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2.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3.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4.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5.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1" r:id="rId2"/>
    <p:sldMasterId id="2147483722" r:id="rId3"/>
    <p:sldMasterId id="2147483753" r:id="rId4"/>
    <p:sldMasterId id="2147483847" r:id="rId5"/>
    <p:sldMasterId id="2147483856" r:id="rId6"/>
  </p:sldMasterIdLst>
  <p:notesMasterIdLst>
    <p:notesMasterId r:id="rId21"/>
  </p:notesMasterIdLst>
  <p:sldIdLst>
    <p:sldId id="258" r:id="rId7"/>
    <p:sldId id="257" r:id="rId8"/>
    <p:sldId id="261" r:id="rId9"/>
    <p:sldId id="269" r:id="rId10"/>
    <p:sldId id="270" r:id="rId11"/>
    <p:sldId id="272" r:id="rId12"/>
    <p:sldId id="274" r:id="rId13"/>
    <p:sldId id="275" r:id="rId14"/>
    <p:sldId id="276" r:id="rId15"/>
    <p:sldId id="277" r:id="rId16"/>
    <p:sldId id="278" r:id="rId17"/>
    <p:sldId id="281" r:id="rId18"/>
    <p:sldId id="280" r:id="rId19"/>
    <p:sldId id="279" r:id="rId2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51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89767" autoAdjust="0"/>
  </p:normalViewPr>
  <p:slideViewPr>
    <p:cSldViewPr snapToGrid="0">
      <p:cViewPr varScale="1">
        <p:scale>
          <a:sx n="66" d="100"/>
          <a:sy n="66" d="100"/>
        </p:scale>
        <p:origin x="888"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3" Type="http://schemas.openxmlformats.org/officeDocument/2006/relationships/slideMaster" Target="slideMasters/slideMaster3.xml"/><Relationship Id="rId21" Type="http://schemas.openxmlformats.org/officeDocument/2006/relationships/notesMaster" Target="notesMasters/notesMaster1.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viewProps" Target="viewProps.xml"/><Relationship Id="rId10" Type="http://schemas.openxmlformats.org/officeDocument/2006/relationships/slide" Target="slides/slide4.xml"/><Relationship Id="rId19" Type="http://schemas.openxmlformats.org/officeDocument/2006/relationships/slide" Target="slides/slide13.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633907E-2170-42CE-BDF7-0115414FC92C}" type="datetimeFigureOut">
              <a:rPr lang="en-US" smtClean="0"/>
              <a:t>5/23/2024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DFC7038-1767-4290-87F4-9B5A5DCA648C}" type="slidenum">
              <a:rPr lang="en-US" smtClean="0"/>
              <a:t>‹#›</a:t>
            </a:fld>
            <a:endParaRPr lang="en-US"/>
          </a:p>
        </p:txBody>
      </p:sp>
    </p:spTree>
    <p:extLst>
      <p:ext uri="{BB962C8B-B14F-4D97-AF65-F5344CB8AC3E}">
        <p14:creationId xmlns:p14="http://schemas.microsoft.com/office/powerpoint/2010/main" val="41855545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8"/>
        <p:cNvGrpSpPr/>
        <p:nvPr/>
      </p:nvGrpSpPr>
      <p:grpSpPr>
        <a:xfrm>
          <a:off x="0" y="0"/>
          <a:ext cx="0" cy="0"/>
          <a:chOff x="0" y="0"/>
          <a:chExt cx="0" cy="0"/>
        </a:xfrm>
      </p:grpSpPr>
      <p:sp>
        <p:nvSpPr>
          <p:cNvPr id="4289" name="Google Shape;4289;ga8afb1ff8d_0_46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0" name="Google Shape;4290;ga8afb1ff8d_0_4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42858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1"/>
        <p:cNvGrpSpPr/>
        <p:nvPr/>
      </p:nvGrpSpPr>
      <p:grpSpPr>
        <a:xfrm>
          <a:off x="0" y="0"/>
          <a:ext cx="0" cy="0"/>
          <a:chOff x="0" y="0"/>
          <a:chExt cx="0" cy="0"/>
        </a:xfrm>
      </p:grpSpPr>
      <p:sp>
        <p:nvSpPr>
          <p:cNvPr id="4282" name="Google Shape;4282;g9f3aa48feb_1_106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3" name="Google Shape;4283;g9f3aa48feb_1_106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91928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4"/>
        <p:cNvGrpSpPr/>
        <p:nvPr/>
      </p:nvGrpSpPr>
      <p:grpSpPr>
        <a:xfrm>
          <a:off x="0" y="0"/>
          <a:ext cx="0" cy="0"/>
          <a:chOff x="0" y="0"/>
          <a:chExt cx="0" cy="0"/>
        </a:xfrm>
      </p:grpSpPr>
      <p:sp>
        <p:nvSpPr>
          <p:cNvPr id="2105" name="Google Shape;2105;g8d60850914_0_2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6" name="Google Shape;2106;g8d60850914_0_2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27376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14354">
              <a:defRPr/>
            </a:pPr>
            <a:fld id="{2CA3AB2B-189A-4C92-A457-C6A3833631A7}" type="slidenum">
              <a:rPr lang="en-US" smtClean="0">
                <a:solidFill>
                  <a:prstClr val="black"/>
                </a:solidFill>
              </a:rPr>
              <a:pPr defTabSz="914354">
                <a:defRPr/>
              </a:pPr>
              <a:t>7</a:t>
            </a:fld>
            <a:endParaRPr lang="en-US">
              <a:solidFill>
                <a:prstClr val="black"/>
              </a:solidFill>
            </a:endParaRPr>
          </a:p>
        </p:txBody>
      </p:sp>
    </p:spTree>
    <p:extLst>
      <p:ext uri="{BB962C8B-B14F-4D97-AF65-F5344CB8AC3E}">
        <p14:creationId xmlns:p14="http://schemas.microsoft.com/office/powerpoint/2010/main" val="91988444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2"/>
        </a:solidFill>
        <a:effectLst/>
      </p:bgPr>
    </p:bg>
    <p:spTree>
      <p:nvGrpSpPr>
        <p:cNvPr id="1" name="Shape 9"/>
        <p:cNvGrpSpPr/>
        <p:nvPr/>
      </p:nvGrpSpPr>
      <p:grpSpPr>
        <a:xfrm>
          <a:off x="0" y="0"/>
          <a:ext cx="0" cy="0"/>
          <a:chOff x="0" y="0"/>
          <a:chExt cx="0" cy="0"/>
        </a:xfrm>
      </p:grpSpPr>
      <p:sp>
        <p:nvSpPr>
          <p:cNvPr id="10" name="Google Shape;10;p2"/>
          <p:cNvSpPr/>
          <p:nvPr/>
        </p:nvSpPr>
        <p:spPr>
          <a:xfrm>
            <a:off x="6131100" y="4134934"/>
            <a:ext cx="2313467" cy="2711100"/>
          </a:xfrm>
          <a:custGeom>
            <a:avLst/>
            <a:gdLst/>
            <a:ahLst/>
            <a:cxnLst/>
            <a:rect l="l" t="t" r="r" b="b"/>
            <a:pathLst>
              <a:path w="69404" h="81333" extrusionOk="0">
                <a:moveTo>
                  <a:pt x="13013" y="0"/>
                </a:moveTo>
                <a:lnTo>
                  <a:pt x="31268" y="9037"/>
                </a:lnTo>
                <a:lnTo>
                  <a:pt x="47354" y="19158"/>
                </a:lnTo>
                <a:lnTo>
                  <a:pt x="68862" y="31810"/>
                </a:lnTo>
                <a:lnTo>
                  <a:pt x="69404" y="81333"/>
                </a:lnTo>
                <a:lnTo>
                  <a:pt x="0" y="81152"/>
                </a:lnTo>
              </a:path>
            </a:pathLst>
          </a:custGeom>
          <a:solidFill>
            <a:schemeClr val="accent2"/>
          </a:solidFill>
          <a:ln>
            <a:noFill/>
          </a:ln>
        </p:spPr>
      </p:sp>
      <p:grpSp>
        <p:nvGrpSpPr>
          <p:cNvPr id="11" name="Google Shape;11;p2"/>
          <p:cNvGrpSpPr/>
          <p:nvPr/>
        </p:nvGrpSpPr>
        <p:grpSpPr>
          <a:xfrm>
            <a:off x="-5" y="738470"/>
            <a:ext cx="6809735" cy="5253444"/>
            <a:chOff x="0" y="215739"/>
            <a:chExt cx="4986625" cy="3906100"/>
          </a:xfrm>
        </p:grpSpPr>
        <p:sp>
          <p:nvSpPr>
            <p:cNvPr id="12" name="Google Shape;12;p2"/>
            <p:cNvSpPr/>
            <p:nvPr/>
          </p:nvSpPr>
          <p:spPr>
            <a:xfrm flipH="1">
              <a:off x="0" y="265164"/>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flipH="1">
              <a:off x="63475" y="215739"/>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flipH="1">
              <a:off x="900275" y="489164"/>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 name="Google Shape;15;p2"/>
          <p:cNvSpPr/>
          <p:nvPr/>
        </p:nvSpPr>
        <p:spPr>
          <a:xfrm flipH="1">
            <a:off x="-492595" y="3977889"/>
            <a:ext cx="6648833"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4427279" y="693422"/>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5508529" y="3977889"/>
            <a:ext cx="6809735"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 name="Google Shape;18;p2"/>
          <p:cNvGrpSpPr/>
          <p:nvPr/>
        </p:nvGrpSpPr>
        <p:grpSpPr>
          <a:xfrm flipH="1">
            <a:off x="9304949" y="1913381"/>
            <a:ext cx="1308347" cy="569588"/>
            <a:chOff x="717275" y="488800"/>
            <a:chExt cx="415700" cy="180975"/>
          </a:xfrm>
        </p:grpSpPr>
        <p:sp>
          <p:nvSpPr>
            <p:cNvPr id="19" name="Google Shape;19;p2"/>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 name="Google Shape;24;p2"/>
          <p:cNvGrpSpPr/>
          <p:nvPr/>
        </p:nvGrpSpPr>
        <p:grpSpPr>
          <a:xfrm>
            <a:off x="-275366" y="3768484"/>
            <a:ext cx="1112767" cy="3095733"/>
            <a:chOff x="2197275" y="2773725"/>
            <a:chExt cx="834575" cy="2321800"/>
          </a:xfrm>
        </p:grpSpPr>
        <p:grpSp>
          <p:nvGrpSpPr>
            <p:cNvPr id="25" name="Google Shape;25;p2"/>
            <p:cNvGrpSpPr/>
            <p:nvPr/>
          </p:nvGrpSpPr>
          <p:grpSpPr>
            <a:xfrm>
              <a:off x="2197275" y="2773725"/>
              <a:ext cx="834575" cy="2321800"/>
              <a:chOff x="2197275" y="2773725"/>
              <a:chExt cx="834575" cy="2321800"/>
            </a:xfrm>
          </p:grpSpPr>
          <p:grpSp>
            <p:nvGrpSpPr>
              <p:cNvPr id="26" name="Google Shape;26;p2"/>
              <p:cNvGrpSpPr/>
              <p:nvPr/>
            </p:nvGrpSpPr>
            <p:grpSpPr>
              <a:xfrm>
                <a:off x="2197275" y="2773725"/>
                <a:ext cx="834575" cy="2321800"/>
                <a:chOff x="1972300" y="2773725"/>
                <a:chExt cx="834575" cy="2321800"/>
              </a:xfrm>
            </p:grpSpPr>
            <p:sp>
              <p:nvSpPr>
                <p:cNvPr id="27" name="Google Shape;27;p2"/>
                <p:cNvSpPr/>
                <p:nvPr/>
              </p:nvSpPr>
              <p:spPr>
                <a:xfrm flipH="1">
                  <a:off x="1972300" y="2773725"/>
                  <a:ext cx="834575" cy="2321800"/>
                </a:xfrm>
                <a:custGeom>
                  <a:avLst/>
                  <a:gdLst/>
                  <a:ahLst/>
                  <a:cxnLst/>
                  <a:rect l="l" t="t" r="r" b="b"/>
                  <a:pathLst>
                    <a:path w="33383" h="92872" extrusionOk="0">
                      <a:moveTo>
                        <a:pt x="0" y="0"/>
                      </a:moveTo>
                      <a:lnTo>
                        <a:pt x="0" y="92871"/>
                      </a:lnTo>
                      <a:lnTo>
                        <a:pt x="33383" y="92871"/>
                      </a:lnTo>
                      <a:lnTo>
                        <a:pt x="33383"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flipH="1">
                  <a:off x="1989850" y="2785700"/>
                  <a:ext cx="799475" cy="2297850"/>
                </a:xfrm>
                <a:custGeom>
                  <a:avLst/>
                  <a:gdLst/>
                  <a:ahLst/>
                  <a:cxnLst/>
                  <a:rect l="l" t="t" r="r" b="b"/>
                  <a:pathLst>
                    <a:path w="31979" h="91914" extrusionOk="0">
                      <a:moveTo>
                        <a:pt x="0" y="0"/>
                      </a:moveTo>
                      <a:lnTo>
                        <a:pt x="0" y="91914"/>
                      </a:lnTo>
                      <a:lnTo>
                        <a:pt x="31978" y="91914"/>
                      </a:lnTo>
                      <a:lnTo>
                        <a:pt x="31978"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flipH="1">
                  <a:off x="26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flipH="1">
                  <a:off x="25571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flipH="1">
                  <a:off x="23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flipH="1">
                  <a:off x="2699950" y="2800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flipH="1">
                  <a:off x="2699950" y="2843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flipH="1">
                  <a:off x="2699950" y="2887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flipH="1">
                  <a:off x="2699950" y="2975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flipH="1">
                  <a:off x="2699950" y="3019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flipH="1">
                  <a:off x="2699950" y="3063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flipH="1">
                  <a:off x="2699950" y="3107225"/>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flipH="1">
                  <a:off x="2699950" y="3151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flipH="1">
                  <a:off x="2699950" y="3195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flipH="1">
                  <a:off x="2699950" y="3282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flipH="1">
                  <a:off x="2699950" y="3326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flipH="1">
                  <a:off x="2699950" y="3414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flipH="1">
                  <a:off x="2699950" y="3458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flipH="1">
                  <a:off x="2699950" y="3502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flipH="1">
                  <a:off x="2699950" y="3677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flipH="1">
                  <a:off x="2699950" y="3721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flipH="1">
                  <a:off x="2699950" y="3765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flipH="1">
                  <a:off x="2699950" y="3809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flipH="1">
                  <a:off x="2699950" y="3897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flipH="1">
                  <a:off x="2699950" y="3941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flipH="1">
                  <a:off x="2699950" y="3984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flipH="1">
                  <a:off x="2699950" y="4116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flipH="1">
                  <a:off x="2699950" y="4248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flipH="1">
                  <a:off x="2699950" y="4292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flipH="1">
                  <a:off x="2699950" y="4335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flipH="1">
                  <a:off x="2699950" y="4379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flipH="1">
                  <a:off x="2699950" y="4423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flipH="1">
                  <a:off x="2699950" y="4467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flipH="1">
                  <a:off x="2699950" y="4555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flipH="1">
                  <a:off x="2699950" y="4599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flipH="1">
                  <a:off x="2699950" y="4643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flipH="1">
                  <a:off x="2699950" y="4730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flipH="1">
                  <a:off x="2699950" y="4774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flipH="1">
                  <a:off x="2699950" y="4862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flipH="1">
                  <a:off x="2699950" y="4906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flipH="1">
                  <a:off x="2699950" y="4950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flipH="1">
                  <a:off x="2699950" y="4994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flipH="1">
                  <a:off x="2699950" y="5038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flipH="1">
                  <a:off x="2584250" y="2843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flipH="1">
                  <a:off x="2584250" y="2887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flipH="1">
                  <a:off x="2584250" y="2931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flipH="1">
                  <a:off x="2584250" y="2975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flipH="1">
                  <a:off x="2584250" y="3019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flipH="1">
                  <a:off x="2584250" y="3063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flipH="1">
                  <a:off x="2584250" y="3151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flipH="1">
                  <a:off x="2584250" y="3238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flipH="1">
                  <a:off x="2584250" y="3282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flipH="1">
                  <a:off x="2584250" y="3326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flipH="1">
                  <a:off x="2584250" y="3370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flipH="1">
                  <a:off x="2584250" y="3414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flipH="1">
                  <a:off x="2584250" y="3502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flipH="1">
                  <a:off x="2584250" y="3546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flipH="1">
                  <a:off x="2584250" y="3589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flipH="1">
                  <a:off x="2584250" y="3633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flipH="1">
                  <a:off x="2584250" y="3677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flipH="1">
                  <a:off x="2584250" y="3721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flipH="1">
                  <a:off x="2584250" y="3809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flipH="1">
                  <a:off x="2584250" y="3853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flipH="1">
                  <a:off x="2584250" y="3897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flipH="1">
                  <a:off x="2584250" y="4028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flipH="1">
                  <a:off x="2584250" y="4116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flipH="1">
                  <a:off x="2584250" y="4160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flipH="1">
                  <a:off x="2584250" y="4204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flipH="1">
                  <a:off x="2584250" y="4292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flipH="1">
                  <a:off x="2584250" y="4335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flipH="1">
                  <a:off x="2584250" y="4379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flipH="1">
                  <a:off x="2584250" y="4423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flipH="1">
                  <a:off x="2584250" y="4467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flipH="1">
                  <a:off x="2584250" y="4511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flipH="1">
                  <a:off x="2584250" y="4555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flipH="1">
                  <a:off x="2584250" y="4599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flipH="1">
                  <a:off x="2584250" y="4643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flipH="1">
                  <a:off x="2584250" y="4687000"/>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flipH="1">
                  <a:off x="2584250" y="4730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flipH="1">
                  <a:off x="2584250" y="4774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flipH="1">
                  <a:off x="2584250" y="4818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flipH="1">
                  <a:off x="2584250" y="4862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flipH="1">
                  <a:off x="2584250" y="4906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flipH="1">
                  <a:off x="2584250" y="4950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flipH="1">
                  <a:off x="2584250" y="4994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flipH="1">
                  <a:off x="2584250" y="5038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flipH="1">
                  <a:off x="2208475" y="2800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flipH="1">
                  <a:off x="2208475" y="2887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flipH="1">
                  <a:off x="2208475" y="2931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flipH="1">
                  <a:off x="2208475" y="2975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flipH="1">
                  <a:off x="2208475" y="3063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flipH="1">
                  <a:off x="2208475" y="3107225"/>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flipH="1">
                  <a:off x="2208475" y="3282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flipH="1">
                  <a:off x="2208475" y="3326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flipH="1">
                  <a:off x="2208475" y="3502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flipH="1">
                  <a:off x="2208475" y="3589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flipH="1">
                  <a:off x="2208475" y="3677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flipH="1">
                  <a:off x="2208475" y="3721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flipH="1">
                  <a:off x="2208475" y="3853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flipH="1">
                  <a:off x="2208475" y="3941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flipH="1">
                  <a:off x="2208475" y="4116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flipH="1">
                  <a:off x="2208475" y="4204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flipH="1">
                  <a:off x="2208475" y="4248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flipH="1">
                  <a:off x="2208475" y="4292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flipH="1">
                  <a:off x="2208475" y="4467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flipH="1">
                  <a:off x="2208475" y="4511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flipH="1">
                  <a:off x="2208475" y="4599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flipH="1">
                  <a:off x="2208475" y="4643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flipH="1">
                  <a:off x="2208475" y="4687000"/>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flipH="1">
                  <a:off x="2208475" y="4730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flipH="1">
                  <a:off x="2208475" y="4774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flipH="1">
                  <a:off x="2208475" y="4862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flipH="1">
                  <a:off x="2208475" y="4906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flipH="1">
                  <a:off x="2208475" y="4950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flipH="1">
                  <a:off x="2208475" y="4994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flipH="1">
                  <a:off x="2208475" y="5038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flipH="1">
                  <a:off x="2484525"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flipH="1">
                  <a:off x="2484525"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flipH="1">
                  <a:off x="2484525"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flipH="1">
                  <a:off x="2484525"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flipH="1">
                  <a:off x="2484525"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flipH="1">
                  <a:off x="2484525"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flipH="1">
                  <a:off x="2484525"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flipH="1">
                  <a:off x="2484525"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flipH="1">
                  <a:off x="2484525"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flipH="1">
                  <a:off x="2484525"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flipH="1">
                  <a:off x="2484525"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flipH="1">
                  <a:off x="2484525"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flipH="1">
                  <a:off x="2484525"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flipH="1">
                  <a:off x="2484525"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flipH="1">
                  <a:off x="2484525"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flipH="1">
                  <a:off x="2484525"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flipH="1">
                  <a:off x="2484525"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flipH="1">
                  <a:off x="2484525"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flipH="1">
                  <a:off x="2484525"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flipH="1">
                  <a:off x="2484525"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flipH="1">
                  <a:off x="2484525"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flipH="1">
                  <a:off x="2484525"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flipH="1">
                  <a:off x="2484525"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flipH="1">
                  <a:off x="2484525"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flipH="1">
                  <a:off x="2484525"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flipH="1">
                  <a:off x="2484525"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flipH="1">
                  <a:off x="2484525"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flipH="1">
                  <a:off x="2484525"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flipH="1">
                  <a:off x="2484525"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flipH="1">
                  <a:off x="2484525"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flipH="1">
                  <a:off x="2484525"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flipH="1">
                  <a:off x="2484525"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flipH="1">
                  <a:off x="2484525"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flipH="1">
                  <a:off x="2484525"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flipH="1">
                  <a:off x="2484525"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flipH="1">
                  <a:off x="2484525"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flipH="1">
                  <a:off x="2484525"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flipH="1">
                  <a:off x="2484525"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flipH="1">
                  <a:off x="2484525"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flipH="1">
                  <a:off x="2484525"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flipH="1">
                  <a:off x="2400750"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flipH="1">
                  <a:off x="2400750"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flipH="1">
                  <a:off x="2400750"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flipH="1">
                  <a:off x="2400750"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flipH="1">
                  <a:off x="2400750"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flipH="1">
                  <a:off x="2400750"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flipH="1">
                  <a:off x="2400750"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flipH="1">
                  <a:off x="2400750"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flipH="1">
                  <a:off x="2400750"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flipH="1">
                  <a:off x="2400750"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flipH="1">
                  <a:off x="2400750"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flipH="1">
                  <a:off x="2400750"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flipH="1">
                  <a:off x="2400750"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flipH="1">
                  <a:off x="2400750"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flipH="1">
                  <a:off x="2400750"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flipH="1">
                  <a:off x="2699950" y="3238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flipH="1">
                  <a:off x="2699950" y="3589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flipH="1">
                  <a:off x="2699950" y="4028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flipH="1">
                  <a:off x="2699950" y="4204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flipH="1">
                  <a:off x="2584250" y="3458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flipH="1">
                  <a:off x="2584250" y="3765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flipH="1">
                  <a:off x="2208475" y="3019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flipH="1">
                  <a:off x="2208475" y="3238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flipH="1">
                  <a:off x="2208475" y="3458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flipH="1">
                  <a:off x="2208475" y="3633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flipH="1">
                  <a:off x="2208475" y="3809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flipH="1">
                  <a:off x="2208475" y="3984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flipH="1">
                  <a:off x="2208475" y="4160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flipH="1">
                  <a:off x="2208475" y="4379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flipH="1">
                  <a:off x="2208475" y="4555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flipH="1">
                  <a:off x="2484525"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flipH="1">
                  <a:off x="2484525"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flipH="1">
                  <a:off x="2484525"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flipH="1">
                  <a:off x="2484525"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flipH="1">
                  <a:off x="2484525"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flipH="1">
                  <a:off x="2484525"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flipH="1">
                  <a:off x="2484525"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flipH="1">
                  <a:off x="2400750"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flipH="1">
                  <a:off x="2400750"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flipH="1">
                  <a:off x="2400750"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flipH="1">
                  <a:off x="2400750"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flipH="1">
                  <a:off x="2699950" y="3633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flipH="1">
                  <a:off x="2699950" y="4160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flipH="1">
                  <a:off x="2584250" y="2800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flipH="1">
                  <a:off x="2584250" y="3195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flipH="1">
                  <a:off x="2584250" y="3941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flipH="1">
                  <a:off x="2584250" y="4072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flipH="1">
                  <a:off x="2208475" y="3195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flipH="1">
                  <a:off x="2208475" y="3414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flipH="1">
                  <a:off x="2208475" y="4028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flipH="1">
                  <a:off x="2484525"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flipH="1">
                  <a:off x="2400750"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flipH="1">
                  <a:off x="2400750"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flipH="1">
                  <a:off x="2400750"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flipH="1">
                  <a:off x="2400750"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flipH="1">
                  <a:off x="2400750"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flipH="1">
                  <a:off x="2400750"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flipH="1">
                  <a:off x="2400750"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flipH="1">
                  <a:off x="2400750"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flipH="1">
                  <a:off x="2400750"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flipH="1">
                  <a:off x="2400750"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flipH="1">
                  <a:off x="2400750"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flipH="1">
                  <a:off x="2400750"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flipH="1">
                  <a:off x="2400750"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flipH="1">
                  <a:off x="2400750"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flipH="1">
                  <a:off x="2400750"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flipH="1">
                  <a:off x="2400750"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flipH="1">
                  <a:off x="2400750"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flipH="1">
                  <a:off x="2400750"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flipH="1">
                  <a:off x="2400750"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flipH="1">
                  <a:off x="2699950" y="2931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flipH="1">
                  <a:off x="2699950" y="3370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flipH="1">
                  <a:off x="2699950" y="3546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flipH="1">
                  <a:off x="2699950" y="3853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flipH="1">
                  <a:off x="2699950" y="4072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flipH="1">
                  <a:off x="2699950" y="4511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flipH="1">
                  <a:off x="2699950" y="4687000"/>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flipH="1">
                  <a:off x="2699950" y="4818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flipH="1">
                  <a:off x="2584250" y="3107225"/>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flipH="1">
                  <a:off x="2584250" y="3984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flipH="1">
                  <a:off x="2584250" y="4248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flipH="1">
                  <a:off x="2208475" y="2843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flipH="1">
                  <a:off x="2208475" y="3151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2"/>
                <p:cNvSpPr/>
                <p:nvPr/>
              </p:nvSpPr>
              <p:spPr>
                <a:xfrm flipH="1">
                  <a:off x="2208475" y="3370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p:nvPr/>
              </p:nvSpPr>
              <p:spPr>
                <a:xfrm flipH="1">
                  <a:off x="2208475" y="3546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2"/>
                <p:cNvSpPr/>
                <p:nvPr/>
              </p:nvSpPr>
              <p:spPr>
                <a:xfrm flipH="1">
                  <a:off x="2208475" y="3765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2"/>
                <p:cNvSpPr/>
                <p:nvPr/>
              </p:nvSpPr>
              <p:spPr>
                <a:xfrm flipH="1">
                  <a:off x="2208475" y="3897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2"/>
                <p:cNvSpPr/>
                <p:nvPr/>
              </p:nvSpPr>
              <p:spPr>
                <a:xfrm flipH="1">
                  <a:off x="2208475" y="4072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2"/>
                <p:cNvSpPr/>
                <p:nvPr/>
              </p:nvSpPr>
              <p:spPr>
                <a:xfrm flipH="1">
                  <a:off x="2208475" y="4335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2"/>
                <p:cNvSpPr/>
                <p:nvPr/>
              </p:nvSpPr>
              <p:spPr>
                <a:xfrm flipH="1">
                  <a:off x="2208475" y="4423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2"/>
                <p:cNvSpPr/>
                <p:nvPr/>
              </p:nvSpPr>
              <p:spPr>
                <a:xfrm flipH="1">
                  <a:off x="2208475" y="4818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2"/>
                <p:cNvSpPr/>
                <p:nvPr/>
              </p:nvSpPr>
              <p:spPr>
                <a:xfrm flipH="1">
                  <a:off x="2484525"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2"/>
                <p:cNvSpPr/>
                <p:nvPr/>
              </p:nvSpPr>
              <p:spPr>
                <a:xfrm flipH="1">
                  <a:off x="2484525"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2"/>
                <p:cNvSpPr/>
                <p:nvPr/>
              </p:nvSpPr>
              <p:spPr>
                <a:xfrm flipH="1">
                  <a:off x="2484525"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2"/>
                <p:cNvSpPr/>
                <p:nvPr/>
              </p:nvSpPr>
              <p:spPr>
                <a:xfrm flipH="1">
                  <a:off x="2484525"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2"/>
                <p:cNvSpPr/>
                <p:nvPr/>
              </p:nvSpPr>
              <p:spPr>
                <a:xfrm flipH="1">
                  <a:off x="2400750"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2"/>
                <p:cNvSpPr/>
                <p:nvPr/>
              </p:nvSpPr>
              <p:spPr>
                <a:xfrm flipH="1">
                  <a:off x="2400750"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2"/>
                <p:cNvSpPr/>
                <p:nvPr/>
              </p:nvSpPr>
              <p:spPr>
                <a:xfrm flipH="1">
                  <a:off x="2400750"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2"/>
                <p:cNvSpPr/>
                <p:nvPr/>
              </p:nvSpPr>
              <p:spPr>
                <a:xfrm flipH="1">
                  <a:off x="2400750"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2"/>
                <p:cNvSpPr/>
                <p:nvPr/>
              </p:nvSpPr>
              <p:spPr>
                <a:xfrm flipH="1">
                  <a:off x="2400750"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2"/>
                <p:cNvSpPr/>
                <p:nvPr/>
              </p:nvSpPr>
              <p:spPr>
                <a:xfrm flipH="1">
                  <a:off x="2400750"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2"/>
                <p:cNvSpPr/>
                <p:nvPr/>
              </p:nvSpPr>
              <p:spPr>
                <a:xfrm flipH="1">
                  <a:off x="2400750"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2"/>
                <p:cNvSpPr/>
                <p:nvPr/>
              </p:nvSpPr>
              <p:spPr>
                <a:xfrm flipH="1">
                  <a:off x="2400750"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2"/>
                <p:cNvSpPr/>
                <p:nvPr/>
              </p:nvSpPr>
              <p:spPr>
                <a:xfrm flipH="1">
                  <a:off x="2400750"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2"/>
                <p:cNvSpPr/>
                <p:nvPr/>
              </p:nvSpPr>
              <p:spPr>
                <a:xfrm flipH="1">
                  <a:off x="2400750"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2"/>
                <p:cNvSpPr/>
                <p:nvPr/>
              </p:nvSpPr>
              <p:spPr>
                <a:xfrm flipH="1">
                  <a:off x="2400750"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2"/>
                <p:cNvSpPr/>
                <p:nvPr/>
              </p:nvSpPr>
              <p:spPr>
                <a:xfrm flipH="1">
                  <a:off x="2400750"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2"/>
                <p:cNvSpPr/>
                <p:nvPr/>
              </p:nvSpPr>
              <p:spPr>
                <a:xfrm flipH="1">
                  <a:off x="2400750"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2"/>
                <p:cNvSpPr/>
                <p:nvPr/>
              </p:nvSpPr>
              <p:spPr>
                <a:xfrm flipH="1">
                  <a:off x="2400750"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2" name="Google Shape;292;p2"/>
              <p:cNvSpPr/>
              <p:nvPr/>
            </p:nvSpPr>
            <p:spPr>
              <a:xfrm flipH="1">
                <a:off x="2397400"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2"/>
              <p:cNvSpPr/>
              <p:nvPr/>
            </p:nvSpPr>
            <p:spPr>
              <a:xfrm flipH="1">
                <a:off x="2324800" y="2800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2"/>
              <p:cNvSpPr/>
              <p:nvPr/>
            </p:nvSpPr>
            <p:spPr>
              <a:xfrm flipH="1">
                <a:off x="2324800" y="2843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2"/>
              <p:cNvSpPr/>
              <p:nvPr/>
            </p:nvSpPr>
            <p:spPr>
              <a:xfrm flipH="1">
                <a:off x="2324800" y="2887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2"/>
              <p:cNvSpPr/>
              <p:nvPr/>
            </p:nvSpPr>
            <p:spPr>
              <a:xfrm flipH="1">
                <a:off x="2324800" y="2975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2"/>
              <p:cNvSpPr/>
              <p:nvPr/>
            </p:nvSpPr>
            <p:spPr>
              <a:xfrm flipH="1">
                <a:off x="2324800" y="3019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2"/>
              <p:cNvSpPr/>
              <p:nvPr/>
            </p:nvSpPr>
            <p:spPr>
              <a:xfrm flipH="1">
                <a:off x="2324800" y="3063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2"/>
              <p:cNvSpPr/>
              <p:nvPr/>
            </p:nvSpPr>
            <p:spPr>
              <a:xfrm flipH="1">
                <a:off x="2324800" y="3107225"/>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2"/>
              <p:cNvSpPr/>
              <p:nvPr/>
            </p:nvSpPr>
            <p:spPr>
              <a:xfrm flipH="1">
                <a:off x="2324800" y="3151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2"/>
              <p:cNvSpPr/>
              <p:nvPr/>
            </p:nvSpPr>
            <p:spPr>
              <a:xfrm flipH="1">
                <a:off x="2324800" y="3195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2"/>
              <p:cNvSpPr/>
              <p:nvPr/>
            </p:nvSpPr>
            <p:spPr>
              <a:xfrm flipH="1">
                <a:off x="2324800" y="3238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2"/>
              <p:cNvSpPr/>
              <p:nvPr/>
            </p:nvSpPr>
            <p:spPr>
              <a:xfrm flipH="1">
                <a:off x="2324800" y="3326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2"/>
              <p:cNvSpPr/>
              <p:nvPr/>
            </p:nvSpPr>
            <p:spPr>
              <a:xfrm flipH="1">
                <a:off x="2324800" y="3370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2"/>
              <p:cNvSpPr/>
              <p:nvPr/>
            </p:nvSpPr>
            <p:spPr>
              <a:xfrm flipH="1">
                <a:off x="2324800" y="3458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2"/>
              <p:cNvSpPr/>
              <p:nvPr/>
            </p:nvSpPr>
            <p:spPr>
              <a:xfrm flipH="1">
                <a:off x="2324800" y="3502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2"/>
              <p:cNvSpPr/>
              <p:nvPr/>
            </p:nvSpPr>
            <p:spPr>
              <a:xfrm flipH="1">
                <a:off x="2324800" y="3546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2"/>
              <p:cNvSpPr/>
              <p:nvPr/>
            </p:nvSpPr>
            <p:spPr>
              <a:xfrm flipH="1">
                <a:off x="2324800" y="3633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2"/>
              <p:cNvSpPr/>
              <p:nvPr/>
            </p:nvSpPr>
            <p:spPr>
              <a:xfrm flipH="1">
                <a:off x="2324800" y="3677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2"/>
              <p:cNvSpPr/>
              <p:nvPr/>
            </p:nvSpPr>
            <p:spPr>
              <a:xfrm flipH="1">
                <a:off x="2324800" y="3765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2"/>
              <p:cNvSpPr/>
              <p:nvPr/>
            </p:nvSpPr>
            <p:spPr>
              <a:xfrm flipH="1">
                <a:off x="2324800" y="3809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2"/>
              <p:cNvSpPr/>
              <p:nvPr/>
            </p:nvSpPr>
            <p:spPr>
              <a:xfrm flipH="1">
                <a:off x="2324800" y="3853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2"/>
              <p:cNvSpPr/>
              <p:nvPr/>
            </p:nvSpPr>
            <p:spPr>
              <a:xfrm flipH="1">
                <a:off x="2324800" y="3897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2"/>
              <p:cNvSpPr/>
              <p:nvPr/>
            </p:nvSpPr>
            <p:spPr>
              <a:xfrm flipH="1">
                <a:off x="2324800" y="4028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2"/>
              <p:cNvSpPr/>
              <p:nvPr/>
            </p:nvSpPr>
            <p:spPr>
              <a:xfrm flipH="1">
                <a:off x="2324800" y="4072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2"/>
              <p:cNvSpPr/>
              <p:nvPr/>
            </p:nvSpPr>
            <p:spPr>
              <a:xfrm flipH="1">
                <a:off x="2324800" y="4116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2"/>
              <p:cNvSpPr/>
              <p:nvPr/>
            </p:nvSpPr>
            <p:spPr>
              <a:xfrm flipH="1">
                <a:off x="2324800" y="4204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2"/>
              <p:cNvSpPr/>
              <p:nvPr/>
            </p:nvSpPr>
            <p:spPr>
              <a:xfrm flipH="1">
                <a:off x="2324800" y="4248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2"/>
              <p:cNvSpPr/>
              <p:nvPr/>
            </p:nvSpPr>
            <p:spPr>
              <a:xfrm flipH="1">
                <a:off x="2324800" y="4335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2"/>
              <p:cNvSpPr/>
              <p:nvPr/>
            </p:nvSpPr>
            <p:spPr>
              <a:xfrm flipH="1">
                <a:off x="2324800" y="4379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2"/>
              <p:cNvSpPr/>
              <p:nvPr/>
            </p:nvSpPr>
            <p:spPr>
              <a:xfrm flipH="1">
                <a:off x="2324800" y="4423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2"/>
              <p:cNvSpPr/>
              <p:nvPr/>
            </p:nvSpPr>
            <p:spPr>
              <a:xfrm flipH="1">
                <a:off x="2324800" y="4467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2"/>
              <p:cNvSpPr/>
              <p:nvPr/>
            </p:nvSpPr>
            <p:spPr>
              <a:xfrm flipH="1">
                <a:off x="2324800" y="4511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2"/>
              <p:cNvSpPr/>
              <p:nvPr/>
            </p:nvSpPr>
            <p:spPr>
              <a:xfrm flipH="1">
                <a:off x="2324800" y="4555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2"/>
              <p:cNvSpPr/>
              <p:nvPr/>
            </p:nvSpPr>
            <p:spPr>
              <a:xfrm flipH="1">
                <a:off x="2324800" y="4643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2"/>
              <p:cNvSpPr/>
              <p:nvPr/>
            </p:nvSpPr>
            <p:spPr>
              <a:xfrm flipH="1">
                <a:off x="2324800" y="4687000"/>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2"/>
              <p:cNvSpPr/>
              <p:nvPr/>
            </p:nvSpPr>
            <p:spPr>
              <a:xfrm flipH="1">
                <a:off x="2324800" y="4730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2"/>
              <p:cNvSpPr/>
              <p:nvPr/>
            </p:nvSpPr>
            <p:spPr>
              <a:xfrm flipH="1">
                <a:off x="2324800" y="4774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2"/>
              <p:cNvSpPr/>
              <p:nvPr/>
            </p:nvSpPr>
            <p:spPr>
              <a:xfrm flipH="1">
                <a:off x="2324800" y="4818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2"/>
              <p:cNvSpPr/>
              <p:nvPr/>
            </p:nvSpPr>
            <p:spPr>
              <a:xfrm flipH="1">
                <a:off x="2324800" y="4862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2"/>
              <p:cNvSpPr/>
              <p:nvPr/>
            </p:nvSpPr>
            <p:spPr>
              <a:xfrm flipH="1">
                <a:off x="2324800" y="4906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2"/>
              <p:cNvSpPr/>
              <p:nvPr/>
            </p:nvSpPr>
            <p:spPr>
              <a:xfrm flipH="1">
                <a:off x="2324800" y="4950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2"/>
              <p:cNvSpPr/>
              <p:nvPr/>
            </p:nvSpPr>
            <p:spPr>
              <a:xfrm flipH="1">
                <a:off x="2324800" y="4994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2"/>
              <p:cNvSpPr/>
              <p:nvPr/>
            </p:nvSpPr>
            <p:spPr>
              <a:xfrm flipH="1">
                <a:off x="2324800" y="5038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2"/>
              <p:cNvSpPr/>
              <p:nvPr/>
            </p:nvSpPr>
            <p:spPr>
              <a:xfrm flipH="1">
                <a:off x="2324800" y="3589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2"/>
              <p:cNvSpPr/>
              <p:nvPr/>
            </p:nvSpPr>
            <p:spPr>
              <a:xfrm flipH="1">
                <a:off x="2324800" y="2931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2"/>
              <p:cNvSpPr/>
              <p:nvPr/>
            </p:nvSpPr>
            <p:spPr>
              <a:xfrm flipH="1">
                <a:off x="2324800" y="3941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2"/>
              <p:cNvSpPr/>
              <p:nvPr/>
            </p:nvSpPr>
            <p:spPr>
              <a:xfrm flipH="1">
                <a:off x="2324800" y="3282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2"/>
              <p:cNvSpPr/>
              <p:nvPr/>
            </p:nvSpPr>
            <p:spPr>
              <a:xfrm flipH="1">
                <a:off x="2324800" y="3414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2"/>
              <p:cNvSpPr/>
              <p:nvPr/>
            </p:nvSpPr>
            <p:spPr>
              <a:xfrm flipH="1">
                <a:off x="2324800" y="3721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2"/>
              <p:cNvSpPr/>
              <p:nvPr/>
            </p:nvSpPr>
            <p:spPr>
              <a:xfrm flipH="1">
                <a:off x="2324800" y="3984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2"/>
              <p:cNvSpPr/>
              <p:nvPr/>
            </p:nvSpPr>
            <p:spPr>
              <a:xfrm flipH="1">
                <a:off x="2324800" y="4160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2"/>
              <p:cNvSpPr/>
              <p:nvPr/>
            </p:nvSpPr>
            <p:spPr>
              <a:xfrm flipH="1">
                <a:off x="2324800" y="4292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2"/>
              <p:cNvSpPr/>
              <p:nvPr/>
            </p:nvSpPr>
            <p:spPr>
              <a:xfrm flipH="1">
                <a:off x="2324800" y="4599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45" name="Google Shape;345;p2"/>
            <p:cNvGrpSpPr/>
            <p:nvPr/>
          </p:nvGrpSpPr>
          <p:grpSpPr>
            <a:xfrm>
              <a:off x="2229200" y="2775725"/>
              <a:ext cx="71850" cy="2317800"/>
              <a:chOff x="2005000" y="2776125"/>
              <a:chExt cx="71850" cy="2317800"/>
            </a:xfrm>
          </p:grpSpPr>
          <p:sp>
            <p:nvSpPr>
              <p:cNvPr id="346" name="Google Shape;346;p2"/>
              <p:cNvSpPr/>
              <p:nvPr/>
            </p:nvSpPr>
            <p:spPr>
              <a:xfrm flipH="1">
                <a:off x="2064850" y="2776125"/>
                <a:ext cx="12000" cy="2317800"/>
              </a:xfrm>
              <a:custGeom>
                <a:avLst/>
                <a:gdLst/>
                <a:ahLst/>
                <a:cxnLst/>
                <a:rect l="l" t="t" r="r" b="b"/>
                <a:pathLst>
                  <a:path w="480" h="92712" extrusionOk="0">
                    <a:moveTo>
                      <a:pt x="1" y="0"/>
                    </a:moveTo>
                    <a:lnTo>
                      <a:pt x="1" y="92711"/>
                    </a:lnTo>
                    <a:lnTo>
                      <a:pt x="479" y="92711"/>
                    </a:lnTo>
                    <a:lnTo>
                      <a:pt x="479"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2"/>
              <p:cNvSpPr/>
              <p:nvPr/>
            </p:nvSpPr>
            <p:spPr>
              <a:xfrm flipH="1">
                <a:off x="2005000" y="2800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2"/>
              <p:cNvSpPr/>
              <p:nvPr/>
            </p:nvSpPr>
            <p:spPr>
              <a:xfrm flipH="1">
                <a:off x="2005000" y="2843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2"/>
              <p:cNvSpPr/>
              <p:nvPr/>
            </p:nvSpPr>
            <p:spPr>
              <a:xfrm flipH="1">
                <a:off x="2005000" y="2887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2"/>
              <p:cNvSpPr/>
              <p:nvPr/>
            </p:nvSpPr>
            <p:spPr>
              <a:xfrm flipH="1">
                <a:off x="2005000" y="2931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2"/>
              <p:cNvSpPr/>
              <p:nvPr/>
            </p:nvSpPr>
            <p:spPr>
              <a:xfrm flipH="1">
                <a:off x="2005000" y="2975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2"/>
              <p:cNvSpPr/>
              <p:nvPr/>
            </p:nvSpPr>
            <p:spPr>
              <a:xfrm flipH="1">
                <a:off x="2005000" y="3107225"/>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2"/>
              <p:cNvSpPr/>
              <p:nvPr/>
            </p:nvSpPr>
            <p:spPr>
              <a:xfrm flipH="1">
                <a:off x="2005000" y="3151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2"/>
              <p:cNvSpPr/>
              <p:nvPr/>
            </p:nvSpPr>
            <p:spPr>
              <a:xfrm flipH="1">
                <a:off x="2005000" y="3238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2"/>
              <p:cNvSpPr/>
              <p:nvPr/>
            </p:nvSpPr>
            <p:spPr>
              <a:xfrm flipH="1">
                <a:off x="2005000" y="3282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2"/>
              <p:cNvSpPr/>
              <p:nvPr/>
            </p:nvSpPr>
            <p:spPr>
              <a:xfrm flipH="1">
                <a:off x="2005000" y="3370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2"/>
              <p:cNvSpPr/>
              <p:nvPr/>
            </p:nvSpPr>
            <p:spPr>
              <a:xfrm flipH="1">
                <a:off x="2005000" y="3414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2"/>
              <p:cNvSpPr/>
              <p:nvPr/>
            </p:nvSpPr>
            <p:spPr>
              <a:xfrm flipH="1">
                <a:off x="2005000" y="3458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2"/>
              <p:cNvSpPr/>
              <p:nvPr/>
            </p:nvSpPr>
            <p:spPr>
              <a:xfrm flipH="1">
                <a:off x="2005000" y="3546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2"/>
              <p:cNvSpPr/>
              <p:nvPr/>
            </p:nvSpPr>
            <p:spPr>
              <a:xfrm flipH="1">
                <a:off x="2005000" y="3633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2"/>
              <p:cNvSpPr/>
              <p:nvPr/>
            </p:nvSpPr>
            <p:spPr>
              <a:xfrm flipH="1">
                <a:off x="2005000" y="3677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2"/>
              <p:cNvSpPr/>
              <p:nvPr/>
            </p:nvSpPr>
            <p:spPr>
              <a:xfrm flipH="1">
                <a:off x="2005000" y="3721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2"/>
              <p:cNvSpPr/>
              <p:nvPr/>
            </p:nvSpPr>
            <p:spPr>
              <a:xfrm flipH="1">
                <a:off x="2005000" y="3765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2"/>
              <p:cNvSpPr/>
              <p:nvPr/>
            </p:nvSpPr>
            <p:spPr>
              <a:xfrm flipH="1">
                <a:off x="2005000" y="3897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2"/>
              <p:cNvSpPr/>
              <p:nvPr/>
            </p:nvSpPr>
            <p:spPr>
              <a:xfrm flipH="1">
                <a:off x="2005000" y="3941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2"/>
              <p:cNvSpPr/>
              <p:nvPr/>
            </p:nvSpPr>
            <p:spPr>
              <a:xfrm flipH="1">
                <a:off x="2005000" y="3984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2"/>
              <p:cNvSpPr/>
              <p:nvPr/>
            </p:nvSpPr>
            <p:spPr>
              <a:xfrm flipH="1">
                <a:off x="2005000" y="4028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2"/>
              <p:cNvSpPr/>
              <p:nvPr/>
            </p:nvSpPr>
            <p:spPr>
              <a:xfrm flipH="1">
                <a:off x="2005000" y="4116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2"/>
              <p:cNvSpPr/>
              <p:nvPr/>
            </p:nvSpPr>
            <p:spPr>
              <a:xfrm flipH="1">
                <a:off x="2005000" y="4204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2"/>
              <p:cNvSpPr/>
              <p:nvPr/>
            </p:nvSpPr>
            <p:spPr>
              <a:xfrm flipH="1">
                <a:off x="2005000" y="4248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2"/>
              <p:cNvSpPr/>
              <p:nvPr/>
            </p:nvSpPr>
            <p:spPr>
              <a:xfrm flipH="1">
                <a:off x="2005000" y="4292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2"/>
              <p:cNvSpPr/>
              <p:nvPr/>
            </p:nvSpPr>
            <p:spPr>
              <a:xfrm flipH="1">
                <a:off x="2005000" y="4379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2"/>
              <p:cNvSpPr/>
              <p:nvPr/>
            </p:nvSpPr>
            <p:spPr>
              <a:xfrm flipH="1">
                <a:off x="2005000" y="4423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2"/>
              <p:cNvSpPr/>
              <p:nvPr/>
            </p:nvSpPr>
            <p:spPr>
              <a:xfrm flipH="1">
                <a:off x="2005000" y="4467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2"/>
              <p:cNvSpPr/>
              <p:nvPr/>
            </p:nvSpPr>
            <p:spPr>
              <a:xfrm flipH="1">
                <a:off x="2005000" y="4511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2"/>
              <p:cNvSpPr/>
              <p:nvPr/>
            </p:nvSpPr>
            <p:spPr>
              <a:xfrm flipH="1">
                <a:off x="2005000" y="4687000"/>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2"/>
              <p:cNvSpPr/>
              <p:nvPr/>
            </p:nvSpPr>
            <p:spPr>
              <a:xfrm flipH="1">
                <a:off x="2005000" y="4730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2"/>
              <p:cNvSpPr/>
              <p:nvPr/>
            </p:nvSpPr>
            <p:spPr>
              <a:xfrm flipH="1">
                <a:off x="2005000" y="4774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2"/>
              <p:cNvSpPr/>
              <p:nvPr/>
            </p:nvSpPr>
            <p:spPr>
              <a:xfrm flipH="1">
                <a:off x="2005000" y="4818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2"/>
              <p:cNvSpPr/>
              <p:nvPr/>
            </p:nvSpPr>
            <p:spPr>
              <a:xfrm flipH="1">
                <a:off x="2005000" y="4862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2"/>
              <p:cNvSpPr/>
              <p:nvPr/>
            </p:nvSpPr>
            <p:spPr>
              <a:xfrm flipH="1">
                <a:off x="2005000" y="4906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2"/>
              <p:cNvSpPr/>
              <p:nvPr/>
            </p:nvSpPr>
            <p:spPr>
              <a:xfrm flipH="1">
                <a:off x="2005000" y="4950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2"/>
              <p:cNvSpPr/>
              <p:nvPr/>
            </p:nvSpPr>
            <p:spPr>
              <a:xfrm flipH="1">
                <a:off x="2005000" y="4994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2"/>
              <p:cNvSpPr/>
              <p:nvPr/>
            </p:nvSpPr>
            <p:spPr>
              <a:xfrm flipH="1">
                <a:off x="2005000" y="5038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2"/>
              <p:cNvSpPr/>
              <p:nvPr/>
            </p:nvSpPr>
            <p:spPr>
              <a:xfrm flipH="1">
                <a:off x="2005000" y="3019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2"/>
              <p:cNvSpPr/>
              <p:nvPr/>
            </p:nvSpPr>
            <p:spPr>
              <a:xfrm flipH="1">
                <a:off x="2005000" y="3326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2"/>
              <p:cNvSpPr/>
              <p:nvPr/>
            </p:nvSpPr>
            <p:spPr>
              <a:xfrm flipH="1">
                <a:off x="2005000" y="3589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2"/>
              <p:cNvSpPr/>
              <p:nvPr/>
            </p:nvSpPr>
            <p:spPr>
              <a:xfrm flipH="1">
                <a:off x="2005000" y="3809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2"/>
              <p:cNvSpPr/>
              <p:nvPr/>
            </p:nvSpPr>
            <p:spPr>
              <a:xfrm flipH="1">
                <a:off x="2005000" y="4160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2"/>
              <p:cNvSpPr/>
              <p:nvPr/>
            </p:nvSpPr>
            <p:spPr>
              <a:xfrm flipH="1">
                <a:off x="2005000" y="3195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2"/>
              <p:cNvSpPr/>
              <p:nvPr/>
            </p:nvSpPr>
            <p:spPr>
              <a:xfrm flipH="1">
                <a:off x="2005000" y="3063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2"/>
              <p:cNvSpPr/>
              <p:nvPr/>
            </p:nvSpPr>
            <p:spPr>
              <a:xfrm flipH="1">
                <a:off x="2005000" y="3502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2"/>
              <p:cNvSpPr/>
              <p:nvPr/>
            </p:nvSpPr>
            <p:spPr>
              <a:xfrm flipH="1">
                <a:off x="2005000" y="3853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2"/>
              <p:cNvSpPr/>
              <p:nvPr/>
            </p:nvSpPr>
            <p:spPr>
              <a:xfrm flipH="1">
                <a:off x="2005000" y="4072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2"/>
              <p:cNvSpPr/>
              <p:nvPr/>
            </p:nvSpPr>
            <p:spPr>
              <a:xfrm flipH="1">
                <a:off x="2005000" y="4335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2"/>
              <p:cNvSpPr/>
              <p:nvPr/>
            </p:nvSpPr>
            <p:spPr>
              <a:xfrm flipH="1">
                <a:off x="2005000" y="4643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397" name="Google Shape;397;p2"/>
          <p:cNvGrpSpPr/>
          <p:nvPr/>
        </p:nvGrpSpPr>
        <p:grpSpPr>
          <a:xfrm>
            <a:off x="-275369" y="4392879"/>
            <a:ext cx="3946095" cy="2492829"/>
            <a:chOff x="-206527" y="3294659"/>
            <a:chExt cx="2959571" cy="1869622"/>
          </a:xfrm>
        </p:grpSpPr>
        <p:sp>
          <p:nvSpPr>
            <p:cNvPr id="398" name="Google Shape;398;p2"/>
            <p:cNvSpPr/>
            <p:nvPr/>
          </p:nvSpPr>
          <p:spPr>
            <a:xfrm>
              <a:off x="-11842" y="4734821"/>
              <a:ext cx="2570174" cy="429360"/>
            </a:xfrm>
            <a:custGeom>
              <a:avLst/>
              <a:gdLst/>
              <a:ahLst/>
              <a:cxnLst/>
              <a:rect l="l" t="t" r="r" b="b"/>
              <a:pathLst>
                <a:path w="96478" h="15161" extrusionOk="0">
                  <a:moveTo>
                    <a:pt x="1" y="1"/>
                  </a:moveTo>
                  <a:lnTo>
                    <a:pt x="1" y="15160"/>
                  </a:lnTo>
                  <a:lnTo>
                    <a:pt x="96478" y="15160"/>
                  </a:lnTo>
                  <a:lnTo>
                    <a:pt x="9647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2"/>
            <p:cNvSpPr/>
            <p:nvPr/>
          </p:nvSpPr>
          <p:spPr>
            <a:xfrm>
              <a:off x="2412078" y="4795264"/>
              <a:ext cx="34019" cy="34019"/>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2"/>
            <p:cNvSpPr/>
            <p:nvPr/>
          </p:nvSpPr>
          <p:spPr>
            <a:xfrm>
              <a:off x="2412078" y="4617575"/>
              <a:ext cx="34019" cy="33167"/>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2"/>
            <p:cNvSpPr/>
            <p:nvPr/>
          </p:nvSpPr>
          <p:spPr>
            <a:xfrm>
              <a:off x="1613731" y="3372875"/>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2"/>
            <p:cNvSpPr/>
            <p:nvPr/>
          </p:nvSpPr>
          <p:spPr>
            <a:xfrm>
              <a:off x="1613731" y="341962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2"/>
            <p:cNvSpPr/>
            <p:nvPr/>
          </p:nvSpPr>
          <p:spPr>
            <a:xfrm>
              <a:off x="1613731" y="346640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2"/>
            <p:cNvSpPr/>
            <p:nvPr/>
          </p:nvSpPr>
          <p:spPr>
            <a:xfrm>
              <a:off x="1613731" y="365344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2"/>
            <p:cNvSpPr/>
            <p:nvPr/>
          </p:nvSpPr>
          <p:spPr>
            <a:xfrm>
              <a:off x="1613731" y="370020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2"/>
            <p:cNvSpPr/>
            <p:nvPr/>
          </p:nvSpPr>
          <p:spPr>
            <a:xfrm>
              <a:off x="1613731" y="374695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2"/>
            <p:cNvSpPr/>
            <p:nvPr/>
          </p:nvSpPr>
          <p:spPr>
            <a:xfrm>
              <a:off x="1613731" y="3793733"/>
              <a:ext cx="81652" cy="25521"/>
            </a:xfrm>
            <a:custGeom>
              <a:avLst/>
              <a:gdLst/>
              <a:ahLst/>
              <a:cxnLst/>
              <a:rect l="l" t="t" r="r" b="b"/>
              <a:pathLst>
                <a:path w="3065" h="958" extrusionOk="0">
                  <a:moveTo>
                    <a:pt x="1" y="0"/>
                  </a:moveTo>
                  <a:lnTo>
                    <a:pt x="1" y="958"/>
                  </a:lnTo>
                  <a:lnTo>
                    <a:pt x="3065" y="958"/>
                  </a:lnTo>
                  <a:lnTo>
                    <a:pt x="3065"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2"/>
            <p:cNvSpPr/>
            <p:nvPr/>
          </p:nvSpPr>
          <p:spPr>
            <a:xfrm>
              <a:off x="1613731" y="388724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2"/>
            <p:cNvSpPr/>
            <p:nvPr/>
          </p:nvSpPr>
          <p:spPr>
            <a:xfrm>
              <a:off x="1613731" y="393401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2"/>
            <p:cNvSpPr/>
            <p:nvPr/>
          </p:nvSpPr>
          <p:spPr>
            <a:xfrm>
              <a:off x="1613731" y="398077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2"/>
            <p:cNvSpPr/>
            <p:nvPr/>
          </p:nvSpPr>
          <p:spPr>
            <a:xfrm>
              <a:off x="1613731" y="412105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2"/>
            <p:cNvSpPr/>
            <p:nvPr/>
          </p:nvSpPr>
          <p:spPr>
            <a:xfrm>
              <a:off x="1613731" y="426134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2"/>
            <p:cNvSpPr/>
            <p:nvPr/>
          </p:nvSpPr>
          <p:spPr>
            <a:xfrm>
              <a:off x="1613731" y="430809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2"/>
            <p:cNvSpPr/>
            <p:nvPr/>
          </p:nvSpPr>
          <p:spPr>
            <a:xfrm>
              <a:off x="1613731" y="4354852"/>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2"/>
            <p:cNvSpPr/>
            <p:nvPr/>
          </p:nvSpPr>
          <p:spPr>
            <a:xfrm>
              <a:off x="1613731" y="4401631"/>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2"/>
            <p:cNvSpPr/>
            <p:nvPr/>
          </p:nvSpPr>
          <p:spPr>
            <a:xfrm>
              <a:off x="1613731" y="444838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2"/>
            <p:cNvSpPr/>
            <p:nvPr/>
          </p:nvSpPr>
          <p:spPr>
            <a:xfrm>
              <a:off x="1613731" y="449513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2"/>
            <p:cNvSpPr/>
            <p:nvPr/>
          </p:nvSpPr>
          <p:spPr>
            <a:xfrm>
              <a:off x="1613731" y="458867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2"/>
            <p:cNvSpPr/>
            <p:nvPr/>
          </p:nvSpPr>
          <p:spPr>
            <a:xfrm>
              <a:off x="1613731" y="4635424"/>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2"/>
            <p:cNvSpPr/>
            <p:nvPr/>
          </p:nvSpPr>
          <p:spPr>
            <a:xfrm>
              <a:off x="1613731" y="468217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2"/>
            <p:cNvSpPr/>
            <p:nvPr/>
          </p:nvSpPr>
          <p:spPr>
            <a:xfrm>
              <a:off x="1613731" y="4775710"/>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2"/>
            <p:cNvSpPr/>
            <p:nvPr/>
          </p:nvSpPr>
          <p:spPr>
            <a:xfrm>
              <a:off x="1613731" y="482246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2"/>
            <p:cNvSpPr/>
            <p:nvPr/>
          </p:nvSpPr>
          <p:spPr>
            <a:xfrm>
              <a:off x="1613731" y="491599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2"/>
            <p:cNvSpPr/>
            <p:nvPr/>
          </p:nvSpPr>
          <p:spPr>
            <a:xfrm>
              <a:off x="1613731" y="4962750"/>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2"/>
            <p:cNvSpPr/>
            <p:nvPr/>
          </p:nvSpPr>
          <p:spPr>
            <a:xfrm>
              <a:off x="1613731" y="500950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2"/>
            <p:cNvSpPr/>
            <p:nvPr/>
          </p:nvSpPr>
          <p:spPr>
            <a:xfrm>
              <a:off x="1613731" y="505628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2"/>
            <p:cNvSpPr/>
            <p:nvPr/>
          </p:nvSpPr>
          <p:spPr>
            <a:xfrm>
              <a:off x="1613731" y="510303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2"/>
            <p:cNvSpPr/>
            <p:nvPr/>
          </p:nvSpPr>
          <p:spPr>
            <a:xfrm>
              <a:off x="1737873" y="332612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2"/>
            <p:cNvSpPr/>
            <p:nvPr/>
          </p:nvSpPr>
          <p:spPr>
            <a:xfrm>
              <a:off x="1737873" y="3372875"/>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2"/>
            <p:cNvSpPr/>
            <p:nvPr/>
          </p:nvSpPr>
          <p:spPr>
            <a:xfrm>
              <a:off x="1737873" y="346640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2"/>
            <p:cNvSpPr/>
            <p:nvPr/>
          </p:nvSpPr>
          <p:spPr>
            <a:xfrm>
              <a:off x="1737873" y="351316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2"/>
            <p:cNvSpPr/>
            <p:nvPr/>
          </p:nvSpPr>
          <p:spPr>
            <a:xfrm>
              <a:off x="1737873" y="3559914"/>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2"/>
            <p:cNvSpPr/>
            <p:nvPr/>
          </p:nvSpPr>
          <p:spPr>
            <a:xfrm>
              <a:off x="1737873" y="3606694"/>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2"/>
            <p:cNvSpPr/>
            <p:nvPr/>
          </p:nvSpPr>
          <p:spPr>
            <a:xfrm>
              <a:off x="1737873" y="3653447"/>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2"/>
            <p:cNvSpPr/>
            <p:nvPr/>
          </p:nvSpPr>
          <p:spPr>
            <a:xfrm>
              <a:off x="1737873" y="370020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2"/>
            <p:cNvSpPr/>
            <p:nvPr/>
          </p:nvSpPr>
          <p:spPr>
            <a:xfrm>
              <a:off x="1737873" y="3793733"/>
              <a:ext cx="80799" cy="25521"/>
            </a:xfrm>
            <a:custGeom>
              <a:avLst/>
              <a:gdLst/>
              <a:ahLst/>
              <a:cxnLst/>
              <a:rect l="l" t="t" r="r" b="b"/>
              <a:pathLst>
                <a:path w="3033" h="958" extrusionOk="0">
                  <a:moveTo>
                    <a:pt x="0" y="0"/>
                  </a:moveTo>
                  <a:lnTo>
                    <a:pt x="0" y="958"/>
                  </a:lnTo>
                  <a:lnTo>
                    <a:pt x="3032" y="958"/>
                  </a:lnTo>
                  <a:lnTo>
                    <a:pt x="303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2"/>
            <p:cNvSpPr/>
            <p:nvPr/>
          </p:nvSpPr>
          <p:spPr>
            <a:xfrm>
              <a:off x="1737873" y="3840486"/>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2"/>
            <p:cNvSpPr/>
            <p:nvPr/>
          </p:nvSpPr>
          <p:spPr>
            <a:xfrm>
              <a:off x="1737873" y="388724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2"/>
            <p:cNvSpPr/>
            <p:nvPr/>
          </p:nvSpPr>
          <p:spPr>
            <a:xfrm>
              <a:off x="1737873" y="4027526"/>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2"/>
            <p:cNvSpPr/>
            <p:nvPr/>
          </p:nvSpPr>
          <p:spPr>
            <a:xfrm>
              <a:off x="1737873" y="412105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2"/>
            <p:cNvSpPr/>
            <p:nvPr/>
          </p:nvSpPr>
          <p:spPr>
            <a:xfrm>
              <a:off x="1737873" y="4167812"/>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2"/>
            <p:cNvSpPr/>
            <p:nvPr/>
          </p:nvSpPr>
          <p:spPr>
            <a:xfrm>
              <a:off x="1737873" y="4214565"/>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2"/>
            <p:cNvSpPr/>
            <p:nvPr/>
          </p:nvSpPr>
          <p:spPr>
            <a:xfrm>
              <a:off x="1737873" y="430809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2"/>
            <p:cNvSpPr/>
            <p:nvPr/>
          </p:nvSpPr>
          <p:spPr>
            <a:xfrm>
              <a:off x="1737873" y="4354852"/>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2"/>
            <p:cNvSpPr/>
            <p:nvPr/>
          </p:nvSpPr>
          <p:spPr>
            <a:xfrm>
              <a:off x="1737873" y="4401631"/>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2"/>
            <p:cNvSpPr/>
            <p:nvPr/>
          </p:nvSpPr>
          <p:spPr>
            <a:xfrm>
              <a:off x="1737873" y="444838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2"/>
            <p:cNvSpPr/>
            <p:nvPr/>
          </p:nvSpPr>
          <p:spPr>
            <a:xfrm>
              <a:off x="1737873" y="449513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2"/>
            <p:cNvSpPr/>
            <p:nvPr/>
          </p:nvSpPr>
          <p:spPr>
            <a:xfrm>
              <a:off x="1737873" y="4541891"/>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2"/>
            <p:cNvSpPr/>
            <p:nvPr/>
          </p:nvSpPr>
          <p:spPr>
            <a:xfrm>
              <a:off x="1737873" y="458867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2"/>
            <p:cNvSpPr/>
            <p:nvPr/>
          </p:nvSpPr>
          <p:spPr>
            <a:xfrm>
              <a:off x="1737873" y="4635424"/>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2"/>
            <p:cNvSpPr/>
            <p:nvPr/>
          </p:nvSpPr>
          <p:spPr>
            <a:xfrm>
              <a:off x="1737873" y="4682177"/>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2"/>
            <p:cNvSpPr/>
            <p:nvPr/>
          </p:nvSpPr>
          <p:spPr>
            <a:xfrm>
              <a:off x="1737873" y="4728957"/>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2"/>
            <p:cNvSpPr/>
            <p:nvPr/>
          </p:nvSpPr>
          <p:spPr>
            <a:xfrm>
              <a:off x="1737873" y="4775710"/>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2"/>
            <p:cNvSpPr/>
            <p:nvPr/>
          </p:nvSpPr>
          <p:spPr>
            <a:xfrm>
              <a:off x="1737873" y="482246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2"/>
            <p:cNvSpPr/>
            <p:nvPr/>
          </p:nvSpPr>
          <p:spPr>
            <a:xfrm>
              <a:off x="2270087" y="4214565"/>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2"/>
            <p:cNvSpPr/>
            <p:nvPr/>
          </p:nvSpPr>
          <p:spPr>
            <a:xfrm>
              <a:off x="2270087" y="426134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2"/>
            <p:cNvSpPr/>
            <p:nvPr/>
          </p:nvSpPr>
          <p:spPr>
            <a:xfrm>
              <a:off x="2270087" y="4354852"/>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2"/>
            <p:cNvSpPr/>
            <p:nvPr/>
          </p:nvSpPr>
          <p:spPr>
            <a:xfrm>
              <a:off x="2270087" y="4401631"/>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2"/>
            <p:cNvSpPr/>
            <p:nvPr/>
          </p:nvSpPr>
          <p:spPr>
            <a:xfrm>
              <a:off x="2270087" y="444838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2"/>
            <p:cNvSpPr/>
            <p:nvPr/>
          </p:nvSpPr>
          <p:spPr>
            <a:xfrm>
              <a:off x="2270087" y="4495138"/>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2"/>
            <p:cNvSpPr/>
            <p:nvPr/>
          </p:nvSpPr>
          <p:spPr>
            <a:xfrm>
              <a:off x="2270087" y="4541891"/>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2"/>
            <p:cNvSpPr/>
            <p:nvPr/>
          </p:nvSpPr>
          <p:spPr>
            <a:xfrm>
              <a:off x="2270087" y="4588671"/>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2"/>
            <p:cNvSpPr/>
            <p:nvPr/>
          </p:nvSpPr>
          <p:spPr>
            <a:xfrm>
              <a:off x="2270087" y="4682177"/>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2"/>
            <p:cNvSpPr/>
            <p:nvPr/>
          </p:nvSpPr>
          <p:spPr>
            <a:xfrm>
              <a:off x="2270087" y="4728957"/>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2"/>
            <p:cNvSpPr/>
            <p:nvPr/>
          </p:nvSpPr>
          <p:spPr>
            <a:xfrm>
              <a:off x="2270087" y="4775710"/>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2"/>
            <p:cNvSpPr/>
            <p:nvPr/>
          </p:nvSpPr>
          <p:spPr>
            <a:xfrm>
              <a:off x="2270087" y="4822463"/>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2"/>
            <p:cNvSpPr/>
            <p:nvPr/>
          </p:nvSpPr>
          <p:spPr>
            <a:xfrm>
              <a:off x="2380617" y="4261345"/>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2"/>
            <p:cNvSpPr/>
            <p:nvPr/>
          </p:nvSpPr>
          <p:spPr>
            <a:xfrm>
              <a:off x="2380617" y="4588671"/>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2"/>
            <p:cNvSpPr/>
            <p:nvPr/>
          </p:nvSpPr>
          <p:spPr>
            <a:xfrm>
              <a:off x="2380617" y="4635424"/>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2"/>
            <p:cNvSpPr/>
            <p:nvPr/>
          </p:nvSpPr>
          <p:spPr>
            <a:xfrm>
              <a:off x="2380617" y="4728957"/>
              <a:ext cx="55305" cy="25521"/>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2"/>
            <p:cNvSpPr/>
            <p:nvPr/>
          </p:nvSpPr>
          <p:spPr>
            <a:xfrm>
              <a:off x="2380617" y="4775710"/>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2"/>
            <p:cNvSpPr/>
            <p:nvPr/>
          </p:nvSpPr>
          <p:spPr>
            <a:xfrm>
              <a:off x="2380617" y="4822463"/>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2"/>
            <p:cNvSpPr/>
            <p:nvPr/>
          </p:nvSpPr>
          <p:spPr>
            <a:xfrm>
              <a:off x="2060937" y="4121059"/>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2"/>
            <p:cNvSpPr/>
            <p:nvPr/>
          </p:nvSpPr>
          <p:spPr>
            <a:xfrm>
              <a:off x="2060937" y="4214565"/>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2"/>
            <p:cNvSpPr/>
            <p:nvPr/>
          </p:nvSpPr>
          <p:spPr>
            <a:xfrm>
              <a:off x="2060937" y="426134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2"/>
            <p:cNvSpPr/>
            <p:nvPr/>
          </p:nvSpPr>
          <p:spPr>
            <a:xfrm>
              <a:off x="2060937" y="4308098"/>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2"/>
            <p:cNvSpPr/>
            <p:nvPr/>
          </p:nvSpPr>
          <p:spPr>
            <a:xfrm>
              <a:off x="2060937" y="4495138"/>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2"/>
            <p:cNvSpPr/>
            <p:nvPr/>
          </p:nvSpPr>
          <p:spPr>
            <a:xfrm>
              <a:off x="2060937" y="4541891"/>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2"/>
            <p:cNvSpPr/>
            <p:nvPr/>
          </p:nvSpPr>
          <p:spPr>
            <a:xfrm>
              <a:off x="2060937" y="4635424"/>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2"/>
            <p:cNvSpPr/>
            <p:nvPr/>
          </p:nvSpPr>
          <p:spPr>
            <a:xfrm>
              <a:off x="2060937" y="4682177"/>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2"/>
            <p:cNvSpPr/>
            <p:nvPr/>
          </p:nvSpPr>
          <p:spPr>
            <a:xfrm>
              <a:off x="2060937" y="4728957"/>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2"/>
            <p:cNvSpPr/>
            <p:nvPr/>
          </p:nvSpPr>
          <p:spPr>
            <a:xfrm>
              <a:off x="2060937" y="4775710"/>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2"/>
            <p:cNvSpPr/>
            <p:nvPr/>
          </p:nvSpPr>
          <p:spPr>
            <a:xfrm>
              <a:off x="2060937" y="4822463"/>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2"/>
            <p:cNvSpPr/>
            <p:nvPr/>
          </p:nvSpPr>
          <p:spPr>
            <a:xfrm>
              <a:off x="1869661" y="3653447"/>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2"/>
            <p:cNvSpPr/>
            <p:nvPr/>
          </p:nvSpPr>
          <p:spPr>
            <a:xfrm>
              <a:off x="1869661"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2"/>
            <p:cNvSpPr/>
            <p:nvPr/>
          </p:nvSpPr>
          <p:spPr>
            <a:xfrm>
              <a:off x="1869661" y="3793733"/>
              <a:ext cx="55278" cy="25521"/>
            </a:xfrm>
            <a:custGeom>
              <a:avLst/>
              <a:gdLst/>
              <a:ahLst/>
              <a:cxnLst/>
              <a:rect l="l" t="t" r="r" b="b"/>
              <a:pathLst>
                <a:path w="2075" h="958" extrusionOk="0">
                  <a:moveTo>
                    <a:pt x="0" y="0"/>
                  </a:moveTo>
                  <a:lnTo>
                    <a:pt x="0" y="958"/>
                  </a:lnTo>
                  <a:lnTo>
                    <a:pt x="2074" y="958"/>
                  </a:lnTo>
                  <a:lnTo>
                    <a:pt x="207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2"/>
            <p:cNvSpPr/>
            <p:nvPr/>
          </p:nvSpPr>
          <p:spPr>
            <a:xfrm>
              <a:off x="1869661" y="3840486"/>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2"/>
            <p:cNvSpPr/>
            <p:nvPr/>
          </p:nvSpPr>
          <p:spPr>
            <a:xfrm>
              <a:off x="1869661" y="388724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2"/>
            <p:cNvSpPr/>
            <p:nvPr/>
          </p:nvSpPr>
          <p:spPr>
            <a:xfrm>
              <a:off x="1869661" y="3980773"/>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2"/>
            <p:cNvSpPr/>
            <p:nvPr/>
          </p:nvSpPr>
          <p:spPr>
            <a:xfrm>
              <a:off x="1869661"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2"/>
            <p:cNvSpPr/>
            <p:nvPr/>
          </p:nvSpPr>
          <p:spPr>
            <a:xfrm>
              <a:off x="1869661"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2"/>
            <p:cNvSpPr/>
            <p:nvPr/>
          </p:nvSpPr>
          <p:spPr>
            <a:xfrm>
              <a:off x="1869661"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2"/>
            <p:cNvSpPr/>
            <p:nvPr/>
          </p:nvSpPr>
          <p:spPr>
            <a:xfrm>
              <a:off x="1869661"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2"/>
            <p:cNvSpPr/>
            <p:nvPr/>
          </p:nvSpPr>
          <p:spPr>
            <a:xfrm>
              <a:off x="1869661"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2"/>
            <p:cNvSpPr/>
            <p:nvPr/>
          </p:nvSpPr>
          <p:spPr>
            <a:xfrm>
              <a:off x="1869661"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2"/>
            <p:cNvSpPr/>
            <p:nvPr/>
          </p:nvSpPr>
          <p:spPr>
            <a:xfrm>
              <a:off x="1869661"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2"/>
            <p:cNvSpPr/>
            <p:nvPr/>
          </p:nvSpPr>
          <p:spPr>
            <a:xfrm>
              <a:off x="1869661"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2"/>
            <p:cNvSpPr/>
            <p:nvPr/>
          </p:nvSpPr>
          <p:spPr>
            <a:xfrm>
              <a:off x="1869661"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2"/>
            <p:cNvSpPr/>
            <p:nvPr/>
          </p:nvSpPr>
          <p:spPr>
            <a:xfrm>
              <a:off x="1869661"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2"/>
            <p:cNvSpPr/>
            <p:nvPr/>
          </p:nvSpPr>
          <p:spPr>
            <a:xfrm>
              <a:off x="1869661"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2"/>
            <p:cNvSpPr/>
            <p:nvPr/>
          </p:nvSpPr>
          <p:spPr>
            <a:xfrm>
              <a:off x="1869661"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2"/>
            <p:cNvSpPr/>
            <p:nvPr/>
          </p:nvSpPr>
          <p:spPr>
            <a:xfrm>
              <a:off x="1869661"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2"/>
            <p:cNvSpPr/>
            <p:nvPr/>
          </p:nvSpPr>
          <p:spPr>
            <a:xfrm>
              <a:off x="1613731" y="3559914"/>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2"/>
            <p:cNvSpPr/>
            <p:nvPr/>
          </p:nvSpPr>
          <p:spPr>
            <a:xfrm>
              <a:off x="1613731" y="4027526"/>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 name="Google Shape;505;p2"/>
            <p:cNvSpPr/>
            <p:nvPr/>
          </p:nvSpPr>
          <p:spPr>
            <a:xfrm>
              <a:off x="1613731" y="4214565"/>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2"/>
            <p:cNvSpPr/>
            <p:nvPr/>
          </p:nvSpPr>
          <p:spPr>
            <a:xfrm>
              <a:off x="1737873" y="341962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2"/>
            <p:cNvSpPr/>
            <p:nvPr/>
          </p:nvSpPr>
          <p:spPr>
            <a:xfrm>
              <a:off x="1737873" y="374695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2"/>
            <p:cNvSpPr/>
            <p:nvPr/>
          </p:nvSpPr>
          <p:spPr>
            <a:xfrm>
              <a:off x="2060937" y="4167812"/>
              <a:ext cx="158162" cy="25521"/>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2"/>
            <p:cNvSpPr/>
            <p:nvPr/>
          </p:nvSpPr>
          <p:spPr>
            <a:xfrm>
              <a:off x="2060937" y="4401631"/>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2"/>
            <p:cNvSpPr/>
            <p:nvPr/>
          </p:nvSpPr>
          <p:spPr>
            <a:xfrm>
              <a:off x="2060937" y="4588671"/>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2"/>
            <p:cNvSpPr/>
            <p:nvPr/>
          </p:nvSpPr>
          <p:spPr>
            <a:xfrm>
              <a:off x="1869661" y="3559914"/>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2"/>
            <p:cNvSpPr/>
            <p:nvPr/>
          </p:nvSpPr>
          <p:spPr>
            <a:xfrm>
              <a:off x="1869661" y="393401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2"/>
            <p:cNvSpPr/>
            <p:nvPr/>
          </p:nvSpPr>
          <p:spPr>
            <a:xfrm>
              <a:off x="1869661"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2"/>
            <p:cNvSpPr/>
            <p:nvPr/>
          </p:nvSpPr>
          <p:spPr>
            <a:xfrm>
              <a:off x="1869661"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2"/>
            <p:cNvSpPr/>
            <p:nvPr/>
          </p:nvSpPr>
          <p:spPr>
            <a:xfrm>
              <a:off x="1869661"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2"/>
            <p:cNvSpPr/>
            <p:nvPr/>
          </p:nvSpPr>
          <p:spPr>
            <a:xfrm>
              <a:off x="1958932"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2"/>
            <p:cNvSpPr/>
            <p:nvPr/>
          </p:nvSpPr>
          <p:spPr>
            <a:xfrm>
              <a:off x="1613731" y="3606694"/>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2"/>
            <p:cNvSpPr/>
            <p:nvPr/>
          </p:nvSpPr>
          <p:spPr>
            <a:xfrm>
              <a:off x="1613731" y="4167812"/>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2"/>
            <p:cNvSpPr/>
            <p:nvPr/>
          </p:nvSpPr>
          <p:spPr>
            <a:xfrm>
              <a:off x="1737873" y="393401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2"/>
            <p:cNvSpPr/>
            <p:nvPr/>
          </p:nvSpPr>
          <p:spPr>
            <a:xfrm>
              <a:off x="1737873" y="4074279"/>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2"/>
            <p:cNvSpPr/>
            <p:nvPr/>
          </p:nvSpPr>
          <p:spPr>
            <a:xfrm>
              <a:off x="2060937" y="4027526"/>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2"/>
            <p:cNvSpPr/>
            <p:nvPr/>
          </p:nvSpPr>
          <p:spPr>
            <a:xfrm>
              <a:off x="1869661" y="3606694"/>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2"/>
            <p:cNvSpPr/>
            <p:nvPr/>
          </p:nvSpPr>
          <p:spPr>
            <a:xfrm>
              <a:off x="1958932"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2"/>
            <p:cNvSpPr/>
            <p:nvPr/>
          </p:nvSpPr>
          <p:spPr>
            <a:xfrm>
              <a:off x="1958932"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2"/>
            <p:cNvSpPr/>
            <p:nvPr/>
          </p:nvSpPr>
          <p:spPr>
            <a:xfrm>
              <a:off x="1958932"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2"/>
            <p:cNvSpPr/>
            <p:nvPr/>
          </p:nvSpPr>
          <p:spPr>
            <a:xfrm>
              <a:off x="1958932"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 name="Google Shape;527;p2"/>
            <p:cNvSpPr/>
            <p:nvPr/>
          </p:nvSpPr>
          <p:spPr>
            <a:xfrm>
              <a:off x="1958932"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2"/>
            <p:cNvSpPr/>
            <p:nvPr/>
          </p:nvSpPr>
          <p:spPr>
            <a:xfrm>
              <a:off x="1958932"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2"/>
            <p:cNvSpPr/>
            <p:nvPr/>
          </p:nvSpPr>
          <p:spPr>
            <a:xfrm>
              <a:off x="1958932"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2"/>
            <p:cNvSpPr/>
            <p:nvPr/>
          </p:nvSpPr>
          <p:spPr>
            <a:xfrm>
              <a:off x="1958932"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2"/>
            <p:cNvSpPr/>
            <p:nvPr/>
          </p:nvSpPr>
          <p:spPr>
            <a:xfrm>
              <a:off x="1958932"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2"/>
            <p:cNvSpPr/>
            <p:nvPr/>
          </p:nvSpPr>
          <p:spPr>
            <a:xfrm>
              <a:off x="1958932"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2"/>
            <p:cNvSpPr/>
            <p:nvPr/>
          </p:nvSpPr>
          <p:spPr>
            <a:xfrm>
              <a:off x="1958932"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2"/>
            <p:cNvSpPr/>
            <p:nvPr/>
          </p:nvSpPr>
          <p:spPr>
            <a:xfrm>
              <a:off x="1958932"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2"/>
            <p:cNvSpPr/>
            <p:nvPr/>
          </p:nvSpPr>
          <p:spPr>
            <a:xfrm>
              <a:off x="1613731" y="332612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2"/>
            <p:cNvSpPr/>
            <p:nvPr/>
          </p:nvSpPr>
          <p:spPr>
            <a:xfrm>
              <a:off x="1613731" y="351316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2"/>
            <p:cNvSpPr/>
            <p:nvPr/>
          </p:nvSpPr>
          <p:spPr>
            <a:xfrm>
              <a:off x="1613731" y="384048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2"/>
            <p:cNvSpPr/>
            <p:nvPr/>
          </p:nvSpPr>
          <p:spPr>
            <a:xfrm>
              <a:off x="1613731" y="4074279"/>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2"/>
            <p:cNvSpPr/>
            <p:nvPr/>
          </p:nvSpPr>
          <p:spPr>
            <a:xfrm>
              <a:off x="1613731" y="4541891"/>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2"/>
            <p:cNvSpPr/>
            <p:nvPr/>
          </p:nvSpPr>
          <p:spPr>
            <a:xfrm>
              <a:off x="1613731" y="4728957"/>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2"/>
            <p:cNvSpPr/>
            <p:nvPr/>
          </p:nvSpPr>
          <p:spPr>
            <a:xfrm>
              <a:off x="1613731" y="486921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2"/>
            <p:cNvSpPr/>
            <p:nvPr/>
          </p:nvSpPr>
          <p:spPr>
            <a:xfrm>
              <a:off x="1737873" y="3980773"/>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2"/>
            <p:cNvSpPr/>
            <p:nvPr/>
          </p:nvSpPr>
          <p:spPr>
            <a:xfrm>
              <a:off x="1737873" y="426134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2"/>
            <p:cNvSpPr/>
            <p:nvPr/>
          </p:nvSpPr>
          <p:spPr>
            <a:xfrm>
              <a:off x="2270087" y="4308098"/>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2"/>
            <p:cNvSpPr/>
            <p:nvPr/>
          </p:nvSpPr>
          <p:spPr>
            <a:xfrm>
              <a:off x="2270087" y="4635424"/>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2"/>
            <p:cNvSpPr/>
            <p:nvPr/>
          </p:nvSpPr>
          <p:spPr>
            <a:xfrm>
              <a:off x="2380617" y="4682177"/>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2"/>
            <p:cNvSpPr/>
            <p:nvPr/>
          </p:nvSpPr>
          <p:spPr>
            <a:xfrm>
              <a:off x="2060937" y="4074279"/>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2"/>
            <p:cNvSpPr/>
            <p:nvPr/>
          </p:nvSpPr>
          <p:spPr>
            <a:xfrm>
              <a:off x="2060937" y="4354852"/>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2"/>
            <p:cNvSpPr/>
            <p:nvPr/>
          </p:nvSpPr>
          <p:spPr>
            <a:xfrm>
              <a:off x="2060937" y="444838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2"/>
            <p:cNvSpPr/>
            <p:nvPr/>
          </p:nvSpPr>
          <p:spPr>
            <a:xfrm>
              <a:off x="1869661"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2"/>
            <p:cNvSpPr/>
            <p:nvPr/>
          </p:nvSpPr>
          <p:spPr>
            <a:xfrm>
              <a:off x="1869661"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2"/>
            <p:cNvSpPr/>
            <p:nvPr/>
          </p:nvSpPr>
          <p:spPr>
            <a:xfrm>
              <a:off x="1869661"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2"/>
            <p:cNvSpPr/>
            <p:nvPr/>
          </p:nvSpPr>
          <p:spPr>
            <a:xfrm>
              <a:off x="1958932"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2"/>
            <p:cNvSpPr/>
            <p:nvPr/>
          </p:nvSpPr>
          <p:spPr>
            <a:xfrm>
              <a:off x="1958932"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2"/>
            <p:cNvSpPr/>
            <p:nvPr/>
          </p:nvSpPr>
          <p:spPr>
            <a:xfrm>
              <a:off x="1958932"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2"/>
            <p:cNvSpPr/>
            <p:nvPr/>
          </p:nvSpPr>
          <p:spPr>
            <a:xfrm>
              <a:off x="1958932"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2"/>
            <p:cNvSpPr/>
            <p:nvPr/>
          </p:nvSpPr>
          <p:spPr>
            <a:xfrm>
              <a:off x="1958932"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2"/>
            <p:cNvSpPr/>
            <p:nvPr/>
          </p:nvSpPr>
          <p:spPr>
            <a:xfrm>
              <a:off x="1958932"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2"/>
            <p:cNvSpPr/>
            <p:nvPr/>
          </p:nvSpPr>
          <p:spPr>
            <a:xfrm>
              <a:off x="1958932"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2"/>
            <p:cNvSpPr/>
            <p:nvPr/>
          </p:nvSpPr>
          <p:spPr>
            <a:xfrm>
              <a:off x="203249" y="4240939"/>
              <a:ext cx="2139991" cy="203210"/>
            </a:xfrm>
            <a:custGeom>
              <a:avLst/>
              <a:gdLst/>
              <a:ahLst/>
              <a:cxnLst/>
              <a:rect l="l" t="t" r="r" b="b"/>
              <a:pathLst>
                <a:path w="80330" h="7628" extrusionOk="0">
                  <a:moveTo>
                    <a:pt x="1" y="0"/>
                  </a:moveTo>
                  <a:lnTo>
                    <a:pt x="1" y="7628"/>
                  </a:lnTo>
                  <a:lnTo>
                    <a:pt x="80329" y="7628"/>
                  </a:lnTo>
                  <a:lnTo>
                    <a:pt x="80329"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2"/>
            <p:cNvSpPr/>
            <p:nvPr/>
          </p:nvSpPr>
          <p:spPr>
            <a:xfrm>
              <a:off x="203249" y="4240939"/>
              <a:ext cx="2139991" cy="102031"/>
            </a:xfrm>
            <a:custGeom>
              <a:avLst/>
              <a:gdLst/>
              <a:ahLst/>
              <a:cxnLst/>
              <a:rect l="l" t="t" r="r" b="b"/>
              <a:pathLst>
                <a:path w="80330" h="3830" extrusionOk="0">
                  <a:moveTo>
                    <a:pt x="1" y="0"/>
                  </a:moveTo>
                  <a:lnTo>
                    <a:pt x="1" y="3830"/>
                  </a:lnTo>
                  <a:lnTo>
                    <a:pt x="80329" y="3830"/>
                  </a:lnTo>
                  <a:lnTo>
                    <a:pt x="8032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2"/>
            <p:cNvSpPr/>
            <p:nvPr/>
          </p:nvSpPr>
          <p:spPr>
            <a:xfrm>
              <a:off x="318041"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2"/>
            <p:cNvSpPr/>
            <p:nvPr/>
          </p:nvSpPr>
          <p:spPr>
            <a:xfrm>
              <a:off x="619846" y="4288753"/>
              <a:ext cx="62950" cy="156457"/>
            </a:xfrm>
            <a:custGeom>
              <a:avLst/>
              <a:gdLst/>
              <a:ahLst/>
              <a:cxnLst/>
              <a:rect l="l" t="t" r="r" b="b"/>
              <a:pathLst>
                <a:path w="2363" h="5873" extrusionOk="0">
                  <a:moveTo>
                    <a:pt x="1" y="0"/>
                  </a:moveTo>
                  <a:lnTo>
                    <a:pt x="1" y="5872"/>
                  </a:lnTo>
                  <a:lnTo>
                    <a:pt x="2363" y="5872"/>
                  </a:lnTo>
                  <a:lnTo>
                    <a:pt x="236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2"/>
            <p:cNvSpPr/>
            <p:nvPr/>
          </p:nvSpPr>
          <p:spPr>
            <a:xfrm>
              <a:off x="922529"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2"/>
            <p:cNvSpPr/>
            <p:nvPr/>
          </p:nvSpPr>
          <p:spPr>
            <a:xfrm>
              <a:off x="1577181"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2"/>
            <p:cNvSpPr/>
            <p:nvPr/>
          </p:nvSpPr>
          <p:spPr>
            <a:xfrm>
              <a:off x="1879865" y="4288753"/>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2"/>
            <p:cNvSpPr/>
            <p:nvPr/>
          </p:nvSpPr>
          <p:spPr>
            <a:xfrm>
              <a:off x="2182522"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2"/>
            <p:cNvSpPr/>
            <p:nvPr/>
          </p:nvSpPr>
          <p:spPr>
            <a:xfrm>
              <a:off x="332480" y="3984183"/>
              <a:ext cx="1882382" cy="28931"/>
            </a:xfrm>
            <a:custGeom>
              <a:avLst/>
              <a:gdLst/>
              <a:ahLst/>
              <a:cxnLst/>
              <a:rect l="l" t="t" r="r" b="b"/>
              <a:pathLst>
                <a:path w="70660" h="1086" extrusionOk="0">
                  <a:moveTo>
                    <a:pt x="1" y="0"/>
                  </a:moveTo>
                  <a:lnTo>
                    <a:pt x="1" y="1085"/>
                  </a:lnTo>
                  <a:lnTo>
                    <a:pt x="70659" y="1085"/>
                  </a:lnTo>
                  <a:lnTo>
                    <a:pt x="70659"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2"/>
            <p:cNvSpPr/>
            <p:nvPr/>
          </p:nvSpPr>
          <p:spPr>
            <a:xfrm>
              <a:off x="5154" y="4012235"/>
              <a:ext cx="2536181" cy="270369"/>
            </a:xfrm>
            <a:custGeom>
              <a:avLst/>
              <a:gdLst/>
              <a:ahLst/>
              <a:cxnLst/>
              <a:rect l="l" t="t" r="r" b="b"/>
              <a:pathLst>
                <a:path w="95202" h="10149" extrusionOk="0">
                  <a:moveTo>
                    <a:pt x="12224" y="0"/>
                  </a:moveTo>
                  <a:cubicBezTo>
                    <a:pt x="10245" y="5553"/>
                    <a:pt x="5522" y="9511"/>
                    <a:pt x="1" y="9830"/>
                  </a:cubicBezTo>
                  <a:lnTo>
                    <a:pt x="1" y="10149"/>
                  </a:lnTo>
                  <a:lnTo>
                    <a:pt x="95201" y="10149"/>
                  </a:lnTo>
                  <a:lnTo>
                    <a:pt x="95201" y="9830"/>
                  </a:lnTo>
                  <a:cubicBezTo>
                    <a:pt x="89680" y="9511"/>
                    <a:pt x="84989" y="5553"/>
                    <a:pt x="82978"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2"/>
            <p:cNvSpPr/>
            <p:nvPr/>
          </p:nvSpPr>
          <p:spPr>
            <a:xfrm>
              <a:off x="5154" y="4235824"/>
              <a:ext cx="47659" cy="46780"/>
            </a:xfrm>
            <a:custGeom>
              <a:avLst/>
              <a:gdLst/>
              <a:ahLst/>
              <a:cxnLst/>
              <a:rect l="l" t="t" r="r" b="b"/>
              <a:pathLst>
                <a:path w="1789" h="1756" extrusionOk="0">
                  <a:moveTo>
                    <a:pt x="1" y="1"/>
                  </a:moveTo>
                  <a:lnTo>
                    <a:pt x="1" y="1756"/>
                  </a:lnTo>
                  <a:lnTo>
                    <a:pt x="1788" y="1756"/>
                  </a:lnTo>
                  <a:cubicBezTo>
                    <a:pt x="799" y="1756"/>
                    <a:pt x="1" y="958"/>
                    <a:pt x="1" y="1"/>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2"/>
            <p:cNvSpPr/>
            <p:nvPr/>
          </p:nvSpPr>
          <p:spPr>
            <a:xfrm>
              <a:off x="2494556" y="4235824"/>
              <a:ext cx="46780" cy="46780"/>
            </a:xfrm>
            <a:custGeom>
              <a:avLst/>
              <a:gdLst/>
              <a:ahLst/>
              <a:cxnLst/>
              <a:rect l="l" t="t" r="r" b="b"/>
              <a:pathLst>
                <a:path w="1756" h="1756" extrusionOk="0">
                  <a:moveTo>
                    <a:pt x="1755" y="1"/>
                  </a:moveTo>
                  <a:cubicBezTo>
                    <a:pt x="1755" y="958"/>
                    <a:pt x="958" y="1756"/>
                    <a:pt x="0" y="1756"/>
                  </a:cubicBezTo>
                  <a:lnTo>
                    <a:pt x="1755" y="1756"/>
                  </a:lnTo>
                  <a:lnTo>
                    <a:pt x="1755" y="1"/>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2"/>
            <p:cNvSpPr/>
            <p:nvPr/>
          </p:nvSpPr>
          <p:spPr>
            <a:xfrm>
              <a:off x="17063"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2"/>
            <p:cNvSpPr/>
            <p:nvPr/>
          </p:nvSpPr>
          <p:spPr>
            <a:xfrm>
              <a:off x="77429" y="4282577"/>
              <a:ext cx="54452" cy="24269"/>
            </a:xfrm>
            <a:custGeom>
              <a:avLst/>
              <a:gdLst/>
              <a:ahLst/>
              <a:cxnLst/>
              <a:rect l="l" t="t" r="r" b="b"/>
              <a:pathLst>
                <a:path w="2044" h="911" extrusionOk="0">
                  <a:moveTo>
                    <a:pt x="1" y="1"/>
                  </a:moveTo>
                  <a:cubicBezTo>
                    <a:pt x="64" y="607"/>
                    <a:pt x="543" y="911"/>
                    <a:pt x="1022" y="911"/>
                  </a:cubicBezTo>
                  <a:cubicBezTo>
                    <a:pt x="1501" y="911"/>
                    <a:pt x="1979" y="607"/>
                    <a:pt x="20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2"/>
            <p:cNvSpPr/>
            <p:nvPr/>
          </p:nvSpPr>
          <p:spPr>
            <a:xfrm>
              <a:off x="136516" y="4282577"/>
              <a:ext cx="55704" cy="27466"/>
            </a:xfrm>
            <a:custGeom>
              <a:avLst/>
              <a:gdLst/>
              <a:ahLst/>
              <a:cxnLst/>
              <a:rect l="l" t="t" r="r" b="b"/>
              <a:pathLst>
                <a:path w="2091" h="1031" extrusionOk="0">
                  <a:moveTo>
                    <a:pt x="17" y="1"/>
                  </a:moveTo>
                  <a:cubicBezTo>
                    <a:pt x="1"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2"/>
            <p:cNvSpPr/>
            <p:nvPr/>
          </p:nvSpPr>
          <p:spPr>
            <a:xfrm>
              <a:off x="19645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2"/>
            <p:cNvSpPr/>
            <p:nvPr/>
          </p:nvSpPr>
          <p:spPr>
            <a:xfrm>
              <a:off x="256823"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2"/>
            <p:cNvSpPr/>
            <p:nvPr/>
          </p:nvSpPr>
          <p:spPr>
            <a:xfrm>
              <a:off x="31633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2"/>
            <p:cNvSpPr/>
            <p:nvPr/>
          </p:nvSpPr>
          <p:spPr>
            <a:xfrm>
              <a:off x="37627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2"/>
            <p:cNvSpPr/>
            <p:nvPr/>
          </p:nvSpPr>
          <p:spPr>
            <a:xfrm>
              <a:off x="43621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2"/>
            <p:cNvSpPr/>
            <p:nvPr/>
          </p:nvSpPr>
          <p:spPr>
            <a:xfrm>
              <a:off x="49615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2"/>
            <p:cNvSpPr/>
            <p:nvPr/>
          </p:nvSpPr>
          <p:spPr>
            <a:xfrm>
              <a:off x="5560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2"/>
            <p:cNvSpPr/>
            <p:nvPr/>
          </p:nvSpPr>
          <p:spPr>
            <a:xfrm>
              <a:off x="61646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2"/>
            <p:cNvSpPr/>
            <p:nvPr/>
          </p:nvSpPr>
          <p:spPr>
            <a:xfrm>
              <a:off x="67597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2"/>
            <p:cNvSpPr/>
            <p:nvPr/>
          </p:nvSpPr>
          <p:spPr>
            <a:xfrm>
              <a:off x="735064"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2"/>
            <p:cNvSpPr/>
            <p:nvPr/>
          </p:nvSpPr>
          <p:spPr>
            <a:xfrm>
              <a:off x="794578"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2"/>
            <p:cNvSpPr/>
            <p:nvPr/>
          </p:nvSpPr>
          <p:spPr>
            <a:xfrm>
              <a:off x="85622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2"/>
            <p:cNvSpPr/>
            <p:nvPr/>
          </p:nvSpPr>
          <p:spPr>
            <a:xfrm>
              <a:off x="9157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2"/>
            <p:cNvSpPr/>
            <p:nvPr/>
          </p:nvSpPr>
          <p:spPr>
            <a:xfrm>
              <a:off x="976103"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2"/>
            <p:cNvSpPr/>
            <p:nvPr/>
          </p:nvSpPr>
          <p:spPr>
            <a:xfrm>
              <a:off x="1035616"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2"/>
            <p:cNvSpPr/>
            <p:nvPr/>
          </p:nvSpPr>
          <p:spPr>
            <a:xfrm>
              <a:off x="1095956"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2"/>
            <p:cNvSpPr/>
            <p:nvPr/>
          </p:nvSpPr>
          <p:spPr>
            <a:xfrm>
              <a:off x="1155470"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2"/>
            <p:cNvSpPr/>
            <p:nvPr/>
          </p:nvSpPr>
          <p:spPr>
            <a:xfrm>
              <a:off x="121583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2"/>
            <p:cNvSpPr/>
            <p:nvPr/>
          </p:nvSpPr>
          <p:spPr>
            <a:xfrm>
              <a:off x="1275350" y="4282577"/>
              <a:ext cx="56157" cy="27466"/>
            </a:xfrm>
            <a:custGeom>
              <a:avLst/>
              <a:gdLst/>
              <a:ahLst/>
              <a:cxnLst/>
              <a:rect l="l" t="t" r="r" b="b"/>
              <a:pathLst>
                <a:path w="2108" h="1031" extrusionOk="0">
                  <a:moveTo>
                    <a:pt x="1" y="1"/>
                  </a:moveTo>
                  <a:cubicBezTo>
                    <a:pt x="1" y="687"/>
                    <a:pt x="527" y="1030"/>
                    <a:pt x="1054" y="1030"/>
                  </a:cubicBezTo>
                  <a:cubicBezTo>
                    <a:pt x="1581"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2"/>
            <p:cNvSpPr/>
            <p:nvPr/>
          </p:nvSpPr>
          <p:spPr>
            <a:xfrm>
              <a:off x="133571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2"/>
            <p:cNvSpPr/>
            <p:nvPr/>
          </p:nvSpPr>
          <p:spPr>
            <a:xfrm>
              <a:off x="139523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2"/>
            <p:cNvSpPr/>
            <p:nvPr/>
          </p:nvSpPr>
          <p:spPr>
            <a:xfrm>
              <a:off x="145559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2"/>
            <p:cNvSpPr/>
            <p:nvPr/>
          </p:nvSpPr>
          <p:spPr>
            <a:xfrm>
              <a:off x="151511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2"/>
            <p:cNvSpPr/>
            <p:nvPr/>
          </p:nvSpPr>
          <p:spPr>
            <a:xfrm>
              <a:off x="1575476"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2"/>
            <p:cNvSpPr/>
            <p:nvPr/>
          </p:nvSpPr>
          <p:spPr>
            <a:xfrm>
              <a:off x="1633711"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2"/>
            <p:cNvSpPr/>
            <p:nvPr/>
          </p:nvSpPr>
          <p:spPr>
            <a:xfrm>
              <a:off x="1694077"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2"/>
            <p:cNvSpPr/>
            <p:nvPr/>
          </p:nvSpPr>
          <p:spPr>
            <a:xfrm>
              <a:off x="1754870"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2"/>
            <p:cNvSpPr/>
            <p:nvPr/>
          </p:nvSpPr>
          <p:spPr>
            <a:xfrm>
              <a:off x="181523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2"/>
            <p:cNvSpPr/>
            <p:nvPr/>
          </p:nvSpPr>
          <p:spPr>
            <a:xfrm>
              <a:off x="1874750" y="4282577"/>
              <a:ext cx="56130" cy="27466"/>
            </a:xfrm>
            <a:custGeom>
              <a:avLst/>
              <a:gdLst/>
              <a:ahLst/>
              <a:cxnLst/>
              <a:rect l="l" t="t" r="r" b="b"/>
              <a:pathLst>
                <a:path w="2107" h="1031" extrusionOk="0">
                  <a:moveTo>
                    <a:pt x="1" y="1"/>
                  </a:moveTo>
                  <a:cubicBezTo>
                    <a:pt x="1"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2"/>
            <p:cNvSpPr/>
            <p:nvPr/>
          </p:nvSpPr>
          <p:spPr>
            <a:xfrm>
              <a:off x="1934263"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2"/>
            <p:cNvSpPr/>
            <p:nvPr/>
          </p:nvSpPr>
          <p:spPr>
            <a:xfrm>
              <a:off x="1994630" y="4282577"/>
              <a:ext cx="56130" cy="27466"/>
            </a:xfrm>
            <a:custGeom>
              <a:avLst/>
              <a:gdLst/>
              <a:ahLst/>
              <a:cxnLst/>
              <a:rect l="l" t="t" r="r" b="b"/>
              <a:pathLst>
                <a:path w="2107" h="1031"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2"/>
            <p:cNvSpPr/>
            <p:nvPr/>
          </p:nvSpPr>
          <p:spPr>
            <a:xfrm>
              <a:off x="20549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2"/>
            <p:cNvSpPr/>
            <p:nvPr/>
          </p:nvSpPr>
          <p:spPr>
            <a:xfrm>
              <a:off x="2115362"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2"/>
            <p:cNvSpPr/>
            <p:nvPr/>
          </p:nvSpPr>
          <p:spPr>
            <a:xfrm>
              <a:off x="217487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2"/>
            <p:cNvSpPr/>
            <p:nvPr/>
          </p:nvSpPr>
          <p:spPr>
            <a:xfrm>
              <a:off x="223439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2"/>
            <p:cNvSpPr/>
            <p:nvPr/>
          </p:nvSpPr>
          <p:spPr>
            <a:xfrm>
              <a:off x="229475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2"/>
            <p:cNvSpPr/>
            <p:nvPr/>
          </p:nvSpPr>
          <p:spPr>
            <a:xfrm>
              <a:off x="235427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2"/>
            <p:cNvSpPr/>
            <p:nvPr/>
          </p:nvSpPr>
          <p:spPr>
            <a:xfrm>
              <a:off x="24146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2"/>
            <p:cNvSpPr/>
            <p:nvPr/>
          </p:nvSpPr>
          <p:spPr>
            <a:xfrm>
              <a:off x="247415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2"/>
            <p:cNvSpPr/>
            <p:nvPr/>
          </p:nvSpPr>
          <p:spPr>
            <a:xfrm>
              <a:off x="501671"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2"/>
            <p:cNvSpPr/>
            <p:nvPr/>
          </p:nvSpPr>
          <p:spPr>
            <a:xfrm>
              <a:off x="653865"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2"/>
            <p:cNvSpPr/>
            <p:nvPr/>
          </p:nvSpPr>
          <p:spPr>
            <a:xfrm>
              <a:off x="728670"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2"/>
            <p:cNvSpPr/>
            <p:nvPr/>
          </p:nvSpPr>
          <p:spPr>
            <a:xfrm>
              <a:off x="880012"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2"/>
            <p:cNvSpPr/>
            <p:nvPr/>
          </p:nvSpPr>
          <p:spPr>
            <a:xfrm>
              <a:off x="955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2"/>
            <p:cNvSpPr/>
            <p:nvPr/>
          </p:nvSpPr>
          <p:spPr>
            <a:xfrm>
              <a:off x="1031354"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2"/>
            <p:cNvSpPr/>
            <p:nvPr/>
          </p:nvSpPr>
          <p:spPr>
            <a:xfrm>
              <a:off x="1182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2"/>
            <p:cNvSpPr/>
            <p:nvPr/>
          </p:nvSpPr>
          <p:spPr>
            <a:xfrm>
              <a:off x="1258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2"/>
            <p:cNvSpPr/>
            <p:nvPr/>
          </p:nvSpPr>
          <p:spPr>
            <a:xfrm>
              <a:off x="1409695"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2"/>
            <p:cNvSpPr/>
            <p:nvPr/>
          </p:nvSpPr>
          <p:spPr>
            <a:xfrm>
              <a:off x="1485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2"/>
            <p:cNvSpPr/>
            <p:nvPr/>
          </p:nvSpPr>
          <p:spPr>
            <a:xfrm>
              <a:off x="1788036"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2"/>
            <p:cNvSpPr/>
            <p:nvPr/>
          </p:nvSpPr>
          <p:spPr>
            <a:xfrm>
              <a:off x="1863694" y="4044522"/>
              <a:ext cx="50190" cy="31488"/>
            </a:xfrm>
            <a:custGeom>
              <a:avLst/>
              <a:gdLst/>
              <a:ahLst/>
              <a:cxnLst/>
              <a:rect l="l" t="t" r="r" b="b"/>
              <a:pathLst>
                <a:path w="1884" h="1182" fill="none" extrusionOk="0">
                  <a:moveTo>
                    <a:pt x="1884" y="1"/>
                  </a:moveTo>
                  <a:cubicBezTo>
                    <a:pt x="1788" y="1182"/>
                    <a:pt x="64"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2"/>
            <p:cNvSpPr/>
            <p:nvPr/>
          </p:nvSpPr>
          <p:spPr>
            <a:xfrm>
              <a:off x="1939378" y="4044522"/>
              <a:ext cx="51016" cy="31488"/>
            </a:xfrm>
            <a:custGeom>
              <a:avLst/>
              <a:gdLst/>
              <a:ahLst/>
              <a:cxnLst/>
              <a:rect l="l" t="t" r="r" b="b"/>
              <a:pathLst>
                <a:path w="1915" h="1182" fill="none" extrusionOk="0">
                  <a:moveTo>
                    <a:pt x="1915" y="1"/>
                  </a:moveTo>
                  <a:cubicBezTo>
                    <a:pt x="1819"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2"/>
            <p:cNvSpPr/>
            <p:nvPr/>
          </p:nvSpPr>
          <p:spPr>
            <a:xfrm>
              <a:off x="2167230"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2"/>
            <p:cNvSpPr/>
            <p:nvPr/>
          </p:nvSpPr>
          <p:spPr>
            <a:xfrm>
              <a:off x="302723" y="4101505"/>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2"/>
            <p:cNvSpPr/>
            <p:nvPr/>
          </p:nvSpPr>
          <p:spPr>
            <a:xfrm>
              <a:off x="378407" y="4101505"/>
              <a:ext cx="51042" cy="34019"/>
            </a:xfrm>
            <a:custGeom>
              <a:avLst/>
              <a:gdLst/>
              <a:ahLst/>
              <a:cxnLst/>
              <a:rect l="l" t="t" r="r" b="b"/>
              <a:pathLst>
                <a:path w="1916" h="1277" fill="none" extrusionOk="0">
                  <a:moveTo>
                    <a:pt x="1915" y="0"/>
                  </a:moveTo>
                  <a:cubicBezTo>
                    <a:pt x="1915" y="1277"/>
                    <a:pt x="0" y="1277"/>
                    <a:pt x="32"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2"/>
            <p:cNvSpPr/>
            <p:nvPr/>
          </p:nvSpPr>
          <p:spPr>
            <a:xfrm>
              <a:off x="454065" y="4101505"/>
              <a:ext cx="51042" cy="34019"/>
            </a:xfrm>
            <a:custGeom>
              <a:avLst/>
              <a:gdLst/>
              <a:ahLst/>
              <a:cxnLst/>
              <a:rect l="l" t="t" r="r" b="b"/>
              <a:pathLst>
                <a:path w="1916" h="1277" fill="none" extrusionOk="0">
                  <a:moveTo>
                    <a:pt x="1915" y="0"/>
                  </a:moveTo>
                  <a:cubicBezTo>
                    <a:pt x="1915" y="1277"/>
                    <a:pt x="1" y="1277"/>
                    <a:pt x="33"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2"/>
            <p:cNvSpPr/>
            <p:nvPr/>
          </p:nvSpPr>
          <p:spPr>
            <a:xfrm>
              <a:off x="605407" y="4101505"/>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2"/>
            <p:cNvSpPr/>
            <p:nvPr/>
          </p:nvSpPr>
          <p:spPr>
            <a:xfrm>
              <a:off x="756749" y="4101505"/>
              <a:ext cx="51016" cy="31488"/>
            </a:xfrm>
            <a:custGeom>
              <a:avLst/>
              <a:gdLst/>
              <a:ahLst/>
              <a:cxnLst/>
              <a:rect l="l" t="t" r="r" b="b"/>
              <a:pathLst>
                <a:path w="1915" h="1182" fill="none" extrusionOk="0">
                  <a:moveTo>
                    <a:pt x="1915" y="0"/>
                  </a:moveTo>
                  <a:cubicBezTo>
                    <a:pt x="1819" y="1181"/>
                    <a:pt x="96"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2"/>
            <p:cNvSpPr/>
            <p:nvPr/>
          </p:nvSpPr>
          <p:spPr>
            <a:xfrm>
              <a:off x="908916"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2"/>
            <p:cNvSpPr/>
            <p:nvPr/>
          </p:nvSpPr>
          <p:spPr>
            <a:xfrm>
              <a:off x="1362089"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2"/>
            <p:cNvSpPr/>
            <p:nvPr/>
          </p:nvSpPr>
          <p:spPr>
            <a:xfrm>
              <a:off x="1513405"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2"/>
            <p:cNvSpPr/>
            <p:nvPr/>
          </p:nvSpPr>
          <p:spPr>
            <a:xfrm>
              <a:off x="1664747" y="4101505"/>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2"/>
            <p:cNvSpPr/>
            <p:nvPr/>
          </p:nvSpPr>
          <p:spPr>
            <a:xfrm>
              <a:off x="1816088"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2"/>
            <p:cNvSpPr/>
            <p:nvPr/>
          </p:nvSpPr>
          <p:spPr>
            <a:xfrm>
              <a:off x="2043940"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2"/>
            <p:cNvSpPr/>
            <p:nvPr/>
          </p:nvSpPr>
          <p:spPr>
            <a:xfrm>
              <a:off x="420898" y="4158461"/>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2"/>
            <p:cNvSpPr/>
            <p:nvPr/>
          </p:nvSpPr>
          <p:spPr>
            <a:xfrm>
              <a:off x="950581" y="4158461"/>
              <a:ext cx="50190" cy="34046"/>
            </a:xfrm>
            <a:custGeom>
              <a:avLst/>
              <a:gdLst/>
              <a:ahLst/>
              <a:cxnLst/>
              <a:rect l="l" t="t" r="r" b="b"/>
              <a:pathLst>
                <a:path w="1884" h="1278"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2"/>
            <p:cNvSpPr/>
            <p:nvPr/>
          </p:nvSpPr>
          <p:spPr>
            <a:xfrm>
              <a:off x="1101923" y="4158461"/>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2"/>
            <p:cNvSpPr/>
            <p:nvPr/>
          </p:nvSpPr>
          <p:spPr>
            <a:xfrm>
              <a:off x="1253265"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2"/>
            <p:cNvSpPr/>
            <p:nvPr/>
          </p:nvSpPr>
          <p:spPr>
            <a:xfrm>
              <a:off x="1403728"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2"/>
            <p:cNvSpPr/>
            <p:nvPr/>
          </p:nvSpPr>
          <p:spPr>
            <a:xfrm>
              <a:off x="1706411"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2"/>
            <p:cNvSpPr/>
            <p:nvPr/>
          </p:nvSpPr>
          <p:spPr>
            <a:xfrm>
              <a:off x="1857753"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2"/>
            <p:cNvSpPr/>
            <p:nvPr/>
          </p:nvSpPr>
          <p:spPr>
            <a:xfrm>
              <a:off x="1935116"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2"/>
            <p:cNvSpPr/>
            <p:nvPr/>
          </p:nvSpPr>
          <p:spPr>
            <a:xfrm>
              <a:off x="2085605"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2"/>
            <p:cNvSpPr/>
            <p:nvPr/>
          </p:nvSpPr>
          <p:spPr>
            <a:xfrm>
              <a:off x="2161263"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2"/>
            <p:cNvSpPr/>
            <p:nvPr/>
          </p:nvSpPr>
          <p:spPr>
            <a:xfrm>
              <a:off x="272114"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2"/>
            <p:cNvSpPr/>
            <p:nvPr/>
          </p:nvSpPr>
          <p:spPr>
            <a:xfrm>
              <a:off x="422603" y="4215418"/>
              <a:ext cx="51042" cy="34046"/>
            </a:xfrm>
            <a:custGeom>
              <a:avLst/>
              <a:gdLst/>
              <a:ahLst/>
              <a:cxnLst/>
              <a:rect l="l" t="t" r="r" b="b"/>
              <a:pathLst>
                <a:path w="1916" h="1278" fill="none" extrusionOk="0">
                  <a:moveTo>
                    <a:pt x="1916" y="1"/>
                  </a:moveTo>
                  <a:cubicBezTo>
                    <a:pt x="1916"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2"/>
            <p:cNvSpPr/>
            <p:nvPr/>
          </p:nvSpPr>
          <p:spPr>
            <a:xfrm>
              <a:off x="573945" y="4215418"/>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2"/>
            <p:cNvSpPr/>
            <p:nvPr/>
          </p:nvSpPr>
          <p:spPr>
            <a:xfrm>
              <a:off x="649603"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2"/>
            <p:cNvSpPr/>
            <p:nvPr/>
          </p:nvSpPr>
          <p:spPr>
            <a:xfrm>
              <a:off x="800945" y="4215418"/>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2"/>
            <p:cNvSpPr/>
            <p:nvPr/>
          </p:nvSpPr>
          <p:spPr>
            <a:xfrm>
              <a:off x="952286"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2"/>
            <p:cNvSpPr/>
            <p:nvPr/>
          </p:nvSpPr>
          <p:spPr>
            <a:xfrm>
              <a:off x="1103628"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2"/>
            <p:cNvSpPr/>
            <p:nvPr/>
          </p:nvSpPr>
          <p:spPr>
            <a:xfrm>
              <a:off x="1254943" y="4215418"/>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2"/>
            <p:cNvSpPr/>
            <p:nvPr/>
          </p:nvSpPr>
          <p:spPr>
            <a:xfrm>
              <a:off x="1330628"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2"/>
            <p:cNvSpPr/>
            <p:nvPr/>
          </p:nvSpPr>
          <p:spPr>
            <a:xfrm>
              <a:off x="1481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2"/>
            <p:cNvSpPr/>
            <p:nvPr/>
          </p:nvSpPr>
          <p:spPr>
            <a:xfrm>
              <a:off x="1633285"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2"/>
            <p:cNvSpPr/>
            <p:nvPr/>
          </p:nvSpPr>
          <p:spPr>
            <a:xfrm>
              <a:off x="1708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2"/>
            <p:cNvSpPr/>
            <p:nvPr/>
          </p:nvSpPr>
          <p:spPr>
            <a:xfrm>
              <a:off x="2012478"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2"/>
            <p:cNvSpPr/>
            <p:nvPr/>
          </p:nvSpPr>
          <p:spPr>
            <a:xfrm>
              <a:off x="2163820" y="4215418"/>
              <a:ext cx="50190" cy="31488"/>
            </a:xfrm>
            <a:custGeom>
              <a:avLst/>
              <a:gdLst/>
              <a:ahLst/>
              <a:cxnLst/>
              <a:rect l="l" t="t" r="r" b="b"/>
              <a:pathLst>
                <a:path w="1884" h="1182" fill="none" extrusionOk="0">
                  <a:moveTo>
                    <a:pt x="1883" y="1"/>
                  </a:moveTo>
                  <a:cubicBezTo>
                    <a:pt x="1820"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2"/>
            <p:cNvSpPr/>
            <p:nvPr/>
          </p:nvSpPr>
          <p:spPr>
            <a:xfrm>
              <a:off x="-11842" y="4760392"/>
              <a:ext cx="2570174" cy="97822"/>
            </a:xfrm>
            <a:custGeom>
              <a:avLst/>
              <a:gdLst/>
              <a:ahLst/>
              <a:cxnLst/>
              <a:rect l="l" t="t" r="r" b="b"/>
              <a:pathLst>
                <a:path w="96478" h="3672" extrusionOk="0">
                  <a:moveTo>
                    <a:pt x="1" y="1"/>
                  </a:moveTo>
                  <a:lnTo>
                    <a:pt x="1" y="3671"/>
                  </a:lnTo>
                  <a:lnTo>
                    <a:pt x="96478" y="3671"/>
                  </a:lnTo>
                  <a:lnTo>
                    <a:pt x="9647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2"/>
            <p:cNvSpPr/>
            <p:nvPr/>
          </p:nvSpPr>
          <p:spPr>
            <a:xfrm>
              <a:off x="374145" y="4915997"/>
              <a:ext cx="62098" cy="133493"/>
            </a:xfrm>
            <a:custGeom>
              <a:avLst/>
              <a:gdLst/>
              <a:ahLst/>
              <a:cxnLst/>
              <a:rect l="l" t="t" r="r" b="b"/>
              <a:pathLst>
                <a:path w="2331" h="5011" extrusionOk="0">
                  <a:moveTo>
                    <a:pt x="1" y="0"/>
                  </a:moveTo>
                  <a:lnTo>
                    <a:pt x="1" y="5011"/>
                  </a:lnTo>
                  <a:lnTo>
                    <a:pt x="2330" y="5011"/>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2"/>
            <p:cNvSpPr/>
            <p:nvPr/>
          </p:nvSpPr>
          <p:spPr>
            <a:xfrm>
              <a:off x="2110247" y="4915997"/>
              <a:ext cx="62098" cy="133493"/>
            </a:xfrm>
            <a:custGeom>
              <a:avLst/>
              <a:gdLst/>
              <a:ahLst/>
              <a:cxnLst/>
              <a:rect l="l" t="t" r="r" b="b"/>
              <a:pathLst>
                <a:path w="2331" h="5011" extrusionOk="0">
                  <a:moveTo>
                    <a:pt x="1" y="0"/>
                  </a:moveTo>
                  <a:lnTo>
                    <a:pt x="1" y="5011"/>
                  </a:lnTo>
                  <a:lnTo>
                    <a:pt x="2331" y="5011"/>
                  </a:lnTo>
                  <a:lnTo>
                    <a:pt x="233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2"/>
            <p:cNvSpPr/>
            <p:nvPr/>
          </p:nvSpPr>
          <p:spPr>
            <a:xfrm>
              <a:off x="-206527" y="4444122"/>
              <a:ext cx="2959571" cy="347759"/>
            </a:xfrm>
            <a:custGeom>
              <a:avLst/>
              <a:gdLst/>
              <a:ahLst/>
              <a:cxnLst/>
              <a:rect l="l" t="t" r="r" b="b"/>
              <a:pathLst>
                <a:path w="111095" h="13054" extrusionOk="0">
                  <a:moveTo>
                    <a:pt x="14234" y="1"/>
                  </a:moveTo>
                  <a:cubicBezTo>
                    <a:pt x="12319" y="6607"/>
                    <a:pt x="6766" y="11490"/>
                    <a:pt x="0" y="12639"/>
                  </a:cubicBezTo>
                  <a:lnTo>
                    <a:pt x="0" y="13054"/>
                  </a:lnTo>
                  <a:lnTo>
                    <a:pt x="111094" y="13054"/>
                  </a:lnTo>
                  <a:lnTo>
                    <a:pt x="111094" y="12639"/>
                  </a:lnTo>
                  <a:cubicBezTo>
                    <a:pt x="104328" y="11490"/>
                    <a:pt x="98807" y="6607"/>
                    <a:pt x="9686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2"/>
            <p:cNvSpPr/>
            <p:nvPr/>
          </p:nvSpPr>
          <p:spPr>
            <a:xfrm>
              <a:off x="-206527" y="4745101"/>
              <a:ext cx="46780" cy="47632"/>
            </a:xfrm>
            <a:custGeom>
              <a:avLst/>
              <a:gdLst/>
              <a:ahLst/>
              <a:cxnLst/>
              <a:rect l="l" t="t" r="r" b="b"/>
              <a:pathLst>
                <a:path w="1756" h="1788" extrusionOk="0">
                  <a:moveTo>
                    <a:pt x="0" y="0"/>
                  </a:moveTo>
                  <a:lnTo>
                    <a:pt x="0" y="1788"/>
                  </a:lnTo>
                  <a:lnTo>
                    <a:pt x="1755" y="1788"/>
                  </a:lnTo>
                  <a:cubicBezTo>
                    <a:pt x="798" y="1788"/>
                    <a:pt x="0" y="990"/>
                    <a:pt x="0"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2"/>
            <p:cNvSpPr/>
            <p:nvPr/>
          </p:nvSpPr>
          <p:spPr>
            <a:xfrm>
              <a:off x="2706237" y="4745101"/>
              <a:ext cx="46806" cy="47632"/>
            </a:xfrm>
            <a:custGeom>
              <a:avLst/>
              <a:gdLst/>
              <a:ahLst/>
              <a:cxnLst/>
              <a:rect l="l" t="t" r="r" b="b"/>
              <a:pathLst>
                <a:path w="1757" h="1788" extrusionOk="0">
                  <a:moveTo>
                    <a:pt x="1756" y="0"/>
                  </a:moveTo>
                  <a:cubicBezTo>
                    <a:pt x="1756" y="990"/>
                    <a:pt x="958" y="1788"/>
                    <a:pt x="1" y="1788"/>
                  </a:cubicBezTo>
                  <a:lnTo>
                    <a:pt x="1756" y="1788"/>
                  </a:lnTo>
                  <a:lnTo>
                    <a:pt x="1756"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2"/>
            <p:cNvSpPr/>
            <p:nvPr/>
          </p:nvSpPr>
          <p:spPr>
            <a:xfrm>
              <a:off x="-19294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2"/>
            <p:cNvSpPr/>
            <p:nvPr/>
          </p:nvSpPr>
          <p:spPr>
            <a:xfrm>
              <a:off x="-134706" y="4792707"/>
              <a:ext cx="57862" cy="29357"/>
            </a:xfrm>
            <a:custGeom>
              <a:avLst/>
              <a:gdLst/>
              <a:ahLst/>
              <a:cxnLst/>
              <a:rect l="l" t="t" r="r" b="b"/>
              <a:pathLst>
                <a:path w="2172" h="1102" extrusionOk="0">
                  <a:moveTo>
                    <a:pt x="49" y="1"/>
                  </a:moveTo>
                  <a:cubicBezTo>
                    <a:pt x="1" y="735"/>
                    <a:pt x="543" y="1102"/>
                    <a:pt x="1086" y="1102"/>
                  </a:cubicBezTo>
                  <a:cubicBezTo>
                    <a:pt x="1629"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2"/>
            <p:cNvSpPr/>
            <p:nvPr/>
          </p:nvSpPr>
          <p:spPr>
            <a:xfrm>
              <a:off x="-7306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2"/>
            <p:cNvSpPr/>
            <p:nvPr/>
          </p:nvSpPr>
          <p:spPr>
            <a:xfrm>
              <a:off x="-13547" y="4792707"/>
              <a:ext cx="56157" cy="27439"/>
            </a:xfrm>
            <a:custGeom>
              <a:avLst/>
              <a:gdLst/>
              <a:ahLst/>
              <a:cxnLst/>
              <a:rect l="l" t="t" r="r" b="b"/>
              <a:pathLst>
                <a:path w="2108" h="1030" extrusionOk="0">
                  <a:moveTo>
                    <a:pt x="1" y="1"/>
                  </a:moveTo>
                  <a:cubicBezTo>
                    <a:pt x="1" y="687"/>
                    <a:pt x="519" y="1030"/>
                    <a:pt x="1042" y="1030"/>
                  </a:cubicBezTo>
                  <a:cubicBezTo>
                    <a:pt x="1565"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2"/>
            <p:cNvSpPr/>
            <p:nvPr/>
          </p:nvSpPr>
          <p:spPr>
            <a:xfrm>
              <a:off x="46819"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2"/>
            <p:cNvSpPr/>
            <p:nvPr/>
          </p:nvSpPr>
          <p:spPr>
            <a:xfrm>
              <a:off x="10633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2"/>
            <p:cNvSpPr/>
            <p:nvPr/>
          </p:nvSpPr>
          <p:spPr>
            <a:xfrm>
              <a:off x="16669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2"/>
            <p:cNvSpPr/>
            <p:nvPr/>
          </p:nvSpPr>
          <p:spPr>
            <a:xfrm>
              <a:off x="22621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2"/>
            <p:cNvSpPr/>
            <p:nvPr/>
          </p:nvSpPr>
          <p:spPr>
            <a:xfrm>
              <a:off x="28657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2"/>
            <p:cNvSpPr/>
            <p:nvPr/>
          </p:nvSpPr>
          <p:spPr>
            <a:xfrm>
              <a:off x="346093" y="4792707"/>
              <a:ext cx="56130" cy="27439"/>
            </a:xfrm>
            <a:custGeom>
              <a:avLst/>
              <a:gdLst/>
              <a:ahLst/>
              <a:cxnLst/>
              <a:rect l="l" t="t" r="r" b="b"/>
              <a:pathLst>
                <a:path w="2107" h="1030" extrusionOk="0">
                  <a:moveTo>
                    <a:pt x="0" y="1"/>
                  </a:moveTo>
                  <a:cubicBezTo>
                    <a:pt x="0"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2"/>
            <p:cNvSpPr/>
            <p:nvPr/>
          </p:nvSpPr>
          <p:spPr>
            <a:xfrm>
              <a:off x="4064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2"/>
            <p:cNvSpPr/>
            <p:nvPr/>
          </p:nvSpPr>
          <p:spPr>
            <a:xfrm>
              <a:off x="46597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2"/>
            <p:cNvSpPr/>
            <p:nvPr/>
          </p:nvSpPr>
          <p:spPr>
            <a:xfrm>
              <a:off x="52633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2"/>
            <p:cNvSpPr/>
            <p:nvPr/>
          </p:nvSpPr>
          <p:spPr>
            <a:xfrm>
              <a:off x="58585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2"/>
            <p:cNvSpPr/>
            <p:nvPr/>
          </p:nvSpPr>
          <p:spPr>
            <a:xfrm>
              <a:off x="64621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2"/>
            <p:cNvSpPr/>
            <p:nvPr/>
          </p:nvSpPr>
          <p:spPr>
            <a:xfrm>
              <a:off x="705733" y="4792707"/>
              <a:ext cx="56130" cy="27439"/>
            </a:xfrm>
            <a:custGeom>
              <a:avLst/>
              <a:gdLst/>
              <a:ahLst/>
              <a:cxnLst/>
              <a:rect l="l" t="t" r="r" b="b"/>
              <a:pathLst>
                <a:path w="2107" h="1030" extrusionOk="0">
                  <a:moveTo>
                    <a:pt x="0" y="1"/>
                  </a:moveTo>
                  <a:cubicBezTo>
                    <a:pt x="0" y="687"/>
                    <a:pt x="519" y="1030"/>
                    <a:pt x="1041"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2"/>
            <p:cNvSpPr/>
            <p:nvPr/>
          </p:nvSpPr>
          <p:spPr>
            <a:xfrm>
              <a:off x="764394" y="4792707"/>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2"/>
            <p:cNvSpPr/>
            <p:nvPr/>
          </p:nvSpPr>
          <p:spPr>
            <a:xfrm>
              <a:off x="82561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2"/>
            <p:cNvSpPr/>
            <p:nvPr/>
          </p:nvSpPr>
          <p:spPr>
            <a:xfrm>
              <a:off x="88597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2"/>
            <p:cNvSpPr/>
            <p:nvPr/>
          </p:nvSpPr>
          <p:spPr>
            <a:xfrm>
              <a:off x="946346"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2"/>
            <p:cNvSpPr/>
            <p:nvPr/>
          </p:nvSpPr>
          <p:spPr>
            <a:xfrm>
              <a:off x="100585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2"/>
            <p:cNvSpPr/>
            <p:nvPr/>
          </p:nvSpPr>
          <p:spPr>
            <a:xfrm>
              <a:off x="1065373" y="4792707"/>
              <a:ext cx="56130" cy="27439"/>
            </a:xfrm>
            <a:custGeom>
              <a:avLst/>
              <a:gdLst/>
              <a:ahLst/>
              <a:cxnLst/>
              <a:rect l="l" t="t" r="r" b="b"/>
              <a:pathLst>
                <a:path w="2107" h="1030" extrusionOk="0">
                  <a:moveTo>
                    <a:pt x="0" y="1"/>
                  </a:moveTo>
                  <a:cubicBezTo>
                    <a:pt x="0" y="687"/>
                    <a:pt x="527" y="1030"/>
                    <a:pt x="1053" y="1030"/>
                  </a:cubicBezTo>
                  <a:cubicBezTo>
                    <a:pt x="1580" y="1030"/>
                    <a:pt x="2106" y="687"/>
                    <a:pt x="2106"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2"/>
            <p:cNvSpPr/>
            <p:nvPr/>
          </p:nvSpPr>
          <p:spPr>
            <a:xfrm>
              <a:off x="112571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2"/>
            <p:cNvSpPr/>
            <p:nvPr/>
          </p:nvSpPr>
          <p:spPr>
            <a:xfrm>
              <a:off x="1185227" y="4792707"/>
              <a:ext cx="56157" cy="27439"/>
            </a:xfrm>
            <a:custGeom>
              <a:avLst/>
              <a:gdLst/>
              <a:ahLst/>
              <a:cxnLst/>
              <a:rect l="l" t="t" r="r" b="b"/>
              <a:pathLst>
                <a:path w="2108" h="1030" extrusionOk="0">
                  <a:moveTo>
                    <a:pt x="1" y="1"/>
                  </a:moveTo>
                  <a:cubicBezTo>
                    <a:pt x="1" y="687"/>
                    <a:pt x="528"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2"/>
            <p:cNvSpPr/>
            <p:nvPr/>
          </p:nvSpPr>
          <p:spPr>
            <a:xfrm>
              <a:off x="124559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2"/>
            <p:cNvSpPr/>
            <p:nvPr/>
          </p:nvSpPr>
          <p:spPr>
            <a:xfrm>
              <a:off x="130510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2"/>
            <p:cNvSpPr/>
            <p:nvPr/>
          </p:nvSpPr>
          <p:spPr>
            <a:xfrm>
              <a:off x="136547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2"/>
            <p:cNvSpPr/>
            <p:nvPr/>
          </p:nvSpPr>
          <p:spPr>
            <a:xfrm>
              <a:off x="142498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2"/>
            <p:cNvSpPr/>
            <p:nvPr/>
          </p:nvSpPr>
          <p:spPr>
            <a:xfrm>
              <a:off x="148535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2"/>
            <p:cNvSpPr/>
            <p:nvPr/>
          </p:nvSpPr>
          <p:spPr>
            <a:xfrm>
              <a:off x="154486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2"/>
            <p:cNvSpPr/>
            <p:nvPr/>
          </p:nvSpPr>
          <p:spPr>
            <a:xfrm>
              <a:off x="160523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2"/>
            <p:cNvSpPr/>
            <p:nvPr/>
          </p:nvSpPr>
          <p:spPr>
            <a:xfrm>
              <a:off x="1664320" y="4792707"/>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2"/>
            <p:cNvSpPr/>
            <p:nvPr/>
          </p:nvSpPr>
          <p:spPr>
            <a:xfrm>
              <a:off x="1725113"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2"/>
            <p:cNvSpPr/>
            <p:nvPr/>
          </p:nvSpPr>
          <p:spPr>
            <a:xfrm>
              <a:off x="178547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2"/>
            <p:cNvSpPr/>
            <p:nvPr/>
          </p:nvSpPr>
          <p:spPr>
            <a:xfrm>
              <a:off x="1844993"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2"/>
            <p:cNvSpPr/>
            <p:nvPr/>
          </p:nvSpPr>
          <p:spPr>
            <a:xfrm>
              <a:off x="19053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2"/>
            <p:cNvSpPr/>
            <p:nvPr/>
          </p:nvSpPr>
          <p:spPr>
            <a:xfrm>
              <a:off x="196487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2"/>
            <p:cNvSpPr/>
            <p:nvPr/>
          </p:nvSpPr>
          <p:spPr>
            <a:xfrm>
              <a:off x="202438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2"/>
            <p:cNvSpPr/>
            <p:nvPr/>
          </p:nvSpPr>
          <p:spPr>
            <a:xfrm>
              <a:off x="208475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2"/>
            <p:cNvSpPr/>
            <p:nvPr/>
          </p:nvSpPr>
          <p:spPr>
            <a:xfrm>
              <a:off x="214426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2"/>
            <p:cNvSpPr/>
            <p:nvPr/>
          </p:nvSpPr>
          <p:spPr>
            <a:xfrm>
              <a:off x="220463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2"/>
            <p:cNvSpPr/>
            <p:nvPr/>
          </p:nvSpPr>
          <p:spPr>
            <a:xfrm>
              <a:off x="226414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2"/>
            <p:cNvSpPr/>
            <p:nvPr/>
          </p:nvSpPr>
          <p:spPr>
            <a:xfrm>
              <a:off x="2324513"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2"/>
            <p:cNvSpPr/>
            <p:nvPr/>
          </p:nvSpPr>
          <p:spPr>
            <a:xfrm>
              <a:off x="238402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2"/>
            <p:cNvSpPr/>
            <p:nvPr/>
          </p:nvSpPr>
          <p:spPr>
            <a:xfrm>
              <a:off x="244439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2"/>
            <p:cNvSpPr/>
            <p:nvPr/>
          </p:nvSpPr>
          <p:spPr>
            <a:xfrm>
              <a:off x="2503480"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2"/>
            <p:cNvSpPr/>
            <p:nvPr/>
          </p:nvSpPr>
          <p:spPr>
            <a:xfrm>
              <a:off x="2562994"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2"/>
            <p:cNvSpPr/>
            <p:nvPr/>
          </p:nvSpPr>
          <p:spPr>
            <a:xfrm>
              <a:off x="262463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2"/>
            <p:cNvSpPr/>
            <p:nvPr/>
          </p:nvSpPr>
          <p:spPr>
            <a:xfrm>
              <a:off x="2684153"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2"/>
            <p:cNvSpPr/>
            <p:nvPr/>
          </p:nvSpPr>
          <p:spPr>
            <a:xfrm>
              <a:off x="846019" y="4410982"/>
              <a:ext cx="854478" cy="414066"/>
            </a:xfrm>
            <a:custGeom>
              <a:avLst/>
              <a:gdLst/>
              <a:ahLst/>
              <a:cxnLst/>
              <a:rect l="l" t="t" r="r" b="b"/>
              <a:pathLst>
                <a:path w="32075" h="15543" fill="none" extrusionOk="0">
                  <a:moveTo>
                    <a:pt x="16053" y="0"/>
                  </a:moveTo>
                  <a:lnTo>
                    <a:pt x="32074" y="15542"/>
                  </a:lnTo>
                  <a:lnTo>
                    <a:pt x="0" y="15542"/>
                  </a:lnTo>
                  <a:lnTo>
                    <a:pt x="16053" y="0"/>
                  </a:lnTo>
                  <a:close/>
                </a:path>
              </a:pathLst>
            </a:custGeom>
            <a:noFill/>
            <a:ln w="2400" cap="flat" cmpd="sng">
              <a:solidFill>
                <a:srgbClr val="F9FCFF"/>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2"/>
            <p:cNvSpPr/>
            <p:nvPr/>
          </p:nvSpPr>
          <p:spPr>
            <a:xfrm>
              <a:off x="261085" y="4482377"/>
              <a:ext cx="50163" cy="33193"/>
            </a:xfrm>
            <a:custGeom>
              <a:avLst/>
              <a:gdLst/>
              <a:ahLst/>
              <a:cxnLst/>
              <a:rect l="l" t="t" r="r" b="b"/>
              <a:pathLst>
                <a:path w="1883"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2"/>
            <p:cNvSpPr/>
            <p:nvPr/>
          </p:nvSpPr>
          <p:spPr>
            <a:xfrm>
              <a:off x="334185" y="4482377"/>
              <a:ext cx="55305" cy="35751"/>
            </a:xfrm>
            <a:custGeom>
              <a:avLst/>
              <a:gdLst/>
              <a:ahLst/>
              <a:cxnLst/>
              <a:rect l="l" t="t" r="r" b="b"/>
              <a:pathLst>
                <a:path w="2076" h="1342" fill="none" extrusionOk="0">
                  <a:moveTo>
                    <a:pt x="1979" y="1"/>
                  </a:moveTo>
                  <a:cubicBezTo>
                    <a:pt x="2075" y="1341"/>
                    <a:pt x="1"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2"/>
            <p:cNvSpPr/>
            <p:nvPr/>
          </p:nvSpPr>
          <p:spPr>
            <a:xfrm>
              <a:off x="488084"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2"/>
            <p:cNvSpPr/>
            <p:nvPr/>
          </p:nvSpPr>
          <p:spPr>
            <a:xfrm>
              <a:off x="561185" y="4482377"/>
              <a:ext cx="55305" cy="35751"/>
            </a:xfrm>
            <a:custGeom>
              <a:avLst/>
              <a:gdLst/>
              <a:ahLst/>
              <a:cxnLst/>
              <a:rect l="l" t="t" r="r" b="b"/>
              <a:pathLst>
                <a:path w="2076" h="1342" fill="none" extrusionOk="0">
                  <a:moveTo>
                    <a:pt x="1980" y="1"/>
                  </a:moveTo>
                  <a:cubicBezTo>
                    <a:pt x="2075" y="1341"/>
                    <a:pt x="1" y="1341"/>
                    <a:pt x="97"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2"/>
            <p:cNvSpPr/>
            <p:nvPr/>
          </p:nvSpPr>
          <p:spPr>
            <a:xfrm>
              <a:off x="863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2"/>
            <p:cNvSpPr/>
            <p:nvPr/>
          </p:nvSpPr>
          <p:spPr>
            <a:xfrm>
              <a:off x="942083"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2"/>
            <p:cNvSpPr/>
            <p:nvPr/>
          </p:nvSpPr>
          <p:spPr>
            <a:xfrm>
              <a:off x="1017741"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2"/>
            <p:cNvSpPr/>
            <p:nvPr/>
          </p:nvSpPr>
          <p:spPr>
            <a:xfrm>
              <a:off x="1090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2"/>
            <p:cNvSpPr/>
            <p:nvPr/>
          </p:nvSpPr>
          <p:spPr>
            <a:xfrm>
              <a:off x="1622229" y="4482377"/>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2"/>
            <p:cNvSpPr/>
            <p:nvPr/>
          </p:nvSpPr>
          <p:spPr>
            <a:xfrm>
              <a:off x="1697913" y="4482377"/>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2"/>
            <p:cNvSpPr/>
            <p:nvPr/>
          </p:nvSpPr>
          <p:spPr>
            <a:xfrm>
              <a:off x="1847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2"/>
            <p:cNvSpPr/>
            <p:nvPr/>
          </p:nvSpPr>
          <p:spPr>
            <a:xfrm>
              <a:off x="2001423"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2"/>
            <p:cNvSpPr/>
            <p:nvPr/>
          </p:nvSpPr>
          <p:spPr>
            <a:xfrm>
              <a:off x="2074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2"/>
            <p:cNvSpPr/>
            <p:nvPr/>
          </p:nvSpPr>
          <p:spPr>
            <a:xfrm>
              <a:off x="2228422"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2"/>
            <p:cNvSpPr/>
            <p:nvPr/>
          </p:nvSpPr>
          <p:spPr>
            <a:xfrm>
              <a:off x="158201" y="4535950"/>
              <a:ext cx="55278" cy="35724"/>
            </a:xfrm>
            <a:custGeom>
              <a:avLst/>
              <a:gdLst/>
              <a:ahLst/>
              <a:cxnLst/>
              <a:rect l="l" t="t" r="r" b="b"/>
              <a:pathLst>
                <a:path w="2075" h="1341" fill="none" extrusionOk="0">
                  <a:moveTo>
                    <a:pt x="2011"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2"/>
            <p:cNvSpPr/>
            <p:nvPr/>
          </p:nvSpPr>
          <p:spPr>
            <a:xfrm>
              <a:off x="236416" y="4535950"/>
              <a:ext cx="50190" cy="33193"/>
            </a:xfrm>
            <a:custGeom>
              <a:avLst/>
              <a:gdLst/>
              <a:ahLst/>
              <a:cxnLst/>
              <a:rect l="l" t="t" r="r" b="b"/>
              <a:pathLst>
                <a:path w="1884" h="1246" fill="none" extrusionOk="0">
                  <a:moveTo>
                    <a:pt x="1883" y="0"/>
                  </a:moveTo>
                  <a:cubicBezTo>
                    <a:pt x="1883"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2"/>
            <p:cNvSpPr/>
            <p:nvPr/>
          </p:nvSpPr>
          <p:spPr>
            <a:xfrm>
              <a:off x="312074"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2"/>
            <p:cNvSpPr/>
            <p:nvPr/>
          </p:nvSpPr>
          <p:spPr>
            <a:xfrm>
              <a:off x="539100"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2"/>
            <p:cNvSpPr/>
            <p:nvPr/>
          </p:nvSpPr>
          <p:spPr>
            <a:xfrm>
              <a:off x="690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2"/>
            <p:cNvSpPr/>
            <p:nvPr/>
          </p:nvSpPr>
          <p:spPr>
            <a:xfrm>
              <a:off x="839200" y="4535950"/>
              <a:ext cx="55305" cy="35724"/>
            </a:xfrm>
            <a:custGeom>
              <a:avLst/>
              <a:gdLst/>
              <a:ahLst/>
              <a:cxnLst/>
              <a:rect l="l" t="t" r="r" b="b"/>
              <a:pathLst>
                <a:path w="2076" h="1341" fill="none" extrusionOk="0">
                  <a:moveTo>
                    <a:pt x="1980"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2"/>
            <p:cNvSpPr/>
            <p:nvPr/>
          </p:nvSpPr>
          <p:spPr>
            <a:xfrm>
              <a:off x="917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2"/>
            <p:cNvSpPr/>
            <p:nvPr/>
          </p:nvSpPr>
          <p:spPr>
            <a:xfrm>
              <a:off x="993099"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2"/>
            <p:cNvSpPr/>
            <p:nvPr/>
          </p:nvSpPr>
          <p:spPr>
            <a:xfrm>
              <a:off x="1520225"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2"/>
            <p:cNvSpPr/>
            <p:nvPr/>
          </p:nvSpPr>
          <p:spPr>
            <a:xfrm>
              <a:off x="1674097"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2"/>
            <p:cNvSpPr/>
            <p:nvPr/>
          </p:nvSpPr>
          <p:spPr>
            <a:xfrm>
              <a:off x="1747224"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2"/>
            <p:cNvSpPr/>
            <p:nvPr/>
          </p:nvSpPr>
          <p:spPr>
            <a:xfrm>
              <a:off x="1822882" y="4535950"/>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2"/>
            <p:cNvSpPr/>
            <p:nvPr/>
          </p:nvSpPr>
          <p:spPr>
            <a:xfrm>
              <a:off x="1976781"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2"/>
            <p:cNvSpPr/>
            <p:nvPr/>
          </p:nvSpPr>
          <p:spPr>
            <a:xfrm>
              <a:off x="2128123"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2"/>
            <p:cNvSpPr/>
            <p:nvPr/>
          </p:nvSpPr>
          <p:spPr>
            <a:xfrm>
              <a:off x="2203780"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2"/>
            <p:cNvSpPr/>
            <p:nvPr/>
          </p:nvSpPr>
          <p:spPr>
            <a:xfrm>
              <a:off x="2355122"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2"/>
            <p:cNvSpPr/>
            <p:nvPr/>
          </p:nvSpPr>
          <p:spPr>
            <a:xfrm>
              <a:off x="368204" y="4589523"/>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2"/>
            <p:cNvSpPr/>
            <p:nvPr/>
          </p:nvSpPr>
          <p:spPr>
            <a:xfrm>
              <a:off x="494025" y="4589523"/>
              <a:ext cx="51042" cy="33167"/>
            </a:xfrm>
            <a:custGeom>
              <a:avLst/>
              <a:gdLst/>
              <a:ahLst/>
              <a:cxnLst/>
              <a:rect l="l" t="t" r="r" b="b"/>
              <a:pathLst>
                <a:path w="1916" h="1245" fill="none" extrusionOk="0">
                  <a:moveTo>
                    <a:pt x="1915" y="0"/>
                  </a:moveTo>
                  <a:cubicBezTo>
                    <a:pt x="1915"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2"/>
            <p:cNvSpPr/>
            <p:nvPr/>
          </p:nvSpPr>
          <p:spPr>
            <a:xfrm>
              <a:off x="567152" y="4589523"/>
              <a:ext cx="55278" cy="35724"/>
            </a:xfrm>
            <a:custGeom>
              <a:avLst/>
              <a:gdLst/>
              <a:ahLst/>
              <a:cxnLst/>
              <a:rect l="l" t="t" r="r" b="b"/>
              <a:pathLst>
                <a:path w="2075" h="1341" fill="none" extrusionOk="0">
                  <a:moveTo>
                    <a:pt x="2011"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2"/>
            <p:cNvSpPr/>
            <p:nvPr/>
          </p:nvSpPr>
          <p:spPr>
            <a:xfrm>
              <a:off x="794151" y="4589523"/>
              <a:ext cx="55278" cy="35724"/>
            </a:xfrm>
            <a:custGeom>
              <a:avLst/>
              <a:gdLst/>
              <a:ahLst/>
              <a:cxnLst/>
              <a:rect l="l" t="t" r="r" b="b"/>
              <a:pathLst>
                <a:path w="2075" h="1341" fill="none" extrusionOk="0">
                  <a:moveTo>
                    <a:pt x="1979"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2"/>
            <p:cNvSpPr/>
            <p:nvPr/>
          </p:nvSpPr>
          <p:spPr>
            <a:xfrm>
              <a:off x="1780391" y="4589523"/>
              <a:ext cx="50163" cy="33167"/>
            </a:xfrm>
            <a:custGeom>
              <a:avLst/>
              <a:gdLst/>
              <a:ahLst/>
              <a:cxnLst/>
              <a:rect l="l" t="t" r="r" b="b"/>
              <a:pathLst>
                <a:path w="1883"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2"/>
            <p:cNvSpPr/>
            <p:nvPr/>
          </p:nvSpPr>
          <p:spPr>
            <a:xfrm>
              <a:off x="2080490" y="4589523"/>
              <a:ext cx="55305" cy="35724"/>
            </a:xfrm>
            <a:custGeom>
              <a:avLst/>
              <a:gdLst/>
              <a:ahLst/>
              <a:cxnLst/>
              <a:rect l="l" t="t" r="r" b="b"/>
              <a:pathLst>
                <a:path w="2076" h="1341" fill="none" extrusionOk="0">
                  <a:moveTo>
                    <a:pt x="1979" y="0"/>
                  </a:moveTo>
                  <a:cubicBezTo>
                    <a:pt x="2075" y="1340"/>
                    <a:pt x="1" y="1340"/>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2"/>
            <p:cNvSpPr/>
            <p:nvPr/>
          </p:nvSpPr>
          <p:spPr>
            <a:xfrm>
              <a:off x="241531" y="4643922"/>
              <a:ext cx="50163" cy="31488"/>
            </a:xfrm>
            <a:custGeom>
              <a:avLst/>
              <a:gdLst/>
              <a:ahLst/>
              <a:cxnLst/>
              <a:rect l="l" t="t" r="r" b="b"/>
              <a:pathLst>
                <a:path w="1883"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2"/>
            <p:cNvSpPr/>
            <p:nvPr/>
          </p:nvSpPr>
          <p:spPr>
            <a:xfrm>
              <a:off x="619846"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2"/>
            <p:cNvSpPr/>
            <p:nvPr/>
          </p:nvSpPr>
          <p:spPr>
            <a:xfrm>
              <a:off x="846872" y="4643922"/>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2"/>
            <p:cNvSpPr/>
            <p:nvPr/>
          </p:nvSpPr>
          <p:spPr>
            <a:xfrm>
              <a:off x="1602675" y="4643922"/>
              <a:ext cx="51042" cy="31488"/>
            </a:xfrm>
            <a:custGeom>
              <a:avLst/>
              <a:gdLst/>
              <a:ahLst/>
              <a:cxnLst/>
              <a:rect l="l" t="t" r="r" b="b"/>
              <a:pathLst>
                <a:path w="1916" h="1182" fill="none" extrusionOk="0">
                  <a:moveTo>
                    <a:pt x="1916" y="1"/>
                  </a:moveTo>
                  <a:cubicBezTo>
                    <a:pt x="1820" y="1181"/>
                    <a:pt x="97"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2"/>
            <p:cNvSpPr/>
            <p:nvPr/>
          </p:nvSpPr>
          <p:spPr>
            <a:xfrm>
              <a:off x="1678360" y="4643922"/>
              <a:ext cx="51042" cy="31488"/>
            </a:xfrm>
            <a:custGeom>
              <a:avLst/>
              <a:gdLst/>
              <a:ahLst/>
              <a:cxnLst/>
              <a:rect l="l" t="t" r="r" b="b"/>
              <a:pathLst>
                <a:path w="1916" h="1182" fill="none" extrusionOk="0">
                  <a:moveTo>
                    <a:pt x="1915" y="1"/>
                  </a:moveTo>
                  <a:cubicBezTo>
                    <a:pt x="1819"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2"/>
            <p:cNvSpPr/>
            <p:nvPr/>
          </p:nvSpPr>
          <p:spPr>
            <a:xfrm>
              <a:off x="1830527"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2"/>
            <p:cNvSpPr/>
            <p:nvPr/>
          </p:nvSpPr>
          <p:spPr>
            <a:xfrm>
              <a:off x="2133211" y="4643922"/>
              <a:ext cx="50190" cy="31488"/>
            </a:xfrm>
            <a:custGeom>
              <a:avLst/>
              <a:gdLst/>
              <a:ahLst/>
              <a:cxnLst/>
              <a:rect l="l" t="t" r="r" b="b"/>
              <a:pathLst>
                <a:path w="1884" h="1182" fill="none" extrusionOk="0">
                  <a:moveTo>
                    <a:pt x="1883" y="1"/>
                  </a:moveTo>
                  <a:cubicBezTo>
                    <a:pt x="1820"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2"/>
            <p:cNvSpPr/>
            <p:nvPr/>
          </p:nvSpPr>
          <p:spPr>
            <a:xfrm>
              <a:off x="2284553" y="464392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2"/>
            <p:cNvSpPr/>
            <p:nvPr/>
          </p:nvSpPr>
          <p:spPr>
            <a:xfrm>
              <a:off x="15358"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2"/>
            <p:cNvSpPr/>
            <p:nvPr/>
          </p:nvSpPr>
          <p:spPr>
            <a:xfrm>
              <a:off x="166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2"/>
            <p:cNvSpPr/>
            <p:nvPr/>
          </p:nvSpPr>
          <p:spPr>
            <a:xfrm>
              <a:off x="393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2"/>
            <p:cNvSpPr/>
            <p:nvPr/>
          </p:nvSpPr>
          <p:spPr>
            <a:xfrm>
              <a:off x="545041" y="4696643"/>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2"/>
            <p:cNvSpPr/>
            <p:nvPr/>
          </p:nvSpPr>
          <p:spPr>
            <a:xfrm>
              <a:off x="1755722" y="4696643"/>
              <a:ext cx="50190" cy="31488"/>
            </a:xfrm>
            <a:custGeom>
              <a:avLst/>
              <a:gdLst/>
              <a:ahLst/>
              <a:cxnLst/>
              <a:rect l="l" t="t" r="r" b="b"/>
              <a:pathLst>
                <a:path w="1884" h="1182" fill="none" extrusionOk="0">
                  <a:moveTo>
                    <a:pt x="1883" y="0"/>
                  </a:moveTo>
                  <a:cubicBezTo>
                    <a:pt x="1788"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2"/>
            <p:cNvSpPr/>
            <p:nvPr/>
          </p:nvSpPr>
          <p:spPr>
            <a:xfrm>
              <a:off x="2057553" y="4696643"/>
              <a:ext cx="51016" cy="34019"/>
            </a:xfrm>
            <a:custGeom>
              <a:avLst/>
              <a:gdLst/>
              <a:ahLst/>
              <a:cxnLst/>
              <a:rect l="l" t="t" r="r" b="b"/>
              <a:pathLst>
                <a:path w="1915"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2"/>
            <p:cNvSpPr/>
            <p:nvPr/>
          </p:nvSpPr>
          <p:spPr>
            <a:xfrm>
              <a:off x="2133211" y="4696643"/>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2"/>
            <p:cNvSpPr/>
            <p:nvPr/>
          </p:nvSpPr>
          <p:spPr>
            <a:xfrm>
              <a:off x="2208869" y="4696643"/>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2"/>
            <p:cNvSpPr/>
            <p:nvPr/>
          </p:nvSpPr>
          <p:spPr>
            <a:xfrm>
              <a:off x="2360210" y="4696643"/>
              <a:ext cx="51042" cy="34019"/>
            </a:xfrm>
            <a:custGeom>
              <a:avLst/>
              <a:gdLst/>
              <a:ahLst/>
              <a:cxnLst/>
              <a:rect l="l" t="t" r="r" b="b"/>
              <a:pathLst>
                <a:path w="1916" h="1277" fill="none" extrusionOk="0">
                  <a:moveTo>
                    <a:pt x="1915" y="0"/>
                  </a:moveTo>
                  <a:cubicBezTo>
                    <a:pt x="1915"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2"/>
            <p:cNvSpPr/>
            <p:nvPr/>
          </p:nvSpPr>
          <p:spPr>
            <a:xfrm>
              <a:off x="109743" y="4751042"/>
              <a:ext cx="50190" cy="31488"/>
            </a:xfrm>
            <a:custGeom>
              <a:avLst/>
              <a:gdLst/>
              <a:ahLst/>
              <a:cxnLst/>
              <a:rect l="l" t="t" r="r" b="b"/>
              <a:pathLst>
                <a:path w="1884" h="1182" fill="none" extrusionOk="0">
                  <a:moveTo>
                    <a:pt x="1883" y="1"/>
                  </a:moveTo>
                  <a:cubicBezTo>
                    <a:pt x="1787"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2"/>
            <p:cNvSpPr/>
            <p:nvPr/>
          </p:nvSpPr>
          <p:spPr>
            <a:xfrm>
              <a:off x="260232"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2"/>
            <p:cNvSpPr/>
            <p:nvPr/>
          </p:nvSpPr>
          <p:spPr>
            <a:xfrm>
              <a:off x="562889" y="4751042"/>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2"/>
            <p:cNvSpPr/>
            <p:nvPr/>
          </p:nvSpPr>
          <p:spPr>
            <a:xfrm>
              <a:off x="714231"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2"/>
            <p:cNvSpPr/>
            <p:nvPr/>
          </p:nvSpPr>
          <p:spPr>
            <a:xfrm>
              <a:off x="1849255"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2"/>
            <p:cNvSpPr/>
            <p:nvPr/>
          </p:nvSpPr>
          <p:spPr>
            <a:xfrm>
              <a:off x="1924913"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2"/>
            <p:cNvSpPr/>
            <p:nvPr/>
          </p:nvSpPr>
          <p:spPr>
            <a:xfrm>
              <a:off x="2076255" y="475104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2"/>
            <p:cNvSpPr/>
            <p:nvPr/>
          </p:nvSpPr>
          <p:spPr>
            <a:xfrm>
              <a:off x="2530253" y="4751042"/>
              <a:ext cx="50190" cy="33193"/>
            </a:xfrm>
            <a:custGeom>
              <a:avLst/>
              <a:gdLst/>
              <a:ahLst/>
              <a:cxnLst/>
              <a:rect l="l" t="t" r="r" b="b"/>
              <a:pathLst>
                <a:path w="1884" h="1246" fill="none" extrusionOk="0">
                  <a:moveTo>
                    <a:pt x="1883" y="1"/>
                  </a:moveTo>
                  <a:cubicBezTo>
                    <a:pt x="1883"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2"/>
            <p:cNvSpPr/>
            <p:nvPr/>
          </p:nvSpPr>
          <p:spPr>
            <a:xfrm>
              <a:off x="543336" y="3716344"/>
              <a:ext cx="1458966" cy="268691"/>
            </a:xfrm>
            <a:custGeom>
              <a:avLst/>
              <a:gdLst/>
              <a:ahLst/>
              <a:cxnLst/>
              <a:rect l="l" t="t" r="r" b="b"/>
              <a:pathLst>
                <a:path w="54766" h="10086" extrusionOk="0">
                  <a:moveTo>
                    <a:pt x="1" y="1"/>
                  </a:moveTo>
                  <a:lnTo>
                    <a:pt x="1" y="10086"/>
                  </a:lnTo>
                  <a:lnTo>
                    <a:pt x="54766" y="10086"/>
                  </a:lnTo>
                  <a:lnTo>
                    <a:pt x="5476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2"/>
            <p:cNvSpPr/>
            <p:nvPr/>
          </p:nvSpPr>
          <p:spPr>
            <a:xfrm>
              <a:off x="543336" y="3716344"/>
              <a:ext cx="1458966" cy="107173"/>
            </a:xfrm>
            <a:custGeom>
              <a:avLst/>
              <a:gdLst/>
              <a:ahLst/>
              <a:cxnLst/>
              <a:rect l="l" t="t" r="r" b="b"/>
              <a:pathLst>
                <a:path w="54766" h="4023" extrusionOk="0">
                  <a:moveTo>
                    <a:pt x="1" y="1"/>
                  </a:moveTo>
                  <a:lnTo>
                    <a:pt x="1" y="4022"/>
                  </a:lnTo>
                  <a:lnTo>
                    <a:pt x="54766" y="4022"/>
                  </a:lnTo>
                  <a:lnTo>
                    <a:pt x="5476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2"/>
            <p:cNvSpPr/>
            <p:nvPr/>
          </p:nvSpPr>
          <p:spPr>
            <a:xfrm>
              <a:off x="647072"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2"/>
            <p:cNvSpPr/>
            <p:nvPr/>
          </p:nvSpPr>
          <p:spPr>
            <a:xfrm>
              <a:off x="944641"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2"/>
            <p:cNvSpPr/>
            <p:nvPr/>
          </p:nvSpPr>
          <p:spPr>
            <a:xfrm>
              <a:off x="1242209"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2"/>
            <p:cNvSpPr/>
            <p:nvPr/>
          </p:nvSpPr>
          <p:spPr>
            <a:xfrm>
              <a:off x="1539778"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2"/>
            <p:cNvSpPr/>
            <p:nvPr/>
          </p:nvSpPr>
          <p:spPr>
            <a:xfrm>
              <a:off x="1837347"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2"/>
            <p:cNvSpPr/>
            <p:nvPr/>
          </p:nvSpPr>
          <p:spPr>
            <a:xfrm>
              <a:off x="693825" y="3323564"/>
              <a:ext cx="1158840" cy="28931"/>
            </a:xfrm>
            <a:custGeom>
              <a:avLst/>
              <a:gdLst/>
              <a:ahLst/>
              <a:cxnLst/>
              <a:rect l="l" t="t" r="r" b="b"/>
              <a:pathLst>
                <a:path w="43500" h="1086" extrusionOk="0">
                  <a:moveTo>
                    <a:pt x="0" y="1"/>
                  </a:moveTo>
                  <a:lnTo>
                    <a:pt x="0" y="1086"/>
                  </a:lnTo>
                  <a:lnTo>
                    <a:pt x="43500" y="1086"/>
                  </a:lnTo>
                  <a:lnTo>
                    <a:pt x="43500"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2"/>
            <p:cNvSpPr/>
            <p:nvPr/>
          </p:nvSpPr>
          <p:spPr>
            <a:xfrm>
              <a:off x="666626" y="3294659"/>
              <a:ext cx="27226" cy="57835"/>
            </a:xfrm>
            <a:custGeom>
              <a:avLst/>
              <a:gdLst/>
              <a:ahLst/>
              <a:cxnLst/>
              <a:rect l="l" t="t" r="r" b="b"/>
              <a:pathLst>
                <a:path w="1022" h="2171" extrusionOk="0">
                  <a:moveTo>
                    <a:pt x="0" y="0"/>
                  </a:moveTo>
                  <a:lnTo>
                    <a:pt x="0" y="2171"/>
                  </a:lnTo>
                  <a:lnTo>
                    <a:pt x="1021" y="2171"/>
                  </a:lnTo>
                  <a:lnTo>
                    <a:pt x="1021" y="1022"/>
                  </a:lnTo>
                  <a:cubicBezTo>
                    <a:pt x="1021" y="447"/>
                    <a:pt x="543" y="0"/>
                    <a:pt x="0" y="0"/>
                  </a:cubicBez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2"/>
            <p:cNvSpPr/>
            <p:nvPr/>
          </p:nvSpPr>
          <p:spPr>
            <a:xfrm>
              <a:off x="1852638" y="3294659"/>
              <a:ext cx="27253" cy="57835"/>
            </a:xfrm>
            <a:custGeom>
              <a:avLst/>
              <a:gdLst/>
              <a:ahLst/>
              <a:cxnLst/>
              <a:rect l="l" t="t" r="r" b="b"/>
              <a:pathLst>
                <a:path w="1023" h="2171" extrusionOk="0">
                  <a:moveTo>
                    <a:pt x="1022" y="0"/>
                  </a:moveTo>
                  <a:cubicBezTo>
                    <a:pt x="479" y="0"/>
                    <a:pt x="1" y="447"/>
                    <a:pt x="1" y="1022"/>
                  </a:cubicBezTo>
                  <a:lnTo>
                    <a:pt x="1" y="2171"/>
                  </a:lnTo>
                  <a:lnTo>
                    <a:pt x="1022" y="2171"/>
                  </a:lnTo>
                  <a:lnTo>
                    <a:pt x="1022"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2"/>
            <p:cNvSpPr/>
            <p:nvPr/>
          </p:nvSpPr>
          <p:spPr>
            <a:xfrm>
              <a:off x="347798" y="3352468"/>
              <a:ext cx="1851746" cy="425974"/>
            </a:xfrm>
            <a:custGeom>
              <a:avLst/>
              <a:gdLst/>
              <a:ahLst/>
              <a:cxnLst/>
              <a:rect l="l" t="t" r="r" b="b"/>
              <a:pathLst>
                <a:path w="69510" h="15990" extrusionOk="0">
                  <a:moveTo>
                    <a:pt x="12479" y="1"/>
                  </a:moveTo>
                  <a:cubicBezTo>
                    <a:pt x="12383" y="8171"/>
                    <a:pt x="6958" y="14905"/>
                    <a:pt x="0" y="15734"/>
                  </a:cubicBezTo>
                  <a:lnTo>
                    <a:pt x="0" y="15990"/>
                  </a:lnTo>
                  <a:lnTo>
                    <a:pt x="69510" y="15990"/>
                  </a:lnTo>
                  <a:lnTo>
                    <a:pt x="69510" y="15766"/>
                  </a:lnTo>
                  <a:cubicBezTo>
                    <a:pt x="62521" y="14905"/>
                    <a:pt x="57095" y="8171"/>
                    <a:pt x="5699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2"/>
            <p:cNvSpPr/>
            <p:nvPr/>
          </p:nvSpPr>
          <p:spPr>
            <a:xfrm>
              <a:off x="335038" y="3733367"/>
              <a:ext cx="46780" cy="46780"/>
            </a:xfrm>
            <a:custGeom>
              <a:avLst/>
              <a:gdLst/>
              <a:ahLst/>
              <a:cxnLst/>
              <a:rect l="l" t="t" r="r" b="b"/>
              <a:pathLst>
                <a:path w="1756" h="1756" extrusionOk="0">
                  <a:moveTo>
                    <a:pt x="1" y="0"/>
                  </a:moveTo>
                  <a:lnTo>
                    <a:pt x="1" y="1756"/>
                  </a:lnTo>
                  <a:lnTo>
                    <a:pt x="1756" y="1756"/>
                  </a:lnTo>
                  <a:cubicBezTo>
                    <a:pt x="767" y="1756"/>
                    <a:pt x="1" y="958"/>
                    <a:pt x="1"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2"/>
            <p:cNvSpPr/>
            <p:nvPr/>
          </p:nvSpPr>
          <p:spPr>
            <a:xfrm>
              <a:off x="2164673" y="3733367"/>
              <a:ext cx="47632" cy="46780"/>
            </a:xfrm>
            <a:custGeom>
              <a:avLst/>
              <a:gdLst/>
              <a:ahLst/>
              <a:cxnLst/>
              <a:rect l="l" t="t" r="r" b="b"/>
              <a:pathLst>
                <a:path w="1788" h="1756" extrusionOk="0">
                  <a:moveTo>
                    <a:pt x="1788" y="0"/>
                  </a:moveTo>
                  <a:cubicBezTo>
                    <a:pt x="1756" y="958"/>
                    <a:pt x="990" y="1756"/>
                    <a:pt x="0" y="1756"/>
                  </a:cubicBezTo>
                  <a:lnTo>
                    <a:pt x="1788" y="1756"/>
                  </a:lnTo>
                  <a:lnTo>
                    <a:pt x="1788"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2"/>
            <p:cNvSpPr/>
            <p:nvPr/>
          </p:nvSpPr>
          <p:spPr>
            <a:xfrm>
              <a:off x="34609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2"/>
            <p:cNvSpPr/>
            <p:nvPr/>
          </p:nvSpPr>
          <p:spPr>
            <a:xfrm>
              <a:off x="40645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2"/>
            <p:cNvSpPr/>
            <p:nvPr/>
          </p:nvSpPr>
          <p:spPr>
            <a:xfrm>
              <a:off x="46597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2"/>
            <p:cNvSpPr/>
            <p:nvPr/>
          </p:nvSpPr>
          <p:spPr>
            <a:xfrm>
              <a:off x="52633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2"/>
            <p:cNvSpPr/>
            <p:nvPr/>
          </p:nvSpPr>
          <p:spPr>
            <a:xfrm>
              <a:off x="58585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2"/>
            <p:cNvSpPr/>
            <p:nvPr/>
          </p:nvSpPr>
          <p:spPr>
            <a:xfrm>
              <a:off x="64621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2"/>
            <p:cNvSpPr/>
            <p:nvPr/>
          </p:nvSpPr>
          <p:spPr>
            <a:xfrm>
              <a:off x="705733" y="3777563"/>
              <a:ext cx="56130" cy="28079"/>
            </a:xfrm>
            <a:custGeom>
              <a:avLst/>
              <a:gdLst/>
              <a:ahLst/>
              <a:cxnLst/>
              <a:rect l="l" t="t" r="r" b="b"/>
              <a:pathLst>
                <a:path w="2107" h="1054" extrusionOk="0">
                  <a:moveTo>
                    <a:pt x="0" y="1"/>
                  </a:moveTo>
                  <a:cubicBezTo>
                    <a:pt x="0" y="703"/>
                    <a:pt x="519" y="1054"/>
                    <a:pt x="1041"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0" name="Google Shape;800;p2"/>
            <p:cNvSpPr/>
            <p:nvPr/>
          </p:nvSpPr>
          <p:spPr>
            <a:xfrm>
              <a:off x="764394" y="3777563"/>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2"/>
            <p:cNvSpPr/>
            <p:nvPr/>
          </p:nvSpPr>
          <p:spPr>
            <a:xfrm>
              <a:off x="825613" y="3777563"/>
              <a:ext cx="56130" cy="28079"/>
            </a:xfrm>
            <a:custGeom>
              <a:avLst/>
              <a:gdLst/>
              <a:ahLst/>
              <a:cxnLst/>
              <a:rect l="l" t="t" r="r" b="b"/>
              <a:pathLst>
                <a:path w="2107" h="1054" extrusionOk="0">
                  <a:moveTo>
                    <a:pt x="0" y="1"/>
                  </a:moveTo>
                  <a:cubicBezTo>
                    <a:pt x="0" y="703"/>
                    <a:pt x="527" y="1054"/>
                    <a:pt x="1053"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2"/>
            <p:cNvSpPr/>
            <p:nvPr/>
          </p:nvSpPr>
          <p:spPr>
            <a:xfrm>
              <a:off x="88597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2"/>
            <p:cNvSpPr/>
            <p:nvPr/>
          </p:nvSpPr>
          <p:spPr>
            <a:xfrm>
              <a:off x="946346"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2"/>
            <p:cNvSpPr/>
            <p:nvPr/>
          </p:nvSpPr>
          <p:spPr>
            <a:xfrm>
              <a:off x="1005859"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2"/>
            <p:cNvSpPr/>
            <p:nvPr/>
          </p:nvSpPr>
          <p:spPr>
            <a:xfrm>
              <a:off x="1065373" y="3777563"/>
              <a:ext cx="56130" cy="28079"/>
            </a:xfrm>
            <a:custGeom>
              <a:avLst/>
              <a:gdLst/>
              <a:ahLst/>
              <a:cxnLst/>
              <a:rect l="l" t="t" r="r" b="b"/>
              <a:pathLst>
                <a:path w="2107" h="1054" extrusionOk="0">
                  <a:moveTo>
                    <a:pt x="0" y="1"/>
                  </a:moveTo>
                  <a:cubicBezTo>
                    <a:pt x="0" y="703"/>
                    <a:pt x="527" y="1054"/>
                    <a:pt x="1053" y="1054"/>
                  </a:cubicBezTo>
                  <a:cubicBezTo>
                    <a:pt x="1580" y="1054"/>
                    <a:pt x="2106" y="703"/>
                    <a:pt x="21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2"/>
            <p:cNvSpPr/>
            <p:nvPr/>
          </p:nvSpPr>
          <p:spPr>
            <a:xfrm>
              <a:off x="112571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2"/>
            <p:cNvSpPr/>
            <p:nvPr/>
          </p:nvSpPr>
          <p:spPr>
            <a:xfrm>
              <a:off x="1185227" y="3777563"/>
              <a:ext cx="56157" cy="28079"/>
            </a:xfrm>
            <a:custGeom>
              <a:avLst/>
              <a:gdLst/>
              <a:ahLst/>
              <a:cxnLst/>
              <a:rect l="l" t="t" r="r" b="b"/>
              <a:pathLst>
                <a:path w="2108" h="1054" extrusionOk="0">
                  <a:moveTo>
                    <a:pt x="1" y="1"/>
                  </a:moveTo>
                  <a:cubicBezTo>
                    <a:pt x="1" y="703"/>
                    <a:pt x="528"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2"/>
            <p:cNvSpPr/>
            <p:nvPr/>
          </p:nvSpPr>
          <p:spPr>
            <a:xfrm>
              <a:off x="124559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2"/>
            <p:cNvSpPr/>
            <p:nvPr/>
          </p:nvSpPr>
          <p:spPr>
            <a:xfrm>
              <a:off x="130510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2"/>
            <p:cNvSpPr/>
            <p:nvPr/>
          </p:nvSpPr>
          <p:spPr>
            <a:xfrm>
              <a:off x="136547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2"/>
            <p:cNvSpPr/>
            <p:nvPr/>
          </p:nvSpPr>
          <p:spPr>
            <a:xfrm>
              <a:off x="817115" y="4760392"/>
              <a:ext cx="911434" cy="403889"/>
            </a:xfrm>
            <a:custGeom>
              <a:avLst/>
              <a:gdLst/>
              <a:ahLst/>
              <a:cxnLst/>
              <a:rect l="l" t="t" r="r" b="b"/>
              <a:pathLst>
                <a:path w="34213" h="15161" extrusionOk="0">
                  <a:moveTo>
                    <a:pt x="0" y="1"/>
                  </a:moveTo>
                  <a:lnTo>
                    <a:pt x="0" y="15160"/>
                  </a:lnTo>
                  <a:lnTo>
                    <a:pt x="34212" y="15160"/>
                  </a:lnTo>
                  <a:lnTo>
                    <a:pt x="3421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2"/>
            <p:cNvSpPr/>
            <p:nvPr/>
          </p:nvSpPr>
          <p:spPr>
            <a:xfrm>
              <a:off x="844314" y="4760392"/>
              <a:ext cx="857861" cy="403889"/>
            </a:xfrm>
            <a:custGeom>
              <a:avLst/>
              <a:gdLst/>
              <a:ahLst/>
              <a:cxnLst/>
              <a:rect l="l" t="t" r="r" b="b"/>
              <a:pathLst>
                <a:path w="32202" h="15161" extrusionOk="0">
                  <a:moveTo>
                    <a:pt x="1373" y="1"/>
                  </a:moveTo>
                  <a:cubicBezTo>
                    <a:pt x="607" y="1"/>
                    <a:pt x="0" y="607"/>
                    <a:pt x="0" y="1373"/>
                  </a:cubicBezTo>
                  <a:lnTo>
                    <a:pt x="0" y="15160"/>
                  </a:lnTo>
                  <a:lnTo>
                    <a:pt x="32202" y="15160"/>
                  </a:lnTo>
                  <a:lnTo>
                    <a:pt x="32202" y="1373"/>
                  </a:lnTo>
                  <a:cubicBezTo>
                    <a:pt x="32202" y="607"/>
                    <a:pt x="31564" y="1"/>
                    <a:pt x="3083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2"/>
            <p:cNvSpPr/>
            <p:nvPr/>
          </p:nvSpPr>
          <p:spPr>
            <a:xfrm>
              <a:off x="142498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2"/>
            <p:cNvSpPr/>
            <p:nvPr/>
          </p:nvSpPr>
          <p:spPr>
            <a:xfrm>
              <a:off x="148535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2"/>
            <p:cNvSpPr/>
            <p:nvPr/>
          </p:nvSpPr>
          <p:spPr>
            <a:xfrm>
              <a:off x="154486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2"/>
            <p:cNvSpPr/>
            <p:nvPr/>
          </p:nvSpPr>
          <p:spPr>
            <a:xfrm>
              <a:off x="160523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2"/>
            <p:cNvSpPr/>
            <p:nvPr/>
          </p:nvSpPr>
          <p:spPr>
            <a:xfrm>
              <a:off x="1664320" y="3777563"/>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2"/>
            <p:cNvSpPr/>
            <p:nvPr/>
          </p:nvSpPr>
          <p:spPr>
            <a:xfrm>
              <a:off x="1725113" y="3777563"/>
              <a:ext cx="55305" cy="28079"/>
            </a:xfrm>
            <a:custGeom>
              <a:avLst/>
              <a:gdLst/>
              <a:ahLst/>
              <a:cxnLst/>
              <a:rect l="l" t="t" r="r" b="b"/>
              <a:pathLst>
                <a:path w="2076"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2"/>
            <p:cNvSpPr/>
            <p:nvPr/>
          </p:nvSpPr>
          <p:spPr>
            <a:xfrm>
              <a:off x="1785479"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2"/>
            <p:cNvSpPr/>
            <p:nvPr/>
          </p:nvSpPr>
          <p:spPr>
            <a:xfrm>
              <a:off x="1844993"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2"/>
            <p:cNvSpPr/>
            <p:nvPr/>
          </p:nvSpPr>
          <p:spPr>
            <a:xfrm>
              <a:off x="1904933" y="3777563"/>
              <a:ext cx="55704" cy="28079"/>
            </a:xfrm>
            <a:custGeom>
              <a:avLst/>
              <a:gdLst/>
              <a:ahLst/>
              <a:cxnLst/>
              <a:rect l="l" t="t" r="r" b="b"/>
              <a:pathLst>
                <a:path w="2091" h="1054" extrusionOk="0">
                  <a:moveTo>
                    <a:pt x="16" y="1"/>
                  </a:moveTo>
                  <a:cubicBezTo>
                    <a:pt x="0" y="703"/>
                    <a:pt x="519" y="1054"/>
                    <a:pt x="1042" y="1054"/>
                  </a:cubicBezTo>
                  <a:cubicBezTo>
                    <a:pt x="1564" y="1054"/>
                    <a:pt x="2091" y="703"/>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2"/>
            <p:cNvSpPr/>
            <p:nvPr/>
          </p:nvSpPr>
          <p:spPr>
            <a:xfrm>
              <a:off x="196487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2"/>
            <p:cNvSpPr/>
            <p:nvPr/>
          </p:nvSpPr>
          <p:spPr>
            <a:xfrm>
              <a:off x="202438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2"/>
            <p:cNvSpPr/>
            <p:nvPr/>
          </p:nvSpPr>
          <p:spPr>
            <a:xfrm>
              <a:off x="208475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2"/>
            <p:cNvSpPr/>
            <p:nvPr/>
          </p:nvSpPr>
          <p:spPr>
            <a:xfrm>
              <a:off x="214426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2"/>
            <p:cNvSpPr/>
            <p:nvPr/>
          </p:nvSpPr>
          <p:spPr>
            <a:xfrm>
              <a:off x="703176" y="3388193"/>
              <a:ext cx="50190" cy="31462"/>
            </a:xfrm>
            <a:custGeom>
              <a:avLst/>
              <a:gdLst/>
              <a:ahLst/>
              <a:cxnLst/>
              <a:rect l="l" t="t" r="r" b="b"/>
              <a:pathLst>
                <a:path w="1884" h="1181" fill="none" extrusionOk="0">
                  <a:moveTo>
                    <a:pt x="1883" y="0"/>
                  </a:moveTo>
                  <a:cubicBezTo>
                    <a:pt x="1820"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2"/>
            <p:cNvSpPr/>
            <p:nvPr/>
          </p:nvSpPr>
          <p:spPr>
            <a:xfrm>
              <a:off x="854518" y="3388193"/>
              <a:ext cx="50190" cy="31462"/>
            </a:xfrm>
            <a:custGeom>
              <a:avLst/>
              <a:gdLst/>
              <a:ahLst/>
              <a:cxnLst/>
              <a:rect l="l" t="t" r="r" b="b"/>
              <a:pathLst>
                <a:path w="1884" h="1181" fill="none" extrusionOk="0">
                  <a:moveTo>
                    <a:pt x="1883" y="0"/>
                  </a:moveTo>
                  <a:cubicBezTo>
                    <a:pt x="1819"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2"/>
            <p:cNvSpPr/>
            <p:nvPr/>
          </p:nvSpPr>
          <p:spPr>
            <a:xfrm>
              <a:off x="1232859"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2"/>
            <p:cNvSpPr/>
            <p:nvPr/>
          </p:nvSpPr>
          <p:spPr>
            <a:xfrm>
              <a:off x="1384174" y="3388193"/>
              <a:ext cx="50190" cy="31462"/>
            </a:xfrm>
            <a:custGeom>
              <a:avLst/>
              <a:gdLst/>
              <a:ahLst/>
              <a:cxnLst/>
              <a:rect l="l" t="t" r="r" b="b"/>
              <a:pathLst>
                <a:path w="1884" h="1181"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2"/>
            <p:cNvSpPr/>
            <p:nvPr/>
          </p:nvSpPr>
          <p:spPr>
            <a:xfrm>
              <a:off x="1459858"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2"/>
            <p:cNvSpPr/>
            <p:nvPr/>
          </p:nvSpPr>
          <p:spPr>
            <a:xfrm>
              <a:off x="1081517" y="3453647"/>
              <a:ext cx="50190" cy="31488"/>
            </a:xfrm>
            <a:custGeom>
              <a:avLst/>
              <a:gdLst/>
              <a:ahLst/>
              <a:cxnLst/>
              <a:rect l="l" t="t" r="r" b="b"/>
              <a:pathLst>
                <a:path w="1884" h="1182" fill="none" extrusionOk="0">
                  <a:moveTo>
                    <a:pt x="1883" y="0"/>
                  </a:moveTo>
                  <a:cubicBezTo>
                    <a:pt x="1820"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2"/>
            <p:cNvSpPr/>
            <p:nvPr/>
          </p:nvSpPr>
          <p:spPr>
            <a:xfrm>
              <a:off x="1459858" y="3453647"/>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2"/>
            <p:cNvSpPr/>
            <p:nvPr/>
          </p:nvSpPr>
          <p:spPr>
            <a:xfrm>
              <a:off x="1762515" y="3453647"/>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2"/>
            <p:cNvSpPr/>
            <p:nvPr/>
          </p:nvSpPr>
          <p:spPr>
            <a:xfrm>
              <a:off x="743988" y="3519954"/>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2"/>
            <p:cNvSpPr/>
            <p:nvPr/>
          </p:nvSpPr>
          <p:spPr>
            <a:xfrm>
              <a:off x="1121477" y="3519954"/>
              <a:ext cx="51042" cy="31488"/>
            </a:xfrm>
            <a:custGeom>
              <a:avLst/>
              <a:gdLst/>
              <a:ahLst/>
              <a:cxnLst/>
              <a:rect l="l" t="t" r="r" b="b"/>
              <a:pathLst>
                <a:path w="1916" h="1182" fill="none" extrusionOk="0">
                  <a:moveTo>
                    <a:pt x="1915" y="1"/>
                  </a:moveTo>
                  <a:cubicBezTo>
                    <a:pt x="1820"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 name="Google Shape;836;p2"/>
            <p:cNvSpPr/>
            <p:nvPr/>
          </p:nvSpPr>
          <p:spPr>
            <a:xfrm>
              <a:off x="1348476" y="351995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 name="Google Shape;837;p2"/>
            <p:cNvSpPr/>
            <p:nvPr/>
          </p:nvSpPr>
          <p:spPr>
            <a:xfrm>
              <a:off x="1499818" y="351995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 name="Google Shape;838;p2"/>
            <p:cNvSpPr/>
            <p:nvPr/>
          </p:nvSpPr>
          <p:spPr>
            <a:xfrm>
              <a:off x="1651160" y="3519954"/>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 name="Google Shape;839;p2"/>
            <p:cNvSpPr/>
            <p:nvPr/>
          </p:nvSpPr>
          <p:spPr>
            <a:xfrm>
              <a:off x="1802475" y="351995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 name="Google Shape;840;p2"/>
            <p:cNvSpPr/>
            <p:nvPr/>
          </p:nvSpPr>
          <p:spPr>
            <a:xfrm>
              <a:off x="624108" y="3585435"/>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2"/>
            <p:cNvSpPr/>
            <p:nvPr/>
          </p:nvSpPr>
          <p:spPr>
            <a:xfrm>
              <a:off x="697235" y="3585435"/>
              <a:ext cx="55278" cy="35724"/>
            </a:xfrm>
            <a:custGeom>
              <a:avLst/>
              <a:gdLst/>
              <a:ahLst/>
              <a:cxnLst/>
              <a:rect l="l" t="t" r="r" b="b"/>
              <a:pathLst>
                <a:path w="2075" h="1341" fill="none" extrusionOk="0">
                  <a:moveTo>
                    <a:pt x="1979"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2"/>
            <p:cNvSpPr/>
            <p:nvPr/>
          </p:nvSpPr>
          <p:spPr>
            <a:xfrm>
              <a:off x="851108" y="3585435"/>
              <a:ext cx="50190" cy="33167"/>
            </a:xfrm>
            <a:custGeom>
              <a:avLst/>
              <a:gdLst/>
              <a:ahLst/>
              <a:cxnLst/>
              <a:rect l="l" t="t" r="r" b="b"/>
              <a:pathLst>
                <a:path w="1884" h="1245"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2"/>
            <p:cNvSpPr/>
            <p:nvPr/>
          </p:nvSpPr>
          <p:spPr>
            <a:xfrm>
              <a:off x="999892" y="3585435"/>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2"/>
            <p:cNvSpPr/>
            <p:nvPr/>
          </p:nvSpPr>
          <p:spPr>
            <a:xfrm>
              <a:off x="1226891" y="3585435"/>
              <a:ext cx="55305" cy="35724"/>
            </a:xfrm>
            <a:custGeom>
              <a:avLst/>
              <a:gdLst/>
              <a:ahLst/>
              <a:cxnLst/>
              <a:rect l="l" t="t" r="r" b="b"/>
              <a:pathLst>
                <a:path w="2076" h="1341" fill="none" extrusionOk="0">
                  <a:moveTo>
                    <a:pt x="1979"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2"/>
            <p:cNvSpPr/>
            <p:nvPr/>
          </p:nvSpPr>
          <p:spPr>
            <a:xfrm>
              <a:off x="658127" y="3650890"/>
              <a:ext cx="50190" cy="31488"/>
            </a:xfrm>
            <a:custGeom>
              <a:avLst/>
              <a:gdLst/>
              <a:ahLst/>
              <a:cxnLst/>
              <a:rect l="l" t="t" r="r" b="b"/>
              <a:pathLst>
                <a:path w="1884"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2"/>
            <p:cNvSpPr/>
            <p:nvPr/>
          </p:nvSpPr>
          <p:spPr>
            <a:xfrm>
              <a:off x="73378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2"/>
            <p:cNvSpPr/>
            <p:nvPr/>
          </p:nvSpPr>
          <p:spPr>
            <a:xfrm>
              <a:off x="1036442" y="3650890"/>
              <a:ext cx="50190" cy="31488"/>
            </a:xfrm>
            <a:custGeom>
              <a:avLst/>
              <a:gdLst/>
              <a:ahLst/>
              <a:cxnLst/>
              <a:rect l="l" t="t" r="r" b="b"/>
              <a:pathLst>
                <a:path w="1884" h="1182" fill="none" extrusionOk="0">
                  <a:moveTo>
                    <a:pt x="1884" y="1"/>
                  </a:moveTo>
                  <a:cubicBezTo>
                    <a:pt x="1820" y="1181"/>
                    <a:pt x="65"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2"/>
            <p:cNvSpPr/>
            <p:nvPr/>
          </p:nvSpPr>
          <p:spPr>
            <a:xfrm>
              <a:off x="1111274" y="3650890"/>
              <a:ext cx="51042" cy="31488"/>
            </a:xfrm>
            <a:custGeom>
              <a:avLst/>
              <a:gdLst/>
              <a:ahLst/>
              <a:cxnLst/>
              <a:rect l="l" t="t" r="r" b="b"/>
              <a:pathLst>
                <a:path w="1916" h="1182" fill="none" extrusionOk="0">
                  <a:moveTo>
                    <a:pt x="1915" y="1"/>
                  </a:moveTo>
                  <a:cubicBezTo>
                    <a:pt x="1820"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2"/>
            <p:cNvSpPr/>
            <p:nvPr/>
          </p:nvSpPr>
          <p:spPr>
            <a:xfrm>
              <a:off x="1262616" y="3650890"/>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2"/>
            <p:cNvSpPr/>
            <p:nvPr/>
          </p:nvSpPr>
          <p:spPr>
            <a:xfrm>
              <a:off x="1413931" y="3650890"/>
              <a:ext cx="51042" cy="33193"/>
            </a:xfrm>
            <a:custGeom>
              <a:avLst/>
              <a:gdLst/>
              <a:ahLst/>
              <a:cxnLst/>
              <a:rect l="l" t="t" r="r" b="b"/>
              <a:pathLst>
                <a:path w="1916" h="1246" fill="none" extrusionOk="0">
                  <a:moveTo>
                    <a:pt x="1916" y="1"/>
                  </a:moveTo>
                  <a:cubicBezTo>
                    <a:pt x="1916"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2"/>
            <p:cNvSpPr/>
            <p:nvPr/>
          </p:nvSpPr>
          <p:spPr>
            <a:xfrm>
              <a:off x="1565273" y="3650890"/>
              <a:ext cx="51042" cy="31488"/>
            </a:xfrm>
            <a:custGeom>
              <a:avLst/>
              <a:gdLst/>
              <a:ahLst/>
              <a:cxnLst/>
              <a:rect l="l" t="t" r="r" b="b"/>
              <a:pathLst>
                <a:path w="1916" h="1182" fill="none" extrusionOk="0">
                  <a:moveTo>
                    <a:pt x="1916" y="1"/>
                  </a:moveTo>
                  <a:cubicBezTo>
                    <a:pt x="1820" y="1181"/>
                    <a:pt x="96"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2"/>
            <p:cNvSpPr/>
            <p:nvPr/>
          </p:nvSpPr>
          <p:spPr>
            <a:xfrm>
              <a:off x="171661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2"/>
            <p:cNvSpPr/>
            <p:nvPr/>
          </p:nvSpPr>
          <p:spPr>
            <a:xfrm>
              <a:off x="1867956"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2"/>
            <p:cNvSpPr/>
            <p:nvPr/>
          </p:nvSpPr>
          <p:spPr>
            <a:xfrm>
              <a:off x="523782"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2"/>
            <p:cNvSpPr/>
            <p:nvPr/>
          </p:nvSpPr>
          <p:spPr>
            <a:xfrm>
              <a:off x="675124" y="371634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2"/>
            <p:cNvSpPr/>
            <p:nvPr/>
          </p:nvSpPr>
          <p:spPr>
            <a:xfrm>
              <a:off x="825613" y="3716344"/>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2"/>
            <p:cNvSpPr/>
            <p:nvPr/>
          </p:nvSpPr>
          <p:spPr>
            <a:xfrm>
              <a:off x="901271" y="371634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2"/>
            <p:cNvSpPr/>
            <p:nvPr/>
          </p:nvSpPr>
          <p:spPr>
            <a:xfrm>
              <a:off x="1128270" y="3716344"/>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2"/>
            <p:cNvSpPr/>
            <p:nvPr/>
          </p:nvSpPr>
          <p:spPr>
            <a:xfrm>
              <a:off x="1279612" y="3716344"/>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2"/>
            <p:cNvSpPr/>
            <p:nvPr/>
          </p:nvSpPr>
          <p:spPr>
            <a:xfrm>
              <a:off x="1355270" y="371634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2"/>
            <p:cNvSpPr/>
            <p:nvPr/>
          </p:nvSpPr>
          <p:spPr>
            <a:xfrm>
              <a:off x="1506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2"/>
            <p:cNvSpPr/>
            <p:nvPr/>
          </p:nvSpPr>
          <p:spPr>
            <a:xfrm>
              <a:off x="1733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2"/>
            <p:cNvSpPr/>
            <p:nvPr/>
          </p:nvSpPr>
          <p:spPr>
            <a:xfrm>
              <a:off x="1884953" y="3716344"/>
              <a:ext cx="50190" cy="33193"/>
            </a:xfrm>
            <a:custGeom>
              <a:avLst/>
              <a:gdLst/>
              <a:ahLst/>
              <a:cxnLst/>
              <a:rect l="l" t="t" r="r" b="b"/>
              <a:pathLst>
                <a:path w="1884" h="1246" fill="none" extrusionOk="0">
                  <a:moveTo>
                    <a:pt x="1883" y="1"/>
                  </a:moveTo>
                  <a:cubicBezTo>
                    <a:pt x="1883"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2"/>
            <p:cNvSpPr/>
            <p:nvPr/>
          </p:nvSpPr>
          <p:spPr>
            <a:xfrm>
              <a:off x="1960610" y="3716344"/>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2"/>
            <p:cNvSpPr/>
            <p:nvPr/>
          </p:nvSpPr>
          <p:spPr>
            <a:xfrm>
              <a:off x="775450" y="4347206"/>
              <a:ext cx="995590" cy="482930"/>
            </a:xfrm>
            <a:custGeom>
              <a:avLst/>
              <a:gdLst/>
              <a:ahLst/>
              <a:cxnLst/>
              <a:rect l="l" t="t" r="r" b="b"/>
              <a:pathLst>
                <a:path w="37372" h="18128" extrusionOk="0">
                  <a:moveTo>
                    <a:pt x="18702" y="0"/>
                  </a:moveTo>
                  <a:lnTo>
                    <a:pt x="0" y="18128"/>
                  </a:lnTo>
                  <a:lnTo>
                    <a:pt x="37372" y="18128"/>
                  </a:lnTo>
                  <a:lnTo>
                    <a:pt x="187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2"/>
            <p:cNvSpPr/>
            <p:nvPr/>
          </p:nvSpPr>
          <p:spPr>
            <a:xfrm>
              <a:off x="844314" y="5086892"/>
              <a:ext cx="857861" cy="31462"/>
            </a:xfrm>
            <a:custGeom>
              <a:avLst/>
              <a:gdLst/>
              <a:ahLst/>
              <a:cxnLst/>
              <a:rect l="l" t="t" r="r" b="b"/>
              <a:pathLst>
                <a:path w="32202" h="1181" extrusionOk="0">
                  <a:moveTo>
                    <a:pt x="0" y="0"/>
                  </a:moveTo>
                  <a:lnTo>
                    <a:pt x="0" y="1181"/>
                  </a:lnTo>
                  <a:lnTo>
                    <a:pt x="32202" y="1181"/>
                  </a:lnTo>
                  <a:lnTo>
                    <a:pt x="322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2"/>
            <p:cNvSpPr/>
            <p:nvPr/>
          </p:nvSpPr>
          <p:spPr>
            <a:xfrm>
              <a:off x="844314" y="4858188"/>
              <a:ext cx="857861" cy="31462"/>
            </a:xfrm>
            <a:custGeom>
              <a:avLst/>
              <a:gdLst/>
              <a:ahLst/>
              <a:cxnLst/>
              <a:rect l="l" t="t" r="r" b="b"/>
              <a:pathLst>
                <a:path w="32202" h="1181" extrusionOk="0">
                  <a:moveTo>
                    <a:pt x="0" y="0"/>
                  </a:moveTo>
                  <a:lnTo>
                    <a:pt x="0" y="1181"/>
                  </a:lnTo>
                  <a:lnTo>
                    <a:pt x="32202" y="1181"/>
                  </a:lnTo>
                  <a:lnTo>
                    <a:pt x="32202"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2"/>
            <p:cNvSpPr/>
            <p:nvPr/>
          </p:nvSpPr>
          <p:spPr>
            <a:xfrm>
              <a:off x="943788" y="4922790"/>
              <a:ext cx="62098" cy="133520"/>
            </a:xfrm>
            <a:custGeom>
              <a:avLst/>
              <a:gdLst/>
              <a:ahLst/>
              <a:cxnLst/>
              <a:rect l="l" t="t" r="r" b="b"/>
              <a:pathLst>
                <a:path w="2331"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2"/>
            <p:cNvSpPr/>
            <p:nvPr/>
          </p:nvSpPr>
          <p:spPr>
            <a:xfrm>
              <a:off x="1242209" y="4922790"/>
              <a:ext cx="62071" cy="133520"/>
            </a:xfrm>
            <a:custGeom>
              <a:avLst/>
              <a:gdLst/>
              <a:ahLst/>
              <a:cxnLst/>
              <a:rect l="l" t="t" r="r" b="b"/>
              <a:pathLst>
                <a:path w="2330"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2"/>
            <p:cNvSpPr/>
            <p:nvPr/>
          </p:nvSpPr>
          <p:spPr>
            <a:xfrm>
              <a:off x="1539778" y="4922790"/>
              <a:ext cx="62924" cy="133520"/>
            </a:xfrm>
            <a:custGeom>
              <a:avLst/>
              <a:gdLst/>
              <a:ahLst/>
              <a:cxnLst/>
              <a:rect l="l" t="t" r="r" b="b"/>
              <a:pathLst>
                <a:path w="2362" h="5012" extrusionOk="0">
                  <a:moveTo>
                    <a:pt x="0" y="1"/>
                  </a:moveTo>
                  <a:lnTo>
                    <a:pt x="0" y="5011"/>
                  </a:lnTo>
                  <a:lnTo>
                    <a:pt x="2362" y="5011"/>
                  </a:lnTo>
                  <a:lnTo>
                    <a:pt x="236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2"/>
            <p:cNvSpPr/>
            <p:nvPr/>
          </p:nvSpPr>
          <p:spPr>
            <a:xfrm>
              <a:off x="830701" y="4400779"/>
              <a:ext cx="885087" cy="429357"/>
            </a:xfrm>
            <a:custGeom>
              <a:avLst/>
              <a:gdLst/>
              <a:ahLst/>
              <a:cxnLst/>
              <a:rect l="l" t="t" r="r" b="b"/>
              <a:pathLst>
                <a:path w="33224" h="16117" extrusionOk="0">
                  <a:moveTo>
                    <a:pt x="16628" y="0"/>
                  </a:moveTo>
                  <a:lnTo>
                    <a:pt x="1" y="16117"/>
                  </a:lnTo>
                  <a:lnTo>
                    <a:pt x="33224" y="16117"/>
                  </a:lnTo>
                  <a:lnTo>
                    <a:pt x="16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 name="Google Shape;872;p2"/>
            <p:cNvSpPr/>
            <p:nvPr/>
          </p:nvSpPr>
          <p:spPr>
            <a:xfrm>
              <a:off x="987131" y="4449237"/>
              <a:ext cx="572227" cy="277189"/>
            </a:xfrm>
            <a:custGeom>
              <a:avLst/>
              <a:gdLst/>
              <a:ahLst/>
              <a:cxnLst/>
              <a:rect l="l" t="t" r="r" b="b"/>
              <a:pathLst>
                <a:path w="21480" h="10405" extrusionOk="0">
                  <a:moveTo>
                    <a:pt x="10756" y="0"/>
                  </a:moveTo>
                  <a:lnTo>
                    <a:pt x="1" y="10404"/>
                  </a:lnTo>
                  <a:lnTo>
                    <a:pt x="21479" y="10404"/>
                  </a:lnTo>
                  <a:lnTo>
                    <a:pt x="1075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2"/>
            <p:cNvSpPr/>
            <p:nvPr/>
          </p:nvSpPr>
          <p:spPr>
            <a:xfrm>
              <a:off x="1043262" y="4473879"/>
              <a:ext cx="459966" cy="223643"/>
            </a:xfrm>
            <a:custGeom>
              <a:avLst/>
              <a:gdLst/>
              <a:ahLst/>
              <a:cxnLst/>
              <a:rect l="l" t="t" r="r" b="b"/>
              <a:pathLst>
                <a:path w="17266" h="8395" fill="none" extrusionOk="0">
                  <a:moveTo>
                    <a:pt x="17266" y="8394"/>
                  </a:moveTo>
                  <a:lnTo>
                    <a:pt x="8649" y="1"/>
                  </a:lnTo>
                  <a:lnTo>
                    <a:pt x="0" y="8394"/>
                  </a:lnTo>
                  <a:close/>
                </a:path>
              </a:pathLst>
            </a:custGeom>
            <a:noFill/>
            <a:ln w="4775" cap="flat" cmpd="sng">
              <a:solidFill>
                <a:srgbClr val="F0D878"/>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2"/>
            <p:cNvSpPr/>
            <p:nvPr/>
          </p:nvSpPr>
          <p:spPr>
            <a:xfrm>
              <a:off x="1255796" y="4496843"/>
              <a:ext cx="34046" cy="34019"/>
            </a:xfrm>
            <a:custGeom>
              <a:avLst/>
              <a:gdLst/>
              <a:ahLst/>
              <a:cxnLst/>
              <a:rect l="l" t="t" r="r" b="b"/>
              <a:pathLst>
                <a:path w="1278" h="1277" extrusionOk="0">
                  <a:moveTo>
                    <a:pt x="639" y="0"/>
                  </a:moveTo>
                  <a:lnTo>
                    <a:pt x="1" y="639"/>
                  </a:lnTo>
                  <a:lnTo>
                    <a:pt x="639" y="1277"/>
                  </a:lnTo>
                  <a:lnTo>
                    <a:pt x="1277" y="639"/>
                  </a:lnTo>
                  <a:lnTo>
                    <a:pt x="639"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2"/>
            <p:cNvSpPr/>
            <p:nvPr/>
          </p:nvSpPr>
          <p:spPr>
            <a:xfrm>
              <a:off x="1254118" y="4316597"/>
              <a:ext cx="38282" cy="38282"/>
            </a:xfrm>
            <a:custGeom>
              <a:avLst/>
              <a:gdLst/>
              <a:ahLst/>
              <a:cxnLst/>
              <a:rect l="l" t="t" r="r" b="b"/>
              <a:pathLst>
                <a:path w="1437" h="1437" extrusionOk="0">
                  <a:moveTo>
                    <a:pt x="702" y="1"/>
                  </a:moveTo>
                  <a:lnTo>
                    <a:pt x="0" y="735"/>
                  </a:lnTo>
                  <a:lnTo>
                    <a:pt x="702" y="1437"/>
                  </a:lnTo>
                  <a:lnTo>
                    <a:pt x="1436" y="735"/>
                  </a:lnTo>
                  <a:lnTo>
                    <a:pt x="702"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76" name="Google Shape;876;p2"/>
          <p:cNvGrpSpPr/>
          <p:nvPr/>
        </p:nvGrpSpPr>
        <p:grpSpPr>
          <a:xfrm flipH="1">
            <a:off x="10993834" y="740985"/>
            <a:ext cx="798967" cy="6693567"/>
            <a:chOff x="153175" y="308325"/>
            <a:chExt cx="599225" cy="5020175"/>
          </a:xfrm>
        </p:grpSpPr>
        <p:sp>
          <p:nvSpPr>
            <p:cNvPr id="877" name="Google Shape;877;p2"/>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2"/>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2"/>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2"/>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2"/>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2"/>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2"/>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2"/>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2"/>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2"/>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2"/>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2"/>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2"/>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2"/>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2"/>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2"/>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2"/>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2"/>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2"/>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2"/>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2"/>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2"/>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2"/>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2"/>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2"/>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2"/>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2"/>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2"/>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2"/>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2"/>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2"/>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2"/>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2"/>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2"/>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2"/>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2"/>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2"/>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2"/>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2"/>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2"/>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2"/>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2"/>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2"/>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2"/>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2"/>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2"/>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2"/>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2"/>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2"/>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2"/>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2"/>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2"/>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2"/>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2"/>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2"/>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2"/>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2"/>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2"/>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2"/>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2"/>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2"/>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2"/>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2"/>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2"/>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2"/>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2"/>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2"/>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2"/>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2"/>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2"/>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2"/>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2"/>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2"/>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2"/>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2"/>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2"/>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2"/>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2"/>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2"/>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2"/>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2"/>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2"/>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2"/>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2"/>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2"/>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2"/>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2"/>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2"/>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2"/>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2"/>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2"/>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2"/>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2"/>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2"/>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2"/>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2"/>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2"/>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2"/>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2"/>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2"/>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2"/>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2"/>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2"/>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2"/>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2"/>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2"/>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2"/>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6" name="Google Shape;986;p2"/>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2"/>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2"/>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2"/>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2"/>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2"/>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2"/>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2"/>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2"/>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2"/>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2"/>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2"/>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2"/>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2"/>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2"/>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001" name="Google Shape;1001;p2"/>
          <p:cNvGrpSpPr/>
          <p:nvPr/>
        </p:nvGrpSpPr>
        <p:grpSpPr>
          <a:xfrm flipH="1">
            <a:off x="5184053" y="1244594"/>
            <a:ext cx="1112755" cy="367599"/>
            <a:chOff x="3568025" y="801000"/>
            <a:chExt cx="610375" cy="255750"/>
          </a:xfrm>
        </p:grpSpPr>
        <p:sp>
          <p:nvSpPr>
            <p:cNvPr id="1002" name="Google Shape;1002;p2"/>
            <p:cNvSpPr/>
            <p:nvPr/>
          </p:nvSpPr>
          <p:spPr>
            <a:xfrm flipH="1">
              <a:off x="3785825" y="801000"/>
              <a:ext cx="276100" cy="243050"/>
            </a:xfrm>
            <a:custGeom>
              <a:avLst/>
              <a:gdLst/>
              <a:ahLst/>
              <a:cxnLst/>
              <a:rect l="l" t="t" r="r" b="b"/>
              <a:pathLst>
                <a:path w="11044" h="9722" extrusionOk="0">
                  <a:moveTo>
                    <a:pt x="5509" y="0"/>
                  </a:moveTo>
                  <a:cubicBezTo>
                    <a:pt x="4895" y="0"/>
                    <a:pt x="4272" y="118"/>
                    <a:pt x="3671" y="368"/>
                  </a:cubicBezTo>
                  <a:cubicBezTo>
                    <a:pt x="1182" y="1389"/>
                    <a:pt x="1" y="4230"/>
                    <a:pt x="1022" y="6719"/>
                  </a:cubicBezTo>
                  <a:cubicBezTo>
                    <a:pt x="1789" y="8590"/>
                    <a:pt x="3584" y="9721"/>
                    <a:pt x="5485" y="9721"/>
                  </a:cubicBezTo>
                  <a:cubicBezTo>
                    <a:pt x="6114" y="9721"/>
                    <a:pt x="6754" y="9598"/>
                    <a:pt x="7373" y="9336"/>
                  </a:cubicBezTo>
                  <a:cubicBezTo>
                    <a:pt x="9862" y="8315"/>
                    <a:pt x="11043" y="5474"/>
                    <a:pt x="9990" y="2985"/>
                  </a:cubicBezTo>
                  <a:cubicBezTo>
                    <a:pt x="9218" y="1128"/>
                    <a:pt x="7408" y="0"/>
                    <a:pt x="550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2"/>
            <p:cNvSpPr/>
            <p:nvPr/>
          </p:nvSpPr>
          <p:spPr>
            <a:xfrm flipH="1">
              <a:off x="3568025" y="980125"/>
              <a:ext cx="150025" cy="76625"/>
            </a:xfrm>
            <a:custGeom>
              <a:avLst/>
              <a:gdLst/>
              <a:ahLst/>
              <a:cxnLst/>
              <a:rect l="l" t="t" r="r" b="b"/>
              <a:pathLst>
                <a:path w="6001" h="3065" extrusionOk="0">
                  <a:moveTo>
                    <a:pt x="3001" y="1"/>
                  </a:moveTo>
                  <a:cubicBezTo>
                    <a:pt x="1341" y="1"/>
                    <a:pt x="1" y="1341"/>
                    <a:pt x="1" y="3001"/>
                  </a:cubicBezTo>
                  <a:lnTo>
                    <a:pt x="1" y="3064"/>
                  </a:lnTo>
                  <a:lnTo>
                    <a:pt x="6001" y="3064"/>
                  </a:lnTo>
                  <a:lnTo>
                    <a:pt x="6001" y="3001"/>
                  </a:lnTo>
                  <a:cubicBezTo>
                    <a:pt x="6001" y="1341"/>
                    <a:pt x="4660" y="1"/>
                    <a:pt x="3001"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2"/>
            <p:cNvSpPr/>
            <p:nvPr/>
          </p:nvSpPr>
          <p:spPr>
            <a:xfrm flipH="1">
              <a:off x="3606325" y="997675"/>
              <a:ext cx="513050" cy="59075"/>
            </a:xfrm>
            <a:custGeom>
              <a:avLst/>
              <a:gdLst/>
              <a:ahLst/>
              <a:cxnLst/>
              <a:rect l="l" t="t" r="r" b="b"/>
              <a:pathLst>
                <a:path w="20522" h="2363" extrusionOk="0">
                  <a:moveTo>
                    <a:pt x="1" y="1"/>
                  </a:moveTo>
                  <a:lnTo>
                    <a:pt x="1" y="2362"/>
                  </a:lnTo>
                  <a:lnTo>
                    <a:pt x="20522" y="2362"/>
                  </a:lnTo>
                  <a:lnTo>
                    <a:pt x="20522" y="1"/>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2"/>
            <p:cNvSpPr/>
            <p:nvPr/>
          </p:nvSpPr>
          <p:spPr>
            <a:xfrm flipH="1">
              <a:off x="3671750" y="941025"/>
              <a:ext cx="191500" cy="115725"/>
            </a:xfrm>
            <a:custGeom>
              <a:avLst/>
              <a:gdLst/>
              <a:ahLst/>
              <a:cxnLst/>
              <a:rect l="l" t="t" r="r" b="b"/>
              <a:pathLst>
                <a:path w="7660" h="4629" extrusionOk="0">
                  <a:moveTo>
                    <a:pt x="3830" y="1"/>
                  </a:moveTo>
                  <a:cubicBezTo>
                    <a:pt x="1469" y="1"/>
                    <a:pt x="0" y="2586"/>
                    <a:pt x="1181" y="4628"/>
                  </a:cubicBezTo>
                  <a:lnTo>
                    <a:pt x="6479" y="4628"/>
                  </a:lnTo>
                  <a:cubicBezTo>
                    <a:pt x="7660" y="2586"/>
                    <a:pt x="6192" y="1"/>
                    <a:pt x="3830"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2"/>
            <p:cNvSpPr/>
            <p:nvPr/>
          </p:nvSpPr>
          <p:spPr>
            <a:xfrm flipH="1">
              <a:off x="3962150" y="925075"/>
              <a:ext cx="216250" cy="131675"/>
            </a:xfrm>
            <a:custGeom>
              <a:avLst/>
              <a:gdLst/>
              <a:ahLst/>
              <a:cxnLst/>
              <a:rect l="l" t="t" r="r" b="b"/>
              <a:pathLst>
                <a:path w="8650" h="5267" extrusionOk="0">
                  <a:moveTo>
                    <a:pt x="4309" y="1"/>
                  </a:moveTo>
                  <a:cubicBezTo>
                    <a:pt x="1628" y="1"/>
                    <a:pt x="0" y="3001"/>
                    <a:pt x="1468" y="5266"/>
                  </a:cubicBezTo>
                  <a:lnTo>
                    <a:pt x="7181" y="5266"/>
                  </a:lnTo>
                  <a:cubicBezTo>
                    <a:pt x="8649" y="3001"/>
                    <a:pt x="7021" y="1"/>
                    <a:pt x="43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007" name="Google Shape;1007;p2"/>
          <p:cNvGrpSpPr/>
          <p:nvPr/>
        </p:nvGrpSpPr>
        <p:grpSpPr>
          <a:xfrm>
            <a:off x="10520929" y="3843267"/>
            <a:ext cx="458191" cy="3395464"/>
            <a:chOff x="6467556" y="2458300"/>
            <a:chExt cx="343643" cy="2546598"/>
          </a:xfrm>
        </p:grpSpPr>
        <p:sp>
          <p:nvSpPr>
            <p:cNvPr id="1008" name="Google Shape;1008;p2"/>
            <p:cNvSpPr/>
            <p:nvPr/>
          </p:nvSpPr>
          <p:spPr>
            <a:xfrm>
              <a:off x="6482013" y="2458300"/>
              <a:ext cx="238971" cy="77852"/>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2"/>
            <p:cNvSpPr/>
            <p:nvPr/>
          </p:nvSpPr>
          <p:spPr>
            <a:xfrm>
              <a:off x="6467556" y="2506505"/>
              <a:ext cx="343643" cy="2498394"/>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10" name="Google Shape;1010;p2"/>
            <p:cNvGrpSpPr/>
            <p:nvPr/>
          </p:nvGrpSpPr>
          <p:grpSpPr>
            <a:xfrm>
              <a:off x="6470987" y="2532678"/>
              <a:ext cx="336091" cy="1890318"/>
              <a:chOff x="6470987" y="2532678"/>
              <a:chExt cx="336091" cy="1890318"/>
            </a:xfrm>
          </p:grpSpPr>
          <p:sp>
            <p:nvSpPr>
              <p:cNvPr id="1011" name="Google Shape;1011;p2"/>
              <p:cNvSpPr/>
              <p:nvPr/>
            </p:nvSpPr>
            <p:spPr>
              <a:xfrm>
                <a:off x="6470987" y="253267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2"/>
              <p:cNvSpPr/>
              <p:nvPr/>
            </p:nvSpPr>
            <p:spPr>
              <a:xfrm>
                <a:off x="6470987" y="258019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2"/>
              <p:cNvSpPr/>
              <p:nvPr/>
            </p:nvSpPr>
            <p:spPr>
              <a:xfrm>
                <a:off x="6470987" y="262839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2"/>
              <p:cNvSpPr/>
              <p:nvPr/>
            </p:nvSpPr>
            <p:spPr>
              <a:xfrm>
                <a:off x="6470987" y="2675910"/>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2"/>
              <p:cNvSpPr/>
              <p:nvPr/>
            </p:nvSpPr>
            <p:spPr>
              <a:xfrm>
                <a:off x="6470987" y="272411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2"/>
              <p:cNvSpPr/>
              <p:nvPr/>
            </p:nvSpPr>
            <p:spPr>
              <a:xfrm>
                <a:off x="6470987" y="277162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2"/>
              <p:cNvSpPr/>
              <p:nvPr/>
            </p:nvSpPr>
            <p:spPr>
              <a:xfrm>
                <a:off x="6470987" y="281983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2"/>
              <p:cNvSpPr/>
              <p:nvPr/>
            </p:nvSpPr>
            <p:spPr>
              <a:xfrm>
                <a:off x="6470987" y="286734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2"/>
              <p:cNvSpPr/>
              <p:nvPr/>
            </p:nvSpPr>
            <p:spPr>
              <a:xfrm>
                <a:off x="6470987" y="291554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2"/>
              <p:cNvSpPr/>
              <p:nvPr/>
            </p:nvSpPr>
            <p:spPr>
              <a:xfrm>
                <a:off x="6470987" y="296308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2"/>
              <p:cNvSpPr/>
              <p:nvPr/>
            </p:nvSpPr>
            <p:spPr>
              <a:xfrm>
                <a:off x="6470987" y="3011289"/>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2"/>
              <p:cNvSpPr/>
              <p:nvPr/>
            </p:nvSpPr>
            <p:spPr>
              <a:xfrm>
                <a:off x="6470987" y="3059493"/>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2"/>
              <p:cNvSpPr/>
              <p:nvPr/>
            </p:nvSpPr>
            <p:spPr>
              <a:xfrm>
                <a:off x="6470987" y="310700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2"/>
              <p:cNvSpPr/>
              <p:nvPr/>
            </p:nvSpPr>
            <p:spPr>
              <a:xfrm>
                <a:off x="6470987" y="3155211"/>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2"/>
              <p:cNvSpPr/>
              <p:nvPr/>
            </p:nvSpPr>
            <p:spPr>
              <a:xfrm>
                <a:off x="6470987" y="320272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2"/>
              <p:cNvSpPr/>
              <p:nvPr/>
            </p:nvSpPr>
            <p:spPr>
              <a:xfrm>
                <a:off x="6470987" y="325092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2"/>
              <p:cNvSpPr/>
              <p:nvPr/>
            </p:nvSpPr>
            <p:spPr>
              <a:xfrm>
                <a:off x="6470987" y="329844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2"/>
              <p:cNvSpPr/>
              <p:nvPr/>
            </p:nvSpPr>
            <p:spPr>
              <a:xfrm>
                <a:off x="6470987" y="334664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2"/>
              <p:cNvSpPr/>
              <p:nvPr/>
            </p:nvSpPr>
            <p:spPr>
              <a:xfrm>
                <a:off x="6470987" y="3394850"/>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2"/>
              <p:cNvSpPr/>
              <p:nvPr/>
            </p:nvSpPr>
            <p:spPr>
              <a:xfrm>
                <a:off x="6470987" y="344236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2"/>
              <p:cNvSpPr/>
              <p:nvPr/>
            </p:nvSpPr>
            <p:spPr>
              <a:xfrm>
                <a:off x="6470987" y="349056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2"/>
              <p:cNvSpPr/>
              <p:nvPr/>
            </p:nvSpPr>
            <p:spPr>
              <a:xfrm>
                <a:off x="6470987" y="353808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2"/>
              <p:cNvSpPr/>
              <p:nvPr/>
            </p:nvSpPr>
            <p:spPr>
              <a:xfrm>
                <a:off x="6470987" y="358628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2"/>
              <p:cNvSpPr/>
              <p:nvPr/>
            </p:nvSpPr>
            <p:spPr>
              <a:xfrm>
                <a:off x="6470987" y="363379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2"/>
              <p:cNvSpPr/>
              <p:nvPr/>
            </p:nvSpPr>
            <p:spPr>
              <a:xfrm>
                <a:off x="6470987" y="368200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2"/>
              <p:cNvSpPr/>
              <p:nvPr/>
            </p:nvSpPr>
            <p:spPr>
              <a:xfrm>
                <a:off x="6470987" y="372951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2"/>
              <p:cNvSpPr/>
              <p:nvPr/>
            </p:nvSpPr>
            <p:spPr>
              <a:xfrm>
                <a:off x="6470987" y="377772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2"/>
              <p:cNvSpPr/>
              <p:nvPr/>
            </p:nvSpPr>
            <p:spPr>
              <a:xfrm>
                <a:off x="6470987" y="382523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2"/>
              <p:cNvSpPr/>
              <p:nvPr/>
            </p:nvSpPr>
            <p:spPr>
              <a:xfrm>
                <a:off x="6470987" y="387343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2"/>
              <p:cNvSpPr/>
              <p:nvPr/>
            </p:nvSpPr>
            <p:spPr>
              <a:xfrm>
                <a:off x="6470987" y="392095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2"/>
              <p:cNvSpPr/>
              <p:nvPr/>
            </p:nvSpPr>
            <p:spPr>
              <a:xfrm>
                <a:off x="6470987" y="396915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2"/>
              <p:cNvSpPr/>
              <p:nvPr/>
            </p:nvSpPr>
            <p:spPr>
              <a:xfrm>
                <a:off x="6470987" y="4017361"/>
                <a:ext cx="336091" cy="22074"/>
              </a:xfrm>
              <a:custGeom>
                <a:avLst/>
                <a:gdLst/>
                <a:ahLst/>
                <a:cxnLst/>
                <a:rect l="l" t="t" r="r" b="b"/>
                <a:pathLst>
                  <a:path w="15576" h="1023" extrusionOk="0">
                    <a:moveTo>
                      <a:pt x="1" y="1"/>
                    </a:moveTo>
                    <a:lnTo>
                      <a:pt x="1" y="1022"/>
                    </a:lnTo>
                    <a:lnTo>
                      <a:pt x="15575" y="1022"/>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2"/>
              <p:cNvSpPr/>
              <p:nvPr/>
            </p:nvSpPr>
            <p:spPr>
              <a:xfrm>
                <a:off x="6470987" y="406489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2"/>
              <p:cNvSpPr/>
              <p:nvPr/>
            </p:nvSpPr>
            <p:spPr>
              <a:xfrm>
                <a:off x="6470987" y="4113100"/>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2"/>
              <p:cNvSpPr/>
              <p:nvPr/>
            </p:nvSpPr>
            <p:spPr>
              <a:xfrm>
                <a:off x="6470987" y="416061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2"/>
              <p:cNvSpPr/>
              <p:nvPr/>
            </p:nvSpPr>
            <p:spPr>
              <a:xfrm>
                <a:off x="6470987" y="420881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2"/>
              <p:cNvSpPr/>
              <p:nvPr/>
            </p:nvSpPr>
            <p:spPr>
              <a:xfrm>
                <a:off x="6470987" y="425633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2"/>
              <p:cNvSpPr/>
              <p:nvPr/>
            </p:nvSpPr>
            <p:spPr>
              <a:xfrm>
                <a:off x="6470987" y="430453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2"/>
              <p:cNvSpPr/>
              <p:nvPr/>
            </p:nvSpPr>
            <p:spPr>
              <a:xfrm>
                <a:off x="6470987" y="4352050"/>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2"/>
              <p:cNvSpPr/>
              <p:nvPr/>
            </p:nvSpPr>
            <p:spPr>
              <a:xfrm>
                <a:off x="6470987" y="440025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1" name="Google Shape;1051;p2"/>
            <p:cNvSpPr/>
            <p:nvPr/>
          </p:nvSpPr>
          <p:spPr>
            <a:xfrm>
              <a:off x="6493730" y="2532678"/>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2"/>
            <p:cNvSpPr/>
            <p:nvPr/>
          </p:nvSpPr>
          <p:spPr>
            <a:xfrm>
              <a:off x="6725105" y="2671788"/>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2"/>
            <p:cNvSpPr/>
            <p:nvPr/>
          </p:nvSpPr>
          <p:spPr>
            <a:xfrm>
              <a:off x="6709958" y="2913499"/>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2"/>
            <p:cNvSpPr/>
            <p:nvPr/>
          </p:nvSpPr>
          <p:spPr>
            <a:xfrm>
              <a:off x="6555701" y="3055350"/>
              <a:ext cx="55109" cy="24814"/>
            </a:xfrm>
            <a:custGeom>
              <a:avLst/>
              <a:gdLst/>
              <a:ahLst/>
              <a:cxnLst/>
              <a:rect l="l" t="t" r="r" b="b"/>
              <a:pathLst>
                <a:path w="2554" h="1150" extrusionOk="0">
                  <a:moveTo>
                    <a:pt x="0" y="1"/>
                  </a:moveTo>
                  <a:lnTo>
                    <a:pt x="0" y="1149"/>
                  </a:lnTo>
                  <a:lnTo>
                    <a:pt x="2554" y="1149"/>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5" name="Google Shape;1055;p2"/>
            <p:cNvSpPr/>
            <p:nvPr/>
          </p:nvSpPr>
          <p:spPr>
            <a:xfrm>
              <a:off x="6692739" y="3297061"/>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2"/>
            <p:cNvSpPr/>
            <p:nvPr/>
          </p:nvSpPr>
          <p:spPr>
            <a:xfrm>
              <a:off x="6538482" y="3483685"/>
              <a:ext cx="54418" cy="24814"/>
            </a:xfrm>
            <a:custGeom>
              <a:avLst/>
              <a:gdLst/>
              <a:ahLst/>
              <a:cxnLst/>
              <a:rect l="l" t="t" r="r" b="b"/>
              <a:pathLst>
                <a:path w="2522" h="1150" extrusionOk="0">
                  <a:moveTo>
                    <a:pt x="1" y="0"/>
                  </a:moveTo>
                  <a:lnTo>
                    <a:pt x="1"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2"/>
            <p:cNvSpPr/>
            <p:nvPr/>
          </p:nvSpPr>
          <p:spPr>
            <a:xfrm>
              <a:off x="6705125" y="3625535"/>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2"/>
            <p:cNvSpPr/>
            <p:nvPr/>
          </p:nvSpPr>
          <p:spPr>
            <a:xfrm>
              <a:off x="6526096" y="3774981"/>
              <a:ext cx="54418" cy="24793"/>
            </a:xfrm>
            <a:custGeom>
              <a:avLst/>
              <a:gdLst/>
              <a:ahLst/>
              <a:cxnLst/>
              <a:rect l="l" t="t" r="r" b="b"/>
              <a:pathLst>
                <a:path w="2522" h="1149"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9" name="Google Shape;1059;p2"/>
            <p:cNvSpPr/>
            <p:nvPr/>
          </p:nvSpPr>
          <p:spPr>
            <a:xfrm>
              <a:off x="6667947" y="3969157"/>
              <a:ext cx="54418" cy="24814"/>
            </a:xfrm>
            <a:custGeom>
              <a:avLst/>
              <a:gdLst/>
              <a:ahLst/>
              <a:cxnLst/>
              <a:rect l="l" t="t" r="r" b="b"/>
              <a:pathLst>
                <a:path w="2522" h="1150" extrusionOk="0">
                  <a:moveTo>
                    <a:pt x="0" y="1"/>
                  </a:moveTo>
                  <a:lnTo>
                    <a:pt x="0" y="1150"/>
                  </a:lnTo>
                  <a:lnTo>
                    <a:pt x="2522" y="1150"/>
                  </a:lnTo>
                  <a:lnTo>
                    <a:pt x="252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0" name="Google Shape;1060;p2"/>
            <p:cNvSpPr/>
            <p:nvPr/>
          </p:nvSpPr>
          <p:spPr>
            <a:xfrm>
              <a:off x="6488897" y="4063515"/>
              <a:ext cx="54418" cy="25505"/>
            </a:xfrm>
            <a:custGeom>
              <a:avLst/>
              <a:gdLst/>
              <a:ahLst/>
              <a:cxnLst/>
              <a:rect l="l" t="t" r="r" b="b"/>
              <a:pathLst>
                <a:path w="2522" h="1182" extrusionOk="0">
                  <a:moveTo>
                    <a:pt x="1" y="0"/>
                  </a:moveTo>
                  <a:lnTo>
                    <a:pt x="1" y="1181"/>
                  </a:lnTo>
                  <a:lnTo>
                    <a:pt x="2522" y="1181"/>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1" name="Google Shape;1061;p2"/>
            <p:cNvSpPr/>
            <p:nvPr/>
          </p:nvSpPr>
          <p:spPr>
            <a:xfrm>
              <a:off x="6732679" y="4153731"/>
              <a:ext cx="54418" cy="24793"/>
            </a:xfrm>
            <a:custGeom>
              <a:avLst/>
              <a:gdLst/>
              <a:ahLst/>
              <a:cxnLst/>
              <a:rect l="l" t="t" r="r" b="b"/>
              <a:pathLst>
                <a:path w="2522" h="1149" extrusionOk="0">
                  <a:moveTo>
                    <a:pt x="0" y="0"/>
                  </a:moveTo>
                  <a:lnTo>
                    <a:pt x="0"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2" name="Google Shape;1062;p2"/>
            <p:cNvSpPr/>
            <p:nvPr/>
          </p:nvSpPr>
          <p:spPr>
            <a:xfrm>
              <a:off x="6592879" y="4252880"/>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3" name="Google Shape;1063;p2"/>
            <p:cNvSpPr/>
            <p:nvPr/>
          </p:nvSpPr>
          <p:spPr>
            <a:xfrm>
              <a:off x="6712698" y="4347907"/>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4" name="Google Shape;1064;p2"/>
            <p:cNvSpPr/>
            <p:nvPr/>
          </p:nvSpPr>
          <p:spPr>
            <a:xfrm>
              <a:off x="6508877" y="4400254"/>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5" name="Google Shape;1065;p2"/>
            <p:cNvSpPr/>
            <p:nvPr/>
          </p:nvSpPr>
          <p:spPr>
            <a:xfrm>
              <a:off x="6689977" y="4875412"/>
              <a:ext cx="55109" cy="24814"/>
            </a:xfrm>
            <a:custGeom>
              <a:avLst/>
              <a:gdLst/>
              <a:ahLst/>
              <a:cxnLst/>
              <a:rect l="l" t="t" r="r" b="b"/>
              <a:pathLst>
                <a:path w="2554" h="1150" extrusionOk="0">
                  <a:moveTo>
                    <a:pt x="1" y="0"/>
                  </a:moveTo>
                  <a:lnTo>
                    <a:pt x="1" y="1149"/>
                  </a:lnTo>
                  <a:lnTo>
                    <a:pt x="2554" y="1149"/>
                  </a:lnTo>
                  <a:lnTo>
                    <a:pt x="2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6" name="Google Shape;1066;p2"/>
            <p:cNvSpPr/>
            <p:nvPr/>
          </p:nvSpPr>
          <p:spPr>
            <a:xfrm>
              <a:off x="6552939" y="2724114"/>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7" name="Google Shape;1067;p2"/>
            <p:cNvSpPr/>
            <p:nvPr/>
          </p:nvSpPr>
          <p:spPr>
            <a:xfrm>
              <a:off x="6610788" y="4591689"/>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8" name="Google Shape;1068;p2"/>
            <p:cNvSpPr/>
            <p:nvPr/>
          </p:nvSpPr>
          <p:spPr>
            <a:xfrm>
              <a:off x="6740943" y="4443625"/>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9" name="Google Shape;1069;p2"/>
            <p:cNvSpPr/>
            <p:nvPr/>
          </p:nvSpPr>
          <p:spPr>
            <a:xfrm>
              <a:off x="6612169" y="4348597"/>
              <a:ext cx="26864" cy="27576"/>
            </a:xfrm>
            <a:custGeom>
              <a:avLst/>
              <a:gdLst/>
              <a:ahLst/>
              <a:cxnLst/>
              <a:rect l="l" t="t" r="r" b="b"/>
              <a:pathLst>
                <a:path w="1245"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2"/>
            <p:cNvSpPr/>
            <p:nvPr/>
          </p:nvSpPr>
          <p:spPr>
            <a:xfrm>
              <a:off x="6686546" y="4251499"/>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2"/>
            <p:cNvSpPr/>
            <p:nvPr/>
          </p:nvSpPr>
          <p:spPr>
            <a:xfrm>
              <a:off x="6534360" y="4254261"/>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2"/>
            <p:cNvSpPr/>
            <p:nvPr/>
          </p:nvSpPr>
          <p:spPr>
            <a:xfrm>
              <a:off x="6574300" y="406006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3" name="Google Shape;1073;p2"/>
            <p:cNvSpPr/>
            <p:nvPr/>
          </p:nvSpPr>
          <p:spPr>
            <a:xfrm>
              <a:off x="6616981" y="4154400"/>
              <a:ext cx="26886" cy="27576"/>
            </a:xfrm>
            <a:custGeom>
              <a:avLst/>
              <a:gdLst/>
              <a:ahLst/>
              <a:cxnLst/>
              <a:rect l="l" t="t" r="r" b="b"/>
              <a:pathLst>
                <a:path w="1246" h="1278" extrusionOk="0">
                  <a:moveTo>
                    <a:pt x="1" y="1"/>
                  </a:moveTo>
                  <a:lnTo>
                    <a:pt x="1" y="1278"/>
                  </a:lnTo>
                  <a:lnTo>
                    <a:pt x="1245" y="1278"/>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4" name="Google Shape;1074;p2"/>
            <p:cNvSpPr/>
            <p:nvPr/>
          </p:nvSpPr>
          <p:spPr>
            <a:xfrm>
              <a:off x="6680332" y="4706007"/>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5" name="Google Shape;1075;p2"/>
            <p:cNvSpPr/>
            <p:nvPr/>
          </p:nvSpPr>
          <p:spPr>
            <a:xfrm>
              <a:off x="6519882" y="4901586"/>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6" name="Google Shape;1076;p2"/>
            <p:cNvSpPr/>
            <p:nvPr/>
          </p:nvSpPr>
          <p:spPr>
            <a:xfrm>
              <a:off x="6669328" y="4951839"/>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7" name="Google Shape;1077;p2"/>
            <p:cNvSpPr/>
            <p:nvPr/>
          </p:nvSpPr>
          <p:spPr>
            <a:xfrm>
              <a:off x="6490968" y="470600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8" name="Google Shape;1078;p2"/>
            <p:cNvSpPr/>
            <p:nvPr/>
          </p:nvSpPr>
          <p:spPr>
            <a:xfrm>
              <a:off x="6570848" y="4805846"/>
              <a:ext cx="27576" cy="27576"/>
            </a:xfrm>
            <a:custGeom>
              <a:avLst/>
              <a:gdLst/>
              <a:ahLst/>
              <a:cxnLst/>
              <a:rect l="l" t="t" r="r" b="b"/>
              <a:pathLst>
                <a:path w="1278"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9" name="Google Shape;1079;p2"/>
            <p:cNvSpPr/>
            <p:nvPr/>
          </p:nvSpPr>
          <p:spPr>
            <a:xfrm>
              <a:off x="6490968" y="4562085"/>
              <a:ext cx="27554" cy="26864"/>
            </a:xfrm>
            <a:custGeom>
              <a:avLst/>
              <a:gdLst/>
              <a:ahLst/>
              <a:cxnLst/>
              <a:rect l="l" t="t" r="r" b="b"/>
              <a:pathLst>
                <a:path w="1277"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0" name="Google Shape;1080;p2"/>
            <p:cNvSpPr/>
            <p:nvPr/>
          </p:nvSpPr>
          <p:spPr>
            <a:xfrm>
              <a:off x="6743684" y="3970538"/>
              <a:ext cx="27576" cy="27576"/>
            </a:xfrm>
            <a:custGeom>
              <a:avLst/>
              <a:gdLst/>
              <a:ahLst/>
              <a:cxnLst/>
              <a:rect l="l" t="t" r="r" b="b"/>
              <a:pathLst>
                <a:path w="1278" h="1278" extrusionOk="0">
                  <a:moveTo>
                    <a:pt x="1" y="1"/>
                  </a:moveTo>
                  <a:lnTo>
                    <a:pt x="1" y="1277"/>
                  </a:lnTo>
                  <a:lnTo>
                    <a:pt x="1278" y="1277"/>
                  </a:lnTo>
                  <a:lnTo>
                    <a:pt x="1278"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1" name="Google Shape;1081;p2"/>
            <p:cNvSpPr/>
            <p:nvPr/>
          </p:nvSpPr>
          <p:spPr>
            <a:xfrm>
              <a:off x="6624554" y="3967798"/>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2" name="Google Shape;1082;p2"/>
            <p:cNvSpPr/>
            <p:nvPr/>
          </p:nvSpPr>
          <p:spPr>
            <a:xfrm>
              <a:off x="6606667" y="3773600"/>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2"/>
            <p:cNvSpPr/>
            <p:nvPr/>
          </p:nvSpPr>
          <p:spPr>
            <a:xfrm>
              <a:off x="6651418" y="3629678"/>
              <a:ext cx="27576" cy="26864"/>
            </a:xfrm>
            <a:custGeom>
              <a:avLst/>
              <a:gdLst/>
              <a:ahLst/>
              <a:cxnLst/>
              <a:rect l="l" t="t" r="r" b="b"/>
              <a:pathLst>
                <a:path w="1278"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2"/>
            <p:cNvSpPr/>
            <p:nvPr/>
          </p:nvSpPr>
          <p:spPr>
            <a:xfrm>
              <a:off x="6686546" y="368131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2"/>
            <p:cNvSpPr/>
            <p:nvPr/>
          </p:nvSpPr>
          <p:spPr>
            <a:xfrm>
              <a:off x="6734060"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2"/>
            <p:cNvSpPr/>
            <p:nvPr/>
          </p:nvSpPr>
          <p:spPr>
            <a:xfrm>
              <a:off x="6616981" y="3487116"/>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2"/>
            <p:cNvSpPr/>
            <p:nvPr/>
          </p:nvSpPr>
          <p:spPr>
            <a:xfrm>
              <a:off x="6666566" y="3487116"/>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2"/>
            <p:cNvSpPr/>
            <p:nvPr/>
          </p:nvSpPr>
          <p:spPr>
            <a:xfrm>
              <a:off x="6641773" y="3297752"/>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2"/>
            <p:cNvSpPr/>
            <p:nvPr/>
          </p:nvSpPr>
          <p:spPr>
            <a:xfrm>
              <a:off x="6716151"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2"/>
            <p:cNvSpPr/>
            <p:nvPr/>
          </p:nvSpPr>
          <p:spPr>
            <a:xfrm>
              <a:off x="6758853"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2"/>
            <p:cNvSpPr/>
            <p:nvPr/>
          </p:nvSpPr>
          <p:spPr>
            <a:xfrm>
              <a:off x="6499923" y="3579403"/>
              <a:ext cx="26864" cy="27554"/>
            </a:xfrm>
            <a:custGeom>
              <a:avLst/>
              <a:gdLst/>
              <a:ahLst/>
              <a:cxnLst/>
              <a:rect l="l" t="t" r="r" b="b"/>
              <a:pathLst>
                <a:path w="1245" h="1277"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2"/>
            <p:cNvSpPr/>
            <p:nvPr/>
          </p:nvSpPr>
          <p:spPr>
            <a:xfrm>
              <a:off x="6515070" y="3198581"/>
              <a:ext cx="26886" cy="27576"/>
            </a:xfrm>
            <a:custGeom>
              <a:avLst/>
              <a:gdLst/>
              <a:ahLst/>
              <a:cxnLst/>
              <a:rect l="l" t="t" r="r" b="b"/>
              <a:pathLst>
                <a:path w="1246"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2"/>
            <p:cNvSpPr/>
            <p:nvPr/>
          </p:nvSpPr>
          <p:spPr>
            <a:xfrm>
              <a:off x="6559822" y="3200653"/>
              <a:ext cx="26886" cy="27576"/>
            </a:xfrm>
            <a:custGeom>
              <a:avLst/>
              <a:gdLst/>
              <a:ahLst/>
              <a:cxnLst/>
              <a:rect l="l" t="t" r="r" b="b"/>
              <a:pathLst>
                <a:path w="1246" h="1278" extrusionOk="0">
                  <a:moveTo>
                    <a:pt x="1" y="0"/>
                  </a:moveTo>
                  <a:lnTo>
                    <a:pt x="1" y="1277"/>
                  </a:lnTo>
                  <a:lnTo>
                    <a:pt x="1246" y="1277"/>
                  </a:lnTo>
                  <a:lnTo>
                    <a:pt x="1246"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2"/>
            <p:cNvSpPr/>
            <p:nvPr/>
          </p:nvSpPr>
          <p:spPr>
            <a:xfrm>
              <a:off x="6709268" y="2959632"/>
              <a:ext cx="26864" cy="27576"/>
            </a:xfrm>
            <a:custGeom>
              <a:avLst/>
              <a:gdLst/>
              <a:ahLst/>
              <a:cxnLst/>
              <a:rect l="l" t="t" r="r" b="b"/>
              <a:pathLst>
                <a:path w="1245" h="1278"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2"/>
            <p:cNvSpPr/>
            <p:nvPr/>
          </p:nvSpPr>
          <p:spPr>
            <a:xfrm>
              <a:off x="6656921" y="2959632"/>
              <a:ext cx="26886" cy="27576"/>
            </a:xfrm>
            <a:custGeom>
              <a:avLst/>
              <a:gdLst/>
              <a:ahLst/>
              <a:cxnLst/>
              <a:rect l="l" t="t" r="r" b="b"/>
              <a:pathLst>
                <a:path w="1246" h="1278"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6" name="Google Shape;1096;p2"/>
            <p:cNvSpPr/>
            <p:nvPr/>
          </p:nvSpPr>
          <p:spPr>
            <a:xfrm>
              <a:off x="6606667" y="2959632"/>
              <a:ext cx="27554" cy="27576"/>
            </a:xfrm>
            <a:custGeom>
              <a:avLst/>
              <a:gdLst/>
              <a:ahLst/>
              <a:cxnLst/>
              <a:rect l="l" t="t" r="r" b="b"/>
              <a:pathLst>
                <a:path w="1277" h="1278"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7" name="Google Shape;1097;p2"/>
            <p:cNvSpPr/>
            <p:nvPr/>
          </p:nvSpPr>
          <p:spPr>
            <a:xfrm>
              <a:off x="6614240" y="2770246"/>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2"/>
            <p:cNvSpPr/>
            <p:nvPr/>
          </p:nvSpPr>
          <p:spPr>
            <a:xfrm>
              <a:off x="6666566" y="2770246"/>
              <a:ext cx="27576" cy="27576"/>
            </a:xfrm>
            <a:custGeom>
              <a:avLst/>
              <a:gdLst/>
              <a:ahLst/>
              <a:cxnLst/>
              <a:rect l="l" t="t" r="r" b="b"/>
              <a:pathLst>
                <a:path w="1278" h="1278" extrusionOk="0">
                  <a:moveTo>
                    <a:pt x="1" y="1"/>
                  </a:moveTo>
                  <a:lnTo>
                    <a:pt x="1"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2"/>
            <p:cNvSpPr/>
            <p:nvPr/>
          </p:nvSpPr>
          <p:spPr>
            <a:xfrm>
              <a:off x="6566705" y="2864605"/>
              <a:ext cx="27576" cy="27554"/>
            </a:xfrm>
            <a:custGeom>
              <a:avLst/>
              <a:gdLst/>
              <a:ahLst/>
              <a:cxnLst/>
              <a:rect l="l" t="t" r="r" b="b"/>
              <a:pathLst>
                <a:path w="1278" h="1277" extrusionOk="0">
                  <a:moveTo>
                    <a:pt x="1" y="0"/>
                  </a:moveTo>
                  <a:lnTo>
                    <a:pt x="1" y="1277"/>
                  </a:lnTo>
                  <a:lnTo>
                    <a:pt x="1278" y="1277"/>
                  </a:lnTo>
                  <a:lnTo>
                    <a:pt x="1278"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2"/>
            <p:cNvSpPr/>
            <p:nvPr/>
          </p:nvSpPr>
          <p:spPr>
            <a:xfrm>
              <a:off x="6746446" y="3148996"/>
              <a:ext cx="27576" cy="26886"/>
            </a:xfrm>
            <a:custGeom>
              <a:avLst/>
              <a:gdLst/>
              <a:ahLst/>
              <a:cxnLst/>
              <a:rect l="l" t="t" r="r" b="b"/>
              <a:pathLst>
                <a:path w="1278" h="1246" extrusionOk="0">
                  <a:moveTo>
                    <a:pt x="1" y="1"/>
                  </a:moveTo>
                  <a:lnTo>
                    <a:pt x="1" y="1246"/>
                  </a:lnTo>
                  <a:lnTo>
                    <a:pt x="1277" y="1246"/>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2"/>
            <p:cNvSpPr/>
            <p:nvPr/>
          </p:nvSpPr>
          <p:spPr>
            <a:xfrm>
              <a:off x="6509568" y="338796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2"/>
            <p:cNvSpPr/>
            <p:nvPr/>
          </p:nvSpPr>
          <p:spPr>
            <a:xfrm>
              <a:off x="6549508"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2"/>
            <p:cNvSpPr/>
            <p:nvPr/>
          </p:nvSpPr>
          <p:spPr>
            <a:xfrm>
              <a:off x="6629388" y="3870699"/>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2"/>
            <p:cNvSpPr/>
            <p:nvPr/>
          </p:nvSpPr>
          <p:spPr>
            <a:xfrm>
              <a:off x="6504734" y="3962964"/>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2"/>
            <p:cNvSpPr/>
            <p:nvPr/>
          </p:nvSpPr>
          <p:spPr>
            <a:xfrm>
              <a:off x="6729917" y="4711509"/>
              <a:ext cx="10357" cy="20002"/>
            </a:xfrm>
            <a:custGeom>
              <a:avLst/>
              <a:gdLst/>
              <a:ahLst/>
              <a:cxnLst/>
              <a:rect l="l" t="t" r="r" b="b"/>
              <a:pathLst>
                <a:path w="480" h="927" extrusionOk="0">
                  <a:moveTo>
                    <a:pt x="1" y="1"/>
                  </a:moveTo>
                  <a:lnTo>
                    <a:pt x="1" y="926"/>
                  </a:lnTo>
                  <a:lnTo>
                    <a:pt x="479" y="926"/>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2"/>
            <p:cNvSpPr/>
            <p:nvPr/>
          </p:nvSpPr>
          <p:spPr>
            <a:xfrm>
              <a:off x="6725105" y="4568968"/>
              <a:ext cx="9667" cy="17931"/>
            </a:xfrm>
            <a:custGeom>
              <a:avLst/>
              <a:gdLst/>
              <a:ahLst/>
              <a:cxnLst/>
              <a:rect l="l" t="t" r="r" b="b"/>
              <a:pathLst>
                <a:path w="448" h="831" extrusionOk="0">
                  <a:moveTo>
                    <a:pt x="0" y="0"/>
                  </a:moveTo>
                  <a:lnTo>
                    <a:pt x="0" y="830"/>
                  </a:lnTo>
                  <a:lnTo>
                    <a:pt x="447" y="830"/>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2"/>
            <p:cNvSpPr/>
            <p:nvPr/>
          </p:nvSpPr>
          <p:spPr>
            <a:xfrm>
              <a:off x="6635569" y="4426434"/>
              <a:ext cx="9645" cy="22743"/>
            </a:xfrm>
            <a:custGeom>
              <a:avLst/>
              <a:gdLst/>
              <a:ahLst/>
              <a:cxnLst/>
              <a:rect l="l" t="t" r="r" b="b"/>
              <a:pathLst>
                <a:path w="447" h="1054" extrusionOk="0">
                  <a:moveTo>
                    <a:pt x="0" y="1"/>
                  </a:moveTo>
                  <a:lnTo>
                    <a:pt x="0" y="1054"/>
                  </a:lnTo>
                  <a:lnTo>
                    <a:pt x="447" y="1054"/>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2"/>
            <p:cNvSpPr/>
            <p:nvPr/>
          </p:nvSpPr>
          <p:spPr>
            <a:xfrm>
              <a:off x="6580493" y="4349978"/>
              <a:ext cx="10336" cy="22743"/>
            </a:xfrm>
            <a:custGeom>
              <a:avLst/>
              <a:gdLst/>
              <a:ahLst/>
              <a:cxnLst/>
              <a:rect l="l" t="t" r="r" b="b"/>
              <a:pathLst>
                <a:path w="479" h="1054" extrusionOk="0">
                  <a:moveTo>
                    <a:pt x="0" y="1"/>
                  </a:moveTo>
                  <a:lnTo>
                    <a:pt x="0" y="1054"/>
                  </a:lnTo>
                  <a:lnTo>
                    <a:pt x="479" y="1054"/>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2"/>
            <p:cNvSpPr/>
            <p:nvPr/>
          </p:nvSpPr>
          <p:spPr>
            <a:xfrm>
              <a:off x="6506115" y="4252880"/>
              <a:ext cx="9667" cy="24814"/>
            </a:xfrm>
            <a:custGeom>
              <a:avLst/>
              <a:gdLst/>
              <a:ahLst/>
              <a:cxnLst/>
              <a:rect l="l" t="t" r="r" b="b"/>
              <a:pathLst>
                <a:path w="448" h="1150" extrusionOk="0">
                  <a:moveTo>
                    <a:pt x="1" y="1"/>
                  </a:moveTo>
                  <a:lnTo>
                    <a:pt x="1" y="1150"/>
                  </a:lnTo>
                  <a:lnTo>
                    <a:pt x="447" y="1150"/>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2"/>
            <p:cNvSpPr/>
            <p:nvPr/>
          </p:nvSpPr>
          <p:spPr>
            <a:xfrm>
              <a:off x="6632819" y="4063515"/>
              <a:ext cx="10357" cy="19981"/>
            </a:xfrm>
            <a:custGeom>
              <a:avLst/>
              <a:gdLst/>
              <a:ahLst/>
              <a:cxnLst/>
              <a:rect l="l" t="t" r="r" b="b"/>
              <a:pathLst>
                <a:path w="480" h="926" extrusionOk="0">
                  <a:moveTo>
                    <a:pt x="1" y="0"/>
                  </a:moveTo>
                  <a:lnTo>
                    <a:pt x="1" y="926"/>
                  </a:lnTo>
                  <a:lnTo>
                    <a:pt x="479" y="926"/>
                  </a:lnTo>
                  <a:lnTo>
                    <a:pt x="47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2"/>
            <p:cNvSpPr/>
            <p:nvPr/>
          </p:nvSpPr>
          <p:spPr>
            <a:xfrm>
              <a:off x="6660373" y="4063515"/>
              <a:ext cx="9667" cy="19981"/>
            </a:xfrm>
            <a:custGeom>
              <a:avLst/>
              <a:gdLst/>
              <a:ahLst/>
              <a:cxnLst/>
              <a:rect l="l" t="t" r="r" b="b"/>
              <a:pathLst>
                <a:path w="448" h="926" extrusionOk="0">
                  <a:moveTo>
                    <a:pt x="0" y="0"/>
                  </a:moveTo>
                  <a:lnTo>
                    <a:pt x="0" y="926"/>
                  </a:lnTo>
                  <a:lnTo>
                    <a:pt x="447" y="926"/>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2"/>
            <p:cNvSpPr/>
            <p:nvPr/>
          </p:nvSpPr>
          <p:spPr>
            <a:xfrm>
              <a:off x="6660365" y="3778734"/>
              <a:ext cx="12429" cy="20002"/>
            </a:xfrm>
            <a:custGeom>
              <a:avLst/>
              <a:gdLst/>
              <a:ahLst/>
              <a:cxnLst/>
              <a:rect l="l" t="t" r="r" b="b"/>
              <a:pathLst>
                <a:path w="576" h="927" extrusionOk="0">
                  <a:moveTo>
                    <a:pt x="1" y="1"/>
                  </a:moveTo>
                  <a:lnTo>
                    <a:pt x="1" y="926"/>
                  </a:lnTo>
                  <a:lnTo>
                    <a:pt x="575" y="926"/>
                  </a:lnTo>
                  <a:lnTo>
                    <a:pt x="57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2"/>
            <p:cNvSpPr/>
            <p:nvPr/>
          </p:nvSpPr>
          <p:spPr>
            <a:xfrm>
              <a:off x="6683094" y="3772219"/>
              <a:ext cx="12407" cy="27554"/>
            </a:xfrm>
            <a:custGeom>
              <a:avLst/>
              <a:gdLst/>
              <a:ahLst/>
              <a:cxnLst/>
              <a:rect l="l" t="t" r="r" b="b"/>
              <a:pathLst>
                <a:path w="575" h="1277" extrusionOk="0">
                  <a:moveTo>
                    <a:pt x="1" y="0"/>
                  </a:moveTo>
                  <a:lnTo>
                    <a:pt x="1" y="1277"/>
                  </a:lnTo>
                  <a:lnTo>
                    <a:pt x="575" y="1277"/>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4" name="Google Shape;1114;p2"/>
            <p:cNvSpPr/>
            <p:nvPr/>
          </p:nvSpPr>
          <p:spPr>
            <a:xfrm>
              <a:off x="6712698" y="3488497"/>
              <a:ext cx="7595" cy="24814"/>
            </a:xfrm>
            <a:custGeom>
              <a:avLst/>
              <a:gdLst/>
              <a:ahLst/>
              <a:cxnLst/>
              <a:rect l="l" t="t" r="r" b="b"/>
              <a:pathLst>
                <a:path w="352" h="1150" extrusionOk="0">
                  <a:moveTo>
                    <a:pt x="1" y="1"/>
                  </a:moveTo>
                  <a:lnTo>
                    <a:pt x="1" y="1150"/>
                  </a:lnTo>
                  <a:lnTo>
                    <a:pt x="352" y="1150"/>
                  </a:lnTo>
                  <a:lnTo>
                    <a:pt x="35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2"/>
            <p:cNvSpPr/>
            <p:nvPr/>
          </p:nvSpPr>
          <p:spPr>
            <a:xfrm>
              <a:off x="6563274" y="3396231"/>
              <a:ext cx="15169" cy="19981"/>
            </a:xfrm>
            <a:custGeom>
              <a:avLst/>
              <a:gdLst/>
              <a:ahLst/>
              <a:cxnLst/>
              <a:rect l="l" t="t" r="r" b="b"/>
              <a:pathLst>
                <a:path w="703" h="926" extrusionOk="0">
                  <a:moveTo>
                    <a:pt x="0" y="0"/>
                  </a:moveTo>
                  <a:lnTo>
                    <a:pt x="0" y="926"/>
                  </a:lnTo>
                  <a:lnTo>
                    <a:pt x="703" y="926"/>
                  </a:lnTo>
                  <a:lnTo>
                    <a:pt x="703"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2"/>
            <p:cNvSpPr/>
            <p:nvPr/>
          </p:nvSpPr>
          <p:spPr>
            <a:xfrm>
              <a:off x="6672758" y="3064995"/>
              <a:ext cx="12429" cy="17931"/>
            </a:xfrm>
            <a:custGeom>
              <a:avLst/>
              <a:gdLst/>
              <a:ahLst/>
              <a:cxnLst/>
              <a:rect l="l" t="t" r="r" b="b"/>
              <a:pathLst>
                <a:path w="576" h="831" extrusionOk="0">
                  <a:moveTo>
                    <a:pt x="1" y="0"/>
                  </a:moveTo>
                  <a:lnTo>
                    <a:pt x="1" y="830"/>
                  </a:lnTo>
                  <a:lnTo>
                    <a:pt x="575" y="830"/>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2"/>
            <p:cNvSpPr/>
            <p:nvPr/>
          </p:nvSpPr>
          <p:spPr>
            <a:xfrm>
              <a:off x="6501304" y="2821212"/>
              <a:ext cx="14479" cy="17240"/>
            </a:xfrm>
            <a:custGeom>
              <a:avLst/>
              <a:gdLst/>
              <a:ahLst/>
              <a:cxnLst/>
              <a:rect l="l" t="t" r="r" b="b"/>
              <a:pathLst>
                <a:path w="671" h="799" extrusionOk="0">
                  <a:moveTo>
                    <a:pt x="0" y="1"/>
                  </a:moveTo>
                  <a:lnTo>
                    <a:pt x="0" y="798"/>
                  </a:lnTo>
                  <a:lnTo>
                    <a:pt x="670" y="798"/>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8" name="Google Shape;1118;p2"/>
            <p:cNvSpPr/>
            <p:nvPr/>
          </p:nvSpPr>
          <p:spPr>
            <a:xfrm>
              <a:off x="6503354" y="2631848"/>
              <a:ext cx="12429" cy="19981"/>
            </a:xfrm>
            <a:custGeom>
              <a:avLst/>
              <a:gdLst/>
              <a:ahLst/>
              <a:cxnLst/>
              <a:rect l="l" t="t" r="r" b="b"/>
              <a:pathLst>
                <a:path w="576" h="926" extrusionOk="0">
                  <a:moveTo>
                    <a:pt x="1" y="0"/>
                  </a:moveTo>
                  <a:lnTo>
                    <a:pt x="1" y="926"/>
                  </a:lnTo>
                  <a:lnTo>
                    <a:pt x="575" y="926"/>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9" name="Google Shape;1119;p2"/>
            <p:cNvSpPr/>
            <p:nvPr/>
          </p:nvSpPr>
          <p:spPr>
            <a:xfrm>
              <a:off x="6526096" y="2624275"/>
              <a:ext cx="9645" cy="24814"/>
            </a:xfrm>
            <a:custGeom>
              <a:avLst/>
              <a:gdLst/>
              <a:ahLst/>
              <a:cxnLst/>
              <a:rect l="l" t="t" r="r" b="b"/>
              <a:pathLst>
                <a:path w="447" h="1150" extrusionOk="0">
                  <a:moveTo>
                    <a:pt x="0" y="0"/>
                  </a:moveTo>
                  <a:lnTo>
                    <a:pt x="0" y="1149"/>
                  </a:lnTo>
                  <a:lnTo>
                    <a:pt x="447" y="1149"/>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2"/>
            <p:cNvSpPr/>
            <p:nvPr/>
          </p:nvSpPr>
          <p:spPr>
            <a:xfrm>
              <a:off x="6592879" y="2532678"/>
              <a:ext cx="12429" cy="17240"/>
            </a:xfrm>
            <a:custGeom>
              <a:avLst/>
              <a:gdLst/>
              <a:ahLst/>
              <a:cxnLst/>
              <a:rect l="l" t="t" r="r" b="b"/>
              <a:pathLst>
                <a:path w="576" h="799" extrusionOk="0">
                  <a:moveTo>
                    <a:pt x="1" y="0"/>
                  </a:moveTo>
                  <a:lnTo>
                    <a:pt x="1" y="798"/>
                  </a:lnTo>
                  <a:lnTo>
                    <a:pt x="575" y="798"/>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2"/>
            <p:cNvSpPr/>
            <p:nvPr/>
          </p:nvSpPr>
          <p:spPr>
            <a:xfrm>
              <a:off x="6618362" y="2529916"/>
              <a:ext cx="14479" cy="22764"/>
            </a:xfrm>
            <a:custGeom>
              <a:avLst/>
              <a:gdLst/>
              <a:ahLst/>
              <a:cxnLst/>
              <a:rect l="l" t="t" r="r" b="b"/>
              <a:pathLst>
                <a:path w="671" h="1055" extrusionOk="0">
                  <a:moveTo>
                    <a:pt x="1" y="1"/>
                  </a:moveTo>
                  <a:lnTo>
                    <a:pt x="1" y="1054"/>
                  </a:lnTo>
                  <a:lnTo>
                    <a:pt x="671" y="1054"/>
                  </a:lnTo>
                  <a:lnTo>
                    <a:pt x="671"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2"/>
            <p:cNvSpPr/>
            <p:nvPr/>
          </p:nvSpPr>
          <p:spPr>
            <a:xfrm>
              <a:off x="6663135" y="2579501"/>
              <a:ext cx="14479" cy="25505"/>
            </a:xfrm>
            <a:custGeom>
              <a:avLst/>
              <a:gdLst/>
              <a:ahLst/>
              <a:cxnLst/>
              <a:rect l="l" t="t" r="r" b="b"/>
              <a:pathLst>
                <a:path w="671" h="1182" extrusionOk="0">
                  <a:moveTo>
                    <a:pt x="0" y="1"/>
                  </a:moveTo>
                  <a:lnTo>
                    <a:pt x="0" y="1182"/>
                  </a:lnTo>
                  <a:lnTo>
                    <a:pt x="670" y="1182"/>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2"/>
            <p:cNvSpPr/>
            <p:nvPr/>
          </p:nvSpPr>
          <p:spPr>
            <a:xfrm>
              <a:off x="6692739" y="2582263"/>
              <a:ext cx="15169" cy="19981"/>
            </a:xfrm>
            <a:custGeom>
              <a:avLst/>
              <a:gdLst/>
              <a:ahLst/>
              <a:cxnLst/>
              <a:rect l="l" t="t" r="r" b="b"/>
              <a:pathLst>
                <a:path w="703" h="926" extrusionOk="0">
                  <a:moveTo>
                    <a:pt x="0" y="0"/>
                  </a:moveTo>
                  <a:lnTo>
                    <a:pt x="0" y="926"/>
                  </a:lnTo>
                  <a:lnTo>
                    <a:pt x="702" y="926"/>
                  </a:lnTo>
                  <a:lnTo>
                    <a:pt x="702"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2"/>
            <p:cNvSpPr/>
            <p:nvPr/>
          </p:nvSpPr>
          <p:spPr>
            <a:xfrm>
              <a:off x="6470987" y="4448458"/>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5" name="Google Shape;1125;p2"/>
            <p:cNvSpPr/>
            <p:nvPr/>
          </p:nvSpPr>
          <p:spPr>
            <a:xfrm>
              <a:off x="6470987" y="4495972"/>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6" name="Google Shape;1126;p2"/>
            <p:cNvSpPr/>
            <p:nvPr/>
          </p:nvSpPr>
          <p:spPr>
            <a:xfrm>
              <a:off x="6470987" y="454417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7" name="Google Shape;1127;p2"/>
            <p:cNvSpPr/>
            <p:nvPr/>
          </p:nvSpPr>
          <p:spPr>
            <a:xfrm>
              <a:off x="6470987" y="459168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8" name="Google Shape;1128;p2"/>
            <p:cNvSpPr/>
            <p:nvPr/>
          </p:nvSpPr>
          <p:spPr>
            <a:xfrm>
              <a:off x="6470987" y="463989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9" name="Google Shape;1129;p2"/>
            <p:cNvSpPr/>
            <p:nvPr/>
          </p:nvSpPr>
          <p:spPr>
            <a:xfrm>
              <a:off x="6470987" y="468740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0" name="Google Shape;1130;p2"/>
            <p:cNvSpPr/>
            <p:nvPr/>
          </p:nvSpPr>
          <p:spPr>
            <a:xfrm>
              <a:off x="6470987" y="473561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1" name="Google Shape;1131;p2"/>
            <p:cNvSpPr/>
            <p:nvPr/>
          </p:nvSpPr>
          <p:spPr>
            <a:xfrm>
              <a:off x="6470987" y="4783125"/>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2" name="Google Shape;1132;p2"/>
            <p:cNvSpPr/>
            <p:nvPr/>
          </p:nvSpPr>
          <p:spPr>
            <a:xfrm>
              <a:off x="6470987" y="483132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3" name="Google Shape;1133;p2"/>
            <p:cNvSpPr/>
            <p:nvPr/>
          </p:nvSpPr>
          <p:spPr>
            <a:xfrm>
              <a:off x="6470987" y="487884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4" name="Google Shape;1134;p2"/>
            <p:cNvSpPr/>
            <p:nvPr/>
          </p:nvSpPr>
          <p:spPr>
            <a:xfrm>
              <a:off x="6470987" y="492704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5" name="Google Shape;1135;p2"/>
            <p:cNvSpPr/>
            <p:nvPr/>
          </p:nvSpPr>
          <p:spPr>
            <a:xfrm>
              <a:off x="6470987" y="4974561"/>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36" name="Google Shape;1136;p2"/>
          <p:cNvGrpSpPr/>
          <p:nvPr/>
        </p:nvGrpSpPr>
        <p:grpSpPr>
          <a:xfrm flipH="1">
            <a:off x="9855967" y="4121078"/>
            <a:ext cx="584003" cy="3070421"/>
            <a:chOff x="844925" y="2427450"/>
            <a:chExt cx="507475" cy="2668075"/>
          </a:xfrm>
        </p:grpSpPr>
        <p:sp>
          <p:nvSpPr>
            <p:cNvPr id="1137" name="Google Shape;1137;p2"/>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2"/>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2"/>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2"/>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2"/>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2"/>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2"/>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2"/>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2"/>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2"/>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2"/>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2"/>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2"/>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2"/>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2"/>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2"/>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53" name="Google Shape;1153;p2"/>
          <p:cNvSpPr txBox="1">
            <a:spLocks noGrp="1"/>
          </p:cNvSpPr>
          <p:nvPr>
            <p:ph type="subTitle" idx="1"/>
          </p:nvPr>
        </p:nvSpPr>
        <p:spPr>
          <a:xfrm>
            <a:off x="4246928" y="5234432"/>
            <a:ext cx="3706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
        <p:nvSpPr>
          <p:cNvPr id="1154" name="Google Shape;1154;p2"/>
          <p:cNvSpPr txBox="1">
            <a:spLocks noGrp="1"/>
          </p:cNvSpPr>
          <p:nvPr>
            <p:ph type="subTitle" idx="2"/>
          </p:nvPr>
        </p:nvSpPr>
        <p:spPr>
          <a:xfrm>
            <a:off x="1430528" y="3052189"/>
            <a:ext cx="9339200" cy="10568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5200"/>
              <a:buFont typeface="Russo One"/>
              <a:buNone/>
              <a:defRPr sz="6933">
                <a:latin typeface="Russo One"/>
                <a:ea typeface="Russo One"/>
                <a:cs typeface="Russo One"/>
                <a:sym typeface="Russo 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1155" name="Google Shape;1155;p2"/>
          <p:cNvSpPr txBox="1">
            <a:spLocks noGrp="1"/>
          </p:cNvSpPr>
          <p:nvPr>
            <p:ph type="ctrTitle"/>
          </p:nvPr>
        </p:nvSpPr>
        <p:spPr>
          <a:xfrm>
            <a:off x="3472728" y="1706880"/>
            <a:ext cx="5254800" cy="1597200"/>
          </a:xfrm>
          <a:prstGeom prst="rect">
            <a:avLst/>
          </a:prstGeom>
        </p:spPr>
        <p:txBody>
          <a:bodyPr spcFirstLastPara="1" wrap="square" lIns="91425" tIns="91425" rIns="91425" bIns="91425" anchor="t" anchorCtr="0">
            <a:noAutofit/>
          </a:bodyPr>
          <a:lstStyle>
            <a:lvl1pPr lvl="0" algn="ctr">
              <a:spcBef>
                <a:spcPts val="0"/>
              </a:spcBef>
              <a:spcAft>
                <a:spcPts val="0"/>
              </a:spcAft>
              <a:buSzPts val="9000"/>
              <a:buNone/>
              <a:defRPr sz="12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Tree>
    <p:extLst>
      <p:ext uri="{BB962C8B-B14F-4D97-AF65-F5344CB8AC3E}">
        <p14:creationId xmlns:p14="http://schemas.microsoft.com/office/powerpoint/2010/main" val="404568821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10"/>
        <p:cNvGrpSpPr/>
        <p:nvPr/>
      </p:nvGrpSpPr>
      <p:grpSpPr>
        <a:xfrm>
          <a:off x="0" y="0"/>
          <a:ext cx="0" cy="0"/>
          <a:chOff x="0" y="0"/>
          <a:chExt cx="0" cy="0"/>
        </a:xfrm>
      </p:grpSpPr>
      <p:sp>
        <p:nvSpPr>
          <p:cNvPr id="1511" name="Google Shape;1511;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Tree>
    <p:extLst>
      <p:ext uri="{BB962C8B-B14F-4D97-AF65-F5344CB8AC3E}">
        <p14:creationId xmlns:p14="http://schemas.microsoft.com/office/powerpoint/2010/main" val="301441583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Our team">
  <p:cSld name="Our team">
    <p:spTree>
      <p:nvGrpSpPr>
        <p:cNvPr id="1" name="Shape 715"/>
        <p:cNvGrpSpPr/>
        <p:nvPr/>
      </p:nvGrpSpPr>
      <p:grpSpPr>
        <a:xfrm>
          <a:off x="0" y="0"/>
          <a:ext cx="0" cy="0"/>
          <a:chOff x="0" y="0"/>
          <a:chExt cx="0" cy="0"/>
        </a:xfrm>
      </p:grpSpPr>
      <p:grpSp>
        <p:nvGrpSpPr>
          <p:cNvPr id="716" name="Google Shape;716;p15"/>
          <p:cNvGrpSpPr/>
          <p:nvPr/>
        </p:nvGrpSpPr>
        <p:grpSpPr>
          <a:xfrm>
            <a:off x="8926793" y="541877"/>
            <a:ext cx="2755124" cy="2169487"/>
            <a:chOff x="2199201" y="1155985"/>
            <a:chExt cx="1943696" cy="1530538"/>
          </a:xfrm>
        </p:grpSpPr>
        <p:sp>
          <p:nvSpPr>
            <p:cNvPr id="717" name="Google Shape;717;p15"/>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15"/>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15"/>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15"/>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15"/>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15"/>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15"/>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15"/>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15"/>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15"/>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15"/>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15"/>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15"/>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15"/>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15"/>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15"/>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15"/>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15"/>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15"/>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15"/>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15"/>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15"/>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15"/>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15"/>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15"/>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15"/>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15"/>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44" name="Google Shape;744;p15"/>
          <p:cNvGrpSpPr/>
          <p:nvPr/>
        </p:nvGrpSpPr>
        <p:grpSpPr>
          <a:xfrm>
            <a:off x="510084" y="541876"/>
            <a:ext cx="2463768" cy="2602693"/>
            <a:chOff x="1668906" y="1908100"/>
            <a:chExt cx="1782927" cy="1883462"/>
          </a:xfrm>
        </p:grpSpPr>
        <p:sp>
          <p:nvSpPr>
            <p:cNvPr id="745" name="Google Shape;745;p15"/>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15"/>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15"/>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15"/>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15"/>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15"/>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15"/>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15"/>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15"/>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15"/>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15"/>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15"/>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15"/>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15"/>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15"/>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15"/>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15"/>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15"/>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15"/>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15"/>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15"/>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15"/>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15"/>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15"/>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15"/>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15"/>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15"/>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15"/>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3" name="Google Shape;773;p15"/>
          <p:cNvSpPr txBox="1">
            <a:spLocks noGrp="1"/>
          </p:cNvSpPr>
          <p:nvPr>
            <p:ph type="subTitle" idx="1"/>
          </p:nvPr>
        </p:nvSpPr>
        <p:spPr>
          <a:xfrm>
            <a:off x="4716000" y="1905957"/>
            <a:ext cx="2755200" cy="49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2133"/>
              </a:spcBef>
              <a:spcAft>
                <a:spcPts val="0"/>
              </a:spcAft>
              <a:buNone/>
              <a:defRPr sz="2667">
                <a:latin typeface="Poppins Black"/>
                <a:ea typeface="Poppins Black"/>
                <a:cs typeface="Poppins Black"/>
                <a:sym typeface="Poppins Black"/>
              </a:defRPr>
            </a:lvl2pPr>
            <a:lvl3pPr lvl="2" rtl="0">
              <a:lnSpc>
                <a:spcPct val="100000"/>
              </a:lnSpc>
              <a:spcBef>
                <a:spcPts val="2133"/>
              </a:spcBef>
              <a:spcAft>
                <a:spcPts val="0"/>
              </a:spcAft>
              <a:buNone/>
              <a:defRPr sz="2667">
                <a:latin typeface="Poppins Black"/>
                <a:ea typeface="Poppins Black"/>
                <a:cs typeface="Poppins Black"/>
                <a:sym typeface="Poppins Black"/>
              </a:defRPr>
            </a:lvl3pPr>
            <a:lvl4pPr lvl="3" rtl="0">
              <a:lnSpc>
                <a:spcPct val="100000"/>
              </a:lnSpc>
              <a:spcBef>
                <a:spcPts val="2133"/>
              </a:spcBef>
              <a:spcAft>
                <a:spcPts val="0"/>
              </a:spcAft>
              <a:buNone/>
              <a:defRPr sz="2667">
                <a:latin typeface="Poppins Black"/>
                <a:ea typeface="Poppins Black"/>
                <a:cs typeface="Poppins Black"/>
                <a:sym typeface="Poppins Black"/>
              </a:defRPr>
            </a:lvl4pPr>
            <a:lvl5pPr lvl="4" rtl="0">
              <a:lnSpc>
                <a:spcPct val="100000"/>
              </a:lnSpc>
              <a:spcBef>
                <a:spcPts val="2133"/>
              </a:spcBef>
              <a:spcAft>
                <a:spcPts val="0"/>
              </a:spcAft>
              <a:buNone/>
              <a:defRPr sz="2667">
                <a:latin typeface="Poppins Black"/>
                <a:ea typeface="Poppins Black"/>
                <a:cs typeface="Poppins Black"/>
                <a:sym typeface="Poppins Black"/>
              </a:defRPr>
            </a:lvl5pPr>
            <a:lvl6pPr lvl="5" rtl="0">
              <a:lnSpc>
                <a:spcPct val="100000"/>
              </a:lnSpc>
              <a:spcBef>
                <a:spcPts val="2133"/>
              </a:spcBef>
              <a:spcAft>
                <a:spcPts val="0"/>
              </a:spcAft>
              <a:buNone/>
              <a:defRPr sz="2667">
                <a:latin typeface="Poppins Black"/>
                <a:ea typeface="Poppins Black"/>
                <a:cs typeface="Poppins Black"/>
                <a:sym typeface="Poppins Black"/>
              </a:defRPr>
            </a:lvl6pPr>
            <a:lvl7pPr lvl="6" rtl="0">
              <a:lnSpc>
                <a:spcPct val="100000"/>
              </a:lnSpc>
              <a:spcBef>
                <a:spcPts val="2133"/>
              </a:spcBef>
              <a:spcAft>
                <a:spcPts val="0"/>
              </a:spcAft>
              <a:buNone/>
              <a:defRPr sz="2667">
                <a:latin typeface="Poppins Black"/>
                <a:ea typeface="Poppins Black"/>
                <a:cs typeface="Poppins Black"/>
                <a:sym typeface="Poppins Black"/>
              </a:defRPr>
            </a:lvl7pPr>
            <a:lvl8pPr lvl="7" rtl="0">
              <a:lnSpc>
                <a:spcPct val="100000"/>
              </a:lnSpc>
              <a:spcBef>
                <a:spcPts val="2133"/>
              </a:spcBef>
              <a:spcAft>
                <a:spcPts val="0"/>
              </a:spcAft>
              <a:buNone/>
              <a:defRPr sz="2667">
                <a:latin typeface="Poppins Black"/>
                <a:ea typeface="Poppins Black"/>
                <a:cs typeface="Poppins Black"/>
                <a:sym typeface="Poppins Black"/>
              </a:defRPr>
            </a:lvl8pPr>
            <a:lvl9pPr lvl="8" rtl="0">
              <a:lnSpc>
                <a:spcPct val="100000"/>
              </a:lnSpc>
              <a:spcBef>
                <a:spcPts val="2133"/>
              </a:spcBef>
              <a:spcAft>
                <a:spcPts val="2133"/>
              </a:spcAft>
              <a:buNone/>
              <a:defRPr sz="2667">
                <a:latin typeface="Poppins Black"/>
                <a:ea typeface="Poppins Black"/>
                <a:cs typeface="Poppins Black"/>
                <a:sym typeface="Poppins Black"/>
              </a:defRPr>
            </a:lvl9pPr>
          </a:lstStyle>
          <a:p>
            <a:endParaRPr/>
          </a:p>
        </p:txBody>
      </p:sp>
      <p:sp>
        <p:nvSpPr>
          <p:cNvPr id="774" name="Google Shape;774;p15"/>
          <p:cNvSpPr txBox="1">
            <a:spLocks noGrp="1"/>
          </p:cNvSpPr>
          <p:nvPr>
            <p:ph type="subTitle" idx="2"/>
          </p:nvPr>
        </p:nvSpPr>
        <p:spPr>
          <a:xfrm>
            <a:off x="4716000" y="2401257"/>
            <a:ext cx="2755200" cy="8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75" name="Google Shape;775;p15"/>
          <p:cNvSpPr txBox="1">
            <a:spLocks noGrp="1"/>
          </p:cNvSpPr>
          <p:nvPr>
            <p:ph type="subTitle" idx="3"/>
          </p:nvPr>
        </p:nvSpPr>
        <p:spPr>
          <a:xfrm>
            <a:off x="1143400" y="4493741"/>
            <a:ext cx="2750400" cy="49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2133"/>
              </a:spcBef>
              <a:spcAft>
                <a:spcPts val="0"/>
              </a:spcAft>
              <a:buNone/>
              <a:defRPr sz="2667">
                <a:latin typeface="Poppins Black"/>
                <a:ea typeface="Poppins Black"/>
                <a:cs typeface="Poppins Black"/>
                <a:sym typeface="Poppins Black"/>
              </a:defRPr>
            </a:lvl2pPr>
            <a:lvl3pPr lvl="2" rtl="0">
              <a:lnSpc>
                <a:spcPct val="100000"/>
              </a:lnSpc>
              <a:spcBef>
                <a:spcPts val="2133"/>
              </a:spcBef>
              <a:spcAft>
                <a:spcPts val="0"/>
              </a:spcAft>
              <a:buNone/>
              <a:defRPr sz="2667">
                <a:latin typeface="Poppins Black"/>
                <a:ea typeface="Poppins Black"/>
                <a:cs typeface="Poppins Black"/>
                <a:sym typeface="Poppins Black"/>
              </a:defRPr>
            </a:lvl3pPr>
            <a:lvl4pPr lvl="3" rtl="0">
              <a:lnSpc>
                <a:spcPct val="100000"/>
              </a:lnSpc>
              <a:spcBef>
                <a:spcPts val="2133"/>
              </a:spcBef>
              <a:spcAft>
                <a:spcPts val="0"/>
              </a:spcAft>
              <a:buNone/>
              <a:defRPr sz="2667">
                <a:latin typeface="Poppins Black"/>
                <a:ea typeface="Poppins Black"/>
                <a:cs typeface="Poppins Black"/>
                <a:sym typeface="Poppins Black"/>
              </a:defRPr>
            </a:lvl4pPr>
            <a:lvl5pPr lvl="4" rtl="0">
              <a:lnSpc>
                <a:spcPct val="100000"/>
              </a:lnSpc>
              <a:spcBef>
                <a:spcPts val="2133"/>
              </a:spcBef>
              <a:spcAft>
                <a:spcPts val="0"/>
              </a:spcAft>
              <a:buNone/>
              <a:defRPr sz="2667">
                <a:latin typeface="Poppins Black"/>
                <a:ea typeface="Poppins Black"/>
                <a:cs typeface="Poppins Black"/>
                <a:sym typeface="Poppins Black"/>
              </a:defRPr>
            </a:lvl5pPr>
            <a:lvl6pPr lvl="5" rtl="0">
              <a:lnSpc>
                <a:spcPct val="100000"/>
              </a:lnSpc>
              <a:spcBef>
                <a:spcPts val="2133"/>
              </a:spcBef>
              <a:spcAft>
                <a:spcPts val="0"/>
              </a:spcAft>
              <a:buNone/>
              <a:defRPr sz="2667">
                <a:latin typeface="Poppins Black"/>
                <a:ea typeface="Poppins Black"/>
                <a:cs typeface="Poppins Black"/>
                <a:sym typeface="Poppins Black"/>
              </a:defRPr>
            </a:lvl6pPr>
            <a:lvl7pPr lvl="6" rtl="0">
              <a:lnSpc>
                <a:spcPct val="100000"/>
              </a:lnSpc>
              <a:spcBef>
                <a:spcPts val="2133"/>
              </a:spcBef>
              <a:spcAft>
                <a:spcPts val="0"/>
              </a:spcAft>
              <a:buNone/>
              <a:defRPr sz="2667">
                <a:latin typeface="Poppins Black"/>
                <a:ea typeface="Poppins Black"/>
                <a:cs typeface="Poppins Black"/>
                <a:sym typeface="Poppins Black"/>
              </a:defRPr>
            </a:lvl7pPr>
            <a:lvl8pPr lvl="7" rtl="0">
              <a:lnSpc>
                <a:spcPct val="100000"/>
              </a:lnSpc>
              <a:spcBef>
                <a:spcPts val="2133"/>
              </a:spcBef>
              <a:spcAft>
                <a:spcPts val="0"/>
              </a:spcAft>
              <a:buNone/>
              <a:defRPr sz="2667">
                <a:latin typeface="Poppins Black"/>
                <a:ea typeface="Poppins Black"/>
                <a:cs typeface="Poppins Black"/>
                <a:sym typeface="Poppins Black"/>
              </a:defRPr>
            </a:lvl8pPr>
            <a:lvl9pPr lvl="8" rtl="0">
              <a:lnSpc>
                <a:spcPct val="100000"/>
              </a:lnSpc>
              <a:spcBef>
                <a:spcPts val="2133"/>
              </a:spcBef>
              <a:spcAft>
                <a:spcPts val="2133"/>
              </a:spcAft>
              <a:buNone/>
              <a:defRPr sz="2667">
                <a:latin typeface="Poppins Black"/>
                <a:ea typeface="Poppins Black"/>
                <a:cs typeface="Poppins Black"/>
                <a:sym typeface="Poppins Black"/>
              </a:defRPr>
            </a:lvl9pPr>
          </a:lstStyle>
          <a:p>
            <a:endParaRPr/>
          </a:p>
        </p:txBody>
      </p:sp>
      <p:sp>
        <p:nvSpPr>
          <p:cNvPr id="776" name="Google Shape;776;p15"/>
          <p:cNvSpPr txBox="1">
            <a:spLocks noGrp="1"/>
          </p:cNvSpPr>
          <p:nvPr>
            <p:ph type="subTitle" idx="4"/>
          </p:nvPr>
        </p:nvSpPr>
        <p:spPr>
          <a:xfrm>
            <a:off x="1143400" y="4989041"/>
            <a:ext cx="2750400" cy="8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77" name="Google Shape;777;p15"/>
          <p:cNvSpPr txBox="1">
            <a:spLocks noGrp="1"/>
          </p:cNvSpPr>
          <p:nvPr>
            <p:ph type="subTitle" idx="5"/>
          </p:nvPr>
        </p:nvSpPr>
        <p:spPr>
          <a:xfrm>
            <a:off x="8293400" y="4493741"/>
            <a:ext cx="2755200" cy="49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2133"/>
              </a:spcBef>
              <a:spcAft>
                <a:spcPts val="0"/>
              </a:spcAft>
              <a:buNone/>
              <a:defRPr sz="2667">
                <a:latin typeface="Poppins Black"/>
                <a:ea typeface="Poppins Black"/>
                <a:cs typeface="Poppins Black"/>
                <a:sym typeface="Poppins Black"/>
              </a:defRPr>
            </a:lvl2pPr>
            <a:lvl3pPr lvl="2" rtl="0">
              <a:lnSpc>
                <a:spcPct val="100000"/>
              </a:lnSpc>
              <a:spcBef>
                <a:spcPts val="2133"/>
              </a:spcBef>
              <a:spcAft>
                <a:spcPts val="0"/>
              </a:spcAft>
              <a:buNone/>
              <a:defRPr sz="2667">
                <a:latin typeface="Poppins Black"/>
                <a:ea typeface="Poppins Black"/>
                <a:cs typeface="Poppins Black"/>
                <a:sym typeface="Poppins Black"/>
              </a:defRPr>
            </a:lvl3pPr>
            <a:lvl4pPr lvl="3" rtl="0">
              <a:lnSpc>
                <a:spcPct val="100000"/>
              </a:lnSpc>
              <a:spcBef>
                <a:spcPts val="2133"/>
              </a:spcBef>
              <a:spcAft>
                <a:spcPts val="0"/>
              </a:spcAft>
              <a:buNone/>
              <a:defRPr sz="2667">
                <a:latin typeface="Poppins Black"/>
                <a:ea typeface="Poppins Black"/>
                <a:cs typeface="Poppins Black"/>
                <a:sym typeface="Poppins Black"/>
              </a:defRPr>
            </a:lvl4pPr>
            <a:lvl5pPr lvl="4" rtl="0">
              <a:lnSpc>
                <a:spcPct val="100000"/>
              </a:lnSpc>
              <a:spcBef>
                <a:spcPts val="2133"/>
              </a:spcBef>
              <a:spcAft>
                <a:spcPts val="0"/>
              </a:spcAft>
              <a:buNone/>
              <a:defRPr sz="2667">
                <a:latin typeface="Poppins Black"/>
                <a:ea typeface="Poppins Black"/>
                <a:cs typeface="Poppins Black"/>
                <a:sym typeface="Poppins Black"/>
              </a:defRPr>
            </a:lvl5pPr>
            <a:lvl6pPr lvl="5" rtl="0">
              <a:lnSpc>
                <a:spcPct val="100000"/>
              </a:lnSpc>
              <a:spcBef>
                <a:spcPts val="2133"/>
              </a:spcBef>
              <a:spcAft>
                <a:spcPts val="0"/>
              </a:spcAft>
              <a:buNone/>
              <a:defRPr sz="2667">
                <a:latin typeface="Poppins Black"/>
                <a:ea typeface="Poppins Black"/>
                <a:cs typeface="Poppins Black"/>
                <a:sym typeface="Poppins Black"/>
              </a:defRPr>
            </a:lvl6pPr>
            <a:lvl7pPr lvl="6" rtl="0">
              <a:lnSpc>
                <a:spcPct val="100000"/>
              </a:lnSpc>
              <a:spcBef>
                <a:spcPts val="2133"/>
              </a:spcBef>
              <a:spcAft>
                <a:spcPts val="0"/>
              </a:spcAft>
              <a:buNone/>
              <a:defRPr sz="2667">
                <a:latin typeface="Poppins Black"/>
                <a:ea typeface="Poppins Black"/>
                <a:cs typeface="Poppins Black"/>
                <a:sym typeface="Poppins Black"/>
              </a:defRPr>
            </a:lvl7pPr>
            <a:lvl8pPr lvl="7" rtl="0">
              <a:lnSpc>
                <a:spcPct val="100000"/>
              </a:lnSpc>
              <a:spcBef>
                <a:spcPts val="2133"/>
              </a:spcBef>
              <a:spcAft>
                <a:spcPts val="0"/>
              </a:spcAft>
              <a:buNone/>
              <a:defRPr sz="2667">
                <a:latin typeface="Poppins Black"/>
                <a:ea typeface="Poppins Black"/>
                <a:cs typeface="Poppins Black"/>
                <a:sym typeface="Poppins Black"/>
              </a:defRPr>
            </a:lvl8pPr>
            <a:lvl9pPr lvl="8" rtl="0">
              <a:lnSpc>
                <a:spcPct val="100000"/>
              </a:lnSpc>
              <a:spcBef>
                <a:spcPts val="2133"/>
              </a:spcBef>
              <a:spcAft>
                <a:spcPts val="2133"/>
              </a:spcAft>
              <a:buNone/>
              <a:defRPr sz="2667">
                <a:latin typeface="Poppins Black"/>
                <a:ea typeface="Poppins Black"/>
                <a:cs typeface="Poppins Black"/>
                <a:sym typeface="Poppins Black"/>
              </a:defRPr>
            </a:lvl9pPr>
          </a:lstStyle>
          <a:p>
            <a:endParaRPr/>
          </a:p>
        </p:txBody>
      </p:sp>
      <p:sp>
        <p:nvSpPr>
          <p:cNvPr id="778" name="Google Shape;778;p15"/>
          <p:cNvSpPr txBox="1">
            <a:spLocks noGrp="1"/>
          </p:cNvSpPr>
          <p:nvPr>
            <p:ph type="subTitle" idx="6"/>
          </p:nvPr>
        </p:nvSpPr>
        <p:spPr>
          <a:xfrm>
            <a:off x="8293400" y="4989041"/>
            <a:ext cx="2755200" cy="8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solidFill>
                  <a:schemeClr val="accent2"/>
                </a:solidFill>
              </a:defRPr>
            </a:lvl1pPr>
            <a:lvl2pPr lvl="1" rtl="0">
              <a:lnSpc>
                <a:spcPct val="100000"/>
              </a:lnSpc>
              <a:spcBef>
                <a:spcPts val="2133"/>
              </a:spcBef>
              <a:spcAft>
                <a:spcPts val="0"/>
              </a:spcAft>
              <a:buNone/>
              <a:defRPr>
                <a:solidFill>
                  <a:schemeClr val="accent2"/>
                </a:solidFill>
              </a:defRPr>
            </a:lvl2pPr>
            <a:lvl3pPr lvl="2" rtl="0">
              <a:lnSpc>
                <a:spcPct val="100000"/>
              </a:lnSpc>
              <a:spcBef>
                <a:spcPts val="2133"/>
              </a:spcBef>
              <a:spcAft>
                <a:spcPts val="0"/>
              </a:spcAft>
              <a:buNone/>
              <a:defRPr>
                <a:solidFill>
                  <a:schemeClr val="accent2"/>
                </a:solidFill>
              </a:defRPr>
            </a:lvl3pPr>
            <a:lvl4pPr lvl="3" rtl="0">
              <a:lnSpc>
                <a:spcPct val="100000"/>
              </a:lnSpc>
              <a:spcBef>
                <a:spcPts val="2133"/>
              </a:spcBef>
              <a:spcAft>
                <a:spcPts val="0"/>
              </a:spcAft>
              <a:buNone/>
              <a:defRPr>
                <a:solidFill>
                  <a:schemeClr val="accent2"/>
                </a:solidFill>
              </a:defRPr>
            </a:lvl4pPr>
            <a:lvl5pPr lvl="4" rtl="0">
              <a:lnSpc>
                <a:spcPct val="100000"/>
              </a:lnSpc>
              <a:spcBef>
                <a:spcPts val="2133"/>
              </a:spcBef>
              <a:spcAft>
                <a:spcPts val="0"/>
              </a:spcAft>
              <a:buNone/>
              <a:defRPr>
                <a:solidFill>
                  <a:schemeClr val="accent2"/>
                </a:solidFill>
              </a:defRPr>
            </a:lvl5pPr>
            <a:lvl6pPr lvl="5" rtl="0">
              <a:lnSpc>
                <a:spcPct val="100000"/>
              </a:lnSpc>
              <a:spcBef>
                <a:spcPts val="2133"/>
              </a:spcBef>
              <a:spcAft>
                <a:spcPts val="0"/>
              </a:spcAft>
              <a:buNone/>
              <a:defRPr>
                <a:solidFill>
                  <a:schemeClr val="accent2"/>
                </a:solidFill>
              </a:defRPr>
            </a:lvl6pPr>
            <a:lvl7pPr lvl="6" rtl="0">
              <a:lnSpc>
                <a:spcPct val="100000"/>
              </a:lnSpc>
              <a:spcBef>
                <a:spcPts val="2133"/>
              </a:spcBef>
              <a:spcAft>
                <a:spcPts val="0"/>
              </a:spcAft>
              <a:buNone/>
              <a:defRPr>
                <a:solidFill>
                  <a:schemeClr val="accent2"/>
                </a:solidFill>
              </a:defRPr>
            </a:lvl7pPr>
            <a:lvl8pPr lvl="7" rtl="0">
              <a:lnSpc>
                <a:spcPct val="100000"/>
              </a:lnSpc>
              <a:spcBef>
                <a:spcPts val="2133"/>
              </a:spcBef>
              <a:spcAft>
                <a:spcPts val="0"/>
              </a:spcAft>
              <a:buNone/>
              <a:defRPr>
                <a:solidFill>
                  <a:schemeClr val="accent2"/>
                </a:solidFill>
              </a:defRPr>
            </a:lvl8pPr>
            <a:lvl9pPr lvl="8" rtl="0">
              <a:lnSpc>
                <a:spcPct val="100000"/>
              </a:lnSpc>
              <a:spcBef>
                <a:spcPts val="2133"/>
              </a:spcBef>
              <a:spcAft>
                <a:spcPts val="2133"/>
              </a:spcAft>
              <a:buNone/>
              <a:defRPr>
                <a:solidFill>
                  <a:schemeClr val="accent2"/>
                </a:solidFill>
              </a:defRPr>
            </a:lvl9pPr>
          </a:lstStyle>
          <a:p>
            <a:endParaRPr/>
          </a:p>
        </p:txBody>
      </p:sp>
      <p:sp>
        <p:nvSpPr>
          <p:cNvPr id="779" name="Google Shape;779;p15"/>
          <p:cNvSpPr txBox="1">
            <a:spLocks noGrp="1"/>
          </p:cNvSpPr>
          <p:nvPr>
            <p:ph type="title"/>
          </p:nvPr>
        </p:nvSpPr>
        <p:spPr>
          <a:xfrm>
            <a:off x="960000" y="541867"/>
            <a:ext cx="10272000" cy="816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Font typeface="Palanquin Dark"/>
              <a:buNone/>
              <a:defRPr>
                <a:latin typeface="Palanquin Dark"/>
                <a:ea typeface="Palanquin Dark"/>
                <a:cs typeface="Palanquin Dark"/>
                <a:sym typeface="Palanquin Dark"/>
              </a:defRPr>
            </a:lvl2pPr>
            <a:lvl3pPr lvl="2" rtl="0">
              <a:spcBef>
                <a:spcPts val="0"/>
              </a:spcBef>
              <a:spcAft>
                <a:spcPts val="0"/>
              </a:spcAft>
              <a:buSzPts val="2800"/>
              <a:buFont typeface="Palanquin Dark"/>
              <a:buNone/>
              <a:defRPr>
                <a:latin typeface="Palanquin Dark"/>
                <a:ea typeface="Palanquin Dark"/>
                <a:cs typeface="Palanquin Dark"/>
                <a:sym typeface="Palanquin Dark"/>
              </a:defRPr>
            </a:lvl3pPr>
            <a:lvl4pPr lvl="3" rtl="0">
              <a:spcBef>
                <a:spcPts val="0"/>
              </a:spcBef>
              <a:spcAft>
                <a:spcPts val="0"/>
              </a:spcAft>
              <a:buSzPts val="2800"/>
              <a:buFont typeface="Palanquin Dark"/>
              <a:buNone/>
              <a:defRPr>
                <a:latin typeface="Palanquin Dark"/>
                <a:ea typeface="Palanquin Dark"/>
                <a:cs typeface="Palanquin Dark"/>
                <a:sym typeface="Palanquin Dark"/>
              </a:defRPr>
            </a:lvl4pPr>
            <a:lvl5pPr lvl="4" rtl="0">
              <a:spcBef>
                <a:spcPts val="0"/>
              </a:spcBef>
              <a:spcAft>
                <a:spcPts val="0"/>
              </a:spcAft>
              <a:buSzPts val="2800"/>
              <a:buFont typeface="Palanquin Dark"/>
              <a:buNone/>
              <a:defRPr>
                <a:latin typeface="Palanquin Dark"/>
                <a:ea typeface="Palanquin Dark"/>
                <a:cs typeface="Palanquin Dark"/>
                <a:sym typeface="Palanquin Dark"/>
              </a:defRPr>
            </a:lvl5pPr>
            <a:lvl6pPr lvl="5" rtl="0">
              <a:spcBef>
                <a:spcPts val="0"/>
              </a:spcBef>
              <a:spcAft>
                <a:spcPts val="0"/>
              </a:spcAft>
              <a:buSzPts val="2800"/>
              <a:buFont typeface="Palanquin Dark"/>
              <a:buNone/>
              <a:defRPr>
                <a:latin typeface="Palanquin Dark"/>
                <a:ea typeface="Palanquin Dark"/>
                <a:cs typeface="Palanquin Dark"/>
                <a:sym typeface="Palanquin Dark"/>
              </a:defRPr>
            </a:lvl6pPr>
            <a:lvl7pPr lvl="6" rtl="0">
              <a:spcBef>
                <a:spcPts val="0"/>
              </a:spcBef>
              <a:spcAft>
                <a:spcPts val="0"/>
              </a:spcAft>
              <a:buSzPts val="2800"/>
              <a:buFont typeface="Palanquin Dark"/>
              <a:buNone/>
              <a:defRPr>
                <a:latin typeface="Palanquin Dark"/>
                <a:ea typeface="Palanquin Dark"/>
                <a:cs typeface="Palanquin Dark"/>
                <a:sym typeface="Palanquin Dark"/>
              </a:defRPr>
            </a:lvl7pPr>
            <a:lvl8pPr lvl="7" rtl="0">
              <a:spcBef>
                <a:spcPts val="0"/>
              </a:spcBef>
              <a:spcAft>
                <a:spcPts val="0"/>
              </a:spcAft>
              <a:buSzPts val="2800"/>
              <a:buFont typeface="Palanquin Dark"/>
              <a:buNone/>
              <a:defRPr>
                <a:latin typeface="Palanquin Dark"/>
                <a:ea typeface="Palanquin Dark"/>
                <a:cs typeface="Palanquin Dark"/>
                <a:sym typeface="Palanquin Dark"/>
              </a:defRPr>
            </a:lvl8pPr>
            <a:lvl9pPr lvl="8"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339161825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780"/>
        <p:cNvGrpSpPr/>
        <p:nvPr/>
      </p:nvGrpSpPr>
      <p:grpSpPr>
        <a:xfrm>
          <a:off x="0" y="0"/>
          <a:ext cx="0" cy="0"/>
          <a:chOff x="0" y="0"/>
          <a:chExt cx="0" cy="0"/>
        </a:xfrm>
      </p:grpSpPr>
      <p:grpSp>
        <p:nvGrpSpPr>
          <p:cNvPr id="781" name="Google Shape;781;p16"/>
          <p:cNvGrpSpPr/>
          <p:nvPr/>
        </p:nvGrpSpPr>
        <p:grpSpPr>
          <a:xfrm>
            <a:off x="8755308" y="354646"/>
            <a:ext cx="3346525" cy="2635177"/>
            <a:chOff x="2199201" y="1155985"/>
            <a:chExt cx="1943696" cy="1530538"/>
          </a:xfrm>
        </p:grpSpPr>
        <p:sp>
          <p:nvSpPr>
            <p:cNvPr id="782" name="Google Shape;782;p16"/>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16"/>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16"/>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16"/>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16"/>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16"/>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16"/>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16"/>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16"/>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16"/>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16"/>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16"/>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16"/>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16"/>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16"/>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16"/>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16"/>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16"/>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0" name="Google Shape;800;p16"/>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16"/>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16"/>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16"/>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16"/>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16"/>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16"/>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16"/>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16"/>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09" name="Google Shape;809;p16"/>
          <p:cNvGrpSpPr/>
          <p:nvPr/>
        </p:nvGrpSpPr>
        <p:grpSpPr>
          <a:xfrm>
            <a:off x="248999" y="4555551"/>
            <a:ext cx="2787333" cy="2091520"/>
            <a:chOff x="1536645" y="1457564"/>
            <a:chExt cx="1782943" cy="1337973"/>
          </a:xfrm>
        </p:grpSpPr>
        <p:sp>
          <p:nvSpPr>
            <p:cNvPr id="810" name="Google Shape;810;p16"/>
            <p:cNvSpPr/>
            <p:nvPr/>
          </p:nvSpPr>
          <p:spPr>
            <a:xfrm>
              <a:off x="2157696" y="2388210"/>
              <a:ext cx="1127282" cy="407328"/>
            </a:xfrm>
            <a:custGeom>
              <a:avLst/>
              <a:gdLst/>
              <a:ahLst/>
              <a:cxnLst/>
              <a:rect l="l" t="t" r="r" b="b"/>
              <a:pathLst>
                <a:path w="4821" h="1742" extrusionOk="0">
                  <a:moveTo>
                    <a:pt x="1402" y="119"/>
                  </a:moveTo>
                  <a:cubicBezTo>
                    <a:pt x="1408" y="119"/>
                    <a:pt x="1414" y="120"/>
                    <a:pt x="1421" y="121"/>
                  </a:cubicBezTo>
                  <a:cubicBezTo>
                    <a:pt x="1469" y="121"/>
                    <a:pt x="1521" y="125"/>
                    <a:pt x="1569" y="137"/>
                  </a:cubicBezTo>
                  <a:cubicBezTo>
                    <a:pt x="1677" y="165"/>
                    <a:pt x="1781" y="197"/>
                    <a:pt x="1881" y="237"/>
                  </a:cubicBezTo>
                  <a:cubicBezTo>
                    <a:pt x="1985" y="273"/>
                    <a:pt x="2089" y="313"/>
                    <a:pt x="2193" y="357"/>
                  </a:cubicBezTo>
                  <a:cubicBezTo>
                    <a:pt x="2401" y="437"/>
                    <a:pt x="2605" y="529"/>
                    <a:pt x="2813" y="613"/>
                  </a:cubicBezTo>
                  <a:cubicBezTo>
                    <a:pt x="2913" y="657"/>
                    <a:pt x="3017" y="701"/>
                    <a:pt x="3125" y="741"/>
                  </a:cubicBezTo>
                  <a:cubicBezTo>
                    <a:pt x="3229" y="785"/>
                    <a:pt x="3337" y="821"/>
                    <a:pt x="3449" y="845"/>
                  </a:cubicBezTo>
                  <a:lnTo>
                    <a:pt x="3613" y="869"/>
                  </a:lnTo>
                  <a:lnTo>
                    <a:pt x="3781" y="885"/>
                  </a:lnTo>
                  <a:cubicBezTo>
                    <a:pt x="3897" y="893"/>
                    <a:pt x="4009" y="893"/>
                    <a:pt x="4121" y="893"/>
                  </a:cubicBezTo>
                  <a:cubicBezTo>
                    <a:pt x="4233" y="885"/>
                    <a:pt x="4349" y="873"/>
                    <a:pt x="4461" y="857"/>
                  </a:cubicBezTo>
                  <a:cubicBezTo>
                    <a:pt x="4545" y="842"/>
                    <a:pt x="4630" y="820"/>
                    <a:pt x="4711" y="789"/>
                  </a:cubicBezTo>
                  <a:lnTo>
                    <a:pt x="4711" y="789"/>
                  </a:lnTo>
                  <a:cubicBezTo>
                    <a:pt x="4692" y="842"/>
                    <a:pt x="4667" y="891"/>
                    <a:pt x="4637" y="941"/>
                  </a:cubicBezTo>
                  <a:cubicBezTo>
                    <a:pt x="4597" y="1009"/>
                    <a:pt x="4545" y="1073"/>
                    <a:pt x="4485" y="1129"/>
                  </a:cubicBezTo>
                  <a:cubicBezTo>
                    <a:pt x="4425" y="1181"/>
                    <a:pt x="4357" y="1221"/>
                    <a:pt x="4281" y="1249"/>
                  </a:cubicBezTo>
                  <a:cubicBezTo>
                    <a:pt x="4241" y="1261"/>
                    <a:pt x="4201" y="1273"/>
                    <a:pt x="4161" y="1281"/>
                  </a:cubicBezTo>
                  <a:lnTo>
                    <a:pt x="4037" y="1313"/>
                  </a:lnTo>
                  <a:cubicBezTo>
                    <a:pt x="3705" y="1393"/>
                    <a:pt x="3365" y="1461"/>
                    <a:pt x="3029" y="1541"/>
                  </a:cubicBezTo>
                  <a:cubicBezTo>
                    <a:pt x="2985" y="1549"/>
                    <a:pt x="2945" y="1561"/>
                    <a:pt x="2901" y="1573"/>
                  </a:cubicBezTo>
                  <a:lnTo>
                    <a:pt x="2873" y="1581"/>
                  </a:lnTo>
                  <a:lnTo>
                    <a:pt x="2853" y="1585"/>
                  </a:lnTo>
                  <a:lnTo>
                    <a:pt x="2845" y="1585"/>
                  </a:lnTo>
                  <a:cubicBezTo>
                    <a:pt x="2825" y="1589"/>
                    <a:pt x="2809" y="1593"/>
                    <a:pt x="2789" y="1593"/>
                  </a:cubicBezTo>
                  <a:cubicBezTo>
                    <a:pt x="2775" y="1593"/>
                    <a:pt x="2760" y="1594"/>
                    <a:pt x="2746" y="1594"/>
                  </a:cubicBezTo>
                  <a:cubicBezTo>
                    <a:pt x="2679" y="1594"/>
                    <a:pt x="2611" y="1587"/>
                    <a:pt x="2545" y="1577"/>
                  </a:cubicBezTo>
                  <a:cubicBezTo>
                    <a:pt x="2377" y="1557"/>
                    <a:pt x="2213" y="1525"/>
                    <a:pt x="2045" y="1485"/>
                  </a:cubicBezTo>
                  <a:cubicBezTo>
                    <a:pt x="1877" y="1445"/>
                    <a:pt x="1713" y="1401"/>
                    <a:pt x="1545" y="1357"/>
                  </a:cubicBezTo>
                  <a:cubicBezTo>
                    <a:pt x="1381" y="1313"/>
                    <a:pt x="1217" y="1265"/>
                    <a:pt x="1053" y="1213"/>
                  </a:cubicBezTo>
                  <a:lnTo>
                    <a:pt x="1041" y="1209"/>
                  </a:lnTo>
                  <a:lnTo>
                    <a:pt x="1029" y="1209"/>
                  </a:lnTo>
                  <a:cubicBezTo>
                    <a:pt x="1009" y="1213"/>
                    <a:pt x="985" y="1217"/>
                    <a:pt x="965" y="1217"/>
                  </a:cubicBezTo>
                  <a:lnTo>
                    <a:pt x="893" y="1217"/>
                  </a:lnTo>
                  <a:cubicBezTo>
                    <a:pt x="845" y="1213"/>
                    <a:pt x="797" y="1205"/>
                    <a:pt x="753" y="1197"/>
                  </a:cubicBezTo>
                  <a:cubicBezTo>
                    <a:pt x="661" y="1173"/>
                    <a:pt x="569" y="1141"/>
                    <a:pt x="485" y="1097"/>
                  </a:cubicBezTo>
                  <a:cubicBezTo>
                    <a:pt x="401" y="1049"/>
                    <a:pt x="321" y="993"/>
                    <a:pt x="249" y="929"/>
                  </a:cubicBezTo>
                  <a:cubicBezTo>
                    <a:pt x="177" y="865"/>
                    <a:pt x="109" y="793"/>
                    <a:pt x="49" y="717"/>
                  </a:cubicBezTo>
                  <a:cubicBezTo>
                    <a:pt x="29" y="609"/>
                    <a:pt x="41" y="497"/>
                    <a:pt x="81" y="397"/>
                  </a:cubicBezTo>
                  <a:cubicBezTo>
                    <a:pt x="101" y="345"/>
                    <a:pt x="129" y="297"/>
                    <a:pt x="161" y="257"/>
                  </a:cubicBezTo>
                  <a:cubicBezTo>
                    <a:pt x="169" y="245"/>
                    <a:pt x="177" y="233"/>
                    <a:pt x="185" y="225"/>
                  </a:cubicBezTo>
                  <a:cubicBezTo>
                    <a:pt x="193" y="213"/>
                    <a:pt x="201" y="205"/>
                    <a:pt x="209" y="197"/>
                  </a:cubicBezTo>
                  <a:cubicBezTo>
                    <a:pt x="229" y="181"/>
                    <a:pt x="249" y="169"/>
                    <a:pt x="273" y="161"/>
                  </a:cubicBezTo>
                  <a:cubicBezTo>
                    <a:pt x="343" y="138"/>
                    <a:pt x="417" y="126"/>
                    <a:pt x="491" y="126"/>
                  </a:cubicBezTo>
                  <a:cubicBezTo>
                    <a:pt x="522" y="126"/>
                    <a:pt x="554" y="128"/>
                    <a:pt x="585" y="133"/>
                  </a:cubicBezTo>
                  <a:cubicBezTo>
                    <a:pt x="693" y="141"/>
                    <a:pt x="805" y="157"/>
                    <a:pt x="917" y="165"/>
                  </a:cubicBezTo>
                  <a:cubicBezTo>
                    <a:pt x="962" y="169"/>
                    <a:pt x="1006" y="171"/>
                    <a:pt x="1050" y="171"/>
                  </a:cubicBezTo>
                  <a:cubicBezTo>
                    <a:pt x="1124" y="171"/>
                    <a:pt x="1196" y="165"/>
                    <a:pt x="1269" y="153"/>
                  </a:cubicBezTo>
                  <a:lnTo>
                    <a:pt x="1313" y="141"/>
                  </a:lnTo>
                  <a:lnTo>
                    <a:pt x="1353" y="129"/>
                  </a:lnTo>
                  <a:cubicBezTo>
                    <a:pt x="1370" y="123"/>
                    <a:pt x="1386" y="119"/>
                    <a:pt x="1402" y="119"/>
                  </a:cubicBezTo>
                  <a:close/>
                  <a:moveTo>
                    <a:pt x="1417" y="1"/>
                  </a:moveTo>
                  <a:cubicBezTo>
                    <a:pt x="1397" y="1"/>
                    <a:pt x="1381" y="1"/>
                    <a:pt x="1365" y="5"/>
                  </a:cubicBezTo>
                  <a:cubicBezTo>
                    <a:pt x="1349" y="5"/>
                    <a:pt x="1333" y="9"/>
                    <a:pt x="1317" y="13"/>
                  </a:cubicBezTo>
                  <a:lnTo>
                    <a:pt x="1277" y="29"/>
                  </a:lnTo>
                  <a:lnTo>
                    <a:pt x="1241" y="37"/>
                  </a:lnTo>
                  <a:cubicBezTo>
                    <a:pt x="1164" y="52"/>
                    <a:pt x="1084" y="60"/>
                    <a:pt x="1004" y="60"/>
                  </a:cubicBezTo>
                  <a:cubicBezTo>
                    <a:pt x="977" y="60"/>
                    <a:pt x="949" y="59"/>
                    <a:pt x="921" y="57"/>
                  </a:cubicBezTo>
                  <a:cubicBezTo>
                    <a:pt x="813" y="53"/>
                    <a:pt x="701" y="41"/>
                    <a:pt x="585" y="41"/>
                  </a:cubicBezTo>
                  <a:cubicBezTo>
                    <a:pt x="566" y="39"/>
                    <a:pt x="547" y="39"/>
                    <a:pt x="527" y="39"/>
                  </a:cubicBezTo>
                  <a:cubicBezTo>
                    <a:pt x="430" y="39"/>
                    <a:pt x="330" y="56"/>
                    <a:pt x="237" y="93"/>
                  </a:cubicBezTo>
                  <a:cubicBezTo>
                    <a:pt x="209" y="109"/>
                    <a:pt x="181" y="125"/>
                    <a:pt x="161" y="149"/>
                  </a:cubicBezTo>
                  <a:cubicBezTo>
                    <a:pt x="149" y="161"/>
                    <a:pt x="141" y="169"/>
                    <a:pt x="129" y="185"/>
                  </a:cubicBezTo>
                  <a:cubicBezTo>
                    <a:pt x="121" y="197"/>
                    <a:pt x="113" y="209"/>
                    <a:pt x="105" y="221"/>
                  </a:cubicBezTo>
                  <a:cubicBezTo>
                    <a:pt x="73" y="273"/>
                    <a:pt x="53" y="325"/>
                    <a:pt x="37" y="381"/>
                  </a:cubicBezTo>
                  <a:cubicBezTo>
                    <a:pt x="1" y="493"/>
                    <a:pt x="1" y="609"/>
                    <a:pt x="37" y="721"/>
                  </a:cubicBezTo>
                  <a:lnTo>
                    <a:pt x="33" y="721"/>
                  </a:lnTo>
                  <a:cubicBezTo>
                    <a:pt x="61" y="761"/>
                    <a:pt x="89" y="801"/>
                    <a:pt x="121" y="841"/>
                  </a:cubicBezTo>
                  <a:cubicBezTo>
                    <a:pt x="149" y="881"/>
                    <a:pt x="185" y="921"/>
                    <a:pt x="221" y="957"/>
                  </a:cubicBezTo>
                  <a:cubicBezTo>
                    <a:pt x="289" y="1029"/>
                    <a:pt x="369" y="1093"/>
                    <a:pt x="453" y="1149"/>
                  </a:cubicBezTo>
                  <a:cubicBezTo>
                    <a:pt x="541" y="1201"/>
                    <a:pt x="633" y="1245"/>
                    <a:pt x="733" y="1273"/>
                  </a:cubicBezTo>
                  <a:cubicBezTo>
                    <a:pt x="781" y="1285"/>
                    <a:pt x="833" y="1297"/>
                    <a:pt x="881" y="1305"/>
                  </a:cubicBezTo>
                  <a:cubicBezTo>
                    <a:pt x="909" y="1309"/>
                    <a:pt x="933" y="1309"/>
                    <a:pt x="961" y="1309"/>
                  </a:cubicBezTo>
                  <a:cubicBezTo>
                    <a:pt x="975" y="1311"/>
                    <a:pt x="988" y="1312"/>
                    <a:pt x="1001" y="1312"/>
                  </a:cubicBezTo>
                  <a:cubicBezTo>
                    <a:pt x="1008" y="1312"/>
                    <a:pt x="1015" y="1311"/>
                    <a:pt x="1023" y="1311"/>
                  </a:cubicBezTo>
                  <a:lnTo>
                    <a:pt x="1023" y="1311"/>
                  </a:lnTo>
                  <a:cubicBezTo>
                    <a:pt x="1185" y="1370"/>
                    <a:pt x="1347" y="1425"/>
                    <a:pt x="1513" y="1473"/>
                  </a:cubicBezTo>
                  <a:cubicBezTo>
                    <a:pt x="1677" y="1525"/>
                    <a:pt x="1841" y="1577"/>
                    <a:pt x="2013" y="1621"/>
                  </a:cubicBezTo>
                  <a:cubicBezTo>
                    <a:pt x="2181" y="1665"/>
                    <a:pt x="2353" y="1701"/>
                    <a:pt x="2525" y="1725"/>
                  </a:cubicBezTo>
                  <a:cubicBezTo>
                    <a:pt x="2601" y="1735"/>
                    <a:pt x="2674" y="1742"/>
                    <a:pt x="2748" y="1742"/>
                  </a:cubicBezTo>
                  <a:cubicBezTo>
                    <a:pt x="2764" y="1742"/>
                    <a:pt x="2781" y="1741"/>
                    <a:pt x="2797" y="1741"/>
                  </a:cubicBezTo>
                  <a:cubicBezTo>
                    <a:pt x="2821" y="1737"/>
                    <a:pt x="2849" y="1733"/>
                    <a:pt x="2873" y="1729"/>
                  </a:cubicBezTo>
                  <a:lnTo>
                    <a:pt x="2893" y="1725"/>
                  </a:lnTo>
                  <a:lnTo>
                    <a:pt x="2905" y="1721"/>
                  </a:lnTo>
                  <a:lnTo>
                    <a:pt x="2937" y="1713"/>
                  </a:lnTo>
                  <a:lnTo>
                    <a:pt x="3061" y="1681"/>
                  </a:lnTo>
                  <a:cubicBezTo>
                    <a:pt x="3393" y="1593"/>
                    <a:pt x="3729" y="1521"/>
                    <a:pt x="4065" y="1429"/>
                  </a:cubicBezTo>
                  <a:lnTo>
                    <a:pt x="4189" y="1393"/>
                  </a:lnTo>
                  <a:cubicBezTo>
                    <a:pt x="4233" y="1381"/>
                    <a:pt x="4277" y="1369"/>
                    <a:pt x="4317" y="1353"/>
                  </a:cubicBezTo>
                  <a:cubicBezTo>
                    <a:pt x="4405" y="1317"/>
                    <a:pt x="4485" y="1265"/>
                    <a:pt x="4553" y="1201"/>
                  </a:cubicBezTo>
                  <a:cubicBezTo>
                    <a:pt x="4617" y="1137"/>
                    <a:pt x="4673" y="1065"/>
                    <a:pt x="4713" y="981"/>
                  </a:cubicBezTo>
                  <a:cubicBezTo>
                    <a:pt x="4757" y="901"/>
                    <a:pt x="4789" y="817"/>
                    <a:pt x="4805" y="729"/>
                  </a:cubicBezTo>
                  <a:lnTo>
                    <a:pt x="4821" y="645"/>
                  </a:lnTo>
                  <a:lnTo>
                    <a:pt x="4749" y="689"/>
                  </a:lnTo>
                  <a:cubicBezTo>
                    <a:pt x="4653" y="737"/>
                    <a:pt x="4549" y="773"/>
                    <a:pt x="4445" y="797"/>
                  </a:cubicBezTo>
                  <a:cubicBezTo>
                    <a:pt x="4337" y="821"/>
                    <a:pt x="4225" y="837"/>
                    <a:pt x="4117" y="841"/>
                  </a:cubicBezTo>
                  <a:cubicBezTo>
                    <a:pt x="4061" y="845"/>
                    <a:pt x="4005" y="847"/>
                    <a:pt x="3949" y="847"/>
                  </a:cubicBezTo>
                  <a:cubicBezTo>
                    <a:pt x="3894" y="847"/>
                    <a:pt x="3839" y="845"/>
                    <a:pt x="3785" y="841"/>
                  </a:cubicBezTo>
                  <a:cubicBezTo>
                    <a:pt x="3729" y="837"/>
                    <a:pt x="3673" y="833"/>
                    <a:pt x="3617" y="825"/>
                  </a:cubicBezTo>
                  <a:lnTo>
                    <a:pt x="3453" y="801"/>
                  </a:lnTo>
                  <a:cubicBezTo>
                    <a:pt x="3345" y="777"/>
                    <a:pt x="3241" y="737"/>
                    <a:pt x="3141" y="693"/>
                  </a:cubicBezTo>
                  <a:cubicBezTo>
                    <a:pt x="3041" y="645"/>
                    <a:pt x="2941" y="597"/>
                    <a:pt x="2841" y="545"/>
                  </a:cubicBezTo>
                  <a:cubicBezTo>
                    <a:pt x="2641" y="449"/>
                    <a:pt x="2441" y="345"/>
                    <a:pt x="2237" y="253"/>
                  </a:cubicBezTo>
                  <a:cubicBezTo>
                    <a:pt x="2133" y="205"/>
                    <a:pt x="2033" y="161"/>
                    <a:pt x="1925" y="121"/>
                  </a:cubicBezTo>
                  <a:cubicBezTo>
                    <a:pt x="1817" y="77"/>
                    <a:pt x="1709" y="45"/>
                    <a:pt x="1597" y="21"/>
                  </a:cubicBezTo>
                  <a:cubicBezTo>
                    <a:pt x="1537" y="5"/>
                    <a:pt x="1477" y="1"/>
                    <a:pt x="14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16"/>
            <p:cNvSpPr/>
            <p:nvPr/>
          </p:nvSpPr>
          <p:spPr>
            <a:xfrm>
              <a:off x="1716226" y="1738161"/>
              <a:ext cx="712940" cy="851366"/>
            </a:xfrm>
            <a:custGeom>
              <a:avLst/>
              <a:gdLst/>
              <a:ahLst/>
              <a:cxnLst/>
              <a:rect l="l" t="t" r="r" b="b"/>
              <a:pathLst>
                <a:path w="3049" h="3641" extrusionOk="0">
                  <a:moveTo>
                    <a:pt x="1909" y="1"/>
                  </a:moveTo>
                  <a:lnTo>
                    <a:pt x="1877" y="37"/>
                  </a:lnTo>
                  <a:cubicBezTo>
                    <a:pt x="1822" y="99"/>
                    <a:pt x="1745" y="161"/>
                    <a:pt x="1664" y="161"/>
                  </a:cubicBezTo>
                  <a:cubicBezTo>
                    <a:pt x="1662" y="161"/>
                    <a:pt x="1659" y="161"/>
                    <a:pt x="1657" y="161"/>
                  </a:cubicBezTo>
                  <a:cubicBezTo>
                    <a:pt x="1637" y="157"/>
                    <a:pt x="1617" y="153"/>
                    <a:pt x="1597" y="141"/>
                  </a:cubicBezTo>
                  <a:cubicBezTo>
                    <a:pt x="1573" y="137"/>
                    <a:pt x="1549" y="129"/>
                    <a:pt x="1525" y="121"/>
                  </a:cubicBezTo>
                  <a:cubicBezTo>
                    <a:pt x="1477" y="113"/>
                    <a:pt x="1433" y="105"/>
                    <a:pt x="1385" y="97"/>
                  </a:cubicBezTo>
                  <a:cubicBezTo>
                    <a:pt x="1273" y="77"/>
                    <a:pt x="1159" y="68"/>
                    <a:pt x="1045" y="68"/>
                  </a:cubicBezTo>
                  <a:cubicBezTo>
                    <a:pt x="968" y="68"/>
                    <a:pt x="890" y="73"/>
                    <a:pt x="813" y="81"/>
                  </a:cubicBezTo>
                  <a:cubicBezTo>
                    <a:pt x="765" y="89"/>
                    <a:pt x="717" y="97"/>
                    <a:pt x="669" y="109"/>
                  </a:cubicBezTo>
                  <a:cubicBezTo>
                    <a:pt x="621" y="121"/>
                    <a:pt x="577" y="141"/>
                    <a:pt x="533" y="157"/>
                  </a:cubicBezTo>
                  <a:cubicBezTo>
                    <a:pt x="437" y="189"/>
                    <a:pt x="349" y="241"/>
                    <a:pt x="273" y="309"/>
                  </a:cubicBezTo>
                  <a:cubicBezTo>
                    <a:pt x="205" y="385"/>
                    <a:pt x="153" y="473"/>
                    <a:pt x="121" y="569"/>
                  </a:cubicBezTo>
                  <a:cubicBezTo>
                    <a:pt x="85" y="661"/>
                    <a:pt x="57" y="753"/>
                    <a:pt x="33" y="845"/>
                  </a:cubicBezTo>
                  <a:cubicBezTo>
                    <a:pt x="13" y="945"/>
                    <a:pt x="1" y="1041"/>
                    <a:pt x="1" y="1141"/>
                  </a:cubicBezTo>
                  <a:cubicBezTo>
                    <a:pt x="1" y="1237"/>
                    <a:pt x="5" y="1337"/>
                    <a:pt x="17" y="1433"/>
                  </a:cubicBezTo>
                  <a:cubicBezTo>
                    <a:pt x="25" y="1529"/>
                    <a:pt x="41" y="1625"/>
                    <a:pt x="65" y="1717"/>
                  </a:cubicBezTo>
                  <a:cubicBezTo>
                    <a:pt x="85" y="1813"/>
                    <a:pt x="113" y="1909"/>
                    <a:pt x="149" y="1997"/>
                  </a:cubicBezTo>
                  <a:cubicBezTo>
                    <a:pt x="181" y="2093"/>
                    <a:pt x="229" y="2185"/>
                    <a:pt x="285" y="2265"/>
                  </a:cubicBezTo>
                  <a:cubicBezTo>
                    <a:pt x="301" y="2289"/>
                    <a:pt x="317" y="2309"/>
                    <a:pt x="337" y="2329"/>
                  </a:cubicBezTo>
                  <a:cubicBezTo>
                    <a:pt x="353" y="2349"/>
                    <a:pt x="369" y="2361"/>
                    <a:pt x="385" y="2377"/>
                  </a:cubicBezTo>
                  <a:lnTo>
                    <a:pt x="485" y="2477"/>
                  </a:lnTo>
                  <a:lnTo>
                    <a:pt x="891" y="2863"/>
                  </a:lnTo>
                  <a:lnTo>
                    <a:pt x="891" y="2863"/>
                  </a:lnTo>
                  <a:cubicBezTo>
                    <a:pt x="905" y="2887"/>
                    <a:pt x="918" y="2908"/>
                    <a:pt x="929" y="2929"/>
                  </a:cubicBezTo>
                  <a:cubicBezTo>
                    <a:pt x="945" y="2953"/>
                    <a:pt x="965" y="2981"/>
                    <a:pt x="981" y="3005"/>
                  </a:cubicBezTo>
                  <a:cubicBezTo>
                    <a:pt x="1017" y="3053"/>
                    <a:pt x="1053" y="3101"/>
                    <a:pt x="1093" y="3145"/>
                  </a:cubicBezTo>
                  <a:cubicBezTo>
                    <a:pt x="1133" y="3185"/>
                    <a:pt x="1173" y="3229"/>
                    <a:pt x="1217" y="3269"/>
                  </a:cubicBezTo>
                  <a:cubicBezTo>
                    <a:pt x="1241" y="3289"/>
                    <a:pt x="1265" y="3305"/>
                    <a:pt x="1285" y="3325"/>
                  </a:cubicBezTo>
                  <a:cubicBezTo>
                    <a:pt x="1305" y="3345"/>
                    <a:pt x="1333" y="3361"/>
                    <a:pt x="1357" y="3381"/>
                  </a:cubicBezTo>
                  <a:cubicBezTo>
                    <a:pt x="1381" y="3397"/>
                    <a:pt x="1405" y="3413"/>
                    <a:pt x="1429" y="3429"/>
                  </a:cubicBezTo>
                  <a:lnTo>
                    <a:pt x="1505" y="3477"/>
                  </a:lnTo>
                  <a:cubicBezTo>
                    <a:pt x="1557" y="3505"/>
                    <a:pt x="1609" y="3529"/>
                    <a:pt x="1665" y="3553"/>
                  </a:cubicBezTo>
                  <a:cubicBezTo>
                    <a:pt x="1689" y="3561"/>
                    <a:pt x="1717" y="3573"/>
                    <a:pt x="1745" y="3581"/>
                  </a:cubicBezTo>
                  <a:lnTo>
                    <a:pt x="1829" y="3609"/>
                  </a:lnTo>
                  <a:cubicBezTo>
                    <a:pt x="1885" y="3621"/>
                    <a:pt x="1945" y="3633"/>
                    <a:pt x="2001" y="3641"/>
                  </a:cubicBezTo>
                  <a:lnTo>
                    <a:pt x="2001" y="3629"/>
                  </a:lnTo>
                  <a:cubicBezTo>
                    <a:pt x="1949" y="3609"/>
                    <a:pt x="1893" y="3597"/>
                    <a:pt x="1841" y="3577"/>
                  </a:cubicBezTo>
                  <a:lnTo>
                    <a:pt x="1761" y="3545"/>
                  </a:lnTo>
                  <a:cubicBezTo>
                    <a:pt x="1733" y="3533"/>
                    <a:pt x="1709" y="3517"/>
                    <a:pt x="1685" y="3505"/>
                  </a:cubicBezTo>
                  <a:cubicBezTo>
                    <a:pt x="1661" y="3493"/>
                    <a:pt x="1633" y="3481"/>
                    <a:pt x="1609" y="3465"/>
                  </a:cubicBezTo>
                  <a:lnTo>
                    <a:pt x="1537" y="3421"/>
                  </a:lnTo>
                  <a:lnTo>
                    <a:pt x="1469" y="3369"/>
                  </a:lnTo>
                  <a:cubicBezTo>
                    <a:pt x="1449" y="3353"/>
                    <a:pt x="1425" y="3337"/>
                    <a:pt x="1405" y="3317"/>
                  </a:cubicBezTo>
                  <a:cubicBezTo>
                    <a:pt x="1385" y="3301"/>
                    <a:pt x="1361" y="3281"/>
                    <a:pt x="1341" y="3261"/>
                  </a:cubicBezTo>
                  <a:cubicBezTo>
                    <a:pt x="1321" y="3241"/>
                    <a:pt x="1301" y="3225"/>
                    <a:pt x="1281" y="3205"/>
                  </a:cubicBezTo>
                  <a:cubicBezTo>
                    <a:pt x="1241" y="3161"/>
                    <a:pt x="1209" y="3121"/>
                    <a:pt x="1173" y="3077"/>
                  </a:cubicBezTo>
                  <a:cubicBezTo>
                    <a:pt x="1133" y="3033"/>
                    <a:pt x="1101" y="2989"/>
                    <a:pt x="1073" y="2941"/>
                  </a:cubicBezTo>
                  <a:cubicBezTo>
                    <a:pt x="1057" y="2917"/>
                    <a:pt x="1041" y="2893"/>
                    <a:pt x="1029" y="2869"/>
                  </a:cubicBezTo>
                  <a:cubicBezTo>
                    <a:pt x="1013" y="2849"/>
                    <a:pt x="1001" y="2821"/>
                    <a:pt x="989" y="2801"/>
                  </a:cubicBezTo>
                  <a:lnTo>
                    <a:pt x="985" y="2789"/>
                  </a:lnTo>
                  <a:lnTo>
                    <a:pt x="977" y="2781"/>
                  </a:lnTo>
                  <a:lnTo>
                    <a:pt x="581" y="2377"/>
                  </a:lnTo>
                  <a:lnTo>
                    <a:pt x="481" y="2277"/>
                  </a:lnTo>
                  <a:cubicBezTo>
                    <a:pt x="465" y="2261"/>
                    <a:pt x="449" y="2245"/>
                    <a:pt x="437" y="2229"/>
                  </a:cubicBezTo>
                  <a:cubicBezTo>
                    <a:pt x="421" y="2209"/>
                    <a:pt x="409" y="2193"/>
                    <a:pt x="397" y="2177"/>
                  </a:cubicBezTo>
                  <a:cubicBezTo>
                    <a:pt x="349" y="2105"/>
                    <a:pt x="309" y="2025"/>
                    <a:pt x="277" y="1941"/>
                  </a:cubicBezTo>
                  <a:cubicBezTo>
                    <a:pt x="245" y="1857"/>
                    <a:pt x="217" y="1769"/>
                    <a:pt x="197" y="1681"/>
                  </a:cubicBezTo>
                  <a:cubicBezTo>
                    <a:pt x="177" y="1593"/>
                    <a:pt x="157" y="1501"/>
                    <a:pt x="145" y="1413"/>
                  </a:cubicBezTo>
                  <a:cubicBezTo>
                    <a:pt x="133" y="1321"/>
                    <a:pt x="129" y="1229"/>
                    <a:pt x="125" y="1137"/>
                  </a:cubicBezTo>
                  <a:cubicBezTo>
                    <a:pt x="125" y="1049"/>
                    <a:pt x="133" y="957"/>
                    <a:pt x="145" y="869"/>
                  </a:cubicBezTo>
                  <a:cubicBezTo>
                    <a:pt x="165" y="781"/>
                    <a:pt x="189" y="689"/>
                    <a:pt x="217" y="605"/>
                  </a:cubicBezTo>
                  <a:cubicBezTo>
                    <a:pt x="241" y="521"/>
                    <a:pt x="281" y="441"/>
                    <a:pt x="337" y="373"/>
                  </a:cubicBezTo>
                  <a:cubicBezTo>
                    <a:pt x="401" y="309"/>
                    <a:pt x="473" y="261"/>
                    <a:pt x="557" y="225"/>
                  </a:cubicBezTo>
                  <a:cubicBezTo>
                    <a:pt x="597" y="205"/>
                    <a:pt x="637" y="189"/>
                    <a:pt x="681" y="173"/>
                  </a:cubicBezTo>
                  <a:cubicBezTo>
                    <a:pt x="725" y="161"/>
                    <a:pt x="769" y="149"/>
                    <a:pt x="813" y="141"/>
                  </a:cubicBezTo>
                  <a:cubicBezTo>
                    <a:pt x="910" y="124"/>
                    <a:pt x="1006" y="116"/>
                    <a:pt x="1102" y="116"/>
                  </a:cubicBezTo>
                  <a:cubicBezTo>
                    <a:pt x="1192" y="116"/>
                    <a:pt x="1282" y="123"/>
                    <a:pt x="1373" y="137"/>
                  </a:cubicBezTo>
                  <a:cubicBezTo>
                    <a:pt x="1417" y="141"/>
                    <a:pt x="1465" y="149"/>
                    <a:pt x="1509" y="161"/>
                  </a:cubicBezTo>
                  <a:cubicBezTo>
                    <a:pt x="1529" y="165"/>
                    <a:pt x="1553" y="173"/>
                    <a:pt x="1573" y="181"/>
                  </a:cubicBezTo>
                  <a:cubicBezTo>
                    <a:pt x="1597" y="189"/>
                    <a:pt x="1621" y="197"/>
                    <a:pt x="1645" y="201"/>
                  </a:cubicBezTo>
                  <a:cubicBezTo>
                    <a:pt x="1650" y="201"/>
                    <a:pt x="1656" y="201"/>
                    <a:pt x="1662" y="201"/>
                  </a:cubicBezTo>
                  <a:cubicBezTo>
                    <a:pt x="1711" y="201"/>
                    <a:pt x="1757" y="186"/>
                    <a:pt x="1797" y="161"/>
                  </a:cubicBezTo>
                  <a:cubicBezTo>
                    <a:pt x="1826" y="145"/>
                    <a:pt x="1852" y="125"/>
                    <a:pt x="1876" y="104"/>
                  </a:cubicBezTo>
                  <a:lnTo>
                    <a:pt x="1876" y="104"/>
                  </a:lnTo>
                  <a:lnTo>
                    <a:pt x="1889" y="157"/>
                  </a:lnTo>
                  <a:lnTo>
                    <a:pt x="1921" y="253"/>
                  </a:lnTo>
                  <a:cubicBezTo>
                    <a:pt x="1945" y="317"/>
                    <a:pt x="1973" y="381"/>
                    <a:pt x="2001" y="441"/>
                  </a:cubicBezTo>
                  <a:cubicBezTo>
                    <a:pt x="2061" y="561"/>
                    <a:pt x="2133" y="677"/>
                    <a:pt x="2205" y="793"/>
                  </a:cubicBezTo>
                  <a:cubicBezTo>
                    <a:pt x="2281" y="905"/>
                    <a:pt x="2357" y="1013"/>
                    <a:pt x="2429" y="1121"/>
                  </a:cubicBezTo>
                  <a:cubicBezTo>
                    <a:pt x="2465" y="1169"/>
                    <a:pt x="2493" y="1221"/>
                    <a:pt x="2513" y="1277"/>
                  </a:cubicBezTo>
                  <a:lnTo>
                    <a:pt x="2517" y="1301"/>
                  </a:lnTo>
                  <a:lnTo>
                    <a:pt x="2517" y="1305"/>
                  </a:lnTo>
                  <a:lnTo>
                    <a:pt x="2521" y="1321"/>
                  </a:lnTo>
                  <a:cubicBezTo>
                    <a:pt x="2525" y="1341"/>
                    <a:pt x="2529" y="1357"/>
                    <a:pt x="2533" y="1377"/>
                  </a:cubicBezTo>
                  <a:cubicBezTo>
                    <a:pt x="2545" y="1413"/>
                    <a:pt x="2557" y="1445"/>
                    <a:pt x="2573" y="1477"/>
                  </a:cubicBezTo>
                  <a:cubicBezTo>
                    <a:pt x="2629" y="1605"/>
                    <a:pt x="2697" y="1721"/>
                    <a:pt x="2761" y="1837"/>
                  </a:cubicBezTo>
                  <a:cubicBezTo>
                    <a:pt x="2829" y="1949"/>
                    <a:pt x="2885" y="2065"/>
                    <a:pt x="2937" y="2185"/>
                  </a:cubicBezTo>
                  <a:lnTo>
                    <a:pt x="2949" y="2229"/>
                  </a:lnTo>
                  <a:cubicBezTo>
                    <a:pt x="2953" y="2241"/>
                    <a:pt x="2961" y="2269"/>
                    <a:pt x="2961" y="2277"/>
                  </a:cubicBezTo>
                  <a:lnTo>
                    <a:pt x="2961" y="2317"/>
                  </a:lnTo>
                  <a:lnTo>
                    <a:pt x="2953" y="2361"/>
                  </a:lnTo>
                  <a:cubicBezTo>
                    <a:pt x="2941" y="2425"/>
                    <a:pt x="2921" y="2485"/>
                    <a:pt x="2897" y="2545"/>
                  </a:cubicBezTo>
                  <a:cubicBezTo>
                    <a:pt x="2841" y="2665"/>
                    <a:pt x="2777" y="2781"/>
                    <a:pt x="2701" y="2889"/>
                  </a:cubicBezTo>
                  <a:lnTo>
                    <a:pt x="2721" y="2905"/>
                  </a:lnTo>
                  <a:cubicBezTo>
                    <a:pt x="2813" y="2805"/>
                    <a:pt x="2889" y="2693"/>
                    <a:pt x="2957" y="2577"/>
                  </a:cubicBezTo>
                  <a:cubicBezTo>
                    <a:pt x="2993" y="2517"/>
                    <a:pt x="3017" y="2453"/>
                    <a:pt x="3037" y="2385"/>
                  </a:cubicBezTo>
                  <a:lnTo>
                    <a:pt x="3045" y="2329"/>
                  </a:lnTo>
                  <a:cubicBezTo>
                    <a:pt x="3049" y="2309"/>
                    <a:pt x="3049" y="2293"/>
                    <a:pt x="3045" y="2273"/>
                  </a:cubicBezTo>
                  <a:cubicBezTo>
                    <a:pt x="3045" y="2253"/>
                    <a:pt x="3045" y="2237"/>
                    <a:pt x="3041" y="2221"/>
                  </a:cubicBezTo>
                  <a:cubicBezTo>
                    <a:pt x="3037" y="2205"/>
                    <a:pt x="3033" y="2185"/>
                    <a:pt x="3025" y="2165"/>
                  </a:cubicBezTo>
                  <a:cubicBezTo>
                    <a:pt x="2981" y="2037"/>
                    <a:pt x="2929" y="1913"/>
                    <a:pt x="2861" y="1793"/>
                  </a:cubicBezTo>
                  <a:cubicBezTo>
                    <a:pt x="2801" y="1673"/>
                    <a:pt x="2737" y="1557"/>
                    <a:pt x="2689" y="1437"/>
                  </a:cubicBezTo>
                  <a:cubicBezTo>
                    <a:pt x="2677" y="1409"/>
                    <a:pt x="2665" y="1381"/>
                    <a:pt x="2657" y="1353"/>
                  </a:cubicBezTo>
                  <a:cubicBezTo>
                    <a:pt x="2653" y="1337"/>
                    <a:pt x="2649" y="1325"/>
                    <a:pt x="2649" y="1313"/>
                  </a:cubicBezTo>
                  <a:lnTo>
                    <a:pt x="2645" y="1281"/>
                  </a:lnTo>
                  <a:lnTo>
                    <a:pt x="2637" y="1257"/>
                  </a:lnTo>
                  <a:cubicBezTo>
                    <a:pt x="2613" y="1185"/>
                    <a:pt x="2581" y="1121"/>
                    <a:pt x="2537" y="1057"/>
                  </a:cubicBezTo>
                  <a:cubicBezTo>
                    <a:pt x="2461" y="945"/>
                    <a:pt x="2377" y="841"/>
                    <a:pt x="2297" y="733"/>
                  </a:cubicBezTo>
                  <a:cubicBezTo>
                    <a:pt x="2217" y="629"/>
                    <a:pt x="2145" y="521"/>
                    <a:pt x="2077" y="409"/>
                  </a:cubicBezTo>
                  <a:cubicBezTo>
                    <a:pt x="2045" y="353"/>
                    <a:pt x="2017" y="293"/>
                    <a:pt x="1989" y="233"/>
                  </a:cubicBezTo>
                  <a:lnTo>
                    <a:pt x="1953" y="141"/>
                  </a:lnTo>
                  <a:lnTo>
                    <a:pt x="1921" y="49"/>
                  </a:lnTo>
                  <a:lnTo>
                    <a:pt x="190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16"/>
            <p:cNvSpPr/>
            <p:nvPr/>
          </p:nvSpPr>
          <p:spPr>
            <a:xfrm>
              <a:off x="1536645" y="1457564"/>
              <a:ext cx="304210" cy="795247"/>
            </a:xfrm>
            <a:custGeom>
              <a:avLst/>
              <a:gdLst/>
              <a:ahLst/>
              <a:cxnLst/>
              <a:rect l="l" t="t" r="r" b="b"/>
              <a:pathLst>
                <a:path w="1301" h="3401" extrusionOk="0">
                  <a:moveTo>
                    <a:pt x="177" y="1"/>
                  </a:moveTo>
                  <a:lnTo>
                    <a:pt x="321" y="101"/>
                  </a:lnTo>
                  <a:cubicBezTo>
                    <a:pt x="381" y="141"/>
                    <a:pt x="425" y="201"/>
                    <a:pt x="441" y="273"/>
                  </a:cubicBezTo>
                  <a:cubicBezTo>
                    <a:pt x="449" y="305"/>
                    <a:pt x="449" y="345"/>
                    <a:pt x="441" y="381"/>
                  </a:cubicBezTo>
                  <a:cubicBezTo>
                    <a:pt x="429" y="417"/>
                    <a:pt x="417" y="453"/>
                    <a:pt x="401" y="485"/>
                  </a:cubicBezTo>
                  <a:cubicBezTo>
                    <a:pt x="369" y="557"/>
                    <a:pt x="337" y="629"/>
                    <a:pt x="301" y="701"/>
                  </a:cubicBezTo>
                  <a:lnTo>
                    <a:pt x="197" y="917"/>
                  </a:lnTo>
                  <a:cubicBezTo>
                    <a:pt x="125" y="1061"/>
                    <a:pt x="69" y="1213"/>
                    <a:pt x="29" y="1369"/>
                  </a:cubicBezTo>
                  <a:cubicBezTo>
                    <a:pt x="5" y="1453"/>
                    <a:pt x="1" y="1541"/>
                    <a:pt x="13" y="1629"/>
                  </a:cubicBezTo>
                  <a:cubicBezTo>
                    <a:pt x="17" y="1653"/>
                    <a:pt x="25" y="1677"/>
                    <a:pt x="37" y="1697"/>
                  </a:cubicBezTo>
                  <a:cubicBezTo>
                    <a:pt x="41" y="1709"/>
                    <a:pt x="45" y="1721"/>
                    <a:pt x="53" y="1733"/>
                  </a:cubicBezTo>
                  <a:lnTo>
                    <a:pt x="65" y="1757"/>
                  </a:lnTo>
                  <a:cubicBezTo>
                    <a:pt x="85" y="1789"/>
                    <a:pt x="101" y="1821"/>
                    <a:pt x="117" y="1857"/>
                  </a:cubicBezTo>
                  <a:cubicBezTo>
                    <a:pt x="145" y="1925"/>
                    <a:pt x="169" y="1997"/>
                    <a:pt x="193" y="2073"/>
                  </a:cubicBezTo>
                  <a:cubicBezTo>
                    <a:pt x="217" y="2145"/>
                    <a:pt x="241" y="2221"/>
                    <a:pt x="261" y="2297"/>
                  </a:cubicBezTo>
                  <a:cubicBezTo>
                    <a:pt x="309" y="2445"/>
                    <a:pt x="353" y="2601"/>
                    <a:pt x="401" y="2749"/>
                  </a:cubicBezTo>
                  <a:cubicBezTo>
                    <a:pt x="425" y="2829"/>
                    <a:pt x="457" y="2905"/>
                    <a:pt x="493" y="2977"/>
                  </a:cubicBezTo>
                  <a:cubicBezTo>
                    <a:pt x="533" y="3057"/>
                    <a:pt x="593" y="3121"/>
                    <a:pt x="665" y="3169"/>
                  </a:cubicBezTo>
                  <a:cubicBezTo>
                    <a:pt x="729" y="3217"/>
                    <a:pt x="797" y="3261"/>
                    <a:pt x="869" y="3297"/>
                  </a:cubicBezTo>
                  <a:cubicBezTo>
                    <a:pt x="941" y="3333"/>
                    <a:pt x="1013" y="3369"/>
                    <a:pt x="1085" y="3401"/>
                  </a:cubicBezTo>
                  <a:lnTo>
                    <a:pt x="1093" y="3389"/>
                  </a:lnTo>
                  <a:cubicBezTo>
                    <a:pt x="1025" y="3345"/>
                    <a:pt x="961" y="3301"/>
                    <a:pt x="901" y="3249"/>
                  </a:cubicBezTo>
                  <a:cubicBezTo>
                    <a:pt x="837" y="3201"/>
                    <a:pt x="773" y="3149"/>
                    <a:pt x="717" y="3101"/>
                  </a:cubicBezTo>
                  <a:cubicBezTo>
                    <a:pt x="665" y="3057"/>
                    <a:pt x="621" y="2997"/>
                    <a:pt x="593" y="2929"/>
                  </a:cubicBezTo>
                  <a:cubicBezTo>
                    <a:pt x="565" y="2857"/>
                    <a:pt x="541" y="2785"/>
                    <a:pt x="525" y="2713"/>
                  </a:cubicBezTo>
                  <a:cubicBezTo>
                    <a:pt x="485" y="2561"/>
                    <a:pt x="445" y="2405"/>
                    <a:pt x="405" y="2253"/>
                  </a:cubicBezTo>
                  <a:cubicBezTo>
                    <a:pt x="361" y="2097"/>
                    <a:pt x="309" y="1945"/>
                    <a:pt x="241" y="1797"/>
                  </a:cubicBezTo>
                  <a:cubicBezTo>
                    <a:pt x="225" y="1761"/>
                    <a:pt x="201" y="1721"/>
                    <a:pt x="181" y="1689"/>
                  </a:cubicBezTo>
                  <a:lnTo>
                    <a:pt x="165" y="1661"/>
                  </a:lnTo>
                  <a:cubicBezTo>
                    <a:pt x="161" y="1657"/>
                    <a:pt x="157" y="1649"/>
                    <a:pt x="153" y="1645"/>
                  </a:cubicBezTo>
                  <a:cubicBezTo>
                    <a:pt x="149" y="1629"/>
                    <a:pt x="141" y="1613"/>
                    <a:pt x="141" y="1601"/>
                  </a:cubicBezTo>
                  <a:cubicBezTo>
                    <a:pt x="125" y="1529"/>
                    <a:pt x="125" y="1457"/>
                    <a:pt x="141" y="1389"/>
                  </a:cubicBezTo>
                  <a:cubicBezTo>
                    <a:pt x="165" y="1237"/>
                    <a:pt x="205" y="1085"/>
                    <a:pt x="261" y="937"/>
                  </a:cubicBezTo>
                  <a:cubicBezTo>
                    <a:pt x="289" y="865"/>
                    <a:pt x="313" y="789"/>
                    <a:pt x="345" y="717"/>
                  </a:cubicBezTo>
                  <a:lnTo>
                    <a:pt x="441" y="501"/>
                  </a:lnTo>
                  <a:cubicBezTo>
                    <a:pt x="457" y="461"/>
                    <a:pt x="469" y="425"/>
                    <a:pt x="481" y="385"/>
                  </a:cubicBezTo>
                  <a:cubicBezTo>
                    <a:pt x="493" y="345"/>
                    <a:pt x="497" y="301"/>
                    <a:pt x="489" y="257"/>
                  </a:cubicBezTo>
                  <a:cubicBezTo>
                    <a:pt x="483" y="216"/>
                    <a:pt x="470" y="177"/>
                    <a:pt x="450" y="140"/>
                  </a:cubicBezTo>
                  <a:lnTo>
                    <a:pt x="450" y="140"/>
                  </a:lnTo>
                  <a:cubicBezTo>
                    <a:pt x="542" y="176"/>
                    <a:pt x="632" y="221"/>
                    <a:pt x="721" y="273"/>
                  </a:cubicBezTo>
                  <a:cubicBezTo>
                    <a:pt x="745" y="289"/>
                    <a:pt x="769" y="309"/>
                    <a:pt x="789" y="329"/>
                  </a:cubicBezTo>
                  <a:cubicBezTo>
                    <a:pt x="793" y="337"/>
                    <a:pt x="797" y="337"/>
                    <a:pt x="801" y="345"/>
                  </a:cubicBezTo>
                  <a:lnTo>
                    <a:pt x="817" y="369"/>
                  </a:lnTo>
                  <a:lnTo>
                    <a:pt x="837" y="409"/>
                  </a:lnTo>
                  <a:lnTo>
                    <a:pt x="929" y="609"/>
                  </a:lnTo>
                  <a:cubicBezTo>
                    <a:pt x="961" y="673"/>
                    <a:pt x="993" y="741"/>
                    <a:pt x="1029" y="805"/>
                  </a:cubicBezTo>
                  <a:cubicBezTo>
                    <a:pt x="1049" y="837"/>
                    <a:pt x="1069" y="869"/>
                    <a:pt x="1089" y="901"/>
                  </a:cubicBezTo>
                  <a:cubicBezTo>
                    <a:pt x="1097" y="921"/>
                    <a:pt x="1109" y="933"/>
                    <a:pt x="1121" y="949"/>
                  </a:cubicBezTo>
                  <a:cubicBezTo>
                    <a:pt x="1129" y="961"/>
                    <a:pt x="1137" y="977"/>
                    <a:pt x="1145" y="989"/>
                  </a:cubicBezTo>
                  <a:cubicBezTo>
                    <a:pt x="1173" y="1053"/>
                    <a:pt x="1201" y="1121"/>
                    <a:pt x="1221" y="1189"/>
                  </a:cubicBezTo>
                  <a:cubicBezTo>
                    <a:pt x="1245" y="1257"/>
                    <a:pt x="1265" y="1329"/>
                    <a:pt x="1289" y="1397"/>
                  </a:cubicBezTo>
                  <a:lnTo>
                    <a:pt x="1301" y="1397"/>
                  </a:lnTo>
                  <a:cubicBezTo>
                    <a:pt x="1293" y="1325"/>
                    <a:pt x="1285" y="1249"/>
                    <a:pt x="1273" y="1177"/>
                  </a:cubicBezTo>
                  <a:cubicBezTo>
                    <a:pt x="1261" y="1105"/>
                    <a:pt x="1245" y="1029"/>
                    <a:pt x="1221" y="957"/>
                  </a:cubicBezTo>
                  <a:cubicBezTo>
                    <a:pt x="1213" y="941"/>
                    <a:pt x="1205" y="921"/>
                    <a:pt x="1193" y="901"/>
                  </a:cubicBezTo>
                  <a:cubicBezTo>
                    <a:pt x="1185" y="885"/>
                    <a:pt x="1173" y="869"/>
                    <a:pt x="1169" y="857"/>
                  </a:cubicBezTo>
                  <a:cubicBezTo>
                    <a:pt x="1153" y="825"/>
                    <a:pt x="1137" y="793"/>
                    <a:pt x="1121" y="761"/>
                  </a:cubicBezTo>
                  <a:cubicBezTo>
                    <a:pt x="1093" y="693"/>
                    <a:pt x="1065" y="629"/>
                    <a:pt x="1033" y="561"/>
                  </a:cubicBezTo>
                  <a:lnTo>
                    <a:pt x="945" y="361"/>
                  </a:lnTo>
                  <a:lnTo>
                    <a:pt x="933" y="337"/>
                  </a:lnTo>
                  <a:lnTo>
                    <a:pt x="929" y="325"/>
                  </a:lnTo>
                  <a:lnTo>
                    <a:pt x="925" y="317"/>
                  </a:lnTo>
                  <a:lnTo>
                    <a:pt x="921" y="309"/>
                  </a:lnTo>
                  <a:lnTo>
                    <a:pt x="921" y="305"/>
                  </a:lnTo>
                  <a:lnTo>
                    <a:pt x="905" y="281"/>
                  </a:lnTo>
                  <a:cubicBezTo>
                    <a:pt x="897" y="273"/>
                    <a:pt x="889" y="265"/>
                    <a:pt x="881" y="253"/>
                  </a:cubicBezTo>
                  <a:cubicBezTo>
                    <a:pt x="853" y="221"/>
                    <a:pt x="821" y="197"/>
                    <a:pt x="781" y="177"/>
                  </a:cubicBezTo>
                  <a:cubicBezTo>
                    <a:pt x="717" y="137"/>
                    <a:pt x="645" y="109"/>
                    <a:pt x="569" y="85"/>
                  </a:cubicBezTo>
                  <a:cubicBezTo>
                    <a:pt x="502" y="66"/>
                    <a:pt x="435" y="47"/>
                    <a:pt x="368" y="35"/>
                  </a:cubicBezTo>
                  <a:lnTo>
                    <a:pt x="368" y="35"/>
                  </a:lnTo>
                  <a:cubicBezTo>
                    <a:pt x="367" y="34"/>
                    <a:pt x="366" y="33"/>
                    <a:pt x="365" y="33"/>
                  </a:cubicBezTo>
                  <a:lnTo>
                    <a:pt x="364" y="34"/>
                  </a:lnTo>
                  <a:lnTo>
                    <a:pt x="364" y="34"/>
                  </a:lnTo>
                  <a:cubicBezTo>
                    <a:pt x="360" y="34"/>
                    <a:pt x="356" y="33"/>
                    <a:pt x="353" y="33"/>
                  </a:cubicBezTo>
                  <a:lnTo>
                    <a:pt x="177"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16"/>
            <p:cNvSpPr/>
            <p:nvPr/>
          </p:nvSpPr>
          <p:spPr>
            <a:xfrm>
              <a:off x="1976244" y="1611892"/>
              <a:ext cx="539908" cy="601638"/>
            </a:xfrm>
            <a:custGeom>
              <a:avLst/>
              <a:gdLst/>
              <a:ahLst/>
              <a:cxnLst/>
              <a:rect l="l" t="t" r="r" b="b"/>
              <a:pathLst>
                <a:path w="2309" h="2573" extrusionOk="0">
                  <a:moveTo>
                    <a:pt x="1097" y="1"/>
                  </a:moveTo>
                  <a:cubicBezTo>
                    <a:pt x="1077" y="1"/>
                    <a:pt x="1065" y="5"/>
                    <a:pt x="1049" y="17"/>
                  </a:cubicBezTo>
                  <a:cubicBezTo>
                    <a:pt x="1041" y="21"/>
                    <a:pt x="1033" y="29"/>
                    <a:pt x="1029" y="41"/>
                  </a:cubicBezTo>
                  <a:cubicBezTo>
                    <a:pt x="1029" y="45"/>
                    <a:pt x="1025" y="53"/>
                    <a:pt x="1025" y="57"/>
                  </a:cubicBezTo>
                  <a:lnTo>
                    <a:pt x="1025" y="65"/>
                  </a:lnTo>
                  <a:cubicBezTo>
                    <a:pt x="1025" y="69"/>
                    <a:pt x="1025" y="69"/>
                    <a:pt x="1025" y="73"/>
                  </a:cubicBezTo>
                  <a:cubicBezTo>
                    <a:pt x="1021" y="77"/>
                    <a:pt x="1017" y="77"/>
                    <a:pt x="1017" y="81"/>
                  </a:cubicBezTo>
                  <a:cubicBezTo>
                    <a:pt x="997" y="101"/>
                    <a:pt x="977" y="117"/>
                    <a:pt x="957" y="125"/>
                  </a:cubicBezTo>
                  <a:cubicBezTo>
                    <a:pt x="909" y="153"/>
                    <a:pt x="857" y="173"/>
                    <a:pt x="805" y="189"/>
                  </a:cubicBezTo>
                  <a:cubicBezTo>
                    <a:pt x="701" y="217"/>
                    <a:pt x="601" y="241"/>
                    <a:pt x="497" y="253"/>
                  </a:cubicBezTo>
                  <a:cubicBezTo>
                    <a:pt x="449" y="257"/>
                    <a:pt x="405" y="265"/>
                    <a:pt x="357" y="265"/>
                  </a:cubicBezTo>
                  <a:cubicBezTo>
                    <a:pt x="333" y="265"/>
                    <a:pt x="305" y="269"/>
                    <a:pt x="285" y="269"/>
                  </a:cubicBezTo>
                  <a:cubicBezTo>
                    <a:pt x="261" y="277"/>
                    <a:pt x="237" y="281"/>
                    <a:pt x="213" y="289"/>
                  </a:cubicBezTo>
                  <a:cubicBezTo>
                    <a:pt x="137" y="313"/>
                    <a:pt x="69" y="369"/>
                    <a:pt x="33" y="441"/>
                  </a:cubicBezTo>
                  <a:cubicBezTo>
                    <a:pt x="13" y="485"/>
                    <a:pt x="1" y="537"/>
                    <a:pt x="1" y="585"/>
                  </a:cubicBezTo>
                  <a:cubicBezTo>
                    <a:pt x="1" y="601"/>
                    <a:pt x="5" y="617"/>
                    <a:pt x="9" y="637"/>
                  </a:cubicBezTo>
                  <a:lnTo>
                    <a:pt x="17" y="641"/>
                  </a:lnTo>
                  <a:cubicBezTo>
                    <a:pt x="21" y="625"/>
                    <a:pt x="21" y="609"/>
                    <a:pt x="29" y="593"/>
                  </a:cubicBezTo>
                  <a:cubicBezTo>
                    <a:pt x="37" y="553"/>
                    <a:pt x="57" y="513"/>
                    <a:pt x="81" y="477"/>
                  </a:cubicBezTo>
                  <a:cubicBezTo>
                    <a:pt x="117" y="429"/>
                    <a:pt x="173" y="393"/>
                    <a:pt x="237" y="385"/>
                  </a:cubicBezTo>
                  <a:cubicBezTo>
                    <a:pt x="253" y="381"/>
                    <a:pt x="273" y="377"/>
                    <a:pt x="293" y="377"/>
                  </a:cubicBezTo>
                  <a:lnTo>
                    <a:pt x="353" y="377"/>
                  </a:lnTo>
                  <a:cubicBezTo>
                    <a:pt x="377" y="379"/>
                    <a:pt x="401" y="380"/>
                    <a:pt x="426" y="380"/>
                  </a:cubicBezTo>
                  <a:cubicBezTo>
                    <a:pt x="451" y="380"/>
                    <a:pt x="477" y="379"/>
                    <a:pt x="505" y="377"/>
                  </a:cubicBezTo>
                  <a:cubicBezTo>
                    <a:pt x="617" y="369"/>
                    <a:pt x="729" y="345"/>
                    <a:pt x="837" y="309"/>
                  </a:cubicBezTo>
                  <a:cubicBezTo>
                    <a:pt x="897" y="289"/>
                    <a:pt x="957" y="257"/>
                    <a:pt x="1009" y="221"/>
                  </a:cubicBezTo>
                  <a:cubicBezTo>
                    <a:pt x="1041" y="197"/>
                    <a:pt x="1065" y="169"/>
                    <a:pt x="1085" y="141"/>
                  </a:cubicBezTo>
                  <a:cubicBezTo>
                    <a:pt x="1089" y="129"/>
                    <a:pt x="1097" y="121"/>
                    <a:pt x="1101" y="109"/>
                  </a:cubicBezTo>
                  <a:lnTo>
                    <a:pt x="1105" y="93"/>
                  </a:lnTo>
                  <a:lnTo>
                    <a:pt x="1105" y="85"/>
                  </a:lnTo>
                  <a:lnTo>
                    <a:pt x="1105" y="85"/>
                  </a:lnTo>
                  <a:cubicBezTo>
                    <a:pt x="1129" y="85"/>
                    <a:pt x="1151" y="90"/>
                    <a:pt x="1173" y="101"/>
                  </a:cubicBezTo>
                  <a:cubicBezTo>
                    <a:pt x="1201" y="117"/>
                    <a:pt x="1229" y="129"/>
                    <a:pt x="1253" y="149"/>
                  </a:cubicBezTo>
                  <a:cubicBezTo>
                    <a:pt x="1305" y="185"/>
                    <a:pt x="1357" y="229"/>
                    <a:pt x="1397" y="277"/>
                  </a:cubicBezTo>
                  <a:cubicBezTo>
                    <a:pt x="1441" y="325"/>
                    <a:pt x="1481" y="381"/>
                    <a:pt x="1509" y="437"/>
                  </a:cubicBezTo>
                  <a:cubicBezTo>
                    <a:pt x="1525" y="469"/>
                    <a:pt x="1537" y="497"/>
                    <a:pt x="1549" y="529"/>
                  </a:cubicBezTo>
                  <a:cubicBezTo>
                    <a:pt x="1557" y="557"/>
                    <a:pt x="1565" y="593"/>
                    <a:pt x="1577" y="625"/>
                  </a:cubicBezTo>
                  <a:cubicBezTo>
                    <a:pt x="1609" y="757"/>
                    <a:pt x="1661" y="885"/>
                    <a:pt x="1725" y="1009"/>
                  </a:cubicBezTo>
                  <a:cubicBezTo>
                    <a:pt x="1789" y="1129"/>
                    <a:pt x="1857" y="1241"/>
                    <a:pt x="1941" y="1349"/>
                  </a:cubicBezTo>
                  <a:cubicBezTo>
                    <a:pt x="1961" y="1377"/>
                    <a:pt x="1981" y="1401"/>
                    <a:pt x="2005" y="1425"/>
                  </a:cubicBezTo>
                  <a:cubicBezTo>
                    <a:pt x="2013" y="1433"/>
                    <a:pt x="2021" y="1441"/>
                    <a:pt x="2029" y="1445"/>
                  </a:cubicBezTo>
                  <a:lnTo>
                    <a:pt x="2033" y="1453"/>
                  </a:lnTo>
                  <a:lnTo>
                    <a:pt x="2037" y="1453"/>
                  </a:lnTo>
                  <a:cubicBezTo>
                    <a:pt x="2045" y="1461"/>
                    <a:pt x="2049" y="1469"/>
                    <a:pt x="2053" y="1481"/>
                  </a:cubicBezTo>
                  <a:cubicBezTo>
                    <a:pt x="2061" y="1489"/>
                    <a:pt x="2065" y="1501"/>
                    <a:pt x="2069" y="1513"/>
                  </a:cubicBezTo>
                  <a:cubicBezTo>
                    <a:pt x="2077" y="1525"/>
                    <a:pt x="2081" y="1537"/>
                    <a:pt x="2085" y="1549"/>
                  </a:cubicBezTo>
                  <a:cubicBezTo>
                    <a:pt x="2097" y="1577"/>
                    <a:pt x="2105" y="1601"/>
                    <a:pt x="2113" y="1625"/>
                  </a:cubicBezTo>
                  <a:cubicBezTo>
                    <a:pt x="2145" y="1725"/>
                    <a:pt x="2169" y="1829"/>
                    <a:pt x="2181" y="1933"/>
                  </a:cubicBezTo>
                  <a:cubicBezTo>
                    <a:pt x="2193" y="2021"/>
                    <a:pt x="2197" y="2109"/>
                    <a:pt x="2189" y="2197"/>
                  </a:cubicBezTo>
                  <a:cubicBezTo>
                    <a:pt x="2189" y="2237"/>
                    <a:pt x="2181" y="2273"/>
                    <a:pt x="2173" y="2305"/>
                  </a:cubicBezTo>
                  <a:cubicBezTo>
                    <a:pt x="2169" y="2341"/>
                    <a:pt x="2157" y="2369"/>
                    <a:pt x="2153" y="2397"/>
                  </a:cubicBezTo>
                  <a:cubicBezTo>
                    <a:pt x="2137" y="2441"/>
                    <a:pt x="2121" y="2481"/>
                    <a:pt x="2097" y="2521"/>
                  </a:cubicBezTo>
                  <a:lnTo>
                    <a:pt x="2077" y="2565"/>
                  </a:lnTo>
                  <a:lnTo>
                    <a:pt x="2085" y="2573"/>
                  </a:lnTo>
                  <a:lnTo>
                    <a:pt x="2121" y="2537"/>
                  </a:lnTo>
                  <a:cubicBezTo>
                    <a:pt x="2153" y="2501"/>
                    <a:pt x="2177" y="2461"/>
                    <a:pt x="2201" y="2421"/>
                  </a:cubicBezTo>
                  <a:cubicBezTo>
                    <a:pt x="2217" y="2393"/>
                    <a:pt x="2229" y="2361"/>
                    <a:pt x="2245" y="2325"/>
                  </a:cubicBezTo>
                  <a:cubicBezTo>
                    <a:pt x="2257" y="2289"/>
                    <a:pt x="2269" y="2249"/>
                    <a:pt x="2277" y="2209"/>
                  </a:cubicBezTo>
                  <a:cubicBezTo>
                    <a:pt x="2297" y="2117"/>
                    <a:pt x="2309" y="2021"/>
                    <a:pt x="2305" y="1921"/>
                  </a:cubicBezTo>
                  <a:cubicBezTo>
                    <a:pt x="2301" y="1809"/>
                    <a:pt x="2285" y="1697"/>
                    <a:pt x="2253" y="1585"/>
                  </a:cubicBezTo>
                  <a:cubicBezTo>
                    <a:pt x="2245" y="1553"/>
                    <a:pt x="2237" y="1525"/>
                    <a:pt x="2225" y="1493"/>
                  </a:cubicBezTo>
                  <a:cubicBezTo>
                    <a:pt x="2221" y="1481"/>
                    <a:pt x="2213" y="1465"/>
                    <a:pt x="2205" y="1449"/>
                  </a:cubicBezTo>
                  <a:cubicBezTo>
                    <a:pt x="2197" y="1433"/>
                    <a:pt x="2189" y="1417"/>
                    <a:pt x="2181" y="1401"/>
                  </a:cubicBezTo>
                  <a:cubicBezTo>
                    <a:pt x="2169" y="1381"/>
                    <a:pt x="2157" y="1365"/>
                    <a:pt x="2145" y="1349"/>
                  </a:cubicBezTo>
                  <a:lnTo>
                    <a:pt x="2137" y="1341"/>
                  </a:lnTo>
                  <a:lnTo>
                    <a:pt x="2121" y="1329"/>
                  </a:lnTo>
                  <a:cubicBezTo>
                    <a:pt x="2117" y="1325"/>
                    <a:pt x="2113" y="1321"/>
                    <a:pt x="2109" y="1317"/>
                  </a:cubicBezTo>
                  <a:cubicBezTo>
                    <a:pt x="2093" y="1297"/>
                    <a:pt x="2069" y="1277"/>
                    <a:pt x="2049" y="1253"/>
                  </a:cubicBezTo>
                  <a:cubicBezTo>
                    <a:pt x="1969" y="1153"/>
                    <a:pt x="1897" y="1049"/>
                    <a:pt x="1833" y="941"/>
                  </a:cubicBezTo>
                  <a:cubicBezTo>
                    <a:pt x="1761" y="829"/>
                    <a:pt x="1701" y="713"/>
                    <a:pt x="1645" y="593"/>
                  </a:cubicBezTo>
                  <a:cubicBezTo>
                    <a:pt x="1597" y="461"/>
                    <a:pt x="1525" y="345"/>
                    <a:pt x="1429" y="241"/>
                  </a:cubicBezTo>
                  <a:cubicBezTo>
                    <a:pt x="1385" y="193"/>
                    <a:pt x="1333" y="145"/>
                    <a:pt x="1281" y="101"/>
                  </a:cubicBezTo>
                  <a:cubicBezTo>
                    <a:pt x="1257" y="81"/>
                    <a:pt x="1229" y="61"/>
                    <a:pt x="1201" y="41"/>
                  </a:cubicBezTo>
                  <a:cubicBezTo>
                    <a:pt x="1169" y="21"/>
                    <a:pt x="1133" y="5"/>
                    <a:pt x="109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16"/>
            <p:cNvSpPr/>
            <p:nvPr/>
          </p:nvSpPr>
          <p:spPr>
            <a:xfrm>
              <a:off x="2409297" y="2200210"/>
              <a:ext cx="910290" cy="384646"/>
            </a:xfrm>
            <a:custGeom>
              <a:avLst/>
              <a:gdLst/>
              <a:ahLst/>
              <a:cxnLst/>
              <a:rect l="l" t="t" r="r" b="b"/>
              <a:pathLst>
                <a:path w="3893" h="1645" extrusionOk="0">
                  <a:moveTo>
                    <a:pt x="449" y="1"/>
                  </a:moveTo>
                  <a:cubicBezTo>
                    <a:pt x="365" y="1"/>
                    <a:pt x="281" y="13"/>
                    <a:pt x="201" y="37"/>
                  </a:cubicBezTo>
                  <a:cubicBezTo>
                    <a:pt x="161" y="49"/>
                    <a:pt x="121" y="65"/>
                    <a:pt x="85" y="85"/>
                  </a:cubicBezTo>
                  <a:cubicBezTo>
                    <a:pt x="49" y="109"/>
                    <a:pt x="17" y="141"/>
                    <a:pt x="1" y="181"/>
                  </a:cubicBezTo>
                  <a:lnTo>
                    <a:pt x="17" y="185"/>
                  </a:lnTo>
                  <a:cubicBezTo>
                    <a:pt x="69" y="129"/>
                    <a:pt x="141" y="97"/>
                    <a:pt x="217" y="93"/>
                  </a:cubicBezTo>
                  <a:cubicBezTo>
                    <a:pt x="243" y="87"/>
                    <a:pt x="272" y="83"/>
                    <a:pt x="299" y="83"/>
                  </a:cubicBezTo>
                  <a:cubicBezTo>
                    <a:pt x="309" y="83"/>
                    <a:pt x="319" y="84"/>
                    <a:pt x="329" y="85"/>
                  </a:cubicBezTo>
                  <a:cubicBezTo>
                    <a:pt x="369" y="85"/>
                    <a:pt x="409" y="85"/>
                    <a:pt x="449" y="89"/>
                  </a:cubicBezTo>
                  <a:cubicBezTo>
                    <a:pt x="525" y="93"/>
                    <a:pt x="601" y="105"/>
                    <a:pt x="681" y="121"/>
                  </a:cubicBezTo>
                  <a:cubicBezTo>
                    <a:pt x="757" y="133"/>
                    <a:pt x="833" y="153"/>
                    <a:pt x="909" y="169"/>
                  </a:cubicBezTo>
                  <a:cubicBezTo>
                    <a:pt x="989" y="189"/>
                    <a:pt x="1065" y="209"/>
                    <a:pt x="1141" y="229"/>
                  </a:cubicBezTo>
                  <a:cubicBezTo>
                    <a:pt x="1221" y="249"/>
                    <a:pt x="1297" y="265"/>
                    <a:pt x="1377" y="281"/>
                  </a:cubicBezTo>
                  <a:cubicBezTo>
                    <a:pt x="1457" y="297"/>
                    <a:pt x="1537" y="309"/>
                    <a:pt x="1613" y="325"/>
                  </a:cubicBezTo>
                  <a:cubicBezTo>
                    <a:pt x="1693" y="341"/>
                    <a:pt x="1773" y="349"/>
                    <a:pt x="1853" y="365"/>
                  </a:cubicBezTo>
                  <a:cubicBezTo>
                    <a:pt x="2013" y="389"/>
                    <a:pt x="2169" y="421"/>
                    <a:pt x="2329" y="445"/>
                  </a:cubicBezTo>
                  <a:cubicBezTo>
                    <a:pt x="2485" y="473"/>
                    <a:pt x="2645" y="505"/>
                    <a:pt x="2805" y="525"/>
                  </a:cubicBezTo>
                  <a:cubicBezTo>
                    <a:pt x="2885" y="537"/>
                    <a:pt x="2969" y="541"/>
                    <a:pt x="3049" y="541"/>
                  </a:cubicBezTo>
                  <a:cubicBezTo>
                    <a:pt x="3057" y="542"/>
                    <a:pt x="3065" y="542"/>
                    <a:pt x="3072" y="542"/>
                  </a:cubicBezTo>
                  <a:cubicBezTo>
                    <a:pt x="3086" y="542"/>
                    <a:pt x="3100" y="541"/>
                    <a:pt x="3113" y="541"/>
                  </a:cubicBezTo>
                  <a:lnTo>
                    <a:pt x="3169" y="541"/>
                  </a:lnTo>
                  <a:cubicBezTo>
                    <a:pt x="3201" y="545"/>
                    <a:pt x="3237" y="557"/>
                    <a:pt x="3269" y="565"/>
                  </a:cubicBezTo>
                  <a:cubicBezTo>
                    <a:pt x="3337" y="593"/>
                    <a:pt x="3405" y="625"/>
                    <a:pt x="3469" y="665"/>
                  </a:cubicBezTo>
                  <a:cubicBezTo>
                    <a:pt x="3483" y="674"/>
                    <a:pt x="3496" y="683"/>
                    <a:pt x="3509" y="693"/>
                  </a:cubicBezTo>
                  <a:lnTo>
                    <a:pt x="3509" y="693"/>
                  </a:lnTo>
                  <a:cubicBezTo>
                    <a:pt x="3500" y="694"/>
                    <a:pt x="3490" y="696"/>
                    <a:pt x="3481" y="697"/>
                  </a:cubicBezTo>
                  <a:cubicBezTo>
                    <a:pt x="3445" y="705"/>
                    <a:pt x="3409" y="717"/>
                    <a:pt x="3373" y="729"/>
                  </a:cubicBezTo>
                  <a:cubicBezTo>
                    <a:pt x="3333" y="745"/>
                    <a:pt x="3297" y="765"/>
                    <a:pt x="3265" y="793"/>
                  </a:cubicBezTo>
                  <a:cubicBezTo>
                    <a:pt x="3253" y="801"/>
                    <a:pt x="3245" y="809"/>
                    <a:pt x="3237" y="821"/>
                  </a:cubicBezTo>
                  <a:lnTo>
                    <a:pt x="3221" y="841"/>
                  </a:lnTo>
                  <a:cubicBezTo>
                    <a:pt x="3209" y="857"/>
                    <a:pt x="3197" y="881"/>
                    <a:pt x="3189" y="893"/>
                  </a:cubicBezTo>
                  <a:cubicBezTo>
                    <a:pt x="3173" y="925"/>
                    <a:pt x="3161" y="957"/>
                    <a:pt x="3145" y="985"/>
                  </a:cubicBezTo>
                  <a:cubicBezTo>
                    <a:pt x="3113" y="1045"/>
                    <a:pt x="3081" y="1105"/>
                    <a:pt x="3049" y="1161"/>
                  </a:cubicBezTo>
                  <a:cubicBezTo>
                    <a:pt x="3033" y="1189"/>
                    <a:pt x="3017" y="1217"/>
                    <a:pt x="2997" y="1241"/>
                  </a:cubicBezTo>
                  <a:cubicBezTo>
                    <a:pt x="2977" y="1269"/>
                    <a:pt x="2957" y="1297"/>
                    <a:pt x="2937" y="1321"/>
                  </a:cubicBezTo>
                  <a:cubicBezTo>
                    <a:pt x="2917" y="1345"/>
                    <a:pt x="2897" y="1369"/>
                    <a:pt x="2873" y="1393"/>
                  </a:cubicBezTo>
                  <a:cubicBezTo>
                    <a:pt x="2849" y="1417"/>
                    <a:pt x="2825" y="1437"/>
                    <a:pt x="2801" y="1461"/>
                  </a:cubicBezTo>
                  <a:cubicBezTo>
                    <a:pt x="2777" y="1481"/>
                    <a:pt x="2749" y="1497"/>
                    <a:pt x="2721" y="1517"/>
                  </a:cubicBezTo>
                  <a:lnTo>
                    <a:pt x="2637" y="1565"/>
                  </a:lnTo>
                  <a:lnTo>
                    <a:pt x="2545" y="1605"/>
                  </a:lnTo>
                  <a:lnTo>
                    <a:pt x="2449" y="1633"/>
                  </a:lnTo>
                  <a:lnTo>
                    <a:pt x="2449" y="1645"/>
                  </a:lnTo>
                  <a:cubicBezTo>
                    <a:pt x="2481" y="1641"/>
                    <a:pt x="2517" y="1641"/>
                    <a:pt x="2549" y="1637"/>
                  </a:cubicBezTo>
                  <a:lnTo>
                    <a:pt x="2649" y="1613"/>
                  </a:lnTo>
                  <a:cubicBezTo>
                    <a:pt x="2685" y="1601"/>
                    <a:pt x="2721" y="1593"/>
                    <a:pt x="2749" y="1577"/>
                  </a:cubicBezTo>
                  <a:cubicBezTo>
                    <a:pt x="2781" y="1561"/>
                    <a:pt x="2813" y="1545"/>
                    <a:pt x="2845" y="1525"/>
                  </a:cubicBezTo>
                  <a:cubicBezTo>
                    <a:pt x="2873" y="1509"/>
                    <a:pt x="2901" y="1485"/>
                    <a:pt x="2929" y="1465"/>
                  </a:cubicBezTo>
                  <a:cubicBezTo>
                    <a:pt x="2957" y="1441"/>
                    <a:pt x="2985" y="1417"/>
                    <a:pt x="3009" y="1393"/>
                  </a:cubicBezTo>
                  <a:cubicBezTo>
                    <a:pt x="3033" y="1369"/>
                    <a:pt x="3057" y="1341"/>
                    <a:pt x="3081" y="1313"/>
                  </a:cubicBezTo>
                  <a:cubicBezTo>
                    <a:pt x="3105" y="1289"/>
                    <a:pt x="3125" y="1257"/>
                    <a:pt x="3145" y="1229"/>
                  </a:cubicBezTo>
                  <a:cubicBezTo>
                    <a:pt x="3185" y="1173"/>
                    <a:pt x="3225" y="1113"/>
                    <a:pt x="3257" y="1053"/>
                  </a:cubicBezTo>
                  <a:lnTo>
                    <a:pt x="3309" y="965"/>
                  </a:lnTo>
                  <a:lnTo>
                    <a:pt x="3329" y="929"/>
                  </a:lnTo>
                  <a:lnTo>
                    <a:pt x="3345" y="909"/>
                  </a:lnTo>
                  <a:lnTo>
                    <a:pt x="3353" y="905"/>
                  </a:lnTo>
                  <a:cubicBezTo>
                    <a:pt x="3373" y="889"/>
                    <a:pt x="3397" y="877"/>
                    <a:pt x="3421" y="869"/>
                  </a:cubicBezTo>
                  <a:cubicBezTo>
                    <a:pt x="3449" y="861"/>
                    <a:pt x="3477" y="853"/>
                    <a:pt x="3509" y="845"/>
                  </a:cubicBezTo>
                  <a:cubicBezTo>
                    <a:pt x="3541" y="841"/>
                    <a:pt x="3573" y="837"/>
                    <a:pt x="3601" y="833"/>
                  </a:cubicBezTo>
                  <a:cubicBezTo>
                    <a:pt x="3633" y="829"/>
                    <a:pt x="3669" y="825"/>
                    <a:pt x="3697" y="825"/>
                  </a:cubicBezTo>
                  <a:lnTo>
                    <a:pt x="3893" y="813"/>
                  </a:lnTo>
                  <a:lnTo>
                    <a:pt x="3745" y="693"/>
                  </a:lnTo>
                  <a:cubicBezTo>
                    <a:pt x="3677" y="641"/>
                    <a:pt x="3609" y="593"/>
                    <a:pt x="3537" y="553"/>
                  </a:cubicBezTo>
                  <a:cubicBezTo>
                    <a:pt x="3461" y="509"/>
                    <a:pt x="3385" y="473"/>
                    <a:pt x="3305" y="449"/>
                  </a:cubicBezTo>
                  <a:cubicBezTo>
                    <a:pt x="3261" y="433"/>
                    <a:pt x="3213" y="425"/>
                    <a:pt x="3169" y="421"/>
                  </a:cubicBezTo>
                  <a:lnTo>
                    <a:pt x="3101" y="421"/>
                  </a:lnTo>
                  <a:cubicBezTo>
                    <a:pt x="3081" y="425"/>
                    <a:pt x="3065" y="429"/>
                    <a:pt x="3045" y="429"/>
                  </a:cubicBezTo>
                  <a:cubicBezTo>
                    <a:pt x="2969" y="433"/>
                    <a:pt x="2889" y="433"/>
                    <a:pt x="2809" y="433"/>
                  </a:cubicBezTo>
                  <a:cubicBezTo>
                    <a:pt x="2649" y="429"/>
                    <a:pt x="2493" y="421"/>
                    <a:pt x="2333" y="401"/>
                  </a:cubicBezTo>
                  <a:cubicBezTo>
                    <a:pt x="2253" y="389"/>
                    <a:pt x="2173" y="377"/>
                    <a:pt x="2097" y="361"/>
                  </a:cubicBezTo>
                  <a:cubicBezTo>
                    <a:pt x="2017" y="349"/>
                    <a:pt x="1941" y="333"/>
                    <a:pt x="1861" y="313"/>
                  </a:cubicBezTo>
                  <a:cubicBezTo>
                    <a:pt x="1709" y="273"/>
                    <a:pt x="1553" y="225"/>
                    <a:pt x="1401" y="177"/>
                  </a:cubicBezTo>
                  <a:cubicBezTo>
                    <a:pt x="1249" y="133"/>
                    <a:pt x="1097" y="85"/>
                    <a:pt x="937" y="53"/>
                  </a:cubicBezTo>
                  <a:lnTo>
                    <a:pt x="817" y="29"/>
                  </a:lnTo>
                  <a:lnTo>
                    <a:pt x="693" y="13"/>
                  </a:lnTo>
                  <a:cubicBezTo>
                    <a:pt x="613" y="5"/>
                    <a:pt x="529" y="1"/>
                    <a:pt x="4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16"/>
            <p:cNvSpPr/>
            <p:nvPr/>
          </p:nvSpPr>
          <p:spPr>
            <a:xfrm>
              <a:off x="2369078" y="2368802"/>
              <a:ext cx="769059" cy="127904"/>
            </a:xfrm>
            <a:custGeom>
              <a:avLst/>
              <a:gdLst/>
              <a:ahLst/>
              <a:cxnLst/>
              <a:rect l="l" t="t" r="r" b="b"/>
              <a:pathLst>
                <a:path w="3289" h="547" extrusionOk="0">
                  <a:moveTo>
                    <a:pt x="718" y="1"/>
                  </a:moveTo>
                  <a:cubicBezTo>
                    <a:pt x="658" y="1"/>
                    <a:pt x="597" y="4"/>
                    <a:pt x="537" y="12"/>
                  </a:cubicBezTo>
                  <a:cubicBezTo>
                    <a:pt x="493" y="16"/>
                    <a:pt x="453" y="20"/>
                    <a:pt x="417" y="28"/>
                  </a:cubicBezTo>
                  <a:cubicBezTo>
                    <a:pt x="377" y="36"/>
                    <a:pt x="341" y="44"/>
                    <a:pt x="309" y="52"/>
                  </a:cubicBezTo>
                  <a:cubicBezTo>
                    <a:pt x="253" y="68"/>
                    <a:pt x="197" y="88"/>
                    <a:pt x="141" y="108"/>
                  </a:cubicBezTo>
                  <a:cubicBezTo>
                    <a:pt x="97" y="124"/>
                    <a:pt x="61" y="140"/>
                    <a:pt x="37" y="152"/>
                  </a:cubicBezTo>
                  <a:lnTo>
                    <a:pt x="1" y="168"/>
                  </a:lnTo>
                  <a:lnTo>
                    <a:pt x="5" y="176"/>
                  </a:lnTo>
                  <a:lnTo>
                    <a:pt x="45" y="164"/>
                  </a:lnTo>
                  <a:cubicBezTo>
                    <a:pt x="69" y="160"/>
                    <a:pt x="105" y="144"/>
                    <a:pt x="149" y="132"/>
                  </a:cubicBezTo>
                  <a:lnTo>
                    <a:pt x="229" y="116"/>
                  </a:lnTo>
                  <a:lnTo>
                    <a:pt x="321" y="96"/>
                  </a:lnTo>
                  <a:lnTo>
                    <a:pt x="425" y="80"/>
                  </a:lnTo>
                  <a:cubicBezTo>
                    <a:pt x="461" y="76"/>
                    <a:pt x="501" y="72"/>
                    <a:pt x="541" y="72"/>
                  </a:cubicBezTo>
                  <a:cubicBezTo>
                    <a:pt x="577" y="70"/>
                    <a:pt x="614" y="69"/>
                    <a:pt x="650" y="69"/>
                  </a:cubicBezTo>
                  <a:cubicBezTo>
                    <a:pt x="702" y="69"/>
                    <a:pt x="753" y="71"/>
                    <a:pt x="805" y="76"/>
                  </a:cubicBezTo>
                  <a:cubicBezTo>
                    <a:pt x="901" y="84"/>
                    <a:pt x="997" y="100"/>
                    <a:pt x="1093" y="120"/>
                  </a:cubicBezTo>
                  <a:cubicBezTo>
                    <a:pt x="1301" y="172"/>
                    <a:pt x="1505" y="236"/>
                    <a:pt x="1705" y="320"/>
                  </a:cubicBezTo>
                  <a:lnTo>
                    <a:pt x="2009" y="444"/>
                  </a:lnTo>
                  <a:cubicBezTo>
                    <a:pt x="2109" y="484"/>
                    <a:pt x="2213" y="516"/>
                    <a:pt x="2317" y="540"/>
                  </a:cubicBezTo>
                  <a:cubicBezTo>
                    <a:pt x="2347" y="544"/>
                    <a:pt x="2379" y="546"/>
                    <a:pt x="2411" y="546"/>
                  </a:cubicBezTo>
                  <a:cubicBezTo>
                    <a:pt x="2433" y="546"/>
                    <a:pt x="2455" y="545"/>
                    <a:pt x="2477" y="544"/>
                  </a:cubicBezTo>
                  <a:cubicBezTo>
                    <a:pt x="2525" y="536"/>
                    <a:pt x="2573" y="524"/>
                    <a:pt x="2621" y="512"/>
                  </a:cubicBezTo>
                  <a:cubicBezTo>
                    <a:pt x="2709" y="488"/>
                    <a:pt x="2797" y="452"/>
                    <a:pt x="2877" y="408"/>
                  </a:cubicBezTo>
                  <a:cubicBezTo>
                    <a:pt x="2941" y="372"/>
                    <a:pt x="3005" y="328"/>
                    <a:pt x="3065" y="276"/>
                  </a:cubicBezTo>
                  <a:cubicBezTo>
                    <a:pt x="3109" y="240"/>
                    <a:pt x="3153" y="200"/>
                    <a:pt x="3193" y="156"/>
                  </a:cubicBezTo>
                  <a:cubicBezTo>
                    <a:pt x="3229" y="120"/>
                    <a:pt x="3261" y="76"/>
                    <a:pt x="3289" y="36"/>
                  </a:cubicBezTo>
                  <a:lnTo>
                    <a:pt x="3281" y="32"/>
                  </a:lnTo>
                  <a:cubicBezTo>
                    <a:pt x="3249" y="68"/>
                    <a:pt x="3213" y="104"/>
                    <a:pt x="3173" y="136"/>
                  </a:cubicBezTo>
                  <a:cubicBezTo>
                    <a:pt x="3129" y="172"/>
                    <a:pt x="3085" y="208"/>
                    <a:pt x="3037" y="240"/>
                  </a:cubicBezTo>
                  <a:cubicBezTo>
                    <a:pt x="2977" y="284"/>
                    <a:pt x="2913" y="324"/>
                    <a:pt x="2845" y="356"/>
                  </a:cubicBezTo>
                  <a:cubicBezTo>
                    <a:pt x="2769" y="396"/>
                    <a:pt x="2689" y="428"/>
                    <a:pt x="2605" y="456"/>
                  </a:cubicBezTo>
                  <a:cubicBezTo>
                    <a:pt x="2561" y="472"/>
                    <a:pt x="2513" y="480"/>
                    <a:pt x="2469" y="496"/>
                  </a:cubicBezTo>
                  <a:cubicBezTo>
                    <a:pt x="2434" y="502"/>
                    <a:pt x="2396" y="505"/>
                    <a:pt x="2360" y="505"/>
                  </a:cubicBezTo>
                  <a:cubicBezTo>
                    <a:pt x="2347" y="505"/>
                    <a:pt x="2334" y="505"/>
                    <a:pt x="2321" y="504"/>
                  </a:cubicBezTo>
                  <a:cubicBezTo>
                    <a:pt x="2217" y="496"/>
                    <a:pt x="2113" y="468"/>
                    <a:pt x="2017" y="424"/>
                  </a:cubicBezTo>
                  <a:cubicBezTo>
                    <a:pt x="1917" y="388"/>
                    <a:pt x="1813" y="336"/>
                    <a:pt x="1717" y="288"/>
                  </a:cubicBezTo>
                  <a:cubicBezTo>
                    <a:pt x="1621" y="236"/>
                    <a:pt x="1521" y="192"/>
                    <a:pt x="1417" y="148"/>
                  </a:cubicBezTo>
                  <a:cubicBezTo>
                    <a:pt x="1317" y="112"/>
                    <a:pt x="1213" y="76"/>
                    <a:pt x="1109" y="48"/>
                  </a:cubicBezTo>
                  <a:cubicBezTo>
                    <a:pt x="980" y="18"/>
                    <a:pt x="849" y="1"/>
                    <a:pt x="71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16"/>
            <p:cNvSpPr/>
            <p:nvPr/>
          </p:nvSpPr>
          <p:spPr>
            <a:xfrm>
              <a:off x="2412103" y="2261707"/>
              <a:ext cx="576385" cy="68278"/>
            </a:xfrm>
            <a:custGeom>
              <a:avLst/>
              <a:gdLst/>
              <a:ahLst/>
              <a:cxnLst/>
              <a:rect l="l" t="t" r="r" b="b"/>
              <a:pathLst>
                <a:path w="2465" h="292" extrusionOk="0">
                  <a:moveTo>
                    <a:pt x="540" y="0"/>
                  </a:moveTo>
                  <a:cubicBezTo>
                    <a:pt x="486" y="0"/>
                    <a:pt x="431" y="3"/>
                    <a:pt x="377" y="10"/>
                  </a:cubicBezTo>
                  <a:cubicBezTo>
                    <a:pt x="321" y="14"/>
                    <a:pt x="269" y="26"/>
                    <a:pt x="217" y="38"/>
                  </a:cubicBezTo>
                  <a:cubicBezTo>
                    <a:pt x="177" y="50"/>
                    <a:pt x="137" y="66"/>
                    <a:pt x="97" y="82"/>
                  </a:cubicBezTo>
                  <a:cubicBezTo>
                    <a:pt x="73" y="94"/>
                    <a:pt x="49" y="106"/>
                    <a:pt x="25" y="118"/>
                  </a:cubicBezTo>
                  <a:lnTo>
                    <a:pt x="1" y="134"/>
                  </a:lnTo>
                  <a:lnTo>
                    <a:pt x="5" y="138"/>
                  </a:lnTo>
                  <a:lnTo>
                    <a:pt x="33" y="130"/>
                  </a:lnTo>
                  <a:cubicBezTo>
                    <a:pt x="49" y="126"/>
                    <a:pt x="73" y="114"/>
                    <a:pt x="105" y="106"/>
                  </a:cubicBezTo>
                  <a:cubicBezTo>
                    <a:pt x="145" y="98"/>
                    <a:pt x="185" y="90"/>
                    <a:pt x="225" y="82"/>
                  </a:cubicBezTo>
                  <a:cubicBezTo>
                    <a:pt x="273" y="78"/>
                    <a:pt x="325" y="70"/>
                    <a:pt x="381" y="70"/>
                  </a:cubicBezTo>
                  <a:cubicBezTo>
                    <a:pt x="397" y="69"/>
                    <a:pt x="414" y="68"/>
                    <a:pt x="432" y="68"/>
                  </a:cubicBezTo>
                  <a:cubicBezTo>
                    <a:pt x="474" y="68"/>
                    <a:pt x="520" y="71"/>
                    <a:pt x="565" y="74"/>
                  </a:cubicBezTo>
                  <a:cubicBezTo>
                    <a:pt x="633" y="78"/>
                    <a:pt x="701" y="86"/>
                    <a:pt x="773" y="94"/>
                  </a:cubicBezTo>
                  <a:cubicBezTo>
                    <a:pt x="917" y="110"/>
                    <a:pt x="1069" y="138"/>
                    <a:pt x="1225" y="158"/>
                  </a:cubicBezTo>
                  <a:cubicBezTo>
                    <a:pt x="1301" y="166"/>
                    <a:pt x="1381" y="178"/>
                    <a:pt x="1457" y="190"/>
                  </a:cubicBezTo>
                  <a:cubicBezTo>
                    <a:pt x="1533" y="198"/>
                    <a:pt x="1605" y="214"/>
                    <a:pt x="1677" y="230"/>
                  </a:cubicBezTo>
                  <a:cubicBezTo>
                    <a:pt x="1749" y="242"/>
                    <a:pt x="1821" y="258"/>
                    <a:pt x="1885" y="266"/>
                  </a:cubicBezTo>
                  <a:cubicBezTo>
                    <a:pt x="1953" y="274"/>
                    <a:pt x="2017" y="282"/>
                    <a:pt x="2073" y="286"/>
                  </a:cubicBezTo>
                  <a:cubicBezTo>
                    <a:pt x="2158" y="289"/>
                    <a:pt x="2231" y="291"/>
                    <a:pt x="2290" y="291"/>
                  </a:cubicBezTo>
                  <a:cubicBezTo>
                    <a:pt x="2315" y="291"/>
                    <a:pt x="2337" y="291"/>
                    <a:pt x="2357" y="290"/>
                  </a:cubicBezTo>
                  <a:cubicBezTo>
                    <a:pt x="2429" y="290"/>
                    <a:pt x="2465" y="286"/>
                    <a:pt x="2465" y="286"/>
                  </a:cubicBezTo>
                  <a:lnTo>
                    <a:pt x="2465" y="282"/>
                  </a:lnTo>
                  <a:cubicBezTo>
                    <a:pt x="2465" y="282"/>
                    <a:pt x="2429" y="274"/>
                    <a:pt x="2361" y="266"/>
                  </a:cubicBezTo>
                  <a:cubicBezTo>
                    <a:pt x="2325" y="258"/>
                    <a:pt x="2285" y="254"/>
                    <a:pt x="2237" y="250"/>
                  </a:cubicBezTo>
                  <a:lnTo>
                    <a:pt x="2081" y="230"/>
                  </a:lnTo>
                  <a:cubicBezTo>
                    <a:pt x="2021" y="222"/>
                    <a:pt x="1961" y="214"/>
                    <a:pt x="1893" y="210"/>
                  </a:cubicBezTo>
                  <a:cubicBezTo>
                    <a:pt x="1825" y="202"/>
                    <a:pt x="1757" y="202"/>
                    <a:pt x="1681" y="194"/>
                  </a:cubicBezTo>
                  <a:cubicBezTo>
                    <a:pt x="1609" y="190"/>
                    <a:pt x="1533" y="182"/>
                    <a:pt x="1461" y="170"/>
                  </a:cubicBezTo>
                  <a:cubicBezTo>
                    <a:pt x="1381" y="154"/>
                    <a:pt x="1309" y="138"/>
                    <a:pt x="1233" y="118"/>
                  </a:cubicBezTo>
                  <a:cubicBezTo>
                    <a:pt x="1153" y="102"/>
                    <a:pt x="1077" y="82"/>
                    <a:pt x="1005" y="66"/>
                  </a:cubicBezTo>
                  <a:cubicBezTo>
                    <a:pt x="933" y="50"/>
                    <a:pt x="853" y="34"/>
                    <a:pt x="781" y="22"/>
                  </a:cubicBezTo>
                  <a:cubicBezTo>
                    <a:pt x="702" y="7"/>
                    <a:pt x="621" y="0"/>
                    <a:pt x="54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16"/>
            <p:cNvSpPr/>
            <p:nvPr/>
          </p:nvSpPr>
          <p:spPr>
            <a:xfrm>
              <a:off x="2381237" y="2334663"/>
              <a:ext cx="504366" cy="96805"/>
            </a:xfrm>
            <a:custGeom>
              <a:avLst/>
              <a:gdLst/>
              <a:ahLst/>
              <a:cxnLst/>
              <a:rect l="l" t="t" r="r" b="b"/>
              <a:pathLst>
                <a:path w="2157" h="414" extrusionOk="0">
                  <a:moveTo>
                    <a:pt x="638" y="1"/>
                  </a:moveTo>
                  <a:cubicBezTo>
                    <a:pt x="538" y="1"/>
                    <a:pt x="437" y="10"/>
                    <a:pt x="337" y="30"/>
                  </a:cubicBezTo>
                  <a:cubicBezTo>
                    <a:pt x="289" y="38"/>
                    <a:pt x="241" y="46"/>
                    <a:pt x="193" y="62"/>
                  </a:cubicBezTo>
                  <a:cubicBezTo>
                    <a:pt x="157" y="74"/>
                    <a:pt x="125" y="86"/>
                    <a:pt x="89" y="98"/>
                  </a:cubicBezTo>
                  <a:cubicBezTo>
                    <a:pt x="57" y="110"/>
                    <a:pt x="29" y="126"/>
                    <a:pt x="1" y="138"/>
                  </a:cubicBezTo>
                  <a:lnTo>
                    <a:pt x="1" y="146"/>
                  </a:lnTo>
                  <a:lnTo>
                    <a:pt x="25" y="142"/>
                  </a:lnTo>
                  <a:cubicBezTo>
                    <a:pt x="41" y="138"/>
                    <a:pt x="65" y="130"/>
                    <a:pt x="93" y="126"/>
                  </a:cubicBezTo>
                  <a:cubicBezTo>
                    <a:pt x="125" y="118"/>
                    <a:pt x="161" y="110"/>
                    <a:pt x="201" y="106"/>
                  </a:cubicBezTo>
                  <a:cubicBezTo>
                    <a:pt x="241" y="98"/>
                    <a:pt x="289" y="94"/>
                    <a:pt x="341" y="86"/>
                  </a:cubicBezTo>
                  <a:cubicBezTo>
                    <a:pt x="393" y="82"/>
                    <a:pt x="449" y="78"/>
                    <a:pt x="509" y="78"/>
                  </a:cubicBezTo>
                  <a:cubicBezTo>
                    <a:pt x="569" y="74"/>
                    <a:pt x="633" y="74"/>
                    <a:pt x="697" y="74"/>
                  </a:cubicBezTo>
                  <a:cubicBezTo>
                    <a:pt x="718" y="72"/>
                    <a:pt x="740" y="72"/>
                    <a:pt x="762" y="72"/>
                  </a:cubicBezTo>
                  <a:cubicBezTo>
                    <a:pt x="806" y="72"/>
                    <a:pt x="852" y="74"/>
                    <a:pt x="897" y="74"/>
                  </a:cubicBezTo>
                  <a:lnTo>
                    <a:pt x="1105" y="78"/>
                  </a:lnTo>
                  <a:cubicBezTo>
                    <a:pt x="1173" y="82"/>
                    <a:pt x="1245" y="86"/>
                    <a:pt x="1313" y="98"/>
                  </a:cubicBezTo>
                  <a:cubicBezTo>
                    <a:pt x="1377" y="102"/>
                    <a:pt x="1445" y="118"/>
                    <a:pt x="1509" y="138"/>
                  </a:cubicBezTo>
                  <a:cubicBezTo>
                    <a:pt x="1573" y="154"/>
                    <a:pt x="1629" y="178"/>
                    <a:pt x="1685" y="198"/>
                  </a:cubicBezTo>
                  <a:cubicBezTo>
                    <a:pt x="1741" y="222"/>
                    <a:pt x="1793" y="238"/>
                    <a:pt x="1841" y="262"/>
                  </a:cubicBezTo>
                  <a:cubicBezTo>
                    <a:pt x="1933" y="302"/>
                    <a:pt x="2013" y="342"/>
                    <a:pt x="2065" y="370"/>
                  </a:cubicBezTo>
                  <a:lnTo>
                    <a:pt x="2153" y="414"/>
                  </a:lnTo>
                  <a:lnTo>
                    <a:pt x="2157" y="410"/>
                  </a:lnTo>
                  <a:cubicBezTo>
                    <a:pt x="2137" y="386"/>
                    <a:pt x="2109" y="366"/>
                    <a:pt x="2085" y="346"/>
                  </a:cubicBezTo>
                  <a:cubicBezTo>
                    <a:pt x="1973" y="254"/>
                    <a:pt x="1845" y="186"/>
                    <a:pt x="1709" y="142"/>
                  </a:cubicBezTo>
                  <a:cubicBezTo>
                    <a:pt x="1649" y="122"/>
                    <a:pt x="1585" y="110"/>
                    <a:pt x="1521" y="98"/>
                  </a:cubicBezTo>
                  <a:cubicBezTo>
                    <a:pt x="1457" y="90"/>
                    <a:pt x="1385" y="82"/>
                    <a:pt x="1317" y="74"/>
                  </a:cubicBezTo>
                  <a:cubicBezTo>
                    <a:pt x="1249" y="66"/>
                    <a:pt x="1181" y="54"/>
                    <a:pt x="1113" y="42"/>
                  </a:cubicBezTo>
                  <a:cubicBezTo>
                    <a:pt x="1041" y="30"/>
                    <a:pt x="973" y="22"/>
                    <a:pt x="901" y="14"/>
                  </a:cubicBezTo>
                  <a:cubicBezTo>
                    <a:pt x="833" y="6"/>
                    <a:pt x="765" y="2"/>
                    <a:pt x="697" y="2"/>
                  </a:cubicBezTo>
                  <a:cubicBezTo>
                    <a:pt x="677" y="1"/>
                    <a:pt x="658" y="1"/>
                    <a:pt x="63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16"/>
            <p:cNvSpPr/>
            <p:nvPr/>
          </p:nvSpPr>
          <p:spPr>
            <a:xfrm>
              <a:off x="2081000" y="1669882"/>
              <a:ext cx="160172" cy="104053"/>
            </a:xfrm>
            <a:custGeom>
              <a:avLst/>
              <a:gdLst/>
              <a:ahLst/>
              <a:cxnLst/>
              <a:rect l="l" t="t" r="r" b="b"/>
              <a:pathLst>
                <a:path w="685" h="445" extrusionOk="0">
                  <a:moveTo>
                    <a:pt x="649" y="1"/>
                  </a:moveTo>
                  <a:lnTo>
                    <a:pt x="645" y="5"/>
                  </a:lnTo>
                  <a:cubicBezTo>
                    <a:pt x="649" y="13"/>
                    <a:pt x="649" y="25"/>
                    <a:pt x="649" y="37"/>
                  </a:cubicBezTo>
                  <a:cubicBezTo>
                    <a:pt x="645" y="61"/>
                    <a:pt x="633" y="85"/>
                    <a:pt x="613" y="101"/>
                  </a:cubicBezTo>
                  <a:cubicBezTo>
                    <a:pt x="597" y="113"/>
                    <a:pt x="585" y="121"/>
                    <a:pt x="569" y="129"/>
                  </a:cubicBezTo>
                  <a:lnTo>
                    <a:pt x="509" y="165"/>
                  </a:lnTo>
                  <a:cubicBezTo>
                    <a:pt x="485" y="181"/>
                    <a:pt x="461" y="193"/>
                    <a:pt x="437" y="201"/>
                  </a:cubicBezTo>
                  <a:cubicBezTo>
                    <a:pt x="413" y="209"/>
                    <a:pt x="385" y="213"/>
                    <a:pt x="361" y="217"/>
                  </a:cubicBezTo>
                  <a:cubicBezTo>
                    <a:pt x="309" y="225"/>
                    <a:pt x="257" y="237"/>
                    <a:pt x="205" y="257"/>
                  </a:cubicBezTo>
                  <a:cubicBezTo>
                    <a:pt x="161" y="273"/>
                    <a:pt x="117" y="297"/>
                    <a:pt x="81" y="325"/>
                  </a:cubicBezTo>
                  <a:cubicBezTo>
                    <a:pt x="53" y="349"/>
                    <a:pt x="33" y="377"/>
                    <a:pt x="17" y="405"/>
                  </a:cubicBezTo>
                  <a:cubicBezTo>
                    <a:pt x="9" y="417"/>
                    <a:pt x="5" y="429"/>
                    <a:pt x="1" y="441"/>
                  </a:cubicBezTo>
                  <a:lnTo>
                    <a:pt x="9" y="445"/>
                  </a:lnTo>
                  <a:lnTo>
                    <a:pt x="17" y="441"/>
                  </a:lnTo>
                  <a:cubicBezTo>
                    <a:pt x="21" y="437"/>
                    <a:pt x="29" y="429"/>
                    <a:pt x="37" y="425"/>
                  </a:cubicBezTo>
                  <a:cubicBezTo>
                    <a:pt x="61" y="405"/>
                    <a:pt x="89" y="389"/>
                    <a:pt x="117" y="377"/>
                  </a:cubicBezTo>
                  <a:cubicBezTo>
                    <a:pt x="149" y="361"/>
                    <a:pt x="189" y="345"/>
                    <a:pt x="233" y="321"/>
                  </a:cubicBezTo>
                  <a:lnTo>
                    <a:pt x="301" y="293"/>
                  </a:lnTo>
                  <a:cubicBezTo>
                    <a:pt x="325" y="281"/>
                    <a:pt x="349" y="269"/>
                    <a:pt x="373" y="253"/>
                  </a:cubicBezTo>
                  <a:cubicBezTo>
                    <a:pt x="397" y="241"/>
                    <a:pt x="421" y="229"/>
                    <a:pt x="445" y="221"/>
                  </a:cubicBezTo>
                  <a:cubicBezTo>
                    <a:pt x="469" y="209"/>
                    <a:pt x="493" y="205"/>
                    <a:pt x="521" y="201"/>
                  </a:cubicBezTo>
                  <a:cubicBezTo>
                    <a:pt x="545" y="197"/>
                    <a:pt x="569" y="193"/>
                    <a:pt x="593" y="185"/>
                  </a:cubicBezTo>
                  <a:cubicBezTo>
                    <a:pt x="617" y="177"/>
                    <a:pt x="637" y="161"/>
                    <a:pt x="653" y="141"/>
                  </a:cubicBezTo>
                  <a:cubicBezTo>
                    <a:pt x="669" y="125"/>
                    <a:pt x="681" y="105"/>
                    <a:pt x="685" y="81"/>
                  </a:cubicBezTo>
                  <a:cubicBezTo>
                    <a:pt x="685" y="65"/>
                    <a:pt x="685" y="49"/>
                    <a:pt x="677" y="33"/>
                  </a:cubicBezTo>
                  <a:cubicBezTo>
                    <a:pt x="673" y="17"/>
                    <a:pt x="665" y="5"/>
                    <a:pt x="6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16"/>
            <p:cNvSpPr/>
            <p:nvPr/>
          </p:nvSpPr>
          <p:spPr>
            <a:xfrm>
              <a:off x="2306412" y="1723196"/>
              <a:ext cx="147077" cy="495948"/>
            </a:xfrm>
            <a:custGeom>
              <a:avLst/>
              <a:gdLst/>
              <a:ahLst/>
              <a:cxnLst/>
              <a:rect l="l" t="t" r="r" b="b"/>
              <a:pathLst>
                <a:path w="629" h="2121" extrusionOk="0">
                  <a:moveTo>
                    <a:pt x="5" y="1"/>
                  </a:moveTo>
                  <a:lnTo>
                    <a:pt x="1" y="5"/>
                  </a:lnTo>
                  <a:lnTo>
                    <a:pt x="1" y="33"/>
                  </a:lnTo>
                  <a:cubicBezTo>
                    <a:pt x="1" y="57"/>
                    <a:pt x="5" y="81"/>
                    <a:pt x="9" y="105"/>
                  </a:cubicBezTo>
                  <a:cubicBezTo>
                    <a:pt x="25" y="189"/>
                    <a:pt x="61" y="273"/>
                    <a:pt x="109" y="345"/>
                  </a:cubicBezTo>
                  <a:cubicBezTo>
                    <a:pt x="137" y="393"/>
                    <a:pt x="169" y="441"/>
                    <a:pt x="201" y="489"/>
                  </a:cubicBezTo>
                  <a:cubicBezTo>
                    <a:pt x="237" y="537"/>
                    <a:pt x="277" y="589"/>
                    <a:pt x="309" y="645"/>
                  </a:cubicBezTo>
                  <a:cubicBezTo>
                    <a:pt x="345" y="701"/>
                    <a:pt x="373" y="761"/>
                    <a:pt x="397" y="825"/>
                  </a:cubicBezTo>
                  <a:cubicBezTo>
                    <a:pt x="417" y="893"/>
                    <a:pt x="437" y="957"/>
                    <a:pt x="453" y="1025"/>
                  </a:cubicBezTo>
                  <a:cubicBezTo>
                    <a:pt x="485" y="1165"/>
                    <a:pt x="517" y="1301"/>
                    <a:pt x="537" y="1429"/>
                  </a:cubicBezTo>
                  <a:cubicBezTo>
                    <a:pt x="553" y="1545"/>
                    <a:pt x="561" y="1661"/>
                    <a:pt x="561" y="1781"/>
                  </a:cubicBezTo>
                  <a:cubicBezTo>
                    <a:pt x="557" y="1829"/>
                    <a:pt x="553" y="1877"/>
                    <a:pt x="545" y="1921"/>
                  </a:cubicBezTo>
                  <a:cubicBezTo>
                    <a:pt x="541" y="1957"/>
                    <a:pt x="533" y="1993"/>
                    <a:pt x="525" y="2025"/>
                  </a:cubicBezTo>
                  <a:cubicBezTo>
                    <a:pt x="521" y="2049"/>
                    <a:pt x="513" y="2073"/>
                    <a:pt x="505" y="2093"/>
                  </a:cubicBezTo>
                  <a:cubicBezTo>
                    <a:pt x="501" y="2109"/>
                    <a:pt x="497" y="2121"/>
                    <a:pt x="497" y="2121"/>
                  </a:cubicBezTo>
                  <a:lnTo>
                    <a:pt x="505" y="2121"/>
                  </a:lnTo>
                  <a:lnTo>
                    <a:pt x="517" y="2101"/>
                  </a:lnTo>
                  <a:cubicBezTo>
                    <a:pt x="525" y="2085"/>
                    <a:pt x="537" y="2065"/>
                    <a:pt x="549" y="2037"/>
                  </a:cubicBezTo>
                  <a:cubicBezTo>
                    <a:pt x="565" y="2001"/>
                    <a:pt x="581" y="1965"/>
                    <a:pt x="589" y="1929"/>
                  </a:cubicBezTo>
                  <a:cubicBezTo>
                    <a:pt x="605" y="1881"/>
                    <a:pt x="613" y="1833"/>
                    <a:pt x="621" y="1785"/>
                  </a:cubicBezTo>
                  <a:cubicBezTo>
                    <a:pt x="629" y="1725"/>
                    <a:pt x="629" y="1665"/>
                    <a:pt x="629" y="1609"/>
                  </a:cubicBezTo>
                  <a:cubicBezTo>
                    <a:pt x="625" y="1545"/>
                    <a:pt x="617" y="1477"/>
                    <a:pt x="605" y="1417"/>
                  </a:cubicBezTo>
                  <a:cubicBezTo>
                    <a:pt x="589" y="1349"/>
                    <a:pt x="573" y="1281"/>
                    <a:pt x="557" y="1217"/>
                  </a:cubicBezTo>
                  <a:cubicBezTo>
                    <a:pt x="537" y="1149"/>
                    <a:pt x="513" y="1081"/>
                    <a:pt x="489" y="1017"/>
                  </a:cubicBezTo>
                  <a:lnTo>
                    <a:pt x="413" y="817"/>
                  </a:lnTo>
                  <a:cubicBezTo>
                    <a:pt x="389" y="749"/>
                    <a:pt x="365" y="685"/>
                    <a:pt x="341" y="621"/>
                  </a:cubicBezTo>
                  <a:cubicBezTo>
                    <a:pt x="317" y="561"/>
                    <a:pt x="285" y="505"/>
                    <a:pt x="253" y="449"/>
                  </a:cubicBezTo>
                  <a:cubicBezTo>
                    <a:pt x="217" y="397"/>
                    <a:pt x="185" y="353"/>
                    <a:pt x="157" y="309"/>
                  </a:cubicBezTo>
                  <a:cubicBezTo>
                    <a:pt x="105" y="241"/>
                    <a:pt x="65" y="169"/>
                    <a:pt x="33" y="93"/>
                  </a:cubicBezTo>
                  <a:cubicBezTo>
                    <a:pt x="25" y="69"/>
                    <a:pt x="17" y="49"/>
                    <a:pt x="9" y="2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16"/>
            <p:cNvSpPr/>
            <p:nvPr/>
          </p:nvSpPr>
          <p:spPr>
            <a:xfrm>
              <a:off x="2273676" y="1837305"/>
              <a:ext cx="79735" cy="248091"/>
            </a:xfrm>
            <a:custGeom>
              <a:avLst/>
              <a:gdLst/>
              <a:ahLst/>
              <a:cxnLst/>
              <a:rect l="l" t="t" r="r" b="b"/>
              <a:pathLst>
                <a:path w="341" h="1061" extrusionOk="0">
                  <a:moveTo>
                    <a:pt x="5" y="1"/>
                  </a:moveTo>
                  <a:lnTo>
                    <a:pt x="1" y="5"/>
                  </a:lnTo>
                  <a:lnTo>
                    <a:pt x="13" y="13"/>
                  </a:lnTo>
                  <a:cubicBezTo>
                    <a:pt x="21" y="17"/>
                    <a:pt x="29" y="25"/>
                    <a:pt x="37" y="33"/>
                  </a:cubicBezTo>
                  <a:cubicBezTo>
                    <a:pt x="65" y="61"/>
                    <a:pt x="85" y="97"/>
                    <a:pt x="97" y="133"/>
                  </a:cubicBezTo>
                  <a:cubicBezTo>
                    <a:pt x="109" y="157"/>
                    <a:pt x="117" y="185"/>
                    <a:pt x="129" y="213"/>
                  </a:cubicBezTo>
                  <a:cubicBezTo>
                    <a:pt x="141" y="241"/>
                    <a:pt x="157" y="269"/>
                    <a:pt x="173" y="297"/>
                  </a:cubicBezTo>
                  <a:cubicBezTo>
                    <a:pt x="189" y="329"/>
                    <a:pt x="201" y="361"/>
                    <a:pt x="209" y="393"/>
                  </a:cubicBezTo>
                  <a:cubicBezTo>
                    <a:pt x="221" y="429"/>
                    <a:pt x="225" y="465"/>
                    <a:pt x="229" y="497"/>
                  </a:cubicBezTo>
                  <a:cubicBezTo>
                    <a:pt x="233" y="569"/>
                    <a:pt x="245" y="641"/>
                    <a:pt x="253" y="705"/>
                  </a:cubicBezTo>
                  <a:cubicBezTo>
                    <a:pt x="261" y="773"/>
                    <a:pt x="269" y="833"/>
                    <a:pt x="277" y="885"/>
                  </a:cubicBezTo>
                  <a:cubicBezTo>
                    <a:pt x="285" y="937"/>
                    <a:pt x="293" y="981"/>
                    <a:pt x="301" y="1013"/>
                  </a:cubicBezTo>
                  <a:cubicBezTo>
                    <a:pt x="305" y="1045"/>
                    <a:pt x="313" y="1061"/>
                    <a:pt x="313" y="1061"/>
                  </a:cubicBezTo>
                  <a:lnTo>
                    <a:pt x="321" y="1061"/>
                  </a:lnTo>
                  <a:cubicBezTo>
                    <a:pt x="333" y="1001"/>
                    <a:pt x="341" y="941"/>
                    <a:pt x="341" y="881"/>
                  </a:cubicBezTo>
                  <a:cubicBezTo>
                    <a:pt x="341" y="853"/>
                    <a:pt x="341" y="825"/>
                    <a:pt x="337" y="793"/>
                  </a:cubicBezTo>
                  <a:cubicBezTo>
                    <a:pt x="337" y="761"/>
                    <a:pt x="333" y="729"/>
                    <a:pt x="325" y="697"/>
                  </a:cubicBezTo>
                  <a:cubicBezTo>
                    <a:pt x="317" y="661"/>
                    <a:pt x="313" y="629"/>
                    <a:pt x="301" y="593"/>
                  </a:cubicBezTo>
                  <a:cubicBezTo>
                    <a:pt x="293" y="557"/>
                    <a:pt x="281" y="525"/>
                    <a:pt x="269" y="489"/>
                  </a:cubicBezTo>
                  <a:cubicBezTo>
                    <a:pt x="257" y="457"/>
                    <a:pt x="241" y="425"/>
                    <a:pt x="233" y="389"/>
                  </a:cubicBezTo>
                  <a:cubicBezTo>
                    <a:pt x="221" y="357"/>
                    <a:pt x="217" y="325"/>
                    <a:pt x="209" y="289"/>
                  </a:cubicBezTo>
                  <a:cubicBezTo>
                    <a:pt x="205" y="257"/>
                    <a:pt x="197" y="225"/>
                    <a:pt x="189" y="193"/>
                  </a:cubicBezTo>
                  <a:cubicBezTo>
                    <a:pt x="177" y="165"/>
                    <a:pt x="165" y="137"/>
                    <a:pt x="153" y="113"/>
                  </a:cubicBezTo>
                  <a:cubicBezTo>
                    <a:pt x="133" y="69"/>
                    <a:pt x="97" y="33"/>
                    <a:pt x="57" y="13"/>
                  </a:cubicBezTo>
                  <a:cubicBezTo>
                    <a:pt x="45" y="9"/>
                    <a:pt x="29" y="5"/>
                    <a:pt x="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16"/>
            <p:cNvSpPr/>
            <p:nvPr/>
          </p:nvSpPr>
          <p:spPr>
            <a:xfrm>
              <a:off x="1786375" y="1983215"/>
              <a:ext cx="90024" cy="363134"/>
            </a:xfrm>
            <a:custGeom>
              <a:avLst/>
              <a:gdLst/>
              <a:ahLst/>
              <a:cxnLst/>
              <a:rect l="l" t="t" r="r" b="b"/>
              <a:pathLst>
                <a:path w="385" h="1553" extrusionOk="0">
                  <a:moveTo>
                    <a:pt x="97" y="1"/>
                  </a:moveTo>
                  <a:cubicBezTo>
                    <a:pt x="81" y="17"/>
                    <a:pt x="69" y="41"/>
                    <a:pt x="57" y="61"/>
                  </a:cubicBezTo>
                  <a:cubicBezTo>
                    <a:pt x="29" y="117"/>
                    <a:pt x="13" y="181"/>
                    <a:pt x="9" y="245"/>
                  </a:cubicBezTo>
                  <a:cubicBezTo>
                    <a:pt x="1" y="285"/>
                    <a:pt x="1" y="329"/>
                    <a:pt x="1" y="369"/>
                  </a:cubicBezTo>
                  <a:cubicBezTo>
                    <a:pt x="1" y="417"/>
                    <a:pt x="9" y="461"/>
                    <a:pt x="17" y="509"/>
                  </a:cubicBezTo>
                  <a:cubicBezTo>
                    <a:pt x="33" y="609"/>
                    <a:pt x="41" y="709"/>
                    <a:pt x="45" y="809"/>
                  </a:cubicBezTo>
                  <a:cubicBezTo>
                    <a:pt x="49" y="861"/>
                    <a:pt x="57" y="913"/>
                    <a:pt x="65" y="965"/>
                  </a:cubicBezTo>
                  <a:cubicBezTo>
                    <a:pt x="73" y="1013"/>
                    <a:pt x="85" y="1061"/>
                    <a:pt x="101" y="1109"/>
                  </a:cubicBezTo>
                  <a:cubicBezTo>
                    <a:pt x="125" y="1193"/>
                    <a:pt x="161" y="1277"/>
                    <a:pt x="209" y="1353"/>
                  </a:cubicBezTo>
                  <a:cubicBezTo>
                    <a:pt x="245" y="1409"/>
                    <a:pt x="281" y="1457"/>
                    <a:pt x="325" y="1505"/>
                  </a:cubicBezTo>
                  <a:cubicBezTo>
                    <a:pt x="361" y="1537"/>
                    <a:pt x="381" y="1553"/>
                    <a:pt x="381" y="1553"/>
                  </a:cubicBezTo>
                  <a:lnTo>
                    <a:pt x="385" y="1549"/>
                  </a:lnTo>
                  <a:cubicBezTo>
                    <a:pt x="385" y="1549"/>
                    <a:pt x="373" y="1525"/>
                    <a:pt x="349" y="1489"/>
                  </a:cubicBezTo>
                  <a:lnTo>
                    <a:pt x="309" y="1417"/>
                  </a:lnTo>
                  <a:cubicBezTo>
                    <a:pt x="297" y="1389"/>
                    <a:pt x="281" y="1361"/>
                    <a:pt x="265" y="1325"/>
                  </a:cubicBezTo>
                  <a:cubicBezTo>
                    <a:pt x="245" y="1293"/>
                    <a:pt x="233" y="1253"/>
                    <a:pt x="213" y="1217"/>
                  </a:cubicBezTo>
                  <a:cubicBezTo>
                    <a:pt x="209" y="1197"/>
                    <a:pt x="197" y="1173"/>
                    <a:pt x="189" y="1153"/>
                  </a:cubicBezTo>
                  <a:cubicBezTo>
                    <a:pt x="181" y="1133"/>
                    <a:pt x="177" y="1109"/>
                    <a:pt x="165" y="1089"/>
                  </a:cubicBezTo>
                  <a:cubicBezTo>
                    <a:pt x="133" y="1001"/>
                    <a:pt x="109" y="905"/>
                    <a:pt x="81" y="805"/>
                  </a:cubicBezTo>
                  <a:cubicBezTo>
                    <a:pt x="69" y="757"/>
                    <a:pt x="61" y="705"/>
                    <a:pt x="53" y="657"/>
                  </a:cubicBezTo>
                  <a:cubicBezTo>
                    <a:pt x="49" y="605"/>
                    <a:pt x="49" y="557"/>
                    <a:pt x="53" y="509"/>
                  </a:cubicBezTo>
                  <a:cubicBezTo>
                    <a:pt x="57" y="461"/>
                    <a:pt x="61" y="413"/>
                    <a:pt x="61" y="369"/>
                  </a:cubicBezTo>
                  <a:cubicBezTo>
                    <a:pt x="65" y="329"/>
                    <a:pt x="65" y="285"/>
                    <a:pt x="65" y="249"/>
                  </a:cubicBezTo>
                  <a:cubicBezTo>
                    <a:pt x="69" y="189"/>
                    <a:pt x="73" y="129"/>
                    <a:pt x="89" y="69"/>
                  </a:cubicBezTo>
                  <a:cubicBezTo>
                    <a:pt x="89" y="53"/>
                    <a:pt x="93" y="37"/>
                    <a:pt x="101" y="21"/>
                  </a:cubicBezTo>
                  <a:cubicBezTo>
                    <a:pt x="105" y="9"/>
                    <a:pt x="105" y="1"/>
                    <a:pt x="10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16"/>
            <p:cNvSpPr/>
            <p:nvPr/>
          </p:nvSpPr>
          <p:spPr>
            <a:xfrm>
              <a:off x="1922931" y="2076747"/>
              <a:ext cx="42323" cy="369681"/>
            </a:xfrm>
            <a:custGeom>
              <a:avLst/>
              <a:gdLst/>
              <a:ahLst/>
              <a:cxnLst/>
              <a:rect l="l" t="t" r="r" b="b"/>
              <a:pathLst>
                <a:path w="181" h="1581" extrusionOk="0">
                  <a:moveTo>
                    <a:pt x="69" y="1"/>
                  </a:moveTo>
                  <a:cubicBezTo>
                    <a:pt x="69" y="1"/>
                    <a:pt x="61" y="25"/>
                    <a:pt x="45" y="65"/>
                  </a:cubicBezTo>
                  <a:cubicBezTo>
                    <a:pt x="29" y="125"/>
                    <a:pt x="17" y="185"/>
                    <a:pt x="9" y="245"/>
                  </a:cubicBezTo>
                  <a:cubicBezTo>
                    <a:pt x="5" y="281"/>
                    <a:pt x="1" y="321"/>
                    <a:pt x="1" y="365"/>
                  </a:cubicBezTo>
                  <a:cubicBezTo>
                    <a:pt x="1" y="413"/>
                    <a:pt x="1" y="457"/>
                    <a:pt x="9" y="501"/>
                  </a:cubicBezTo>
                  <a:cubicBezTo>
                    <a:pt x="13" y="549"/>
                    <a:pt x="17" y="597"/>
                    <a:pt x="21" y="645"/>
                  </a:cubicBezTo>
                  <a:cubicBezTo>
                    <a:pt x="25" y="697"/>
                    <a:pt x="25" y="745"/>
                    <a:pt x="29" y="797"/>
                  </a:cubicBezTo>
                  <a:cubicBezTo>
                    <a:pt x="29" y="845"/>
                    <a:pt x="33" y="897"/>
                    <a:pt x="41" y="945"/>
                  </a:cubicBezTo>
                  <a:cubicBezTo>
                    <a:pt x="45" y="993"/>
                    <a:pt x="53" y="1041"/>
                    <a:pt x="61" y="1089"/>
                  </a:cubicBezTo>
                  <a:cubicBezTo>
                    <a:pt x="73" y="1181"/>
                    <a:pt x="93" y="1265"/>
                    <a:pt x="109" y="1337"/>
                  </a:cubicBezTo>
                  <a:lnTo>
                    <a:pt x="165" y="1581"/>
                  </a:lnTo>
                  <a:lnTo>
                    <a:pt x="173" y="1581"/>
                  </a:lnTo>
                  <a:cubicBezTo>
                    <a:pt x="181" y="1497"/>
                    <a:pt x="181" y="1413"/>
                    <a:pt x="173" y="1333"/>
                  </a:cubicBezTo>
                  <a:cubicBezTo>
                    <a:pt x="165" y="1245"/>
                    <a:pt x="149" y="1165"/>
                    <a:pt x="129" y="1081"/>
                  </a:cubicBezTo>
                  <a:cubicBezTo>
                    <a:pt x="121" y="1037"/>
                    <a:pt x="109" y="989"/>
                    <a:pt x="101" y="941"/>
                  </a:cubicBezTo>
                  <a:cubicBezTo>
                    <a:pt x="89" y="893"/>
                    <a:pt x="77" y="849"/>
                    <a:pt x="65" y="797"/>
                  </a:cubicBezTo>
                  <a:cubicBezTo>
                    <a:pt x="53" y="749"/>
                    <a:pt x="45" y="701"/>
                    <a:pt x="45" y="653"/>
                  </a:cubicBezTo>
                  <a:cubicBezTo>
                    <a:pt x="41" y="605"/>
                    <a:pt x="41" y="557"/>
                    <a:pt x="45" y="509"/>
                  </a:cubicBezTo>
                  <a:cubicBezTo>
                    <a:pt x="49" y="465"/>
                    <a:pt x="57" y="421"/>
                    <a:pt x="61" y="377"/>
                  </a:cubicBezTo>
                  <a:cubicBezTo>
                    <a:pt x="61" y="337"/>
                    <a:pt x="65" y="297"/>
                    <a:pt x="65" y="257"/>
                  </a:cubicBezTo>
                  <a:cubicBezTo>
                    <a:pt x="69" y="185"/>
                    <a:pt x="77" y="125"/>
                    <a:pt x="77" y="81"/>
                  </a:cubicBezTo>
                  <a:lnTo>
                    <a:pt x="77" y="9"/>
                  </a:lnTo>
                  <a:lnTo>
                    <a:pt x="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16"/>
            <p:cNvSpPr/>
            <p:nvPr/>
          </p:nvSpPr>
          <p:spPr>
            <a:xfrm>
              <a:off x="2095030" y="2227334"/>
              <a:ext cx="218161" cy="313563"/>
            </a:xfrm>
            <a:custGeom>
              <a:avLst/>
              <a:gdLst/>
              <a:ahLst/>
              <a:cxnLst/>
              <a:rect l="l" t="t" r="r" b="b"/>
              <a:pathLst>
                <a:path w="933" h="1341" extrusionOk="0">
                  <a:moveTo>
                    <a:pt x="921" y="1"/>
                  </a:moveTo>
                  <a:cubicBezTo>
                    <a:pt x="921" y="1"/>
                    <a:pt x="913" y="25"/>
                    <a:pt x="893" y="69"/>
                  </a:cubicBezTo>
                  <a:cubicBezTo>
                    <a:pt x="873" y="113"/>
                    <a:pt x="849" y="173"/>
                    <a:pt x="817" y="245"/>
                  </a:cubicBezTo>
                  <a:cubicBezTo>
                    <a:pt x="805" y="281"/>
                    <a:pt x="785" y="317"/>
                    <a:pt x="769" y="357"/>
                  </a:cubicBezTo>
                  <a:cubicBezTo>
                    <a:pt x="749" y="401"/>
                    <a:pt x="733" y="441"/>
                    <a:pt x="709" y="485"/>
                  </a:cubicBezTo>
                  <a:cubicBezTo>
                    <a:pt x="661" y="577"/>
                    <a:pt x="581" y="645"/>
                    <a:pt x="485" y="685"/>
                  </a:cubicBezTo>
                  <a:cubicBezTo>
                    <a:pt x="437" y="705"/>
                    <a:pt x="389" y="725"/>
                    <a:pt x="341" y="753"/>
                  </a:cubicBezTo>
                  <a:cubicBezTo>
                    <a:pt x="297" y="781"/>
                    <a:pt x="253" y="813"/>
                    <a:pt x="217" y="853"/>
                  </a:cubicBezTo>
                  <a:cubicBezTo>
                    <a:pt x="149" y="921"/>
                    <a:pt x="105" y="1009"/>
                    <a:pt x="81" y="1101"/>
                  </a:cubicBezTo>
                  <a:cubicBezTo>
                    <a:pt x="73" y="1137"/>
                    <a:pt x="69" y="1177"/>
                    <a:pt x="65" y="1213"/>
                  </a:cubicBezTo>
                  <a:cubicBezTo>
                    <a:pt x="65" y="1237"/>
                    <a:pt x="57" y="1265"/>
                    <a:pt x="49" y="1289"/>
                  </a:cubicBezTo>
                  <a:cubicBezTo>
                    <a:pt x="41" y="1309"/>
                    <a:pt x="25" y="1325"/>
                    <a:pt x="1" y="1333"/>
                  </a:cubicBezTo>
                  <a:lnTo>
                    <a:pt x="1" y="1341"/>
                  </a:lnTo>
                  <a:cubicBezTo>
                    <a:pt x="9" y="1341"/>
                    <a:pt x="17" y="1337"/>
                    <a:pt x="25" y="1337"/>
                  </a:cubicBezTo>
                  <a:cubicBezTo>
                    <a:pt x="45" y="1333"/>
                    <a:pt x="61" y="1317"/>
                    <a:pt x="73" y="1301"/>
                  </a:cubicBezTo>
                  <a:cubicBezTo>
                    <a:pt x="89" y="1277"/>
                    <a:pt x="101" y="1249"/>
                    <a:pt x="109" y="1221"/>
                  </a:cubicBezTo>
                  <a:cubicBezTo>
                    <a:pt x="121" y="1189"/>
                    <a:pt x="129" y="1157"/>
                    <a:pt x="141" y="1121"/>
                  </a:cubicBezTo>
                  <a:cubicBezTo>
                    <a:pt x="173" y="1041"/>
                    <a:pt x="217" y="965"/>
                    <a:pt x="273" y="901"/>
                  </a:cubicBezTo>
                  <a:cubicBezTo>
                    <a:pt x="301" y="865"/>
                    <a:pt x="337" y="829"/>
                    <a:pt x="377" y="801"/>
                  </a:cubicBezTo>
                  <a:cubicBezTo>
                    <a:pt x="417" y="773"/>
                    <a:pt x="461" y="745"/>
                    <a:pt x="505" y="717"/>
                  </a:cubicBezTo>
                  <a:cubicBezTo>
                    <a:pt x="593" y="657"/>
                    <a:pt x="673" y="585"/>
                    <a:pt x="741" y="505"/>
                  </a:cubicBezTo>
                  <a:cubicBezTo>
                    <a:pt x="773" y="469"/>
                    <a:pt x="801" y="425"/>
                    <a:pt x="825" y="385"/>
                  </a:cubicBezTo>
                  <a:cubicBezTo>
                    <a:pt x="845" y="345"/>
                    <a:pt x="861" y="305"/>
                    <a:pt x="873" y="265"/>
                  </a:cubicBezTo>
                  <a:cubicBezTo>
                    <a:pt x="893" y="201"/>
                    <a:pt x="909" y="141"/>
                    <a:pt x="921" y="77"/>
                  </a:cubicBezTo>
                  <a:cubicBezTo>
                    <a:pt x="933" y="29"/>
                    <a:pt x="933" y="5"/>
                    <a:pt x="933" y="5"/>
                  </a:cubicBezTo>
                  <a:lnTo>
                    <a:pt x="92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16"/>
            <p:cNvSpPr/>
            <p:nvPr/>
          </p:nvSpPr>
          <p:spPr>
            <a:xfrm>
              <a:off x="2177338" y="2562180"/>
              <a:ext cx="921514" cy="118083"/>
            </a:xfrm>
            <a:custGeom>
              <a:avLst/>
              <a:gdLst/>
              <a:ahLst/>
              <a:cxnLst/>
              <a:rect l="l" t="t" r="r" b="b"/>
              <a:pathLst>
                <a:path w="3941" h="505" extrusionOk="0">
                  <a:moveTo>
                    <a:pt x="9" y="1"/>
                  </a:moveTo>
                  <a:lnTo>
                    <a:pt x="1" y="5"/>
                  </a:lnTo>
                  <a:cubicBezTo>
                    <a:pt x="9" y="17"/>
                    <a:pt x="17" y="33"/>
                    <a:pt x="29" y="45"/>
                  </a:cubicBezTo>
                  <a:cubicBezTo>
                    <a:pt x="57" y="77"/>
                    <a:pt x="93" y="105"/>
                    <a:pt x="133" y="125"/>
                  </a:cubicBezTo>
                  <a:cubicBezTo>
                    <a:pt x="193" y="157"/>
                    <a:pt x="261" y="173"/>
                    <a:pt x="333" y="173"/>
                  </a:cubicBezTo>
                  <a:cubicBezTo>
                    <a:pt x="348" y="173"/>
                    <a:pt x="364" y="174"/>
                    <a:pt x="379" y="174"/>
                  </a:cubicBezTo>
                  <a:cubicBezTo>
                    <a:pt x="449" y="174"/>
                    <a:pt x="521" y="167"/>
                    <a:pt x="593" y="161"/>
                  </a:cubicBezTo>
                  <a:cubicBezTo>
                    <a:pt x="721" y="151"/>
                    <a:pt x="851" y="146"/>
                    <a:pt x="981" y="146"/>
                  </a:cubicBezTo>
                  <a:cubicBezTo>
                    <a:pt x="1065" y="146"/>
                    <a:pt x="1149" y="148"/>
                    <a:pt x="1233" y="153"/>
                  </a:cubicBezTo>
                  <a:cubicBezTo>
                    <a:pt x="1353" y="157"/>
                    <a:pt x="1473" y="169"/>
                    <a:pt x="1593" y="185"/>
                  </a:cubicBezTo>
                  <a:cubicBezTo>
                    <a:pt x="1717" y="201"/>
                    <a:pt x="1841" y="225"/>
                    <a:pt x="1961" y="253"/>
                  </a:cubicBezTo>
                  <a:cubicBezTo>
                    <a:pt x="2085" y="281"/>
                    <a:pt x="2205" y="317"/>
                    <a:pt x="2325" y="357"/>
                  </a:cubicBezTo>
                  <a:cubicBezTo>
                    <a:pt x="2437" y="405"/>
                    <a:pt x="2553" y="445"/>
                    <a:pt x="2673" y="473"/>
                  </a:cubicBezTo>
                  <a:cubicBezTo>
                    <a:pt x="2785" y="493"/>
                    <a:pt x="2901" y="501"/>
                    <a:pt x="3017" y="505"/>
                  </a:cubicBezTo>
                  <a:cubicBezTo>
                    <a:pt x="3121" y="505"/>
                    <a:pt x="3229" y="505"/>
                    <a:pt x="3321" y="501"/>
                  </a:cubicBezTo>
                  <a:cubicBezTo>
                    <a:pt x="3409" y="497"/>
                    <a:pt x="3497" y="489"/>
                    <a:pt x="3581" y="477"/>
                  </a:cubicBezTo>
                  <a:cubicBezTo>
                    <a:pt x="3649" y="465"/>
                    <a:pt x="3713" y="449"/>
                    <a:pt x="3781" y="433"/>
                  </a:cubicBezTo>
                  <a:cubicBezTo>
                    <a:pt x="3833" y="413"/>
                    <a:pt x="3873" y="397"/>
                    <a:pt x="3901" y="389"/>
                  </a:cubicBezTo>
                  <a:lnTo>
                    <a:pt x="3941" y="369"/>
                  </a:lnTo>
                  <a:lnTo>
                    <a:pt x="3941" y="357"/>
                  </a:lnTo>
                  <a:lnTo>
                    <a:pt x="3897" y="373"/>
                  </a:lnTo>
                  <a:cubicBezTo>
                    <a:pt x="3869" y="381"/>
                    <a:pt x="3825" y="389"/>
                    <a:pt x="3773" y="401"/>
                  </a:cubicBezTo>
                  <a:cubicBezTo>
                    <a:pt x="3717" y="409"/>
                    <a:pt x="3653" y="421"/>
                    <a:pt x="3577" y="429"/>
                  </a:cubicBezTo>
                  <a:cubicBezTo>
                    <a:pt x="3501" y="433"/>
                    <a:pt x="3417" y="441"/>
                    <a:pt x="3321" y="441"/>
                  </a:cubicBezTo>
                  <a:lnTo>
                    <a:pt x="3017" y="441"/>
                  </a:lnTo>
                  <a:cubicBezTo>
                    <a:pt x="2987" y="442"/>
                    <a:pt x="2957" y="442"/>
                    <a:pt x="2926" y="442"/>
                  </a:cubicBezTo>
                  <a:cubicBezTo>
                    <a:pt x="2843" y="442"/>
                    <a:pt x="2759" y="439"/>
                    <a:pt x="2677" y="433"/>
                  </a:cubicBezTo>
                  <a:cubicBezTo>
                    <a:pt x="2557" y="417"/>
                    <a:pt x="2441" y="385"/>
                    <a:pt x="2329" y="337"/>
                  </a:cubicBezTo>
                  <a:cubicBezTo>
                    <a:pt x="2213" y="293"/>
                    <a:pt x="2089" y="253"/>
                    <a:pt x="1969" y="213"/>
                  </a:cubicBezTo>
                  <a:cubicBezTo>
                    <a:pt x="1729" y="141"/>
                    <a:pt x="1485" y="97"/>
                    <a:pt x="1237" y="77"/>
                  </a:cubicBezTo>
                  <a:cubicBezTo>
                    <a:pt x="1161" y="71"/>
                    <a:pt x="1086" y="69"/>
                    <a:pt x="1012" y="69"/>
                  </a:cubicBezTo>
                  <a:cubicBezTo>
                    <a:pt x="869" y="69"/>
                    <a:pt x="727" y="78"/>
                    <a:pt x="585" y="97"/>
                  </a:cubicBezTo>
                  <a:cubicBezTo>
                    <a:pt x="489" y="109"/>
                    <a:pt x="405" y="129"/>
                    <a:pt x="333" y="129"/>
                  </a:cubicBezTo>
                  <a:cubicBezTo>
                    <a:pt x="325" y="129"/>
                    <a:pt x="316" y="130"/>
                    <a:pt x="308" y="130"/>
                  </a:cubicBezTo>
                  <a:cubicBezTo>
                    <a:pt x="252" y="130"/>
                    <a:pt x="197" y="118"/>
                    <a:pt x="145" y="101"/>
                  </a:cubicBezTo>
                  <a:cubicBezTo>
                    <a:pt x="105" y="85"/>
                    <a:pt x="69" y="65"/>
                    <a:pt x="37" y="33"/>
                  </a:cubicBezTo>
                  <a:cubicBezTo>
                    <a:pt x="29" y="25"/>
                    <a:pt x="17"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16"/>
            <p:cNvSpPr/>
            <p:nvPr/>
          </p:nvSpPr>
          <p:spPr>
            <a:xfrm>
              <a:off x="2419585" y="2674418"/>
              <a:ext cx="256509" cy="34840"/>
            </a:xfrm>
            <a:custGeom>
              <a:avLst/>
              <a:gdLst/>
              <a:ahLst/>
              <a:cxnLst/>
              <a:rect l="l" t="t" r="r" b="b"/>
              <a:pathLst>
                <a:path w="1097" h="149" extrusionOk="0">
                  <a:moveTo>
                    <a:pt x="257" y="1"/>
                  </a:moveTo>
                  <a:cubicBezTo>
                    <a:pt x="225" y="1"/>
                    <a:pt x="197" y="5"/>
                    <a:pt x="173" y="9"/>
                  </a:cubicBezTo>
                  <a:cubicBezTo>
                    <a:pt x="113" y="17"/>
                    <a:pt x="57" y="29"/>
                    <a:pt x="1" y="49"/>
                  </a:cubicBezTo>
                  <a:lnTo>
                    <a:pt x="1" y="53"/>
                  </a:lnTo>
                  <a:cubicBezTo>
                    <a:pt x="1" y="53"/>
                    <a:pt x="21" y="57"/>
                    <a:pt x="53" y="61"/>
                  </a:cubicBezTo>
                  <a:cubicBezTo>
                    <a:pt x="81" y="65"/>
                    <a:pt x="125" y="65"/>
                    <a:pt x="177" y="69"/>
                  </a:cubicBezTo>
                  <a:cubicBezTo>
                    <a:pt x="211" y="72"/>
                    <a:pt x="251" y="74"/>
                    <a:pt x="294" y="74"/>
                  </a:cubicBezTo>
                  <a:cubicBezTo>
                    <a:pt x="312" y="74"/>
                    <a:pt x="330" y="74"/>
                    <a:pt x="349" y="73"/>
                  </a:cubicBezTo>
                  <a:cubicBezTo>
                    <a:pt x="381" y="71"/>
                    <a:pt x="414" y="71"/>
                    <a:pt x="447" y="71"/>
                  </a:cubicBezTo>
                  <a:cubicBezTo>
                    <a:pt x="481" y="71"/>
                    <a:pt x="515" y="71"/>
                    <a:pt x="549" y="69"/>
                  </a:cubicBezTo>
                  <a:cubicBezTo>
                    <a:pt x="585" y="69"/>
                    <a:pt x="617" y="69"/>
                    <a:pt x="653" y="73"/>
                  </a:cubicBezTo>
                  <a:cubicBezTo>
                    <a:pt x="685" y="77"/>
                    <a:pt x="717" y="85"/>
                    <a:pt x="749" y="97"/>
                  </a:cubicBezTo>
                  <a:cubicBezTo>
                    <a:pt x="781" y="105"/>
                    <a:pt x="805" y="117"/>
                    <a:pt x="837" y="125"/>
                  </a:cubicBezTo>
                  <a:cubicBezTo>
                    <a:pt x="869" y="133"/>
                    <a:pt x="893" y="137"/>
                    <a:pt x="917" y="141"/>
                  </a:cubicBezTo>
                  <a:cubicBezTo>
                    <a:pt x="961" y="149"/>
                    <a:pt x="1005" y="149"/>
                    <a:pt x="1045" y="149"/>
                  </a:cubicBezTo>
                  <a:cubicBezTo>
                    <a:pt x="1065" y="145"/>
                    <a:pt x="1081" y="141"/>
                    <a:pt x="1097" y="137"/>
                  </a:cubicBezTo>
                  <a:lnTo>
                    <a:pt x="1093" y="129"/>
                  </a:lnTo>
                  <a:lnTo>
                    <a:pt x="1045" y="117"/>
                  </a:lnTo>
                  <a:lnTo>
                    <a:pt x="929" y="81"/>
                  </a:lnTo>
                  <a:cubicBezTo>
                    <a:pt x="901" y="77"/>
                    <a:pt x="873" y="69"/>
                    <a:pt x="849" y="65"/>
                  </a:cubicBezTo>
                  <a:cubicBezTo>
                    <a:pt x="817" y="61"/>
                    <a:pt x="785" y="57"/>
                    <a:pt x="753" y="57"/>
                  </a:cubicBezTo>
                  <a:cubicBezTo>
                    <a:pt x="685" y="57"/>
                    <a:pt x="617" y="49"/>
                    <a:pt x="553" y="29"/>
                  </a:cubicBezTo>
                  <a:cubicBezTo>
                    <a:pt x="517" y="21"/>
                    <a:pt x="485" y="17"/>
                    <a:pt x="449" y="13"/>
                  </a:cubicBezTo>
                  <a:cubicBezTo>
                    <a:pt x="417" y="9"/>
                    <a:pt x="381" y="1"/>
                    <a:pt x="3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16"/>
            <p:cNvSpPr/>
            <p:nvPr/>
          </p:nvSpPr>
          <p:spPr>
            <a:xfrm>
              <a:off x="1668525" y="1545484"/>
              <a:ext cx="69447" cy="377164"/>
            </a:xfrm>
            <a:custGeom>
              <a:avLst/>
              <a:gdLst/>
              <a:ahLst/>
              <a:cxnLst/>
              <a:rect l="l" t="t" r="r" b="b"/>
              <a:pathLst>
                <a:path w="297" h="1613" extrusionOk="0">
                  <a:moveTo>
                    <a:pt x="1" y="1"/>
                  </a:moveTo>
                  <a:lnTo>
                    <a:pt x="1" y="5"/>
                  </a:lnTo>
                  <a:lnTo>
                    <a:pt x="9" y="21"/>
                  </a:lnTo>
                  <a:cubicBezTo>
                    <a:pt x="17" y="33"/>
                    <a:pt x="21" y="49"/>
                    <a:pt x="29" y="69"/>
                  </a:cubicBezTo>
                  <a:cubicBezTo>
                    <a:pt x="53" y="125"/>
                    <a:pt x="69" y="185"/>
                    <a:pt x="81" y="245"/>
                  </a:cubicBezTo>
                  <a:cubicBezTo>
                    <a:pt x="89" y="281"/>
                    <a:pt x="93" y="321"/>
                    <a:pt x="101" y="365"/>
                  </a:cubicBezTo>
                  <a:cubicBezTo>
                    <a:pt x="109" y="405"/>
                    <a:pt x="117" y="449"/>
                    <a:pt x="121" y="501"/>
                  </a:cubicBezTo>
                  <a:cubicBezTo>
                    <a:pt x="129" y="549"/>
                    <a:pt x="133" y="601"/>
                    <a:pt x="129" y="649"/>
                  </a:cubicBezTo>
                  <a:cubicBezTo>
                    <a:pt x="129" y="701"/>
                    <a:pt x="125" y="753"/>
                    <a:pt x="121" y="805"/>
                  </a:cubicBezTo>
                  <a:cubicBezTo>
                    <a:pt x="117" y="857"/>
                    <a:pt x="113" y="909"/>
                    <a:pt x="117" y="961"/>
                  </a:cubicBezTo>
                  <a:cubicBezTo>
                    <a:pt x="121" y="1013"/>
                    <a:pt x="125" y="1061"/>
                    <a:pt x="137" y="1113"/>
                  </a:cubicBezTo>
                  <a:cubicBezTo>
                    <a:pt x="153" y="1197"/>
                    <a:pt x="181" y="1285"/>
                    <a:pt x="209" y="1369"/>
                  </a:cubicBezTo>
                  <a:cubicBezTo>
                    <a:pt x="237" y="1441"/>
                    <a:pt x="257" y="1501"/>
                    <a:pt x="269" y="1545"/>
                  </a:cubicBezTo>
                  <a:lnTo>
                    <a:pt x="289" y="1613"/>
                  </a:lnTo>
                  <a:lnTo>
                    <a:pt x="297" y="1613"/>
                  </a:lnTo>
                  <a:cubicBezTo>
                    <a:pt x="297" y="1589"/>
                    <a:pt x="297" y="1565"/>
                    <a:pt x="297" y="1541"/>
                  </a:cubicBezTo>
                  <a:cubicBezTo>
                    <a:pt x="293" y="1477"/>
                    <a:pt x="285" y="1413"/>
                    <a:pt x="269" y="1353"/>
                  </a:cubicBezTo>
                  <a:cubicBezTo>
                    <a:pt x="257" y="1277"/>
                    <a:pt x="229" y="1189"/>
                    <a:pt x="205" y="1097"/>
                  </a:cubicBezTo>
                  <a:cubicBezTo>
                    <a:pt x="185" y="1001"/>
                    <a:pt x="169" y="901"/>
                    <a:pt x="157" y="805"/>
                  </a:cubicBezTo>
                  <a:cubicBezTo>
                    <a:pt x="153" y="753"/>
                    <a:pt x="153" y="701"/>
                    <a:pt x="153" y="649"/>
                  </a:cubicBezTo>
                  <a:cubicBezTo>
                    <a:pt x="153" y="601"/>
                    <a:pt x="157" y="549"/>
                    <a:pt x="161" y="501"/>
                  </a:cubicBezTo>
                  <a:cubicBezTo>
                    <a:pt x="165" y="453"/>
                    <a:pt x="165" y="405"/>
                    <a:pt x="161" y="357"/>
                  </a:cubicBezTo>
                  <a:cubicBezTo>
                    <a:pt x="157" y="313"/>
                    <a:pt x="149" y="269"/>
                    <a:pt x="137" y="229"/>
                  </a:cubicBezTo>
                  <a:cubicBezTo>
                    <a:pt x="117" y="165"/>
                    <a:pt x="89" y="109"/>
                    <a:pt x="53" y="57"/>
                  </a:cubicBezTo>
                  <a:cubicBezTo>
                    <a:pt x="37" y="37"/>
                    <a:pt x="21" y="17"/>
                    <a:pt x="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16"/>
            <p:cNvSpPr/>
            <p:nvPr/>
          </p:nvSpPr>
          <p:spPr>
            <a:xfrm>
              <a:off x="1595570" y="1849464"/>
              <a:ext cx="179813" cy="385582"/>
            </a:xfrm>
            <a:custGeom>
              <a:avLst/>
              <a:gdLst/>
              <a:ahLst/>
              <a:cxnLst/>
              <a:rect l="l" t="t" r="r" b="b"/>
              <a:pathLst>
                <a:path w="769" h="1649" extrusionOk="0">
                  <a:moveTo>
                    <a:pt x="1" y="1"/>
                  </a:moveTo>
                  <a:cubicBezTo>
                    <a:pt x="1" y="1"/>
                    <a:pt x="1" y="5"/>
                    <a:pt x="5" y="21"/>
                  </a:cubicBezTo>
                  <a:cubicBezTo>
                    <a:pt x="9" y="33"/>
                    <a:pt x="17" y="53"/>
                    <a:pt x="25" y="77"/>
                  </a:cubicBezTo>
                  <a:cubicBezTo>
                    <a:pt x="33" y="101"/>
                    <a:pt x="41" y="129"/>
                    <a:pt x="53" y="165"/>
                  </a:cubicBezTo>
                  <a:lnTo>
                    <a:pt x="85" y="277"/>
                  </a:lnTo>
                  <a:cubicBezTo>
                    <a:pt x="97" y="317"/>
                    <a:pt x="109" y="361"/>
                    <a:pt x="121" y="413"/>
                  </a:cubicBezTo>
                  <a:cubicBezTo>
                    <a:pt x="137" y="461"/>
                    <a:pt x="153" y="513"/>
                    <a:pt x="169" y="561"/>
                  </a:cubicBezTo>
                  <a:cubicBezTo>
                    <a:pt x="185" y="617"/>
                    <a:pt x="201" y="669"/>
                    <a:pt x="213" y="725"/>
                  </a:cubicBezTo>
                  <a:cubicBezTo>
                    <a:pt x="225" y="781"/>
                    <a:pt x="233" y="841"/>
                    <a:pt x="245" y="897"/>
                  </a:cubicBezTo>
                  <a:cubicBezTo>
                    <a:pt x="253" y="957"/>
                    <a:pt x="269" y="1013"/>
                    <a:pt x="285" y="1069"/>
                  </a:cubicBezTo>
                  <a:cubicBezTo>
                    <a:pt x="301" y="1125"/>
                    <a:pt x="321" y="1177"/>
                    <a:pt x="345" y="1233"/>
                  </a:cubicBezTo>
                  <a:cubicBezTo>
                    <a:pt x="385" y="1325"/>
                    <a:pt x="445" y="1413"/>
                    <a:pt x="517" y="1485"/>
                  </a:cubicBezTo>
                  <a:lnTo>
                    <a:pt x="565" y="1533"/>
                  </a:lnTo>
                  <a:cubicBezTo>
                    <a:pt x="577" y="1545"/>
                    <a:pt x="597" y="1557"/>
                    <a:pt x="609" y="1569"/>
                  </a:cubicBezTo>
                  <a:cubicBezTo>
                    <a:pt x="637" y="1585"/>
                    <a:pt x="661" y="1601"/>
                    <a:pt x="693" y="1617"/>
                  </a:cubicBezTo>
                  <a:cubicBezTo>
                    <a:pt x="709" y="1625"/>
                    <a:pt x="729" y="1633"/>
                    <a:pt x="745" y="1641"/>
                  </a:cubicBezTo>
                  <a:lnTo>
                    <a:pt x="765" y="1649"/>
                  </a:lnTo>
                  <a:lnTo>
                    <a:pt x="769" y="1641"/>
                  </a:lnTo>
                  <a:lnTo>
                    <a:pt x="753" y="1629"/>
                  </a:lnTo>
                  <a:cubicBezTo>
                    <a:pt x="737" y="1617"/>
                    <a:pt x="721" y="1605"/>
                    <a:pt x="705" y="1593"/>
                  </a:cubicBezTo>
                  <a:cubicBezTo>
                    <a:pt x="689" y="1577"/>
                    <a:pt x="661" y="1561"/>
                    <a:pt x="637" y="1533"/>
                  </a:cubicBezTo>
                  <a:cubicBezTo>
                    <a:pt x="613" y="1509"/>
                    <a:pt x="589" y="1481"/>
                    <a:pt x="561" y="1449"/>
                  </a:cubicBezTo>
                  <a:cubicBezTo>
                    <a:pt x="533" y="1413"/>
                    <a:pt x="509" y="1373"/>
                    <a:pt x="485" y="1337"/>
                  </a:cubicBezTo>
                  <a:cubicBezTo>
                    <a:pt x="461" y="1293"/>
                    <a:pt x="433" y="1253"/>
                    <a:pt x="409" y="1201"/>
                  </a:cubicBezTo>
                  <a:cubicBezTo>
                    <a:pt x="361" y="1101"/>
                    <a:pt x="317" y="997"/>
                    <a:pt x="281" y="889"/>
                  </a:cubicBezTo>
                  <a:cubicBezTo>
                    <a:pt x="241" y="781"/>
                    <a:pt x="217" y="669"/>
                    <a:pt x="205" y="557"/>
                  </a:cubicBezTo>
                  <a:cubicBezTo>
                    <a:pt x="197" y="497"/>
                    <a:pt x="193" y="449"/>
                    <a:pt x="181" y="397"/>
                  </a:cubicBezTo>
                  <a:cubicBezTo>
                    <a:pt x="169" y="353"/>
                    <a:pt x="157" y="305"/>
                    <a:pt x="141" y="261"/>
                  </a:cubicBezTo>
                  <a:cubicBezTo>
                    <a:pt x="117" y="193"/>
                    <a:pt x="89" y="129"/>
                    <a:pt x="53" y="65"/>
                  </a:cubicBezTo>
                  <a:cubicBezTo>
                    <a:pt x="37" y="41"/>
                    <a:pt x="21" y="21"/>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16"/>
            <p:cNvSpPr/>
            <p:nvPr/>
          </p:nvSpPr>
          <p:spPr>
            <a:xfrm>
              <a:off x="1764862" y="1681106"/>
              <a:ext cx="44193" cy="123695"/>
            </a:xfrm>
            <a:custGeom>
              <a:avLst/>
              <a:gdLst/>
              <a:ahLst/>
              <a:cxnLst/>
              <a:rect l="l" t="t" r="r" b="b"/>
              <a:pathLst>
                <a:path w="189" h="529" extrusionOk="0">
                  <a:moveTo>
                    <a:pt x="5" y="1"/>
                  </a:moveTo>
                  <a:lnTo>
                    <a:pt x="1" y="9"/>
                  </a:lnTo>
                  <a:cubicBezTo>
                    <a:pt x="1" y="17"/>
                    <a:pt x="1" y="29"/>
                    <a:pt x="5" y="37"/>
                  </a:cubicBezTo>
                  <a:cubicBezTo>
                    <a:pt x="9" y="57"/>
                    <a:pt x="13" y="77"/>
                    <a:pt x="21" y="97"/>
                  </a:cubicBezTo>
                  <a:cubicBezTo>
                    <a:pt x="25" y="109"/>
                    <a:pt x="33" y="121"/>
                    <a:pt x="41" y="133"/>
                  </a:cubicBezTo>
                  <a:cubicBezTo>
                    <a:pt x="49" y="145"/>
                    <a:pt x="57" y="157"/>
                    <a:pt x="69" y="169"/>
                  </a:cubicBezTo>
                  <a:cubicBezTo>
                    <a:pt x="81" y="181"/>
                    <a:pt x="89" y="197"/>
                    <a:pt x="93" y="213"/>
                  </a:cubicBezTo>
                  <a:cubicBezTo>
                    <a:pt x="97" y="229"/>
                    <a:pt x="101" y="245"/>
                    <a:pt x="101" y="261"/>
                  </a:cubicBezTo>
                  <a:cubicBezTo>
                    <a:pt x="101" y="293"/>
                    <a:pt x="105" y="329"/>
                    <a:pt x="109" y="361"/>
                  </a:cubicBezTo>
                  <a:cubicBezTo>
                    <a:pt x="113" y="389"/>
                    <a:pt x="117" y="417"/>
                    <a:pt x="125" y="445"/>
                  </a:cubicBezTo>
                  <a:cubicBezTo>
                    <a:pt x="133" y="473"/>
                    <a:pt x="145" y="501"/>
                    <a:pt x="157" y="529"/>
                  </a:cubicBezTo>
                  <a:lnTo>
                    <a:pt x="165" y="529"/>
                  </a:lnTo>
                  <a:cubicBezTo>
                    <a:pt x="181" y="485"/>
                    <a:pt x="189" y="441"/>
                    <a:pt x="189" y="397"/>
                  </a:cubicBezTo>
                  <a:cubicBezTo>
                    <a:pt x="185" y="381"/>
                    <a:pt x="185" y="365"/>
                    <a:pt x="181" y="349"/>
                  </a:cubicBezTo>
                  <a:cubicBezTo>
                    <a:pt x="173" y="333"/>
                    <a:pt x="169" y="313"/>
                    <a:pt x="165" y="297"/>
                  </a:cubicBezTo>
                  <a:cubicBezTo>
                    <a:pt x="157" y="281"/>
                    <a:pt x="149" y="265"/>
                    <a:pt x="137" y="249"/>
                  </a:cubicBezTo>
                  <a:cubicBezTo>
                    <a:pt x="129" y="233"/>
                    <a:pt x="121" y="217"/>
                    <a:pt x="113" y="201"/>
                  </a:cubicBezTo>
                  <a:cubicBezTo>
                    <a:pt x="109" y="185"/>
                    <a:pt x="105" y="169"/>
                    <a:pt x="105" y="153"/>
                  </a:cubicBezTo>
                  <a:cubicBezTo>
                    <a:pt x="101" y="133"/>
                    <a:pt x="97" y="117"/>
                    <a:pt x="93" y="101"/>
                  </a:cubicBezTo>
                  <a:cubicBezTo>
                    <a:pt x="89" y="89"/>
                    <a:pt x="81" y="77"/>
                    <a:pt x="73" y="65"/>
                  </a:cubicBezTo>
                  <a:cubicBezTo>
                    <a:pt x="57" y="37"/>
                    <a:pt x="33" y="17"/>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16"/>
            <p:cNvSpPr/>
            <p:nvPr/>
          </p:nvSpPr>
          <p:spPr>
            <a:xfrm>
              <a:off x="1752703" y="2316190"/>
              <a:ext cx="683010" cy="466018"/>
            </a:xfrm>
            <a:custGeom>
              <a:avLst/>
              <a:gdLst/>
              <a:ahLst/>
              <a:cxnLst/>
              <a:rect l="l" t="t" r="r" b="b"/>
              <a:pathLst>
                <a:path w="2921" h="1993" extrusionOk="0">
                  <a:moveTo>
                    <a:pt x="2397" y="1637"/>
                  </a:moveTo>
                  <a:cubicBezTo>
                    <a:pt x="2397" y="1637"/>
                    <a:pt x="2398" y="1637"/>
                    <a:pt x="2398" y="1637"/>
                  </a:cubicBezTo>
                  <a:cubicBezTo>
                    <a:pt x="2398" y="1637"/>
                    <a:pt x="2398" y="1637"/>
                    <a:pt x="2398" y="1637"/>
                  </a:cubicBezTo>
                  <a:lnTo>
                    <a:pt x="2398" y="1637"/>
                  </a:lnTo>
                  <a:cubicBezTo>
                    <a:pt x="2398" y="1638"/>
                    <a:pt x="2398" y="1639"/>
                    <a:pt x="2399" y="1640"/>
                  </a:cubicBezTo>
                  <a:lnTo>
                    <a:pt x="2399" y="1640"/>
                  </a:lnTo>
                  <a:lnTo>
                    <a:pt x="2397" y="1637"/>
                  </a:lnTo>
                  <a:close/>
                  <a:moveTo>
                    <a:pt x="2005" y="1825"/>
                  </a:moveTo>
                  <a:cubicBezTo>
                    <a:pt x="2005" y="1827"/>
                    <a:pt x="2004" y="1828"/>
                    <a:pt x="2003" y="1828"/>
                  </a:cubicBezTo>
                  <a:lnTo>
                    <a:pt x="2003" y="1828"/>
                  </a:lnTo>
                  <a:cubicBezTo>
                    <a:pt x="2004" y="1827"/>
                    <a:pt x="2005" y="1825"/>
                    <a:pt x="2005" y="1825"/>
                  </a:cubicBezTo>
                  <a:close/>
                  <a:moveTo>
                    <a:pt x="249" y="1"/>
                  </a:moveTo>
                  <a:cubicBezTo>
                    <a:pt x="205" y="1"/>
                    <a:pt x="165" y="9"/>
                    <a:pt x="129" y="21"/>
                  </a:cubicBezTo>
                  <a:cubicBezTo>
                    <a:pt x="109" y="29"/>
                    <a:pt x="89" y="37"/>
                    <a:pt x="73" y="49"/>
                  </a:cubicBezTo>
                  <a:cubicBezTo>
                    <a:pt x="53" y="57"/>
                    <a:pt x="37" y="69"/>
                    <a:pt x="21" y="81"/>
                  </a:cubicBezTo>
                  <a:lnTo>
                    <a:pt x="1" y="97"/>
                  </a:lnTo>
                  <a:lnTo>
                    <a:pt x="9" y="129"/>
                  </a:lnTo>
                  <a:cubicBezTo>
                    <a:pt x="25" y="169"/>
                    <a:pt x="41" y="205"/>
                    <a:pt x="57" y="241"/>
                  </a:cubicBezTo>
                  <a:cubicBezTo>
                    <a:pt x="73" y="281"/>
                    <a:pt x="93" y="317"/>
                    <a:pt x="113" y="353"/>
                  </a:cubicBezTo>
                  <a:cubicBezTo>
                    <a:pt x="133" y="389"/>
                    <a:pt x="157" y="421"/>
                    <a:pt x="181" y="457"/>
                  </a:cubicBezTo>
                  <a:cubicBezTo>
                    <a:pt x="193" y="473"/>
                    <a:pt x="205" y="485"/>
                    <a:pt x="221" y="505"/>
                  </a:cubicBezTo>
                  <a:lnTo>
                    <a:pt x="241" y="525"/>
                  </a:lnTo>
                  <a:cubicBezTo>
                    <a:pt x="249" y="533"/>
                    <a:pt x="261" y="541"/>
                    <a:pt x="269" y="549"/>
                  </a:cubicBezTo>
                  <a:cubicBezTo>
                    <a:pt x="289" y="565"/>
                    <a:pt x="309" y="577"/>
                    <a:pt x="329" y="589"/>
                  </a:cubicBezTo>
                  <a:cubicBezTo>
                    <a:pt x="345" y="601"/>
                    <a:pt x="365" y="609"/>
                    <a:pt x="385" y="617"/>
                  </a:cubicBezTo>
                  <a:cubicBezTo>
                    <a:pt x="421" y="637"/>
                    <a:pt x="461" y="649"/>
                    <a:pt x="501" y="661"/>
                  </a:cubicBezTo>
                  <a:cubicBezTo>
                    <a:pt x="541" y="673"/>
                    <a:pt x="581" y="685"/>
                    <a:pt x="621" y="693"/>
                  </a:cubicBezTo>
                  <a:lnTo>
                    <a:pt x="625" y="694"/>
                  </a:lnTo>
                  <a:lnTo>
                    <a:pt x="625" y="694"/>
                  </a:lnTo>
                  <a:cubicBezTo>
                    <a:pt x="606" y="711"/>
                    <a:pt x="588" y="730"/>
                    <a:pt x="569" y="749"/>
                  </a:cubicBezTo>
                  <a:cubicBezTo>
                    <a:pt x="545" y="773"/>
                    <a:pt x="525" y="797"/>
                    <a:pt x="509" y="825"/>
                  </a:cubicBezTo>
                  <a:cubicBezTo>
                    <a:pt x="497" y="841"/>
                    <a:pt x="489" y="853"/>
                    <a:pt x="481" y="869"/>
                  </a:cubicBezTo>
                  <a:cubicBezTo>
                    <a:pt x="477" y="877"/>
                    <a:pt x="473" y="885"/>
                    <a:pt x="469" y="893"/>
                  </a:cubicBezTo>
                  <a:lnTo>
                    <a:pt x="461" y="925"/>
                  </a:lnTo>
                  <a:cubicBezTo>
                    <a:pt x="457" y="941"/>
                    <a:pt x="457" y="961"/>
                    <a:pt x="457" y="977"/>
                  </a:cubicBezTo>
                  <a:cubicBezTo>
                    <a:pt x="457" y="993"/>
                    <a:pt x="457" y="1009"/>
                    <a:pt x="461" y="1025"/>
                  </a:cubicBezTo>
                  <a:cubicBezTo>
                    <a:pt x="461" y="1061"/>
                    <a:pt x="469" y="1093"/>
                    <a:pt x="477" y="1121"/>
                  </a:cubicBezTo>
                  <a:cubicBezTo>
                    <a:pt x="497" y="1185"/>
                    <a:pt x="517" y="1241"/>
                    <a:pt x="545" y="1301"/>
                  </a:cubicBezTo>
                  <a:lnTo>
                    <a:pt x="545" y="1305"/>
                  </a:lnTo>
                  <a:lnTo>
                    <a:pt x="549" y="1305"/>
                  </a:lnTo>
                  <a:cubicBezTo>
                    <a:pt x="581" y="1329"/>
                    <a:pt x="617" y="1353"/>
                    <a:pt x="657" y="1373"/>
                  </a:cubicBezTo>
                  <a:cubicBezTo>
                    <a:pt x="693" y="1389"/>
                    <a:pt x="733" y="1405"/>
                    <a:pt x="773" y="1417"/>
                  </a:cubicBezTo>
                  <a:cubicBezTo>
                    <a:pt x="813" y="1433"/>
                    <a:pt x="853" y="1441"/>
                    <a:pt x="897" y="1441"/>
                  </a:cubicBezTo>
                  <a:cubicBezTo>
                    <a:pt x="907" y="1443"/>
                    <a:pt x="918" y="1444"/>
                    <a:pt x="929" y="1444"/>
                  </a:cubicBezTo>
                  <a:cubicBezTo>
                    <a:pt x="940" y="1444"/>
                    <a:pt x="951" y="1443"/>
                    <a:pt x="961" y="1441"/>
                  </a:cubicBezTo>
                  <a:cubicBezTo>
                    <a:pt x="981" y="1441"/>
                    <a:pt x="1005" y="1433"/>
                    <a:pt x="1025" y="1429"/>
                  </a:cubicBezTo>
                  <a:cubicBezTo>
                    <a:pt x="1065" y="1417"/>
                    <a:pt x="1105" y="1397"/>
                    <a:pt x="1141" y="1373"/>
                  </a:cubicBezTo>
                  <a:cubicBezTo>
                    <a:pt x="1177" y="1349"/>
                    <a:pt x="1209" y="1325"/>
                    <a:pt x="1241" y="1297"/>
                  </a:cubicBezTo>
                  <a:cubicBezTo>
                    <a:pt x="1273" y="1273"/>
                    <a:pt x="1301" y="1249"/>
                    <a:pt x="1337" y="1225"/>
                  </a:cubicBezTo>
                  <a:cubicBezTo>
                    <a:pt x="1349" y="1217"/>
                    <a:pt x="1365" y="1209"/>
                    <a:pt x="1381" y="1205"/>
                  </a:cubicBezTo>
                  <a:cubicBezTo>
                    <a:pt x="1387" y="1203"/>
                    <a:pt x="1394" y="1200"/>
                    <a:pt x="1402" y="1199"/>
                  </a:cubicBezTo>
                  <a:lnTo>
                    <a:pt x="1402" y="1199"/>
                  </a:lnTo>
                  <a:cubicBezTo>
                    <a:pt x="1420" y="1221"/>
                    <a:pt x="1440" y="1244"/>
                    <a:pt x="1457" y="1265"/>
                  </a:cubicBezTo>
                  <a:cubicBezTo>
                    <a:pt x="1477" y="1293"/>
                    <a:pt x="1497" y="1321"/>
                    <a:pt x="1509" y="1353"/>
                  </a:cubicBezTo>
                  <a:cubicBezTo>
                    <a:pt x="1517" y="1365"/>
                    <a:pt x="1525" y="1381"/>
                    <a:pt x="1529" y="1393"/>
                  </a:cubicBezTo>
                  <a:cubicBezTo>
                    <a:pt x="1533" y="1409"/>
                    <a:pt x="1541" y="1429"/>
                    <a:pt x="1541" y="1445"/>
                  </a:cubicBezTo>
                  <a:lnTo>
                    <a:pt x="1569" y="1553"/>
                  </a:lnTo>
                  <a:cubicBezTo>
                    <a:pt x="1589" y="1629"/>
                    <a:pt x="1617" y="1701"/>
                    <a:pt x="1653" y="1773"/>
                  </a:cubicBezTo>
                  <a:cubicBezTo>
                    <a:pt x="1669" y="1809"/>
                    <a:pt x="1693" y="1845"/>
                    <a:pt x="1721" y="1877"/>
                  </a:cubicBezTo>
                  <a:cubicBezTo>
                    <a:pt x="1745" y="1909"/>
                    <a:pt x="1777" y="1937"/>
                    <a:pt x="1809" y="1965"/>
                  </a:cubicBezTo>
                  <a:lnTo>
                    <a:pt x="1817" y="1973"/>
                  </a:lnTo>
                  <a:lnTo>
                    <a:pt x="1833" y="1977"/>
                  </a:lnTo>
                  <a:cubicBezTo>
                    <a:pt x="1849" y="1981"/>
                    <a:pt x="1865" y="1985"/>
                    <a:pt x="1881" y="1989"/>
                  </a:cubicBezTo>
                  <a:cubicBezTo>
                    <a:pt x="1897" y="1989"/>
                    <a:pt x="1913" y="1993"/>
                    <a:pt x="1933" y="1993"/>
                  </a:cubicBezTo>
                  <a:cubicBezTo>
                    <a:pt x="1969" y="1993"/>
                    <a:pt x="2005" y="1989"/>
                    <a:pt x="2037" y="1977"/>
                  </a:cubicBezTo>
                  <a:cubicBezTo>
                    <a:pt x="2057" y="1969"/>
                    <a:pt x="2077" y="1957"/>
                    <a:pt x="2093" y="1941"/>
                  </a:cubicBezTo>
                  <a:cubicBezTo>
                    <a:pt x="2101" y="1933"/>
                    <a:pt x="2109" y="1925"/>
                    <a:pt x="2117" y="1917"/>
                  </a:cubicBezTo>
                  <a:lnTo>
                    <a:pt x="2125" y="1905"/>
                  </a:lnTo>
                  <a:lnTo>
                    <a:pt x="2129" y="1897"/>
                  </a:lnTo>
                  <a:lnTo>
                    <a:pt x="2133" y="1889"/>
                  </a:lnTo>
                  <a:lnTo>
                    <a:pt x="2141" y="1869"/>
                  </a:lnTo>
                  <a:lnTo>
                    <a:pt x="2149" y="1841"/>
                  </a:lnTo>
                  <a:cubicBezTo>
                    <a:pt x="2153" y="1825"/>
                    <a:pt x="2157" y="1809"/>
                    <a:pt x="2157" y="1789"/>
                  </a:cubicBezTo>
                  <a:cubicBezTo>
                    <a:pt x="2161" y="1733"/>
                    <a:pt x="2161" y="1677"/>
                    <a:pt x="2157" y="1621"/>
                  </a:cubicBezTo>
                  <a:cubicBezTo>
                    <a:pt x="2156" y="1607"/>
                    <a:pt x="2155" y="1593"/>
                    <a:pt x="2153" y="1580"/>
                  </a:cubicBezTo>
                  <a:lnTo>
                    <a:pt x="2153" y="1580"/>
                  </a:lnTo>
                  <a:cubicBezTo>
                    <a:pt x="2178" y="1593"/>
                    <a:pt x="2205" y="1608"/>
                    <a:pt x="2229" y="1625"/>
                  </a:cubicBezTo>
                  <a:cubicBezTo>
                    <a:pt x="2241" y="1633"/>
                    <a:pt x="2253" y="1645"/>
                    <a:pt x="2265" y="1653"/>
                  </a:cubicBezTo>
                  <a:cubicBezTo>
                    <a:pt x="2273" y="1665"/>
                    <a:pt x="2281" y="1673"/>
                    <a:pt x="2289" y="1685"/>
                  </a:cubicBezTo>
                  <a:lnTo>
                    <a:pt x="2289" y="1689"/>
                  </a:lnTo>
                  <a:lnTo>
                    <a:pt x="2297" y="1697"/>
                  </a:lnTo>
                  <a:lnTo>
                    <a:pt x="2305" y="1709"/>
                  </a:lnTo>
                  <a:lnTo>
                    <a:pt x="2309" y="1717"/>
                  </a:lnTo>
                  <a:lnTo>
                    <a:pt x="2317" y="1725"/>
                  </a:lnTo>
                  <a:cubicBezTo>
                    <a:pt x="2325" y="1733"/>
                    <a:pt x="2329" y="1737"/>
                    <a:pt x="2337" y="1741"/>
                  </a:cubicBezTo>
                  <a:cubicBezTo>
                    <a:pt x="2341" y="1749"/>
                    <a:pt x="2349" y="1753"/>
                    <a:pt x="2357" y="1757"/>
                  </a:cubicBezTo>
                  <a:lnTo>
                    <a:pt x="2369" y="1765"/>
                  </a:lnTo>
                  <a:cubicBezTo>
                    <a:pt x="2381" y="1769"/>
                    <a:pt x="2389" y="1773"/>
                    <a:pt x="2401" y="1777"/>
                  </a:cubicBezTo>
                  <a:cubicBezTo>
                    <a:pt x="2441" y="1789"/>
                    <a:pt x="2481" y="1801"/>
                    <a:pt x="2521" y="1809"/>
                  </a:cubicBezTo>
                  <a:cubicBezTo>
                    <a:pt x="2561" y="1813"/>
                    <a:pt x="2597" y="1821"/>
                    <a:pt x="2637" y="1825"/>
                  </a:cubicBezTo>
                  <a:cubicBezTo>
                    <a:pt x="2717" y="1829"/>
                    <a:pt x="2793" y="1837"/>
                    <a:pt x="2869" y="1837"/>
                  </a:cubicBezTo>
                  <a:lnTo>
                    <a:pt x="2921" y="1837"/>
                  </a:lnTo>
                  <a:lnTo>
                    <a:pt x="2901" y="1793"/>
                  </a:lnTo>
                  <a:cubicBezTo>
                    <a:pt x="2881" y="1749"/>
                    <a:pt x="2853" y="1705"/>
                    <a:pt x="2825" y="1665"/>
                  </a:cubicBezTo>
                  <a:cubicBezTo>
                    <a:pt x="2797" y="1625"/>
                    <a:pt x="2757" y="1589"/>
                    <a:pt x="2713" y="1565"/>
                  </a:cubicBezTo>
                  <a:lnTo>
                    <a:pt x="2709" y="1577"/>
                  </a:lnTo>
                  <a:cubicBezTo>
                    <a:pt x="2741" y="1609"/>
                    <a:pt x="2773" y="1645"/>
                    <a:pt x="2793" y="1685"/>
                  </a:cubicBezTo>
                  <a:cubicBezTo>
                    <a:pt x="2805" y="1712"/>
                    <a:pt x="2816" y="1740"/>
                    <a:pt x="2826" y="1767"/>
                  </a:cubicBezTo>
                  <a:lnTo>
                    <a:pt x="2826" y="1767"/>
                  </a:lnTo>
                  <a:cubicBezTo>
                    <a:pt x="2767" y="1759"/>
                    <a:pt x="2705" y="1749"/>
                    <a:pt x="2649" y="1737"/>
                  </a:cubicBezTo>
                  <a:cubicBezTo>
                    <a:pt x="2613" y="1729"/>
                    <a:pt x="2577" y="1721"/>
                    <a:pt x="2541" y="1713"/>
                  </a:cubicBezTo>
                  <a:cubicBezTo>
                    <a:pt x="2509" y="1701"/>
                    <a:pt x="2473" y="1689"/>
                    <a:pt x="2441" y="1677"/>
                  </a:cubicBezTo>
                  <a:cubicBezTo>
                    <a:pt x="2437" y="1673"/>
                    <a:pt x="2429" y="1669"/>
                    <a:pt x="2421" y="1665"/>
                  </a:cubicBezTo>
                  <a:cubicBezTo>
                    <a:pt x="2417" y="1661"/>
                    <a:pt x="2409" y="1653"/>
                    <a:pt x="2409" y="1653"/>
                  </a:cubicBezTo>
                  <a:lnTo>
                    <a:pt x="2405" y="1649"/>
                  </a:lnTo>
                  <a:lnTo>
                    <a:pt x="2401" y="1643"/>
                  </a:lnTo>
                  <a:lnTo>
                    <a:pt x="2401" y="1641"/>
                  </a:lnTo>
                  <a:lnTo>
                    <a:pt x="2397" y="1633"/>
                  </a:lnTo>
                  <a:cubicBezTo>
                    <a:pt x="2389" y="1609"/>
                    <a:pt x="2373" y="1589"/>
                    <a:pt x="2357" y="1569"/>
                  </a:cubicBezTo>
                  <a:cubicBezTo>
                    <a:pt x="2341" y="1553"/>
                    <a:pt x="2325" y="1537"/>
                    <a:pt x="2305" y="1525"/>
                  </a:cubicBezTo>
                  <a:cubicBezTo>
                    <a:pt x="2273" y="1497"/>
                    <a:pt x="2237" y="1477"/>
                    <a:pt x="2201" y="1457"/>
                  </a:cubicBezTo>
                  <a:cubicBezTo>
                    <a:pt x="2165" y="1437"/>
                    <a:pt x="2129" y="1421"/>
                    <a:pt x="2089" y="1405"/>
                  </a:cubicBezTo>
                  <a:lnTo>
                    <a:pt x="1981" y="1361"/>
                  </a:lnTo>
                  <a:lnTo>
                    <a:pt x="1997" y="1485"/>
                  </a:lnTo>
                  <a:cubicBezTo>
                    <a:pt x="2005" y="1533"/>
                    <a:pt x="2013" y="1585"/>
                    <a:pt x="2013" y="1633"/>
                  </a:cubicBezTo>
                  <a:cubicBezTo>
                    <a:pt x="2017" y="1681"/>
                    <a:pt x="2017" y="1729"/>
                    <a:pt x="2013" y="1777"/>
                  </a:cubicBezTo>
                  <a:cubicBezTo>
                    <a:pt x="2013" y="1785"/>
                    <a:pt x="2013" y="1797"/>
                    <a:pt x="2009" y="1805"/>
                  </a:cubicBezTo>
                  <a:cubicBezTo>
                    <a:pt x="2009" y="1809"/>
                    <a:pt x="2009" y="1809"/>
                    <a:pt x="2009" y="1813"/>
                  </a:cubicBezTo>
                  <a:lnTo>
                    <a:pt x="2001" y="1829"/>
                  </a:lnTo>
                  <a:cubicBezTo>
                    <a:pt x="1997" y="1833"/>
                    <a:pt x="1993" y="1837"/>
                    <a:pt x="1989" y="1837"/>
                  </a:cubicBezTo>
                  <a:cubicBezTo>
                    <a:pt x="1973" y="1845"/>
                    <a:pt x="1957" y="1845"/>
                    <a:pt x="1941" y="1845"/>
                  </a:cubicBezTo>
                  <a:lnTo>
                    <a:pt x="1913" y="1845"/>
                  </a:lnTo>
                  <a:cubicBezTo>
                    <a:pt x="1908" y="1845"/>
                    <a:pt x="1901" y="1843"/>
                    <a:pt x="1895" y="1842"/>
                  </a:cubicBezTo>
                  <a:lnTo>
                    <a:pt x="1895" y="1842"/>
                  </a:lnTo>
                  <a:cubicBezTo>
                    <a:pt x="1874" y="1827"/>
                    <a:pt x="1854" y="1810"/>
                    <a:pt x="1837" y="1789"/>
                  </a:cubicBezTo>
                  <a:cubicBezTo>
                    <a:pt x="1817" y="1765"/>
                    <a:pt x="1797" y="1737"/>
                    <a:pt x="1781" y="1709"/>
                  </a:cubicBezTo>
                  <a:cubicBezTo>
                    <a:pt x="1745" y="1649"/>
                    <a:pt x="1721" y="1585"/>
                    <a:pt x="1701" y="1517"/>
                  </a:cubicBezTo>
                  <a:lnTo>
                    <a:pt x="1669" y="1413"/>
                  </a:lnTo>
                  <a:cubicBezTo>
                    <a:pt x="1665" y="1393"/>
                    <a:pt x="1657" y="1373"/>
                    <a:pt x="1649" y="1357"/>
                  </a:cubicBezTo>
                  <a:cubicBezTo>
                    <a:pt x="1641" y="1337"/>
                    <a:pt x="1633" y="1317"/>
                    <a:pt x="1621" y="1297"/>
                  </a:cubicBezTo>
                  <a:cubicBezTo>
                    <a:pt x="1601" y="1265"/>
                    <a:pt x="1577" y="1233"/>
                    <a:pt x="1549" y="1201"/>
                  </a:cubicBezTo>
                  <a:cubicBezTo>
                    <a:pt x="1525" y="1173"/>
                    <a:pt x="1497" y="1145"/>
                    <a:pt x="1465" y="1121"/>
                  </a:cubicBezTo>
                  <a:lnTo>
                    <a:pt x="1453" y="1109"/>
                  </a:lnTo>
                  <a:lnTo>
                    <a:pt x="1437" y="1109"/>
                  </a:lnTo>
                  <a:cubicBezTo>
                    <a:pt x="1432" y="1108"/>
                    <a:pt x="1427" y="1108"/>
                    <a:pt x="1422" y="1108"/>
                  </a:cubicBezTo>
                  <a:cubicBezTo>
                    <a:pt x="1399" y="1108"/>
                    <a:pt x="1376" y="1115"/>
                    <a:pt x="1357" y="1125"/>
                  </a:cubicBezTo>
                  <a:cubicBezTo>
                    <a:pt x="1337" y="1133"/>
                    <a:pt x="1317" y="1145"/>
                    <a:pt x="1297" y="1161"/>
                  </a:cubicBezTo>
                  <a:cubicBezTo>
                    <a:pt x="1265" y="1189"/>
                    <a:pt x="1233" y="1217"/>
                    <a:pt x="1205" y="1245"/>
                  </a:cubicBezTo>
                  <a:cubicBezTo>
                    <a:pt x="1177" y="1273"/>
                    <a:pt x="1149" y="1301"/>
                    <a:pt x="1117" y="1325"/>
                  </a:cubicBezTo>
                  <a:cubicBezTo>
                    <a:pt x="1089" y="1349"/>
                    <a:pt x="1057" y="1369"/>
                    <a:pt x="1021" y="1381"/>
                  </a:cubicBezTo>
                  <a:cubicBezTo>
                    <a:pt x="1001" y="1389"/>
                    <a:pt x="985" y="1393"/>
                    <a:pt x="965" y="1397"/>
                  </a:cubicBezTo>
                  <a:cubicBezTo>
                    <a:pt x="945" y="1401"/>
                    <a:pt x="929" y="1401"/>
                    <a:pt x="909" y="1401"/>
                  </a:cubicBezTo>
                  <a:cubicBezTo>
                    <a:pt x="869" y="1401"/>
                    <a:pt x="833" y="1393"/>
                    <a:pt x="793" y="1381"/>
                  </a:cubicBezTo>
                  <a:cubicBezTo>
                    <a:pt x="757" y="1373"/>
                    <a:pt x="721" y="1357"/>
                    <a:pt x="685" y="1337"/>
                  </a:cubicBezTo>
                  <a:cubicBezTo>
                    <a:pt x="655" y="1322"/>
                    <a:pt x="625" y="1300"/>
                    <a:pt x="595" y="1278"/>
                  </a:cubicBezTo>
                  <a:lnTo>
                    <a:pt x="595" y="1278"/>
                  </a:lnTo>
                  <a:cubicBezTo>
                    <a:pt x="572" y="1223"/>
                    <a:pt x="556" y="1168"/>
                    <a:pt x="545" y="1109"/>
                  </a:cubicBezTo>
                  <a:cubicBezTo>
                    <a:pt x="541" y="1081"/>
                    <a:pt x="537" y="1053"/>
                    <a:pt x="537" y="1025"/>
                  </a:cubicBezTo>
                  <a:cubicBezTo>
                    <a:pt x="537" y="1009"/>
                    <a:pt x="537" y="997"/>
                    <a:pt x="537" y="981"/>
                  </a:cubicBezTo>
                  <a:cubicBezTo>
                    <a:pt x="541" y="969"/>
                    <a:pt x="541" y="957"/>
                    <a:pt x="545" y="945"/>
                  </a:cubicBezTo>
                  <a:cubicBezTo>
                    <a:pt x="549" y="941"/>
                    <a:pt x="549" y="937"/>
                    <a:pt x="549" y="933"/>
                  </a:cubicBezTo>
                  <a:cubicBezTo>
                    <a:pt x="553" y="929"/>
                    <a:pt x="557" y="917"/>
                    <a:pt x="561" y="913"/>
                  </a:cubicBezTo>
                  <a:cubicBezTo>
                    <a:pt x="565" y="909"/>
                    <a:pt x="577" y="893"/>
                    <a:pt x="585" y="881"/>
                  </a:cubicBezTo>
                  <a:cubicBezTo>
                    <a:pt x="605" y="861"/>
                    <a:pt x="625" y="841"/>
                    <a:pt x="645" y="821"/>
                  </a:cubicBezTo>
                  <a:cubicBezTo>
                    <a:pt x="669" y="805"/>
                    <a:pt x="689" y="785"/>
                    <a:pt x="713" y="769"/>
                  </a:cubicBezTo>
                  <a:cubicBezTo>
                    <a:pt x="737" y="753"/>
                    <a:pt x="761" y="737"/>
                    <a:pt x="785" y="725"/>
                  </a:cubicBezTo>
                  <a:lnTo>
                    <a:pt x="877" y="673"/>
                  </a:lnTo>
                  <a:lnTo>
                    <a:pt x="785" y="625"/>
                  </a:lnTo>
                  <a:cubicBezTo>
                    <a:pt x="761" y="613"/>
                    <a:pt x="741" y="605"/>
                    <a:pt x="717" y="597"/>
                  </a:cubicBezTo>
                  <a:lnTo>
                    <a:pt x="657" y="581"/>
                  </a:lnTo>
                  <a:cubicBezTo>
                    <a:pt x="621" y="573"/>
                    <a:pt x="581" y="561"/>
                    <a:pt x="545" y="549"/>
                  </a:cubicBezTo>
                  <a:cubicBezTo>
                    <a:pt x="509" y="541"/>
                    <a:pt x="477" y="529"/>
                    <a:pt x="441" y="513"/>
                  </a:cubicBezTo>
                  <a:cubicBezTo>
                    <a:pt x="425" y="509"/>
                    <a:pt x="409" y="501"/>
                    <a:pt x="393" y="489"/>
                  </a:cubicBezTo>
                  <a:cubicBezTo>
                    <a:pt x="377" y="485"/>
                    <a:pt x="361" y="473"/>
                    <a:pt x="349" y="465"/>
                  </a:cubicBezTo>
                  <a:lnTo>
                    <a:pt x="329" y="449"/>
                  </a:lnTo>
                  <a:lnTo>
                    <a:pt x="309" y="429"/>
                  </a:lnTo>
                  <a:cubicBezTo>
                    <a:pt x="301" y="421"/>
                    <a:pt x="285" y="405"/>
                    <a:pt x="273" y="393"/>
                  </a:cubicBezTo>
                  <a:cubicBezTo>
                    <a:pt x="249" y="361"/>
                    <a:pt x="229" y="333"/>
                    <a:pt x="209" y="301"/>
                  </a:cubicBezTo>
                  <a:cubicBezTo>
                    <a:pt x="170" y="245"/>
                    <a:pt x="135" y="187"/>
                    <a:pt x="106" y="128"/>
                  </a:cubicBezTo>
                  <a:lnTo>
                    <a:pt x="106" y="128"/>
                  </a:lnTo>
                  <a:cubicBezTo>
                    <a:pt x="111" y="123"/>
                    <a:pt x="116" y="118"/>
                    <a:pt x="121" y="113"/>
                  </a:cubicBezTo>
                  <a:cubicBezTo>
                    <a:pt x="133" y="105"/>
                    <a:pt x="149" y="97"/>
                    <a:pt x="165" y="89"/>
                  </a:cubicBezTo>
                  <a:cubicBezTo>
                    <a:pt x="169" y="85"/>
                    <a:pt x="177" y="81"/>
                    <a:pt x="185" y="77"/>
                  </a:cubicBezTo>
                  <a:cubicBezTo>
                    <a:pt x="193" y="77"/>
                    <a:pt x="201" y="69"/>
                    <a:pt x="209" y="69"/>
                  </a:cubicBezTo>
                  <a:cubicBezTo>
                    <a:pt x="225" y="65"/>
                    <a:pt x="241" y="61"/>
                    <a:pt x="261" y="57"/>
                  </a:cubicBezTo>
                  <a:cubicBezTo>
                    <a:pt x="282" y="53"/>
                    <a:pt x="305" y="51"/>
                    <a:pt x="328" y="51"/>
                  </a:cubicBezTo>
                  <a:cubicBezTo>
                    <a:pt x="377" y="51"/>
                    <a:pt x="426" y="59"/>
                    <a:pt x="473" y="73"/>
                  </a:cubicBezTo>
                  <a:lnTo>
                    <a:pt x="473" y="57"/>
                  </a:lnTo>
                  <a:cubicBezTo>
                    <a:pt x="437" y="37"/>
                    <a:pt x="401" y="25"/>
                    <a:pt x="365" y="13"/>
                  </a:cubicBezTo>
                  <a:cubicBezTo>
                    <a:pt x="325" y="5"/>
                    <a:pt x="285" y="1"/>
                    <a:pt x="2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16"/>
            <p:cNvSpPr/>
            <p:nvPr/>
          </p:nvSpPr>
          <p:spPr>
            <a:xfrm>
              <a:off x="2341019" y="1674793"/>
              <a:ext cx="223773" cy="422760"/>
            </a:xfrm>
            <a:custGeom>
              <a:avLst/>
              <a:gdLst/>
              <a:ahLst/>
              <a:cxnLst/>
              <a:rect l="l" t="t" r="r" b="b"/>
              <a:pathLst>
                <a:path w="957" h="1808" extrusionOk="0">
                  <a:moveTo>
                    <a:pt x="857" y="1"/>
                  </a:moveTo>
                  <a:cubicBezTo>
                    <a:pt x="846" y="1"/>
                    <a:pt x="835" y="3"/>
                    <a:pt x="825" y="8"/>
                  </a:cubicBezTo>
                  <a:cubicBezTo>
                    <a:pt x="805" y="16"/>
                    <a:pt x="789" y="28"/>
                    <a:pt x="773" y="44"/>
                  </a:cubicBezTo>
                  <a:cubicBezTo>
                    <a:pt x="669" y="124"/>
                    <a:pt x="605" y="248"/>
                    <a:pt x="613" y="384"/>
                  </a:cubicBezTo>
                  <a:cubicBezTo>
                    <a:pt x="609" y="400"/>
                    <a:pt x="609" y="412"/>
                    <a:pt x="609" y="428"/>
                  </a:cubicBezTo>
                  <a:cubicBezTo>
                    <a:pt x="589" y="672"/>
                    <a:pt x="441" y="884"/>
                    <a:pt x="297" y="1088"/>
                  </a:cubicBezTo>
                  <a:lnTo>
                    <a:pt x="261" y="1148"/>
                  </a:lnTo>
                  <a:cubicBezTo>
                    <a:pt x="149" y="1308"/>
                    <a:pt x="41" y="1492"/>
                    <a:pt x="1" y="1684"/>
                  </a:cubicBezTo>
                  <a:cubicBezTo>
                    <a:pt x="5" y="1692"/>
                    <a:pt x="9" y="1696"/>
                    <a:pt x="9" y="1704"/>
                  </a:cubicBezTo>
                  <a:cubicBezTo>
                    <a:pt x="25" y="1740"/>
                    <a:pt x="41" y="1776"/>
                    <a:pt x="61" y="1808"/>
                  </a:cubicBezTo>
                  <a:cubicBezTo>
                    <a:pt x="65" y="1584"/>
                    <a:pt x="189" y="1372"/>
                    <a:pt x="317" y="1184"/>
                  </a:cubicBezTo>
                  <a:lnTo>
                    <a:pt x="357" y="1128"/>
                  </a:lnTo>
                  <a:cubicBezTo>
                    <a:pt x="505" y="916"/>
                    <a:pt x="657" y="696"/>
                    <a:pt x="677" y="432"/>
                  </a:cubicBezTo>
                  <a:cubicBezTo>
                    <a:pt x="681" y="416"/>
                    <a:pt x="681" y="400"/>
                    <a:pt x="681" y="384"/>
                  </a:cubicBezTo>
                  <a:cubicBezTo>
                    <a:pt x="681" y="368"/>
                    <a:pt x="685" y="352"/>
                    <a:pt x="685" y="332"/>
                  </a:cubicBezTo>
                  <a:cubicBezTo>
                    <a:pt x="753" y="320"/>
                    <a:pt x="817" y="292"/>
                    <a:pt x="873" y="248"/>
                  </a:cubicBezTo>
                  <a:cubicBezTo>
                    <a:pt x="921" y="216"/>
                    <a:pt x="949" y="168"/>
                    <a:pt x="957" y="112"/>
                  </a:cubicBezTo>
                  <a:cubicBezTo>
                    <a:pt x="957" y="76"/>
                    <a:pt x="937" y="40"/>
                    <a:pt x="909" y="20"/>
                  </a:cubicBezTo>
                  <a:cubicBezTo>
                    <a:pt x="894" y="7"/>
                    <a:pt x="876"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16"/>
            <p:cNvSpPr/>
            <p:nvPr/>
          </p:nvSpPr>
          <p:spPr>
            <a:xfrm>
              <a:off x="2399008" y="1896230"/>
              <a:ext cx="236867" cy="304210"/>
            </a:xfrm>
            <a:custGeom>
              <a:avLst/>
              <a:gdLst/>
              <a:ahLst/>
              <a:cxnLst/>
              <a:rect l="l" t="t" r="r" b="b"/>
              <a:pathLst>
                <a:path w="1013" h="1301" extrusionOk="0">
                  <a:moveTo>
                    <a:pt x="901" y="0"/>
                  </a:moveTo>
                  <a:cubicBezTo>
                    <a:pt x="861" y="0"/>
                    <a:pt x="823" y="19"/>
                    <a:pt x="797" y="53"/>
                  </a:cubicBezTo>
                  <a:cubicBezTo>
                    <a:pt x="773" y="101"/>
                    <a:pt x="765" y="153"/>
                    <a:pt x="769" y="205"/>
                  </a:cubicBezTo>
                  <a:lnTo>
                    <a:pt x="769" y="237"/>
                  </a:lnTo>
                  <a:cubicBezTo>
                    <a:pt x="641" y="277"/>
                    <a:pt x="517" y="341"/>
                    <a:pt x="409" y="425"/>
                  </a:cubicBezTo>
                  <a:cubicBezTo>
                    <a:pt x="293" y="525"/>
                    <a:pt x="213" y="669"/>
                    <a:pt x="193" y="825"/>
                  </a:cubicBezTo>
                  <a:cubicBezTo>
                    <a:pt x="189" y="845"/>
                    <a:pt x="185" y="861"/>
                    <a:pt x="185" y="881"/>
                  </a:cubicBezTo>
                  <a:cubicBezTo>
                    <a:pt x="181" y="913"/>
                    <a:pt x="177" y="945"/>
                    <a:pt x="173" y="973"/>
                  </a:cubicBezTo>
                  <a:cubicBezTo>
                    <a:pt x="141" y="1077"/>
                    <a:pt x="81" y="1169"/>
                    <a:pt x="1" y="1237"/>
                  </a:cubicBezTo>
                  <a:cubicBezTo>
                    <a:pt x="9" y="1257"/>
                    <a:pt x="21" y="1281"/>
                    <a:pt x="29" y="1301"/>
                  </a:cubicBezTo>
                  <a:cubicBezTo>
                    <a:pt x="117" y="1221"/>
                    <a:pt x="209" y="1117"/>
                    <a:pt x="241" y="989"/>
                  </a:cubicBezTo>
                  <a:cubicBezTo>
                    <a:pt x="245" y="957"/>
                    <a:pt x="253" y="921"/>
                    <a:pt x="253" y="889"/>
                  </a:cubicBezTo>
                  <a:cubicBezTo>
                    <a:pt x="257" y="869"/>
                    <a:pt x="257" y="849"/>
                    <a:pt x="261" y="833"/>
                  </a:cubicBezTo>
                  <a:cubicBezTo>
                    <a:pt x="281" y="693"/>
                    <a:pt x="349" y="569"/>
                    <a:pt x="457" y="477"/>
                  </a:cubicBezTo>
                  <a:cubicBezTo>
                    <a:pt x="561" y="385"/>
                    <a:pt x="701" y="337"/>
                    <a:pt x="841" y="285"/>
                  </a:cubicBezTo>
                  <a:cubicBezTo>
                    <a:pt x="893" y="269"/>
                    <a:pt x="941" y="241"/>
                    <a:pt x="981" y="197"/>
                  </a:cubicBezTo>
                  <a:cubicBezTo>
                    <a:pt x="1005" y="169"/>
                    <a:pt x="1013" y="129"/>
                    <a:pt x="1009" y="89"/>
                  </a:cubicBezTo>
                  <a:cubicBezTo>
                    <a:pt x="1005" y="61"/>
                    <a:pt x="989" y="33"/>
                    <a:pt x="965" y="17"/>
                  </a:cubicBezTo>
                  <a:cubicBezTo>
                    <a:pt x="944" y="5"/>
                    <a:pt x="922" y="0"/>
                    <a:pt x="90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16"/>
            <p:cNvSpPr/>
            <p:nvPr/>
          </p:nvSpPr>
          <p:spPr>
            <a:xfrm>
              <a:off x="2421456" y="2014081"/>
              <a:ext cx="298598" cy="288309"/>
            </a:xfrm>
            <a:custGeom>
              <a:avLst/>
              <a:gdLst/>
              <a:ahLst/>
              <a:cxnLst/>
              <a:rect l="l" t="t" r="r" b="b"/>
              <a:pathLst>
                <a:path w="1277" h="1233" extrusionOk="0">
                  <a:moveTo>
                    <a:pt x="1165" y="1"/>
                  </a:moveTo>
                  <a:cubicBezTo>
                    <a:pt x="1105" y="9"/>
                    <a:pt x="1053" y="53"/>
                    <a:pt x="1037" y="117"/>
                  </a:cubicBezTo>
                  <a:cubicBezTo>
                    <a:pt x="1029" y="149"/>
                    <a:pt x="1021" y="185"/>
                    <a:pt x="1021" y="217"/>
                  </a:cubicBezTo>
                  <a:cubicBezTo>
                    <a:pt x="1021" y="221"/>
                    <a:pt x="1021" y="229"/>
                    <a:pt x="1021" y="233"/>
                  </a:cubicBezTo>
                  <a:cubicBezTo>
                    <a:pt x="1021" y="241"/>
                    <a:pt x="1021" y="249"/>
                    <a:pt x="1021" y="261"/>
                  </a:cubicBezTo>
                  <a:cubicBezTo>
                    <a:pt x="997" y="445"/>
                    <a:pt x="845" y="589"/>
                    <a:pt x="721" y="681"/>
                  </a:cubicBezTo>
                  <a:cubicBezTo>
                    <a:pt x="665" y="721"/>
                    <a:pt x="605" y="757"/>
                    <a:pt x="545" y="793"/>
                  </a:cubicBezTo>
                  <a:cubicBezTo>
                    <a:pt x="441" y="849"/>
                    <a:pt x="345" y="917"/>
                    <a:pt x="253" y="997"/>
                  </a:cubicBezTo>
                  <a:lnTo>
                    <a:pt x="221" y="1029"/>
                  </a:lnTo>
                  <a:cubicBezTo>
                    <a:pt x="157" y="1085"/>
                    <a:pt x="93" y="1149"/>
                    <a:pt x="21" y="1161"/>
                  </a:cubicBezTo>
                  <a:lnTo>
                    <a:pt x="13" y="1197"/>
                  </a:lnTo>
                  <a:cubicBezTo>
                    <a:pt x="9" y="1209"/>
                    <a:pt x="5" y="1221"/>
                    <a:pt x="1" y="1233"/>
                  </a:cubicBezTo>
                  <a:cubicBezTo>
                    <a:pt x="105" y="1229"/>
                    <a:pt x="193" y="1149"/>
                    <a:pt x="269" y="1077"/>
                  </a:cubicBezTo>
                  <a:cubicBezTo>
                    <a:pt x="281" y="1065"/>
                    <a:pt x="289" y="1057"/>
                    <a:pt x="301" y="1045"/>
                  </a:cubicBezTo>
                  <a:cubicBezTo>
                    <a:pt x="389" y="973"/>
                    <a:pt x="481" y="909"/>
                    <a:pt x="581" y="849"/>
                  </a:cubicBezTo>
                  <a:cubicBezTo>
                    <a:pt x="641" y="813"/>
                    <a:pt x="701" y="777"/>
                    <a:pt x="761" y="737"/>
                  </a:cubicBezTo>
                  <a:cubicBezTo>
                    <a:pt x="897" y="641"/>
                    <a:pt x="1065" y="481"/>
                    <a:pt x="1089" y="269"/>
                  </a:cubicBezTo>
                  <a:cubicBezTo>
                    <a:pt x="1089" y="261"/>
                    <a:pt x="1089" y="253"/>
                    <a:pt x="1089" y="245"/>
                  </a:cubicBezTo>
                  <a:cubicBezTo>
                    <a:pt x="1113" y="229"/>
                    <a:pt x="1141" y="213"/>
                    <a:pt x="1165" y="205"/>
                  </a:cubicBezTo>
                  <a:cubicBezTo>
                    <a:pt x="1201" y="193"/>
                    <a:pt x="1229" y="177"/>
                    <a:pt x="1253" y="153"/>
                  </a:cubicBezTo>
                  <a:cubicBezTo>
                    <a:pt x="1277" y="129"/>
                    <a:pt x="1277" y="89"/>
                    <a:pt x="1261" y="61"/>
                  </a:cubicBezTo>
                  <a:cubicBezTo>
                    <a:pt x="1241" y="25"/>
                    <a:pt x="1205" y="1"/>
                    <a:pt x="116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16"/>
            <p:cNvSpPr/>
            <p:nvPr/>
          </p:nvSpPr>
          <p:spPr>
            <a:xfrm>
              <a:off x="2479446" y="2136608"/>
              <a:ext cx="337881" cy="252768"/>
            </a:xfrm>
            <a:custGeom>
              <a:avLst/>
              <a:gdLst/>
              <a:ahLst/>
              <a:cxnLst/>
              <a:rect l="l" t="t" r="r" b="b"/>
              <a:pathLst>
                <a:path w="1445" h="1081" extrusionOk="0">
                  <a:moveTo>
                    <a:pt x="1292" y="0"/>
                  </a:moveTo>
                  <a:cubicBezTo>
                    <a:pt x="1237" y="0"/>
                    <a:pt x="1186" y="24"/>
                    <a:pt x="1149" y="61"/>
                  </a:cubicBezTo>
                  <a:cubicBezTo>
                    <a:pt x="1113" y="101"/>
                    <a:pt x="1081" y="145"/>
                    <a:pt x="1057" y="193"/>
                  </a:cubicBezTo>
                  <a:cubicBezTo>
                    <a:pt x="1041" y="225"/>
                    <a:pt x="1025" y="253"/>
                    <a:pt x="1005" y="277"/>
                  </a:cubicBezTo>
                  <a:cubicBezTo>
                    <a:pt x="973" y="317"/>
                    <a:pt x="941" y="349"/>
                    <a:pt x="901" y="381"/>
                  </a:cubicBezTo>
                  <a:lnTo>
                    <a:pt x="737" y="525"/>
                  </a:lnTo>
                  <a:cubicBezTo>
                    <a:pt x="637" y="613"/>
                    <a:pt x="533" y="705"/>
                    <a:pt x="425" y="789"/>
                  </a:cubicBezTo>
                  <a:lnTo>
                    <a:pt x="361" y="841"/>
                  </a:lnTo>
                  <a:cubicBezTo>
                    <a:pt x="313" y="877"/>
                    <a:pt x="261" y="913"/>
                    <a:pt x="213" y="949"/>
                  </a:cubicBezTo>
                  <a:cubicBezTo>
                    <a:pt x="197" y="957"/>
                    <a:pt x="185" y="969"/>
                    <a:pt x="173" y="977"/>
                  </a:cubicBezTo>
                  <a:lnTo>
                    <a:pt x="149" y="989"/>
                  </a:lnTo>
                  <a:lnTo>
                    <a:pt x="101" y="1021"/>
                  </a:lnTo>
                  <a:cubicBezTo>
                    <a:pt x="69" y="1041"/>
                    <a:pt x="33" y="1057"/>
                    <a:pt x="1" y="1077"/>
                  </a:cubicBezTo>
                  <a:cubicBezTo>
                    <a:pt x="7" y="1075"/>
                    <a:pt x="13" y="1074"/>
                    <a:pt x="19" y="1074"/>
                  </a:cubicBezTo>
                  <a:cubicBezTo>
                    <a:pt x="25" y="1074"/>
                    <a:pt x="31" y="1075"/>
                    <a:pt x="37" y="1077"/>
                  </a:cubicBezTo>
                  <a:cubicBezTo>
                    <a:pt x="46" y="1076"/>
                    <a:pt x="56" y="1075"/>
                    <a:pt x="65" y="1075"/>
                  </a:cubicBezTo>
                  <a:cubicBezTo>
                    <a:pt x="88" y="1075"/>
                    <a:pt x="111" y="1078"/>
                    <a:pt x="137" y="1081"/>
                  </a:cubicBezTo>
                  <a:cubicBezTo>
                    <a:pt x="165" y="1065"/>
                    <a:pt x="193" y="1045"/>
                    <a:pt x="225" y="1029"/>
                  </a:cubicBezTo>
                  <a:cubicBezTo>
                    <a:pt x="253" y="1009"/>
                    <a:pt x="281" y="989"/>
                    <a:pt x="309" y="969"/>
                  </a:cubicBezTo>
                  <a:cubicBezTo>
                    <a:pt x="337" y="949"/>
                    <a:pt x="369" y="929"/>
                    <a:pt x="393" y="909"/>
                  </a:cubicBezTo>
                  <a:cubicBezTo>
                    <a:pt x="417" y="889"/>
                    <a:pt x="445" y="873"/>
                    <a:pt x="469" y="853"/>
                  </a:cubicBezTo>
                  <a:cubicBezTo>
                    <a:pt x="469" y="849"/>
                    <a:pt x="473" y="845"/>
                    <a:pt x="477" y="845"/>
                  </a:cubicBezTo>
                  <a:cubicBezTo>
                    <a:pt x="505" y="825"/>
                    <a:pt x="529" y="801"/>
                    <a:pt x="553" y="781"/>
                  </a:cubicBezTo>
                  <a:cubicBezTo>
                    <a:pt x="633" y="717"/>
                    <a:pt x="709" y="649"/>
                    <a:pt x="785" y="581"/>
                  </a:cubicBezTo>
                  <a:lnTo>
                    <a:pt x="949" y="437"/>
                  </a:lnTo>
                  <a:cubicBezTo>
                    <a:pt x="993" y="401"/>
                    <a:pt x="1029" y="365"/>
                    <a:pt x="1065" y="321"/>
                  </a:cubicBezTo>
                  <a:cubicBezTo>
                    <a:pt x="1081" y="293"/>
                    <a:pt x="1101" y="265"/>
                    <a:pt x="1117" y="233"/>
                  </a:cubicBezTo>
                  <a:cubicBezTo>
                    <a:pt x="1141" y="237"/>
                    <a:pt x="1165" y="241"/>
                    <a:pt x="1185" y="245"/>
                  </a:cubicBezTo>
                  <a:cubicBezTo>
                    <a:pt x="1221" y="257"/>
                    <a:pt x="1257" y="261"/>
                    <a:pt x="1293" y="261"/>
                  </a:cubicBezTo>
                  <a:cubicBezTo>
                    <a:pt x="1345" y="245"/>
                    <a:pt x="1389" y="221"/>
                    <a:pt x="1425" y="181"/>
                  </a:cubicBezTo>
                  <a:cubicBezTo>
                    <a:pt x="1437" y="161"/>
                    <a:pt x="1445" y="137"/>
                    <a:pt x="1437" y="117"/>
                  </a:cubicBezTo>
                  <a:cubicBezTo>
                    <a:pt x="1421" y="53"/>
                    <a:pt x="1369" y="5"/>
                    <a:pt x="1305" y="1"/>
                  </a:cubicBezTo>
                  <a:cubicBezTo>
                    <a:pt x="1301" y="0"/>
                    <a:pt x="1296" y="0"/>
                    <a:pt x="129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16"/>
            <p:cNvSpPr/>
            <p:nvPr/>
          </p:nvSpPr>
          <p:spPr>
            <a:xfrm>
              <a:off x="2291447" y="1771832"/>
              <a:ext cx="76929" cy="233126"/>
            </a:xfrm>
            <a:custGeom>
              <a:avLst/>
              <a:gdLst/>
              <a:ahLst/>
              <a:cxnLst/>
              <a:rect l="l" t="t" r="r" b="b"/>
              <a:pathLst>
                <a:path w="329" h="997" extrusionOk="0">
                  <a:moveTo>
                    <a:pt x="89" y="1"/>
                  </a:moveTo>
                  <a:cubicBezTo>
                    <a:pt x="77" y="1"/>
                    <a:pt x="65" y="2"/>
                    <a:pt x="53" y="5"/>
                  </a:cubicBezTo>
                  <a:lnTo>
                    <a:pt x="41" y="9"/>
                  </a:lnTo>
                  <a:cubicBezTo>
                    <a:pt x="17" y="33"/>
                    <a:pt x="1" y="61"/>
                    <a:pt x="5" y="93"/>
                  </a:cubicBezTo>
                  <a:cubicBezTo>
                    <a:pt x="9" y="145"/>
                    <a:pt x="33" y="189"/>
                    <a:pt x="77" y="217"/>
                  </a:cubicBezTo>
                  <a:cubicBezTo>
                    <a:pt x="101" y="233"/>
                    <a:pt x="129" y="249"/>
                    <a:pt x="157" y="261"/>
                  </a:cubicBezTo>
                  <a:cubicBezTo>
                    <a:pt x="181" y="269"/>
                    <a:pt x="209" y="285"/>
                    <a:pt x="233" y="301"/>
                  </a:cubicBezTo>
                  <a:lnTo>
                    <a:pt x="237" y="293"/>
                  </a:lnTo>
                  <a:lnTo>
                    <a:pt x="237" y="293"/>
                  </a:lnTo>
                  <a:cubicBezTo>
                    <a:pt x="257" y="405"/>
                    <a:pt x="249" y="521"/>
                    <a:pt x="217" y="633"/>
                  </a:cubicBezTo>
                  <a:cubicBezTo>
                    <a:pt x="189" y="737"/>
                    <a:pt x="145" y="841"/>
                    <a:pt x="85" y="933"/>
                  </a:cubicBezTo>
                  <a:cubicBezTo>
                    <a:pt x="97" y="953"/>
                    <a:pt x="113" y="977"/>
                    <a:pt x="125" y="997"/>
                  </a:cubicBezTo>
                  <a:cubicBezTo>
                    <a:pt x="197" y="893"/>
                    <a:pt x="249" y="773"/>
                    <a:pt x="285" y="653"/>
                  </a:cubicBezTo>
                  <a:cubicBezTo>
                    <a:pt x="329" y="497"/>
                    <a:pt x="329" y="329"/>
                    <a:pt x="277" y="177"/>
                  </a:cubicBezTo>
                  <a:cubicBezTo>
                    <a:pt x="265" y="129"/>
                    <a:pt x="237" y="85"/>
                    <a:pt x="205" y="49"/>
                  </a:cubicBezTo>
                  <a:cubicBezTo>
                    <a:pt x="173" y="17"/>
                    <a:pt x="132" y="1"/>
                    <a:pt x="8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16"/>
            <p:cNvSpPr/>
            <p:nvPr/>
          </p:nvSpPr>
          <p:spPr>
            <a:xfrm>
              <a:off x="2241875" y="1710101"/>
              <a:ext cx="42323" cy="212549"/>
            </a:xfrm>
            <a:custGeom>
              <a:avLst/>
              <a:gdLst/>
              <a:ahLst/>
              <a:cxnLst/>
              <a:rect l="l" t="t" r="r" b="b"/>
              <a:pathLst>
                <a:path w="181" h="909" extrusionOk="0">
                  <a:moveTo>
                    <a:pt x="73" y="1"/>
                  </a:moveTo>
                  <a:cubicBezTo>
                    <a:pt x="45" y="1"/>
                    <a:pt x="13" y="21"/>
                    <a:pt x="5" y="73"/>
                  </a:cubicBezTo>
                  <a:cubicBezTo>
                    <a:pt x="1" y="129"/>
                    <a:pt x="5" y="185"/>
                    <a:pt x="13" y="237"/>
                  </a:cubicBezTo>
                  <a:cubicBezTo>
                    <a:pt x="17" y="257"/>
                    <a:pt x="21" y="277"/>
                    <a:pt x="21" y="297"/>
                  </a:cubicBezTo>
                  <a:cubicBezTo>
                    <a:pt x="29" y="401"/>
                    <a:pt x="49" y="501"/>
                    <a:pt x="73" y="601"/>
                  </a:cubicBezTo>
                  <a:cubicBezTo>
                    <a:pt x="69" y="621"/>
                    <a:pt x="69" y="645"/>
                    <a:pt x="77" y="665"/>
                  </a:cubicBezTo>
                  <a:cubicBezTo>
                    <a:pt x="81" y="673"/>
                    <a:pt x="85" y="681"/>
                    <a:pt x="85" y="693"/>
                  </a:cubicBezTo>
                  <a:cubicBezTo>
                    <a:pt x="85" y="705"/>
                    <a:pt x="77" y="721"/>
                    <a:pt x="69" y="733"/>
                  </a:cubicBezTo>
                  <a:cubicBezTo>
                    <a:pt x="61" y="745"/>
                    <a:pt x="57" y="757"/>
                    <a:pt x="53" y="769"/>
                  </a:cubicBezTo>
                  <a:cubicBezTo>
                    <a:pt x="45" y="785"/>
                    <a:pt x="41" y="805"/>
                    <a:pt x="37" y="821"/>
                  </a:cubicBezTo>
                  <a:lnTo>
                    <a:pt x="37" y="833"/>
                  </a:lnTo>
                  <a:cubicBezTo>
                    <a:pt x="37" y="837"/>
                    <a:pt x="37" y="837"/>
                    <a:pt x="37" y="841"/>
                  </a:cubicBezTo>
                  <a:cubicBezTo>
                    <a:pt x="41" y="841"/>
                    <a:pt x="45" y="845"/>
                    <a:pt x="45" y="849"/>
                  </a:cubicBezTo>
                  <a:lnTo>
                    <a:pt x="89" y="909"/>
                  </a:lnTo>
                  <a:cubicBezTo>
                    <a:pt x="97" y="889"/>
                    <a:pt x="105" y="869"/>
                    <a:pt x="109" y="845"/>
                  </a:cubicBezTo>
                  <a:lnTo>
                    <a:pt x="109" y="833"/>
                  </a:lnTo>
                  <a:cubicBezTo>
                    <a:pt x="113" y="817"/>
                    <a:pt x="113" y="805"/>
                    <a:pt x="121" y="793"/>
                  </a:cubicBezTo>
                  <a:cubicBezTo>
                    <a:pt x="125" y="781"/>
                    <a:pt x="129" y="773"/>
                    <a:pt x="133" y="765"/>
                  </a:cubicBezTo>
                  <a:cubicBezTo>
                    <a:pt x="149" y="741"/>
                    <a:pt x="157" y="717"/>
                    <a:pt x="157" y="689"/>
                  </a:cubicBezTo>
                  <a:cubicBezTo>
                    <a:pt x="157" y="673"/>
                    <a:pt x="153" y="653"/>
                    <a:pt x="149" y="641"/>
                  </a:cubicBezTo>
                  <a:cubicBezTo>
                    <a:pt x="141" y="625"/>
                    <a:pt x="141" y="621"/>
                    <a:pt x="137" y="617"/>
                  </a:cubicBezTo>
                  <a:lnTo>
                    <a:pt x="145" y="605"/>
                  </a:lnTo>
                  <a:lnTo>
                    <a:pt x="141" y="593"/>
                  </a:lnTo>
                  <a:cubicBezTo>
                    <a:pt x="117" y="493"/>
                    <a:pt x="97" y="393"/>
                    <a:pt x="89" y="293"/>
                  </a:cubicBezTo>
                  <a:cubicBezTo>
                    <a:pt x="89" y="281"/>
                    <a:pt x="89" y="273"/>
                    <a:pt x="89" y="265"/>
                  </a:cubicBezTo>
                  <a:cubicBezTo>
                    <a:pt x="145" y="241"/>
                    <a:pt x="181" y="181"/>
                    <a:pt x="181" y="121"/>
                  </a:cubicBezTo>
                  <a:cubicBezTo>
                    <a:pt x="177" y="61"/>
                    <a:pt x="133" y="13"/>
                    <a:pt x="7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36" name="Google Shape;836;p16"/>
          <p:cNvSpPr txBox="1">
            <a:spLocks noGrp="1"/>
          </p:cNvSpPr>
          <p:nvPr>
            <p:ph type="body" idx="1"/>
          </p:nvPr>
        </p:nvSpPr>
        <p:spPr>
          <a:xfrm>
            <a:off x="5541567" y="1877000"/>
            <a:ext cx="5690400" cy="3713600"/>
          </a:xfrm>
          <a:prstGeom prst="rect">
            <a:avLst/>
          </a:prstGeom>
        </p:spPr>
        <p:txBody>
          <a:bodyPr spcFirstLastPara="1" wrap="square" lIns="91425" tIns="91425" rIns="91425" bIns="91425" anchor="ctr" anchorCtr="0">
            <a:noAutofit/>
          </a:bodyPr>
          <a:lstStyle>
            <a:lvl1pPr marL="609585" lvl="0" indent="-457189" rtl="0">
              <a:spcBef>
                <a:spcPts val="0"/>
              </a:spcBef>
              <a:spcAft>
                <a:spcPts val="0"/>
              </a:spcAft>
              <a:buClr>
                <a:schemeClr val="accent1"/>
              </a:buClr>
              <a:buSzPts val="1800"/>
              <a:buChar char="●"/>
              <a:defRPr/>
            </a:lvl1pPr>
            <a:lvl2pPr marL="1219170" lvl="1" indent="-423323" rtl="0">
              <a:spcBef>
                <a:spcPts val="2133"/>
              </a:spcBef>
              <a:spcAft>
                <a:spcPts val="0"/>
              </a:spcAft>
              <a:buSzPts val="1400"/>
              <a:buChar char="○"/>
              <a:defRPr sz="2400"/>
            </a:lvl2pPr>
            <a:lvl3pPr marL="1828754" lvl="2" indent="-423323" rtl="0">
              <a:spcBef>
                <a:spcPts val="2133"/>
              </a:spcBef>
              <a:spcAft>
                <a:spcPts val="0"/>
              </a:spcAft>
              <a:buSzPts val="1400"/>
              <a:buChar char="■"/>
              <a:defRPr sz="2400"/>
            </a:lvl3pPr>
            <a:lvl4pPr marL="2438339" lvl="3" indent="-423323" rtl="0">
              <a:spcBef>
                <a:spcPts val="2133"/>
              </a:spcBef>
              <a:spcAft>
                <a:spcPts val="0"/>
              </a:spcAft>
              <a:buSzPts val="1400"/>
              <a:buChar char="●"/>
              <a:defRPr sz="2400"/>
            </a:lvl4pPr>
            <a:lvl5pPr marL="3047924" lvl="4" indent="-423323" rtl="0">
              <a:spcBef>
                <a:spcPts val="2133"/>
              </a:spcBef>
              <a:spcAft>
                <a:spcPts val="0"/>
              </a:spcAft>
              <a:buSzPts val="1400"/>
              <a:buChar char="○"/>
              <a:defRPr sz="2400"/>
            </a:lvl5pPr>
            <a:lvl6pPr marL="3657509" lvl="5" indent="-423323" rtl="0">
              <a:spcBef>
                <a:spcPts val="2133"/>
              </a:spcBef>
              <a:spcAft>
                <a:spcPts val="0"/>
              </a:spcAft>
              <a:buSzPts val="1400"/>
              <a:buChar char="■"/>
              <a:defRPr sz="2400"/>
            </a:lvl6pPr>
            <a:lvl7pPr marL="4267093" lvl="6" indent="-423323" rtl="0">
              <a:spcBef>
                <a:spcPts val="2133"/>
              </a:spcBef>
              <a:spcAft>
                <a:spcPts val="0"/>
              </a:spcAft>
              <a:buSzPts val="1400"/>
              <a:buChar char="●"/>
              <a:defRPr sz="2400"/>
            </a:lvl7pPr>
            <a:lvl8pPr marL="4876678" lvl="7" indent="-423323" rtl="0">
              <a:spcBef>
                <a:spcPts val="2133"/>
              </a:spcBef>
              <a:spcAft>
                <a:spcPts val="0"/>
              </a:spcAft>
              <a:buSzPts val="1400"/>
              <a:buChar char="○"/>
              <a:defRPr sz="2400"/>
            </a:lvl8pPr>
            <a:lvl9pPr marL="5486263" lvl="8" indent="-423323" rtl="0">
              <a:spcBef>
                <a:spcPts val="2133"/>
              </a:spcBef>
              <a:spcAft>
                <a:spcPts val="2133"/>
              </a:spcAft>
              <a:buSzPts val="1400"/>
              <a:buChar char="■"/>
              <a:defRPr sz="2400"/>
            </a:lvl9pPr>
          </a:lstStyle>
          <a:p>
            <a:endParaRPr/>
          </a:p>
        </p:txBody>
      </p:sp>
      <p:sp>
        <p:nvSpPr>
          <p:cNvPr id="837" name="Google Shape;837;p16"/>
          <p:cNvSpPr txBox="1">
            <a:spLocks noGrp="1"/>
          </p:cNvSpPr>
          <p:nvPr>
            <p:ph type="title"/>
          </p:nvPr>
        </p:nvSpPr>
        <p:spPr>
          <a:xfrm>
            <a:off x="960000" y="2499400"/>
            <a:ext cx="3770000" cy="2468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a:lvl1pPr>
            <a:lvl2pPr lvl="1" algn="r" rtl="0">
              <a:spcBef>
                <a:spcPts val="0"/>
              </a:spcBef>
              <a:spcAft>
                <a:spcPts val="0"/>
              </a:spcAft>
              <a:buSzPts val="2800"/>
              <a:buFont typeface="Palanquin Dark"/>
              <a:buNone/>
              <a:defRPr>
                <a:latin typeface="Palanquin Dark"/>
                <a:ea typeface="Palanquin Dark"/>
                <a:cs typeface="Palanquin Dark"/>
                <a:sym typeface="Palanquin Dark"/>
              </a:defRPr>
            </a:lvl2pPr>
            <a:lvl3pPr lvl="2" algn="r" rtl="0">
              <a:spcBef>
                <a:spcPts val="0"/>
              </a:spcBef>
              <a:spcAft>
                <a:spcPts val="0"/>
              </a:spcAft>
              <a:buSzPts val="2800"/>
              <a:buFont typeface="Palanquin Dark"/>
              <a:buNone/>
              <a:defRPr>
                <a:latin typeface="Palanquin Dark"/>
                <a:ea typeface="Palanquin Dark"/>
                <a:cs typeface="Palanquin Dark"/>
                <a:sym typeface="Palanquin Dark"/>
              </a:defRPr>
            </a:lvl3pPr>
            <a:lvl4pPr lvl="3" algn="r" rtl="0">
              <a:spcBef>
                <a:spcPts val="0"/>
              </a:spcBef>
              <a:spcAft>
                <a:spcPts val="0"/>
              </a:spcAft>
              <a:buSzPts val="2800"/>
              <a:buFont typeface="Palanquin Dark"/>
              <a:buNone/>
              <a:defRPr>
                <a:latin typeface="Palanquin Dark"/>
                <a:ea typeface="Palanquin Dark"/>
                <a:cs typeface="Palanquin Dark"/>
                <a:sym typeface="Palanquin Dark"/>
              </a:defRPr>
            </a:lvl4pPr>
            <a:lvl5pPr lvl="4" algn="r" rtl="0">
              <a:spcBef>
                <a:spcPts val="0"/>
              </a:spcBef>
              <a:spcAft>
                <a:spcPts val="0"/>
              </a:spcAft>
              <a:buSzPts val="2800"/>
              <a:buFont typeface="Palanquin Dark"/>
              <a:buNone/>
              <a:defRPr>
                <a:latin typeface="Palanquin Dark"/>
                <a:ea typeface="Palanquin Dark"/>
                <a:cs typeface="Palanquin Dark"/>
                <a:sym typeface="Palanquin Dark"/>
              </a:defRPr>
            </a:lvl5pPr>
            <a:lvl6pPr lvl="5" algn="r" rtl="0">
              <a:spcBef>
                <a:spcPts val="0"/>
              </a:spcBef>
              <a:spcAft>
                <a:spcPts val="0"/>
              </a:spcAft>
              <a:buSzPts val="2800"/>
              <a:buFont typeface="Palanquin Dark"/>
              <a:buNone/>
              <a:defRPr>
                <a:latin typeface="Palanquin Dark"/>
                <a:ea typeface="Palanquin Dark"/>
                <a:cs typeface="Palanquin Dark"/>
                <a:sym typeface="Palanquin Dark"/>
              </a:defRPr>
            </a:lvl6pPr>
            <a:lvl7pPr lvl="6" algn="r" rtl="0">
              <a:spcBef>
                <a:spcPts val="0"/>
              </a:spcBef>
              <a:spcAft>
                <a:spcPts val="0"/>
              </a:spcAft>
              <a:buSzPts val="2800"/>
              <a:buFont typeface="Palanquin Dark"/>
              <a:buNone/>
              <a:defRPr>
                <a:latin typeface="Palanquin Dark"/>
                <a:ea typeface="Palanquin Dark"/>
                <a:cs typeface="Palanquin Dark"/>
                <a:sym typeface="Palanquin Dark"/>
              </a:defRPr>
            </a:lvl7pPr>
            <a:lvl8pPr lvl="7" algn="r" rtl="0">
              <a:spcBef>
                <a:spcPts val="0"/>
              </a:spcBef>
              <a:spcAft>
                <a:spcPts val="0"/>
              </a:spcAft>
              <a:buSzPts val="2800"/>
              <a:buFont typeface="Palanquin Dark"/>
              <a:buNone/>
              <a:defRPr>
                <a:latin typeface="Palanquin Dark"/>
                <a:ea typeface="Palanquin Dark"/>
                <a:cs typeface="Palanquin Dark"/>
                <a:sym typeface="Palanquin Dark"/>
              </a:defRPr>
            </a:lvl8pPr>
            <a:lvl9pPr lvl="8" algn="r"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361744850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838"/>
        <p:cNvGrpSpPr/>
        <p:nvPr/>
      </p:nvGrpSpPr>
      <p:grpSpPr>
        <a:xfrm>
          <a:off x="0" y="0"/>
          <a:ext cx="0" cy="0"/>
          <a:chOff x="0" y="0"/>
          <a:chExt cx="0" cy="0"/>
        </a:xfrm>
      </p:grpSpPr>
      <p:grpSp>
        <p:nvGrpSpPr>
          <p:cNvPr id="839" name="Google Shape;839;p17"/>
          <p:cNvGrpSpPr/>
          <p:nvPr/>
        </p:nvGrpSpPr>
        <p:grpSpPr>
          <a:xfrm>
            <a:off x="-133507" y="5109414"/>
            <a:ext cx="2591595" cy="2040717"/>
            <a:chOff x="2199201" y="1155985"/>
            <a:chExt cx="1943696" cy="1530538"/>
          </a:xfrm>
        </p:grpSpPr>
        <p:sp>
          <p:nvSpPr>
            <p:cNvPr id="840" name="Google Shape;840;p17"/>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17"/>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17"/>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17"/>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17"/>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17"/>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17"/>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17"/>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17"/>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17"/>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17"/>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17"/>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17"/>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17"/>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17"/>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17"/>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17"/>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17"/>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17"/>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17"/>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17"/>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17"/>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17"/>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17"/>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17"/>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17"/>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17"/>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67" name="Google Shape;867;p17"/>
          <p:cNvGrpSpPr/>
          <p:nvPr/>
        </p:nvGrpSpPr>
        <p:grpSpPr>
          <a:xfrm flipH="1">
            <a:off x="9369668" y="-436496"/>
            <a:ext cx="2718369" cy="2871651"/>
            <a:chOff x="1668906" y="1908100"/>
            <a:chExt cx="1782927" cy="1883462"/>
          </a:xfrm>
        </p:grpSpPr>
        <p:sp>
          <p:nvSpPr>
            <p:cNvPr id="868" name="Google Shape;868;p17"/>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17"/>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17"/>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17"/>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 name="Google Shape;872;p17"/>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17"/>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17"/>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17"/>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 name="Google Shape;876;p17"/>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 name="Google Shape;877;p17"/>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17"/>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17"/>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17"/>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17"/>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17"/>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17"/>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17"/>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17"/>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17"/>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17"/>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17"/>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17"/>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17"/>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17"/>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17"/>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17"/>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17"/>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17"/>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96" name="Google Shape;896;p17"/>
          <p:cNvSpPr txBox="1">
            <a:spLocks noGrp="1"/>
          </p:cNvSpPr>
          <p:nvPr>
            <p:ph type="title"/>
          </p:nvPr>
        </p:nvSpPr>
        <p:spPr>
          <a:xfrm>
            <a:off x="960000" y="541867"/>
            <a:ext cx="10272000" cy="816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Font typeface="Palanquin Dark"/>
              <a:buNone/>
              <a:defRPr>
                <a:latin typeface="Palanquin Dark"/>
                <a:ea typeface="Palanquin Dark"/>
                <a:cs typeface="Palanquin Dark"/>
                <a:sym typeface="Palanquin Dark"/>
              </a:defRPr>
            </a:lvl2pPr>
            <a:lvl3pPr lvl="2" rtl="0">
              <a:spcBef>
                <a:spcPts val="0"/>
              </a:spcBef>
              <a:spcAft>
                <a:spcPts val="0"/>
              </a:spcAft>
              <a:buSzPts val="2800"/>
              <a:buFont typeface="Palanquin Dark"/>
              <a:buNone/>
              <a:defRPr>
                <a:latin typeface="Palanquin Dark"/>
                <a:ea typeface="Palanquin Dark"/>
                <a:cs typeface="Palanquin Dark"/>
                <a:sym typeface="Palanquin Dark"/>
              </a:defRPr>
            </a:lvl3pPr>
            <a:lvl4pPr lvl="3" rtl="0">
              <a:spcBef>
                <a:spcPts val="0"/>
              </a:spcBef>
              <a:spcAft>
                <a:spcPts val="0"/>
              </a:spcAft>
              <a:buSzPts val="2800"/>
              <a:buFont typeface="Palanquin Dark"/>
              <a:buNone/>
              <a:defRPr>
                <a:latin typeface="Palanquin Dark"/>
                <a:ea typeface="Palanquin Dark"/>
                <a:cs typeface="Palanquin Dark"/>
                <a:sym typeface="Palanquin Dark"/>
              </a:defRPr>
            </a:lvl4pPr>
            <a:lvl5pPr lvl="4" rtl="0">
              <a:spcBef>
                <a:spcPts val="0"/>
              </a:spcBef>
              <a:spcAft>
                <a:spcPts val="0"/>
              </a:spcAft>
              <a:buSzPts val="2800"/>
              <a:buFont typeface="Palanquin Dark"/>
              <a:buNone/>
              <a:defRPr>
                <a:latin typeface="Palanquin Dark"/>
                <a:ea typeface="Palanquin Dark"/>
                <a:cs typeface="Palanquin Dark"/>
                <a:sym typeface="Palanquin Dark"/>
              </a:defRPr>
            </a:lvl5pPr>
            <a:lvl6pPr lvl="5" rtl="0">
              <a:spcBef>
                <a:spcPts val="0"/>
              </a:spcBef>
              <a:spcAft>
                <a:spcPts val="0"/>
              </a:spcAft>
              <a:buSzPts val="2800"/>
              <a:buFont typeface="Palanquin Dark"/>
              <a:buNone/>
              <a:defRPr>
                <a:latin typeface="Palanquin Dark"/>
                <a:ea typeface="Palanquin Dark"/>
                <a:cs typeface="Palanquin Dark"/>
                <a:sym typeface="Palanquin Dark"/>
              </a:defRPr>
            </a:lvl6pPr>
            <a:lvl7pPr lvl="6" rtl="0">
              <a:spcBef>
                <a:spcPts val="0"/>
              </a:spcBef>
              <a:spcAft>
                <a:spcPts val="0"/>
              </a:spcAft>
              <a:buSzPts val="2800"/>
              <a:buFont typeface="Palanquin Dark"/>
              <a:buNone/>
              <a:defRPr>
                <a:latin typeface="Palanquin Dark"/>
                <a:ea typeface="Palanquin Dark"/>
                <a:cs typeface="Palanquin Dark"/>
                <a:sym typeface="Palanquin Dark"/>
              </a:defRPr>
            </a:lvl7pPr>
            <a:lvl8pPr lvl="7" rtl="0">
              <a:spcBef>
                <a:spcPts val="0"/>
              </a:spcBef>
              <a:spcAft>
                <a:spcPts val="0"/>
              </a:spcAft>
              <a:buSzPts val="2800"/>
              <a:buFont typeface="Palanquin Dark"/>
              <a:buNone/>
              <a:defRPr>
                <a:latin typeface="Palanquin Dark"/>
                <a:ea typeface="Palanquin Dark"/>
                <a:cs typeface="Palanquin Dark"/>
                <a:sym typeface="Palanquin Dark"/>
              </a:defRPr>
            </a:lvl8pPr>
            <a:lvl9pPr lvl="8"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169385983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897"/>
        <p:cNvGrpSpPr/>
        <p:nvPr/>
      </p:nvGrpSpPr>
      <p:grpSpPr>
        <a:xfrm>
          <a:off x="0" y="0"/>
          <a:ext cx="0" cy="0"/>
          <a:chOff x="0" y="0"/>
          <a:chExt cx="0" cy="0"/>
        </a:xfrm>
      </p:grpSpPr>
      <p:grpSp>
        <p:nvGrpSpPr>
          <p:cNvPr id="898" name="Google Shape;898;p18"/>
          <p:cNvGrpSpPr/>
          <p:nvPr/>
        </p:nvGrpSpPr>
        <p:grpSpPr>
          <a:xfrm>
            <a:off x="248999" y="4555551"/>
            <a:ext cx="2787333" cy="2091520"/>
            <a:chOff x="1536645" y="1457564"/>
            <a:chExt cx="1782943" cy="1337973"/>
          </a:xfrm>
        </p:grpSpPr>
        <p:sp>
          <p:nvSpPr>
            <p:cNvPr id="899" name="Google Shape;899;p18"/>
            <p:cNvSpPr/>
            <p:nvPr/>
          </p:nvSpPr>
          <p:spPr>
            <a:xfrm>
              <a:off x="2157696" y="2388210"/>
              <a:ext cx="1127282" cy="407328"/>
            </a:xfrm>
            <a:custGeom>
              <a:avLst/>
              <a:gdLst/>
              <a:ahLst/>
              <a:cxnLst/>
              <a:rect l="l" t="t" r="r" b="b"/>
              <a:pathLst>
                <a:path w="4821" h="1742" extrusionOk="0">
                  <a:moveTo>
                    <a:pt x="1402" y="119"/>
                  </a:moveTo>
                  <a:cubicBezTo>
                    <a:pt x="1408" y="119"/>
                    <a:pt x="1414" y="120"/>
                    <a:pt x="1421" y="121"/>
                  </a:cubicBezTo>
                  <a:cubicBezTo>
                    <a:pt x="1469" y="121"/>
                    <a:pt x="1521" y="125"/>
                    <a:pt x="1569" y="137"/>
                  </a:cubicBezTo>
                  <a:cubicBezTo>
                    <a:pt x="1677" y="165"/>
                    <a:pt x="1781" y="197"/>
                    <a:pt x="1881" y="237"/>
                  </a:cubicBezTo>
                  <a:cubicBezTo>
                    <a:pt x="1985" y="273"/>
                    <a:pt x="2089" y="313"/>
                    <a:pt x="2193" y="357"/>
                  </a:cubicBezTo>
                  <a:cubicBezTo>
                    <a:pt x="2401" y="437"/>
                    <a:pt x="2605" y="529"/>
                    <a:pt x="2813" y="613"/>
                  </a:cubicBezTo>
                  <a:cubicBezTo>
                    <a:pt x="2913" y="657"/>
                    <a:pt x="3017" y="701"/>
                    <a:pt x="3125" y="741"/>
                  </a:cubicBezTo>
                  <a:cubicBezTo>
                    <a:pt x="3229" y="785"/>
                    <a:pt x="3337" y="821"/>
                    <a:pt x="3449" y="845"/>
                  </a:cubicBezTo>
                  <a:lnTo>
                    <a:pt x="3613" y="869"/>
                  </a:lnTo>
                  <a:lnTo>
                    <a:pt x="3781" y="885"/>
                  </a:lnTo>
                  <a:cubicBezTo>
                    <a:pt x="3897" y="893"/>
                    <a:pt x="4009" y="893"/>
                    <a:pt x="4121" y="893"/>
                  </a:cubicBezTo>
                  <a:cubicBezTo>
                    <a:pt x="4233" y="885"/>
                    <a:pt x="4349" y="873"/>
                    <a:pt x="4461" y="857"/>
                  </a:cubicBezTo>
                  <a:cubicBezTo>
                    <a:pt x="4545" y="842"/>
                    <a:pt x="4630" y="820"/>
                    <a:pt x="4711" y="789"/>
                  </a:cubicBezTo>
                  <a:lnTo>
                    <a:pt x="4711" y="789"/>
                  </a:lnTo>
                  <a:cubicBezTo>
                    <a:pt x="4692" y="842"/>
                    <a:pt x="4667" y="891"/>
                    <a:pt x="4637" y="941"/>
                  </a:cubicBezTo>
                  <a:cubicBezTo>
                    <a:pt x="4597" y="1009"/>
                    <a:pt x="4545" y="1073"/>
                    <a:pt x="4485" y="1129"/>
                  </a:cubicBezTo>
                  <a:cubicBezTo>
                    <a:pt x="4425" y="1181"/>
                    <a:pt x="4357" y="1221"/>
                    <a:pt x="4281" y="1249"/>
                  </a:cubicBezTo>
                  <a:cubicBezTo>
                    <a:pt x="4241" y="1261"/>
                    <a:pt x="4201" y="1273"/>
                    <a:pt x="4161" y="1281"/>
                  </a:cubicBezTo>
                  <a:lnTo>
                    <a:pt x="4037" y="1313"/>
                  </a:lnTo>
                  <a:cubicBezTo>
                    <a:pt x="3705" y="1393"/>
                    <a:pt x="3365" y="1461"/>
                    <a:pt x="3029" y="1541"/>
                  </a:cubicBezTo>
                  <a:cubicBezTo>
                    <a:pt x="2985" y="1549"/>
                    <a:pt x="2945" y="1561"/>
                    <a:pt x="2901" y="1573"/>
                  </a:cubicBezTo>
                  <a:lnTo>
                    <a:pt x="2873" y="1581"/>
                  </a:lnTo>
                  <a:lnTo>
                    <a:pt x="2853" y="1585"/>
                  </a:lnTo>
                  <a:lnTo>
                    <a:pt x="2845" y="1585"/>
                  </a:lnTo>
                  <a:cubicBezTo>
                    <a:pt x="2825" y="1589"/>
                    <a:pt x="2809" y="1593"/>
                    <a:pt x="2789" y="1593"/>
                  </a:cubicBezTo>
                  <a:cubicBezTo>
                    <a:pt x="2775" y="1593"/>
                    <a:pt x="2760" y="1594"/>
                    <a:pt x="2746" y="1594"/>
                  </a:cubicBezTo>
                  <a:cubicBezTo>
                    <a:pt x="2679" y="1594"/>
                    <a:pt x="2611" y="1587"/>
                    <a:pt x="2545" y="1577"/>
                  </a:cubicBezTo>
                  <a:cubicBezTo>
                    <a:pt x="2377" y="1557"/>
                    <a:pt x="2213" y="1525"/>
                    <a:pt x="2045" y="1485"/>
                  </a:cubicBezTo>
                  <a:cubicBezTo>
                    <a:pt x="1877" y="1445"/>
                    <a:pt x="1713" y="1401"/>
                    <a:pt x="1545" y="1357"/>
                  </a:cubicBezTo>
                  <a:cubicBezTo>
                    <a:pt x="1381" y="1313"/>
                    <a:pt x="1217" y="1265"/>
                    <a:pt x="1053" y="1213"/>
                  </a:cubicBezTo>
                  <a:lnTo>
                    <a:pt x="1041" y="1209"/>
                  </a:lnTo>
                  <a:lnTo>
                    <a:pt x="1029" y="1209"/>
                  </a:lnTo>
                  <a:cubicBezTo>
                    <a:pt x="1009" y="1213"/>
                    <a:pt x="985" y="1217"/>
                    <a:pt x="965" y="1217"/>
                  </a:cubicBezTo>
                  <a:lnTo>
                    <a:pt x="893" y="1217"/>
                  </a:lnTo>
                  <a:cubicBezTo>
                    <a:pt x="845" y="1213"/>
                    <a:pt x="797" y="1205"/>
                    <a:pt x="753" y="1197"/>
                  </a:cubicBezTo>
                  <a:cubicBezTo>
                    <a:pt x="661" y="1173"/>
                    <a:pt x="569" y="1141"/>
                    <a:pt x="485" y="1097"/>
                  </a:cubicBezTo>
                  <a:cubicBezTo>
                    <a:pt x="401" y="1049"/>
                    <a:pt x="321" y="993"/>
                    <a:pt x="249" y="929"/>
                  </a:cubicBezTo>
                  <a:cubicBezTo>
                    <a:pt x="177" y="865"/>
                    <a:pt x="109" y="793"/>
                    <a:pt x="49" y="717"/>
                  </a:cubicBezTo>
                  <a:cubicBezTo>
                    <a:pt x="29" y="609"/>
                    <a:pt x="41" y="497"/>
                    <a:pt x="81" y="397"/>
                  </a:cubicBezTo>
                  <a:cubicBezTo>
                    <a:pt x="101" y="345"/>
                    <a:pt x="129" y="297"/>
                    <a:pt x="161" y="257"/>
                  </a:cubicBezTo>
                  <a:cubicBezTo>
                    <a:pt x="169" y="245"/>
                    <a:pt x="177" y="233"/>
                    <a:pt x="185" y="225"/>
                  </a:cubicBezTo>
                  <a:cubicBezTo>
                    <a:pt x="193" y="213"/>
                    <a:pt x="201" y="205"/>
                    <a:pt x="209" y="197"/>
                  </a:cubicBezTo>
                  <a:cubicBezTo>
                    <a:pt x="229" y="181"/>
                    <a:pt x="249" y="169"/>
                    <a:pt x="273" y="161"/>
                  </a:cubicBezTo>
                  <a:cubicBezTo>
                    <a:pt x="343" y="138"/>
                    <a:pt x="417" y="126"/>
                    <a:pt x="491" y="126"/>
                  </a:cubicBezTo>
                  <a:cubicBezTo>
                    <a:pt x="522" y="126"/>
                    <a:pt x="554" y="128"/>
                    <a:pt x="585" y="133"/>
                  </a:cubicBezTo>
                  <a:cubicBezTo>
                    <a:pt x="693" y="141"/>
                    <a:pt x="805" y="157"/>
                    <a:pt x="917" y="165"/>
                  </a:cubicBezTo>
                  <a:cubicBezTo>
                    <a:pt x="962" y="169"/>
                    <a:pt x="1006" y="171"/>
                    <a:pt x="1050" y="171"/>
                  </a:cubicBezTo>
                  <a:cubicBezTo>
                    <a:pt x="1124" y="171"/>
                    <a:pt x="1196" y="165"/>
                    <a:pt x="1269" y="153"/>
                  </a:cubicBezTo>
                  <a:lnTo>
                    <a:pt x="1313" y="141"/>
                  </a:lnTo>
                  <a:lnTo>
                    <a:pt x="1353" y="129"/>
                  </a:lnTo>
                  <a:cubicBezTo>
                    <a:pt x="1370" y="123"/>
                    <a:pt x="1386" y="119"/>
                    <a:pt x="1402" y="119"/>
                  </a:cubicBezTo>
                  <a:close/>
                  <a:moveTo>
                    <a:pt x="1417" y="1"/>
                  </a:moveTo>
                  <a:cubicBezTo>
                    <a:pt x="1397" y="1"/>
                    <a:pt x="1381" y="1"/>
                    <a:pt x="1365" y="5"/>
                  </a:cubicBezTo>
                  <a:cubicBezTo>
                    <a:pt x="1349" y="5"/>
                    <a:pt x="1333" y="9"/>
                    <a:pt x="1317" y="13"/>
                  </a:cubicBezTo>
                  <a:lnTo>
                    <a:pt x="1277" y="29"/>
                  </a:lnTo>
                  <a:lnTo>
                    <a:pt x="1241" y="37"/>
                  </a:lnTo>
                  <a:cubicBezTo>
                    <a:pt x="1164" y="52"/>
                    <a:pt x="1084" y="60"/>
                    <a:pt x="1004" y="60"/>
                  </a:cubicBezTo>
                  <a:cubicBezTo>
                    <a:pt x="977" y="60"/>
                    <a:pt x="949" y="59"/>
                    <a:pt x="921" y="57"/>
                  </a:cubicBezTo>
                  <a:cubicBezTo>
                    <a:pt x="813" y="53"/>
                    <a:pt x="701" y="41"/>
                    <a:pt x="585" y="41"/>
                  </a:cubicBezTo>
                  <a:cubicBezTo>
                    <a:pt x="566" y="39"/>
                    <a:pt x="547" y="39"/>
                    <a:pt x="527" y="39"/>
                  </a:cubicBezTo>
                  <a:cubicBezTo>
                    <a:pt x="430" y="39"/>
                    <a:pt x="330" y="56"/>
                    <a:pt x="237" y="93"/>
                  </a:cubicBezTo>
                  <a:cubicBezTo>
                    <a:pt x="209" y="109"/>
                    <a:pt x="181" y="125"/>
                    <a:pt x="161" y="149"/>
                  </a:cubicBezTo>
                  <a:cubicBezTo>
                    <a:pt x="149" y="161"/>
                    <a:pt x="141" y="169"/>
                    <a:pt x="129" y="185"/>
                  </a:cubicBezTo>
                  <a:cubicBezTo>
                    <a:pt x="121" y="197"/>
                    <a:pt x="113" y="209"/>
                    <a:pt x="105" y="221"/>
                  </a:cubicBezTo>
                  <a:cubicBezTo>
                    <a:pt x="73" y="273"/>
                    <a:pt x="53" y="325"/>
                    <a:pt x="37" y="381"/>
                  </a:cubicBezTo>
                  <a:cubicBezTo>
                    <a:pt x="1" y="493"/>
                    <a:pt x="1" y="609"/>
                    <a:pt x="37" y="721"/>
                  </a:cubicBezTo>
                  <a:lnTo>
                    <a:pt x="33" y="721"/>
                  </a:lnTo>
                  <a:cubicBezTo>
                    <a:pt x="61" y="761"/>
                    <a:pt x="89" y="801"/>
                    <a:pt x="121" y="841"/>
                  </a:cubicBezTo>
                  <a:cubicBezTo>
                    <a:pt x="149" y="881"/>
                    <a:pt x="185" y="921"/>
                    <a:pt x="221" y="957"/>
                  </a:cubicBezTo>
                  <a:cubicBezTo>
                    <a:pt x="289" y="1029"/>
                    <a:pt x="369" y="1093"/>
                    <a:pt x="453" y="1149"/>
                  </a:cubicBezTo>
                  <a:cubicBezTo>
                    <a:pt x="541" y="1201"/>
                    <a:pt x="633" y="1245"/>
                    <a:pt x="733" y="1273"/>
                  </a:cubicBezTo>
                  <a:cubicBezTo>
                    <a:pt x="781" y="1285"/>
                    <a:pt x="833" y="1297"/>
                    <a:pt x="881" y="1305"/>
                  </a:cubicBezTo>
                  <a:cubicBezTo>
                    <a:pt x="909" y="1309"/>
                    <a:pt x="933" y="1309"/>
                    <a:pt x="961" y="1309"/>
                  </a:cubicBezTo>
                  <a:cubicBezTo>
                    <a:pt x="975" y="1311"/>
                    <a:pt x="988" y="1312"/>
                    <a:pt x="1001" y="1312"/>
                  </a:cubicBezTo>
                  <a:cubicBezTo>
                    <a:pt x="1008" y="1312"/>
                    <a:pt x="1015" y="1311"/>
                    <a:pt x="1023" y="1311"/>
                  </a:cubicBezTo>
                  <a:lnTo>
                    <a:pt x="1023" y="1311"/>
                  </a:lnTo>
                  <a:cubicBezTo>
                    <a:pt x="1185" y="1370"/>
                    <a:pt x="1347" y="1425"/>
                    <a:pt x="1513" y="1473"/>
                  </a:cubicBezTo>
                  <a:cubicBezTo>
                    <a:pt x="1677" y="1525"/>
                    <a:pt x="1841" y="1577"/>
                    <a:pt x="2013" y="1621"/>
                  </a:cubicBezTo>
                  <a:cubicBezTo>
                    <a:pt x="2181" y="1665"/>
                    <a:pt x="2353" y="1701"/>
                    <a:pt x="2525" y="1725"/>
                  </a:cubicBezTo>
                  <a:cubicBezTo>
                    <a:pt x="2601" y="1735"/>
                    <a:pt x="2674" y="1742"/>
                    <a:pt x="2748" y="1742"/>
                  </a:cubicBezTo>
                  <a:cubicBezTo>
                    <a:pt x="2764" y="1742"/>
                    <a:pt x="2781" y="1741"/>
                    <a:pt x="2797" y="1741"/>
                  </a:cubicBezTo>
                  <a:cubicBezTo>
                    <a:pt x="2821" y="1737"/>
                    <a:pt x="2849" y="1733"/>
                    <a:pt x="2873" y="1729"/>
                  </a:cubicBezTo>
                  <a:lnTo>
                    <a:pt x="2893" y="1725"/>
                  </a:lnTo>
                  <a:lnTo>
                    <a:pt x="2905" y="1721"/>
                  </a:lnTo>
                  <a:lnTo>
                    <a:pt x="2937" y="1713"/>
                  </a:lnTo>
                  <a:lnTo>
                    <a:pt x="3061" y="1681"/>
                  </a:lnTo>
                  <a:cubicBezTo>
                    <a:pt x="3393" y="1593"/>
                    <a:pt x="3729" y="1521"/>
                    <a:pt x="4065" y="1429"/>
                  </a:cubicBezTo>
                  <a:lnTo>
                    <a:pt x="4189" y="1393"/>
                  </a:lnTo>
                  <a:cubicBezTo>
                    <a:pt x="4233" y="1381"/>
                    <a:pt x="4277" y="1369"/>
                    <a:pt x="4317" y="1353"/>
                  </a:cubicBezTo>
                  <a:cubicBezTo>
                    <a:pt x="4405" y="1317"/>
                    <a:pt x="4485" y="1265"/>
                    <a:pt x="4553" y="1201"/>
                  </a:cubicBezTo>
                  <a:cubicBezTo>
                    <a:pt x="4617" y="1137"/>
                    <a:pt x="4673" y="1065"/>
                    <a:pt x="4713" y="981"/>
                  </a:cubicBezTo>
                  <a:cubicBezTo>
                    <a:pt x="4757" y="901"/>
                    <a:pt x="4789" y="817"/>
                    <a:pt x="4805" y="729"/>
                  </a:cubicBezTo>
                  <a:lnTo>
                    <a:pt x="4821" y="645"/>
                  </a:lnTo>
                  <a:lnTo>
                    <a:pt x="4749" y="689"/>
                  </a:lnTo>
                  <a:cubicBezTo>
                    <a:pt x="4653" y="737"/>
                    <a:pt x="4549" y="773"/>
                    <a:pt x="4445" y="797"/>
                  </a:cubicBezTo>
                  <a:cubicBezTo>
                    <a:pt x="4337" y="821"/>
                    <a:pt x="4225" y="837"/>
                    <a:pt x="4117" y="841"/>
                  </a:cubicBezTo>
                  <a:cubicBezTo>
                    <a:pt x="4061" y="845"/>
                    <a:pt x="4005" y="847"/>
                    <a:pt x="3949" y="847"/>
                  </a:cubicBezTo>
                  <a:cubicBezTo>
                    <a:pt x="3894" y="847"/>
                    <a:pt x="3839" y="845"/>
                    <a:pt x="3785" y="841"/>
                  </a:cubicBezTo>
                  <a:cubicBezTo>
                    <a:pt x="3729" y="837"/>
                    <a:pt x="3673" y="833"/>
                    <a:pt x="3617" y="825"/>
                  </a:cubicBezTo>
                  <a:lnTo>
                    <a:pt x="3453" y="801"/>
                  </a:lnTo>
                  <a:cubicBezTo>
                    <a:pt x="3345" y="777"/>
                    <a:pt x="3241" y="737"/>
                    <a:pt x="3141" y="693"/>
                  </a:cubicBezTo>
                  <a:cubicBezTo>
                    <a:pt x="3041" y="645"/>
                    <a:pt x="2941" y="597"/>
                    <a:pt x="2841" y="545"/>
                  </a:cubicBezTo>
                  <a:cubicBezTo>
                    <a:pt x="2641" y="449"/>
                    <a:pt x="2441" y="345"/>
                    <a:pt x="2237" y="253"/>
                  </a:cubicBezTo>
                  <a:cubicBezTo>
                    <a:pt x="2133" y="205"/>
                    <a:pt x="2033" y="161"/>
                    <a:pt x="1925" y="121"/>
                  </a:cubicBezTo>
                  <a:cubicBezTo>
                    <a:pt x="1817" y="77"/>
                    <a:pt x="1709" y="45"/>
                    <a:pt x="1597" y="21"/>
                  </a:cubicBezTo>
                  <a:cubicBezTo>
                    <a:pt x="1537" y="5"/>
                    <a:pt x="1477" y="1"/>
                    <a:pt x="14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18"/>
            <p:cNvSpPr/>
            <p:nvPr/>
          </p:nvSpPr>
          <p:spPr>
            <a:xfrm>
              <a:off x="1716226" y="1738161"/>
              <a:ext cx="712940" cy="851366"/>
            </a:xfrm>
            <a:custGeom>
              <a:avLst/>
              <a:gdLst/>
              <a:ahLst/>
              <a:cxnLst/>
              <a:rect l="l" t="t" r="r" b="b"/>
              <a:pathLst>
                <a:path w="3049" h="3641" extrusionOk="0">
                  <a:moveTo>
                    <a:pt x="1909" y="1"/>
                  </a:moveTo>
                  <a:lnTo>
                    <a:pt x="1877" y="37"/>
                  </a:lnTo>
                  <a:cubicBezTo>
                    <a:pt x="1822" y="99"/>
                    <a:pt x="1745" y="161"/>
                    <a:pt x="1664" y="161"/>
                  </a:cubicBezTo>
                  <a:cubicBezTo>
                    <a:pt x="1662" y="161"/>
                    <a:pt x="1659" y="161"/>
                    <a:pt x="1657" y="161"/>
                  </a:cubicBezTo>
                  <a:cubicBezTo>
                    <a:pt x="1637" y="157"/>
                    <a:pt x="1617" y="153"/>
                    <a:pt x="1597" y="141"/>
                  </a:cubicBezTo>
                  <a:cubicBezTo>
                    <a:pt x="1573" y="137"/>
                    <a:pt x="1549" y="129"/>
                    <a:pt x="1525" y="121"/>
                  </a:cubicBezTo>
                  <a:cubicBezTo>
                    <a:pt x="1477" y="113"/>
                    <a:pt x="1433" y="105"/>
                    <a:pt x="1385" y="97"/>
                  </a:cubicBezTo>
                  <a:cubicBezTo>
                    <a:pt x="1273" y="77"/>
                    <a:pt x="1159" y="68"/>
                    <a:pt x="1045" y="68"/>
                  </a:cubicBezTo>
                  <a:cubicBezTo>
                    <a:pt x="968" y="68"/>
                    <a:pt x="890" y="73"/>
                    <a:pt x="813" y="81"/>
                  </a:cubicBezTo>
                  <a:cubicBezTo>
                    <a:pt x="765" y="89"/>
                    <a:pt x="717" y="97"/>
                    <a:pt x="669" y="109"/>
                  </a:cubicBezTo>
                  <a:cubicBezTo>
                    <a:pt x="621" y="121"/>
                    <a:pt x="577" y="141"/>
                    <a:pt x="533" y="157"/>
                  </a:cubicBezTo>
                  <a:cubicBezTo>
                    <a:pt x="437" y="189"/>
                    <a:pt x="349" y="241"/>
                    <a:pt x="273" y="309"/>
                  </a:cubicBezTo>
                  <a:cubicBezTo>
                    <a:pt x="205" y="385"/>
                    <a:pt x="153" y="473"/>
                    <a:pt x="121" y="569"/>
                  </a:cubicBezTo>
                  <a:cubicBezTo>
                    <a:pt x="85" y="661"/>
                    <a:pt x="57" y="753"/>
                    <a:pt x="33" y="845"/>
                  </a:cubicBezTo>
                  <a:cubicBezTo>
                    <a:pt x="13" y="945"/>
                    <a:pt x="1" y="1041"/>
                    <a:pt x="1" y="1141"/>
                  </a:cubicBezTo>
                  <a:cubicBezTo>
                    <a:pt x="1" y="1237"/>
                    <a:pt x="5" y="1337"/>
                    <a:pt x="17" y="1433"/>
                  </a:cubicBezTo>
                  <a:cubicBezTo>
                    <a:pt x="25" y="1529"/>
                    <a:pt x="41" y="1625"/>
                    <a:pt x="65" y="1717"/>
                  </a:cubicBezTo>
                  <a:cubicBezTo>
                    <a:pt x="85" y="1813"/>
                    <a:pt x="113" y="1909"/>
                    <a:pt x="149" y="1997"/>
                  </a:cubicBezTo>
                  <a:cubicBezTo>
                    <a:pt x="181" y="2093"/>
                    <a:pt x="229" y="2185"/>
                    <a:pt x="285" y="2265"/>
                  </a:cubicBezTo>
                  <a:cubicBezTo>
                    <a:pt x="301" y="2289"/>
                    <a:pt x="317" y="2309"/>
                    <a:pt x="337" y="2329"/>
                  </a:cubicBezTo>
                  <a:cubicBezTo>
                    <a:pt x="353" y="2349"/>
                    <a:pt x="369" y="2361"/>
                    <a:pt x="385" y="2377"/>
                  </a:cubicBezTo>
                  <a:lnTo>
                    <a:pt x="485" y="2477"/>
                  </a:lnTo>
                  <a:lnTo>
                    <a:pt x="891" y="2863"/>
                  </a:lnTo>
                  <a:lnTo>
                    <a:pt x="891" y="2863"/>
                  </a:lnTo>
                  <a:cubicBezTo>
                    <a:pt x="905" y="2887"/>
                    <a:pt x="918" y="2908"/>
                    <a:pt x="929" y="2929"/>
                  </a:cubicBezTo>
                  <a:cubicBezTo>
                    <a:pt x="945" y="2953"/>
                    <a:pt x="965" y="2981"/>
                    <a:pt x="981" y="3005"/>
                  </a:cubicBezTo>
                  <a:cubicBezTo>
                    <a:pt x="1017" y="3053"/>
                    <a:pt x="1053" y="3101"/>
                    <a:pt x="1093" y="3145"/>
                  </a:cubicBezTo>
                  <a:cubicBezTo>
                    <a:pt x="1133" y="3185"/>
                    <a:pt x="1173" y="3229"/>
                    <a:pt x="1217" y="3269"/>
                  </a:cubicBezTo>
                  <a:cubicBezTo>
                    <a:pt x="1241" y="3289"/>
                    <a:pt x="1265" y="3305"/>
                    <a:pt x="1285" y="3325"/>
                  </a:cubicBezTo>
                  <a:cubicBezTo>
                    <a:pt x="1305" y="3345"/>
                    <a:pt x="1333" y="3361"/>
                    <a:pt x="1357" y="3381"/>
                  </a:cubicBezTo>
                  <a:cubicBezTo>
                    <a:pt x="1381" y="3397"/>
                    <a:pt x="1405" y="3413"/>
                    <a:pt x="1429" y="3429"/>
                  </a:cubicBezTo>
                  <a:lnTo>
                    <a:pt x="1505" y="3477"/>
                  </a:lnTo>
                  <a:cubicBezTo>
                    <a:pt x="1557" y="3505"/>
                    <a:pt x="1609" y="3529"/>
                    <a:pt x="1665" y="3553"/>
                  </a:cubicBezTo>
                  <a:cubicBezTo>
                    <a:pt x="1689" y="3561"/>
                    <a:pt x="1717" y="3573"/>
                    <a:pt x="1745" y="3581"/>
                  </a:cubicBezTo>
                  <a:lnTo>
                    <a:pt x="1829" y="3609"/>
                  </a:lnTo>
                  <a:cubicBezTo>
                    <a:pt x="1885" y="3621"/>
                    <a:pt x="1945" y="3633"/>
                    <a:pt x="2001" y="3641"/>
                  </a:cubicBezTo>
                  <a:lnTo>
                    <a:pt x="2001" y="3629"/>
                  </a:lnTo>
                  <a:cubicBezTo>
                    <a:pt x="1949" y="3609"/>
                    <a:pt x="1893" y="3597"/>
                    <a:pt x="1841" y="3577"/>
                  </a:cubicBezTo>
                  <a:lnTo>
                    <a:pt x="1761" y="3545"/>
                  </a:lnTo>
                  <a:cubicBezTo>
                    <a:pt x="1733" y="3533"/>
                    <a:pt x="1709" y="3517"/>
                    <a:pt x="1685" y="3505"/>
                  </a:cubicBezTo>
                  <a:cubicBezTo>
                    <a:pt x="1661" y="3493"/>
                    <a:pt x="1633" y="3481"/>
                    <a:pt x="1609" y="3465"/>
                  </a:cubicBezTo>
                  <a:lnTo>
                    <a:pt x="1537" y="3421"/>
                  </a:lnTo>
                  <a:lnTo>
                    <a:pt x="1469" y="3369"/>
                  </a:lnTo>
                  <a:cubicBezTo>
                    <a:pt x="1449" y="3353"/>
                    <a:pt x="1425" y="3337"/>
                    <a:pt x="1405" y="3317"/>
                  </a:cubicBezTo>
                  <a:cubicBezTo>
                    <a:pt x="1385" y="3301"/>
                    <a:pt x="1361" y="3281"/>
                    <a:pt x="1341" y="3261"/>
                  </a:cubicBezTo>
                  <a:cubicBezTo>
                    <a:pt x="1321" y="3241"/>
                    <a:pt x="1301" y="3225"/>
                    <a:pt x="1281" y="3205"/>
                  </a:cubicBezTo>
                  <a:cubicBezTo>
                    <a:pt x="1241" y="3161"/>
                    <a:pt x="1209" y="3121"/>
                    <a:pt x="1173" y="3077"/>
                  </a:cubicBezTo>
                  <a:cubicBezTo>
                    <a:pt x="1133" y="3033"/>
                    <a:pt x="1101" y="2989"/>
                    <a:pt x="1073" y="2941"/>
                  </a:cubicBezTo>
                  <a:cubicBezTo>
                    <a:pt x="1057" y="2917"/>
                    <a:pt x="1041" y="2893"/>
                    <a:pt x="1029" y="2869"/>
                  </a:cubicBezTo>
                  <a:cubicBezTo>
                    <a:pt x="1013" y="2849"/>
                    <a:pt x="1001" y="2821"/>
                    <a:pt x="989" y="2801"/>
                  </a:cubicBezTo>
                  <a:lnTo>
                    <a:pt x="985" y="2789"/>
                  </a:lnTo>
                  <a:lnTo>
                    <a:pt x="977" y="2781"/>
                  </a:lnTo>
                  <a:lnTo>
                    <a:pt x="581" y="2377"/>
                  </a:lnTo>
                  <a:lnTo>
                    <a:pt x="481" y="2277"/>
                  </a:lnTo>
                  <a:cubicBezTo>
                    <a:pt x="465" y="2261"/>
                    <a:pt x="449" y="2245"/>
                    <a:pt x="437" y="2229"/>
                  </a:cubicBezTo>
                  <a:cubicBezTo>
                    <a:pt x="421" y="2209"/>
                    <a:pt x="409" y="2193"/>
                    <a:pt x="397" y="2177"/>
                  </a:cubicBezTo>
                  <a:cubicBezTo>
                    <a:pt x="349" y="2105"/>
                    <a:pt x="309" y="2025"/>
                    <a:pt x="277" y="1941"/>
                  </a:cubicBezTo>
                  <a:cubicBezTo>
                    <a:pt x="245" y="1857"/>
                    <a:pt x="217" y="1769"/>
                    <a:pt x="197" y="1681"/>
                  </a:cubicBezTo>
                  <a:cubicBezTo>
                    <a:pt x="177" y="1593"/>
                    <a:pt x="157" y="1501"/>
                    <a:pt x="145" y="1413"/>
                  </a:cubicBezTo>
                  <a:cubicBezTo>
                    <a:pt x="133" y="1321"/>
                    <a:pt x="129" y="1229"/>
                    <a:pt x="125" y="1137"/>
                  </a:cubicBezTo>
                  <a:cubicBezTo>
                    <a:pt x="125" y="1049"/>
                    <a:pt x="133" y="957"/>
                    <a:pt x="145" y="869"/>
                  </a:cubicBezTo>
                  <a:cubicBezTo>
                    <a:pt x="165" y="781"/>
                    <a:pt x="189" y="689"/>
                    <a:pt x="217" y="605"/>
                  </a:cubicBezTo>
                  <a:cubicBezTo>
                    <a:pt x="241" y="521"/>
                    <a:pt x="281" y="441"/>
                    <a:pt x="337" y="373"/>
                  </a:cubicBezTo>
                  <a:cubicBezTo>
                    <a:pt x="401" y="309"/>
                    <a:pt x="473" y="261"/>
                    <a:pt x="557" y="225"/>
                  </a:cubicBezTo>
                  <a:cubicBezTo>
                    <a:pt x="597" y="205"/>
                    <a:pt x="637" y="189"/>
                    <a:pt x="681" y="173"/>
                  </a:cubicBezTo>
                  <a:cubicBezTo>
                    <a:pt x="725" y="161"/>
                    <a:pt x="769" y="149"/>
                    <a:pt x="813" y="141"/>
                  </a:cubicBezTo>
                  <a:cubicBezTo>
                    <a:pt x="910" y="124"/>
                    <a:pt x="1006" y="116"/>
                    <a:pt x="1102" y="116"/>
                  </a:cubicBezTo>
                  <a:cubicBezTo>
                    <a:pt x="1192" y="116"/>
                    <a:pt x="1282" y="123"/>
                    <a:pt x="1373" y="137"/>
                  </a:cubicBezTo>
                  <a:cubicBezTo>
                    <a:pt x="1417" y="141"/>
                    <a:pt x="1465" y="149"/>
                    <a:pt x="1509" y="161"/>
                  </a:cubicBezTo>
                  <a:cubicBezTo>
                    <a:pt x="1529" y="165"/>
                    <a:pt x="1553" y="173"/>
                    <a:pt x="1573" y="181"/>
                  </a:cubicBezTo>
                  <a:cubicBezTo>
                    <a:pt x="1597" y="189"/>
                    <a:pt x="1621" y="197"/>
                    <a:pt x="1645" y="201"/>
                  </a:cubicBezTo>
                  <a:cubicBezTo>
                    <a:pt x="1650" y="201"/>
                    <a:pt x="1656" y="201"/>
                    <a:pt x="1662" y="201"/>
                  </a:cubicBezTo>
                  <a:cubicBezTo>
                    <a:pt x="1711" y="201"/>
                    <a:pt x="1757" y="186"/>
                    <a:pt x="1797" y="161"/>
                  </a:cubicBezTo>
                  <a:cubicBezTo>
                    <a:pt x="1826" y="145"/>
                    <a:pt x="1852" y="125"/>
                    <a:pt x="1876" y="104"/>
                  </a:cubicBezTo>
                  <a:lnTo>
                    <a:pt x="1876" y="104"/>
                  </a:lnTo>
                  <a:lnTo>
                    <a:pt x="1889" y="157"/>
                  </a:lnTo>
                  <a:lnTo>
                    <a:pt x="1921" y="253"/>
                  </a:lnTo>
                  <a:cubicBezTo>
                    <a:pt x="1945" y="317"/>
                    <a:pt x="1973" y="381"/>
                    <a:pt x="2001" y="441"/>
                  </a:cubicBezTo>
                  <a:cubicBezTo>
                    <a:pt x="2061" y="561"/>
                    <a:pt x="2133" y="677"/>
                    <a:pt x="2205" y="793"/>
                  </a:cubicBezTo>
                  <a:cubicBezTo>
                    <a:pt x="2281" y="905"/>
                    <a:pt x="2357" y="1013"/>
                    <a:pt x="2429" y="1121"/>
                  </a:cubicBezTo>
                  <a:cubicBezTo>
                    <a:pt x="2465" y="1169"/>
                    <a:pt x="2493" y="1221"/>
                    <a:pt x="2513" y="1277"/>
                  </a:cubicBezTo>
                  <a:lnTo>
                    <a:pt x="2517" y="1301"/>
                  </a:lnTo>
                  <a:lnTo>
                    <a:pt x="2517" y="1305"/>
                  </a:lnTo>
                  <a:lnTo>
                    <a:pt x="2521" y="1321"/>
                  </a:lnTo>
                  <a:cubicBezTo>
                    <a:pt x="2525" y="1341"/>
                    <a:pt x="2529" y="1357"/>
                    <a:pt x="2533" y="1377"/>
                  </a:cubicBezTo>
                  <a:cubicBezTo>
                    <a:pt x="2545" y="1413"/>
                    <a:pt x="2557" y="1445"/>
                    <a:pt x="2573" y="1477"/>
                  </a:cubicBezTo>
                  <a:cubicBezTo>
                    <a:pt x="2629" y="1605"/>
                    <a:pt x="2697" y="1721"/>
                    <a:pt x="2761" y="1837"/>
                  </a:cubicBezTo>
                  <a:cubicBezTo>
                    <a:pt x="2829" y="1949"/>
                    <a:pt x="2885" y="2065"/>
                    <a:pt x="2937" y="2185"/>
                  </a:cubicBezTo>
                  <a:lnTo>
                    <a:pt x="2949" y="2229"/>
                  </a:lnTo>
                  <a:cubicBezTo>
                    <a:pt x="2953" y="2241"/>
                    <a:pt x="2961" y="2269"/>
                    <a:pt x="2961" y="2277"/>
                  </a:cubicBezTo>
                  <a:lnTo>
                    <a:pt x="2961" y="2317"/>
                  </a:lnTo>
                  <a:lnTo>
                    <a:pt x="2953" y="2361"/>
                  </a:lnTo>
                  <a:cubicBezTo>
                    <a:pt x="2941" y="2425"/>
                    <a:pt x="2921" y="2485"/>
                    <a:pt x="2897" y="2545"/>
                  </a:cubicBezTo>
                  <a:cubicBezTo>
                    <a:pt x="2841" y="2665"/>
                    <a:pt x="2777" y="2781"/>
                    <a:pt x="2701" y="2889"/>
                  </a:cubicBezTo>
                  <a:lnTo>
                    <a:pt x="2721" y="2905"/>
                  </a:lnTo>
                  <a:cubicBezTo>
                    <a:pt x="2813" y="2805"/>
                    <a:pt x="2889" y="2693"/>
                    <a:pt x="2957" y="2577"/>
                  </a:cubicBezTo>
                  <a:cubicBezTo>
                    <a:pt x="2993" y="2517"/>
                    <a:pt x="3017" y="2453"/>
                    <a:pt x="3037" y="2385"/>
                  </a:cubicBezTo>
                  <a:lnTo>
                    <a:pt x="3045" y="2329"/>
                  </a:lnTo>
                  <a:cubicBezTo>
                    <a:pt x="3049" y="2309"/>
                    <a:pt x="3049" y="2293"/>
                    <a:pt x="3045" y="2273"/>
                  </a:cubicBezTo>
                  <a:cubicBezTo>
                    <a:pt x="3045" y="2253"/>
                    <a:pt x="3045" y="2237"/>
                    <a:pt x="3041" y="2221"/>
                  </a:cubicBezTo>
                  <a:cubicBezTo>
                    <a:pt x="3037" y="2205"/>
                    <a:pt x="3033" y="2185"/>
                    <a:pt x="3025" y="2165"/>
                  </a:cubicBezTo>
                  <a:cubicBezTo>
                    <a:pt x="2981" y="2037"/>
                    <a:pt x="2929" y="1913"/>
                    <a:pt x="2861" y="1793"/>
                  </a:cubicBezTo>
                  <a:cubicBezTo>
                    <a:pt x="2801" y="1673"/>
                    <a:pt x="2737" y="1557"/>
                    <a:pt x="2689" y="1437"/>
                  </a:cubicBezTo>
                  <a:cubicBezTo>
                    <a:pt x="2677" y="1409"/>
                    <a:pt x="2665" y="1381"/>
                    <a:pt x="2657" y="1353"/>
                  </a:cubicBezTo>
                  <a:cubicBezTo>
                    <a:pt x="2653" y="1337"/>
                    <a:pt x="2649" y="1325"/>
                    <a:pt x="2649" y="1313"/>
                  </a:cubicBezTo>
                  <a:lnTo>
                    <a:pt x="2645" y="1281"/>
                  </a:lnTo>
                  <a:lnTo>
                    <a:pt x="2637" y="1257"/>
                  </a:lnTo>
                  <a:cubicBezTo>
                    <a:pt x="2613" y="1185"/>
                    <a:pt x="2581" y="1121"/>
                    <a:pt x="2537" y="1057"/>
                  </a:cubicBezTo>
                  <a:cubicBezTo>
                    <a:pt x="2461" y="945"/>
                    <a:pt x="2377" y="841"/>
                    <a:pt x="2297" y="733"/>
                  </a:cubicBezTo>
                  <a:cubicBezTo>
                    <a:pt x="2217" y="629"/>
                    <a:pt x="2145" y="521"/>
                    <a:pt x="2077" y="409"/>
                  </a:cubicBezTo>
                  <a:cubicBezTo>
                    <a:pt x="2045" y="353"/>
                    <a:pt x="2017" y="293"/>
                    <a:pt x="1989" y="233"/>
                  </a:cubicBezTo>
                  <a:lnTo>
                    <a:pt x="1953" y="141"/>
                  </a:lnTo>
                  <a:lnTo>
                    <a:pt x="1921" y="49"/>
                  </a:lnTo>
                  <a:lnTo>
                    <a:pt x="190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18"/>
            <p:cNvSpPr/>
            <p:nvPr/>
          </p:nvSpPr>
          <p:spPr>
            <a:xfrm>
              <a:off x="1536645" y="1457564"/>
              <a:ext cx="304210" cy="795247"/>
            </a:xfrm>
            <a:custGeom>
              <a:avLst/>
              <a:gdLst/>
              <a:ahLst/>
              <a:cxnLst/>
              <a:rect l="l" t="t" r="r" b="b"/>
              <a:pathLst>
                <a:path w="1301" h="3401" extrusionOk="0">
                  <a:moveTo>
                    <a:pt x="177" y="1"/>
                  </a:moveTo>
                  <a:lnTo>
                    <a:pt x="321" y="101"/>
                  </a:lnTo>
                  <a:cubicBezTo>
                    <a:pt x="381" y="141"/>
                    <a:pt x="425" y="201"/>
                    <a:pt x="441" y="273"/>
                  </a:cubicBezTo>
                  <a:cubicBezTo>
                    <a:pt x="449" y="305"/>
                    <a:pt x="449" y="345"/>
                    <a:pt x="441" y="381"/>
                  </a:cubicBezTo>
                  <a:cubicBezTo>
                    <a:pt x="429" y="417"/>
                    <a:pt x="417" y="453"/>
                    <a:pt x="401" y="485"/>
                  </a:cubicBezTo>
                  <a:cubicBezTo>
                    <a:pt x="369" y="557"/>
                    <a:pt x="337" y="629"/>
                    <a:pt x="301" y="701"/>
                  </a:cubicBezTo>
                  <a:lnTo>
                    <a:pt x="197" y="917"/>
                  </a:lnTo>
                  <a:cubicBezTo>
                    <a:pt x="125" y="1061"/>
                    <a:pt x="69" y="1213"/>
                    <a:pt x="29" y="1369"/>
                  </a:cubicBezTo>
                  <a:cubicBezTo>
                    <a:pt x="5" y="1453"/>
                    <a:pt x="1" y="1541"/>
                    <a:pt x="13" y="1629"/>
                  </a:cubicBezTo>
                  <a:cubicBezTo>
                    <a:pt x="17" y="1653"/>
                    <a:pt x="25" y="1677"/>
                    <a:pt x="37" y="1697"/>
                  </a:cubicBezTo>
                  <a:cubicBezTo>
                    <a:pt x="41" y="1709"/>
                    <a:pt x="45" y="1721"/>
                    <a:pt x="53" y="1733"/>
                  </a:cubicBezTo>
                  <a:lnTo>
                    <a:pt x="65" y="1757"/>
                  </a:lnTo>
                  <a:cubicBezTo>
                    <a:pt x="85" y="1789"/>
                    <a:pt x="101" y="1821"/>
                    <a:pt x="117" y="1857"/>
                  </a:cubicBezTo>
                  <a:cubicBezTo>
                    <a:pt x="145" y="1925"/>
                    <a:pt x="169" y="1997"/>
                    <a:pt x="193" y="2073"/>
                  </a:cubicBezTo>
                  <a:cubicBezTo>
                    <a:pt x="217" y="2145"/>
                    <a:pt x="241" y="2221"/>
                    <a:pt x="261" y="2297"/>
                  </a:cubicBezTo>
                  <a:cubicBezTo>
                    <a:pt x="309" y="2445"/>
                    <a:pt x="353" y="2601"/>
                    <a:pt x="401" y="2749"/>
                  </a:cubicBezTo>
                  <a:cubicBezTo>
                    <a:pt x="425" y="2829"/>
                    <a:pt x="457" y="2905"/>
                    <a:pt x="493" y="2977"/>
                  </a:cubicBezTo>
                  <a:cubicBezTo>
                    <a:pt x="533" y="3057"/>
                    <a:pt x="593" y="3121"/>
                    <a:pt x="665" y="3169"/>
                  </a:cubicBezTo>
                  <a:cubicBezTo>
                    <a:pt x="729" y="3217"/>
                    <a:pt x="797" y="3261"/>
                    <a:pt x="869" y="3297"/>
                  </a:cubicBezTo>
                  <a:cubicBezTo>
                    <a:pt x="941" y="3333"/>
                    <a:pt x="1013" y="3369"/>
                    <a:pt x="1085" y="3401"/>
                  </a:cubicBezTo>
                  <a:lnTo>
                    <a:pt x="1093" y="3389"/>
                  </a:lnTo>
                  <a:cubicBezTo>
                    <a:pt x="1025" y="3345"/>
                    <a:pt x="961" y="3301"/>
                    <a:pt x="901" y="3249"/>
                  </a:cubicBezTo>
                  <a:cubicBezTo>
                    <a:pt x="837" y="3201"/>
                    <a:pt x="773" y="3149"/>
                    <a:pt x="717" y="3101"/>
                  </a:cubicBezTo>
                  <a:cubicBezTo>
                    <a:pt x="665" y="3057"/>
                    <a:pt x="621" y="2997"/>
                    <a:pt x="593" y="2929"/>
                  </a:cubicBezTo>
                  <a:cubicBezTo>
                    <a:pt x="565" y="2857"/>
                    <a:pt x="541" y="2785"/>
                    <a:pt x="525" y="2713"/>
                  </a:cubicBezTo>
                  <a:cubicBezTo>
                    <a:pt x="485" y="2561"/>
                    <a:pt x="445" y="2405"/>
                    <a:pt x="405" y="2253"/>
                  </a:cubicBezTo>
                  <a:cubicBezTo>
                    <a:pt x="361" y="2097"/>
                    <a:pt x="309" y="1945"/>
                    <a:pt x="241" y="1797"/>
                  </a:cubicBezTo>
                  <a:cubicBezTo>
                    <a:pt x="225" y="1761"/>
                    <a:pt x="201" y="1721"/>
                    <a:pt x="181" y="1689"/>
                  </a:cubicBezTo>
                  <a:lnTo>
                    <a:pt x="165" y="1661"/>
                  </a:lnTo>
                  <a:cubicBezTo>
                    <a:pt x="161" y="1657"/>
                    <a:pt x="157" y="1649"/>
                    <a:pt x="153" y="1645"/>
                  </a:cubicBezTo>
                  <a:cubicBezTo>
                    <a:pt x="149" y="1629"/>
                    <a:pt x="141" y="1613"/>
                    <a:pt x="141" y="1601"/>
                  </a:cubicBezTo>
                  <a:cubicBezTo>
                    <a:pt x="125" y="1529"/>
                    <a:pt x="125" y="1457"/>
                    <a:pt x="141" y="1389"/>
                  </a:cubicBezTo>
                  <a:cubicBezTo>
                    <a:pt x="165" y="1237"/>
                    <a:pt x="205" y="1085"/>
                    <a:pt x="261" y="937"/>
                  </a:cubicBezTo>
                  <a:cubicBezTo>
                    <a:pt x="289" y="865"/>
                    <a:pt x="313" y="789"/>
                    <a:pt x="345" y="717"/>
                  </a:cubicBezTo>
                  <a:lnTo>
                    <a:pt x="441" y="501"/>
                  </a:lnTo>
                  <a:cubicBezTo>
                    <a:pt x="457" y="461"/>
                    <a:pt x="469" y="425"/>
                    <a:pt x="481" y="385"/>
                  </a:cubicBezTo>
                  <a:cubicBezTo>
                    <a:pt x="493" y="345"/>
                    <a:pt x="497" y="301"/>
                    <a:pt x="489" y="257"/>
                  </a:cubicBezTo>
                  <a:cubicBezTo>
                    <a:pt x="483" y="216"/>
                    <a:pt x="470" y="177"/>
                    <a:pt x="450" y="140"/>
                  </a:cubicBezTo>
                  <a:lnTo>
                    <a:pt x="450" y="140"/>
                  </a:lnTo>
                  <a:cubicBezTo>
                    <a:pt x="542" y="176"/>
                    <a:pt x="632" y="221"/>
                    <a:pt x="721" y="273"/>
                  </a:cubicBezTo>
                  <a:cubicBezTo>
                    <a:pt x="745" y="289"/>
                    <a:pt x="769" y="309"/>
                    <a:pt x="789" y="329"/>
                  </a:cubicBezTo>
                  <a:cubicBezTo>
                    <a:pt x="793" y="337"/>
                    <a:pt x="797" y="337"/>
                    <a:pt x="801" y="345"/>
                  </a:cubicBezTo>
                  <a:lnTo>
                    <a:pt x="817" y="369"/>
                  </a:lnTo>
                  <a:lnTo>
                    <a:pt x="837" y="409"/>
                  </a:lnTo>
                  <a:lnTo>
                    <a:pt x="929" y="609"/>
                  </a:lnTo>
                  <a:cubicBezTo>
                    <a:pt x="961" y="673"/>
                    <a:pt x="993" y="741"/>
                    <a:pt x="1029" y="805"/>
                  </a:cubicBezTo>
                  <a:cubicBezTo>
                    <a:pt x="1049" y="837"/>
                    <a:pt x="1069" y="869"/>
                    <a:pt x="1089" y="901"/>
                  </a:cubicBezTo>
                  <a:cubicBezTo>
                    <a:pt x="1097" y="921"/>
                    <a:pt x="1109" y="933"/>
                    <a:pt x="1121" y="949"/>
                  </a:cubicBezTo>
                  <a:cubicBezTo>
                    <a:pt x="1129" y="961"/>
                    <a:pt x="1137" y="977"/>
                    <a:pt x="1145" y="989"/>
                  </a:cubicBezTo>
                  <a:cubicBezTo>
                    <a:pt x="1173" y="1053"/>
                    <a:pt x="1201" y="1121"/>
                    <a:pt x="1221" y="1189"/>
                  </a:cubicBezTo>
                  <a:cubicBezTo>
                    <a:pt x="1245" y="1257"/>
                    <a:pt x="1265" y="1329"/>
                    <a:pt x="1289" y="1397"/>
                  </a:cubicBezTo>
                  <a:lnTo>
                    <a:pt x="1301" y="1397"/>
                  </a:lnTo>
                  <a:cubicBezTo>
                    <a:pt x="1293" y="1325"/>
                    <a:pt x="1285" y="1249"/>
                    <a:pt x="1273" y="1177"/>
                  </a:cubicBezTo>
                  <a:cubicBezTo>
                    <a:pt x="1261" y="1105"/>
                    <a:pt x="1245" y="1029"/>
                    <a:pt x="1221" y="957"/>
                  </a:cubicBezTo>
                  <a:cubicBezTo>
                    <a:pt x="1213" y="941"/>
                    <a:pt x="1205" y="921"/>
                    <a:pt x="1193" y="901"/>
                  </a:cubicBezTo>
                  <a:cubicBezTo>
                    <a:pt x="1185" y="885"/>
                    <a:pt x="1173" y="869"/>
                    <a:pt x="1169" y="857"/>
                  </a:cubicBezTo>
                  <a:cubicBezTo>
                    <a:pt x="1153" y="825"/>
                    <a:pt x="1137" y="793"/>
                    <a:pt x="1121" y="761"/>
                  </a:cubicBezTo>
                  <a:cubicBezTo>
                    <a:pt x="1093" y="693"/>
                    <a:pt x="1065" y="629"/>
                    <a:pt x="1033" y="561"/>
                  </a:cubicBezTo>
                  <a:lnTo>
                    <a:pt x="945" y="361"/>
                  </a:lnTo>
                  <a:lnTo>
                    <a:pt x="933" y="337"/>
                  </a:lnTo>
                  <a:lnTo>
                    <a:pt x="929" y="325"/>
                  </a:lnTo>
                  <a:lnTo>
                    <a:pt x="925" y="317"/>
                  </a:lnTo>
                  <a:lnTo>
                    <a:pt x="921" y="309"/>
                  </a:lnTo>
                  <a:lnTo>
                    <a:pt x="921" y="305"/>
                  </a:lnTo>
                  <a:lnTo>
                    <a:pt x="905" y="281"/>
                  </a:lnTo>
                  <a:cubicBezTo>
                    <a:pt x="897" y="273"/>
                    <a:pt x="889" y="265"/>
                    <a:pt x="881" y="253"/>
                  </a:cubicBezTo>
                  <a:cubicBezTo>
                    <a:pt x="853" y="221"/>
                    <a:pt x="821" y="197"/>
                    <a:pt x="781" y="177"/>
                  </a:cubicBezTo>
                  <a:cubicBezTo>
                    <a:pt x="717" y="137"/>
                    <a:pt x="645" y="109"/>
                    <a:pt x="569" y="85"/>
                  </a:cubicBezTo>
                  <a:cubicBezTo>
                    <a:pt x="502" y="66"/>
                    <a:pt x="435" y="47"/>
                    <a:pt x="368" y="35"/>
                  </a:cubicBezTo>
                  <a:lnTo>
                    <a:pt x="368" y="35"/>
                  </a:lnTo>
                  <a:cubicBezTo>
                    <a:pt x="367" y="34"/>
                    <a:pt x="366" y="33"/>
                    <a:pt x="365" y="33"/>
                  </a:cubicBezTo>
                  <a:lnTo>
                    <a:pt x="364" y="34"/>
                  </a:lnTo>
                  <a:lnTo>
                    <a:pt x="364" y="34"/>
                  </a:lnTo>
                  <a:cubicBezTo>
                    <a:pt x="360" y="34"/>
                    <a:pt x="356" y="33"/>
                    <a:pt x="353" y="33"/>
                  </a:cubicBezTo>
                  <a:lnTo>
                    <a:pt x="177"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18"/>
            <p:cNvSpPr/>
            <p:nvPr/>
          </p:nvSpPr>
          <p:spPr>
            <a:xfrm>
              <a:off x="1976244" y="1611892"/>
              <a:ext cx="539908" cy="601638"/>
            </a:xfrm>
            <a:custGeom>
              <a:avLst/>
              <a:gdLst/>
              <a:ahLst/>
              <a:cxnLst/>
              <a:rect l="l" t="t" r="r" b="b"/>
              <a:pathLst>
                <a:path w="2309" h="2573" extrusionOk="0">
                  <a:moveTo>
                    <a:pt x="1097" y="1"/>
                  </a:moveTo>
                  <a:cubicBezTo>
                    <a:pt x="1077" y="1"/>
                    <a:pt x="1065" y="5"/>
                    <a:pt x="1049" y="17"/>
                  </a:cubicBezTo>
                  <a:cubicBezTo>
                    <a:pt x="1041" y="21"/>
                    <a:pt x="1033" y="29"/>
                    <a:pt x="1029" y="41"/>
                  </a:cubicBezTo>
                  <a:cubicBezTo>
                    <a:pt x="1029" y="45"/>
                    <a:pt x="1025" y="53"/>
                    <a:pt x="1025" y="57"/>
                  </a:cubicBezTo>
                  <a:lnTo>
                    <a:pt x="1025" y="65"/>
                  </a:lnTo>
                  <a:cubicBezTo>
                    <a:pt x="1025" y="69"/>
                    <a:pt x="1025" y="69"/>
                    <a:pt x="1025" y="73"/>
                  </a:cubicBezTo>
                  <a:cubicBezTo>
                    <a:pt x="1021" y="77"/>
                    <a:pt x="1017" y="77"/>
                    <a:pt x="1017" y="81"/>
                  </a:cubicBezTo>
                  <a:cubicBezTo>
                    <a:pt x="997" y="101"/>
                    <a:pt x="977" y="117"/>
                    <a:pt x="957" y="125"/>
                  </a:cubicBezTo>
                  <a:cubicBezTo>
                    <a:pt x="909" y="153"/>
                    <a:pt x="857" y="173"/>
                    <a:pt x="805" y="189"/>
                  </a:cubicBezTo>
                  <a:cubicBezTo>
                    <a:pt x="701" y="217"/>
                    <a:pt x="601" y="241"/>
                    <a:pt x="497" y="253"/>
                  </a:cubicBezTo>
                  <a:cubicBezTo>
                    <a:pt x="449" y="257"/>
                    <a:pt x="405" y="265"/>
                    <a:pt x="357" y="265"/>
                  </a:cubicBezTo>
                  <a:cubicBezTo>
                    <a:pt x="333" y="265"/>
                    <a:pt x="305" y="269"/>
                    <a:pt x="285" y="269"/>
                  </a:cubicBezTo>
                  <a:cubicBezTo>
                    <a:pt x="261" y="277"/>
                    <a:pt x="237" y="281"/>
                    <a:pt x="213" y="289"/>
                  </a:cubicBezTo>
                  <a:cubicBezTo>
                    <a:pt x="137" y="313"/>
                    <a:pt x="69" y="369"/>
                    <a:pt x="33" y="441"/>
                  </a:cubicBezTo>
                  <a:cubicBezTo>
                    <a:pt x="13" y="485"/>
                    <a:pt x="1" y="537"/>
                    <a:pt x="1" y="585"/>
                  </a:cubicBezTo>
                  <a:cubicBezTo>
                    <a:pt x="1" y="601"/>
                    <a:pt x="5" y="617"/>
                    <a:pt x="9" y="637"/>
                  </a:cubicBezTo>
                  <a:lnTo>
                    <a:pt x="17" y="641"/>
                  </a:lnTo>
                  <a:cubicBezTo>
                    <a:pt x="21" y="625"/>
                    <a:pt x="21" y="609"/>
                    <a:pt x="29" y="593"/>
                  </a:cubicBezTo>
                  <a:cubicBezTo>
                    <a:pt x="37" y="553"/>
                    <a:pt x="57" y="513"/>
                    <a:pt x="81" y="477"/>
                  </a:cubicBezTo>
                  <a:cubicBezTo>
                    <a:pt x="117" y="429"/>
                    <a:pt x="173" y="393"/>
                    <a:pt x="237" y="385"/>
                  </a:cubicBezTo>
                  <a:cubicBezTo>
                    <a:pt x="253" y="381"/>
                    <a:pt x="273" y="377"/>
                    <a:pt x="293" y="377"/>
                  </a:cubicBezTo>
                  <a:lnTo>
                    <a:pt x="353" y="377"/>
                  </a:lnTo>
                  <a:cubicBezTo>
                    <a:pt x="377" y="379"/>
                    <a:pt x="401" y="380"/>
                    <a:pt x="426" y="380"/>
                  </a:cubicBezTo>
                  <a:cubicBezTo>
                    <a:pt x="451" y="380"/>
                    <a:pt x="477" y="379"/>
                    <a:pt x="505" y="377"/>
                  </a:cubicBezTo>
                  <a:cubicBezTo>
                    <a:pt x="617" y="369"/>
                    <a:pt x="729" y="345"/>
                    <a:pt x="837" y="309"/>
                  </a:cubicBezTo>
                  <a:cubicBezTo>
                    <a:pt x="897" y="289"/>
                    <a:pt x="957" y="257"/>
                    <a:pt x="1009" y="221"/>
                  </a:cubicBezTo>
                  <a:cubicBezTo>
                    <a:pt x="1041" y="197"/>
                    <a:pt x="1065" y="169"/>
                    <a:pt x="1085" y="141"/>
                  </a:cubicBezTo>
                  <a:cubicBezTo>
                    <a:pt x="1089" y="129"/>
                    <a:pt x="1097" y="121"/>
                    <a:pt x="1101" y="109"/>
                  </a:cubicBezTo>
                  <a:lnTo>
                    <a:pt x="1105" y="93"/>
                  </a:lnTo>
                  <a:lnTo>
                    <a:pt x="1105" y="85"/>
                  </a:lnTo>
                  <a:lnTo>
                    <a:pt x="1105" y="85"/>
                  </a:lnTo>
                  <a:cubicBezTo>
                    <a:pt x="1129" y="85"/>
                    <a:pt x="1151" y="90"/>
                    <a:pt x="1173" y="101"/>
                  </a:cubicBezTo>
                  <a:cubicBezTo>
                    <a:pt x="1201" y="117"/>
                    <a:pt x="1229" y="129"/>
                    <a:pt x="1253" y="149"/>
                  </a:cubicBezTo>
                  <a:cubicBezTo>
                    <a:pt x="1305" y="185"/>
                    <a:pt x="1357" y="229"/>
                    <a:pt x="1397" y="277"/>
                  </a:cubicBezTo>
                  <a:cubicBezTo>
                    <a:pt x="1441" y="325"/>
                    <a:pt x="1481" y="381"/>
                    <a:pt x="1509" y="437"/>
                  </a:cubicBezTo>
                  <a:cubicBezTo>
                    <a:pt x="1525" y="469"/>
                    <a:pt x="1537" y="497"/>
                    <a:pt x="1549" y="529"/>
                  </a:cubicBezTo>
                  <a:cubicBezTo>
                    <a:pt x="1557" y="557"/>
                    <a:pt x="1565" y="593"/>
                    <a:pt x="1577" y="625"/>
                  </a:cubicBezTo>
                  <a:cubicBezTo>
                    <a:pt x="1609" y="757"/>
                    <a:pt x="1661" y="885"/>
                    <a:pt x="1725" y="1009"/>
                  </a:cubicBezTo>
                  <a:cubicBezTo>
                    <a:pt x="1789" y="1129"/>
                    <a:pt x="1857" y="1241"/>
                    <a:pt x="1941" y="1349"/>
                  </a:cubicBezTo>
                  <a:cubicBezTo>
                    <a:pt x="1961" y="1377"/>
                    <a:pt x="1981" y="1401"/>
                    <a:pt x="2005" y="1425"/>
                  </a:cubicBezTo>
                  <a:cubicBezTo>
                    <a:pt x="2013" y="1433"/>
                    <a:pt x="2021" y="1441"/>
                    <a:pt x="2029" y="1445"/>
                  </a:cubicBezTo>
                  <a:lnTo>
                    <a:pt x="2033" y="1453"/>
                  </a:lnTo>
                  <a:lnTo>
                    <a:pt x="2037" y="1453"/>
                  </a:lnTo>
                  <a:cubicBezTo>
                    <a:pt x="2045" y="1461"/>
                    <a:pt x="2049" y="1469"/>
                    <a:pt x="2053" y="1481"/>
                  </a:cubicBezTo>
                  <a:cubicBezTo>
                    <a:pt x="2061" y="1489"/>
                    <a:pt x="2065" y="1501"/>
                    <a:pt x="2069" y="1513"/>
                  </a:cubicBezTo>
                  <a:cubicBezTo>
                    <a:pt x="2077" y="1525"/>
                    <a:pt x="2081" y="1537"/>
                    <a:pt x="2085" y="1549"/>
                  </a:cubicBezTo>
                  <a:cubicBezTo>
                    <a:pt x="2097" y="1577"/>
                    <a:pt x="2105" y="1601"/>
                    <a:pt x="2113" y="1625"/>
                  </a:cubicBezTo>
                  <a:cubicBezTo>
                    <a:pt x="2145" y="1725"/>
                    <a:pt x="2169" y="1829"/>
                    <a:pt x="2181" y="1933"/>
                  </a:cubicBezTo>
                  <a:cubicBezTo>
                    <a:pt x="2193" y="2021"/>
                    <a:pt x="2197" y="2109"/>
                    <a:pt x="2189" y="2197"/>
                  </a:cubicBezTo>
                  <a:cubicBezTo>
                    <a:pt x="2189" y="2237"/>
                    <a:pt x="2181" y="2273"/>
                    <a:pt x="2173" y="2305"/>
                  </a:cubicBezTo>
                  <a:cubicBezTo>
                    <a:pt x="2169" y="2341"/>
                    <a:pt x="2157" y="2369"/>
                    <a:pt x="2153" y="2397"/>
                  </a:cubicBezTo>
                  <a:cubicBezTo>
                    <a:pt x="2137" y="2441"/>
                    <a:pt x="2121" y="2481"/>
                    <a:pt x="2097" y="2521"/>
                  </a:cubicBezTo>
                  <a:lnTo>
                    <a:pt x="2077" y="2565"/>
                  </a:lnTo>
                  <a:lnTo>
                    <a:pt x="2085" y="2573"/>
                  </a:lnTo>
                  <a:lnTo>
                    <a:pt x="2121" y="2537"/>
                  </a:lnTo>
                  <a:cubicBezTo>
                    <a:pt x="2153" y="2501"/>
                    <a:pt x="2177" y="2461"/>
                    <a:pt x="2201" y="2421"/>
                  </a:cubicBezTo>
                  <a:cubicBezTo>
                    <a:pt x="2217" y="2393"/>
                    <a:pt x="2229" y="2361"/>
                    <a:pt x="2245" y="2325"/>
                  </a:cubicBezTo>
                  <a:cubicBezTo>
                    <a:pt x="2257" y="2289"/>
                    <a:pt x="2269" y="2249"/>
                    <a:pt x="2277" y="2209"/>
                  </a:cubicBezTo>
                  <a:cubicBezTo>
                    <a:pt x="2297" y="2117"/>
                    <a:pt x="2309" y="2021"/>
                    <a:pt x="2305" y="1921"/>
                  </a:cubicBezTo>
                  <a:cubicBezTo>
                    <a:pt x="2301" y="1809"/>
                    <a:pt x="2285" y="1697"/>
                    <a:pt x="2253" y="1585"/>
                  </a:cubicBezTo>
                  <a:cubicBezTo>
                    <a:pt x="2245" y="1553"/>
                    <a:pt x="2237" y="1525"/>
                    <a:pt x="2225" y="1493"/>
                  </a:cubicBezTo>
                  <a:cubicBezTo>
                    <a:pt x="2221" y="1481"/>
                    <a:pt x="2213" y="1465"/>
                    <a:pt x="2205" y="1449"/>
                  </a:cubicBezTo>
                  <a:cubicBezTo>
                    <a:pt x="2197" y="1433"/>
                    <a:pt x="2189" y="1417"/>
                    <a:pt x="2181" y="1401"/>
                  </a:cubicBezTo>
                  <a:cubicBezTo>
                    <a:pt x="2169" y="1381"/>
                    <a:pt x="2157" y="1365"/>
                    <a:pt x="2145" y="1349"/>
                  </a:cubicBezTo>
                  <a:lnTo>
                    <a:pt x="2137" y="1341"/>
                  </a:lnTo>
                  <a:lnTo>
                    <a:pt x="2121" y="1329"/>
                  </a:lnTo>
                  <a:cubicBezTo>
                    <a:pt x="2117" y="1325"/>
                    <a:pt x="2113" y="1321"/>
                    <a:pt x="2109" y="1317"/>
                  </a:cubicBezTo>
                  <a:cubicBezTo>
                    <a:pt x="2093" y="1297"/>
                    <a:pt x="2069" y="1277"/>
                    <a:pt x="2049" y="1253"/>
                  </a:cubicBezTo>
                  <a:cubicBezTo>
                    <a:pt x="1969" y="1153"/>
                    <a:pt x="1897" y="1049"/>
                    <a:pt x="1833" y="941"/>
                  </a:cubicBezTo>
                  <a:cubicBezTo>
                    <a:pt x="1761" y="829"/>
                    <a:pt x="1701" y="713"/>
                    <a:pt x="1645" y="593"/>
                  </a:cubicBezTo>
                  <a:cubicBezTo>
                    <a:pt x="1597" y="461"/>
                    <a:pt x="1525" y="345"/>
                    <a:pt x="1429" y="241"/>
                  </a:cubicBezTo>
                  <a:cubicBezTo>
                    <a:pt x="1385" y="193"/>
                    <a:pt x="1333" y="145"/>
                    <a:pt x="1281" y="101"/>
                  </a:cubicBezTo>
                  <a:cubicBezTo>
                    <a:pt x="1257" y="81"/>
                    <a:pt x="1229" y="61"/>
                    <a:pt x="1201" y="41"/>
                  </a:cubicBezTo>
                  <a:cubicBezTo>
                    <a:pt x="1169" y="21"/>
                    <a:pt x="1133" y="5"/>
                    <a:pt x="109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18"/>
            <p:cNvSpPr/>
            <p:nvPr/>
          </p:nvSpPr>
          <p:spPr>
            <a:xfrm>
              <a:off x="2409297" y="2200210"/>
              <a:ext cx="910290" cy="384646"/>
            </a:xfrm>
            <a:custGeom>
              <a:avLst/>
              <a:gdLst/>
              <a:ahLst/>
              <a:cxnLst/>
              <a:rect l="l" t="t" r="r" b="b"/>
              <a:pathLst>
                <a:path w="3893" h="1645" extrusionOk="0">
                  <a:moveTo>
                    <a:pt x="449" y="1"/>
                  </a:moveTo>
                  <a:cubicBezTo>
                    <a:pt x="365" y="1"/>
                    <a:pt x="281" y="13"/>
                    <a:pt x="201" y="37"/>
                  </a:cubicBezTo>
                  <a:cubicBezTo>
                    <a:pt x="161" y="49"/>
                    <a:pt x="121" y="65"/>
                    <a:pt x="85" y="85"/>
                  </a:cubicBezTo>
                  <a:cubicBezTo>
                    <a:pt x="49" y="109"/>
                    <a:pt x="17" y="141"/>
                    <a:pt x="1" y="181"/>
                  </a:cubicBezTo>
                  <a:lnTo>
                    <a:pt x="17" y="185"/>
                  </a:lnTo>
                  <a:cubicBezTo>
                    <a:pt x="69" y="129"/>
                    <a:pt x="141" y="97"/>
                    <a:pt x="217" y="93"/>
                  </a:cubicBezTo>
                  <a:cubicBezTo>
                    <a:pt x="243" y="87"/>
                    <a:pt x="272" y="83"/>
                    <a:pt x="299" y="83"/>
                  </a:cubicBezTo>
                  <a:cubicBezTo>
                    <a:pt x="309" y="83"/>
                    <a:pt x="319" y="84"/>
                    <a:pt x="329" y="85"/>
                  </a:cubicBezTo>
                  <a:cubicBezTo>
                    <a:pt x="369" y="85"/>
                    <a:pt x="409" y="85"/>
                    <a:pt x="449" y="89"/>
                  </a:cubicBezTo>
                  <a:cubicBezTo>
                    <a:pt x="525" y="93"/>
                    <a:pt x="601" y="105"/>
                    <a:pt x="681" y="121"/>
                  </a:cubicBezTo>
                  <a:cubicBezTo>
                    <a:pt x="757" y="133"/>
                    <a:pt x="833" y="153"/>
                    <a:pt x="909" y="169"/>
                  </a:cubicBezTo>
                  <a:cubicBezTo>
                    <a:pt x="989" y="189"/>
                    <a:pt x="1065" y="209"/>
                    <a:pt x="1141" y="229"/>
                  </a:cubicBezTo>
                  <a:cubicBezTo>
                    <a:pt x="1221" y="249"/>
                    <a:pt x="1297" y="265"/>
                    <a:pt x="1377" y="281"/>
                  </a:cubicBezTo>
                  <a:cubicBezTo>
                    <a:pt x="1457" y="297"/>
                    <a:pt x="1537" y="309"/>
                    <a:pt x="1613" y="325"/>
                  </a:cubicBezTo>
                  <a:cubicBezTo>
                    <a:pt x="1693" y="341"/>
                    <a:pt x="1773" y="349"/>
                    <a:pt x="1853" y="365"/>
                  </a:cubicBezTo>
                  <a:cubicBezTo>
                    <a:pt x="2013" y="389"/>
                    <a:pt x="2169" y="421"/>
                    <a:pt x="2329" y="445"/>
                  </a:cubicBezTo>
                  <a:cubicBezTo>
                    <a:pt x="2485" y="473"/>
                    <a:pt x="2645" y="505"/>
                    <a:pt x="2805" y="525"/>
                  </a:cubicBezTo>
                  <a:cubicBezTo>
                    <a:pt x="2885" y="537"/>
                    <a:pt x="2969" y="541"/>
                    <a:pt x="3049" y="541"/>
                  </a:cubicBezTo>
                  <a:cubicBezTo>
                    <a:pt x="3057" y="542"/>
                    <a:pt x="3065" y="542"/>
                    <a:pt x="3072" y="542"/>
                  </a:cubicBezTo>
                  <a:cubicBezTo>
                    <a:pt x="3086" y="542"/>
                    <a:pt x="3100" y="541"/>
                    <a:pt x="3113" y="541"/>
                  </a:cubicBezTo>
                  <a:lnTo>
                    <a:pt x="3169" y="541"/>
                  </a:lnTo>
                  <a:cubicBezTo>
                    <a:pt x="3201" y="545"/>
                    <a:pt x="3237" y="557"/>
                    <a:pt x="3269" y="565"/>
                  </a:cubicBezTo>
                  <a:cubicBezTo>
                    <a:pt x="3337" y="593"/>
                    <a:pt x="3405" y="625"/>
                    <a:pt x="3469" y="665"/>
                  </a:cubicBezTo>
                  <a:cubicBezTo>
                    <a:pt x="3483" y="674"/>
                    <a:pt x="3496" y="683"/>
                    <a:pt x="3509" y="693"/>
                  </a:cubicBezTo>
                  <a:lnTo>
                    <a:pt x="3509" y="693"/>
                  </a:lnTo>
                  <a:cubicBezTo>
                    <a:pt x="3500" y="694"/>
                    <a:pt x="3490" y="696"/>
                    <a:pt x="3481" y="697"/>
                  </a:cubicBezTo>
                  <a:cubicBezTo>
                    <a:pt x="3445" y="705"/>
                    <a:pt x="3409" y="717"/>
                    <a:pt x="3373" y="729"/>
                  </a:cubicBezTo>
                  <a:cubicBezTo>
                    <a:pt x="3333" y="745"/>
                    <a:pt x="3297" y="765"/>
                    <a:pt x="3265" y="793"/>
                  </a:cubicBezTo>
                  <a:cubicBezTo>
                    <a:pt x="3253" y="801"/>
                    <a:pt x="3245" y="809"/>
                    <a:pt x="3237" y="821"/>
                  </a:cubicBezTo>
                  <a:lnTo>
                    <a:pt x="3221" y="841"/>
                  </a:lnTo>
                  <a:cubicBezTo>
                    <a:pt x="3209" y="857"/>
                    <a:pt x="3197" y="881"/>
                    <a:pt x="3189" y="893"/>
                  </a:cubicBezTo>
                  <a:cubicBezTo>
                    <a:pt x="3173" y="925"/>
                    <a:pt x="3161" y="957"/>
                    <a:pt x="3145" y="985"/>
                  </a:cubicBezTo>
                  <a:cubicBezTo>
                    <a:pt x="3113" y="1045"/>
                    <a:pt x="3081" y="1105"/>
                    <a:pt x="3049" y="1161"/>
                  </a:cubicBezTo>
                  <a:cubicBezTo>
                    <a:pt x="3033" y="1189"/>
                    <a:pt x="3017" y="1217"/>
                    <a:pt x="2997" y="1241"/>
                  </a:cubicBezTo>
                  <a:cubicBezTo>
                    <a:pt x="2977" y="1269"/>
                    <a:pt x="2957" y="1297"/>
                    <a:pt x="2937" y="1321"/>
                  </a:cubicBezTo>
                  <a:cubicBezTo>
                    <a:pt x="2917" y="1345"/>
                    <a:pt x="2897" y="1369"/>
                    <a:pt x="2873" y="1393"/>
                  </a:cubicBezTo>
                  <a:cubicBezTo>
                    <a:pt x="2849" y="1417"/>
                    <a:pt x="2825" y="1437"/>
                    <a:pt x="2801" y="1461"/>
                  </a:cubicBezTo>
                  <a:cubicBezTo>
                    <a:pt x="2777" y="1481"/>
                    <a:pt x="2749" y="1497"/>
                    <a:pt x="2721" y="1517"/>
                  </a:cubicBezTo>
                  <a:lnTo>
                    <a:pt x="2637" y="1565"/>
                  </a:lnTo>
                  <a:lnTo>
                    <a:pt x="2545" y="1605"/>
                  </a:lnTo>
                  <a:lnTo>
                    <a:pt x="2449" y="1633"/>
                  </a:lnTo>
                  <a:lnTo>
                    <a:pt x="2449" y="1645"/>
                  </a:lnTo>
                  <a:cubicBezTo>
                    <a:pt x="2481" y="1641"/>
                    <a:pt x="2517" y="1641"/>
                    <a:pt x="2549" y="1637"/>
                  </a:cubicBezTo>
                  <a:lnTo>
                    <a:pt x="2649" y="1613"/>
                  </a:lnTo>
                  <a:cubicBezTo>
                    <a:pt x="2685" y="1601"/>
                    <a:pt x="2721" y="1593"/>
                    <a:pt x="2749" y="1577"/>
                  </a:cubicBezTo>
                  <a:cubicBezTo>
                    <a:pt x="2781" y="1561"/>
                    <a:pt x="2813" y="1545"/>
                    <a:pt x="2845" y="1525"/>
                  </a:cubicBezTo>
                  <a:cubicBezTo>
                    <a:pt x="2873" y="1509"/>
                    <a:pt x="2901" y="1485"/>
                    <a:pt x="2929" y="1465"/>
                  </a:cubicBezTo>
                  <a:cubicBezTo>
                    <a:pt x="2957" y="1441"/>
                    <a:pt x="2985" y="1417"/>
                    <a:pt x="3009" y="1393"/>
                  </a:cubicBezTo>
                  <a:cubicBezTo>
                    <a:pt x="3033" y="1369"/>
                    <a:pt x="3057" y="1341"/>
                    <a:pt x="3081" y="1313"/>
                  </a:cubicBezTo>
                  <a:cubicBezTo>
                    <a:pt x="3105" y="1289"/>
                    <a:pt x="3125" y="1257"/>
                    <a:pt x="3145" y="1229"/>
                  </a:cubicBezTo>
                  <a:cubicBezTo>
                    <a:pt x="3185" y="1173"/>
                    <a:pt x="3225" y="1113"/>
                    <a:pt x="3257" y="1053"/>
                  </a:cubicBezTo>
                  <a:lnTo>
                    <a:pt x="3309" y="965"/>
                  </a:lnTo>
                  <a:lnTo>
                    <a:pt x="3329" y="929"/>
                  </a:lnTo>
                  <a:lnTo>
                    <a:pt x="3345" y="909"/>
                  </a:lnTo>
                  <a:lnTo>
                    <a:pt x="3353" y="905"/>
                  </a:lnTo>
                  <a:cubicBezTo>
                    <a:pt x="3373" y="889"/>
                    <a:pt x="3397" y="877"/>
                    <a:pt x="3421" y="869"/>
                  </a:cubicBezTo>
                  <a:cubicBezTo>
                    <a:pt x="3449" y="861"/>
                    <a:pt x="3477" y="853"/>
                    <a:pt x="3509" y="845"/>
                  </a:cubicBezTo>
                  <a:cubicBezTo>
                    <a:pt x="3541" y="841"/>
                    <a:pt x="3573" y="837"/>
                    <a:pt x="3601" y="833"/>
                  </a:cubicBezTo>
                  <a:cubicBezTo>
                    <a:pt x="3633" y="829"/>
                    <a:pt x="3669" y="825"/>
                    <a:pt x="3697" y="825"/>
                  </a:cubicBezTo>
                  <a:lnTo>
                    <a:pt x="3893" y="813"/>
                  </a:lnTo>
                  <a:lnTo>
                    <a:pt x="3745" y="693"/>
                  </a:lnTo>
                  <a:cubicBezTo>
                    <a:pt x="3677" y="641"/>
                    <a:pt x="3609" y="593"/>
                    <a:pt x="3537" y="553"/>
                  </a:cubicBezTo>
                  <a:cubicBezTo>
                    <a:pt x="3461" y="509"/>
                    <a:pt x="3385" y="473"/>
                    <a:pt x="3305" y="449"/>
                  </a:cubicBezTo>
                  <a:cubicBezTo>
                    <a:pt x="3261" y="433"/>
                    <a:pt x="3213" y="425"/>
                    <a:pt x="3169" y="421"/>
                  </a:cubicBezTo>
                  <a:lnTo>
                    <a:pt x="3101" y="421"/>
                  </a:lnTo>
                  <a:cubicBezTo>
                    <a:pt x="3081" y="425"/>
                    <a:pt x="3065" y="429"/>
                    <a:pt x="3045" y="429"/>
                  </a:cubicBezTo>
                  <a:cubicBezTo>
                    <a:pt x="2969" y="433"/>
                    <a:pt x="2889" y="433"/>
                    <a:pt x="2809" y="433"/>
                  </a:cubicBezTo>
                  <a:cubicBezTo>
                    <a:pt x="2649" y="429"/>
                    <a:pt x="2493" y="421"/>
                    <a:pt x="2333" y="401"/>
                  </a:cubicBezTo>
                  <a:cubicBezTo>
                    <a:pt x="2253" y="389"/>
                    <a:pt x="2173" y="377"/>
                    <a:pt x="2097" y="361"/>
                  </a:cubicBezTo>
                  <a:cubicBezTo>
                    <a:pt x="2017" y="349"/>
                    <a:pt x="1941" y="333"/>
                    <a:pt x="1861" y="313"/>
                  </a:cubicBezTo>
                  <a:cubicBezTo>
                    <a:pt x="1709" y="273"/>
                    <a:pt x="1553" y="225"/>
                    <a:pt x="1401" y="177"/>
                  </a:cubicBezTo>
                  <a:cubicBezTo>
                    <a:pt x="1249" y="133"/>
                    <a:pt x="1097" y="85"/>
                    <a:pt x="937" y="53"/>
                  </a:cubicBezTo>
                  <a:lnTo>
                    <a:pt x="817" y="29"/>
                  </a:lnTo>
                  <a:lnTo>
                    <a:pt x="693" y="13"/>
                  </a:lnTo>
                  <a:cubicBezTo>
                    <a:pt x="613" y="5"/>
                    <a:pt x="529" y="1"/>
                    <a:pt x="4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18"/>
            <p:cNvSpPr/>
            <p:nvPr/>
          </p:nvSpPr>
          <p:spPr>
            <a:xfrm>
              <a:off x="2369078" y="2368802"/>
              <a:ext cx="769059" cy="127904"/>
            </a:xfrm>
            <a:custGeom>
              <a:avLst/>
              <a:gdLst/>
              <a:ahLst/>
              <a:cxnLst/>
              <a:rect l="l" t="t" r="r" b="b"/>
              <a:pathLst>
                <a:path w="3289" h="547" extrusionOk="0">
                  <a:moveTo>
                    <a:pt x="718" y="1"/>
                  </a:moveTo>
                  <a:cubicBezTo>
                    <a:pt x="658" y="1"/>
                    <a:pt x="597" y="4"/>
                    <a:pt x="537" y="12"/>
                  </a:cubicBezTo>
                  <a:cubicBezTo>
                    <a:pt x="493" y="16"/>
                    <a:pt x="453" y="20"/>
                    <a:pt x="417" y="28"/>
                  </a:cubicBezTo>
                  <a:cubicBezTo>
                    <a:pt x="377" y="36"/>
                    <a:pt x="341" y="44"/>
                    <a:pt x="309" y="52"/>
                  </a:cubicBezTo>
                  <a:cubicBezTo>
                    <a:pt x="253" y="68"/>
                    <a:pt x="197" y="88"/>
                    <a:pt x="141" y="108"/>
                  </a:cubicBezTo>
                  <a:cubicBezTo>
                    <a:pt x="97" y="124"/>
                    <a:pt x="61" y="140"/>
                    <a:pt x="37" y="152"/>
                  </a:cubicBezTo>
                  <a:lnTo>
                    <a:pt x="1" y="168"/>
                  </a:lnTo>
                  <a:lnTo>
                    <a:pt x="5" y="176"/>
                  </a:lnTo>
                  <a:lnTo>
                    <a:pt x="45" y="164"/>
                  </a:lnTo>
                  <a:cubicBezTo>
                    <a:pt x="69" y="160"/>
                    <a:pt x="105" y="144"/>
                    <a:pt x="149" y="132"/>
                  </a:cubicBezTo>
                  <a:lnTo>
                    <a:pt x="229" y="116"/>
                  </a:lnTo>
                  <a:lnTo>
                    <a:pt x="321" y="96"/>
                  </a:lnTo>
                  <a:lnTo>
                    <a:pt x="425" y="80"/>
                  </a:lnTo>
                  <a:cubicBezTo>
                    <a:pt x="461" y="76"/>
                    <a:pt x="501" y="72"/>
                    <a:pt x="541" y="72"/>
                  </a:cubicBezTo>
                  <a:cubicBezTo>
                    <a:pt x="577" y="70"/>
                    <a:pt x="614" y="69"/>
                    <a:pt x="650" y="69"/>
                  </a:cubicBezTo>
                  <a:cubicBezTo>
                    <a:pt x="702" y="69"/>
                    <a:pt x="753" y="71"/>
                    <a:pt x="805" y="76"/>
                  </a:cubicBezTo>
                  <a:cubicBezTo>
                    <a:pt x="901" y="84"/>
                    <a:pt x="997" y="100"/>
                    <a:pt x="1093" y="120"/>
                  </a:cubicBezTo>
                  <a:cubicBezTo>
                    <a:pt x="1301" y="172"/>
                    <a:pt x="1505" y="236"/>
                    <a:pt x="1705" y="320"/>
                  </a:cubicBezTo>
                  <a:lnTo>
                    <a:pt x="2009" y="444"/>
                  </a:lnTo>
                  <a:cubicBezTo>
                    <a:pt x="2109" y="484"/>
                    <a:pt x="2213" y="516"/>
                    <a:pt x="2317" y="540"/>
                  </a:cubicBezTo>
                  <a:cubicBezTo>
                    <a:pt x="2347" y="544"/>
                    <a:pt x="2379" y="546"/>
                    <a:pt x="2411" y="546"/>
                  </a:cubicBezTo>
                  <a:cubicBezTo>
                    <a:pt x="2433" y="546"/>
                    <a:pt x="2455" y="545"/>
                    <a:pt x="2477" y="544"/>
                  </a:cubicBezTo>
                  <a:cubicBezTo>
                    <a:pt x="2525" y="536"/>
                    <a:pt x="2573" y="524"/>
                    <a:pt x="2621" y="512"/>
                  </a:cubicBezTo>
                  <a:cubicBezTo>
                    <a:pt x="2709" y="488"/>
                    <a:pt x="2797" y="452"/>
                    <a:pt x="2877" y="408"/>
                  </a:cubicBezTo>
                  <a:cubicBezTo>
                    <a:pt x="2941" y="372"/>
                    <a:pt x="3005" y="328"/>
                    <a:pt x="3065" y="276"/>
                  </a:cubicBezTo>
                  <a:cubicBezTo>
                    <a:pt x="3109" y="240"/>
                    <a:pt x="3153" y="200"/>
                    <a:pt x="3193" y="156"/>
                  </a:cubicBezTo>
                  <a:cubicBezTo>
                    <a:pt x="3229" y="120"/>
                    <a:pt x="3261" y="76"/>
                    <a:pt x="3289" y="36"/>
                  </a:cubicBezTo>
                  <a:lnTo>
                    <a:pt x="3281" y="32"/>
                  </a:lnTo>
                  <a:cubicBezTo>
                    <a:pt x="3249" y="68"/>
                    <a:pt x="3213" y="104"/>
                    <a:pt x="3173" y="136"/>
                  </a:cubicBezTo>
                  <a:cubicBezTo>
                    <a:pt x="3129" y="172"/>
                    <a:pt x="3085" y="208"/>
                    <a:pt x="3037" y="240"/>
                  </a:cubicBezTo>
                  <a:cubicBezTo>
                    <a:pt x="2977" y="284"/>
                    <a:pt x="2913" y="324"/>
                    <a:pt x="2845" y="356"/>
                  </a:cubicBezTo>
                  <a:cubicBezTo>
                    <a:pt x="2769" y="396"/>
                    <a:pt x="2689" y="428"/>
                    <a:pt x="2605" y="456"/>
                  </a:cubicBezTo>
                  <a:cubicBezTo>
                    <a:pt x="2561" y="472"/>
                    <a:pt x="2513" y="480"/>
                    <a:pt x="2469" y="496"/>
                  </a:cubicBezTo>
                  <a:cubicBezTo>
                    <a:pt x="2434" y="502"/>
                    <a:pt x="2396" y="505"/>
                    <a:pt x="2360" y="505"/>
                  </a:cubicBezTo>
                  <a:cubicBezTo>
                    <a:pt x="2347" y="505"/>
                    <a:pt x="2334" y="505"/>
                    <a:pt x="2321" y="504"/>
                  </a:cubicBezTo>
                  <a:cubicBezTo>
                    <a:pt x="2217" y="496"/>
                    <a:pt x="2113" y="468"/>
                    <a:pt x="2017" y="424"/>
                  </a:cubicBezTo>
                  <a:cubicBezTo>
                    <a:pt x="1917" y="388"/>
                    <a:pt x="1813" y="336"/>
                    <a:pt x="1717" y="288"/>
                  </a:cubicBezTo>
                  <a:cubicBezTo>
                    <a:pt x="1621" y="236"/>
                    <a:pt x="1521" y="192"/>
                    <a:pt x="1417" y="148"/>
                  </a:cubicBezTo>
                  <a:cubicBezTo>
                    <a:pt x="1317" y="112"/>
                    <a:pt x="1213" y="76"/>
                    <a:pt x="1109" y="48"/>
                  </a:cubicBezTo>
                  <a:cubicBezTo>
                    <a:pt x="980" y="18"/>
                    <a:pt x="849" y="1"/>
                    <a:pt x="71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18"/>
            <p:cNvSpPr/>
            <p:nvPr/>
          </p:nvSpPr>
          <p:spPr>
            <a:xfrm>
              <a:off x="2412103" y="2261707"/>
              <a:ext cx="576385" cy="68278"/>
            </a:xfrm>
            <a:custGeom>
              <a:avLst/>
              <a:gdLst/>
              <a:ahLst/>
              <a:cxnLst/>
              <a:rect l="l" t="t" r="r" b="b"/>
              <a:pathLst>
                <a:path w="2465" h="292" extrusionOk="0">
                  <a:moveTo>
                    <a:pt x="540" y="0"/>
                  </a:moveTo>
                  <a:cubicBezTo>
                    <a:pt x="486" y="0"/>
                    <a:pt x="431" y="3"/>
                    <a:pt x="377" y="10"/>
                  </a:cubicBezTo>
                  <a:cubicBezTo>
                    <a:pt x="321" y="14"/>
                    <a:pt x="269" y="26"/>
                    <a:pt x="217" y="38"/>
                  </a:cubicBezTo>
                  <a:cubicBezTo>
                    <a:pt x="177" y="50"/>
                    <a:pt x="137" y="66"/>
                    <a:pt x="97" y="82"/>
                  </a:cubicBezTo>
                  <a:cubicBezTo>
                    <a:pt x="73" y="94"/>
                    <a:pt x="49" y="106"/>
                    <a:pt x="25" y="118"/>
                  </a:cubicBezTo>
                  <a:lnTo>
                    <a:pt x="1" y="134"/>
                  </a:lnTo>
                  <a:lnTo>
                    <a:pt x="5" y="138"/>
                  </a:lnTo>
                  <a:lnTo>
                    <a:pt x="33" y="130"/>
                  </a:lnTo>
                  <a:cubicBezTo>
                    <a:pt x="49" y="126"/>
                    <a:pt x="73" y="114"/>
                    <a:pt x="105" y="106"/>
                  </a:cubicBezTo>
                  <a:cubicBezTo>
                    <a:pt x="145" y="98"/>
                    <a:pt x="185" y="90"/>
                    <a:pt x="225" y="82"/>
                  </a:cubicBezTo>
                  <a:cubicBezTo>
                    <a:pt x="273" y="78"/>
                    <a:pt x="325" y="70"/>
                    <a:pt x="381" y="70"/>
                  </a:cubicBezTo>
                  <a:cubicBezTo>
                    <a:pt x="397" y="69"/>
                    <a:pt x="414" y="68"/>
                    <a:pt x="432" y="68"/>
                  </a:cubicBezTo>
                  <a:cubicBezTo>
                    <a:pt x="474" y="68"/>
                    <a:pt x="520" y="71"/>
                    <a:pt x="565" y="74"/>
                  </a:cubicBezTo>
                  <a:cubicBezTo>
                    <a:pt x="633" y="78"/>
                    <a:pt x="701" y="86"/>
                    <a:pt x="773" y="94"/>
                  </a:cubicBezTo>
                  <a:cubicBezTo>
                    <a:pt x="917" y="110"/>
                    <a:pt x="1069" y="138"/>
                    <a:pt x="1225" y="158"/>
                  </a:cubicBezTo>
                  <a:cubicBezTo>
                    <a:pt x="1301" y="166"/>
                    <a:pt x="1381" y="178"/>
                    <a:pt x="1457" y="190"/>
                  </a:cubicBezTo>
                  <a:cubicBezTo>
                    <a:pt x="1533" y="198"/>
                    <a:pt x="1605" y="214"/>
                    <a:pt x="1677" y="230"/>
                  </a:cubicBezTo>
                  <a:cubicBezTo>
                    <a:pt x="1749" y="242"/>
                    <a:pt x="1821" y="258"/>
                    <a:pt x="1885" y="266"/>
                  </a:cubicBezTo>
                  <a:cubicBezTo>
                    <a:pt x="1953" y="274"/>
                    <a:pt x="2017" y="282"/>
                    <a:pt x="2073" y="286"/>
                  </a:cubicBezTo>
                  <a:cubicBezTo>
                    <a:pt x="2158" y="289"/>
                    <a:pt x="2231" y="291"/>
                    <a:pt x="2290" y="291"/>
                  </a:cubicBezTo>
                  <a:cubicBezTo>
                    <a:pt x="2315" y="291"/>
                    <a:pt x="2337" y="291"/>
                    <a:pt x="2357" y="290"/>
                  </a:cubicBezTo>
                  <a:cubicBezTo>
                    <a:pt x="2429" y="290"/>
                    <a:pt x="2465" y="286"/>
                    <a:pt x="2465" y="286"/>
                  </a:cubicBezTo>
                  <a:lnTo>
                    <a:pt x="2465" y="282"/>
                  </a:lnTo>
                  <a:cubicBezTo>
                    <a:pt x="2465" y="282"/>
                    <a:pt x="2429" y="274"/>
                    <a:pt x="2361" y="266"/>
                  </a:cubicBezTo>
                  <a:cubicBezTo>
                    <a:pt x="2325" y="258"/>
                    <a:pt x="2285" y="254"/>
                    <a:pt x="2237" y="250"/>
                  </a:cubicBezTo>
                  <a:lnTo>
                    <a:pt x="2081" y="230"/>
                  </a:lnTo>
                  <a:cubicBezTo>
                    <a:pt x="2021" y="222"/>
                    <a:pt x="1961" y="214"/>
                    <a:pt x="1893" y="210"/>
                  </a:cubicBezTo>
                  <a:cubicBezTo>
                    <a:pt x="1825" y="202"/>
                    <a:pt x="1757" y="202"/>
                    <a:pt x="1681" y="194"/>
                  </a:cubicBezTo>
                  <a:cubicBezTo>
                    <a:pt x="1609" y="190"/>
                    <a:pt x="1533" y="182"/>
                    <a:pt x="1461" y="170"/>
                  </a:cubicBezTo>
                  <a:cubicBezTo>
                    <a:pt x="1381" y="154"/>
                    <a:pt x="1309" y="138"/>
                    <a:pt x="1233" y="118"/>
                  </a:cubicBezTo>
                  <a:cubicBezTo>
                    <a:pt x="1153" y="102"/>
                    <a:pt x="1077" y="82"/>
                    <a:pt x="1005" y="66"/>
                  </a:cubicBezTo>
                  <a:cubicBezTo>
                    <a:pt x="933" y="50"/>
                    <a:pt x="853" y="34"/>
                    <a:pt x="781" y="22"/>
                  </a:cubicBezTo>
                  <a:cubicBezTo>
                    <a:pt x="702" y="7"/>
                    <a:pt x="621" y="0"/>
                    <a:pt x="54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18"/>
            <p:cNvSpPr/>
            <p:nvPr/>
          </p:nvSpPr>
          <p:spPr>
            <a:xfrm>
              <a:off x="2381237" y="2334663"/>
              <a:ext cx="504366" cy="96805"/>
            </a:xfrm>
            <a:custGeom>
              <a:avLst/>
              <a:gdLst/>
              <a:ahLst/>
              <a:cxnLst/>
              <a:rect l="l" t="t" r="r" b="b"/>
              <a:pathLst>
                <a:path w="2157" h="414" extrusionOk="0">
                  <a:moveTo>
                    <a:pt x="638" y="1"/>
                  </a:moveTo>
                  <a:cubicBezTo>
                    <a:pt x="538" y="1"/>
                    <a:pt x="437" y="10"/>
                    <a:pt x="337" y="30"/>
                  </a:cubicBezTo>
                  <a:cubicBezTo>
                    <a:pt x="289" y="38"/>
                    <a:pt x="241" y="46"/>
                    <a:pt x="193" y="62"/>
                  </a:cubicBezTo>
                  <a:cubicBezTo>
                    <a:pt x="157" y="74"/>
                    <a:pt x="125" y="86"/>
                    <a:pt x="89" y="98"/>
                  </a:cubicBezTo>
                  <a:cubicBezTo>
                    <a:pt x="57" y="110"/>
                    <a:pt x="29" y="126"/>
                    <a:pt x="1" y="138"/>
                  </a:cubicBezTo>
                  <a:lnTo>
                    <a:pt x="1" y="146"/>
                  </a:lnTo>
                  <a:lnTo>
                    <a:pt x="25" y="142"/>
                  </a:lnTo>
                  <a:cubicBezTo>
                    <a:pt x="41" y="138"/>
                    <a:pt x="65" y="130"/>
                    <a:pt x="93" y="126"/>
                  </a:cubicBezTo>
                  <a:cubicBezTo>
                    <a:pt x="125" y="118"/>
                    <a:pt x="161" y="110"/>
                    <a:pt x="201" y="106"/>
                  </a:cubicBezTo>
                  <a:cubicBezTo>
                    <a:pt x="241" y="98"/>
                    <a:pt x="289" y="94"/>
                    <a:pt x="341" y="86"/>
                  </a:cubicBezTo>
                  <a:cubicBezTo>
                    <a:pt x="393" y="82"/>
                    <a:pt x="449" y="78"/>
                    <a:pt x="509" y="78"/>
                  </a:cubicBezTo>
                  <a:cubicBezTo>
                    <a:pt x="569" y="74"/>
                    <a:pt x="633" y="74"/>
                    <a:pt x="697" y="74"/>
                  </a:cubicBezTo>
                  <a:cubicBezTo>
                    <a:pt x="718" y="72"/>
                    <a:pt x="740" y="72"/>
                    <a:pt x="762" y="72"/>
                  </a:cubicBezTo>
                  <a:cubicBezTo>
                    <a:pt x="806" y="72"/>
                    <a:pt x="852" y="74"/>
                    <a:pt x="897" y="74"/>
                  </a:cubicBezTo>
                  <a:lnTo>
                    <a:pt x="1105" y="78"/>
                  </a:lnTo>
                  <a:cubicBezTo>
                    <a:pt x="1173" y="82"/>
                    <a:pt x="1245" y="86"/>
                    <a:pt x="1313" y="98"/>
                  </a:cubicBezTo>
                  <a:cubicBezTo>
                    <a:pt x="1377" y="102"/>
                    <a:pt x="1445" y="118"/>
                    <a:pt x="1509" y="138"/>
                  </a:cubicBezTo>
                  <a:cubicBezTo>
                    <a:pt x="1573" y="154"/>
                    <a:pt x="1629" y="178"/>
                    <a:pt x="1685" y="198"/>
                  </a:cubicBezTo>
                  <a:cubicBezTo>
                    <a:pt x="1741" y="222"/>
                    <a:pt x="1793" y="238"/>
                    <a:pt x="1841" y="262"/>
                  </a:cubicBezTo>
                  <a:cubicBezTo>
                    <a:pt x="1933" y="302"/>
                    <a:pt x="2013" y="342"/>
                    <a:pt x="2065" y="370"/>
                  </a:cubicBezTo>
                  <a:lnTo>
                    <a:pt x="2153" y="414"/>
                  </a:lnTo>
                  <a:lnTo>
                    <a:pt x="2157" y="410"/>
                  </a:lnTo>
                  <a:cubicBezTo>
                    <a:pt x="2137" y="386"/>
                    <a:pt x="2109" y="366"/>
                    <a:pt x="2085" y="346"/>
                  </a:cubicBezTo>
                  <a:cubicBezTo>
                    <a:pt x="1973" y="254"/>
                    <a:pt x="1845" y="186"/>
                    <a:pt x="1709" y="142"/>
                  </a:cubicBezTo>
                  <a:cubicBezTo>
                    <a:pt x="1649" y="122"/>
                    <a:pt x="1585" y="110"/>
                    <a:pt x="1521" y="98"/>
                  </a:cubicBezTo>
                  <a:cubicBezTo>
                    <a:pt x="1457" y="90"/>
                    <a:pt x="1385" y="82"/>
                    <a:pt x="1317" y="74"/>
                  </a:cubicBezTo>
                  <a:cubicBezTo>
                    <a:pt x="1249" y="66"/>
                    <a:pt x="1181" y="54"/>
                    <a:pt x="1113" y="42"/>
                  </a:cubicBezTo>
                  <a:cubicBezTo>
                    <a:pt x="1041" y="30"/>
                    <a:pt x="973" y="22"/>
                    <a:pt x="901" y="14"/>
                  </a:cubicBezTo>
                  <a:cubicBezTo>
                    <a:pt x="833" y="6"/>
                    <a:pt x="765" y="2"/>
                    <a:pt x="697" y="2"/>
                  </a:cubicBezTo>
                  <a:cubicBezTo>
                    <a:pt x="677" y="1"/>
                    <a:pt x="658" y="1"/>
                    <a:pt x="63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18"/>
            <p:cNvSpPr/>
            <p:nvPr/>
          </p:nvSpPr>
          <p:spPr>
            <a:xfrm>
              <a:off x="2081000" y="1669882"/>
              <a:ext cx="160172" cy="104053"/>
            </a:xfrm>
            <a:custGeom>
              <a:avLst/>
              <a:gdLst/>
              <a:ahLst/>
              <a:cxnLst/>
              <a:rect l="l" t="t" r="r" b="b"/>
              <a:pathLst>
                <a:path w="685" h="445" extrusionOk="0">
                  <a:moveTo>
                    <a:pt x="649" y="1"/>
                  </a:moveTo>
                  <a:lnTo>
                    <a:pt x="645" y="5"/>
                  </a:lnTo>
                  <a:cubicBezTo>
                    <a:pt x="649" y="13"/>
                    <a:pt x="649" y="25"/>
                    <a:pt x="649" y="37"/>
                  </a:cubicBezTo>
                  <a:cubicBezTo>
                    <a:pt x="645" y="61"/>
                    <a:pt x="633" y="85"/>
                    <a:pt x="613" y="101"/>
                  </a:cubicBezTo>
                  <a:cubicBezTo>
                    <a:pt x="597" y="113"/>
                    <a:pt x="585" y="121"/>
                    <a:pt x="569" y="129"/>
                  </a:cubicBezTo>
                  <a:lnTo>
                    <a:pt x="509" y="165"/>
                  </a:lnTo>
                  <a:cubicBezTo>
                    <a:pt x="485" y="181"/>
                    <a:pt x="461" y="193"/>
                    <a:pt x="437" y="201"/>
                  </a:cubicBezTo>
                  <a:cubicBezTo>
                    <a:pt x="413" y="209"/>
                    <a:pt x="385" y="213"/>
                    <a:pt x="361" y="217"/>
                  </a:cubicBezTo>
                  <a:cubicBezTo>
                    <a:pt x="309" y="225"/>
                    <a:pt x="257" y="237"/>
                    <a:pt x="205" y="257"/>
                  </a:cubicBezTo>
                  <a:cubicBezTo>
                    <a:pt x="161" y="273"/>
                    <a:pt x="117" y="297"/>
                    <a:pt x="81" y="325"/>
                  </a:cubicBezTo>
                  <a:cubicBezTo>
                    <a:pt x="53" y="349"/>
                    <a:pt x="33" y="377"/>
                    <a:pt x="17" y="405"/>
                  </a:cubicBezTo>
                  <a:cubicBezTo>
                    <a:pt x="9" y="417"/>
                    <a:pt x="5" y="429"/>
                    <a:pt x="1" y="441"/>
                  </a:cubicBezTo>
                  <a:lnTo>
                    <a:pt x="9" y="445"/>
                  </a:lnTo>
                  <a:lnTo>
                    <a:pt x="17" y="441"/>
                  </a:lnTo>
                  <a:cubicBezTo>
                    <a:pt x="21" y="437"/>
                    <a:pt x="29" y="429"/>
                    <a:pt x="37" y="425"/>
                  </a:cubicBezTo>
                  <a:cubicBezTo>
                    <a:pt x="61" y="405"/>
                    <a:pt x="89" y="389"/>
                    <a:pt x="117" y="377"/>
                  </a:cubicBezTo>
                  <a:cubicBezTo>
                    <a:pt x="149" y="361"/>
                    <a:pt x="189" y="345"/>
                    <a:pt x="233" y="321"/>
                  </a:cubicBezTo>
                  <a:lnTo>
                    <a:pt x="301" y="293"/>
                  </a:lnTo>
                  <a:cubicBezTo>
                    <a:pt x="325" y="281"/>
                    <a:pt x="349" y="269"/>
                    <a:pt x="373" y="253"/>
                  </a:cubicBezTo>
                  <a:cubicBezTo>
                    <a:pt x="397" y="241"/>
                    <a:pt x="421" y="229"/>
                    <a:pt x="445" y="221"/>
                  </a:cubicBezTo>
                  <a:cubicBezTo>
                    <a:pt x="469" y="209"/>
                    <a:pt x="493" y="205"/>
                    <a:pt x="521" y="201"/>
                  </a:cubicBezTo>
                  <a:cubicBezTo>
                    <a:pt x="545" y="197"/>
                    <a:pt x="569" y="193"/>
                    <a:pt x="593" y="185"/>
                  </a:cubicBezTo>
                  <a:cubicBezTo>
                    <a:pt x="617" y="177"/>
                    <a:pt x="637" y="161"/>
                    <a:pt x="653" y="141"/>
                  </a:cubicBezTo>
                  <a:cubicBezTo>
                    <a:pt x="669" y="125"/>
                    <a:pt x="681" y="105"/>
                    <a:pt x="685" y="81"/>
                  </a:cubicBezTo>
                  <a:cubicBezTo>
                    <a:pt x="685" y="65"/>
                    <a:pt x="685" y="49"/>
                    <a:pt x="677" y="33"/>
                  </a:cubicBezTo>
                  <a:cubicBezTo>
                    <a:pt x="673" y="17"/>
                    <a:pt x="665" y="5"/>
                    <a:pt x="6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18"/>
            <p:cNvSpPr/>
            <p:nvPr/>
          </p:nvSpPr>
          <p:spPr>
            <a:xfrm>
              <a:off x="2306412" y="1723196"/>
              <a:ext cx="147077" cy="495948"/>
            </a:xfrm>
            <a:custGeom>
              <a:avLst/>
              <a:gdLst/>
              <a:ahLst/>
              <a:cxnLst/>
              <a:rect l="l" t="t" r="r" b="b"/>
              <a:pathLst>
                <a:path w="629" h="2121" extrusionOk="0">
                  <a:moveTo>
                    <a:pt x="5" y="1"/>
                  </a:moveTo>
                  <a:lnTo>
                    <a:pt x="1" y="5"/>
                  </a:lnTo>
                  <a:lnTo>
                    <a:pt x="1" y="33"/>
                  </a:lnTo>
                  <a:cubicBezTo>
                    <a:pt x="1" y="57"/>
                    <a:pt x="5" y="81"/>
                    <a:pt x="9" y="105"/>
                  </a:cubicBezTo>
                  <a:cubicBezTo>
                    <a:pt x="25" y="189"/>
                    <a:pt x="61" y="273"/>
                    <a:pt x="109" y="345"/>
                  </a:cubicBezTo>
                  <a:cubicBezTo>
                    <a:pt x="137" y="393"/>
                    <a:pt x="169" y="441"/>
                    <a:pt x="201" y="489"/>
                  </a:cubicBezTo>
                  <a:cubicBezTo>
                    <a:pt x="237" y="537"/>
                    <a:pt x="277" y="589"/>
                    <a:pt x="309" y="645"/>
                  </a:cubicBezTo>
                  <a:cubicBezTo>
                    <a:pt x="345" y="701"/>
                    <a:pt x="373" y="761"/>
                    <a:pt x="397" y="825"/>
                  </a:cubicBezTo>
                  <a:cubicBezTo>
                    <a:pt x="417" y="893"/>
                    <a:pt x="437" y="957"/>
                    <a:pt x="453" y="1025"/>
                  </a:cubicBezTo>
                  <a:cubicBezTo>
                    <a:pt x="485" y="1165"/>
                    <a:pt x="517" y="1301"/>
                    <a:pt x="537" y="1429"/>
                  </a:cubicBezTo>
                  <a:cubicBezTo>
                    <a:pt x="553" y="1545"/>
                    <a:pt x="561" y="1661"/>
                    <a:pt x="561" y="1781"/>
                  </a:cubicBezTo>
                  <a:cubicBezTo>
                    <a:pt x="557" y="1829"/>
                    <a:pt x="553" y="1877"/>
                    <a:pt x="545" y="1921"/>
                  </a:cubicBezTo>
                  <a:cubicBezTo>
                    <a:pt x="541" y="1957"/>
                    <a:pt x="533" y="1993"/>
                    <a:pt x="525" y="2025"/>
                  </a:cubicBezTo>
                  <a:cubicBezTo>
                    <a:pt x="521" y="2049"/>
                    <a:pt x="513" y="2073"/>
                    <a:pt x="505" y="2093"/>
                  </a:cubicBezTo>
                  <a:cubicBezTo>
                    <a:pt x="501" y="2109"/>
                    <a:pt x="497" y="2121"/>
                    <a:pt x="497" y="2121"/>
                  </a:cubicBezTo>
                  <a:lnTo>
                    <a:pt x="505" y="2121"/>
                  </a:lnTo>
                  <a:lnTo>
                    <a:pt x="517" y="2101"/>
                  </a:lnTo>
                  <a:cubicBezTo>
                    <a:pt x="525" y="2085"/>
                    <a:pt x="537" y="2065"/>
                    <a:pt x="549" y="2037"/>
                  </a:cubicBezTo>
                  <a:cubicBezTo>
                    <a:pt x="565" y="2001"/>
                    <a:pt x="581" y="1965"/>
                    <a:pt x="589" y="1929"/>
                  </a:cubicBezTo>
                  <a:cubicBezTo>
                    <a:pt x="605" y="1881"/>
                    <a:pt x="613" y="1833"/>
                    <a:pt x="621" y="1785"/>
                  </a:cubicBezTo>
                  <a:cubicBezTo>
                    <a:pt x="629" y="1725"/>
                    <a:pt x="629" y="1665"/>
                    <a:pt x="629" y="1609"/>
                  </a:cubicBezTo>
                  <a:cubicBezTo>
                    <a:pt x="625" y="1545"/>
                    <a:pt x="617" y="1477"/>
                    <a:pt x="605" y="1417"/>
                  </a:cubicBezTo>
                  <a:cubicBezTo>
                    <a:pt x="589" y="1349"/>
                    <a:pt x="573" y="1281"/>
                    <a:pt x="557" y="1217"/>
                  </a:cubicBezTo>
                  <a:cubicBezTo>
                    <a:pt x="537" y="1149"/>
                    <a:pt x="513" y="1081"/>
                    <a:pt x="489" y="1017"/>
                  </a:cubicBezTo>
                  <a:lnTo>
                    <a:pt x="413" y="817"/>
                  </a:lnTo>
                  <a:cubicBezTo>
                    <a:pt x="389" y="749"/>
                    <a:pt x="365" y="685"/>
                    <a:pt x="341" y="621"/>
                  </a:cubicBezTo>
                  <a:cubicBezTo>
                    <a:pt x="317" y="561"/>
                    <a:pt x="285" y="505"/>
                    <a:pt x="253" y="449"/>
                  </a:cubicBezTo>
                  <a:cubicBezTo>
                    <a:pt x="217" y="397"/>
                    <a:pt x="185" y="353"/>
                    <a:pt x="157" y="309"/>
                  </a:cubicBezTo>
                  <a:cubicBezTo>
                    <a:pt x="105" y="241"/>
                    <a:pt x="65" y="169"/>
                    <a:pt x="33" y="93"/>
                  </a:cubicBezTo>
                  <a:cubicBezTo>
                    <a:pt x="25" y="69"/>
                    <a:pt x="17" y="49"/>
                    <a:pt x="9" y="2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18"/>
            <p:cNvSpPr/>
            <p:nvPr/>
          </p:nvSpPr>
          <p:spPr>
            <a:xfrm>
              <a:off x="2273676" y="1837305"/>
              <a:ext cx="79735" cy="248091"/>
            </a:xfrm>
            <a:custGeom>
              <a:avLst/>
              <a:gdLst/>
              <a:ahLst/>
              <a:cxnLst/>
              <a:rect l="l" t="t" r="r" b="b"/>
              <a:pathLst>
                <a:path w="341" h="1061" extrusionOk="0">
                  <a:moveTo>
                    <a:pt x="5" y="1"/>
                  </a:moveTo>
                  <a:lnTo>
                    <a:pt x="1" y="5"/>
                  </a:lnTo>
                  <a:lnTo>
                    <a:pt x="13" y="13"/>
                  </a:lnTo>
                  <a:cubicBezTo>
                    <a:pt x="21" y="17"/>
                    <a:pt x="29" y="25"/>
                    <a:pt x="37" y="33"/>
                  </a:cubicBezTo>
                  <a:cubicBezTo>
                    <a:pt x="65" y="61"/>
                    <a:pt x="85" y="97"/>
                    <a:pt x="97" y="133"/>
                  </a:cubicBezTo>
                  <a:cubicBezTo>
                    <a:pt x="109" y="157"/>
                    <a:pt x="117" y="185"/>
                    <a:pt x="129" y="213"/>
                  </a:cubicBezTo>
                  <a:cubicBezTo>
                    <a:pt x="141" y="241"/>
                    <a:pt x="157" y="269"/>
                    <a:pt x="173" y="297"/>
                  </a:cubicBezTo>
                  <a:cubicBezTo>
                    <a:pt x="189" y="329"/>
                    <a:pt x="201" y="361"/>
                    <a:pt x="209" y="393"/>
                  </a:cubicBezTo>
                  <a:cubicBezTo>
                    <a:pt x="221" y="429"/>
                    <a:pt x="225" y="465"/>
                    <a:pt x="229" y="497"/>
                  </a:cubicBezTo>
                  <a:cubicBezTo>
                    <a:pt x="233" y="569"/>
                    <a:pt x="245" y="641"/>
                    <a:pt x="253" y="705"/>
                  </a:cubicBezTo>
                  <a:cubicBezTo>
                    <a:pt x="261" y="773"/>
                    <a:pt x="269" y="833"/>
                    <a:pt x="277" y="885"/>
                  </a:cubicBezTo>
                  <a:cubicBezTo>
                    <a:pt x="285" y="937"/>
                    <a:pt x="293" y="981"/>
                    <a:pt x="301" y="1013"/>
                  </a:cubicBezTo>
                  <a:cubicBezTo>
                    <a:pt x="305" y="1045"/>
                    <a:pt x="313" y="1061"/>
                    <a:pt x="313" y="1061"/>
                  </a:cubicBezTo>
                  <a:lnTo>
                    <a:pt x="321" y="1061"/>
                  </a:lnTo>
                  <a:cubicBezTo>
                    <a:pt x="333" y="1001"/>
                    <a:pt x="341" y="941"/>
                    <a:pt x="341" y="881"/>
                  </a:cubicBezTo>
                  <a:cubicBezTo>
                    <a:pt x="341" y="853"/>
                    <a:pt x="341" y="825"/>
                    <a:pt x="337" y="793"/>
                  </a:cubicBezTo>
                  <a:cubicBezTo>
                    <a:pt x="337" y="761"/>
                    <a:pt x="333" y="729"/>
                    <a:pt x="325" y="697"/>
                  </a:cubicBezTo>
                  <a:cubicBezTo>
                    <a:pt x="317" y="661"/>
                    <a:pt x="313" y="629"/>
                    <a:pt x="301" y="593"/>
                  </a:cubicBezTo>
                  <a:cubicBezTo>
                    <a:pt x="293" y="557"/>
                    <a:pt x="281" y="525"/>
                    <a:pt x="269" y="489"/>
                  </a:cubicBezTo>
                  <a:cubicBezTo>
                    <a:pt x="257" y="457"/>
                    <a:pt x="241" y="425"/>
                    <a:pt x="233" y="389"/>
                  </a:cubicBezTo>
                  <a:cubicBezTo>
                    <a:pt x="221" y="357"/>
                    <a:pt x="217" y="325"/>
                    <a:pt x="209" y="289"/>
                  </a:cubicBezTo>
                  <a:cubicBezTo>
                    <a:pt x="205" y="257"/>
                    <a:pt x="197" y="225"/>
                    <a:pt x="189" y="193"/>
                  </a:cubicBezTo>
                  <a:cubicBezTo>
                    <a:pt x="177" y="165"/>
                    <a:pt x="165" y="137"/>
                    <a:pt x="153" y="113"/>
                  </a:cubicBezTo>
                  <a:cubicBezTo>
                    <a:pt x="133" y="69"/>
                    <a:pt x="97" y="33"/>
                    <a:pt x="57" y="13"/>
                  </a:cubicBezTo>
                  <a:cubicBezTo>
                    <a:pt x="45" y="9"/>
                    <a:pt x="29" y="5"/>
                    <a:pt x="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18"/>
            <p:cNvSpPr/>
            <p:nvPr/>
          </p:nvSpPr>
          <p:spPr>
            <a:xfrm>
              <a:off x="1786375" y="1983215"/>
              <a:ext cx="90024" cy="363134"/>
            </a:xfrm>
            <a:custGeom>
              <a:avLst/>
              <a:gdLst/>
              <a:ahLst/>
              <a:cxnLst/>
              <a:rect l="l" t="t" r="r" b="b"/>
              <a:pathLst>
                <a:path w="385" h="1553" extrusionOk="0">
                  <a:moveTo>
                    <a:pt x="97" y="1"/>
                  </a:moveTo>
                  <a:cubicBezTo>
                    <a:pt x="81" y="17"/>
                    <a:pt x="69" y="41"/>
                    <a:pt x="57" y="61"/>
                  </a:cubicBezTo>
                  <a:cubicBezTo>
                    <a:pt x="29" y="117"/>
                    <a:pt x="13" y="181"/>
                    <a:pt x="9" y="245"/>
                  </a:cubicBezTo>
                  <a:cubicBezTo>
                    <a:pt x="1" y="285"/>
                    <a:pt x="1" y="329"/>
                    <a:pt x="1" y="369"/>
                  </a:cubicBezTo>
                  <a:cubicBezTo>
                    <a:pt x="1" y="417"/>
                    <a:pt x="9" y="461"/>
                    <a:pt x="17" y="509"/>
                  </a:cubicBezTo>
                  <a:cubicBezTo>
                    <a:pt x="33" y="609"/>
                    <a:pt x="41" y="709"/>
                    <a:pt x="45" y="809"/>
                  </a:cubicBezTo>
                  <a:cubicBezTo>
                    <a:pt x="49" y="861"/>
                    <a:pt x="57" y="913"/>
                    <a:pt x="65" y="965"/>
                  </a:cubicBezTo>
                  <a:cubicBezTo>
                    <a:pt x="73" y="1013"/>
                    <a:pt x="85" y="1061"/>
                    <a:pt x="101" y="1109"/>
                  </a:cubicBezTo>
                  <a:cubicBezTo>
                    <a:pt x="125" y="1193"/>
                    <a:pt x="161" y="1277"/>
                    <a:pt x="209" y="1353"/>
                  </a:cubicBezTo>
                  <a:cubicBezTo>
                    <a:pt x="245" y="1409"/>
                    <a:pt x="281" y="1457"/>
                    <a:pt x="325" y="1505"/>
                  </a:cubicBezTo>
                  <a:cubicBezTo>
                    <a:pt x="361" y="1537"/>
                    <a:pt x="381" y="1553"/>
                    <a:pt x="381" y="1553"/>
                  </a:cubicBezTo>
                  <a:lnTo>
                    <a:pt x="385" y="1549"/>
                  </a:lnTo>
                  <a:cubicBezTo>
                    <a:pt x="385" y="1549"/>
                    <a:pt x="373" y="1525"/>
                    <a:pt x="349" y="1489"/>
                  </a:cubicBezTo>
                  <a:lnTo>
                    <a:pt x="309" y="1417"/>
                  </a:lnTo>
                  <a:cubicBezTo>
                    <a:pt x="297" y="1389"/>
                    <a:pt x="281" y="1361"/>
                    <a:pt x="265" y="1325"/>
                  </a:cubicBezTo>
                  <a:cubicBezTo>
                    <a:pt x="245" y="1293"/>
                    <a:pt x="233" y="1253"/>
                    <a:pt x="213" y="1217"/>
                  </a:cubicBezTo>
                  <a:cubicBezTo>
                    <a:pt x="209" y="1197"/>
                    <a:pt x="197" y="1173"/>
                    <a:pt x="189" y="1153"/>
                  </a:cubicBezTo>
                  <a:cubicBezTo>
                    <a:pt x="181" y="1133"/>
                    <a:pt x="177" y="1109"/>
                    <a:pt x="165" y="1089"/>
                  </a:cubicBezTo>
                  <a:cubicBezTo>
                    <a:pt x="133" y="1001"/>
                    <a:pt x="109" y="905"/>
                    <a:pt x="81" y="805"/>
                  </a:cubicBezTo>
                  <a:cubicBezTo>
                    <a:pt x="69" y="757"/>
                    <a:pt x="61" y="705"/>
                    <a:pt x="53" y="657"/>
                  </a:cubicBezTo>
                  <a:cubicBezTo>
                    <a:pt x="49" y="605"/>
                    <a:pt x="49" y="557"/>
                    <a:pt x="53" y="509"/>
                  </a:cubicBezTo>
                  <a:cubicBezTo>
                    <a:pt x="57" y="461"/>
                    <a:pt x="61" y="413"/>
                    <a:pt x="61" y="369"/>
                  </a:cubicBezTo>
                  <a:cubicBezTo>
                    <a:pt x="65" y="329"/>
                    <a:pt x="65" y="285"/>
                    <a:pt x="65" y="249"/>
                  </a:cubicBezTo>
                  <a:cubicBezTo>
                    <a:pt x="69" y="189"/>
                    <a:pt x="73" y="129"/>
                    <a:pt x="89" y="69"/>
                  </a:cubicBezTo>
                  <a:cubicBezTo>
                    <a:pt x="89" y="53"/>
                    <a:pt x="93" y="37"/>
                    <a:pt x="101" y="21"/>
                  </a:cubicBezTo>
                  <a:cubicBezTo>
                    <a:pt x="105" y="9"/>
                    <a:pt x="105" y="1"/>
                    <a:pt x="10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18"/>
            <p:cNvSpPr/>
            <p:nvPr/>
          </p:nvSpPr>
          <p:spPr>
            <a:xfrm>
              <a:off x="1922931" y="2076747"/>
              <a:ext cx="42323" cy="369681"/>
            </a:xfrm>
            <a:custGeom>
              <a:avLst/>
              <a:gdLst/>
              <a:ahLst/>
              <a:cxnLst/>
              <a:rect l="l" t="t" r="r" b="b"/>
              <a:pathLst>
                <a:path w="181" h="1581" extrusionOk="0">
                  <a:moveTo>
                    <a:pt x="69" y="1"/>
                  </a:moveTo>
                  <a:cubicBezTo>
                    <a:pt x="69" y="1"/>
                    <a:pt x="61" y="25"/>
                    <a:pt x="45" y="65"/>
                  </a:cubicBezTo>
                  <a:cubicBezTo>
                    <a:pt x="29" y="125"/>
                    <a:pt x="17" y="185"/>
                    <a:pt x="9" y="245"/>
                  </a:cubicBezTo>
                  <a:cubicBezTo>
                    <a:pt x="5" y="281"/>
                    <a:pt x="1" y="321"/>
                    <a:pt x="1" y="365"/>
                  </a:cubicBezTo>
                  <a:cubicBezTo>
                    <a:pt x="1" y="413"/>
                    <a:pt x="1" y="457"/>
                    <a:pt x="9" y="501"/>
                  </a:cubicBezTo>
                  <a:cubicBezTo>
                    <a:pt x="13" y="549"/>
                    <a:pt x="17" y="597"/>
                    <a:pt x="21" y="645"/>
                  </a:cubicBezTo>
                  <a:cubicBezTo>
                    <a:pt x="25" y="697"/>
                    <a:pt x="25" y="745"/>
                    <a:pt x="29" y="797"/>
                  </a:cubicBezTo>
                  <a:cubicBezTo>
                    <a:pt x="29" y="845"/>
                    <a:pt x="33" y="897"/>
                    <a:pt x="41" y="945"/>
                  </a:cubicBezTo>
                  <a:cubicBezTo>
                    <a:pt x="45" y="993"/>
                    <a:pt x="53" y="1041"/>
                    <a:pt x="61" y="1089"/>
                  </a:cubicBezTo>
                  <a:cubicBezTo>
                    <a:pt x="73" y="1181"/>
                    <a:pt x="93" y="1265"/>
                    <a:pt x="109" y="1337"/>
                  </a:cubicBezTo>
                  <a:lnTo>
                    <a:pt x="165" y="1581"/>
                  </a:lnTo>
                  <a:lnTo>
                    <a:pt x="173" y="1581"/>
                  </a:lnTo>
                  <a:cubicBezTo>
                    <a:pt x="181" y="1497"/>
                    <a:pt x="181" y="1413"/>
                    <a:pt x="173" y="1333"/>
                  </a:cubicBezTo>
                  <a:cubicBezTo>
                    <a:pt x="165" y="1245"/>
                    <a:pt x="149" y="1165"/>
                    <a:pt x="129" y="1081"/>
                  </a:cubicBezTo>
                  <a:cubicBezTo>
                    <a:pt x="121" y="1037"/>
                    <a:pt x="109" y="989"/>
                    <a:pt x="101" y="941"/>
                  </a:cubicBezTo>
                  <a:cubicBezTo>
                    <a:pt x="89" y="893"/>
                    <a:pt x="77" y="849"/>
                    <a:pt x="65" y="797"/>
                  </a:cubicBezTo>
                  <a:cubicBezTo>
                    <a:pt x="53" y="749"/>
                    <a:pt x="45" y="701"/>
                    <a:pt x="45" y="653"/>
                  </a:cubicBezTo>
                  <a:cubicBezTo>
                    <a:pt x="41" y="605"/>
                    <a:pt x="41" y="557"/>
                    <a:pt x="45" y="509"/>
                  </a:cubicBezTo>
                  <a:cubicBezTo>
                    <a:pt x="49" y="465"/>
                    <a:pt x="57" y="421"/>
                    <a:pt x="61" y="377"/>
                  </a:cubicBezTo>
                  <a:cubicBezTo>
                    <a:pt x="61" y="337"/>
                    <a:pt x="65" y="297"/>
                    <a:pt x="65" y="257"/>
                  </a:cubicBezTo>
                  <a:cubicBezTo>
                    <a:pt x="69" y="185"/>
                    <a:pt x="77" y="125"/>
                    <a:pt x="77" y="81"/>
                  </a:cubicBezTo>
                  <a:lnTo>
                    <a:pt x="77" y="9"/>
                  </a:lnTo>
                  <a:lnTo>
                    <a:pt x="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18"/>
            <p:cNvSpPr/>
            <p:nvPr/>
          </p:nvSpPr>
          <p:spPr>
            <a:xfrm>
              <a:off x="2095030" y="2227334"/>
              <a:ext cx="218161" cy="313563"/>
            </a:xfrm>
            <a:custGeom>
              <a:avLst/>
              <a:gdLst/>
              <a:ahLst/>
              <a:cxnLst/>
              <a:rect l="l" t="t" r="r" b="b"/>
              <a:pathLst>
                <a:path w="933" h="1341" extrusionOk="0">
                  <a:moveTo>
                    <a:pt x="921" y="1"/>
                  </a:moveTo>
                  <a:cubicBezTo>
                    <a:pt x="921" y="1"/>
                    <a:pt x="913" y="25"/>
                    <a:pt x="893" y="69"/>
                  </a:cubicBezTo>
                  <a:cubicBezTo>
                    <a:pt x="873" y="113"/>
                    <a:pt x="849" y="173"/>
                    <a:pt x="817" y="245"/>
                  </a:cubicBezTo>
                  <a:cubicBezTo>
                    <a:pt x="805" y="281"/>
                    <a:pt x="785" y="317"/>
                    <a:pt x="769" y="357"/>
                  </a:cubicBezTo>
                  <a:cubicBezTo>
                    <a:pt x="749" y="401"/>
                    <a:pt x="733" y="441"/>
                    <a:pt x="709" y="485"/>
                  </a:cubicBezTo>
                  <a:cubicBezTo>
                    <a:pt x="661" y="577"/>
                    <a:pt x="581" y="645"/>
                    <a:pt x="485" y="685"/>
                  </a:cubicBezTo>
                  <a:cubicBezTo>
                    <a:pt x="437" y="705"/>
                    <a:pt x="389" y="725"/>
                    <a:pt x="341" y="753"/>
                  </a:cubicBezTo>
                  <a:cubicBezTo>
                    <a:pt x="297" y="781"/>
                    <a:pt x="253" y="813"/>
                    <a:pt x="217" y="853"/>
                  </a:cubicBezTo>
                  <a:cubicBezTo>
                    <a:pt x="149" y="921"/>
                    <a:pt x="105" y="1009"/>
                    <a:pt x="81" y="1101"/>
                  </a:cubicBezTo>
                  <a:cubicBezTo>
                    <a:pt x="73" y="1137"/>
                    <a:pt x="69" y="1177"/>
                    <a:pt x="65" y="1213"/>
                  </a:cubicBezTo>
                  <a:cubicBezTo>
                    <a:pt x="65" y="1237"/>
                    <a:pt x="57" y="1265"/>
                    <a:pt x="49" y="1289"/>
                  </a:cubicBezTo>
                  <a:cubicBezTo>
                    <a:pt x="41" y="1309"/>
                    <a:pt x="25" y="1325"/>
                    <a:pt x="1" y="1333"/>
                  </a:cubicBezTo>
                  <a:lnTo>
                    <a:pt x="1" y="1341"/>
                  </a:lnTo>
                  <a:cubicBezTo>
                    <a:pt x="9" y="1341"/>
                    <a:pt x="17" y="1337"/>
                    <a:pt x="25" y="1337"/>
                  </a:cubicBezTo>
                  <a:cubicBezTo>
                    <a:pt x="45" y="1333"/>
                    <a:pt x="61" y="1317"/>
                    <a:pt x="73" y="1301"/>
                  </a:cubicBezTo>
                  <a:cubicBezTo>
                    <a:pt x="89" y="1277"/>
                    <a:pt x="101" y="1249"/>
                    <a:pt x="109" y="1221"/>
                  </a:cubicBezTo>
                  <a:cubicBezTo>
                    <a:pt x="121" y="1189"/>
                    <a:pt x="129" y="1157"/>
                    <a:pt x="141" y="1121"/>
                  </a:cubicBezTo>
                  <a:cubicBezTo>
                    <a:pt x="173" y="1041"/>
                    <a:pt x="217" y="965"/>
                    <a:pt x="273" y="901"/>
                  </a:cubicBezTo>
                  <a:cubicBezTo>
                    <a:pt x="301" y="865"/>
                    <a:pt x="337" y="829"/>
                    <a:pt x="377" y="801"/>
                  </a:cubicBezTo>
                  <a:cubicBezTo>
                    <a:pt x="417" y="773"/>
                    <a:pt x="461" y="745"/>
                    <a:pt x="505" y="717"/>
                  </a:cubicBezTo>
                  <a:cubicBezTo>
                    <a:pt x="593" y="657"/>
                    <a:pt x="673" y="585"/>
                    <a:pt x="741" y="505"/>
                  </a:cubicBezTo>
                  <a:cubicBezTo>
                    <a:pt x="773" y="469"/>
                    <a:pt x="801" y="425"/>
                    <a:pt x="825" y="385"/>
                  </a:cubicBezTo>
                  <a:cubicBezTo>
                    <a:pt x="845" y="345"/>
                    <a:pt x="861" y="305"/>
                    <a:pt x="873" y="265"/>
                  </a:cubicBezTo>
                  <a:cubicBezTo>
                    <a:pt x="893" y="201"/>
                    <a:pt x="909" y="141"/>
                    <a:pt x="921" y="77"/>
                  </a:cubicBezTo>
                  <a:cubicBezTo>
                    <a:pt x="933" y="29"/>
                    <a:pt x="933" y="5"/>
                    <a:pt x="933" y="5"/>
                  </a:cubicBezTo>
                  <a:lnTo>
                    <a:pt x="92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18"/>
            <p:cNvSpPr/>
            <p:nvPr/>
          </p:nvSpPr>
          <p:spPr>
            <a:xfrm>
              <a:off x="2177338" y="2562180"/>
              <a:ext cx="921514" cy="118083"/>
            </a:xfrm>
            <a:custGeom>
              <a:avLst/>
              <a:gdLst/>
              <a:ahLst/>
              <a:cxnLst/>
              <a:rect l="l" t="t" r="r" b="b"/>
              <a:pathLst>
                <a:path w="3941" h="505" extrusionOk="0">
                  <a:moveTo>
                    <a:pt x="9" y="1"/>
                  </a:moveTo>
                  <a:lnTo>
                    <a:pt x="1" y="5"/>
                  </a:lnTo>
                  <a:cubicBezTo>
                    <a:pt x="9" y="17"/>
                    <a:pt x="17" y="33"/>
                    <a:pt x="29" y="45"/>
                  </a:cubicBezTo>
                  <a:cubicBezTo>
                    <a:pt x="57" y="77"/>
                    <a:pt x="93" y="105"/>
                    <a:pt x="133" y="125"/>
                  </a:cubicBezTo>
                  <a:cubicBezTo>
                    <a:pt x="193" y="157"/>
                    <a:pt x="261" y="173"/>
                    <a:pt x="333" y="173"/>
                  </a:cubicBezTo>
                  <a:cubicBezTo>
                    <a:pt x="348" y="173"/>
                    <a:pt x="364" y="174"/>
                    <a:pt x="379" y="174"/>
                  </a:cubicBezTo>
                  <a:cubicBezTo>
                    <a:pt x="449" y="174"/>
                    <a:pt x="521" y="167"/>
                    <a:pt x="593" y="161"/>
                  </a:cubicBezTo>
                  <a:cubicBezTo>
                    <a:pt x="721" y="151"/>
                    <a:pt x="851" y="146"/>
                    <a:pt x="981" y="146"/>
                  </a:cubicBezTo>
                  <a:cubicBezTo>
                    <a:pt x="1065" y="146"/>
                    <a:pt x="1149" y="148"/>
                    <a:pt x="1233" y="153"/>
                  </a:cubicBezTo>
                  <a:cubicBezTo>
                    <a:pt x="1353" y="157"/>
                    <a:pt x="1473" y="169"/>
                    <a:pt x="1593" y="185"/>
                  </a:cubicBezTo>
                  <a:cubicBezTo>
                    <a:pt x="1717" y="201"/>
                    <a:pt x="1841" y="225"/>
                    <a:pt x="1961" y="253"/>
                  </a:cubicBezTo>
                  <a:cubicBezTo>
                    <a:pt x="2085" y="281"/>
                    <a:pt x="2205" y="317"/>
                    <a:pt x="2325" y="357"/>
                  </a:cubicBezTo>
                  <a:cubicBezTo>
                    <a:pt x="2437" y="405"/>
                    <a:pt x="2553" y="445"/>
                    <a:pt x="2673" y="473"/>
                  </a:cubicBezTo>
                  <a:cubicBezTo>
                    <a:pt x="2785" y="493"/>
                    <a:pt x="2901" y="501"/>
                    <a:pt x="3017" y="505"/>
                  </a:cubicBezTo>
                  <a:cubicBezTo>
                    <a:pt x="3121" y="505"/>
                    <a:pt x="3229" y="505"/>
                    <a:pt x="3321" y="501"/>
                  </a:cubicBezTo>
                  <a:cubicBezTo>
                    <a:pt x="3409" y="497"/>
                    <a:pt x="3497" y="489"/>
                    <a:pt x="3581" y="477"/>
                  </a:cubicBezTo>
                  <a:cubicBezTo>
                    <a:pt x="3649" y="465"/>
                    <a:pt x="3713" y="449"/>
                    <a:pt x="3781" y="433"/>
                  </a:cubicBezTo>
                  <a:cubicBezTo>
                    <a:pt x="3833" y="413"/>
                    <a:pt x="3873" y="397"/>
                    <a:pt x="3901" y="389"/>
                  </a:cubicBezTo>
                  <a:lnTo>
                    <a:pt x="3941" y="369"/>
                  </a:lnTo>
                  <a:lnTo>
                    <a:pt x="3941" y="357"/>
                  </a:lnTo>
                  <a:lnTo>
                    <a:pt x="3897" y="373"/>
                  </a:lnTo>
                  <a:cubicBezTo>
                    <a:pt x="3869" y="381"/>
                    <a:pt x="3825" y="389"/>
                    <a:pt x="3773" y="401"/>
                  </a:cubicBezTo>
                  <a:cubicBezTo>
                    <a:pt x="3717" y="409"/>
                    <a:pt x="3653" y="421"/>
                    <a:pt x="3577" y="429"/>
                  </a:cubicBezTo>
                  <a:cubicBezTo>
                    <a:pt x="3501" y="433"/>
                    <a:pt x="3417" y="441"/>
                    <a:pt x="3321" y="441"/>
                  </a:cubicBezTo>
                  <a:lnTo>
                    <a:pt x="3017" y="441"/>
                  </a:lnTo>
                  <a:cubicBezTo>
                    <a:pt x="2987" y="442"/>
                    <a:pt x="2957" y="442"/>
                    <a:pt x="2926" y="442"/>
                  </a:cubicBezTo>
                  <a:cubicBezTo>
                    <a:pt x="2843" y="442"/>
                    <a:pt x="2759" y="439"/>
                    <a:pt x="2677" y="433"/>
                  </a:cubicBezTo>
                  <a:cubicBezTo>
                    <a:pt x="2557" y="417"/>
                    <a:pt x="2441" y="385"/>
                    <a:pt x="2329" y="337"/>
                  </a:cubicBezTo>
                  <a:cubicBezTo>
                    <a:pt x="2213" y="293"/>
                    <a:pt x="2089" y="253"/>
                    <a:pt x="1969" y="213"/>
                  </a:cubicBezTo>
                  <a:cubicBezTo>
                    <a:pt x="1729" y="141"/>
                    <a:pt x="1485" y="97"/>
                    <a:pt x="1237" y="77"/>
                  </a:cubicBezTo>
                  <a:cubicBezTo>
                    <a:pt x="1161" y="71"/>
                    <a:pt x="1086" y="69"/>
                    <a:pt x="1012" y="69"/>
                  </a:cubicBezTo>
                  <a:cubicBezTo>
                    <a:pt x="869" y="69"/>
                    <a:pt x="727" y="78"/>
                    <a:pt x="585" y="97"/>
                  </a:cubicBezTo>
                  <a:cubicBezTo>
                    <a:pt x="489" y="109"/>
                    <a:pt x="405" y="129"/>
                    <a:pt x="333" y="129"/>
                  </a:cubicBezTo>
                  <a:cubicBezTo>
                    <a:pt x="325" y="129"/>
                    <a:pt x="316" y="130"/>
                    <a:pt x="308" y="130"/>
                  </a:cubicBezTo>
                  <a:cubicBezTo>
                    <a:pt x="252" y="130"/>
                    <a:pt x="197" y="118"/>
                    <a:pt x="145" y="101"/>
                  </a:cubicBezTo>
                  <a:cubicBezTo>
                    <a:pt x="105" y="85"/>
                    <a:pt x="69" y="65"/>
                    <a:pt x="37" y="33"/>
                  </a:cubicBezTo>
                  <a:cubicBezTo>
                    <a:pt x="29" y="25"/>
                    <a:pt x="17"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18"/>
            <p:cNvSpPr/>
            <p:nvPr/>
          </p:nvSpPr>
          <p:spPr>
            <a:xfrm>
              <a:off x="2419585" y="2674418"/>
              <a:ext cx="256509" cy="34840"/>
            </a:xfrm>
            <a:custGeom>
              <a:avLst/>
              <a:gdLst/>
              <a:ahLst/>
              <a:cxnLst/>
              <a:rect l="l" t="t" r="r" b="b"/>
              <a:pathLst>
                <a:path w="1097" h="149" extrusionOk="0">
                  <a:moveTo>
                    <a:pt x="257" y="1"/>
                  </a:moveTo>
                  <a:cubicBezTo>
                    <a:pt x="225" y="1"/>
                    <a:pt x="197" y="5"/>
                    <a:pt x="173" y="9"/>
                  </a:cubicBezTo>
                  <a:cubicBezTo>
                    <a:pt x="113" y="17"/>
                    <a:pt x="57" y="29"/>
                    <a:pt x="1" y="49"/>
                  </a:cubicBezTo>
                  <a:lnTo>
                    <a:pt x="1" y="53"/>
                  </a:lnTo>
                  <a:cubicBezTo>
                    <a:pt x="1" y="53"/>
                    <a:pt x="21" y="57"/>
                    <a:pt x="53" y="61"/>
                  </a:cubicBezTo>
                  <a:cubicBezTo>
                    <a:pt x="81" y="65"/>
                    <a:pt x="125" y="65"/>
                    <a:pt x="177" y="69"/>
                  </a:cubicBezTo>
                  <a:cubicBezTo>
                    <a:pt x="211" y="72"/>
                    <a:pt x="251" y="74"/>
                    <a:pt x="294" y="74"/>
                  </a:cubicBezTo>
                  <a:cubicBezTo>
                    <a:pt x="312" y="74"/>
                    <a:pt x="330" y="74"/>
                    <a:pt x="349" y="73"/>
                  </a:cubicBezTo>
                  <a:cubicBezTo>
                    <a:pt x="381" y="71"/>
                    <a:pt x="414" y="71"/>
                    <a:pt x="447" y="71"/>
                  </a:cubicBezTo>
                  <a:cubicBezTo>
                    <a:pt x="481" y="71"/>
                    <a:pt x="515" y="71"/>
                    <a:pt x="549" y="69"/>
                  </a:cubicBezTo>
                  <a:cubicBezTo>
                    <a:pt x="585" y="69"/>
                    <a:pt x="617" y="69"/>
                    <a:pt x="653" y="73"/>
                  </a:cubicBezTo>
                  <a:cubicBezTo>
                    <a:pt x="685" y="77"/>
                    <a:pt x="717" y="85"/>
                    <a:pt x="749" y="97"/>
                  </a:cubicBezTo>
                  <a:cubicBezTo>
                    <a:pt x="781" y="105"/>
                    <a:pt x="805" y="117"/>
                    <a:pt x="837" y="125"/>
                  </a:cubicBezTo>
                  <a:cubicBezTo>
                    <a:pt x="869" y="133"/>
                    <a:pt x="893" y="137"/>
                    <a:pt x="917" y="141"/>
                  </a:cubicBezTo>
                  <a:cubicBezTo>
                    <a:pt x="961" y="149"/>
                    <a:pt x="1005" y="149"/>
                    <a:pt x="1045" y="149"/>
                  </a:cubicBezTo>
                  <a:cubicBezTo>
                    <a:pt x="1065" y="145"/>
                    <a:pt x="1081" y="141"/>
                    <a:pt x="1097" y="137"/>
                  </a:cubicBezTo>
                  <a:lnTo>
                    <a:pt x="1093" y="129"/>
                  </a:lnTo>
                  <a:lnTo>
                    <a:pt x="1045" y="117"/>
                  </a:lnTo>
                  <a:lnTo>
                    <a:pt x="929" y="81"/>
                  </a:lnTo>
                  <a:cubicBezTo>
                    <a:pt x="901" y="77"/>
                    <a:pt x="873" y="69"/>
                    <a:pt x="849" y="65"/>
                  </a:cubicBezTo>
                  <a:cubicBezTo>
                    <a:pt x="817" y="61"/>
                    <a:pt x="785" y="57"/>
                    <a:pt x="753" y="57"/>
                  </a:cubicBezTo>
                  <a:cubicBezTo>
                    <a:pt x="685" y="57"/>
                    <a:pt x="617" y="49"/>
                    <a:pt x="553" y="29"/>
                  </a:cubicBezTo>
                  <a:cubicBezTo>
                    <a:pt x="517" y="21"/>
                    <a:pt x="485" y="17"/>
                    <a:pt x="449" y="13"/>
                  </a:cubicBezTo>
                  <a:cubicBezTo>
                    <a:pt x="417" y="9"/>
                    <a:pt x="381" y="1"/>
                    <a:pt x="3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18"/>
            <p:cNvSpPr/>
            <p:nvPr/>
          </p:nvSpPr>
          <p:spPr>
            <a:xfrm>
              <a:off x="1668525" y="1545484"/>
              <a:ext cx="69447" cy="377164"/>
            </a:xfrm>
            <a:custGeom>
              <a:avLst/>
              <a:gdLst/>
              <a:ahLst/>
              <a:cxnLst/>
              <a:rect l="l" t="t" r="r" b="b"/>
              <a:pathLst>
                <a:path w="297" h="1613" extrusionOk="0">
                  <a:moveTo>
                    <a:pt x="1" y="1"/>
                  </a:moveTo>
                  <a:lnTo>
                    <a:pt x="1" y="5"/>
                  </a:lnTo>
                  <a:lnTo>
                    <a:pt x="9" y="21"/>
                  </a:lnTo>
                  <a:cubicBezTo>
                    <a:pt x="17" y="33"/>
                    <a:pt x="21" y="49"/>
                    <a:pt x="29" y="69"/>
                  </a:cubicBezTo>
                  <a:cubicBezTo>
                    <a:pt x="53" y="125"/>
                    <a:pt x="69" y="185"/>
                    <a:pt x="81" y="245"/>
                  </a:cubicBezTo>
                  <a:cubicBezTo>
                    <a:pt x="89" y="281"/>
                    <a:pt x="93" y="321"/>
                    <a:pt x="101" y="365"/>
                  </a:cubicBezTo>
                  <a:cubicBezTo>
                    <a:pt x="109" y="405"/>
                    <a:pt x="117" y="449"/>
                    <a:pt x="121" y="501"/>
                  </a:cubicBezTo>
                  <a:cubicBezTo>
                    <a:pt x="129" y="549"/>
                    <a:pt x="133" y="601"/>
                    <a:pt x="129" y="649"/>
                  </a:cubicBezTo>
                  <a:cubicBezTo>
                    <a:pt x="129" y="701"/>
                    <a:pt x="125" y="753"/>
                    <a:pt x="121" y="805"/>
                  </a:cubicBezTo>
                  <a:cubicBezTo>
                    <a:pt x="117" y="857"/>
                    <a:pt x="113" y="909"/>
                    <a:pt x="117" y="961"/>
                  </a:cubicBezTo>
                  <a:cubicBezTo>
                    <a:pt x="121" y="1013"/>
                    <a:pt x="125" y="1061"/>
                    <a:pt x="137" y="1113"/>
                  </a:cubicBezTo>
                  <a:cubicBezTo>
                    <a:pt x="153" y="1197"/>
                    <a:pt x="181" y="1285"/>
                    <a:pt x="209" y="1369"/>
                  </a:cubicBezTo>
                  <a:cubicBezTo>
                    <a:pt x="237" y="1441"/>
                    <a:pt x="257" y="1501"/>
                    <a:pt x="269" y="1545"/>
                  </a:cubicBezTo>
                  <a:lnTo>
                    <a:pt x="289" y="1613"/>
                  </a:lnTo>
                  <a:lnTo>
                    <a:pt x="297" y="1613"/>
                  </a:lnTo>
                  <a:cubicBezTo>
                    <a:pt x="297" y="1589"/>
                    <a:pt x="297" y="1565"/>
                    <a:pt x="297" y="1541"/>
                  </a:cubicBezTo>
                  <a:cubicBezTo>
                    <a:pt x="293" y="1477"/>
                    <a:pt x="285" y="1413"/>
                    <a:pt x="269" y="1353"/>
                  </a:cubicBezTo>
                  <a:cubicBezTo>
                    <a:pt x="257" y="1277"/>
                    <a:pt x="229" y="1189"/>
                    <a:pt x="205" y="1097"/>
                  </a:cubicBezTo>
                  <a:cubicBezTo>
                    <a:pt x="185" y="1001"/>
                    <a:pt x="169" y="901"/>
                    <a:pt x="157" y="805"/>
                  </a:cubicBezTo>
                  <a:cubicBezTo>
                    <a:pt x="153" y="753"/>
                    <a:pt x="153" y="701"/>
                    <a:pt x="153" y="649"/>
                  </a:cubicBezTo>
                  <a:cubicBezTo>
                    <a:pt x="153" y="601"/>
                    <a:pt x="157" y="549"/>
                    <a:pt x="161" y="501"/>
                  </a:cubicBezTo>
                  <a:cubicBezTo>
                    <a:pt x="165" y="453"/>
                    <a:pt x="165" y="405"/>
                    <a:pt x="161" y="357"/>
                  </a:cubicBezTo>
                  <a:cubicBezTo>
                    <a:pt x="157" y="313"/>
                    <a:pt x="149" y="269"/>
                    <a:pt x="137" y="229"/>
                  </a:cubicBezTo>
                  <a:cubicBezTo>
                    <a:pt x="117" y="165"/>
                    <a:pt x="89" y="109"/>
                    <a:pt x="53" y="57"/>
                  </a:cubicBezTo>
                  <a:cubicBezTo>
                    <a:pt x="37" y="37"/>
                    <a:pt x="21" y="17"/>
                    <a:pt x="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18"/>
            <p:cNvSpPr/>
            <p:nvPr/>
          </p:nvSpPr>
          <p:spPr>
            <a:xfrm>
              <a:off x="1595570" y="1849464"/>
              <a:ext cx="179813" cy="385582"/>
            </a:xfrm>
            <a:custGeom>
              <a:avLst/>
              <a:gdLst/>
              <a:ahLst/>
              <a:cxnLst/>
              <a:rect l="l" t="t" r="r" b="b"/>
              <a:pathLst>
                <a:path w="769" h="1649" extrusionOk="0">
                  <a:moveTo>
                    <a:pt x="1" y="1"/>
                  </a:moveTo>
                  <a:cubicBezTo>
                    <a:pt x="1" y="1"/>
                    <a:pt x="1" y="5"/>
                    <a:pt x="5" y="21"/>
                  </a:cubicBezTo>
                  <a:cubicBezTo>
                    <a:pt x="9" y="33"/>
                    <a:pt x="17" y="53"/>
                    <a:pt x="25" y="77"/>
                  </a:cubicBezTo>
                  <a:cubicBezTo>
                    <a:pt x="33" y="101"/>
                    <a:pt x="41" y="129"/>
                    <a:pt x="53" y="165"/>
                  </a:cubicBezTo>
                  <a:lnTo>
                    <a:pt x="85" y="277"/>
                  </a:lnTo>
                  <a:cubicBezTo>
                    <a:pt x="97" y="317"/>
                    <a:pt x="109" y="361"/>
                    <a:pt x="121" y="413"/>
                  </a:cubicBezTo>
                  <a:cubicBezTo>
                    <a:pt x="137" y="461"/>
                    <a:pt x="153" y="513"/>
                    <a:pt x="169" y="561"/>
                  </a:cubicBezTo>
                  <a:cubicBezTo>
                    <a:pt x="185" y="617"/>
                    <a:pt x="201" y="669"/>
                    <a:pt x="213" y="725"/>
                  </a:cubicBezTo>
                  <a:cubicBezTo>
                    <a:pt x="225" y="781"/>
                    <a:pt x="233" y="841"/>
                    <a:pt x="245" y="897"/>
                  </a:cubicBezTo>
                  <a:cubicBezTo>
                    <a:pt x="253" y="957"/>
                    <a:pt x="269" y="1013"/>
                    <a:pt x="285" y="1069"/>
                  </a:cubicBezTo>
                  <a:cubicBezTo>
                    <a:pt x="301" y="1125"/>
                    <a:pt x="321" y="1177"/>
                    <a:pt x="345" y="1233"/>
                  </a:cubicBezTo>
                  <a:cubicBezTo>
                    <a:pt x="385" y="1325"/>
                    <a:pt x="445" y="1413"/>
                    <a:pt x="517" y="1485"/>
                  </a:cubicBezTo>
                  <a:lnTo>
                    <a:pt x="565" y="1533"/>
                  </a:lnTo>
                  <a:cubicBezTo>
                    <a:pt x="577" y="1545"/>
                    <a:pt x="597" y="1557"/>
                    <a:pt x="609" y="1569"/>
                  </a:cubicBezTo>
                  <a:cubicBezTo>
                    <a:pt x="637" y="1585"/>
                    <a:pt x="661" y="1601"/>
                    <a:pt x="693" y="1617"/>
                  </a:cubicBezTo>
                  <a:cubicBezTo>
                    <a:pt x="709" y="1625"/>
                    <a:pt x="729" y="1633"/>
                    <a:pt x="745" y="1641"/>
                  </a:cubicBezTo>
                  <a:lnTo>
                    <a:pt x="765" y="1649"/>
                  </a:lnTo>
                  <a:lnTo>
                    <a:pt x="769" y="1641"/>
                  </a:lnTo>
                  <a:lnTo>
                    <a:pt x="753" y="1629"/>
                  </a:lnTo>
                  <a:cubicBezTo>
                    <a:pt x="737" y="1617"/>
                    <a:pt x="721" y="1605"/>
                    <a:pt x="705" y="1593"/>
                  </a:cubicBezTo>
                  <a:cubicBezTo>
                    <a:pt x="689" y="1577"/>
                    <a:pt x="661" y="1561"/>
                    <a:pt x="637" y="1533"/>
                  </a:cubicBezTo>
                  <a:cubicBezTo>
                    <a:pt x="613" y="1509"/>
                    <a:pt x="589" y="1481"/>
                    <a:pt x="561" y="1449"/>
                  </a:cubicBezTo>
                  <a:cubicBezTo>
                    <a:pt x="533" y="1413"/>
                    <a:pt x="509" y="1373"/>
                    <a:pt x="485" y="1337"/>
                  </a:cubicBezTo>
                  <a:cubicBezTo>
                    <a:pt x="461" y="1293"/>
                    <a:pt x="433" y="1253"/>
                    <a:pt x="409" y="1201"/>
                  </a:cubicBezTo>
                  <a:cubicBezTo>
                    <a:pt x="361" y="1101"/>
                    <a:pt x="317" y="997"/>
                    <a:pt x="281" y="889"/>
                  </a:cubicBezTo>
                  <a:cubicBezTo>
                    <a:pt x="241" y="781"/>
                    <a:pt x="217" y="669"/>
                    <a:pt x="205" y="557"/>
                  </a:cubicBezTo>
                  <a:cubicBezTo>
                    <a:pt x="197" y="497"/>
                    <a:pt x="193" y="449"/>
                    <a:pt x="181" y="397"/>
                  </a:cubicBezTo>
                  <a:cubicBezTo>
                    <a:pt x="169" y="353"/>
                    <a:pt x="157" y="305"/>
                    <a:pt x="141" y="261"/>
                  </a:cubicBezTo>
                  <a:cubicBezTo>
                    <a:pt x="117" y="193"/>
                    <a:pt x="89" y="129"/>
                    <a:pt x="53" y="65"/>
                  </a:cubicBezTo>
                  <a:cubicBezTo>
                    <a:pt x="37" y="41"/>
                    <a:pt x="21" y="21"/>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18"/>
            <p:cNvSpPr/>
            <p:nvPr/>
          </p:nvSpPr>
          <p:spPr>
            <a:xfrm>
              <a:off x="1764862" y="1681106"/>
              <a:ext cx="44193" cy="123695"/>
            </a:xfrm>
            <a:custGeom>
              <a:avLst/>
              <a:gdLst/>
              <a:ahLst/>
              <a:cxnLst/>
              <a:rect l="l" t="t" r="r" b="b"/>
              <a:pathLst>
                <a:path w="189" h="529" extrusionOk="0">
                  <a:moveTo>
                    <a:pt x="5" y="1"/>
                  </a:moveTo>
                  <a:lnTo>
                    <a:pt x="1" y="9"/>
                  </a:lnTo>
                  <a:cubicBezTo>
                    <a:pt x="1" y="17"/>
                    <a:pt x="1" y="29"/>
                    <a:pt x="5" y="37"/>
                  </a:cubicBezTo>
                  <a:cubicBezTo>
                    <a:pt x="9" y="57"/>
                    <a:pt x="13" y="77"/>
                    <a:pt x="21" y="97"/>
                  </a:cubicBezTo>
                  <a:cubicBezTo>
                    <a:pt x="25" y="109"/>
                    <a:pt x="33" y="121"/>
                    <a:pt x="41" y="133"/>
                  </a:cubicBezTo>
                  <a:cubicBezTo>
                    <a:pt x="49" y="145"/>
                    <a:pt x="57" y="157"/>
                    <a:pt x="69" y="169"/>
                  </a:cubicBezTo>
                  <a:cubicBezTo>
                    <a:pt x="81" y="181"/>
                    <a:pt x="89" y="197"/>
                    <a:pt x="93" y="213"/>
                  </a:cubicBezTo>
                  <a:cubicBezTo>
                    <a:pt x="97" y="229"/>
                    <a:pt x="101" y="245"/>
                    <a:pt x="101" y="261"/>
                  </a:cubicBezTo>
                  <a:cubicBezTo>
                    <a:pt x="101" y="293"/>
                    <a:pt x="105" y="329"/>
                    <a:pt x="109" y="361"/>
                  </a:cubicBezTo>
                  <a:cubicBezTo>
                    <a:pt x="113" y="389"/>
                    <a:pt x="117" y="417"/>
                    <a:pt x="125" y="445"/>
                  </a:cubicBezTo>
                  <a:cubicBezTo>
                    <a:pt x="133" y="473"/>
                    <a:pt x="145" y="501"/>
                    <a:pt x="157" y="529"/>
                  </a:cubicBezTo>
                  <a:lnTo>
                    <a:pt x="165" y="529"/>
                  </a:lnTo>
                  <a:cubicBezTo>
                    <a:pt x="181" y="485"/>
                    <a:pt x="189" y="441"/>
                    <a:pt x="189" y="397"/>
                  </a:cubicBezTo>
                  <a:cubicBezTo>
                    <a:pt x="185" y="381"/>
                    <a:pt x="185" y="365"/>
                    <a:pt x="181" y="349"/>
                  </a:cubicBezTo>
                  <a:cubicBezTo>
                    <a:pt x="173" y="333"/>
                    <a:pt x="169" y="313"/>
                    <a:pt x="165" y="297"/>
                  </a:cubicBezTo>
                  <a:cubicBezTo>
                    <a:pt x="157" y="281"/>
                    <a:pt x="149" y="265"/>
                    <a:pt x="137" y="249"/>
                  </a:cubicBezTo>
                  <a:cubicBezTo>
                    <a:pt x="129" y="233"/>
                    <a:pt x="121" y="217"/>
                    <a:pt x="113" y="201"/>
                  </a:cubicBezTo>
                  <a:cubicBezTo>
                    <a:pt x="109" y="185"/>
                    <a:pt x="105" y="169"/>
                    <a:pt x="105" y="153"/>
                  </a:cubicBezTo>
                  <a:cubicBezTo>
                    <a:pt x="101" y="133"/>
                    <a:pt x="97" y="117"/>
                    <a:pt x="93" y="101"/>
                  </a:cubicBezTo>
                  <a:cubicBezTo>
                    <a:pt x="89" y="89"/>
                    <a:pt x="81" y="77"/>
                    <a:pt x="73" y="65"/>
                  </a:cubicBezTo>
                  <a:cubicBezTo>
                    <a:pt x="57" y="37"/>
                    <a:pt x="33" y="17"/>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18"/>
            <p:cNvSpPr/>
            <p:nvPr/>
          </p:nvSpPr>
          <p:spPr>
            <a:xfrm>
              <a:off x="1752703" y="2316190"/>
              <a:ext cx="683010" cy="466018"/>
            </a:xfrm>
            <a:custGeom>
              <a:avLst/>
              <a:gdLst/>
              <a:ahLst/>
              <a:cxnLst/>
              <a:rect l="l" t="t" r="r" b="b"/>
              <a:pathLst>
                <a:path w="2921" h="1993" extrusionOk="0">
                  <a:moveTo>
                    <a:pt x="2397" y="1637"/>
                  </a:moveTo>
                  <a:cubicBezTo>
                    <a:pt x="2397" y="1637"/>
                    <a:pt x="2398" y="1637"/>
                    <a:pt x="2398" y="1637"/>
                  </a:cubicBezTo>
                  <a:cubicBezTo>
                    <a:pt x="2398" y="1637"/>
                    <a:pt x="2398" y="1637"/>
                    <a:pt x="2398" y="1637"/>
                  </a:cubicBezTo>
                  <a:lnTo>
                    <a:pt x="2398" y="1637"/>
                  </a:lnTo>
                  <a:cubicBezTo>
                    <a:pt x="2398" y="1638"/>
                    <a:pt x="2398" y="1639"/>
                    <a:pt x="2399" y="1640"/>
                  </a:cubicBezTo>
                  <a:lnTo>
                    <a:pt x="2399" y="1640"/>
                  </a:lnTo>
                  <a:lnTo>
                    <a:pt x="2397" y="1637"/>
                  </a:lnTo>
                  <a:close/>
                  <a:moveTo>
                    <a:pt x="2005" y="1825"/>
                  </a:moveTo>
                  <a:cubicBezTo>
                    <a:pt x="2005" y="1827"/>
                    <a:pt x="2004" y="1828"/>
                    <a:pt x="2003" y="1828"/>
                  </a:cubicBezTo>
                  <a:lnTo>
                    <a:pt x="2003" y="1828"/>
                  </a:lnTo>
                  <a:cubicBezTo>
                    <a:pt x="2004" y="1827"/>
                    <a:pt x="2005" y="1825"/>
                    <a:pt x="2005" y="1825"/>
                  </a:cubicBezTo>
                  <a:close/>
                  <a:moveTo>
                    <a:pt x="249" y="1"/>
                  </a:moveTo>
                  <a:cubicBezTo>
                    <a:pt x="205" y="1"/>
                    <a:pt x="165" y="9"/>
                    <a:pt x="129" y="21"/>
                  </a:cubicBezTo>
                  <a:cubicBezTo>
                    <a:pt x="109" y="29"/>
                    <a:pt x="89" y="37"/>
                    <a:pt x="73" y="49"/>
                  </a:cubicBezTo>
                  <a:cubicBezTo>
                    <a:pt x="53" y="57"/>
                    <a:pt x="37" y="69"/>
                    <a:pt x="21" y="81"/>
                  </a:cubicBezTo>
                  <a:lnTo>
                    <a:pt x="1" y="97"/>
                  </a:lnTo>
                  <a:lnTo>
                    <a:pt x="9" y="129"/>
                  </a:lnTo>
                  <a:cubicBezTo>
                    <a:pt x="25" y="169"/>
                    <a:pt x="41" y="205"/>
                    <a:pt x="57" y="241"/>
                  </a:cubicBezTo>
                  <a:cubicBezTo>
                    <a:pt x="73" y="281"/>
                    <a:pt x="93" y="317"/>
                    <a:pt x="113" y="353"/>
                  </a:cubicBezTo>
                  <a:cubicBezTo>
                    <a:pt x="133" y="389"/>
                    <a:pt x="157" y="421"/>
                    <a:pt x="181" y="457"/>
                  </a:cubicBezTo>
                  <a:cubicBezTo>
                    <a:pt x="193" y="473"/>
                    <a:pt x="205" y="485"/>
                    <a:pt x="221" y="505"/>
                  </a:cubicBezTo>
                  <a:lnTo>
                    <a:pt x="241" y="525"/>
                  </a:lnTo>
                  <a:cubicBezTo>
                    <a:pt x="249" y="533"/>
                    <a:pt x="261" y="541"/>
                    <a:pt x="269" y="549"/>
                  </a:cubicBezTo>
                  <a:cubicBezTo>
                    <a:pt x="289" y="565"/>
                    <a:pt x="309" y="577"/>
                    <a:pt x="329" y="589"/>
                  </a:cubicBezTo>
                  <a:cubicBezTo>
                    <a:pt x="345" y="601"/>
                    <a:pt x="365" y="609"/>
                    <a:pt x="385" y="617"/>
                  </a:cubicBezTo>
                  <a:cubicBezTo>
                    <a:pt x="421" y="637"/>
                    <a:pt x="461" y="649"/>
                    <a:pt x="501" y="661"/>
                  </a:cubicBezTo>
                  <a:cubicBezTo>
                    <a:pt x="541" y="673"/>
                    <a:pt x="581" y="685"/>
                    <a:pt x="621" y="693"/>
                  </a:cubicBezTo>
                  <a:lnTo>
                    <a:pt x="625" y="694"/>
                  </a:lnTo>
                  <a:lnTo>
                    <a:pt x="625" y="694"/>
                  </a:lnTo>
                  <a:cubicBezTo>
                    <a:pt x="606" y="711"/>
                    <a:pt x="588" y="730"/>
                    <a:pt x="569" y="749"/>
                  </a:cubicBezTo>
                  <a:cubicBezTo>
                    <a:pt x="545" y="773"/>
                    <a:pt x="525" y="797"/>
                    <a:pt x="509" y="825"/>
                  </a:cubicBezTo>
                  <a:cubicBezTo>
                    <a:pt x="497" y="841"/>
                    <a:pt x="489" y="853"/>
                    <a:pt x="481" y="869"/>
                  </a:cubicBezTo>
                  <a:cubicBezTo>
                    <a:pt x="477" y="877"/>
                    <a:pt x="473" y="885"/>
                    <a:pt x="469" y="893"/>
                  </a:cubicBezTo>
                  <a:lnTo>
                    <a:pt x="461" y="925"/>
                  </a:lnTo>
                  <a:cubicBezTo>
                    <a:pt x="457" y="941"/>
                    <a:pt x="457" y="961"/>
                    <a:pt x="457" y="977"/>
                  </a:cubicBezTo>
                  <a:cubicBezTo>
                    <a:pt x="457" y="993"/>
                    <a:pt x="457" y="1009"/>
                    <a:pt x="461" y="1025"/>
                  </a:cubicBezTo>
                  <a:cubicBezTo>
                    <a:pt x="461" y="1061"/>
                    <a:pt x="469" y="1093"/>
                    <a:pt x="477" y="1121"/>
                  </a:cubicBezTo>
                  <a:cubicBezTo>
                    <a:pt x="497" y="1185"/>
                    <a:pt x="517" y="1241"/>
                    <a:pt x="545" y="1301"/>
                  </a:cubicBezTo>
                  <a:lnTo>
                    <a:pt x="545" y="1305"/>
                  </a:lnTo>
                  <a:lnTo>
                    <a:pt x="549" y="1305"/>
                  </a:lnTo>
                  <a:cubicBezTo>
                    <a:pt x="581" y="1329"/>
                    <a:pt x="617" y="1353"/>
                    <a:pt x="657" y="1373"/>
                  </a:cubicBezTo>
                  <a:cubicBezTo>
                    <a:pt x="693" y="1389"/>
                    <a:pt x="733" y="1405"/>
                    <a:pt x="773" y="1417"/>
                  </a:cubicBezTo>
                  <a:cubicBezTo>
                    <a:pt x="813" y="1433"/>
                    <a:pt x="853" y="1441"/>
                    <a:pt x="897" y="1441"/>
                  </a:cubicBezTo>
                  <a:cubicBezTo>
                    <a:pt x="907" y="1443"/>
                    <a:pt x="918" y="1444"/>
                    <a:pt x="929" y="1444"/>
                  </a:cubicBezTo>
                  <a:cubicBezTo>
                    <a:pt x="940" y="1444"/>
                    <a:pt x="951" y="1443"/>
                    <a:pt x="961" y="1441"/>
                  </a:cubicBezTo>
                  <a:cubicBezTo>
                    <a:pt x="981" y="1441"/>
                    <a:pt x="1005" y="1433"/>
                    <a:pt x="1025" y="1429"/>
                  </a:cubicBezTo>
                  <a:cubicBezTo>
                    <a:pt x="1065" y="1417"/>
                    <a:pt x="1105" y="1397"/>
                    <a:pt x="1141" y="1373"/>
                  </a:cubicBezTo>
                  <a:cubicBezTo>
                    <a:pt x="1177" y="1349"/>
                    <a:pt x="1209" y="1325"/>
                    <a:pt x="1241" y="1297"/>
                  </a:cubicBezTo>
                  <a:cubicBezTo>
                    <a:pt x="1273" y="1273"/>
                    <a:pt x="1301" y="1249"/>
                    <a:pt x="1337" y="1225"/>
                  </a:cubicBezTo>
                  <a:cubicBezTo>
                    <a:pt x="1349" y="1217"/>
                    <a:pt x="1365" y="1209"/>
                    <a:pt x="1381" y="1205"/>
                  </a:cubicBezTo>
                  <a:cubicBezTo>
                    <a:pt x="1387" y="1203"/>
                    <a:pt x="1394" y="1200"/>
                    <a:pt x="1402" y="1199"/>
                  </a:cubicBezTo>
                  <a:lnTo>
                    <a:pt x="1402" y="1199"/>
                  </a:lnTo>
                  <a:cubicBezTo>
                    <a:pt x="1420" y="1221"/>
                    <a:pt x="1440" y="1244"/>
                    <a:pt x="1457" y="1265"/>
                  </a:cubicBezTo>
                  <a:cubicBezTo>
                    <a:pt x="1477" y="1293"/>
                    <a:pt x="1497" y="1321"/>
                    <a:pt x="1509" y="1353"/>
                  </a:cubicBezTo>
                  <a:cubicBezTo>
                    <a:pt x="1517" y="1365"/>
                    <a:pt x="1525" y="1381"/>
                    <a:pt x="1529" y="1393"/>
                  </a:cubicBezTo>
                  <a:cubicBezTo>
                    <a:pt x="1533" y="1409"/>
                    <a:pt x="1541" y="1429"/>
                    <a:pt x="1541" y="1445"/>
                  </a:cubicBezTo>
                  <a:lnTo>
                    <a:pt x="1569" y="1553"/>
                  </a:lnTo>
                  <a:cubicBezTo>
                    <a:pt x="1589" y="1629"/>
                    <a:pt x="1617" y="1701"/>
                    <a:pt x="1653" y="1773"/>
                  </a:cubicBezTo>
                  <a:cubicBezTo>
                    <a:pt x="1669" y="1809"/>
                    <a:pt x="1693" y="1845"/>
                    <a:pt x="1721" y="1877"/>
                  </a:cubicBezTo>
                  <a:cubicBezTo>
                    <a:pt x="1745" y="1909"/>
                    <a:pt x="1777" y="1937"/>
                    <a:pt x="1809" y="1965"/>
                  </a:cubicBezTo>
                  <a:lnTo>
                    <a:pt x="1817" y="1973"/>
                  </a:lnTo>
                  <a:lnTo>
                    <a:pt x="1833" y="1977"/>
                  </a:lnTo>
                  <a:cubicBezTo>
                    <a:pt x="1849" y="1981"/>
                    <a:pt x="1865" y="1985"/>
                    <a:pt x="1881" y="1989"/>
                  </a:cubicBezTo>
                  <a:cubicBezTo>
                    <a:pt x="1897" y="1989"/>
                    <a:pt x="1913" y="1993"/>
                    <a:pt x="1933" y="1993"/>
                  </a:cubicBezTo>
                  <a:cubicBezTo>
                    <a:pt x="1969" y="1993"/>
                    <a:pt x="2005" y="1989"/>
                    <a:pt x="2037" y="1977"/>
                  </a:cubicBezTo>
                  <a:cubicBezTo>
                    <a:pt x="2057" y="1969"/>
                    <a:pt x="2077" y="1957"/>
                    <a:pt x="2093" y="1941"/>
                  </a:cubicBezTo>
                  <a:cubicBezTo>
                    <a:pt x="2101" y="1933"/>
                    <a:pt x="2109" y="1925"/>
                    <a:pt x="2117" y="1917"/>
                  </a:cubicBezTo>
                  <a:lnTo>
                    <a:pt x="2125" y="1905"/>
                  </a:lnTo>
                  <a:lnTo>
                    <a:pt x="2129" y="1897"/>
                  </a:lnTo>
                  <a:lnTo>
                    <a:pt x="2133" y="1889"/>
                  </a:lnTo>
                  <a:lnTo>
                    <a:pt x="2141" y="1869"/>
                  </a:lnTo>
                  <a:lnTo>
                    <a:pt x="2149" y="1841"/>
                  </a:lnTo>
                  <a:cubicBezTo>
                    <a:pt x="2153" y="1825"/>
                    <a:pt x="2157" y="1809"/>
                    <a:pt x="2157" y="1789"/>
                  </a:cubicBezTo>
                  <a:cubicBezTo>
                    <a:pt x="2161" y="1733"/>
                    <a:pt x="2161" y="1677"/>
                    <a:pt x="2157" y="1621"/>
                  </a:cubicBezTo>
                  <a:cubicBezTo>
                    <a:pt x="2156" y="1607"/>
                    <a:pt x="2155" y="1593"/>
                    <a:pt x="2153" y="1580"/>
                  </a:cubicBezTo>
                  <a:lnTo>
                    <a:pt x="2153" y="1580"/>
                  </a:lnTo>
                  <a:cubicBezTo>
                    <a:pt x="2178" y="1593"/>
                    <a:pt x="2205" y="1608"/>
                    <a:pt x="2229" y="1625"/>
                  </a:cubicBezTo>
                  <a:cubicBezTo>
                    <a:pt x="2241" y="1633"/>
                    <a:pt x="2253" y="1645"/>
                    <a:pt x="2265" y="1653"/>
                  </a:cubicBezTo>
                  <a:cubicBezTo>
                    <a:pt x="2273" y="1665"/>
                    <a:pt x="2281" y="1673"/>
                    <a:pt x="2289" y="1685"/>
                  </a:cubicBezTo>
                  <a:lnTo>
                    <a:pt x="2289" y="1689"/>
                  </a:lnTo>
                  <a:lnTo>
                    <a:pt x="2297" y="1697"/>
                  </a:lnTo>
                  <a:lnTo>
                    <a:pt x="2305" y="1709"/>
                  </a:lnTo>
                  <a:lnTo>
                    <a:pt x="2309" y="1717"/>
                  </a:lnTo>
                  <a:lnTo>
                    <a:pt x="2317" y="1725"/>
                  </a:lnTo>
                  <a:cubicBezTo>
                    <a:pt x="2325" y="1733"/>
                    <a:pt x="2329" y="1737"/>
                    <a:pt x="2337" y="1741"/>
                  </a:cubicBezTo>
                  <a:cubicBezTo>
                    <a:pt x="2341" y="1749"/>
                    <a:pt x="2349" y="1753"/>
                    <a:pt x="2357" y="1757"/>
                  </a:cubicBezTo>
                  <a:lnTo>
                    <a:pt x="2369" y="1765"/>
                  </a:lnTo>
                  <a:cubicBezTo>
                    <a:pt x="2381" y="1769"/>
                    <a:pt x="2389" y="1773"/>
                    <a:pt x="2401" y="1777"/>
                  </a:cubicBezTo>
                  <a:cubicBezTo>
                    <a:pt x="2441" y="1789"/>
                    <a:pt x="2481" y="1801"/>
                    <a:pt x="2521" y="1809"/>
                  </a:cubicBezTo>
                  <a:cubicBezTo>
                    <a:pt x="2561" y="1813"/>
                    <a:pt x="2597" y="1821"/>
                    <a:pt x="2637" y="1825"/>
                  </a:cubicBezTo>
                  <a:cubicBezTo>
                    <a:pt x="2717" y="1829"/>
                    <a:pt x="2793" y="1837"/>
                    <a:pt x="2869" y="1837"/>
                  </a:cubicBezTo>
                  <a:lnTo>
                    <a:pt x="2921" y="1837"/>
                  </a:lnTo>
                  <a:lnTo>
                    <a:pt x="2901" y="1793"/>
                  </a:lnTo>
                  <a:cubicBezTo>
                    <a:pt x="2881" y="1749"/>
                    <a:pt x="2853" y="1705"/>
                    <a:pt x="2825" y="1665"/>
                  </a:cubicBezTo>
                  <a:cubicBezTo>
                    <a:pt x="2797" y="1625"/>
                    <a:pt x="2757" y="1589"/>
                    <a:pt x="2713" y="1565"/>
                  </a:cubicBezTo>
                  <a:lnTo>
                    <a:pt x="2709" y="1577"/>
                  </a:lnTo>
                  <a:cubicBezTo>
                    <a:pt x="2741" y="1609"/>
                    <a:pt x="2773" y="1645"/>
                    <a:pt x="2793" y="1685"/>
                  </a:cubicBezTo>
                  <a:cubicBezTo>
                    <a:pt x="2805" y="1712"/>
                    <a:pt x="2816" y="1740"/>
                    <a:pt x="2826" y="1767"/>
                  </a:cubicBezTo>
                  <a:lnTo>
                    <a:pt x="2826" y="1767"/>
                  </a:lnTo>
                  <a:cubicBezTo>
                    <a:pt x="2767" y="1759"/>
                    <a:pt x="2705" y="1749"/>
                    <a:pt x="2649" y="1737"/>
                  </a:cubicBezTo>
                  <a:cubicBezTo>
                    <a:pt x="2613" y="1729"/>
                    <a:pt x="2577" y="1721"/>
                    <a:pt x="2541" y="1713"/>
                  </a:cubicBezTo>
                  <a:cubicBezTo>
                    <a:pt x="2509" y="1701"/>
                    <a:pt x="2473" y="1689"/>
                    <a:pt x="2441" y="1677"/>
                  </a:cubicBezTo>
                  <a:cubicBezTo>
                    <a:pt x="2437" y="1673"/>
                    <a:pt x="2429" y="1669"/>
                    <a:pt x="2421" y="1665"/>
                  </a:cubicBezTo>
                  <a:cubicBezTo>
                    <a:pt x="2417" y="1661"/>
                    <a:pt x="2409" y="1653"/>
                    <a:pt x="2409" y="1653"/>
                  </a:cubicBezTo>
                  <a:lnTo>
                    <a:pt x="2405" y="1649"/>
                  </a:lnTo>
                  <a:lnTo>
                    <a:pt x="2401" y="1643"/>
                  </a:lnTo>
                  <a:lnTo>
                    <a:pt x="2401" y="1641"/>
                  </a:lnTo>
                  <a:lnTo>
                    <a:pt x="2397" y="1633"/>
                  </a:lnTo>
                  <a:cubicBezTo>
                    <a:pt x="2389" y="1609"/>
                    <a:pt x="2373" y="1589"/>
                    <a:pt x="2357" y="1569"/>
                  </a:cubicBezTo>
                  <a:cubicBezTo>
                    <a:pt x="2341" y="1553"/>
                    <a:pt x="2325" y="1537"/>
                    <a:pt x="2305" y="1525"/>
                  </a:cubicBezTo>
                  <a:cubicBezTo>
                    <a:pt x="2273" y="1497"/>
                    <a:pt x="2237" y="1477"/>
                    <a:pt x="2201" y="1457"/>
                  </a:cubicBezTo>
                  <a:cubicBezTo>
                    <a:pt x="2165" y="1437"/>
                    <a:pt x="2129" y="1421"/>
                    <a:pt x="2089" y="1405"/>
                  </a:cubicBezTo>
                  <a:lnTo>
                    <a:pt x="1981" y="1361"/>
                  </a:lnTo>
                  <a:lnTo>
                    <a:pt x="1997" y="1485"/>
                  </a:lnTo>
                  <a:cubicBezTo>
                    <a:pt x="2005" y="1533"/>
                    <a:pt x="2013" y="1585"/>
                    <a:pt x="2013" y="1633"/>
                  </a:cubicBezTo>
                  <a:cubicBezTo>
                    <a:pt x="2017" y="1681"/>
                    <a:pt x="2017" y="1729"/>
                    <a:pt x="2013" y="1777"/>
                  </a:cubicBezTo>
                  <a:cubicBezTo>
                    <a:pt x="2013" y="1785"/>
                    <a:pt x="2013" y="1797"/>
                    <a:pt x="2009" y="1805"/>
                  </a:cubicBezTo>
                  <a:cubicBezTo>
                    <a:pt x="2009" y="1809"/>
                    <a:pt x="2009" y="1809"/>
                    <a:pt x="2009" y="1813"/>
                  </a:cubicBezTo>
                  <a:lnTo>
                    <a:pt x="2001" y="1829"/>
                  </a:lnTo>
                  <a:cubicBezTo>
                    <a:pt x="1997" y="1833"/>
                    <a:pt x="1993" y="1837"/>
                    <a:pt x="1989" y="1837"/>
                  </a:cubicBezTo>
                  <a:cubicBezTo>
                    <a:pt x="1973" y="1845"/>
                    <a:pt x="1957" y="1845"/>
                    <a:pt x="1941" y="1845"/>
                  </a:cubicBezTo>
                  <a:lnTo>
                    <a:pt x="1913" y="1845"/>
                  </a:lnTo>
                  <a:cubicBezTo>
                    <a:pt x="1908" y="1845"/>
                    <a:pt x="1901" y="1843"/>
                    <a:pt x="1895" y="1842"/>
                  </a:cubicBezTo>
                  <a:lnTo>
                    <a:pt x="1895" y="1842"/>
                  </a:lnTo>
                  <a:cubicBezTo>
                    <a:pt x="1874" y="1827"/>
                    <a:pt x="1854" y="1810"/>
                    <a:pt x="1837" y="1789"/>
                  </a:cubicBezTo>
                  <a:cubicBezTo>
                    <a:pt x="1817" y="1765"/>
                    <a:pt x="1797" y="1737"/>
                    <a:pt x="1781" y="1709"/>
                  </a:cubicBezTo>
                  <a:cubicBezTo>
                    <a:pt x="1745" y="1649"/>
                    <a:pt x="1721" y="1585"/>
                    <a:pt x="1701" y="1517"/>
                  </a:cubicBezTo>
                  <a:lnTo>
                    <a:pt x="1669" y="1413"/>
                  </a:lnTo>
                  <a:cubicBezTo>
                    <a:pt x="1665" y="1393"/>
                    <a:pt x="1657" y="1373"/>
                    <a:pt x="1649" y="1357"/>
                  </a:cubicBezTo>
                  <a:cubicBezTo>
                    <a:pt x="1641" y="1337"/>
                    <a:pt x="1633" y="1317"/>
                    <a:pt x="1621" y="1297"/>
                  </a:cubicBezTo>
                  <a:cubicBezTo>
                    <a:pt x="1601" y="1265"/>
                    <a:pt x="1577" y="1233"/>
                    <a:pt x="1549" y="1201"/>
                  </a:cubicBezTo>
                  <a:cubicBezTo>
                    <a:pt x="1525" y="1173"/>
                    <a:pt x="1497" y="1145"/>
                    <a:pt x="1465" y="1121"/>
                  </a:cubicBezTo>
                  <a:lnTo>
                    <a:pt x="1453" y="1109"/>
                  </a:lnTo>
                  <a:lnTo>
                    <a:pt x="1437" y="1109"/>
                  </a:lnTo>
                  <a:cubicBezTo>
                    <a:pt x="1432" y="1108"/>
                    <a:pt x="1427" y="1108"/>
                    <a:pt x="1422" y="1108"/>
                  </a:cubicBezTo>
                  <a:cubicBezTo>
                    <a:pt x="1399" y="1108"/>
                    <a:pt x="1376" y="1115"/>
                    <a:pt x="1357" y="1125"/>
                  </a:cubicBezTo>
                  <a:cubicBezTo>
                    <a:pt x="1337" y="1133"/>
                    <a:pt x="1317" y="1145"/>
                    <a:pt x="1297" y="1161"/>
                  </a:cubicBezTo>
                  <a:cubicBezTo>
                    <a:pt x="1265" y="1189"/>
                    <a:pt x="1233" y="1217"/>
                    <a:pt x="1205" y="1245"/>
                  </a:cubicBezTo>
                  <a:cubicBezTo>
                    <a:pt x="1177" y="1273"/>
                    <a:pt x="1149" y="1301"/>
                    <a:pt x="1117" y="1325"/>
                  </a:cubicBezTo>
                  <a:cubicBezTo>
                    <a:pt x="1089" y="1349"/>
                    <a:pt x="1057" y="1369"/>
                    <a:pt x="1021" y="1381"/>
                  </a:cubicBezTo>
                  <a:cubicBezTo>
                    <a:pt x="1001" y="1389"/>
                    <a:pt x="985" y="1393"/>
                    <a:pt x="965" y="1397"/>
                  </a:cubicBezTo>
                  <a:cubicBezTo>
                    <a:pt x="945" y="1401"/>
                    <a:pt x="929" y="1401"/>
                    <a:pt x="909" y="1401"/>
                  </a:cubicBezTo>
                  <a:cubicBezTo>
                    <a:pt x="869" y="1401"/>
                    <a:pt x="833" y="1393"/>
                    <a:pt x="793" y="1381"/>
                  </a:cubicBezTo>
                  <a:cubicBezTo>
                    <a:pt x="757" y="1373"/>
                    <a:pt x="721" y="1357"/>
                    <a:pt x="685" y="1337"/>
                  </a:cubicBezTo>
                  <a:cubicBezTo>
                    <a:pt x="655" y="1322"/>
                    <a:pt x="625" y="1300"/>
                    <a:pt x="595" y="1278"/>
                  </a:cubicBezTo>
                  <a:lnTo>
                    <a:pt x="595" y="1278"/>
                  </a:lnTo>
                  <a:cubicBezTo>
                    <a:pt x="572" y="1223"/>
                    <a:pt x="556" y="1168"/>
                    <a:pt x="545" y="1109"/>
                  </a:cubicBezTo>
                  <a:cubicBezTo>
                    <a:pt x="541" y="1081"/>
                    <a:pt x="537" y="1053"/>
                    <a:pt x="537" y="1025"/>
                  </a:cubicBezTo>
                  <a:cubicBezTo>
                    <a:pt x="537" y="1009"/>
                    <a:pt x="537" y="997"/>
                    <a:pt x="537" y="981"/>
                  </a:cubicBezTo>
                  <a:cubicBezTo>
                    <a:pt x="541" y="969"/>
                    <a:pt x="541" y="957"/>
                    <a:pt x="545" y="945"/>
                  </a:cubicBezTo>
                  <a:cubicBezTo>
                    <a:pt x="549" y="941"/>
                    <a:pt x="549" y="937"/>
                    <a:pt x="549" y="933"/>
                  </a:cubicBezTo>
                  <a:cubicBezTo>
                    <a:pt x="553" y="929"/>
                    <a:pt x="557" y="917"/>
                    <a:pt x="561" y="913"/>
                  </a:cubicBezTo>
                  <a:cubicBezTo>
                    <a:pt x="565" y="909"/>
                    <a:pt x="577" y="893"/>
                    <a:pt x="585" y="881"/>
                  </a:cubicBezTo>
                  <a:cubicBezTo>
                    <a:pt x="605" y="861"/>
                    <a:pt x="625" y="841"/>
                    <a:pt x="645" y="821"/>
                  </a:cubicBezTo>
                  <a:cubicBezTo>
                    <a:pt x="669" y="805"/>
                    <a:pt x="689" y="785"/>
                    <a:pt x="713" y="769"/>
                  </a:cubicBezTo>
                  <a:cubicBezTo>
                    <a:pt x="737" y="753"/>
                    <a:pt x="761" y="737"/>
                    <a:pt x="785" y="725"/>
                  </a:cubicBezTo>
                  <a:lnTo>
                    <a:pt x="877" y="673"/>
                  </a:lnTo>
                  <a:lnTo>
                    <a:pt x="785" y="625"/>
                  </a:lnTo>
                  <a:cubicBezTo>
                    <a:pt x="761" y="613"/>
                    <a:pt x="741" y="605"/>
                    <a:pt x="717" y="597"/>
                  </a:cubicBezTo>
                  <a:lnTo>
                    <a:pt x="657" y="581"/>
                  </a:lnTo>
                  <a:cubicBezTo>
                    <a:pt x="621" y="573"/>
                    <a:pt x="581" y="561"/>
                    <a:pt x="545" y="549"/>
                  </a:cubicBezTo>
                  <a:cubicBezTo>
                    <a:pt x="509" y="541"/>
                    <a:pt x="477" y="529"/>
                    <a:pt x="441" y="513"/>
                  </a:cubicBezTo>
                  <a:cubicBezTo>
                    <a:pt x="425" y="509"/>
                    <a:pt x="409" y="501"/>
                    <a:pt x="393" y="489"/>
                  </a:cubicBezTo>
                  <a:cubicBezTo>
                    <a:pt x="377" y="485"/>
                    <a:pt x="361" y="473"/>
                    <a:pt x="349" y="465"/>
                  </a:cubicBezTo>
                  <a:lnTo>
                    <a:pt x="329" y="449"/>
                  </a:lnTo>
                  <a:lnTo>
                    <a:pt x="309" y="429"/>
                  </a:lnTo>
                  <a:cubicBezTo>
                    <a:pt x="301" y="421"/>
                    <a:pt x="285" y="405"/>
                    <a:pt x="273" y="393"/>
                  </a:cubicBezTo>
                  <a:cubicBezTo>
                    <a:pt x="249" y="361"/>
                    <a:pt x="229" y="333"/>
                    <a:pt x="209" y="301"/>
                  </a:cubicBezTo>
                  <a:cubicBezTo>
                    <a:pt x="170" y="245"/>
                    <a:pt x="135" y="187"/>
                    <a:pt x="106" y="128"/>
                  </a:cubicBezTo>
                  <a:lnTo>
                    <a:pt x="106" y="128"/>
                  </a:lnTo>
                  <a:cubicBezTo>
                    <a:pt x="111" y="123"/>
                    <a:pt x="116" y="118"/>
                    <a:pt x="121" y="113"/>
                  </a:cubicBezTo>
                  <a:cubicBezTo>
                    <a:pt x="133" y="105"/>
                    <a:pt x="149" y="97"/>
                    <a:pt x="165" y="89"/>
                  </a:cubicBezTo>
                  <a:cubicBezTo>
                    <a:pt x="169" y="85"/>
                    <a:pt x="177" y="81"/>
                    <a:pt x="185" y="77"/>
                  </a:cubicBezTo>
                  <a:cubicBezTo>
                    <a:pt x="193" y="77"/>
                    <a:pt x="201" y="69"/>
                    <a:pt x="209" y="69"/>
                  </a:cubicBezTo>
                  <a:cubicBezTo>
                    <a:pt x="225" y="65"/>
                    <a:pt x="241" y="61"/>
                    <a:pt x="261" y="57"/>
                  </a:cubicBezTo>
                  <a:cubicBezTo>
                    <a:pt x="282" y="53"/>
                    <a:pt x="305" y="51"/>
                    <a:pt x="328" y="51"/>
                  </a:cubicBezTo>
                  <a:cubicBezTo>
                    <a:pt x="377" y="51"/>
                    <a:pt x="426" y="59"/>
                    <a:pt x="473" y="73"/>
                  </a:cubicBezTo>
                  <a:lnTo>
                    <a:pt x="473" y="57"/>
                  </a:lnTo>
                  <a:cubicBezTo>
                    <a:pt x="437" y="37"/>
                    <a:pt x="401" y="25"/>
                    <a:pt x="365" y="13"/>
                  </a:cubicBezTo>
                  <a:cubicBezTo>
                    <a:pt x="325" y="5"/>
                    <a:pt x="285" y="1"/>
                    <a:pt x="2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18"/>
            <p:cNvSpPr/>
            <p:nvPr/>
          </p:nvSpPr>
          <p:spPr>
            <a:xfrm>
              <a:off x="2341019" y="1674793"/>
              <a:ext cx="223773" cy="422760"/>
            </a:xfrm>
            <a:custGeom>
              <a:avLst/>
              <a:gdLst/>
              <a:ahLst/>
              <a:cxnLst/>
              <a:rect l="l" t="t" r="r" b="b"/>
              <a:pathLst>
                <a:path w="957" h="1808" extrusionOk="0">
                  <a:moveTo>
                    <a:pt x="857" y="1"/>
                  </a:moveTo>
                  <a:cubicBezTo>
                    <a:pt x="846" y="1"/>
                    <a:pt x="835" y="3"/>
                    <a:pt x="825" y="8"/>
                  </a:cubicBezTo>
                  <a:cubicBezTo>
                    <a:pt x="805" y="16"/>
                    <a:pt x="789" y="28"/>
                    <a:pt x="773" y="44"/>
                  </a:cubicBezTo>
                  <a:cubicBezTo>
                    <a:pt x="669" y="124"/>
                    <a:pt x="605" y="248"/>
                    <a:pt x="613" y="384"/>
                  </a:cubicBezTo>
                  <a:cubicBezTo>
                    <a:pt x="609" y="400"/>
                    <a:pt x="609" y="412"/>
                    <a:pt x="609" y="428"/>
                  </a:cubicBezTo>
                  <a:cubicBezTo>
                    <a:pt x="589" y="672"/>
                    <a:pt x="441" y="884"/>
                    <a:pt x="297" y="1088"/>
                  </a:cubicBezTo>
                  <a:lnTo>
                    <a:pt x="261" y="1148"/>
                  </a:lnTo>
                  <a:cubicBezTo>
                    <a:pt x="149" y="1308"/>
                    <a:pt x="41" y="1492"/>
                    <a:pt x="1" y="1684"/>
                  </a:cubicBezTo>
                  <a:cubicBezTo>
                    <a:pt x="5" y="1692"/>
                    <a:pt x="9" y="1696"/>
                    <a:pt x="9" y="1704"/>
                  </a:cubicBezTo>
                  <a:cubicBezTo>
                    <a:pt x="25" y="1740"/>
                    <a:pt x="41" y="1776"/>
                    <a:pt x="61" y="1808"/>
                  </a:cubicBezTo>
                  <a:cubicBezTo>
                    <a:pt x="65" y="1584"/>
                    <a:pt x="189" y="1372"/>
                    <a:pt x="317" y="1184"/>
                  </a:cubicBezTo>
                  <a:lnTo>
                    <a:pt x="357" y="1128"/>
                  </a:lnTo>
                  <a:cubicBezTo>
                    <a:pt x="505" y="916"/>
                    <a:pt x="657" y="696"/>
                    <a:pt x="677" y="432"/>
                  </a:cubicBezTo>
                  <a:cubicBezTo>
                    <a:pt x="681" y="416"/>
                    <a:pt x="681" y="400"/>
                    <a:pt x="681" y="384"/>
                  </a:cubicBezTo>
                  <a:cubicBezTo>
                    <a:pt x="681" y="368"/>
                    <a:pt x="685" y="352"/>
                    <a:pt x="685" y="332"/>
                  </a:cubicBezTo>
                  <a:cubicBezTo>
                    <a:pt x="753" y="320"/>
                    <a:pt x="817" y="292"/>
                    <a:pt x="873" y="248"/>
                  </a:cubicBezTo>
                  <a:cubicBezTo>
                    <a:pt x="921" y="216"/>
                    <a:pt x="949" y="168"/>
                    <a:pt x="957" y="112"/>
                  </a:cubicBezTo>
                  <a:cubicBezTo>
                    <a:pt x="957" y="76"/>
                    <a:pt x="937" y="40"/>
                    <a:pt x="909" y="20"/>
                  </a:cubicBezTo>
                  <a:cubicBezTo>
                    <a:pt x="894" y="7"/>
                    <a:pt x="876"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18"/>
            <p:cNvSpPr/>
            <p:nvPr/>
          </p:nvSpPr>
          <p:spPr>
            <a:xfrm>
              <a:off x="2399008" y="1896230"/>
              <a:ext cx="236867" cy="304210"/>
            </a:xfrm>
            <a:custGeom>
              <a:avLst/>
              <a:gdLst/>
              <a:ahLst/>
              <a:cxnLst/>
              <a:rect l="l" t="t" r="r" b="b"/>
              <a:pathLst>
                <a:path w="1013" h="1301" extrusionOk="0">
                  <a:moveTo>
                    <a:pt x="901" y="0"/>
                  </a:moveTo>
                  <a:cubicBezTo>
                    <a:pt x="861" y="0"/>
                    <a:pt x="823" y="19"/>
                    <a:pt x="797" y="53"/>
                  </a:cubicBezTo>
                  <a:cubicBezTo>
                    <a:pt x="773" y="101"/>
                    <a:pt x="765" y="153"/>
                    <a:pt x="769" y="205"/>
                  </a:cubicBezTo>
                  <a:lnTo>
                    <a:pt x="769" y="237"/>
                  </a:lnTo>
                  <a:cubicBezTo>
                    <a:pt x="641" y="277"/>
                    <a:pt x="517" y="341"/>
                    <a:pt x="409" y="425"/>
                  </a:cubicBezTo>
                  <a:cubicBezTo>
                    <a:pt x="293" y="525"/>
                    <a:pt x="213" y="669"/>
                    <a:pt x="193" y="825"/>
                  </a:cubicBezTo>
                  <a:cubicBezTo>
                    <a:pt x="189" y="845"/>
                    <a:pt x="185" y="861"/>
                    <a:pt x="185" y="881"/>
                  </a:cubicBezTo>
                  <a:cubicBezTo>
                    <a:pt x="181" y="913"/>
                    <a:pt x="177" y="945"/>
                    <a:pt x="173" y="973"/>
                  </a:cubicBezTo>
                  <a:cubicBezTo>
                    <a:pt x="141" y="1077"/>
                    <a:pt x="81" y="1169"/>
                    <a:pt x="1" y="1237"/>
                  </a:cubicBezTo>
                  <a:cubicBezTo>
                    <a:pt x="9" y="1257"/>
                    <a:pt x="21" y="1281"/>
                    <a:pt x="29" y="1301"/>
                  </a:cubicBezTo>
                  <a:cubicBezTo>
                    <a:pt x="117" y="1221"/>
                    <a:pt x="209" y="1117"/>
                    <a:pt x="241" y="989"/>
                  </a:cubicBezTo>
                  <a:cubicBezTo>
                    <a:pt x="245" y="957"/>
                    <a:pt x="253" y="921"/>
                    <a:pt x="253" y="889"/>
                  </a:cubicBezTo>
                  <a:cubicBezTo>
                    <a:pt x="257" y="869"/>
                    <a:pt x="257" y="849"/>
                    <a:pt x="261" y="833"/>
                  </a:cubicBezTo>
                  <a:cubicBezTo>
                    <a:pt x="281" y="693"/>
                    <a:pt x="349" y="569"/>
                    <a:pt x="457" y="477"/>
                  </a:cubicBezTo>
                  <a:cubicBezTo>
                    <a:pt x="561" y="385"/>
                    <a:pt x="701" y="337"/>
                    <a:pt x="841" y="285"/>
                  </a:cubicBezTo>
                  <a:cubicBezTo>
                    <a:pt x="893" y="269"/>
                    <a:pt x="941" y="241"/>
                    <a:pt x="981" y="197"/>
                  </a:cubicBezTo>
                  <a:cubicBezTo>
                    <a:pt x="1005" y="169"/>
                    <a:pt x="1013" y="129"/>
                    <a:pt x="1009" y="89"/>
                  </a:cubicBezTo>
                  <a:cubicBezTo>
                    <a:pt x="1005" y="61"/>
                    <a:pt x="989" y="33"/>
                    <a:pt x="965" y="17"/>
                  </a:cubicBezTo>
                  <a:cubicBezTo>
                    <a:pt x="944" y="5"/>
                    <a:pt x="922" y="0"/>
                    <a:pt x="90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18"/>
            <p:cNvSpPr/>
            <p:nvPr/>
          </p:nvSpPr>
          <p:spPr>
            <a:xfrm>
              <a:off x="2421456" y="2014081"/>
              <a:ext cx="298598" cy="288309"/>
            </a:xfrm>
            <a:custGeom>
              <a:avLst/>
              <a:gdLst/>
              <a:ahLst/>
              <a:cxnLst/>
              <a:rect l="l" t="t" r="r" b="b"/>
              <a:pathLst>
                <a:path w="1277" h="1233" extrusionOk="0">
                  <a:moveTo>
                    <a:pt x="1165" y="1"/>
                  </a:moveTo>
                  <a:cubicBezTo>
                    <a:pt x="1105" y="9"/>
                    <a:pt x="1053" y="53"/>
                    <a:pt x="1037" y="117"/>
                  </a:cubicBezTo>
                  <a:cubicBezTo>
                    <a:pt x="1029" y="149"/>
                    <a:pt x="1021" y="185"/>
                    <a:pt x="1021" y="217"/>
                  </a:cubicBezTo>
                  <a:cubicBezTo>
                    <a:pt x="1021" y="221"/>
                    <a:pt x="1021" y="229"/>
                    <a:pt x="1021" y="233"/>
                  </a:cubicBezTo>
                  <a:cubicBezTo>
                    <a:pt x="1021" y="241"/>
                    <a:pt x="1021" y="249"/>
                    <a:pt x="1021" y="261"/>
                  </a:cubicBezTo>
                  <a:cubicBezTo>
                    <a:pt x="997" y="445"/>
                    <a:pt x="845" y="589"/>
                    <a:pt x="721" y="681"/>
                  </a:cubicBezTo>
                  <a:cubicBezTo>
                    <a:pt x="665" y="721"/>
                    <a:pt x="605" y="757"/>
                    <a:pt x="545" y="793"/>
                  </a:cubicBezTo>
                  <a:cubicBezTo>
                    <a:pt x="441" y="849"/>
                    <a:pt x="345" y="917"/>
                    <a:pt x="253" y="997"/>
                  </a:cubicBezTo>
                  <a:lnTo>
                    <a:pt x="221" y="1029"/>
                  </a:lnTo>
                  <a:cubicBezTo>
                    <a:pt x="157" y="1085"/>
                    <a:pt x="93" y="1149"/>
                    <a:pt x="21" y="1161"/>
                  </a:cubicBezTo>
                  <a:lnTo>
                    <a:pt x="13" y="1197"/>
                  </a:lnTo>
                  <a:cubicBezTo>
                    <a:pt x="9" y="1209"/>
                    <a:pt x="5" y="1221"/>
                    <a:pt x="1" y="1233"/>
                  </a:cubicBezTo>
                  <a:cubicBezTo>
                    <a:pt x="105" y="1229"/>
                    <a:pt x="193" y="1149"/>
                    <a:pt x="269" y="1077"/>
                  </a:cubicBezTo>
                  <a:cubicBezTo>
                    <a:pt x="281" y="1065"/>
                    <a:pt x="289" y="1057"/>
                    <a:pt x="301" y="1045"/>
                  </a:cubicBezTo>
                  <a:cubicBezTo>
                    <a:pt x="389" y="973"/>
                    <a:pt x="481" y="909"/>
                    <a:pt x="581" y="849"/>
                  </a:cubicBezTo>
                  <a:cubicBezTo>
                    <a:pt x="641" y="813"/>
                    <a:pt x="701" y="777"/>
                    <a:pt x="761" y="737"/>
                  </a:cubicBezTo>
                  <a:cubicBezTo>
                    <a:pt x="897" y="641"/>
                    <a:pt x="1065" y="481"/>
                    <a:pt x="1089" y="269"/>
                  </a:cubicBezTo>
                  <a:cubicBezTo>
                    <a:pt x="1089" y="261"/>
                    <a:pt x="1089" y="253"/>
                    <a:pt x="1089" y="245"/>
                  </a:cubicBezTo>
                  <a:cubicBezTo>
                    <a:pt x="1113" y="229"/>
                    <a:pt x="1141" y="213"/>
                    <a:pt x="1165" y="205"/>
                  </a:cubicBezTo>
                  <a:cubicBezTo>
                    <a:pt x="1201" y="193"/>
                    <a:pt x="1229" y="177"/>
                    <a:pt x="1253" y="153"/>
                  </a:cubicBezTo>
                  <a:cubicBezTo>
                    <a:pt x="1277" y="129"/>
                    <a:pt x="1277" y="89"/>
                    <a:pt x="1261" y="61"/>
                  </a:cubicBezTo>
                  <a:cubicBezTo>
                    <a:pt x="1241" y="25"/>
                    <a:pt x="1205" y="1"/>
                    <a:pt x="116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18"/>
            <p:cNvSpPr/>
            <p:nvPr/>
          </p:nvSpPr>
          <p:spPr>
            <a:xfrm>
              <a:off x="2479446" y="2136608"/>
              <a:ext cx="337881" cy="252768"/>
            </a:xfrm>
            <a:custGeom>
              <a:avLst/>
              <a:gdLst/>
              <a:ahLst/>
              <a:cxnLst/>
              <a:rect l="l" t="t" r="r" b="b"/>
              <a:pathLst>
                <a:path w="1445" h="1081" extrusionOk="0">
                  <a:moveTo>
                    <a:pt x="1292" y="0"/>
                  </a:moveTo>
                  <a:cubicBezTo>
                    <a:pt x="1237" y="0"/>
                    <a:pt x="1186" y="24"/>
                    <a:pt x="1149" y="61"/>
                  </a:cubicBezTo>
                  <a:cubicBezTo>
                    <a:pt x="1113" y="101"/>
                    <a:pt x="1081" y="145"/>
                    <a:pt x="1057" y="193"/>
                  </a:cubicBezTo>
                  <a:cubicBezTo>
                    <a:pt x="1041" y="225"/>
                    <a:pt x="1025" y="253"/>
                    <a:pt x="1005" y="277"/>
                  </a:cubicBezTo>
                  <a:cubicBezTo>
                    <a:pt x="973" y="317"/>
                    <a:pt x="941" y="349"/>
                    <a:pt x="901" y="381"/>
                  </a:cubicBezTo>
                  <a:lnTo>
                    <a:pt x="737" y="525"/>
                  </a:lnTo>
                  <a:cubicBezTo>
                    <a:pt x="637" y="613"/>
                    <a:pt x="533" y="705"/>
                    <a:pt x="425" y="789"/>
                  </a:cubicBezTo>
                  <a:lnTo>
                    <a:pt x="361" y="841"/>
                  </a:lnTo>
                  <a:cubicBezTo>
                    <a:pt x="313" y="877"/>
                    <a:pt x="261" y="913"/>
                    <a:pt x="213" y="949"/>
                  </a:cubicBezTo>
                  <a:cubicBezTo>
                    <a:pt x="197" y="957"/>
                    <a:pt x="185" y="969"/>
                    <a:pt x="173" y="977"/>
                  </a:cubicBezTo>
                  <a:lnTo>
                    <a:pt x="149" y="989"/>
                  </a:lnTo>
                  <a:lnTo>
                    <a:pt x="101" y="1021"/>
                  </a:lnTo>
                  <a:cubicBezTo>
                    <a:pt x="69" y="1041"/>
                    <a:pt x="33" y="1057"/>
                    <a:pt x="1" y="1077"/>
                  </a:cubicBezTo>
                  <a:cubicBezTo>
                    <a:pt x="7" y="1075"/>
                    <a:pt x="13" y="1074"/>
                    <a:pt x="19" y="1074"/>
                  </a:cubicBezTo>
                  <a:cubicBezTo>
                    <a:pt x="25" y="1074"/>
                    <a:pt x="31" y="1075"/>
                    <a:pt x="37" y="1077"/>
                  </a:cubicBezTo>
                  <a:cubicBezTo>
                    <a:pt x="46" y="1076"/>
                    <a:pt x="56" y="1075"/>
                    <a:pt x="65" y="1075"/>
                  </a:cubicBezTo>
                  <a:cubicBezTo>
                    <a:pt x="88" y="1075"/>
                    <a:pt x="111" y="1078"/>
                    <a:pt x="137" y="1081"/>
                  </a:cubicBezTo>
                  <a:cubicBezTo>
                    <a:pt x="165" y="1065"/>
                    <a:pt x="193" y="1045"/>
                    <a:pt x="225" y="1029"/>
                  </a:cubicBezTo>
                  <a:cubicBezTo>
                    <a:pt x="253" y="1009"/>
                    <a:pt x="281" y="989"/>
                    <a:pt x="309" y="969"/>
                  </a:cubicBezTo>
                  <a:cubicBezTo>
                    <a:pt x="337" y="949"/>
                    <a:pt x="369" y="929"/>
                    <a:pt x="393" y="909"/>
                  </a:cubicBezTo>
                  <a:cubicBezTo>
                    <a:pt x="417" y="889"/>
                    <a:pt x="445" y="873"/>
                    <a:pt x="469" y="853"/>
                  </a:cubicBezTo>
                  <a:cubicBezTo>
                    <a:pt x="469" y="849"/>
                    <a:pt x="473" y="845"/>
                    <a:pt x="477" y="845"/>
                  </a:cubicBezTo>
                  <a:cubicBezTo>
                    <a:pt x="505" y="825"/>
                    <a:pt x="529" y="801"/>
                    <a:pt x="553" y="781"/>
                  </a:cubicBezTo>
                  <a:cubicBezTo>
                    <a:pt x="633" y="717"/>
                    <a:pt x="709" y="649"/>
                    <a:pt x="785" y="581"/>
                  </a:cubicBezTo>
                  <a:lnTo>
                    <a:pt x="949" y="437"/>
                  </a:lnTo>
                  <a:cubicBezTo>
                    <a:pt x="993" y="401"/>
                    <a:pt x="1029" y="365"/>
                    <a:pt x="1065" y="321"/>
                  </a:cubicBezTo>
                  <a:cubicBezTo>
                    <a:pt x="1081" y="293"/>
                    <a:pt x="1101" y="265"/>
                    <a:pt x="1117" y="233"/>
                  </a:cubicBezTo>
                  <a:cubicBezTo>
                    <a:pt x="1141" y="237"/>
                    <a:pt x="1165" y="241"/>
                    <a:pt x="1185" y="245"/>
                  </a:cubicBezTo>
                  <a:cubicBezTo>
                    <a:pt x="1221" y="257"/>
                    <a:pt x="1257" y="261"/>
                    <a:pt x="1293" y="261"/>
                  </a:cubicBezTo>
                  <a:cubicBezTo>
                    <a:pt x="1345" y="245"/>
                    <a:pt x="1389" y="221"/>
                    <a:pt x="1425" y="181"/>
                  </a:cubicBezTo>
                  <a:cubicBezTo>
                    <a:pt x="1437" y="161"/>
                    <a:pt x="1445" y="137"/>
                    <a:pt x="1437" y="117"/>
                  </a:cubicBezTo>
                  <a:cubicBezTo>
                    <a:pt x="1421" y="53"/>
                    <a:pt x="1369" y="5"/>
                    <a:pt x="1305" y="1"/>
                  </a:cubicBezTo>
                  <a:cubicBezTo>
                    <a:pt x="1301" y="0"/>
                    <a:pt x="1296" y="0"/>
                    <a:pt x="129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18"/>
            <p:cNvSpPr/>
            <p:nvPr/>
          </p:nvSpPr>
          <p:spPr>
            <a:xfrm>
              <a:off x="2291447" y="1771832"/>
              <a:ext cx="76929" cy="233126"/>
            </a:xfrm>
            <a:custGeom>
              <a:avLst/>
              <a:gdLst/>
              <a:ahLst/>
              <a:cxnLst/>
              <a:rect l="l" t="t" r="r" b="b"/>
              <a:pathLst>
                <a:path w="329" h="997" extrusionOk="0">
                  <a:moveTo>
                    <a:pt x="89" y="1"/>
                  </a:moveTo>
                  <a:cubicBezTo>
                    <a:pt x="77" y="1"/>
                    <a:pt x="65" y="2"/>
                    <a:pt x="53" y="5"/>
                  </a:cubicBezTo>
                  <a:lnTo>
                    <a:pt x="41" y="9"/>
                  </a:lnTo>
                  <a:cubicBezTo>
                    <a:pt x="17" y="33"/>
                    <a:pt x="1" y="61"/>
                    <a:pt x="5" y="93"/>
                  </a:cubicBezTo>
                  <a:cubicBezTo>
                    <a:pt x="9" y="145"/>
                    <a:pt x="33" y="189"/>
                    <a:pt x="77" y="217"/>
                  </a:cubicBezTo>
                  <a:cubicBezTo>
                    <a:pt x="101" y="233"/>
                    <a:pt x="129" y="249"/>
                    <a:pt x="157" y="261"/>
                  </a:cubicBezTo>
                  <a:cubicBezTo>
                    <a:pt x="181" y="269"/>
                    <a:pt x="209" y="285"/>
                    <a:pt x="233" y="301"/>
                  </a:cubicBezTo>
                  <a:lnTo>
                    <a:pt x="237" y="293"/>
                  </a:lnTo>
                  <a:lnTo>
                    <a:pt x="237" y="293"/>
                  </a:lnTo>
                  <a:cubicBezTo>
                    <a:pt x="257" y="405"/>
                    <a:pt x="249" y="521"/>
                    <a:pt x="217" y="633"/>
                  </a:cubicBezTo>
                  <a:cubicBezTo>
                    <a:pt x="189" y="737"/>
                    <a:pt x="145" y="841"/>
                    <a:pt x="85" y="933"/>
                  </a:cubicBezTo>
                  <a:cubicBezTo>
                    <a:pt x="97" y="953"/>
                    <a:pt x="113" y="977"/>
                    <a:pt x="125" y="997"/>
                  </a:cubicBezTo>
                  <a:cubicBezTo>
                    <a:pt x="197" y="893"/>
                    <a:pt x="249" y="773"/>
                    <a:pt x="285" y="653"/>
                  </a:cubicBezTo>
                  <a:cubicBezTo>
                    <a:pt x="329" y="497"/>
                    <a:pt x="329" y="329"/>
                    <a:pt x="277" y="177"/>
                  </a:cubicBezTo>
                  <a:cubicBezTo>
                    <a:pt x="265" y="129"/>
                    <a:pt x="237" y="85"/>
                    <a:pt x="205" y="49"/>
                  </a:cubicBezTo>
                  <a:cubicBezTo>
                    <a:pt x="173" y="17"/>
                    <a:pt x="132" y="1"/>
                    <a:pt x="8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18"/>
            <p:cNvSpPr/>
            <p:nvPr/>
          </p:nvSpPr>
          <p:spPr>
            <a:xfrm>
              <a:off x="2241875" y="1710101"/>
              <a:ext cx="42323" cy="212549"/>
            </a:xfrm>
            <a:custGeom>
              <a:avLst/>
              <a:gdLst/>
              <a:ahLst/>
              <a:cxnLst/>
              <a:rect l="l" t="t" r="r" b="b"/>
              <a:pathLst>
                <a:path w="181" h="909" extrusionOk="0">
                  <a:moveTo>
                    <a:pt x="73" y="1"/>
                  </a:moveTo>
                  <a:cubicBezTo>
                    <a:pt x="45" y="1"/>
                    <a:pt x="13" y="21"/>
                    <a:pt x="5" y="73"/>
                  </a:cubicBezTo>
                  <a:cubicBezTo>
                    <a:pt x="1" y="129"/>
                    <a:pt x="5" y="185"/>
                    <a:pt x="13" y="237"/>
                  </a:cubicBezTo>
                  <a:cubicBezTo>
                    <a:pt x="17" y="257"/>
                    <a:pt x="21" y="277"/>
                    <a:pt x="21" y="297"/>
                  </a:cubicBezTo>
                  <a:cubicBezTo>
                    <a:pt x="29" y="401"/>
                    <a:pt x="49" y="501"/>
                    <a:pt x="73" y="601"/>
                  </a:cubicBezTo>
                  <a:cubicBezTo>
                    <a:pt x="69" y="621"/>
                    <a:pt x="69" y="645"/>
                    <a:pt x="77" y="665"/>
                  </a:cubicBezTo>
                  <a:cubicBezTo>
                    <a:pt x="81" y="673"/>
                    <a:pt x="85" y="681"/>
                    <a:pt x="85" y="693"/>
                  </a:cubicBezTo>
                  <a:cubicBezTo>
                    <a:pt x="85" y="705"/>
                    <a:pt x="77" y="721"/>
                    <a:pt x="69" y="733"/>
                  </a:cubicBezTo>
                  <a:cubicBezTo>
                    <a:pt x="61" y="745"/>
                    <a:pt x="57" y="757"/>
                    <a:pt x="53" y="769"/>
                  </a:cubicBezTo>
                  <a:cubicBezTo>
                    <a:pt x="45" y="785"/>
                    <a:pt x="41" y="805"/>
                    <a:pt x="37" y="821"/>
                  </a:cubicBezTo>
                  <a:lnTo>
                    <a:pt x="37" y="833"/>
                  </a:lnTo>
                  <a:cubicBezTo>
                    <a:pt x="37" y="837"/>
                    <a:pt x="37" y="837"/>
                    <a:pt x="37" y="841"/>
                  </a:cubicBezTo>
                  <a:cubicBezTo>
                    <a:pt x="41" y="841"/>
                    <a:pt x="45" y="845"/>
                    <a:pt x="45" y="849"/>
                  </a:cubicBezTo>
                  <a:lnTo>
                    <a:pt x="89" y="909"/>
                  </a:lnTo>
                  <a:cubicBezTo>
                    <a:pt x="97" y="889"/>
                    <a:pt x="105" y="869"/>
                    <a:pt x="109" y="845"/>
                  </a:cubicBezTo>
                  <a:lnTo>
                    <a:pt x="109" y="833"/>
                  </a:lnTo>
                  <a:cubicBezTo>
                    <a:pt x="113" y="817"/>
                    <a:pt x="113" y="805"/>
                    <a:pt x="121" y="793"/>
                  </a:cubicBezTo>
                  <a:cubicBezTo>
                    <a:pt x="125" y="781"/>
                    <a:pt x="129" y="773"/>
                    <a:pt x="133" y="765"/>
                  </a:cubicBezTo>
                  <a:cubicBezTo>
                    <a:pt x="149" y="741"/>
                    <a:pt x="157" y="717"/>
                    <a:pt x="157" y="689"/>
                  </a:cubicBezTo>
                  <a:cubicBezTo>
                    <a:pt x="157" y="673"/>
                    <a:pt x="153" y="653"/>
                    <a:pt x="149" y="641"/>
                  </a:cubicBezTo>
                  <a:cubicBezTo>
                    <a:pt x="141" y="625"/>
                    <a:pt x="141" y="621"/>
                    <a:pt x="137" y="617"/>
                  </a:cubicBezTo>
                  <a:lnTo>
                    <a:pt x="145" y="605"/>
                  </a:lnTo>
                  <a:lnTo>
                    <a:pt x="141" y="593"/>
                  </a:lnTo>
                  <a:cubicBezTo>
                    <a:pt x="117" y="493"/>
                    <a:pt x="97" y="393"/>
                    <a:pt x="89" y="293"/>
                  </a:cubicBezTo>
                  <a:cubicBezTo>
                    <a:pt x="89" y="281"/>
                    <a:pt x="89" y="273"/>
                    <a:pt x="89" y="265"/>
                  </a:cubicBezTo>
                  <a:cubicBezTo>
                    <a:pt x="145" y="241"/>
                    <a:pt x="181" y="181"/>
                    <a:pt x="181" y="121"/>
                  </a:cubicBezTo>
                  <a:cubicBezTo>
                    <a:pt x="177" y="61"/>
                    <a:pt x="133" y="13"/>
                    <a:pt x="7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25" name="Google Shape;925;p18"/>
          <p:cNvSpPr txBox="1">
            <a:spLocks noGrp="1"/>
          </p:cNvSpPr>
          <p:nvPr>
            <p:ph type="title"/>
          </p:nvPr>
        </p:nvSpPr>
        <p:spPr>
          <a:xfrm>
            <a:off x="960000" y="1564800"/>
            <a:ext cx="3770000" cy="3728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a:lvl1pPr>
            <a:lvl2pPr lvl="1" algn="r" rtl="0">
              <a:spcBef>
                <a:spcPts val="0"/>
              </a:spcBef>
              <a:spcAft>
                <a:spcPts val="0"/>
              </a:spcAft>
              <a:buSzPts val="2800"/>
              <a:buFont typeface="Palanquin Dark"/>
              <a:buNone/>
              <a:defRPr>
                <a:latin typeface="Palanquin Dark"/>
                <a:ea typeface="Palanquin Dark"/>
                <a:cs typeface="Palanquin Dark"/>
                <a:sym typeface="Palanquin Dark"/>
              </a:defRPr>
            </a:lvl2pPr>
            <a:lvl3pPr lvl="2" algn="r" rtl="0">
              <a:spcBef>
                <a:spcPts val="0"/>
              </a:spcBef>
              <a:spcAft>
                <a:spcPts val="0"/>
              </a:spcAft>
              <a:buSzPts val="2800"/>
              <a:buFont typeface="Palanquin Dark"/>
              <a:buNone/>
              <a:defRPr>
                <a:latin typeface="Palanquin Dark"/>
                <a:ea typeface="Palanquin Dark"/>
                <a:cs typeface="Palanquin Dark"/>
                <a:sym typeface="Palanquin Dark"/>
              </a:defRPr>
            </a:lvl3pPr>
            <a:lvl4pPr lvl="3" algn="r" rtl="0">
              <a:spcBef>
                <a:spcPts val="0"/>
              </a:spcBef>
              <a:spcAft>
                <a:spcPts val="0"/>
              </a:spcAft>
              <a:buSzPts val="2800"/>
              <a:buFont typeface="Palanquin Dark"/>
              <a:buNone/>
              <a:defRPr>
                <a:latin typeface="Palanquin Dark"/>
                <a:ea typeface="Palanquin Dark"/>
                <a:cs typeface="Palanquin Dark"/>
                <a:sym typeface="Palanquin Dark"/>
              </a:defRPr>
            </a:lvl4pPr>
            <a:lvl5pPr lvl="4" algn="r" rtl="0">
              <a:spcBef>
                <a:spcPts val="0"/>
              </a:spcBef>
              <a:spcAft>
                <a:spcPts val="0"/>
              </a:spcAft>
              <a:buSzPts val="2800"/>
              <a:buFont typeface="Palanquin Dark"/>
              <a:buNone/>
              <a:defRPr>
                <a:latin typeface="Palanquin Dark"/>
                <a:ea typeface="Palanquin Dark"/>
                <a:cs typeface="Palanquin Dark"/>
                <a:sym typeface="Palanquin Dark"/>
              </a:defRPr>
            </a:lvl5pPr>
            <a:lvl6pPr lvl="5" algn="r" rtl="0">
              <a:spcBef>
                <a:spcPts val="0"/>
              </a:spcBef>
              <a:spcAft>
                <a:spcPts val="0"/>
              </a:spcAft>
              <a:buSzPts val="2800"/>
              <a:buFont typeface="Palanquin Dark"/>
              <a:buNone/>
              <a:defRPr>
                <a:latin typeface="Palanquin Dark"/>
                <a:ea typeface="Palanquin Dark"/>
                <a:cs typeface="Palanquin Dark"/>
                <a:sym typeface="Palanquin Dark"/>
              </a:defRPr>
            </a:lvl6pPr>
            <a:lvl7pPr lvl="6" algn="r" rtl="0">
              <a:spcBef>
                <a:spcPts val="0"/>
              </a:spcBef>
              <a:spcAft>
                <a:spcPts val="0"/>
              </a:spcAft>
              <a:buSzPts val="2800"/>
              <a:buFont typeface="Palanquin Dark"/>
              <a:buNone/>
              <a:defRPr>
                <a:latin typeface="Palanquin Dark"/>
                <a:ea typeface="Palanquin Dark"/>
                <a:cs typeface="Palanquin Dark"/>
                <a:sym typeface="Palanquin Dark"/>
              </a:defRPr>
            </a:lvl7pPr>
            <a:lvl8pPr lvl="7" algn="r" rtl="0">
              <a:spcBef>
                <a:spcPts val="0"/>
              </a:spcBef>
              <a:spcAft>
                <a:spcPts val="0"/>
              </a:spcAft>
              <a:buSzPts val="2800"/>
              <a:buFont typeface="Palanquin Dark"/>
              <a:buNone/>
              <a:defRPr>
                <a:latin typeface="Palanquin Dark"/>
                <a:ea typeface="Palanquin Dark"/>
                <a:cs typeface="Palanquin Dark"/>
                <a:sym typeface="Palanquin Dark"/>
              </a:defRPr>
            </a:lvl8pPr>
            <a:lvl9pPr lvl="8" algn="r"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259339137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926"/>
        <p:cNvGrpSpPr/>
        <p:nvPr/>
      </p:nvGrpSpPr>
      <p:grpSpPr>
        <a:xfrm>
          <a:off x="0" y="0"/>
          <a:ext cx="0" cy="0"/>
          <a:chOff x="0" y="0"/>
          <a:chExt cx="0" cy="0"/>
        </a:xfrm>
      </p:grpSpPr>
      <p:grpSp>
        <p:nvGrpSpPr>
          <p:cNvPr id="927" name="Google Shape;927;p19"/>
          <p:cNvGrpSpPr/>
          <p:nvPr/>
        </p:nvGrpSpPr>
        <p:grpSpPr>
          <a:xfrm flipH="1">
            <a:off x="9825212" y="4972109"/>
            <a:ext cx="2876480" cy="2158419"/>
            <a:chOff x="1536645" y="1457564"/>
            <a:chExt cx="1782943" cy="1337973"/>
          </a:xfrm>
        </p:grpSpPr>
        <p:sp>
          <p:nvSpPr>
            <p:cNvPr id="928" name="Google Shape;928;p19"/>
            <p:cNvSpPr/>
            <p:nvPr/>
          </p:nvSpPr>
          <p:spPr>
            <a:xfrm>
              <a:off x="2157696" y="2388210"/>
              <a:ext cx="1127282" cy="407328"/>
            </a:xfrm>
            <a:custGeom>
              <a:avLst/>
              <a:gdLst/>
              <a:ahLst/>
              <a:cxnLst/>
              <a:rect l="l" t="t" r="r" b="b"/>
              <a:pathLst>
                <a:path w="4821" h="1742" extrusionOk="0">
                  <a:moveTo>
                    <a:pt x="1402" y="119"/>
                  </a:moveTo>
                  <a:cubicBezTo>
                    <a:pt x="1408" y="119"/>
                    <a:pt x="1414" y="120"/>
                    <a:pt x="1421" y="121"/>
                  </a:cubicBezTo>
                  <a:cubicBezTo>
                    <a:pt x="1469" y="121"/>
                    <a:pt x="1521" y="125"/>
                    <a:pt x="1569" y="137"/>
                  </a:cubicBezTo>
                  <a:cubicBezTo>
                    <a:pt x="1677" y="165"/>
                    <a:pt x="1781" y="197"/>
                    <a:pt x="1881" y="237"/>
                  </a:cubicBezTo>
                  <a:cubicBezTo>
                    <a:pt x="1985" y="273"/>
                    <a:pt x="2089" y="313"/>
                    <a:pt x="2193" y="357"/>
                  </a:cubicBezTo>
                  <a:cubicBezTo>
                    <a:pt x="2401" y="437"/>
                    <a:pt x="2605" y="529"/>
                    <a:pt x="2813" y="613"/>
                  </a:cubicBezTo>
                  <a:cubicBezTo>
                    <a:pt x="2913" y="657"/>
                    <a:pt x="3017" y="701"/>
                    <a:pt x="3125" y="741"/>
                  </a:cubicBezTo>
                  <a:cubicBezTo>
                    <a:pt x="3229" y="785"/>
                    <a:pt x="3337" y="821"/>
                    <a:pt x="3449" y="845"/>
                  </a:cubicBezTo>
                  <a:lnTo>
                    <a:pt x="3613" y="869"/>
                  </a:lnTo>
                  <a:lnTo>
                    <a:pt x="3781" y="885"/>
                  </a:lnTo>
                  <a:cubicBezTo>
                    <a:pt x="3897" y="893"/>
                    <a:pt x="4009" y="893"/>
                    <a:pt x="4121" y="893"/>
                  </a:cubicBezTo>
                  <a:cubicBezTo>
                    <a:pt x="4233" y="885"/>
                    <a:pt x="4349" y="873"/>
                    <a:pt x="4461" y="857"/>
                  </a:cubicBezTo>
                  <a:cubicBezTo>
                    <a:pt x="4545" y="842"/>
                    <a:pt x="4630" y="820"/>
                    <a:pt x="4711" y="789"/>
                  </a:cubicBezTo>
                  <a:lnTo>
                    <a:pt x="4711" y="789"/>
                  </a:lnTo>
                  <a:cubicBezTo>
                    <a:pt x="4692" y="842"/>
                    <a:pt x="4667" y="891"/>
                    <a:pt x="4637" y="941"/>
                  </a:cubicBezTo>
                  <a:cubicBezTo>
                    <a:pt x="4597" y="1009"/>
                    <a:pt x="4545" y="1073"/>
                    <a:pt x="4485" y="1129"/>
                  </a:cubicBezTo>
                  <a:cubicBezTo>
                    <a:pt x="4425" y="1181"/>
                    <a:pt x="4357" y="1221"/>
                    <a:pt x="4281" y="1249"/>
                  </a:cubicBezTo>
                  <a:cubicBezTo>
                    <a:pt x="4241" y="1261"/>
                    <a:pt x="4201" y="1273"/>
                    <a:pt x="4161" y="1281"/>
                  </a:cubicBezTo>
                  <a:lnTo>
                    <a:pt x="4037" y="1313"/>
                  </a:lnTo>
                  <a:cubicBezTo>
                    <a:pt x="3705" y="1393"/>
                    <a:pt x="3365" y="1461"/>
                    <a:pt x="3029" y="1541"/>
                  </a:cubicBezTo>
                  <a:cubicBezTo>
                    <a:pt x="2985" y="1549"/>
                    <a:pt x="2945" y="1561"/>
                    <a:pt x="2901" y="1573"/>
                  </a:cubicBezTo>
                  <a:lnTo>
                    <a:pt x="2873" y="1581"/>
                  </a:lnTo>
                  <a:lnTo>
                    <a:pt x="2853" y="1585"/>
                  </a:lnTo>
                  <a:lnTo>
                    <a:pt x="2845" y="1585"/>
                  </a:lnTo>
                  <a:cubicBezTo>
                    <a:pt x="2825" y="1589"/>
                    <a:pt x="2809" y="1593"/>
                    <a:pt x="2789" y="1593"/>
                  </a:cubicBezTo>
                  <a:cubicBezTo>
                    <a:pt x="2775" y="1593"/>
                    <a:pt x="2760" y="1594"/>
                    <a:pt x="2746" y="1594"/>
                  </a:cubicBezTo>
                  <a:cubicBezTo>
                    <a:pt x="2679" y="1594"/>
                    <a:pt x="2611" y="1587"/>
                    <a:pt x="2545" y="1577"/>
                  </a:cubicBezTo>
                  <a:cubicBezTo>
                    <a:pt x="2377" y="1557"/>
                    <a:pt x="2213" y="1525"/>
                    <a:pt x="2045" y="1485"/>
                  </a:cubicBezTo>
                  <a:cubicBezTo>
                    <a:pt x="1877" y="1445"/>
                    <a:pt x="1713" y="1401"/>
                    <a:pt x="1545" y="1357"/>
                  </a:cubicBezTo>
                  <a:cubicBezTo>
                    <a:pt x="1381" y="1313"/>
                    <a:pt x="1217" y="1265"/>
                    <a:pt x="1053" y="1213"/>
                  </a:cubicBezTo>
                  <a:lnTo>
                    <a:pt x="1041" y="1209"/>
                  </a:lnTo>
                  <a:lnTo>
                    <a:pt x="1029" y="1209"/>
                  </a:lnTo>
                  <a:cubicBezTo>
                    <a:pt x="1009" y="1213"/>
                    <a:pt x="985" y="1217"/>
                    <a:pt x="965" y="1217"/>
                  </a:cubicBezTo>
                  <a:lnTo>
                    <a:pt x="893" y="1217"/>
                  </a:lnTo>
                  <a:cubicBezTo>
                    <a:pt x="845" y="1213"/>
                    <a:pt x="797" y="1205"/>
                    <a:pt x="753" y="1197"/>
                  </a:cubicBezTo>
                  <a:cubicBezTo>
                    <a:pt x="661" y="1173"/>
                    <a:pt x="569" y="1141"/>
                    <a:pt x="485" y="1097"/>
                  </a:cubicBezTo>
                  <a:cubicBezTo>
                    <a:pt x="401" y="1049"/>
                    <a:pt x="321" y="993"/>
                    <a:pt x="249" y="929"/>
                  </a:cubicBezTo>
                  <a:cubicBezTo>
                    <a:pt x="177" y="865"/>
                    <a:pt x="109" y="793"/>
                    <a:pt x="49" y="717"/>
                  </a:cubicBezTo>
                  <a:cubicBezTo>
                    <a:pt x="29" y="609"/>
                    <a:pt x="41" y="497"/>
                    <a:pt x="81" y="397"/>
                  </a:cubicBezTo>
                  <a:cubicBezTo>
                    <a:pt x="101" y="345"/>
                    <a:pt x="129" y="297"/>
                    <a:pt x="161" y="257"/>
                  </a:cubicBezTo>
                  <a:cubicBezTo>
                    <a:pt x="169" y="245"/>
                    <a:pt x="177" y="233"/>
                    <a:pt x="185" y="225"/>
                  </a:cubicBezTo>
                  <a:cubicBezTo>
                    <a:pt x="193" y="213"/>
                    <a:pt x="201" y="205"/>
                    <a:pt x="209" y="197"/>
                  </a:cubicBezTo>
                  <a:cubicBezTo>
                    <a:pt x="229" y="181"/>
                    <a:pt x="249" y="169"/>
                    <a:pt x="273" y="161"/>
                  </a:cubicBezTo>
                  <a:cubicBezTo>
                    <a:pt x="343" y="138"/>
                    <a:pt x="417" y="126"/>
                    <a:pt x="491" y="126"/>
                  </a:cubicBezTo>
                  <a:cubicBezTo>
                    <a:pt x="522" y="126"/>
                    <a:pt x="554" y="128"/>
                    <a:pt x="585" y="133"/>
                  </a:cubicBezTo>
                  <a:cubicBezTo>
                    <a:pt x="693" y="141"/>
                    <a:pt x="805" y="157"/>
                    <a:pt x="917" y="165"/>
                  </a:cubicBezTo>
                  <a:cubicBezTo>
                    <a:pt x="962" y="169"/>
                    <a:pt x="1006" y="171"/>
                    <a:pt x="1050" y="171"/>
                  </a:cubicBezTo>
                  <a:cubicBezTo>
                    <a:pt x="1124" y="171"/>
                    <a:pt x="1196" y="165"/>
                    <a:pt x="1269" y="153"/>
                  </a:cubicBezTo>
                  <a:lnTo>
                    <a:pt x="1313" y="141"/>
                  </a:lnTo>
                  <a:lnTo>
                    <a:pt x="1353" y="129"/>
                  </a:lnTo>
                  <a:cubicBezTo>
                    <a:pt x="1370" y="123"/>
                    <a:pt x="1386" y="119"/>
                    <a:pt x="1402" y="119"/>
                  </a:cubicBezTo>
                  <a:close/>
                  <a:moveTo>
                    <a:pt x="1417" y="1"/>
                  </a:moveTo>
                  <a:cubicBezTo>
                    <a:pt x="1397" y="1"/>
                    <a:pt x="1381" y="1"/>
                    <a:pt x="1365" y="5"/>
                  </a:cubicBezTo>
                  <a:cubicBezTo>
                    <a:pt x="1349" y="5"/>
                    <a:pt x="1333" y="9"/>
                    <a:pt x="1317" y="13"/>
                  </a:cubicBezTo>
                  <a:lnTo>
                    <a:pt x="1277" y="29"/>
                  </a:lnTo>
                  <a:lnTo>
                    <a:pt x="1241" y="37"/>
                  </a:lnTo>
                  <a:cubicBezTo>
                    <a:pt x="1164" y="52"/>
                    <a:pt x="1084" y="60"/>
                    <a:pt x="1004" y="60"/>
                  </a:cubicBezTo>
                  <a:cubicBezTo>
                    <a:pt x="977" y="60"/>
                    <a:pt x="949" y="59"/>
                    <a:pt x="921" y="57"/>
                  </a:cubicBezTo>
                  <a:cubicBezTo>
                    <a:pt x="813" y="53"/>
                    <a:pt x="701" y="41"/>
                    <a:pt x="585" y="41"/>
                  </a:cubicBezTo>
                  <a:cubicBezTo>
                    <a:pt x="566" y="39"/>
                    <a:pt x="547" y="39"/>
                    <a:pt x="527" y="39"/>
                  </a:cubicBezTo>
                  <a:cubicBezTo>
                    <a:pt x="430" y="39"/>
                    <a:pt x="330" y="56"/>
                    <a:pt x="237" y="93"/>
                  </a:cubicBezTo>
                  <a:cubicBezTo>
                    <a:pt x="209" y="109"/>
                    <a:pt x="181" y="125"/>
                    <a:pt x="161" y="149"/>
                  </a:cubicBezTo>
                  <a:cubicBezTo>
                    <a:pt x="149" y="161"/>
                    <a:pt x="141" y="169"/>
                    <a:pt x="129" y="185"/>
                  </a:cubicBezTo>
                  <a:cubicBezTo>
                    <a:pt x="121" y="197"/>
                    <a:pt x="113" y="209"/>
                    <a:pt x="105" y="221"/>
                  </a:cubicBezTo>
                  <a:cubicBezTo>
                    <a:pt x="73" y="273"/>
                    <a:pt x="53" y="325"/>
                    <a:pt x="37" y="381"/>
                  </a:cubicBezTo>
                  <a:cubicBezTo>
                    <a:pt x="1" y="493"/>
                    <a:pt x="1" y="609"/>
                    <a:pt x="37" y="721"/>
                  </a:cubicBezTo>
                  <a:lnTo>
                    <a:pt x="33" y="721"/>
                  </a:lnTo>
                  <a:cubicBezTo>
                    <a:pt x="61" y="761"/>
                    <a:pt x="89" y="801"/>
                    <a:pt x="121" y="841"/>
                  </a:cubicBezTo>
                  <a:cubicBezTo>
                    <a:pt x="149" y="881"/>
                    <a:pt x="185" y="921"/>
                    <a:pt x="221" y="957"/>
                  </a:cubicBezTo>
                  <a:cubicBezTo>
                    <a:pt x="289" y="1029"/>
                    <a:pt x="369" y="1093"/>
                    <a:pt x="453" y="1149"/>
                  </a:cubicBezTo>
                  <a:cubicBezTo>
                    <a:pt x="541" y="1201"/>
                    <a:pt x="633" y="1245"/>
                    <a:pt x="733" y="1273"/>
                  </a:cubicBezTo>
                  <a:cubicBezTo>
                    <a:pt x="781" y="1285"/>
                    <a:pt x="833" y="1297"/>
                    <a:pt x="881" y="1305"/>
                  </a:cubicBezTo>
                  <a:cubicBezTo>
                    <a:pt x="909" y="1309"/>
                    <a:pt x="933" y="1309"/>
                    <a:pt x="961" y="1309"/>
                  </a:cubicBezTo>
                  <a:cubicBezTo>
                    <a:pt x="975" y="1311"/>
                    <a:pt x="988" y="1312"/>
                    <a:pt x="1001" y="1312"/>
                  </a:cubicBezTo>
                  <a:cubicBezTo>
                    <a:pt x="1008" y="1312"/>
                    <a:pt x="1015" y="1311"/>
                    <a:pt x="1023" y="1311"/>
                  </a:cubicBezTo>
                  <a:lnTo>
                    <a:pt x="1023" y="1311"/>
                  </a:lnTo>
                  <a:cubicBezTo>
                    <a:pt x="1185" y="1370"/>
                    <a:pt x="1347" y="1425"/>
                    <a:pt x="1513" y="1473"/>
                  </a:cubicBezTo>
                  <a:cubicBezTo>
                    <a:pt x="1677" y="1525"/>
                    <a:pt x="1841" y="1577"/>
                    <a:pt x="2013" y="1621"/>
                  </a:cubicBezTo>
                  <a:cubicBezTo>
                    <a:pt x="2181" y="1665"/>
                    <a:pt x="2353" y="1701"/>
                    <a:pt x="2525" y="1725"/>
                  </a:cubicBezTo>
                  <a:cubicBezTo>
                    <a:pt x="2601" y="1735"/>
                    <a:pt x="2674" y="1742"/>
                    <a:pt x="2748" y="1742"/>
                  </a:cubicBezTo>
                  <a:cubicBezTo>
                    <a:pt x="2764" y="1742"/>
                    <a:pt x="2781" y="1741"/>
                    <a:pt x="2797" y="1741"/>
                  </a:cubicBezTo>
                  <a:cubicBezTo>
                    <a:pt x="2821" y="1737"/>
                    <a:pt x="2849" y="1733"/>
                    <a:pt x="2873" y="1729"/>
                  </a:cubicBezTo>
                  <a:lnTo>
                    <a:pt x="2893" y="1725"/>
                  </a:lnTo>
                  <a:lnTo>
                    <a:pt x="2905" y="1721"/>
                  </a:lnTo>
                  <a:lnTo>
                    <a:pt x="2937" y="1713"/>
                  </a:lnTo>
                  <a:lnTo>
                    <a:pt x="3061" y="1681"/>
                  </a:lnTo>
                  <a:cubicBezTo>
                    <a:pt x="3393" y="1593"/>
                    <a:pt x="3729" y="1521"/>
                    <a:pt x="4065" y="1429"/>
                  </a:cubicBezTo>
                  <a:lnTo>
                    <a:pt x="4189" y="1393"/>
                  </a:lnTo>
                  <a:cubicBezTo>
                    <a:pt x="4233" y="1381"/>
                    <a:pt x="4277" y="1369"/>
                    <a:pt x="4317" y="1353"/>
                  </a:cubicBezTo>
                  <a:cubicBezTo>
                    <a:pt x="4405" y="1317"/>
                    <a:pt x="4485" y="1265"/>
                    <a:pt x="4553" y="1201"/>
                  </a:cubicBezTo>
                  <a:cubicBezTo>
                    <a:pt x="4617" y="1137"/>
                    <a:pt x="4673" y="1065"/>
                    <a:pt x="4713" y="981"/>
                  </a:cubicBezTo>
                  <a:cubicBezTo>
                    <a:pt x="4757" y="901"/>
                    <a:pt x="4789" y="817"/>
                    <a:pt x="4805" y="729"/>
                  </a:cubicBezTo>
                  <a:lnTo>
                    <a:pt x="4821" y="645"/>
                  </a:lnTo>
                  <a:lnTo>
                    <a:pt x="4749" y="689"/>
                  </a:lnTo>
                  <a:cubicBezTo>
                    <a:pt x="4653" y="737"/>
                    <a:pt x="4549" y="773"/>
                    <a:pt x="4445" y="797"/>
                  </a:cubicBezTo>
                  <a:cubicBezTo>
                    <a:pt x="4337" y="821"/>
                    <a:pt x="4225" y="837"/>
                    <a:pt x="4117" y="841"/>
                  </a:cubicBezTo>
                  <a:cubicBezTo>
                    <a:pt x="4061" y="845"/>
                    <a:pt x="4005" y="847"/>
                    <a:pt x="3949" y="847"/>
                  </a:cubicBezTo>
                  <a:cubicBezTo>
                    <a:pt x="3894" y="847"/>
                    <a:pt x="3839" y="845"/>
                    <a:pt x="3785" y="841"/>
                  </a:cubicBezTo>
                  <a:cubicBezTo>
                    <a:pt x="3729" y="837"/>
                    <a:pt x="3673" y="833"/>
                    <a:pt x="3617" y="825"/>
                  </a:cubicBezTo>
                  <a:lnTo>
                    <a:pt x="3453" y="801"/>
                  </a:lnTo>
                  <a:cubicBezTo>
                    <a:pt x="3345" y="777"/>
                    <a:pt x="3241" y="737"/>
                    <a:pt x="3141" y="693"/>
                  </a:cubicBezTo>
                  <a:cubicBezTo>
                    <a:pt x="3041" y="645"/>
                    <a:pt x="2941" y="597"/>
                    <a:pt x="2841" y="545"/>
                  </a:cubicBezTo>
                  <a:cubicBezTo>
                    <a:pt x="2641" y="449"/>
                    <a:pt x="2441" y="345"/>
                    <a:pt x="2237" y="253"/>
                  </a:cubicBezTo>
                  <a:cubicBezTo>
                    <a:pt x="2133" y="205"/>
                    <a:pt x="2033" y="161"/>
                    <a:pt x="1925" y="121"/>
                  </a:cubicBezTo>
                  <a:cubicBezTo>
                    <a:pt x="1817" y="77"/>
                    <a:pt x="1709" y="45"/>
                    <a:pt x="1597" y="21"/>
                  </a:cubicBezTo>
                  <a:cubicBezTo>
                    <a:pt x="1537" y="5"/>
                    <a:pt x="1477" y="1"/>
                    <a:pt x="14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19"/>
            <p:cNvSpPr/>
            <p:nvPr/>
          </p:nvSpPr>
          <p:spPr>
            <a:xfrm>
              <a:off x="1716226" y="1738161"/>
              <a:ext cx="712940" cy="851366"/>
            </a:xfrm>
            <a:custGeom>
              <a:avLst/>
              <a:gdLst/>
              <a:ahLst/>
              <a:cxnLst/>
              <a:rect l="l" t="t" r="r" b="b"/>
              <a:pathLst>
                <a:path w="3049" h="3641" extrusionOk="0">
                  <a:moveTo>
                    <a:pt x="1909" y="1"/>
                  </a:moveTo>
                  <a:lnTo>
                    <a:pt x="1877" y="37"/>
                  </a:lnTo>
                  <a:cubicBezTo>
                    <a:pt x="1822" y="99"/>
                    <a:pt x="1745" y="161"/>
                    <a:pt x="1664" y="161"/>
                  </a:cubicBezTo>
                  <a:cubicBezTo>
                    <a:pt x="1662" y="161"/>
                    <a:pt x="1659" y="161"/>
                    <a:pt x="1657" y="161"/>
                  </a:cubicBezTo>
                  <a:cubicBezTo>
                    <a:pt x="1637" y="157"/>
                    <a:pt x="1617" y="153"/>
                    <a:pt x="1597" y="141"/>
                  </a:cubicBezTo>
                  <a:cubicBezTo>
                    <a:pt x="1573" y="137"/>
                    <a:pt x="1549" y="129"/>
                    <a:pt x="1525" y="121"/>
                  </a:cubicBezTo>
                  <a:cubicBezTo>
                    <a:pt x="1477" y="113"/>
                    <a:pt x="1433" y="105"/>
                    <a:pt x="1385" y="97"/>
                  </a:cubicBezTo>
                  <a:cubicBezTo>
                    <a:pt x="1273" y="77"/>
                    <a:pt x="1159" y="68"/>
                    <a:pt x="1045" y="68"/>
                  </a:cubicBezTo>
                  <a:cubicBezTo>
                    <a:pt x="968" y="68"/>
                    <a:pt x="890" y="73"/>
                    <a:pt x="813" y="81"/>
                  </a:cubicBezTo>
                  <a:cubicBezTo>
                    <a:pt x="765" y="89"/>
                    <a:pt x="717" y="97"/>
                    <a:pt x="669" y="109"/>
                  </a:cubicBezTo>
                  <a:cubicBezTo>
                    <a:pt x="621" y="121"/>
                    <a:pt x="577" y="141"/>
                    <a:pt x="533" y="157"/>
                  </a:cubicBezTo>
                  <a:cubicBezTo>
                    <a:pt x="437" y="189"/>
                    <a:pt x="349" y="241"/>
                    <a:pt x="273" y="309"/>
                  </a:cubicBezTo>
                  <a:cubicBezTo>
                    <a:pt x="205" y="385"/>
                    <a:pt x="153" y="473"/>
                    <a:pt x="121" y="569"/>
                  </a:cubicBezTo>
                  <a:cubicBezTo>
                    <a:pt x="85" y="661"/>
                    <a:pt x="57" y="753"/>
                    <a:pt x="33" y="845"/>
                  </a:cubicBezTo>
                  <a:cubicBezTo>
                    <a:pt x="13" y="945"/>
                    <a:pt x="1" y="1041"/>
                    <a:pt x="1" y="1141"/>
                  </a:cubicBezTo>
                  <a:cubicBezTo>
                    <a:pt x="1" y="1237"/>
                    <a:pt x="5" y="1337"/>
                    <a:pt x="17" y="1433"/>
                  </a:cubicBezTo>
                  <a:cubicBezTo>
                    <a:pt x="25" y="1529"/>
                    <a:pt x="41" y="1625"/>
                    <a:pt x="65" y="1717"/>
                  </a:cubicBezTo>
                  <a:cubicBezTo>
                    <a:pt x="85" y="1813"/>
                    <a:pt x="113" y="1909"/>
                    <a:pt x="149" y="1997"/>
                  </a:cubicBezTo>
                  <a:cubicBezTo>
                    <a:pt x="181" y="2093"/>
                    <a:pt x="229" y="2185"/>
                    <a:pt x="285" y="2265"/>
                  </a:cubicBezTo>
                  <a:cubicBezTo>
                    <a:pt x="301" y="2289"/>
                    <a:pt x="317" y="2309"/>
                    <a:pt x="337" y="2329"/>
                  </a:cubicBezTo>
                  <a:cubicBezTo>
                    <a:pt x="353" y="2349"/>
                    <a:pt x="369" y="2361"/>
                    <a:pt x="385" y="2377"/>
                  </a:cubicBezTo>
                  <a:lnTo>
                    <a:pt x="485" y="2477"/>
                  </a:lnTo>
                  <a:lnTo>
                    <a:pt x="891" y="2863"/>
                  </a:lnTo>
                  <a:lnTo>
                    <a:pt x="891" y="2863"/>
                  </a:lnTo>
                  <a:cubicBezTo>
                    <a:pt x="905" y="2887"/>
                    <a:pt x="918" y="2908"/>
                    <a:pt x="929" y="2929"/>
                  </a:cubicBezTo>
                  <a:cubicBezTo>
                    <a:pt x="945" y="2953"/>
                    <a:pt x="965" y="2981"/>
                    <a:pt x="981" y="3005"/>
                  </a:cubicBezTo>
                  <a:cubicBezTo>
                    <a:pt x="1017" y="3053"/>
                    <a:pt x="1053" y="3101"/>
                    <a:pt x="1093" y="3145"/>
                  </a:cubicBezTo>
                  <a:cubicBezTo>
                    <a:pt x="1133" y="3185"/>
                    <a:pt x="1173" y="3229"/>
                    <a:pt x="1217" y="3269"/>
                  </a:cubicBezTo>
                  <a:cubicBezTo>
                    <a:pt x="1241" y="3289"/>
                    <a:pt x="1265" y="3305"/>
                    <a:pt x="1285" y="3325"/>
                  </a:cubicBezTo>
                  <a:cubicBezTo>
                    <a:pt x="1305" y="3345"/>
                    <a:pt x="1333" y="3361"/>
                    <a:pt x="1357" y="3381"/>
                  </a:cubicBezTo>
                  <a:cubicBezTo>
                    <a:pt x="1381" y="3397"/>
                    <a:pt x="1405" y="3413"/>
                    <a:pt x="1429" y="3429"/>
                  </a:cubicBezTo>
                  <a:lnTo>
                    <a:pt x="1505" y="3477"/>
                  </a:lnTo>
                  <a:cubicBezTo>
                    <a:pt x="1557" y="3505"/>
                    <a:pt x="1609" y="3529"/>
                    <a:pt x="1665" y="3553"/>
                  </a:cubicBezTo>
                  <a:cubicBezTo>
                    <a:pt x="1689" y="3561"/>
                    <a:pt x="1717" y="3573"/>
                    <a:pt x="1745" y="3581"/>
                  </a:cubicBezTo>
                  <a:lnTo>
                    <a:pt x="1829" y="3609"/>
                  </a:lnTo>
                  <a:cubicBezTo>
                    <a:pt x="1885" y="3621"/>
                    <a:pt x="1945" y="3633"/>
                    <a:pt x="2001" y="3641"/>
                  </a:cubicBezTo>
                  <a:lnTo>
                    <a:pt x="2001" y="3629"/>
                  </a:lnTo>
                  <a:cubicBezTo>
                    <a:pt x="1949" y="3609"/>
                    <a:pt x="1893" y="3597"/>
                    <a:pt x="1841" y="3577"/>
                  </a:cubicBezTo>
                  <a:lnTo>
                    <a:pt x="1761" y="3545"/>
                  </a:lnTo>
                  <a:cubicBezTo>
                    <a:pt x="1733" y="3533"/>
                    <a:pt x="1709" y="3517"/>
                    <a:pt x="1685" y="3505"/>
                  </a:cubicBezTo>
                  <a:cubicBezTo>
                    <a:pt x="1661" y="3493"/>
                    <a:pt x="1633" y="3481"/>
                    <a:pt x="1609" y="3465"/>
                  </a:cubicBezTo>
                  <a:lnTo>
                    <a:pt x="1537" y="3421"/>
                  </a:lnTo>
                  <a:lnTo>
                    <a:pt x="1469" y="3369"/>
                  </a:lnTo>
                  <a:cubicBezTo>
                    <a:pt x="1449" y="3353"/>
                    <a:pt x="1425" y="3337"/>
                    <a:pt x="1405" y="3317"/>
                  </a:cubicBezTo>
                  <a:cubicBezTo>
                    <a:pt x="1385" y="3301"/>
                    <a:pt x="1361" y="3281"/>
                    <a:pt x="1341" y="3261"/>
                  </a:cubicBezTo>
                  <a:cubicBezTo>
                    <a:pt x="1321" y="3241"/>
                    <a:pt x="1301" y="3225"/>
                    <a:pt x="1281" y="3205"/>
                  </a:cubicBezTo>
                  <a:cubicBezTo>
                    <a:pt x="1241" y="3161"/>
                    <a:pt x="1209" y="3121"/>
                    <a:pt x="1173" y="3077"/>
                  </a:cubicBezTo>
                  <a:cubicBezTo>
                    <a:pt x="1133" y="3033"/>
                    <a:pt x="1101" y="2989"/>
                    <a:pt x="1073" y="2941"/>
                  </a:cubicBezTo>
                  <a:cubicBezTo>
                    <a:pt x="1057" y="2917"/>
                    <a:pt x="1041" y="2893"/>
                    <a:pt x="1029" y="2869"/>
                  </a:cubicBezTo>
                  <a:cubicBezTo>
                    <a:pt x="1013" y="2849"/>
                    <a:pt x="1001" y="2821"/>
                    <a:pt x="989" y="2801"/>
                  </a:cubicBezTo>
                  <a:lnTo>
                    <a:pt x="985" y="2789"/>
                  </a:lnTo>
                  <a:lnTo>
                    <a:pt x="977" y="2781"/>
                  </a:lnTo>
                  <a:lnTo>
                    <a:pt x="581" y="2377"/>
                  </a:lnTo>
                  <a:lnTo>
                    <a:pt x="481" y="2277"/>
                  </a:lnTo>
                  <a:cubicBezTo>
                    <a:pt x="465" y="2261"/>
                    <a:pt x="449" y="2245"/>
                    <a:pt x="437" y="2229"/>
                  </a:cubicBezTo>
                  <a:cubicBezTo>
                    <a:pt x="421" y="2209"/>
                    <a:pt x="409" y="2193"/>
                    <a:pt x="397" y="2177"/>
                  </a:cubicBezTo>
                  <a:cubicBezTo>
                    <a:pt x="349" y="2105"/>
                    <a:pt x="309" y="2025"/>
                    <a:pt x="277" y="1941"/>
                  </a:cubicBezTo>
                  <a:cubicBezTo>
                    <a:pt x="245" y="1857"/>
                    <a:pt x="217" y="1769"/>
                    <a:pt x="197" y="1681"/>
                  </a:cubicBezTo>
                  <a:cubicBezTo>
                    <a:pt x="177" y="1593"/>
                    <a:pt x="157" y="1501"/>
                    <a:pt x="145" y="1413"/>
                  </a:cubicBezTo>
                  <a:cubicBezTo>
                    <a:pt x="133" y="1321"/>
                    <a:pt x="129" y="1229"/>
                    <a:pt x="125" y="1137"/>
                  </a:cubicBezTo>
                  <a:cubicBezTo>
                    <a:pt x="125" y="1049"/>
                    <a:pt x="133" y="957"/>
                    <a:pt x="145" y="869"/>
                  </a:cubicBezTo>
                  <a:cubicBezTo>
                    <a:pt x="165" y="781"/>
                    <a:pt x="189" y="689"/>
                    <a:pt x="217" y="605"/>
                  </a:cubicBezTo>
                  <a:cubicBezTo>
                    <a:pt x="241" y="521"/>
                    <a:pt x="281" y="441"/>
                    <a:pt x="337" y="373"/>
                  </a:cubicBezTo>
                  <a:cubicBezTo>
                    <a:pt x="401" y="309"/>
                    <a:pt x="473" y="261"/>
                    <a:pt x="557" y="225"/>
                  </a:cubicBezTo>
                  <a:cubicBezTo>
                    <a:pt x="597" y="205"/>
                    <a:pt x="637" y="189"/>
                    <a:pt x="681" y="173"/>
                  </a:cubicBezTo>
                  <a:cubicBezTo>
                    <a:pt x="725" y="161"/>
                    <a:pt x="769" y="149"/>
                    <a:pt x="813" y="141"/>
                  </a:cubicBezTo>
                  <a:cubicBezTo>
                    <a:pt x="910" y="124"/>
                    <a:pt x="1006" y="116"/>
                    <a:pt x="1102" y="116"/>
                  </a:cubicBezTo>
                  <a:cubicBezTo>
                    <a:pt x="1192" y="116"/>
                    <a:pt x="1282" y="123"/>
                    <a:pt x="1373" y="137"/>
                  </a:cubicBezTo>
                  <a:cubicBezTo>
                    <a:pt x="1417" y="141"/>
                    <a:pt x="1465" y="149"/>
                    <a:pt x="1509" y="161"/>
                  </a:cubicBezTo>
                  <a:cubicBezTo>
                    <a:pt x="1529" y="165"/>
                    <a:pt x="1553" y="173"/>
                    <a:pt x="1573" y="181"/>
                  </a:cubicBezTo>
                  <a:cubicBezTo>
                    <a:pt x="1597" y="189"/>
                    <a:pt x="1621" y="197"/>
                    <a:pt x="1645" y="201"/>
                  </a:cubicBezTo>
                  <a:cubicBezTo>
                    <a:pt x="1650" y="201"/>
                    <a:pt x="1656" y="201"/>
                    <a:pt x="1662" y="201"/>
                  </a:cubicBezTo>
                  <a:cubicBezTo>
                    <a:pt x="1711" y="201"/>
                    <a:pt x="1757" y="186"/>
                    <a:pt x="1797" y="161"/>
                  </a:cubicBezTo>
                  <a:cubicBezTo>
                    <a:pt x="1826" y="145"/>
                    <a:pt x="1852" y="125"/>
                    <a:pt x="1876" y="104"/>
                  </a:cubicBezTo>
                  <a:lnTo>
                    <a:pt x="1876" y="104"/>
                  </a:lnTo>
                  <a:lnTo>
                    <a:pt x="1889" y="157"/>
                  </a:lnTo>
                  <a:lnTo>
                    <a:pt x="1921" y="253"/>
                  </a:lnTo>
                  <a:cubicBezTo>
                    <a:pt x="1945" y="317"/>
                    <a:pt x="1973" y="381"/>
                    <a:pt x="2001" y="441"/>
                  </a:cubicBezTo>
                  <a:cubicBezTo>
                    <a:pt x="2061" y="561"/>
                    <a:pt x="2133" y="677"/>
                    <a:pt x="2205" y="793"/>
                  </a:cubicBezTo>
                  <a:cubicBezTo>
                    <a:pt x="2281" y="905"/>
                    <a:pt x="2357" y="1013"/>
                    <a:pt x="2429" y="1121"/>
                  </a:cubicBezTo>
                  <a:cubicBezTo>
                    <a:pt x="2465" y="1169"/>
                    <a:pt x="2493" y="1221"/>
                    <a:pt x="2513" y="1277"/>
                  </a:cubicBezTo>
                  <a:lnTo>
                    <a:pt x="2517" y="1301"/>
                  </a:lnTo>
                  <a:lnTo>
                    <a:pt x="2517" y="1305"/>
                  </a:lnTo>
                  <a:lnTo>
                    <a:pt x="2521" y="1321"/>
                  </a:lnTo>
                  <a:cubicBezTo>
                    <a:pt x="2525" y="1341"/>
                    <a:pt x="2529" y="1357"/>
                    <a:pt x="2533" y="1377"/>
                  </a:cubicBezTo>
                  <a:cubicBezTo>
                    <a:pt x="2545" y="1413"/>
                    <a:pt x="2557" y="1445"/>
                    <a:pt x="2573" y="1477"/>
                  </a:cubicBezTo>
                  <a:cubicBezTo>
                    <a:pt x="2629" y="1605"/>
                    <a:pt x="2697" y="1721"/>
                    <a:pt x="2761" y="1837"/>
                  </a:cubicBezTo>
                  <a:cubicBezTo>
                    <a:pt x="2829" y="1949"/>
                    <a:pt x="2885" y="2065"/>
                    <a:pt x="2937" y="2185"/>
                  </a:cubicBezTo>
                  <a:lnTo>
                    <a:pt x="2949" y="2229"/>
                  </a:lnTo>
                  <a:cubicBezTo>
                    <a:pt x="2953" y="2241"/>
                    <a:pt x="2961" y="2269"/>
                    <a:pt x="2961" y="2277"/>
                  </a:cubicBezTo>
                  <a:lnTo>
                    <a:pt x="2961" y="2317"/>
                  </a:lnTo>
                  <a:lnTo>
                    <a:pt x="2953" y="2361"/>
                  </a:lnTo>
                  <a:cubicBezTo>
                    <a:pt x="2941" y="2425"/>
                    <a:pt x="2921" y="2485"/>
                    <a:pt x="2897" y="2545"/>
                  </a:cubicBezTo>
                  <a:cubicBezTo>
                    <a:pt x="2841" y="2665"/>
                    <a:pt x="2777" y="2781"/>
                    <a:pt x="2701" y="2889"/>
                  </a:cubicBezTo>
                  <a:lnTo>
                    <a:pt x="2721" y="2905"/>
                  </a:lnTo>
                  <a:cubicBezTo>
                    <a:pt x="2813" y="2805"/>
                    <a:pt x="2889" y="2693"/>
                    <a:pt x="2957" y="2577"/>
                  </a:cubicBezTo>
                  <a:cubicBezTo>
                    <a:pt x="2993" y="2517"/>
                    <a:pt x="3017" y="2453"/>
                    <a:pt x="3037" y="2385"/>
                  </a:cubicBezTo>
                  <a:lnTo>
                    <a:pt x="3045" y="2329"/>
                  </a:lnTo>
                  <a:cubicBezTo>
                    <a:pt x="3049" y="2309"/>
                    <a:pt x="3049" y="2293"/>
                    <a:pt x="3045" y="2273"/>
                  </a:cubicBezTo>
                  <a:cubicBezTo>
                    <a:pt x="3045" y="2253"/>
                    <a:pt x="3045" y="2237"/>
                    <a:pt x="3041" y="2221"/>
                  </a:cubicBezTo>
                  <a:cubicBezTo>
                    <a:pt x="3037" y="2205"/>
                    <a:pt x="3033" y="2185"/>
                    <a:pt x="3025" y="2165"/>
                  </a:cubicBezTo>
                  <a:cubicBezTo>
                    <a:pt x="2981" y="2037"/>
                    <a:pt x="2929" y="1913"/>
                    <a:pt x="2861" y="1793"/>
                  </a:cubicBezTo>
                  <a:cubicBezTo>
                    <a:pt x="2801" y="1673"/>
                    <a:pt x="2737" y="1557"/>
                    <a:pt x="2689" y="1437"/>
                  </a:cubicBezTo>
                  <a:cubicBezTo>
                    <a:pt x="2677" y="1409"/>
                    <a:pt x="2665" y="1381"/>
                    <a:pt x="2657" y="1353"/>
                  </a:cubicBezTo>
                  <a:cubicBezTo>
                    <a:pt x="2653" y="1337"/>
                    <a:pt x="2649" y="1325"/>
                    <a:pt x="2649" y="1313"/>
                  </a:cubicBezTo>
                  <a:lnTo>
                    <a:pt x="2645" y="1281"/>
                  </a:lnTo>
                  <a:lnTo>
                    <a:pt x="2637" y="1257"/>
                  </a:lnTo>
                  <a:cubicBezTo>
                    <a:pt x="2613" y="1185"/>
                    <a:pt x="2581" y="1121"/>
                    <a:pt x="2537" y="1057"/>
                  </a:cubicBezTo>
                  <a:cubicBezTo>
                    <a:pt x="2461" y="945"/>
                    <a:pt x="2377" y="841"/>
                    <a:pt x="2297" y="733"/>
                  </a:cubicBezTo>
                  <a:cubicBezTo>
                    <a:pt x="2217" y="629"/>
                    <a:pt x="2145" y="521"/>
                    <a:pt x="2077" y="409"/>
                  </a:cubicBezTo>
                  <a:cubicBezTo>
                    <a:pt x="2045" y="353"/>
                    <a:pt x="2017" y="293"/>
                    <a:pt x="1989" y="233"/>
                  </a:cubicBezTo>
                  <a:lnTo>
                    <a:pt x="1953" y="141"/>
                  </a:lnTo>
                  <a:lnTo>
                    <a:pt x="1921" y="49"/>
                  </a:lnTo>
                  <a:lnTo>
                    <a:pt x="190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19"/>
            <p:cNvSpPr/>
            <p:nvPr/>
          </p:nvSpPr>
          <p:spPr>
            <a:xfrm>
              <a:off x="1536645" y="1457564"/>
              <a:ext cx="304210" cy="795247"/>
            </a:xfrm>
            <a:custGeom>
              <a:avLst/>
              <a:gdLst/>
              <a:ahLst/>
              <a:cxnLst/>
              <a:rect l="l" t="t" r="r" b="b"/>
              <a:pathLst>
                <a:path w="1301" h="3401" extrusionOk="0">
                  <a:moveTo>
                    <a:pt x="177" y="1"/>
                  </a:moveTo>
                  <a:lnTo>
                    <a:pt x="321" y="101"/>
                  </a:lnTo>
                  <a:cubicBezTo>
                    <a:pt x="381" y="141"/>
                    <a:pt x="425" y="201"/>
                    <a:pt x="441" y="273"/>
                  </a:cubicBezTo>
                  <a:cubicBezTo>
                    <a:pt x="449" y="305"/>
                    <a:pt x="449" y="345"/>
                    <a:pt x="441" y="381"/>
                  </a:cubicBezTo>
                  <a:cubicBezTo>
                    <a:pt x="429" y="417"/>
                    <a:pt x="417" y="453"/>
                    <a:pt x="401" y="485"/>
                  </a:cubicBezTo>
                  <a:cubicBezTo>
                    <a:pt x="369" y="557"/>
                    <a:pt x="337" y="629"/>
                    <a:pt x="301" y="701"/>
                  </a:cubicBezTo>
                  <a:lnTo>
                    <a:pt x="197" y="917"/>
                  </a:lnTo>
                  <a:cubicBezTo>
                    <a:pt x="125" y="1061"/>
                    <a:pt x="69" y="1213"/>
                    <a:pt x="29" y="1369"/>
                  </a:cubicBezTo>
                  <a:cubicBezTo>
                    <a:pt x="5" y="1453"/>
                    <a:pt x="1" y="1541"/>
                    <a:pt x="13" y="1629"/>
                  </a:cubicBezTo>
                  <a:cubicBezTo>
                    <a:pt x="17" y="1653"/>
                    <a:pt x="25" y="1677"/>
                    <a:pt x="37" y="1697"/>
                  </a:cubicBezTo>
                  <a:cubicBezTo>
                    <a:pt x="41" y="1709"/>
                    <a:pt x="45" y="1721"/>
                    <a:pt x="53" y="1733"/>
                  </a:cubicBezTo>
                  <a:lnTo>
                    <a:pt x="65" y="1757"/>
                  </a:lnTo>
                  <a:cubicBezTo>
                    <a:pt x="85" y="1789"/>
                    <a:pt x="101" y="1821"/>
                    <a:pt x="117" y="1857"/>
                  </a:cubicBezTo>
                  <a:cubicBezTo>
                    <a:pt x="145" y="1925"/>
                    <a:pt x="169" y="1997"/>
                    <a:pt x="193" y="2073"/>
                  </a:cubicBezTo>
                  <a:cubicBezTo>
                    <a:pt x="217" y="2145"/>
                    <a:pt x="241" y="2221"/>
                    <a:pt x="261" y="2297"/>
                  </a:cubicBezTo>
                  <a:cubicBezTo>
                    <a:pt x="309" y="2445"/>
                    <a:pt x="353" y="2601"/>
                    <a:pt x="401" y="2749"/>
                  </a:cubicBezTo>
                  <a:cubicBezTo>
                    <a:pt x="425" y="2829"/>
                    <a:pt x="457" y="2905"/>
                    <a:pt x="493" y="2977"/>
                  </a:cubicBezTo>
                  <a:cubicBezTo>
                    <a:pt x="533" y="3057"/>
                    <a:pt x="593" y="3121"/>
                    <a:pt x="665" y="3169"/>
                  </a:cubicBezTo>
                  <a:cubicBezTo>
                    <a:pt x="729" y="3217"/>
                    <a:pt x="797" y="3261"/>
                    <a:pt x="869" y="3297"/>
                  </a:cubicBezTo>
                  <a:cubicBezTo>
                    <a:pt x="941" y="3333"/>
                    <a:pt x="1013" y="3369"/>
                    <a:pt x="1085" y="3401"/>
                  </a:cubicBezTo>
                  <a:lnTo>
                    <a:pt x="1093" y="3389"/>
                  </a:lnTo>
                  <a:cubicBezTo>
                    <a:pt x="1025" y="3345"/>
                    <a:pt x="961" y="3301"/>
                    <a:pt x="901" y="3249"/>
                  </a:cubicBezTo>
                  <a:cubicBezTo>
                    <a:pt x="837" y="3201"/>
                    <a:pt x="773" y="3149"/>
                    <a:pt x="717" y="3101"/>
                  </a:cubicBezTo>
                  <a:cubicBezTo>
                    <a:pt x="665" y="3057"/>
                    <a:pt x="621" y="2997"/>
                    <a:pt x="593" y="2929"/>
                  </a:cubicBezTo>
                  <a:cubicBezTo>
                    <a:pt x="565" y="2857"/>
                    <a:pt x="541" y="2785"/>
                    <a:pt x="525" y="2713"/>
                  </a:cubicBezTo>
                  <a:cubicBezTo>
                    <a:pt x="485" y="2561"/>
                    <a:pt x="445" y="2405"/>
                    <a:pt x="405" y="2253"/>
                  </a:cubicBezTo>
                  <a:cubicBezTo>
                    <a:pt x="361" y="2097"/>
                    <a:pt x="309" y="1945"/>
                    <a:pt x="241" y="1797"/>
                  </a:cubicBezTo>
                  <a:cubicBezTo>
                    <a:pt x="225" y="1761"/>
                    <a:pt x="201" y="1721"/>
                    <a:pt x="181" y="1689"/>
                  </a:cubicBezTo>
                  <a:lnTo>
                    <a:pt x="165" y="1661"/>
                  </a:lnTo>
                  <a:cubicBezTo>
                    <a:pt x="161" y="1657"/>
                    <a:pt x="157" y="1649"/>
                    <a:pt x="153" y="1645"/>
                  </a:cubicBezTo>
                  <a:cubicBezTo>
                    <a:pt x="149" y="1629"/>
                    <a:pt x="141" y="1613"/>
                    <a:pt x="141" y="1601"/>
                  </a:cubicBezTo>
                  <a:cubicBezTo>
                    <a:pt x="125" y="1529"/>
                    <a:pt x="125" y="1457"/>
                    <a:pt x="141" y="1389"/>
                  </a:cubicBezTo>
                  <a:cubicBezTo>
                    <a:pt x="165" y="1237"/>
                    <a:pt x="205" y="1085"/>
                    <a:pt x="261" y="937"/>
                  </a:cubicBezTo>
                  <a:cubicBezTo>
                    <a:pt x="289" y="865"/>
                    <a:pt x="313" y="789"/>
                    <a:pt x="345" y="717"/>
                  </a:cubicBezTo>
                  <a:lnTo>
                    <a:pt x="441" y="501"/>
                  </a:lnTo>
                  <a:cubicBezTo>
                    <a:pt x="457" y="461"/>
                    <a:pt x="469" y="425"/>
                    <a:pt x="481" y="385"/>
                  </a:cubicBezTo>
                  <a:cubicBezTo>
                    <a:pt x="493" y="345"/>
                    <a:pt x="497" y="301"/>
                    <a:pt x="489" y="257"/>
                  </a:cubicBezTo>
                  <a:cubicBezTo>
                    <a:pt x="483" y="216"/>
                    <a:pt x="470" y="177"/>
                    <a:pt x="450" y="140"/>
                  </a:cubicBezTo>
                  <a:lnTo>
                    <a:pt x="450" y="140"/>
                  </a:lnTo>
                  <a:cubicBezTo>
                    <a:pt x="542" y="176"/>
                    <a:pt x="632" y="221"/>
                    <a:pt x="721" y="273"/>
                  </a:cubicBezTo>
                  <a:cubicBezTo>
                    <a:pt x="745" y="289"/>
                    <a:pt x="769" y="309"/>
                    <a:pt x="789" y="329"/>
                  </a:cubicBezTo>
                  <a:cubicBezTo>
                    <a:pt x="793" y="337"/>
                    <a:pt x="797" y="337"/>
                    <a:pt x="801" y="345"/>
                  </a:cubicBezTo>
                  <a:lnTo>
                    <a:pt x="817" y="369"/>
                  </a:lnTo>
                  <a:lnTo>
                    <a:pt x="837" y="409"/>
                  </a:lnTo>
                  <a:lnTo>
                    <a:pt x="929" y="609"/>
                  </a:lnTo>
                  <a:cubicBezTo>
                    <a:pt x="961" y="673"/>
                    <a:pt x="993" y="741"/>
                    <a:pt x="1029" y="805"/>
                  </a:cubicBezTo>
                  <a:cubicBezTo>
                    <a:pt x="1049" y="837"/>
                    <a:pt x="1069" y="869"/>
                    <a:pt x="1089" y="901"/>
                  </a:cubicBezTo>
                  <a:cubicBezTo>
                    <a:pt x="1097" y="921"/>
                    <a:pt x="1109" y="933"/>
                    <a:pt x="1121" y="949"/>
                  </a:cubicBezTo>
                  <a:cubicBezTo>
                    <a:pt x="1129" y="961"/>
                    <a:pt x="1137" y="977"/>
                    <a:pt x="1145" y="989"/>
                  </a:cubicBezTo>
                  <a:cubicBezTo>
                    <a:pt x="1173" y="1053"/>
                    <a:pt x="1201" y="1121"/>
                    <a:pt x="1221" y="1189"/>
                  </a:cubicBezTo>
                  <a:cubicBezTo>
                    <a:pt x="1245" y="1257"/>
                    <a:pt x="1265" y="1329"/>
                    <a:pt x="1289" y="1397"/>
                  </a:cubicBezTo>
                  <a:lnTo>
                    <a:pt x="1301" y="1397"/>
                  </a:lnTo>
                  <a:cubicBezTo>
                    <a:pt x="1293" y="1325"/>
                    <a:pt x="1285" y="1249"/>
                    <a:pt x="1273" y="1177"/>
                  </a:cubicBezTo>
                  <a:cubicBezTo>
                    <a:pt x="1261" y="1105"/>
                    <a:pt x="1245" y="1029"/>
                    <a:pt x="1221" y="957"/>
                  </a:cubicBezTo>
                  <a:cubicBezTo>
                    <a:pt x="1213" y="941"/>
                    <a:pt x="1205" y="921"/>
                    <a:pt x="1193" y="901"/>
                  </a:cubicBezTo>
                  <a:cubicBezTo>
                    <a:pt x="1185" y="885"/>
                    <a:pt x="1173" y="869"/>
                    <a:pt x="1169" y="857"/>
                  </a:cubicBezTo>
                  <a:cubicBezTo>
                    <a:pt x="1153" y="825"/>
                    <a:pt x="1137" y="793"/>
                    <a:pt x="1121" y="761"/>
                  </a:cubicBezTo>
                  <a:cubicBezTo>
                    <a:pt x="1093" y="693"/>
                    <a:pt x="1065" y="629"/>
                    <a:pt x="1033" y="561"/>
                  </a:cubicBezTo>
                  <a:lnTo>
                    <a:pt x="945" y="361"/>
                  </a:lnTo>
                  <a:lnTo>
                    <a:pt x="933" y="337"/>
                  </a:lnTo>
                  <a:lnTo>
                    <a:pt x="929" y="325"/>
                  </a:lnTo>
                  <a:lnTo>
                    <a:pt x="925" y="317"/>
                  </a:lnTo>
                  <a:lnTo>
                    <a:pt x="921" y="309"/>
                  </a:lnTo>
                  <a:lnTo>
                    <a:pt x="921" y="305"/>
                  </a:lnTo>
                  <a:lnTo>
                    <a:pt x="905" y="281"/>
                  </a:lnTo>
                  <a:cubicBezTo>
                    <a:pt x="897" y="273"/>
                    <a:pt x="889" y="265"/>
                    <a:pt x="881" y="253"/>
                  </a:cubicBezTo>
                  <a:cubicBezTo>
                    <a:pt x="853" y="221"/>
                    <a:pt x="821" y="197"/>
                    <a:pt x="781" y="177"/>
                  </a:cubicBezTo>
                  <a:cubicBezTo>
                    <a:pt x="717" y="137"/>
                    <a:pt x="645" y="109"/>
                    <a:pt x="569" y="85"/>
                  </a:cubicBezTo>
                  <a:cubicBezTo>
                    <a:pt x="502" y="66"/>
                    <a:pt x="435" y="47"/>
                    <a:pt x="368" y="35"/>
                  </a:cubicBezTo>
                  <a:lnTo>
                    <a:pt x="368" y="35"/>
                  </a:lnTo>
                  <a:cubicBezTo>
                    <a:pt x="367" y="34"/>
                    <a:pt x="366" y="33"/>
                    <a:pt x="365" y="33"/>
                  </a:cubicBezTo>
                  <a:lnTo>
                    <a:pt x="364" y="34"/>
                  </a:lnTo>
                  <a:lnTo>
                    <a:pt x="364" y="34"/>
                  </a:lnTo>
                  <a:cubicBezTo>
                    <a:pt x="360" y="34"/>
                    <a:pt x="356" y="33"/>
                    <a:pt x="353" y="33"/>
                  </a:cubicBezTo>
                  <a:lnTo>
                    <a:pt x="177"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19"/>
            <p:cNvSpPr/>
            <p:nvPr/>
          </p:nvSpPr>
          <p:spPr>
            <a:xfrm>
              <a:off x="1976244" y="1611892"/>
              <a:ext cx="539908" cy="601638"/>
            </a:xfrm>
            <a:custGeom>
              <a:avLst/>
              <a:gdLst/>
              <a:ahLst/>
              <a:cxnLst/>
              <a:rect l="l" t="t" r="r" b="b"/>
              <a:pathLst>
                <a:path w="2309" h="2573" extrusionOk="0">
                  <a:moveTo>
                    <a:pt x="1097" y="1"/>
                  </a:moveTo>
                  <a:cubicBezTo>
                    <a:pt x="1077" y="1"/>
                    <a:pt x="1065" y="5"/>
                    <a:pt x="1049" y="17"/>
                  </a:cubicBezTo>
                  <a:cubicBezTo>
                    <a:pt x="1041" y="21"/>
                    <a:pt x="1033" y="29"/>
                    <a:pt x="1029" y="41"/>
                  </a:cubicBezTo>
                  <a:cubicBezTo>
                    <a:pt x="1029" y="45"/>
                    <a:pt x="1025" y="53"/>
                    <a:pt x="1025" y="57"/>
                  </a:cubicBezTo>
                  <a:lnTo>
                    <a:pt x="1025" y="65"/>
                  </a:lnTo>
                  <a:cubicBezTo>
                    <a:pt x="1025" y="69"/>
                    <a:pt x="1025" y="69"/>
                    <a:pt x="1025" y="73"/>
                  </a:cubicBezTo>
                  <a:cubicBezTo>
                    <a:pt x="1021" y="77"/>
                    <a:pt x="1017" y="77"/>
                    <a:pt x="1017" y="81"/>
                  </a:cubicBezTo>
                  <a:cubicBezTo>
                    <a:pt x="997" y="101"/>
                    <a:pt x="977" y="117"/>
                    <a:pt x="957" y="125"/>
                  </a:cubicBezTo>
                  <a:cubicBezTo>
                    <a:pt x="909" y="153"/>
                    <a:pt x="857" y="173"/>
                    <a:pt x="805" y="189"/>
                  </a:cubicBezTo>
                  <a:cubicBezTo>
                    <a:pt x="701" y="217"/>
                    <a:pt x="601" y="241"/>
                    <a:pt x="497" y="253"/>
                  </a:cubicBezTo>
                  <a:cubicBezTo>
                    <a:pt x="449" y="257"/>
                    <a:pt x="405" y="265"/>
                    <a:pt x="357" y="265"/>
                  </a:cubicBezTo>
                  <a:cubicBezTo>
                    <a:pt x="333" y="265"/>
                    <a:pt x="305" y="269"/>
                    <a:pt x="285" y="269"/>
                  </a:cubicBezTo>
                  <a:cubicBezTo>
                    <a:pt x="261" y="277"/>
                    <a:pt x="237" y="281"/>
                    <a:pt x="213" y="289"/>
                  </a:cubicBezTo>
                  <a:cubicBezTo>
                    <a:pt x="137" y="313"/>
                    <a:pt x="69" y="369"/>
                    <a:pt x="33" y="441"/>
                  </a:cubicBezTo>
                  <a:cubicBezTo>
                    <a:pt x="13" y="485"/>
                    <a:pt x="1" y="537"/>
                    <a:pt x="1" y="585"/>
                  </a:cubicBezTo>
                  <a:cubicBezTo>
                    <a:pt x="1" y="601"/>
                    <a:pt x="5" y="617"/>
                    <a:pt x="9" y="637"/>
                  </a:cubicBezTo>
                  <a:lnTo>
                    <a:pt x="17" y="641"/>
                  </a:lnTo>
                  <a:cubicBezTo>
                    <a:pt x="21" y="625"/>
                    <a:pt x="21" y="609"/>
                    <a:pt x="29" y="593"/>
                  </a:cubicBezTo>
                  <a:cubicBezTo>
                    <a:pt x="37" y="553"/>
                    <a:pt x="57" y="513"/>
                    <a:pt x="81" y="477"/>
                  </a:cubicBezTo>
                  <a:cubicBezTo>
                    <a:pt x="117" y="429"/>
                    <a:pt x="173" y="393"/>
                    <a:pt x="237" y="385"/>
                  </a:cubicBezTo>
                  <a:cubicBezTo>
                    <a:pt x="253" y="381"/>
                    <a:pt x="273" y="377"/>
                    <a:pt x="293" y="377"/>
                  </a:cubicBezTo>
                  <a:lnTo>
                    <a:pt x="353" y="377"/>
                  </a:lnTo>
                  <a:cubicBezTo>
                    <a:pt x="377" y="379"/>
                    <a:pt x="401" y="380"/>
                    <a:pt x="426" y="380"/>
                  </a:cubicBezTo>
                  <a:cubicBezTo>
                    <a:pt x="451" y="380"/>
                    <a:pt x="477" y="379"/>
                    <a:pt x="505" y="377"/>
                  </a:cubicBezTo>
                  <a:cubicBezTo>
                    <a:pt x="617" y="369"/>
                    <a:pt x="729" y="345"/>
                    <a:pt x="837" y="309"/>
                  </a:cubicBezTo>
                  <a:cubicBezTo>
                    <a:pt x="897" y="289"/>
                    <a:pt x="957" y="257"/>
                    <a:pt x="1009" y="221"/>
                  </a:cubicBezTo>
                  <a:cubicBezTo>
                    <a:pt x="1041" y="197"/>
                    <a:pt x="1065" y="169"/>
                    <a:pt x="1085" y="141"/>
                  </a:cubicBezTo>
                  <a:cubicBezTo>
                    <a:pt x="1089" y="129"/>
                    <a:pt x="1097" y="121"/>
                    <a:pt x="1101" y="109"/>
                  </a:cubicBezTo>
                  <a:lnTo>
                    <a:pt x="1105" y="93"/>
                  </a:lnTo>
                  <a:lnTo>
                    <a:pt x="1105" y="85"/>
                  </a:lnTo>
                  <a:lnTo>
                    <a:pt x="1105" y="85"/>
                  </a:lnTo>
                  <a:cubicBezTo>
                    <a:pt x="1129" y="85"/>
                    <a:pt x="1151" y="90"/>
                    <a:pt x="1173" y="101"/>
                  </a:cubicBezTo>
                  <a:cubicBezTo>
                    <a:pt x="1201" y="117"/>
                    <a:pt x="1229" y="129"/>
                    <a:pt x="1253" y="149"/>
                  </a:cubicBezTo>
                  <a:cubicBezTo>
                    <a:pt x="1305" y="185"/>
                    <a:pt x="1357" y="229"/>
                    <a:pt x="1397" y="277"/>
                  </a:cubicBezTo>
                  <a:cubicBezTo>
                    <a:pt x="1441" y="325"/>
                    <a:pt x="1481" y="381"/>
                    <a:pt x="1509" y="437"/>
                  </a:cubicBezTo>
                  <a:cubicBezTo>
                    <a:pt x="1525" y="469"/>
                    <a:pt x="1537" y="497"/>
                    <a:pt x="1549" y="529"/>
                  </a:cubicBezTo>
                  <a:cubicBezTo>
                    <a:pt x="1557" y="557"/>
                    <a:pt x="1565" y="593"/>
                    <a:pt x="1577" y="625"/>
                  </a:cubicBezTo>
                  <a:cubicBezTo>
                    <a:pt x="1609" y="757"/>
                    <a:pt x="1661" y="885"/>
                    <a:pt x="1725" y="1009"/>
                  </a:cubicBezTo>
                  <a:cubicBezTo>
                    <a:pt x="1789" y="1129"/>
                    <a:pt x="1857" y="1241"/>
                    <a:pt x="1941" y="1349"/>
                  </a:cubicBezTo>
                  <a:cubicBezTo>
                    <a:pt x="1961" y="1377"/>
                    <a:pt x="1981" y="1401"/>
                    <a:pt x="2005" y="1425"/>
                  </a:cubicBezTo>
                  <a:cubicBezTo>
                    <a:pt x="2013" y="1433"/>
                    <a:pt x="2021" y="1441"/>
                    <a:pt x="2029" y="1445"/>
                  </a:cubicBezTo>
                  <a:lnTo>
                    <a:pt x="2033" y="1453"/>
                  </a:lnTo>
                  <a:lnTo>
                    <a:pt x="2037" y="1453"/>
                  </a:lnTo>
                  <a:cubicBezTo>
                    <a:pt x="2045" y="1461"/>
                    <a:pt x="2049" y="1469"/>
                    <a:pt x="2053" y="1481"/>
                  </a:cubicBezTo>
                  <a:cubicBezTo>
                    <a:pt x="2061" y="1489"/>
                    <a:pt x="2065" y="1501"/>
                    <a:pt x="2069" y="1513"/>
                  </a:cubicBezTo>
                  <a:cubicBezTo>
                    <a:pt x="2077" y="1525"/>
                    <a:pt x="2081" y="1537"/>
                    <a:pt x="2085" y="1549"/>
                  </a:cubicBezTo>
                  <a:cubicBezTo>
                    <a:pt x="2097" y="1577"/>
                    <a:pt x="2105" y="1601"/>
                    <a:pt x="2113" y="1625"/>
                  </a:cubicBezTo>
                  <a:cubicBezTo>
                    <a:pt x="2145" y="1725"/>
                    <a:pt x="2169" y="1829"/>
                    <a:pt x="2181" y="1933"/>
                  </a:cubicBezTo>
                  <a:cubicBezTo>
                    <a:pt x="2193" y="2021"/>
                    <a:pt x="2197" y="2109"/>
                    <a:pt x="2189" y="2197"/>
                  </a:cubicBezTo>
                  <a:cubicBezTo>
                    <a:pt x="2189" y="2237"/>
                    <a:pt x="2181" y="2273"/>
                    <a:pt x="2173" y="2305"/>
                  </a:cubicBezTo>
                  <a:cubicBezTo>
                    <a:pt x="2169" y="2341"/>
                    <a:pt x="2157" y="2369"/>
                    <a:pt x="2153" y="2397"/>
                  </a:cubicBezTo>
                  <a:cubicBezTo>
                    <a:pt x="2137" y="2441"/>
                    <a:pt x="2121" y="2481"/>
                    <a:pt x="2097" y="2521"/>
                  </a:cubicBezTo>
                  <a:lnTo>
                    <a:pt x="2077" y="2565"/>
                  </a:lnTo>
                  <a:lnTo>
                    <a:pt x="2085" y="2573"/>
                  </a:lnTo>
                  <a:lnTo>
                    <a:pt x="2121" y="2537"/>
                  </a:lnTo>
                  <a:cubicBezTo>
                    <a:pt x="2153" y="2501"/>
                    <a:pt x="2177" y="2461"/>
                    <a:pt x="2201" y="2421"/>
                  </a:cubicBezTo>
                  <a:cubicBezTo>
                    <a:pt x="2217" y="2393"/>
                    <a:pt x="2229" y="2361"/>
                    <a:pt x="2245" y="2325"/>
                  </a:cubicBezTo>
                  <a:cubicBezTo>
                    <a:pt x="2257" y="2289"/>
                    <a:pt x="2269" y="2249"/>
                    <a:pt x="2277" y="2209"/>
                  </a:cubicBezTo>
                  <a:cubicBezTo>
                    <a:pt x="2297" y="2117"/>
                    <a:pt x="2309" y="2021"/>
                    <a:pt x="2305" y="1921"/>
                  </a:cubicBezTo>
                  <a:cubicBezTo>
                    <a:pt x="2301" y="1809"/>
                    <a:pt x="2285" y="1697"/>
                    <a:pt x="2253" y="1585"/>
                  </a:cubicBezTo>
                  <a:cubicBezTo>
                    <a:pt x="2245" y="1553"/>
                    <a:pt x="2237" y="1525"/>
                    <a:pt x="2225" y="1493"/>
                  </a:cubicBezTo>
                  <a:cubicBezTo>
                    <a:pt x="2221" y="1481"/>
                    <a:pt x="2213" y="1465"/>
                    <a:pt x="2205" y="1449"/>
                  </a:cubicBezTo>
                  <a:cubicBezTo>
                    <a:pt x="2197" y="1433"/>
                    <a:pt x="2189" y="1417"/>
                    <a:pt x="2181" y="1401"/>
                  </a:cubicBezTo>
                  <a:cubicBezTo>
                    <a:pt x="2169" y="1381"/>
                    <a:pt x="2157" y="1365"/>
                    <a:pt x="2145" y="1349"/>
                  </a:cubicBezTo>
                  <a:lnTo>
                    <a:pt x="2137" y="1341"/>
                  </a:lnTo>
                  <a:lnTo>
                    <a:pt x="2121" y="1329"/>
                  </a:lnTo>
                  <a:cubicBezTo>
                    <a:pt x="2117" y="1325"/>
                    <a:pt x="2113" y="1321"/>
                    <a:pt x="2109" y="1317"/>
                  </a:cubicBezTo>
                  <a:cubicBezTo>
                    <a:pt x="2093" y="1297"/>
                    <a:pt x="2069" y="1277"/>
                    <a:pt x="2049" y="1253"/>
                  </a:cubicBezTo>
                  <a:cubicBezTo>
                    <a:pt x="1969" y="1153"/>
                    <a:pt x="1897" y="1049"/>
                    <a:pt x="1833" y="941"/>
                  </a:cubicBezTo>
                  <a:cubicBezTo>
                    <a:pt x="1761" y="829"/>
                    <a:pt x="1701" y="713"/>
                    <a:pt x="1645" y="593"/>
                  </a:cubicBezTo>
                  <a:cubicBezTo>
                    <a:pt x="1597" y="461"/>
                    <a:pt x="1525" y="345"/>
                    <a:pt x="1429" y="241"/>
                  </a:cubicBezTo>
                  <a:cubicBezTo>
                    <a:pt x="1385" y="193"/>
                    <a:pt x="1333" y="145"/>
                    <a:pt x="1281" y="101"/>
                  </a:cubicBezTo>
                  <a:cubicBezTo>
                    <a:pt x="1257" y="81"/>
                    <a:pt x="1229" y="61"/>
                    <a:pt x="1201" y="41"/>
                  </a:cubicBezTo>
                  <a:cubicBezTo>
                    <a:pt x="1169" y="21"/>
                    <a:pt x="1133" y="5"/>
                    <a:pt x="109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19"/>
            <p:cNvSpPr/>
            <p:nvPr/>
          </p:nvSpPr>
          <p:spPr>
            <a:xfrm>
              <a:off x="2409297" y="2200210"/>
              <a:ext cx="910290" cy="384646"/>
            </a:xfrm>
            <a:custGeom>
              <a:avLst/>
              <a:gdLst/>
              <a:ahLst/>
              <a:cxnLst/>
              <a:rect l="l" t="t" r="r" b="b"/>
              <a:pathLst>
                <a:path w="3893" h="1645" extrusionOk="0">
                  <a:moveTo>
                    <a:pt x="449" y="1"/>
                  </a:moveTo>
                  <a:cubicBezTo>
                    <a:pt x="365" y="1"/>
                    <a:pt x="281" y="13"/>
                    <a:pt x="201" y="37"/>
                  </a:cubicBezTo>
                  <a:cubicBezTo>
                    <a:pt x="161" y="49"/>
                    <a:pt x="121" y="65"/>
                    <a:pt x="85" y="85"/>
                  </a:cubicBezTo>
                  <a:cubicBezTo>
                    <a:pt x="49" y="109"/>
                    <a:pt x="17" y="141"/>
                    <a:pt x="1" y="181"/>
                  </a:cubicBezTo>
                  <a:lnTo>
                    <a:pt x="17" y="185"/>
                  </a:lnTo>
                  <a:cubicBezTo>
                    <a:pt x="69" y="129"/>
                    <a:pt x="141" y="97"/>
                    <a:pt x="217" y="93"/>
                  </a:cubicBezTo>
                  <a:cubicBezTo>
                    <a:pt x="243" y="87"/>
                    <a:pt x="272" y="83"/>
                    <a:pt x="299" y="83"/>
                  </a:cubicBezTo>
                  <a:cubicBezTo>
                    <a:pt x="309" y="83"/>
                    <a:pt x="319" y="84"/>
                    <a:pt x="329" y="85"/>
                  </a:cubicBezTo>
                  <a:cubicBezTo>
                    <a:pt x="369" y="85"/>
                    <a:pt x="409" y="85"/>
                    <a:pt x="449" y="89"/>
                  </a:cubicBezTo>
                  <a:cubicBezTo>
                    <a:pt x="525" y="93"/>
                    <a:pt x="601" y="105"/>
                    <a:pt x="681" y="121"/>
                  </a:cubicBezTo>
                  <a:cubicBezTo>
                    <a:pt x="757" y="133"/>
                    <a:pt x="833" y="153"/>
                    <a:pt x="909" y="169"/>
                  </a:cubicBezTo>
                  <a:cubicBezTo>
                    <a:pt x="989" y="189"/>
                    <a:pt x="1065" y="209"/>
                    <a:pt x="1141" y="229"/>
                  </a:cubicBezTo>
                  <a:cubicBezTo>
                    <a:pt x="1221" y="249"/>
                    <a:pt x="1297" y="265"/>
                    <a:pt x="1377" y="281"/>
                  </a:cubicBezTo>
                  <a:cubicBezTo>
                    <a:pt x="1457" y="297"/>
                    <a:pt x="1537" y="309"/>
                    <a:pt x="1613" y="325"/>
                  </a:cubicBezTo>
                  <a:cubicBezTo>
                    <a:pt x="1693" y="341"/>
                    <a:pt x="1773" y="349"/>
                    <a:pt x="1853" y="365"/>
                  </a:cubicBezTo>
                  <a:cubicBezTo>
                    <a:pt x="2013" y="389"/>
                    <a:pt x="2169" y="421"/>
                    <a:pt x="2329" y="445"/>
                  </a:cubicBezTo>
                  <a:cubicBezTo>
                    <a:pt x="2485" y="473"/>
                    <a:pt x="2645" y="505"/>
                    <a:pt x="2805" y="525"/>
                  </a:cubicBezTo>
                  <a:cubicBezTo>
                    <a:pt x="2885" y="537"/>
                    <a:pt x="2969" y="541"/>
                    <a:pt x="3049" y="541"/>
                  </a:cubicBezTo>
                  <a:cubicBezTo>
                    <a:pt x="3057" y="542"/>
                    <a:pt x="3065" y="542"/>
                    <a:pt x="3072" y="542"/>
                  </a:cubicBezTo>
                  <a:cubicBezTo>
                    <a:pt x="3086" y="542"/>
                    <a:pt x="3100" y="541"/>
                    <a:pt x="3113" y="541"/>
                  </a:cubicBezTo>
                  <a:lnTo>
                    <a:pt x="3169" y="541"/>
                  </a:lnTo>
                  <a:cubicBezTo>
                    <a:pt x="3201" y="545"/>
                    <a:pt x="3237" y="557"/>
                    <a:pt x="3269" y="565"/>
                  </a:cubicBezTo>
                  <a:cubicBezTo>
                    <a:pt x="3337" y="593"/>
                    <a:pt x="3405" y="625"/>
                    <a:pt x="3469" y="665"/>
                  </a:cubicBezTo>
                  <a:cubicBezTo>
                    <a:pt x="3483" y="674"/>
                    <a:pt x="3496" y="683"/>
                    <a:pt x="3509" y="693"/>
                  </a:cubicBezTo>
                  <a:lnTo>
                    <a:pt x="3509" y="693"/>
                  </a:lnTo>
                  <a:cubicBezTo>
                    <a:pt x="3500" y="694"/>
                    <a:pt x="3490" y="696"/>
                    <a:pt x="3481" y="697"/>
                  </a:cubicBezTo>
                  <a:cubicBezTo>
                    <a:pt x="3445" y="705"/>
                    <a:pt x="3409" y="717"/>
                    <a:pt x="3373" y="729"/>
                  </a:cubicBezTo>
                  <a:cubicBezTo>
                    <a:pt x="3333" y="745"/>
                    <a:pt x="3297" y="765"/>
                    <a:pt x="3265" y="793"/>
                  </a:cubicBezTo>
                  <a:cubicBezTo>
                    <a:pt x="3253" y="801"/>
                    <a:pt x="3245" y="809"/>
                    <a:pt x="3237" y="821"/>
                  </a:cubicBezTo>
                  <a:lnTo>
                    <a:pt x="3221" y="841"/>
                  </a:lnTo>
                  <a:cubicBezTo>
                    <a:pt x="3209" y="857"/>
                    <a:pt x="3197" y="881"/>
                    <a:pt x="3189" y="893"/>
                  </a:cubicBezTo>
                  <a:cubicBezTo>
                    <a:pt x="3173" y="925"/>
                    <a:pt x="3161" y="957"/>
                    <a:pt x="3145" y="985"/>
                  </a:cubicBezTo>
                  <a:cubicBezTo>
                    <a:pt x="3113" y="1045"/>
                    <a:pt x="3081" y="1105"/>
                    <a:pt x="3049" y="1161"/>
                  </a:cubicBezTo>
                  <a:cubicBezTo>
                    <a:pt x="3033" y="1189"/>
                    <a:pt x="3017" y="1217"/>
                    <a:pt x="2997" y="1241"/>
                  </a:cubicBezTo>
                  <a:cubicBezTo>
                    <a:pt x="2977" y="1269"/>
                    <a:pt x="2957" y="1297"/>
                    <a:pt x="2937" y="1321"/>
                  </a:cubicBezTo>
                  <a:cubicBezTo>
                    <a:pt x="2917" y="1345"/>
                    <a:pt x="2897" y="1369"/>
                    <a:pt x="2873" y="1393"/>
                  </a:cubicBezTo>
                  <a:cubicBezTo>
                    <a:pt x="2849" y="1417"/>
                    <a:pt x="2825" y="1437"/>
                    <a:pt x="2801" y="1461"/>
                  </a:cubicBezTo>
                  <a:cubicBezTo>
                    <a:pt x="2777" y="1481"/>
                    <a:pt x="2749" y="1497"/>
                    <a:pt x="2721" y="1517"/>
                  </a:cubicBezTo>
                  <a:lnTo>
                    <a:pt x="2637" y="1565"/>
                  </a:lnTo>
                  <a:lnTo>
                    <a:pt x="2545" y="1605"/>
                  </a:lnTo>
                  <a:lnTo>
                    <a:pt x="2449" y="1633"/>
                  </a:lnTo>
                  <a:lnTo>
                    <a:pt x="2449" y="1645"/>
                  </a:lnTo>
                  <a:cubicBezTo>
                    <a:pt x="2481" y="1641"/>
                    <a:pt x="2517" y="1641"/>
                    <a:pt x="2549" y="1637"/>
                  </a:cubicBezTo>
                  <a:lnTo>
                    <a:pt x="2649" y="1613"/>
                  </a:lnTo>
                  <a:cubicBezTo>
                    <a:pt x="2685" y="1601"/>
                    <a:pt x="2721" y="1593"/>
                    <a:pt x="2749" y="1577"/>
                  </a:cubicBezTo>
                  <a:cubicBezTo>
                    <a:pt x="2781" y="1561"/>
                    <a:pt x="2813" y="1545"/>
                    <a:pt x="2845" y="1525"/>
                  </a:cubicBezTo>
                  <a:cubicBezTo>
                    <a:pt x="2873" y="1509"/>
                    <a:pt x="2901" y="1485"/>
                    <a:pt x="2929" y="1465"/>
                  </a:cubicBezTo>
                  <a:cubicBezTo>
                    <a:pt x="2957" y="1441"/>
                    <a:pt x="2985" y="1417"/>
                    <a:pt x="3009" y="1393"/>
                  </a:cubicBezTo>
                  <a:cubicBezTo>
                    <a:pt x="3033" y="1369"/>
                    <a:pt x="3057" y="1341"/>
                    <a:pt x="3081" y="1313"/>
                  </a:cubicBezTo>
                  <a:cubicBezTo>
                    <a:pt x="3105" y="1289"/>
                    <a:pt x="3125" y="1257"/>
                    <a:pt x="3145" y="1229"/>
                  </a:cubicBezTo>
                  <a:cubicBezTo>
                    <a:pt x="3185" y="1173"/>
                    <a:pt x="3225" y="1113"/>
                    <a:pt x="3257" y="1053"/>
                  </a:cubicBezTo>
                  <a:lnTo>
                    <a:pt x="3309" y="965"/>
                  </a:lnTo>
                  <a:lnTo>
                    <a:pt x="3329" y="929"/>
                  </a:lnTo>
                  <a:lnTo>
                    <a:pt x="3345" y="909"/>
                  </a:lnTo>
                  <a:lnTo>
                    <a:pt x="3353" y="905"/>
                  </a:lnTo>
                  <a:cubicBezTo>
                    <a:pt x="3373" y="889"/>
                    <a:pt x="3397" y="877"/>
                    <a:pt x="3421" y="869"/>
                  </a:cubicBezTo>
                  <a:cubicBezTo>
                    <a:pt x="3449" y="861"/>
                    <a:pt x="3477" y="853"/>
                    <a:pt x="3509" y="845"/>
                  </a:cubicBezTo>
                  <a:cubicBezTo>
                    <a:pt x="3541" y="841"/>
                    <a:pt x="3573" y="837"/>
                    <a:pt x="3601" y="833"/>
                  </a:cubicBezTo>
                  <a:cubicBezTo>
                    <a:pt x="3633" y="829"/>
                    <a:pt x="3669" y="825"/>
                    <a:pt x="3697" y="825"/>
                  </a:cubicBezTo>
                  <a:lnTo>
                    <a:pt x="3893" y="813"/>
                  </a:lnTo>
                  <a:lnTo>
                    <a:pt x="3745" y="693"/>
                  </a:lnTo>
                  <a:cubicBezTo>
                    <a:pt x="3677" y="641"/>
                    <a:pt x="3609" y="593"/>
                    <a:pt x="3537" y="553"/>
                  </a:cubicBezTo>
                  <a:cubicBezTo>
                    <a:pt x="3461" y="509"/>
                    <a:pt x="3385" y="473"/>
                    <a:pt x="3305" y="449"/>
                  </a:cubicBezTo>
                  <a:cubicBezTo>
                    <a:pt x="3261" y="433"/>
                    <a:pt x="3213" y="425"/>
                    <a:pt x="3169" y="421"/>
                  </a:cubicBezTo>
                  <a:lnTo>
                    <a:pt x="3101" y="421"/>
                  </a:lnTo>
                  <a:cubicBezTo>
                    <a:pt x="3081" y="425"/>
                    <a:pt x="3065" y="429"/>
                    <a:pt x="3045" y="429"/>
                  </a:cubicBezTo>
                  <a:cubicBezTo>
                    <a:pt x="2969" y="433"/>
                    <a:pt x="2889" y="433"/>
                    <a:pt x="2809" y="433"/>
                  </a:cubicBezTo>
                  <a:cubicBezTo>
                    <a:pt x="2649" y="429"/>
                    <a:pt x="2493" y="421"/>
                    <a:pt x="2333" y="401"/>
                  </a:cubicBezTo>
                  <a:cubicBezTo>
                    <a:pt x="2253" y="389"/>
                    <a:pt x="2173" y="377"/>
                    <a:pt x="2097" y="361"/>
                  </a:cubicBezTo>
                  <a:cubicBezTo>
                    <a:pt x="2017" y="349"/>
                    <a:pt x="1941" y="333"/>
                    <a:pt x="1861" y="313"/>
                  </a:cubicBezTo>
                  <a:cubicBezTo>
                    <a:pt x="1709" y="273"/>
                    <a:pt x="1553" y="225"/>
                    <a:pt x="1401" y="177"/>
                  </a:cubicBezTo>
                  <a:cubicBezTo>
                    <a:pt x="1249" y="133"/>
                    <a:pt x="1097" y="85"/>
                    <a:pt x="937" y="53"/>
                  </a:cubicBezTo>
                  <a:lnTo>
                    <a:pt x="817" y="29"/>
                  </a:lnTo>
                  <a:lnTo>
                    <a:pt x="693" y="13"/>
                  </a:lnTo>
                  <a:cubicBezTo>
                    <a:pt x="613" y="5"/>
                    <a:pt x="529" y="1"/>
                    <a:pt x="4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19"/>
            <p:cNvSpPr/>
            <p:nvPr/>
          </p:nvSpPr>
          <p:spPr>
            <a:xfrm>
              <a:off x="2369078" y="2368802"/>
              <a:ext cx="769059" cy="127904"/>
            </a:xfrm>
            <a:custGeom>
              <a:avLst/>
              <a:gdLst/>
              <a:ahLst/>
              <a:cxnLst/>
              <a:rect l="l" t="t" r="r" b="b"/>
              <a:pathLst>
                <a:path w="3289" h="547" extrusionOk="0">
                  <a:moveTo>
                    <a:pt x="718" y="1"/>
                  </a:moveTo>
                  <a:cubicBezTo>
                    <a:pt x="658" y="1"/>
                    <a:pt x="597" y="4"/>
                    <a:pt x="537" y="12"/>
                  </a:cubicBezTo>
                  <a:cubicBezTo>
                    <a:pt x="493" y="16"/>
                    <a:pt x="453" y="20"/>
                    <a:pt x="417" y="28"/>
                  </a:cubicBezTo>
                  <a:cubicBezTo>
                    <a:pt x="377" y="36"/>
                    <a:pt x="341" y="44"/>
                    <a:pt x="309" y="52"/>
                  </a:cubicBezTo>
                  <a:cubicBezTo>
                    <a:pt x="253" y="68"/>
                    <a:pt x="197" y="88"/>
                    <a:pt x="141" y="108"/>
                  </a:cubicBezTo>
                  <a:cubicBezTo>
                    <a:pt x="97" y="124"/>
                    <a:pt x="61" y="140"/>
                    <a:pt x="37" y="152"/>
                  </a:cubicBezTo>
                  <a:lnTo>
                    <a:pt x="1" y="168"/>
                  </a:lnTo>
                  <a:lnTo>
                    <a:pt x="5" y="176"/>
                  </a:lnTo>
                  <a:lnTo>
                    <a:pt x="45" y="164"/>
                  </a:lnTo>
                  <a:cubicBezTo>
                    <a:pt x="69" y="160"/>
                    <a:pt x="105" y="144"/>
                    <a:pt x="149" y="132"/>
                  </a:cubicBezTo>
                  <a:lnTo>
                    <a:pt x="229" y="116"/>
                  </a:lnTo>
                  <a:lnTo>
                    <a:pt x="321" y="96"/>
                  </a:lnTo>
                  <a:lnTo>
                    <a:pt x="425" y="80"/>
                  </a:lnTo>
                  <a:cubicBezTo>
                    <a:pt x="461" y="76"/>
                    <a:pt x="501" y="72"/>
                    <a:pt x="541" y="72"/>
                  </a:cubicBezTo>
                  <a:cubicBezTo>
                    <a:pt x="577" y="70"/>
                    <a:pt x="614" y="69"/>
                    <a:pt x="650" y="69"/>
                  </a:cubicBezTo>
                  <a:cubicBezTo>
                    <a:pt x="702" y="69"/>
                    <a:pt x="753" y="71"/>
                    <a:pt x="805" y="76"/>
                  </a:cubicBezTo>
                  <a:cubicBezTo>
                    <a:pt x="901" y="84"/>
                    <a:pt x="997" y="100"/>
                    <a:pt x="1093" y="120"/>
                  </a:cubicBezTo>
                  <a:cubicBezTo>
                    <a:pt x="1301" y="172"/>
                    <a:pt x="1505" y="236"/>
                    <a:pt x="1705" y="320"/>
                  </a:cubicBezTo>
                  <a:lnTo>
                    <a:pt x="2009" y="444"/>
                  </a:lnTo>
                  <a:cubicBezTo>
                    <a:pt x="2109" y="484"/>
                    <a:pt x="2213" y="516"/>
                    <a:pt x="2317" y="540"/>
                  </a:cubicBezTo>
                  <a:cubicBezTo>
                    <a:pt x="2347" y="544"/>
                    <a:pt x="2379" y="546"/>
                    <a:pt x="2411" y="546"/>
                  </a:cubicBezTo>
                  <a:cubicBezTo>
                    <a:pt x="2433" y="546"/>
                    <a:pt x="2455" y="545"/>
                    <a:pt x="2477" y="544"/>
                  </a:cubicBezTo>
                  <a:cubicBezTo>
                    <a:pt x="2525" y="536"/>
                    <a:pt x="2573" y="524"/>
                    <a:pt x="2621" y="512"/>
                  </a:cubicBezTo>
                  <a:cubicBezTo>
                    <a:pt x="2709" y="488"/>
                    <a:pt x="2797" y="452"/>
                    <a:pt x="2877" y="408"/>
                  </a:cubicBezTo>
                  <a:cubicBezTo>
                    <a:pt x="2941" y="372"/>
                    <a:pt x="3005" y="328"/>
                    <a:pt x="3065" y="276"/>
                  </a:cubicBezTo>
                  <a:cubicBezTo>
                    <a:pt x="3109" y="240"/>
                    <a:pt x="3153" y="200"/>
                    <a:pt x="3193" y="156"/>
                  </a:cubicBezTo>
                  <a:cubicBezTo>
                    <a:pt x="3229" y="120"/>
                    <a:pt x="3261" y="76"/>
                    <a:pt x="3289" y="36"/>
                  </a:cubicBezTo>
                  <a:lnTo>
                    <a:pt x="3281" y="32"/>
                  </a:lnTo>
                  <a:cubicBezTo>
                    <a:pt x="3249" y="68"/>
                    <a:pt x="3213" y="104"/>
                    <a:pt x="3173" y="136"/>
                  </a:cubicBezTo>
                  <a:cubicBezTo>
                    <a:pt x="3129" y="172"/>
                    <a:pt x="3085" y="208"/>
                    <a:pt x="3037" y="240"/>
                  </a:cubicBezTo>
                  <a:cubicBezTo>
                    <a:pt x="2977" y="284"/>
                    <a:pt x="2913" y="324"/>
                    <a:pt x="2845" y="356"/>
                  </a:cubicBezTo>
                  <a:cubicBezTo>
                    <a:pt x="2769" y="396"/>
                    <a:pt x="2689" y="428"/>
                    <a:pt x="2605" y="456"/>
                  </a:cubicBezTo>
                  <a:cubicBezTo>
                    <a:pt x="2561" y="472"/>
                    <a:pt x="2513" y="480"/>
                    <a:pt x="2469" y="496"/>
                  </a:cubicBezTo>
                  <a:cubicBezTo>
                    <a:pt x="2434" y="502"/>
                    <a:pt x="2396" y="505"/>
                    <a:pt x="2360" y="505"/>
                  </a:cubicBezTo>
                  <a:cubicBezTo>
                    <a:pt x="2347" y="505"/>
                    <a:pt x="2334" y="505"/>
                    <a:pt x="2321" y="504"/>
                  </a:cubicBezTo>
                  <a:cubicBezTo>
                    <a:pt x="2217" y="496"/>
                    <a:pt x="2113" y="468"/>
                    <a:pt x="2017" y="424"/>
                  </a:cubicBezTo>
                  <a:cubicBezTo>
                    <a:pt x="1917" y="388"/>
                    <a:pt x="1813" y="336"/>
                    <a:pt x="1717" y="288"/>
                  </a:cubicBezTo>
                  <a:cubicBezTo>
                    <a:pt x="1621" y="236"/>
                    <a:pt x="1521" y="192"/>
                    <a:pt x="1417" y="148"/>
                  </a:cubicBezTo>
                  <a:cubicBezTo>
                    <a:pt x="1317" y="112"/>
                    <a:pt x="1213" y="76"/>
                    <a:pt x="1109" y="48"/>
                  </a:cubicBezTo>
                  <a:cubicBezTo>
                    <a:pt x="980" y="18"/>
                    <a:pt x="849" y="1"/>
                    <a:pt x="71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19"/>
            <p:cNvSpPr/>
            <p:nvPr/>
          </p:nvSpPr>
          <p:spPr>
            <a:xfrm>
              <a:off x="2412103" y="2261707"/>
              <a:ext cx="576385" cy="68278"/>
            </a:xfrm>
            <a:custGeom>
              <a:avLst/>
              <a:gdLst/>
              <a:ahLst/>
              <a:cxnLst/>
              <a:rect l="l" t="t" r="r" b="b"/>
              <a:pathLst>
                <a:path w="2465" h="292" extrusionOk="0">
                  <a:moveTo>
                    <a:pt x="540" y="0"/>
                  </a:moveTo>
                  <a:cubicBezTo>
                    <a:pt x="486" y="0"/>
                    <a:pt x="431" y="3"/>
                    <a:pt x="377" y="10"/>
                  </a:cubicBezTo>
                  <a:cubicBezTo>
                    <a:pt x="321" y="14"/>
                    <a:pt x="269" y="26"/>
                    <a:pt x="217" y="38"/>
                  </a:cubicBezTo>
                  <a:cubicBezTo>
                    <a:pt x="177" y="50"/>
                    <a:pt x="137" y="66"/>
                    <a:pt x="97" y="82"/>
                  </a:cubicBezTo>
                  <a:cubicBezTo>
                    <a:pt x="73" y="94"/>
                    <a:pt x="49" y="106"/>
                    <a:pt x="25" y="118"/>
                  </a:cubicBezTo>
                  <a:lnTo>
                    <a:pt x="1" y="134"/>
                  </a:lnTo>
                  <a:lnTo>
                    <a:pt x="5" y="138"/>
                  </a:lnTo>
                  <a:lnTo>
                    <a:pt x="33" y="130"/>
                  </a:lnTo>
                  <a:cubicBezTo>
                    <a:pt x="49" y="126"/>
                    <a:pt x="73" y="114"/>
                    <a:pt x="105" y="106"/>
                  </a:cubicBezTo>
                  <a:cubicBezTo>
                    <a:pt x="145" y="98"/>
                    <a:pt x="185" y="90"/>
                    <a:pt x="225" y="82"/>
                  </a:cubicBezTo>
                  <a:cubicBezTo>
                    <a:pt x="273" y="78"/>
                    <a:pt x="325" y="70"/>
                    <a:pt x="381" y="70"/>
                  </a:cubicBezTo>
                  <a:cubicBezTo>
                    <a:pt x="397" y="69"/>
                    <a:pt x="414" y="68"/>
                    <a:pt x="432" y="68"/>
                  </a:cubicBezTo>
                  <a:cubicBezTo>
                    <a:pt x="474" y="68"/>
                    <a:pt x="520" y="71"/>
                    <a:pt x="565" y="74"/>
                  </a:cubicBezTo>
                  <a:cubicBezTo>
                    <a:pt x="633" y="78"/>
                    <a:pt x="701" y="86"/>
                    <a:pt x="773" y="94"/>
                  </a:cubicBezTo>
                  <a:cubicBezTo>
                    <a:pt x="917" y="110"/>
                    <a:pt x="1069" y="138"/>
                    <a:pt x="1225" y="158"/>
                  </a:cubicBezTo>
                  <a:cubicBezTo>
                    <a:pt x="1301" y="166"/>
                    <a:pt x="1381" y="178"/>
                    <a:pt x="1457" y="190"/>
                  </a:cubicBezTo>
                  <a:cubicBezTo>
                    <a:pt x="1533" y="198"/>
                    <a:pt x="1605" y="214"/>
                    <a:pt x="1677" y="230"/>
                  </a:cubicBezTo>
                  <a:cubicBezTo>
                    <a:pt x="1749" y="242"/>
                    <a:pt x="1821" y="258"/>
                    <a:pt x="1885" y="266"/>
                  </a:cubicBezTo>
                  <a:cubicBezTo>
                    <a:pt x="1953" y="274"/>
                    <a:pt x="2017" y="282"/>
                    <a:pt x="2073" y="286"/>
                  </a:cubicBezTo>
                  <a:cubicBezTo>
                    <a:pt x="2158" y="289"/>
                    <a:pt x="2231" y="291"/>
                    <a:pt x="2290" y="291"/>
                  </a:cubicBezTo>
                  <a:cubicBezTo>
                    <a:pt x="2315" y="291"/>
                    <a:pt x="2337" y="291"/>
                    <a:pt x="2357" y="290"/>
                  </a:cubicBezTo>
                  <a:cubicBezTo>
                    <a:pt x="2429" y="290"/>
                    <a:pt x="2465" y="286"/>
                    <a:pt x="2465" y="286"/>
                  </a:cubicBezTo>
                  <a:lnTo>
                    <a:pt x="2465" y="282"/>
                  </a:lnTo>
                  <a:cubicBezTo>
                    <a:pt x="2465" y="282"/>
                    <a:pt x="2429" y="274"/>
                    <a:pt x="2361" y="266"/>
                  </a:cubicBezTo>
                  <a:cubicBezTo>
                    <a:pt x="2325" y="258"/>
                    <a:pt x="2285" y="254"/>
                    <a:pt x="2237" y="250"/>
                  </a:cubicBezTo>
                  <a:lnTo>
                    <a:pt x="2081" y="230"/>
                  </a:lnTo>
                  <a:cubicBezTo>
                    <a:pt x="2021" y="222"/>
                    <a:pt x="1961" y="214"/>
                    <a:pt x="1893" y="210"/>
                  </a:cubicBezTo>
                  <a:cubicBezTo>
                    <a:pt x="1825" y="202"/>
                    <a:pt x="1757" y="202"/>
                    <a:pt x="1681" y="194"/>
                  </a:cubicBezTo>
                  <a:cubicBezTo>
                    <a:pt x="1609" y="190"/>
                    <a:pt x="1533" y="182"/>
                    <a:pt x="1461" y="170"/>
                  </a:cubicBezTo>
                  <a:cubicBezTo>
                    <a:pt x="1381" y="154"/>
                    <a:pt x="1309" y="138"/>
                    <a:pt x="1233" y="118"/>
                  </a:cubicBezTo>
                  <a:cubicBezTo>
                    <a:pt x="1153" y="102"/>
                    <a:pt x="1077" y="82"/>
                    <a:pt x="1005" y="66"/>
                  </a:cubicBezTo>
                  <a:cubicBezTo>
                    <a:pt x="933" y="50"/>
                    <a:pt x="853" y="34"/>
                    <a:pt x="781" y="22"/>
                  </a:cubicBezTo>
                  <a:cubicBezTo>
                    <a:pt x="702" y="7"/>
                    <a:pt x="621" y="0"/>
                    <a:pt x="54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19"/>
            <p:cNvSpPr/>
            <p:nvPr/>
          </p:nvSpPr>
          <p:spPr>
            <a:xfrm>
              <a:off x="2381237" y="2334663"/>
              <a:ext cx="504366" cy="96805"/>
            </a:xfrm>
            <a:custGeom>
              <a:avLst/>
              <a:gdLst/>
              <a:ahLst/>
              <a:cxnLst/>
              <a:rect l="l" t="t" r="r" b="b"/>
              <a:pathLst>
                <a:path w="2157" h="414" extrusionOk="0">
                  <a:moveTo>
                    <a:pt x="638" y="1"/>
                  </a:moveTo>
                  <a:cubicBezTo>
                    <a:pt x="538" y="1"/>
                    <a:pt x="437" y="10"/>
                    <a:pt x="337" y="30"/>
                  </a:cubicBezTo>
                  <a:cubicBezTo>
                    <a:pt x="289" y="38"/>
                    <a:pt x="241" y="46"/>
                    <a:pt x="193" y="62"/>
                  </a:cubicBezTo>
                  <a:cubicBezTo>
                    <a:pt x="157" y="74"/>
                    <a:pt x="125" y="86"/>
                    <a:pt x="89" y="98"/>
                  </a:cubicBezTo>
                  <a:cubicBezTo>
                    <a:pt x="57" y="110"/>
                    <a:pt x="29" y="126"/>
                    <a:pt x="1" y="138"/>
                  </a:cubicBezTo>
                  <a:lnTo>
                    <a:pt x="1" y="146"/>
                  </a:lnTo>
                  <a:lnTo>
                    <a:pt x="25" y="142"/>
                  </a:lnTo>
                  <a:cubicBezTo>
                    <a:pt x="41" y="138"/>
                    <a:pt x="65" y="130"/>
                    <a:pt x="93" y="126"/>
                  </a:cubicBezTo>
                  <a:cubicBezTo>
                    <a:pt x="125" y="118"/>
                    <a:pt x="161" y="110"/>
                    <a:pt x="201" y="106"/>
                  </a:cubicBezTo>
                  <a:cubicBezTo>
                    <a:pt x="241" y="98"/>
                    <a:pt x="289" y="94"/>
                    <a:pt x="341" y="86"/>
                  </a:cubicBezTo>
                  <a:cubicBezTo>
                    <a:pt x="393" y="82"/>
                    <a:pt x="449" y="78"/>
                    <a:pt x="509" y="78"/>
                  </a:cubicBezTo>
                  <a:cubicBezTo>
                    <a:pt x="569" y="74"/>
                    <a:pt x="633" y="74"/>
                    <a:pt x="697" y="74"/>
                  </a:cubicBezTo>
                  <a:cubicBezTo>
                    <a:pt x="718" y="72"/>
                    <a:pt x="740" y="72"/>
                    <a:pt x="762" y="72"/>
                  </a:cubicBezTo>
                  <a:cubicBezTo>
                    <a:pt x="806" y="72"/>
                    <a:pt x="852" y="74"/>
                    <a:pt x="897" y="74"/>
                  </a:cubicBezTo>
                  <a:lnTo>
                    <a:pt x="1105" y="78"/>
                  </a:lnTo>
                  <a:cubicBezTo>
                    <a:pt x="1173" y="82"/>
                    <a:pt x="1245" y="86"/>
                    <a:pt x="1313" y="98"/>
                  </a:cubicBezTo>
                  <a:cubicBezTo>
                    <a:pt x="1377" y="102"/>
                    <a:pt x="1445" y="118"/>
                    <a:pt x="1509" y="138"/>
                  </a:cubicBezTo>
                  <a:cubicBezTo>
                    <a:pt x="1573" y="154"/>
                    <a:pt x="1629" y="178"/>
                    <a:pt x="1685" y="198"/>
                  </a:cubicBezTo>
                  <a:cubicBezTo>
                    <a:pt x="1741" y="222"/>
                    <a:pt x="1793" y="238"/>
                    <a:pt x="1841" y="262"/>
                  </a:cubicBezTo>
                  <a:cubicBezTo>
                    <a:pt x="1933" y="302"/>
                    <a:pt x="2013" y="342"/>
                    <a:pt x="2065" y="370"/>
                  </a:cubicBezTo>
                  <a:lnTo>
                    <a:pt x="2153" y="414"/>
                  </a:lnTo>
                  <a:lnTo>
                    <a:pt x="2157" y="410"/>
                  </a:lnTo>
                  <a:cubicBezTo>
                    <a:pt x="2137" y="386"/>
                    <a:pt x="2109" y="366"/>
                    <a:pt x="2085" y="346"/>
                  </a:cubicBezTo>
                  <a:cubicBezTo>
                    <a:pt x="1973" y="254"/>
                    <a:pt x="1845" y="186"/>
                    <a:pt x="1709" y="142"/>
                  </a:cubicBezTo>
                  <a:cubicBezTo>
                    <a:pt x="1649" y="122"/>
                    <a:pt x="1585" y="110"/>
                    <a:pt x="1521" y="98"/>
                  </a:cubicBezTo>
                  <a:cubicBezTo>
                    <a:pt x="1457" y="90"/>
                    <a:pt x="1385" y="82"/>
                    <a:pt x="1317" y="74"/>
                  </a:cubicBezTo>
                  <a:cubicBezTo>
                    <a:pt x="1249" y="66"/>
                    <a:pt x="1181" y="54"/>
                    <a:pt x="1113" y="42"/>
                  </a:cubicBezTo>
                  <a:cubicBezTo>
                    <a:pt x="1041" y="30"/>
                    <a:pt x="973" y="22"/>
                    <a:pt x="901" y="14"/>
                  </a:cubicBezTo>
                  <a:cubicBezTo>
                    <a:pt x="833" y="6"/>
                    <a:pt x="765" y="2"/>
                    <a:pt x="697" y="2"/>
                  </a:cubicBezTo>
                  <a:cubicBezTo>
                    <a:pt x="677" y="1"/>
                    <a:pt x="658" y="1"/>
                    <a:pt x="63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19"/>
            <p:cNvSpPr/>
            <p:nvPr/>
          </p:nvSpPr>
          <p:spPr>
            <a:xfrm>
              <a:off x="2081000" y="1669882"/>
              <a:ext cx="160172" cy="104053"/>
            </a:xfrm>
            <a:custGeom>
              <a:avLst/>
              <a:gdLst/>
              <a:ahLst/>
              <a:cxnLst/>
              <a:rect l="l" t="t" r="r" b="b"/>
              <a:pathLst>
                <a:path w="685" h="445" extrusionOk="0">
                  <a:moveTo>
                    <a:pt x="649" y="1"/>
                  </a:moveTo>
                  <a:lnTo>
                    <a:pt x="645" y="5"/>
                  </a:lnTo>
                  <a:cubicBezTo>
                    <a:pt x="649" y="13"/>
                    <a:pt x="649" y="25"/>
                    <a:pt x="649" y="37"/>
                  </a:cubicBezTo>
                  <a:cubicBezTo>
                    <a:pt x="645" y="61"/>
                    <a:pt x="633" y="85"/>
                    <a:pt x="613" y="101"/>
                  </a:cubicBezTo>
                  <a:cubicBezTo>
                    <a:pt x="597" y="113"/>
                    <a:pt x="585" y="121"/>
                    <a:pt x="569" y="129"/>
                  </a:cubicBezTo>
                  <a:lnTo>
                    <a:pt x="509" y="165"/>
                  </a:lnTo>
                  <a:cubicBezTo>
                    <a:pt x="485" y="181"/>
                    <a:pt x="461" y="193"/>
                    <a:pt x="437" y="201"/>
                  </a:cubicBezTo>
                  <a:cubicBezTo>
                    <a:pt x="413" y="209"/>
                    <a:pt x="385" y="213"/>
                    <a:pt x="361" y="217"/>
                  </a:cubicBezTo>
                  <a:cubicBezTo>
                    <a:pt x="309" y="225"/>
                    <a:pt x="257" y="237"/>
                    <a:pt x="205" y="257"/>
                  </a:cubicBezTo>
                  <a:cubicBezTo>
                    <a:pt x="161" y="273"/>
                    <a:pt x="117" y="297"/>
                    <a:pt x="81" y="325"/>
                  </a:cubicBezTo>
                  <a:cubicBezTo>
                    <a:pt x="53" y="349"/>
                    <a:pt x="33" y="377"/>
                    <a:pt x="17" y="405"/>
                  </a:cubicBezTo>
                  <a:cubicBezTo>
                    <a:pt x="9" y="417"/>
                    <a:pt x="5" y="429"/>
                    <a:pt x="1" y="441"/>
                  </a:cubicBezTo>
                  <a:lnTo>
                    <a:pt x="9" y="445"/>
                  </a:lnTo>
                  <a:lnTo>
                    <a:pt x="17" y="441"/>
                  </a:lnTo>
                  <a:cubicBezTo>
                    <a:pt x="21" y="437"/>
                    <a:pt x="29" y="429"/>
                    <a:pt x="37" y="425"/>
                  </a:cubicBezTo>
                  <a:cubicBezTo>
                    <a:pt x="61" y="405"/>
                    <a:pt x="89" y="389"/>
                    <a:pt x="117" y="377"/>
                  </a:cubicBezTo>
                  <a:cubicBezTo>
                    <a:pt x="149" y="361"/>
                    <a:pt x="189" y="345"/>
                    <a:pt x="233" y="321"/>
                  </a:cubicBezTo>
                  <a:lnTo>
                    <a:pt x="301" y="293"/>
                  </a:lnTo>
                  <a:cubicBezTo>
                    <a:pt x="325" y="281"/>
                    <a:pt x="349" y="269"/>
                    <a:pt x="373" y="253"/>
                  </a:cubicBezTo>
                  <a:cubicBezTo>
                    <a:pt x="397" y="241"/>
                    <a:pt x="421" y="229"/>
                    <a:pt x="445" y="221"/>
                  </a:cubicBezTo>
                  <a:cubicBezTo>
                    <a:pt x="469" y="209"/>
                    <a:pt x="493" y="205"/>
                    <a:pt x="521" y="201"/>
                  </a:cubicBezTo>
                  <a:cubicBezTo>
                    <a:pt x="545" y="197"/>
                    <a:pt x="569" y="193"/>
                    <a:pt x="593" y="185"/>
                  </a:cubicBezTo>
                  <a:cubicBezTo>
                    <a:pt x="617" y="177"/>
                    <a:pt x="637" y="161"/>
                    <a:pt x="653" y="141"/>
                  </a:cubicBezTo>
                  <a:cubicBezTo>
                    <a:pt x="669" y="125"/>
                    <a:pt x="681" y="105"/>
                    <a:pt x="685" y="81"/>
                  </a:cubicBezTo>
                  <a:cubicBezTo>
                    <a:pt x="685" y="65"/>
                    <a:pt x="685" y="49"/>
                    <a:pt x="677" y="33"/>
                  </a:cubicBezTo>
                  <a:cubicBezTo>
                    <a:pt x="673" y="17"/>
                    <a:pt x="665" y="5"/>
                    <a:pt x="6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19"/>
            <p:cNvSpPr/>
            <p:nvPr/>
          </p:nvSpPr>
          <p:spPr>
            <a:xfrm>
              <a:off x="2306412" y="1723196"/>
              <a:ext cx="147077" cy="495948"/>
            </a:xfrm>
            <a:custGeom>
              <a:avLst/>
              <a:gdLst/>
              <a:ahLst/>
              <a:cxnLst/>
              <a:rect l="l" t="t" r="r" b="b"/>
              <a:pathLst>
                <a:path w="629" h="2121" extrusionOk="0">
                  <a:moveTo>
                    <a:pt x="5" y="1"/>
                  </a:moveTo>
                  <a:lnTo>
                    <a:pt x="1" y="5"/>
                  </a:lnTo>
                  <a:lnTo>
                    <a:pt x="1" y="33"/>
                  </a:lnTo>
                  <a:cubicBezTo>
                    <a:pt x="1" y="57"/>
                    <a:pt x="5" y="81"/>
                    <a:pt x="9" y="105"/>
                  </a:cubicBezTo>
                  <a:cubicBezTo>
                    <a:pt x="25" y="189"/>
                    <a:pt x="61" y="273"/>
                    <a:pt x="109" y="345"/>
                  </a:cubicBezTo>
                  <a:cubicBezTo>
                    <a:pt x="137" y="393"/>
                    <a:pt x="169" y="441"/>
                    <a:pt x="201" y="489"/>
                  </a:cubicBezTo>
                  <a:cubicBezTo>
                    <a:pt x="237" y="537"/>
                    <a:pt x="277" y="589"/>
                    <a:pt x="309" y="645"/>
                  </a:cubicBezTo>
                  <a:cubicBezTo>
                    <a:pt x="345" y="701"/>
                    <a:pt x="373" y="761"/>
                    <a:pt x="397" y="825"/>
                  </a:cubicBezTo>
                  <a:cubicBezTo>
                    <a:pt x="417" y="893"/>
                    <a:pt x="437" y="957"/>
                    <a:pt x="453" y="1025"/>
                  </a:cubicBezTo>
                  <a:cubicBezTo>
                    <a:pt x="485" y="1165"/>
                    <a:pt x="517" y="1301"/>
                    <a:pt x="537" y="1429"/>
                  </a:cubicBezTo>
                  <a:cubicBezTo>
                    <a:pt x="553" y="1545"/>
                    <a:pt x="561" y="1661"/>
                    <a:pt x="561" y="1781"/>
                  </a:cubicBezTo>
                  <a:cubicBezTo>
                    <a:pt x="557" y="1829"/>
                    <a:pt x="553" y="1877"/>
                    <a:pt x="545" y="1921"/>
                  </a:cubicBezTo>
                  <a:cubicBezTo>
                    <a:pt x="541" y="1957"/>
                    <a:pt x="533" y="1993"/>
                    <a:pt x="525" y="2025"/>
                  </a:cubicBezTo>
                  <a:cubicBezTo>
                    <a:pt x="521" y="2049"/>
                    <a:pt x="513" y="2073"/>
                    <a:pt x="505" y="2093"/>
                  </a:cubicBezTo>
                  <a:cubicBezTo>
                    <a:pt x="501" y="2109"/>
                    <a:pt x="497" y="2121"/>
                    <a:pt x="497" y="2121"/>
                  </a:cubicBezTo>
                  <a:lnTo>
                    <a:pt x="505" y="2121"/>
                  </a:lnTo>
                  <a:lnTo>
                    <a:pt x="517" y="2101"/>
                  </a:lnTo>
                  <a:cubicBezTo>
                    <a:pt x="525" y="2085"/>
                    <a:pt x="537" y="2065"/>
                    <a:pt x="549" y="2037"/>
                  </a:cubicBezTo>
                  <a:cubicBezTo>
                    <a:pt x="565" y="2001"/>
                    <a:pt x="581" y="1965"/>
                    <a:pt x="589" y="1929"/>
                  </a:cubicBezTo>
                  <a:cubicBezTo>
                    <a:pt x="605" y="1881"/>
                    <a:pt x="613" y="1833"/>
                    <a:pt x="621" y="1785"/>
                  </a:cubicBezTo>
                  <a:cubicBezTo>
                    <a:pt x="629" y="1725"/>
                    <a:pt x="629" y="1665"/>
                    <a:pt x="629" y="1609"/>
                  </a:cubicBezTo>
                  <a:cubicBezTo>
                    <a:pt x="625" y="1545"/>
                    <a:pt x="617" y="1477"/>
                    <a:pt x="605" y="1417"/>
                  </a:cubicBezTo>
                  <a:cubicBezTo>
                    <a:pt x="589" y="1349"/>
                    <a:pt x="573" y="1281"/>
                    <a:pt x="557" y="1217"/>
                  </a:cubicBezTo>
                  <a:cubicBezTo>
                    <a:pt x="537" y="1149"/>
                    <a:pt x="513" y="1081"/>
                    <a:pt x="489" y="1017"/>
                  </a:cubicBezTo>
                  <a:lnTo>
                    <a:pt x="413" y="817"/>
                  </a:lnTo>
                  <a:cubicBezTo>
                    <a:pt x="389" y="749"/>
                    <a:pt x="365" y="685"/>
                    <a:pt x="341" y="621"/>
                  </a:cubicBezTo>
                  <a:cubicBezTo>
                    <a:pt x="317" y="561"/>
                    <a:pt x="285" y="505"/>
                    <a:pt x="253" y="449"/>
                  </a:cubicBezTo>
                  <a:cubicBezTo>
                    <a:pt x="217" y="397"/>
                    <a:pt x="185" y="353"/>
                    <a:pt x="157" y="309"/>
                  </a:cubicBezTo>
                  <a:cubicBezTo>
                    <a:pt x="105" y="241"/>
                    <a:pt x="65" y="169"/>
                    <a:pt x="33" y="93"/>
                  </a:cubicBezTo>
                  <a:cubicBezTo>
                    <a:pt x="25" y="69"/>
                    <a:pt x="17" y="49"/>
                    <a:pt x="9" y="2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19"/>
            <p:cNvSpPr/>
            <p:nvPr/>
          </p:nvSpPr>
          <p:spPr>
            <a:xfrm>
              <a:off x="2273676" y="1837305"/>
              <a:ext cx="79735" cy="248091"/>
            </a:xfrm>
            <a:custGeom>
              <a:avLst/>
              <a:gdLst/>
              <a:ahLst/>
              <a:cxnLst/>
              <a:rect l="l" t="t" r="r" b="b"/>
              <a:pathLst>
                <a:path w="341" h="1061" extrusionOk="0">
                  <a:moveTo>
                    <a:pt x="5" y="1"/>
                  </a:moveTo>
                  <a:lnTo>
                    <a:pt x="1" y="5"/>
                  </a:lnTo>
                  <a:lnTo>
                    <a:pt x="13" y="13"/>
                  </a:lnTo>
                  <a:cubicBezTo>
                    <a:pt x="21" y="17"/>
                    <a:pt x="29" y="25"/>
                    <a:pt x="37" y="33"/>
                  </a:cubicBezTo>
                  <a:cubicBezTo>
                    <a:pt x="65" y="61"/>
                    <a:pt x="85" y="97"/>
                    <a:pt x="97" y="133"/>
                  </a:cubicBezTo>
                  <a:cubicBezTo>
                    <a:pt x="109" y="157"/>
                    <a:pt x="117" y="185"/>
                    <a:pt x="129" y="213"/>
                  </a:cubicBezTo>
                  <a:cubicBezTo>
                    <a:pt x="141" y="241"/>
                    <a:pt x="157" y="269"/>
                    <a:pt x="173" y="297"/>
                  </a:cubicBezTo>
                  <a:cubicBezTo>
                    <a:pt x="189" y="329"/>
                    <a:pt x="201" y="361"/>
                    <a:pt x="209" y="393"/>
                  </a:cubicBezTo>
                  <a:cubicBezTo>
                    <a:pt x="221" y="429"/>
                    <a:pt x="225" y="465"/>
                    <a:pt x="229" y="497"/>
                  </a:cubicBezTo>
                  <a:cubicBezTo>
                    <a:pt x="233" y="569"/>
                    <a:pt x="245" y="641"/>
                    <a:pt x="253" y="705"/>
                  </a:cubicBezTo>
                  <a:cubicBezTo>
                    <a:pt x="261" y="773"/>
                    <a:pt x="269" y="833"/>
                    <a:pt x="277" y="885"/>
                  </a:cubicBezTo>
                  <a:cubicBezTo>
                    <a:pt x="285" y="937"/>
                    <a:pt x="293" y="981"/>
                    <a:pt x="301" y="1013"/>
                  </a:cubicBezTo>
                  <a:cubicBezTo>
                    <a:pt x="305" y="1045"/>
                    <a:pt x="313" y="1061"/>
                    <a:pt x="313" y="1061"/>
                  </a:cubicBezTo>
                  <a:lnTo>
                    <a:pt x="321" y="1061"/>
                  </a:lnTo>
                  <a:cubicBezTo>
                    <a:pt x="333" y="1001"/>
                    <a:pt x="341" y="941"/>
                    <a:pt x="341" y="881"/>
                  </a:cubicBezTo>
                  <a:cubicBezTo>
                    <a:pt x="341" y="853"/>
                    <a:pt x="341" y="825"/>
                    <a:pt x="337" y="793"/>
                  </a:cubicBezTo>
                  <a:cubicBezTo>
                    <a:pt x="337" y="761"/>
                    <a:pt x="333" y="729"/>
                    <a:pt x="325" y="697"/>
                  </a:cubicBezTo>
                  <a:cubicBezTo>
                    <a:pt x="317" y="661"/>
                    <a:pt x="313" y="629"/>
                    <a:pt x="301" y="593"/>
                  </a:cubicBezTo>
                  <a:cubicBezTo>
                    <a:pt x="293" y="557"/>
                    <a:pt x="281" y="525"/>
                    <a:pt x="269" y="489"/>
                  </a:cubicBezTo>
                  <a:cubicBezTo>
                    <a:pt x="257" y="457"/>
                    <a:pt x="241" y="425"/>
                    <a:pt x="233" y="389"/>
                  </a:cubicBezTo>
                  <a:cubicBezTo>
                    <a:pt x="221" y="357"/>
                    <a:pt x="217" y="325"/>
                    <a:pt x="209" y="289"/>
                  </a:cubicBezTo>
                  <a:cubicBezTo>
                    <a:pt x="205" y="257"/>
                    <a:pt x="197" y="225"/>
                    <a:pt x="189" y="193"/>
                  </a:cubicBezTo>
                  <a:cubicBezTo>
                    <a:pt x="177" y="165"/>
                    <a:pt x="165" y="137"/>
                    <a:pt x="153" y="113"/>
                  </a:cubicBezTo>
                  <a:cubicBezTo>
                    <a:pt x="133" y="69"/>
                    <a:pt x="97" y="33"/>
                    <a:pt x="57" y="13"/>
                  </a:cubicBezTo>
                  <a:cubicBezTo>
                    <a:pt x="45" y="9"/>
                    <a:pt x="29" y="5"/>
                    <a:pt x="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19"/>
            <p:cNvSpPr/>
            <p:nvPr/>
          </p:nvSpPr>
          <p:spPr>
            <a:xfrm>
              <a:off x="1786375" y="1983215"/>
              <a:ext cx="90024" cy="363134"/>
            </a:xfrm>
            <a:custGeom>
              <a:avLst/>
              <a:gdLst/>
              <a:ahLst/>
              <a:cxnLst/>
              <a:rect l="l" t="t" r="r" b="b"/>
              <a:pathLst>
                <a:path w="385" h="1553" extrusionOk="0">
                  <a:moveTo>
                    <a:pt x="97" y="1"/>
                  </a:moveTo>
                  <a:cubicBezTo>
                    <a:pt x="81" y="17"/>
                    <a:pt x="69" y="41"/>
                    <a:pt x="57" y="61"/>
                  </a:cubicBezTo>
                  <a:cubicBezTo>
                    <a:pt x="29" y="117"/>
                    <a:pt x="13" y="181"/>
                    <a:pt x="9" y="245"/>
                  </a:cubicBezTo>
                  <a:cubicBezTo>
                    <a:pt x="1" y="285"/>
                    <a:pt x="1" y="329"/>
                    <a:pt x="1" y="369"/>
                  </a:cubicBezTo>
                  <a:cubicBezTo>
                    <a:pt x="1" y="417"/>
                    <a:pt x="9" y="461"/>
                    <a:pt x="17" y="509"/>
                  </a:cubicBezTo>
                  <a:cubicBezTo>
                    <a:pt x="33" y="609"/>
                    <a:pt x="41" y="709"/>
                    <a:pt x="45" y="809"/>
                  </a:cubicBezTo>
                  <a:cubicBezTo>
                    <a:pt x="49" y="861"/>
                    <a:pt x="57" y="913"/>
                    <a:pt x="65" y="965"/>
                  </a:cubicBezTo>
                  <a:cubicBezTo>
                    <a:pt x="73" y="1013"/>
                    <a:pt x="85" y="1061"/>
                    <a:pt x="101" y="1109"/>
                  </a:cubicBezTo>
                  <a:cubicBezTo>
                    <a:pt x="125" y="1193"/>
                    <a:pt x="161" y="1277"/>
                    <a:pt x="209" y="1353"/>
                  </a:cubicBezTo>
                  <a:cubicBezTo>
                    <a:pt x="245" y="1409"/>
                    <a:pt x="281" y="1457"/>
                    <a:pt x="325" y="1505"/>
                  </a:cubicBezTo>
                  <a:cubicBezTo>
                    <a:pt x="361" y="1537"/>
                    <a:pt x="381" y="1553"/>
                    <a:pt x="381" y="1553"/>
                  </a:cubicBezTo>
                  <a:lnTo>
                    <a:pt x="385" y="1549"/>
                  </a:lnTo>
                  <a:cubicBezTo>
                    <a:pt x="385" y="1549"/>
                    <a:pt x="373" y="1525"/>
                    <a:pt x="349" y="1489"/>
                  </a:cubicBezTo>
                  <a:lnTo>
                    <a:pt x="309" y="1417"/>
                  </a:lnTo>
                  <a:cubicBezTo>
                    <a:pt x="297" y="1389"/>
                    <a:pt x="281" y="1361"/>
                    <a:pt x="265" y="1325"/>
                  </a:cubicBezTo>
                  <a:cubicBezTo>
                    <a:pt x="245" y="1293"/>
                    <a:pt x="233" y="1253"/>
                    <a:pt x="213" y="1217"/>
                  </a:cubicBezTo>
                  <a:cubicBezTo>
                    <a:pt x="209" y="1197"/>
                    <a:pt x="197" y="1173"/>
                    <a:pt x="189" y="1153"/>
                  </a:cubicBezTo>
                  <a:cubicBezTo>
                    <a:pt x="181" y="1133"/>
                    <a:pt x="177" y="1109"/>
                    <a:pt x="165" y="1089"/>
                  </a:cubicBezTo>
                  <a:cubicBezTo>
                    <a:pt x="133" y="1001"/>
                    <a:pt x="109" y="905"/>
                    <a:pt x="81" y="805"/>
                  </a:cubicBezTo>
                  <a:cubicBezTo>
                    <a:pt x="69" y="757"/>
                    <a:pt x="61" y="705"/>
                    <a:pt x="53" y="657"/>
                  </a:cubicBezTo>
                  <a:cubicBezTo>
                    <a:pt x="49" y="605"/>
                    <a:pt x="49" y="557"/>
                    <a:pt x="53" y="509"/>
                  </a:cubicBezTo>
                  <a:cubicBezTo>
                    <a:pt x="57" y="461"/>
                    <a:pt x="61" y="413"/>
                    <a:pt x="61" y="369"/>
                  </a:cubicBezTo>
                  <a:cubicBezTo>
                    <a:pt x="65" y="329"/>
                    <a:pt x="65" y="285"/>
                    <a:pt x="65" y="249"/>
                  </a:cubicBezTo>
                  <a:cubicBezTo>
                    <a:pt x="69" y="189"/>
                    <a:pt x="73" y="129"/>
                    <a:pt x="89" y="69"/>
                  </a:cubicBezTo>
                  <a:cubicBezTo>
                    <a:pt x="89" y="53"/>
                    <a:pt x="93" y="37"/>
                    <a:pt x="101" y="21"/>
                  </a:cubicBezTo>
                  <a:cubicBezTo>
                    <a:pt x="105" y="9"/>
                    <a:pt x="105" y="1"/>
                    <a:pt x="10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19"/>
            <p:cNvSpPr/>
            <p:nvPr/>
          </p:nvSpPr>
          <p:spPr>
            <a:xfrm>
              <a:off x="1922931" y="2076747"/>
              <a:ext cx="42323" cy="369681"/>
            </a:xfrm>
            <a:custGeom>
              <a:avLst/>
              <a:gdLst/>
              <a:ahLst/>
              <a:cxnLst/>
              <a:rect l="l" t="t" r="r" b="b"/>
              <a:pathLst>
                <a:path w="181" h="1581" extrusionOk="0">
                  <a:moveTo>
                    <a:pt x="69" y="1"/>
                  </a:moveTo>
                  <a:cubicBezTo>
                    <a:pt x="69" y="1"/>
                    <a:pt x="61" y="25"/>
                    <a:pt x="45" y="65"/>
                  </a:cubicBezTo>
                  <a:cubicBezTo>
                    <a:pt x="29" y="125"/>
                    <a:pt x="17" y="185"/>
                    <a:pt x="9" y="245"/>
                  </a:cubicBezTo>
                  <a:cubicBezTo>
                    <a:pt x="5" y="281"/>
                    <a:pt x="1" y="321"/>
                    <a:pt x="1" y="365"/>
                  </a:cubicBezTo>
                  <a:cubicBezTo>
                    <a:pt x="1" y="413"/>
                    <a:pt x="1" y="457"/>
                    <a:pt x="9" y="501"/>
                  </a:cubicBezTo>
                  <a:cubicBezTo>
                    <a:pt x="13" y="549"/>
                    <a:pt x="17" y="597"/>
                    <a:pt x="21" y="645"/>
                  </a:cubicBezTo>
                  <a:cubicBezTo>
                    <a:pt x="25" y="697"/>
                    <a:pt x="25" y="745"/>
                    <a:pt x="29" y="797"/>
                  </a:cubicBezTo>
                  <a:cubicBezTo>
                    <a:pt x="29" y="845"/>
                    <a:pt x="33" y="897"/>
                    <a:pt x="41" y="945"/>
                  </a:cubicBezTo>
                  <a:cubicBezTo>
                    <a:pt x="45" y="993"/>
                    <a:pt x="53" y="1041"/>
                    <a:pt x="61" y="1089"/>
                  </a:cubicBezTo>
                  <a:cubicBezTo>
                    <a:pt x="73" y="1181"/>
                    <a:pt x="93" y="1265"/>
                    <a:pt x="109" y="1337"/>
                  </a:cubicBezTo>
                  <a:lnTo>
                    <a:pt x="165" y="1581"/>
                  </a:lnTo>
                  <a:lnTo>
                    <a:pt x="173" y="1581"/>
                  </a:lnTo>
                  <a:cubicBezTo>
                    <a:pt x="181" y="1497"/>
                    <a:pt x="181" y="1413"/>
                    <a:pt x="173" y="1333"/>
                  </a:cubicBezTo>
                  <a:cubicBezTo>
                    <a:pt x="165" y="1245"/>
                    <a:pt x="149" y="1165"/>
                    <a:pt x="129" y="1081"/>
                  </a:cubicBezTo>
                  <a:cubicBezTo>
                    <a:pt x="121" y="1037"/>
                    <a:pt x="109" y="989"/>
                    <a:pt x="101" y="941"/>
                  </a:cubicBezTo>
                  <a:cubicBezTo>
                    <a:pt x="89" y="893"/>
                    <a:pt x="77" y="849"/>
                    <a:pt x="65" y="797"/>
                  </a:cubicBezTo>
                  <a:cubicBezTo>
                    <a:pt x="53" y="749"/>
                    <a:pt x="45" y="701"/>
                    <a:pt x="45" y="653"/>
                  </a:cubicBezTo>
                  <a:cubicBezTo>
                    <a:pt x="41" y="605"/>
                    <a:pt x="41" y="557"/>
                    <a:pt x="45" y="509"/>
                  </a:cubicBezTo>
                  <a:cubicBezTo>
                    <a:pt x="49" y="465"/>
                    <a:pt x="57" y="421"/>
                    <a:pt x="61" y="377"/>
                  </a:cubicBezTo>
                  <a:cubicBezTo>
                    <a:pt x="61" y="337"/>
                    <a:pt x="65" y="297"/>
                    <a:pt x="65" y="257"/>
                  </a:cubicBezTo>
                  <a:cubicBezTo>
                    <a:pt x="69" y="185"/>
                    <a:pt x="77" y="125"/>
                    <a:pt x="77" y="81"/>
                  </a:cubicBezTo>
                  <a:lnTo>
                    <a:pt x="77" y="9"/>
                  </a:lnTo>
                  <a:lnTo>
                    <a:pt x="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19"/>
            <p:cNvSpPr/>
            <p:nvPr/>
          </p:nvSpPr>
          <p:spPr>
            <a:xfrm>
              <a:off x="2095030" y="2227334"/>
              <a:ext cx="218161" cy="313563"/>
            </a:xfrm>
            <a:custGeom>
              <a:avLst/>
              <a:gdLst/>
              <a:ahLst/>
              <a:cxnLst/>
              <a:rect l="l" t="t" r="r" b="b"/>
              <a:pathLst>
                <a:path w="933" h="1341" extrusionOk="0">
                  <a:moveTo>
                    <a:pt x="921" y="1"/>
                  </a:moveTo>
                  <a:cubicBezTo>
                    <a:pt x="921" y="1"/>
                    <a:pt x="913" y="25"/>
                    <a:pt x="893" y="69"/>
                  </a:cubicBezTo>
                  <a:cubicBezTo>
                    <a:pt x="873" y="113"/>
                    <a:pt x="849" y="173"/>
                    <a:pt x="817" y="245"/>
                  </a:cubicBezTo>
                  <a:cubicBezTo>
                    <a:pt x="805" y="281"/>
                    <a:pt x="785" y="317"/>
                    <a:pt x="769" y="357"/>
                  </a:cubicBezTo>
                  <a:cubicBezTo>
                    <a:pt x="749" y="401"/>
                    <a:pt x="733" y="441"/>
                    <a:pt x="709" y="485"/>
                  </a:cubicBezTo>
                  <a:cubicBezTo>
                    <a:pt x="661" y="577"/>
                    <a:pt x="581" y="645"/>
                    <a:pt x="485" y="685"/>
                  </a:cubicBezTo>
                  <a:cubicBezTo>
                    <a:pt x="437" y="705"/>
                    <a:pt x="389" y="725"/>
                    <a:pt x="341" y="753"/>
                  </a:cubicBezTo>
                  <a:cubicBezTo>
                    <a:pt x="297" y="781"/>
                    <a:pt x="253" y="813"/>
                    <a:pt x="217" y="853"/>
                  </a:cubicBezTo>
                  <a:cubicBezTo>
                    <a:pt x="149" y="921"/>
                    <a:pt x="105" y="1009"/>
                    <a:pt x="81" y="1101"/>
                  </a:cubicBezTo>
                  <a:cubicBezTo>
                    <a:pt x="73" y="1137"/>
                    <a:pt x="69" y="1177"/>
                    <a:pt x="65" y="1213"/>
                  </a:cubicBezTo>
                  <a:cubicBezTo>
                    <a:pt x="65" y="1237"/>
                    <a:pt x="57" y="1265"/>
                    <a:pt x="49" y="1289"/>
                  </a:cubicBezTo>
                  <a:cubicBezTo>
                    <a:pt x="41" y="1309"/>
                    <a:pt x="25" y="1325"/>
                    <a:pt x="1" y="1333"/>
                  </a:cubicBezTo>
                  <a:lnTo>
                    <a:pt x="1" y="1341"/>
                  </a:lnTo>
                  <a:cubicBezTo>
                    <a:pt x="9" y="1341"/>
                    <a:pt x="17" y="1337"/>
                    <a:pt x="25" y="1337"/>
                  </a:cubicBezTo>
                  <a:cubicBezTo>
                    <a:pt x="45" y="1333"/>
                    <a:pt x="61" y="1317"/>
                    <a:pt x="73" y="1301"/>
                  </a:cubicBezTo>
                  <a:cubicBezTo>
                    <a:pt x="89" y="1277"/>
                    <a:pt x="101" y="1249"/>
                    <a:pt x="109" y="1221"/>
                  </a:cubicBezTo>
                  <a:cubicBezTo>
                    <a:pt x="121" y="1189"/>
                    <a:pt x="129" y="1157"/>
                    <a:pt x="141" y="1121"/>
                  </a:cubicBezTo>
                  <a:cubicBezTo>
                    <a:pt x="173" y="1041"/>
                    <a:pt x="217" y="965"/>
                    <a:pt x="273" y="901"/>
                  </a:cubicBezTo>
                  <a:cubicBezTo>
                    <a:pt x="301" y="865"/>
                    <a:pt x="337" y="829"/>
                    <a:pt x="377" y="801"/>
                  </a:cubicBezTo>
                  <a:cubicBezTo>
                    <a:pt x="417" y="773"/>
                    <a:pt x="461" y="745"/>
                    <a:pt x="505" y="717"/>
                  </a:cubicBezTo>
                  <a:cubicBezTo>
                    <a:pt x="593" y="657"/>
                    <a:pt x="673" y="585"/>
                    <a:pt x="741" y="505"/>
                  </a:cubicBezTo>
                  <a:cubicBezTo>
                    <a:pt x="773" y="469"/>
                    <a:pt x="801" y="425"/>
                    <a:pt x="825" y="385"/>
                  </a:cubicBezTo>
                  <a:cubicBezTo>
                    <a:pt x="845" y="345"/>
                    <a:pt x="861" y="305"/>
                    <a:pt x="873" y="265"/>
                  </a:cubicBezTo>
                  <a:cubicBezTo>
                    <a:pt x="893" y="201"/>
                    <a:pt x="909" y="141"/>
                    <a:pt x="921" y="77"/>
                  </a:cubicBezTo>
                  <a:cubicBezTo>
                    <a:pt x="933" y="29"/>
                    <a:pt x="933" y="5"/>
                    <a:pt x="933" y="5"/>
                  </a:cubicBezTo>
                  <a:lnTo>
                    <a:pt x="92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19"/>
            <p:cNvSpPr/>
            <p:nvPr/>
          </p:nvSpPr>
          <p:spPr>
            <a:xfrm>
              <a:off x="2177338" y="2562180"/>
              <a:ext cx="921514" cy="118083"/>
            </a:xfrm>
            <a:custGeom>
              <a:avLst/>
              <a:gdLst/>
              <a:ahLst/>
              <a:cxnLst/>
              <a:rect l="l" t="t" r="r" b="b"/>
              <a:pathLst>
                <a:path w="3941" h="505" extrusionOk="0">
                  <a:moveTo>
                    <a:pt x="9" y="1"/>
                  </a:moveTo>
                  <a:lnTo>
                    <a:pt x="1" y="5"/>
                  </a:lnTo>
                  <a:cubicBezTo>
                    <a:pt x="9" y="17"/>
                    <a:pt x="17" y="33"/>
                    <a:pt x="29" y="45"/>
                  </a:cubicBezTo>
                  <a:cubicBezTo>
                    <a:pt x="57" y="77"/>
                    <a:pt x="93" y="105"/>
                    <a:pt x="133" y="125"/>
                  </a:cubicBezTo>
                  <a:cubicBezTo>
                    <a:pt x="193" y="157"/>
                    <a:pt x="261" y="173"/>
                    <a:pt x="333" y="173"/>
                  </a:cubicBezTo>
                  <a:cubicBezTo>
                    <a:pt x="348" y="173"/>
                    <a:pt x="364" y="174"/>
                    <a:pt x="379" y="174"/>
                  </a:cubicBezTo>
                  <a:cubicBezTo>
                    <a:pt x="449" y="174"/>
                    <a:pt x="521" y="167"/>
                    <a:pt x="593" y="161"/>
                  </a:cubicBezTo>
                  <a:cubicBezTo>
                    <a:pt x="721" y="151"/>
                    <a:pt x="851" y="146"/>
                    <a:pt x="981" y="146"/>
                  </a:cubicBezTo>
                  <a:cubicBezTo>
                    <a:pt x="1065" y="146"/>
                    <a:pt x="1149" y="148"/>
                    <a:pt x="1233" y="153"/>
                  </a:cubicBezTo>
                  <a:cubicBezTo>
                    <a:pt x="1353" y="157"/>
                    <a:pt x="1473" y="169"/>
                    <a:pt x="1593" y="185"/>
                  </a:cubicBezTo>
                  <a:cubicBezTo>
                    <a:pt x="1717" y="201"/>
                    <a:pt x="1841" y="225"/>
                    <a:pt x="1961" y="253"/>
                  </a:cubicBezTo>
                  <a:cubicBezTo>
                    <a:pt x="2085" y="281"/>
                    <a:pt x="2205" y="317"/>
                    <a:pt x="2325" y="357"/>
                  </a:cubicBezTo>
                  <a:cubicBezTo>
                    <a:pt x="2437" y="405"/>
                    <a:pt x="2553" y="445"/>
                    <a:pt x="2673" y="473"/>
                  </a:cubicBezTo>
                  <a:cubicBezTo>
                    <a:pt x="2785" y="493"/>
                    <a:pt x="2901" y="501"/>
                    <a:pt x="3017" y="505"/>
                  </a:cubicBezTo>
                  <a:cubicBezTo>
                    <a:pt x="3121" y="505"/>
                    <a:pt x="3229" y="505"/>
                    <a:pt x="3321" y="501"/>
                  </a:cubicBezTo>
                  <a:cubicBezTo>
                    <a:pt x="3409" y="497"/>
                    <a:pt x="3497" y="489"/>
                    <a:pt x="3581" y="477"/>
                  </a:cubicBezTo>
                  <a:cubicBezTo>
                    <a:pt x="3649" y="465"/>
                    <a:pt x="3713" y="449"/>
                    <a:pt x="3781" y="433"/>
                  </a:cubicBezTo>
                  <a:cubicBezTo>
                    <a:pt x="3833" y="413"/>
                    <a:pt x="3873" y="397"/>
                    <a:pt x="3901" y="389"/>
                  </a:cubicBezTo>
                  <a:lnTo>
                    <a:pt x="3941" y="369"/>
                  </a:lnTo>
                  <a:lnTo>
                    <a:pt x="3941" y="357"/>
                  </a:lnTo>
                  <a:lnTo>
                    <a:pt x="3897" y="373"/>
                  </a:lnTo>
                  <a:cubicBezTo>
                    <a:pt x="3869" y="381"/>
                    <a:pt x="3825" y="389"/>
                    <a:pt x="3773" y="401"/>
                  </a:cubicBezTo>
                  <a:cubicBezTo>
                    <a:pt x="3717" y="409"/>
                    <a:pt x="3653" y="421"/>
                    <a:pt x="3577" y="429"/>
                  </a:cubicBezTo>
                  <a:cubicBezTo>
                    <a:pt x="3501" y="433"/>
                    <a:pt x="3417" y="441"/>
                    <a:pt x="3321" y="441"/>
                  </a:cubicBezTo>
                  <a:lnTo>
                    <a:pt x="3017" y="441"/>
                  </a:lnTo>
                  <a:cubicBezTo>
                    <a:pt x="2987" y="442"/>
                    <a:pt x="2957" y="442"/>
                    <a:pt x="2926" y="442"/>
                  </a:cubicBezTo>
                  <a:cubicBezTo>
                    <a:pt x="2843" y="442"/>
                    <a:pt x="2759" y="439"/>
                    <a:pt x="2677" y="433"/>
                  </a:cubicBezTo>
                  <a:cubicBezTo>
                    <a:pt x="2557" y="417"/>
                    <a:pt x="2441" y="385"/>
                    <a:pt x="2329" y="337"/>
                  </a:cubicBezTo>
                  <a:cubicBezTo>
                    <a:pt x="2213" y="293"/>
                    <a:pt x="2089" y="253"/>
                    <a:pt x="1969" y="213"/>
                  </a:cubicBezTo>
                  <a:cubicBezTo>
                    <a:pt x="1729" y="141"/>
                    <a:pt x="1485" y="97"/>
                    <a:pt x="1237" y="77"/>
                  </a:cubicBezTo>
                  <a:cubicBezTo>
                    <a:pt x="1161" y="71"/>
                    <a:pt x="1086" y="69"/>
                    <a:pt x="1012" y="69"/>
                  </a:cubicBezTo>
                  <a:cubicBezTo>
                    <a:pt x="869" y="69"/>
                    <a:pt x="727" y="78"/>
                    <a:pt x="585" y="97"/>
                  </a:cubicBezTo>
                  <a:cubicBezTo>
                    <a:pt x="489" y="109"/>
                    <a:pt x="405" y="129"/>
                    <a:pt x="333" y="129"/>
                  </a:cubicBezTo>
                  <a:cubicBezTo>
                    <a:pt x="325" y="129"/>
                    <a:pt x="316" y="130"/>
                    <a:pt x="308" y="130"/>
                  </a:cubicBezTo>
                  <a:cubicBezTo>
                    <a:pt x="252" y="130"/>
                    <a:pt x="197" y="118"/>
                    <a:pt x="145" y="101"/>
                  </a:cubicBezTo>
                  <a:cubicBezTo>
                    <a:pt x="105" y="85"/>
                    <a:pt x="69" y="65"/>
                    <a:pt x="37" y="33"/>
                  </a:cubicBezTo>
                  <a:cubicBezTo>
                    <a:pt x="29" y="25"/>
                    <a:pt x="17"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19"/>
            <p:cNvSpPr/>
            <p:nvPr/>
          </p:nvSpPr>
          <p:spPr>
            <a:xfrm>
              <a:off x="2419585" y="2674418"/>
              <a:ext cx="256509" cy="34840"/>
            </a:xfrm>
            <a:custGeom>
              <a:avLst/>
              <a:gdLst/>
              <a:ahLst/>
              <a:cxnLst/>
              <a:rect l="l" t="t" r="r" b="b"/>
              <a:pathLst>
                <a:path w="1097" h="149" extrusionOk="0">
                  <a:moveTo>
                    <a:pt x="257" y="1"/>
                  </a:moveTo>
                  <a:cubicBezTo>
                    <a:pt x="225" y="1"/>
                    <a:pt x="197" y="5"/>
                    <a:pt x="173" y="9"/>
                  </a:cubicBezTo>
                  <a:cubicBezTo>
                    <a:pt x="113" y="17"/>
                    <a:pt x="57" y="29"/>
                    <a:pt x="1" y="49"/>
                  </a:cubicBezTo>
                  <a:lnTo>
                    <a:pt x="1" y="53"/>
                  </a:lnTo>
                  <a:cubicBezTo>
                    <a:pt x="1" y="53"/>
                    <a:pt x="21" y="57"/>
                    <a:pt x="53" y="61"/>
                  </a:cubicBezTo>
                  <a:cubicBezTo>
                    <a:pt x="81" y="65"/>
                    <a:pt x="125" y="65"/>
                    <a:pt x="177" y="69"/>
                  </a:cubicBezTo>
                  <a:cubicBezTo>
                    <a:pt x="211" y="72"/>
                    <a:pt x="251" y="74"/>
                    <a:pt x="294" y="74"/>
                  </a:cubicBezTo>
                  <a:cubicBezTo>
                    <a:pt x="312" y="74"/>
                    <a:pt x="330" y="74"/>
                    <a:pt x="349" y="73"/>
                  </a:cubicBezTo>
                  <a:cubicBezTo>
                    <a:pt x="381" y="71"/>
                    <a:pt x="414" y="71"/>
                    <a:pt x="447" y="71"/>
                  </a:cubicBezTo>
                  <a:cubicBezTo>
                    <a:pt x="481" y="71"/>
                    <a:pt x="515" y="71"/>
                    <a:pt x="549" y="69"/>
                  </a:cubicBezTo>
                  <a:cubicBezTo>
                    <a:pt x="585" y="69"/>
                    <a:pt x="617" y="69"/>
                    <a:pt x="653" y="73"/>
                  </a:cubicBezTo>
                  <a:cubicBezTo>
                    <a:pt x="685" y="77"/>
                    <a:pt x="717" y="85"/>
                    <a:pt x="749" y="97"/>
                  </a:cubicBezTo>
                  <a:cubicBezTo>
                    <a:pt x="781" y="105"/>
                    <a:pt x="805" y="117"/>
                    <a:pt x="837" y="125"/>
                  </a:cubicBezTo>
                  <a:cubicBezTo>
                    <a:pt x="869" y="133"/>
                    <a:pt x="893" y="137"/>
                    <a:pt x="917" y="141"/>
                  </a:cubicBezTo>
                  <a:cubicBezTo>
                    <a:pt x="961" y="149"/>
                    <a:pt x="1005" y="149"/>
                    <a:pt x="1045" y="149"/>
                  </a:cubicBezTo>
                  <a:cubicBezTo>
                    <a:pt x="1065" y="145"/>
                    <a:pt x="1081" y="141"/>
                    <a:pt x="1097" y="137"/>
                  </a:cubicBezTo>
                  <a:lnTo>
                    <a:pt x="1093" y="129"/>
                  </a:lnTo>
                  <a:lnTo>
                    <a:pt x="1045" y="117"/>
                  </a:lnTo>
                  <a:lnTo>
                    <a:pt x="929" y="81"/>
                  </a:lnTo>
                  <a:cubicBezTo>
                    <a:pt x="901" y="77"/>
                    <a:pt x="873" y="69"/>
                    <a:pt x="849" y="65"/>
                  </a:cubicBezTo>
                  <a:cubicBezTo>
                    <a:pt x="817" y="61"/>
                    <a:pt x="785" y="57"/>
                    <a:pt x="753" y="57"/>
                  </a:cubicBezTo>
                  <a:cubicBezTo>
                    <a:pt x="685" y="57"/>
                    <a:pt x="617" y="49"/>
                    <a:pt x="553" y="29"/>
                  </a:cubicBezTo>
                  <a:cubicBezTo>
                    <a:pt x="517" y="21"/>
                    <a:pt x="485" y="17"/>
                    <a:pt x="449" y="13"/>
                  </a:cubicBezTo>
                  <a:cubicBezTo>
                    <a:pt x="417" y="9"/>
                    <a:pt x="381" y="1"/>
                    <a:pt x="3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19"/>
            <p:cNvSpPr/>
            <p:nvPr/>
          </p:nvSpPr>
          <p:spPr>
            <a:xfrm>
              <a:off x="1668525" y="1545484"/>
              <a:ext cx="69447" cy="377164"/>
            </a:xfrm>
            <a:custGeom>
              <a:avLst/>
              <a:gdLst/>
              <a:ahLst/>
              <a:cxnLst/>
              <a:rect l="l" t="t" r="r" b="b"/>
              <a:pathLst>
                <a:path w="297" h="1613" extrusionOk="0">
                  <a:moveTo>
                    <a:pt x="1" y="1"/>
                  </a:moveTo>
                  <a:lnTo>
                    <a:pt x="1" y="5"/>
                  </a:lnTo>
                  <a:lnTo>
                    <a:pt x="9" y="21"/>
                  </a:lnTo>
                  <a:cubicBezTo>
                    <a:pt x="17" y="33"/>
                    <a:pt x="21" y="49"/>
                    <a:pt x="29" y="69"/>
                  </a:cubicBezTo>
                  <a:cubicBezTo>
                    <a:pt x="53" y="125"/>
                    <a:pt x="69" y="185"/>
                    <a:pt x="81" y="245"/>
                  </a:cubicBezTo>
                  <a:cubicBezTo>
                    <a:pt x="89" y="281"/>
                    <a:pt x="93" y="321"/>
                    <a:pt x="101" y="365"/>
                  </a:cubicBezTo>
                  <a:cubicBezTo>
                    <a:pt x="109" y="405"/>
                    <a:pt x="117" y="449"/>
                    <a:pt x="121" y="501"/>
                  </a:cubicBezTo>
                  <a:cubicBezTo>
                    <a:pt x="129" y="549"/>
                    <a:pt x="133" y="601"/>
                    <a:pt x="129" y="649"/>
                  </a:cubicBezTo>
                  <a:cubicBezTo>
                    <a:pt x="129" y="701"/>
                    <a:pt x="125" y="753"/>
                    <a:pt x="121" y="805"/>
                  </a:cubicBezTo>
                  <a:cubicBezTo>
                    <a:pt x="117" y="857"/>
                    <a:pt x="113" y="909"/>
                    <a:pt x="117" y="961"/>
                  </a:cubicBezTo>
                  <a:cubicBezTo>
                    <a:pt x="121" y="1013"/>
                    <a:pt x="125" y="1061"/>
                    <a:pt x="137" y="1113"/>
                  </a:cubicBezTo>
                  <a:cubicBezTo>
                    <a:pt x="153" y="1197"/>
                    <a:pt x="181" y="1285"/>
                    <a:pt x="209" y="1369"/>
                  </a:cubicBezTo>
                  <a:cubicBezTo>
                    <a:pt x="237" y="1441"/>
                    <a:pt x="257" y="1501"/>
                    <a:pt x="269" y="1545"/>
                  </a:cubicBezTo>
                  <a:lnTo>
                    <a:pt x="289" y="1613"/>
                  </a:lnTo>
                  <a:lnTo>
                    <a:pt x="297" y="1613"/>
                  </a:lnTo>
                  <a:cubicBezTo>
                    <a:pt x="297" y="1589"/>
                    <a:pt x="297" y="1565"/>
                    <a:pt x="297" y="1541"/>
                  </a:cubicBezTo>
                  <a:cubicBezTo>
                    <a:pt x="293" y="1477"/>
                    <a:pt x="285" y="1413"/>
                    <a:pt x="269" y="1353"/>
                  </a:cubicBezTo>
                  <a:cubicBezTo>
                    <a:pt x="257" y="1277"/>
                    <a:pt x="229" y="1189"/>
                    <a:pt x="205" y="1097"/>
                  </a:cubicBezTo>
                  <a:cubicBezTo>
                    <a:pt x="185" y="1001"/>
                    <a:pt x="169" y="901"/>
                    <a:pt x="157" y="805"/>
                  </a:cubicBezTo>
                  <a:cubicBezTo>
                    <a:pt x="153" y="753"/>
                    <a:pt x="153" y="701"/>
                    <a:pt x="153" y="649"/>
                  </a:cubicBezTo>
                  <a:cubicBezTo>
                    <a:pt x="153" y="601"/>
                    <a:pt x="157" y="549"/>
                    <a:pt x="161" y="501"/>
                  </a:cubicBezTo>
                  <a:cubicBezTo>
                    <a:pt x="165" y="453"/>
                    <a:pt x="165" y="405"/>
                    <a:pt x="161" y="357"/>
                  </a:cubicBezTo>
                  <a:cubicBezTo>
                    <a:pt x="157" y="313"/>
                    <a:pt x="149" y="269"/>
                    <a:pt x="137" y="229"/>
                  </a:cubicBezTo>
                  <a:cubicBezTo>
                    <a:pt x="117" y="165"/>
                    <a:pt x="89" y="109"/>
                    <a:pt x="53" y="57"/>
                  </a:cubicBezTo>
                  <a:cubicBezTo>
                    <a:pt x="37" y="37"/>
                    <a:pt x="21" y="17"/>
                    <a:pt x="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19"/>
            <p:cNvSpPr/>
            <p:nvPr/>
          </p:nvSpPr>
          <p:spPr>
            <a:xfrm>
              <a:off x="1595570" y="1849464"/>
              <a:ext cx="179813" cy="385582"/>
            </a:xfrm>
            <a:custGeom>
              <a:avLst/>
              <a:gdLst/>
              <a:ahLst/>
              <a:cxnLst/>
              <a:rect l="l" t="t" r="r" b="b"/>
              <a:pathLst>
                <a:path w="769" h="1649" extrusionOk="0">
                  <a:moveTo>
                    <a:pt x="1" y="1"/>
                  </a:moveTo>
                  <a:cubicBezTo>
                    <a:pt x="1" y="1"/>
                    <a:pt x="1" y="5"/>
                    <a:pt x="5" y="21"/>
                  </a:cubicBezTo>
                  <a:cubicBezTo>
                    <a:pt x="9" y="33"/>
                    <a:pt x="17" y="53"/>
                    <a:pt x="25" y="77"/>
                  </a:cubicBezTo>
                  <a:cubicBezTo>
                    <a:pt x="33" y="101"/>
                    <a:pt x="41" y="129"/>
                    <a:pt x="53" y="165"/>
                  </a:cubicBezTo>
                  <a:lnTo>
                    <a:pt x="85" y="277"/>
                  </a:lnTo>
                  <a:cubicBezTo>
                    <a:pt x="97" y="317"/>
                    <a:pt x="109" y="361"/>
                    <a:pt x="121" y="413"/>
                  </a:cubicBezTo>
                  <a:cubicBezTo>
                    <a:pt x="137" y="461"/>
                    <a:pt x="153" y="513"/>
                    <a:pt x="169" y="561"/>
                  </a:cubicBezTo>
                  <a:cubicBezTo>
                    <a:pt x="185" y="617"/>
                    <a:pt x="201" y="669"/>
                    <a:pt x="213" y="725"/>
                  </a:cubicBezTo>
                  <a:cubicBezTo>
                    <a:pt x="225" y="781"/>
                    <a:pt x="233" y="841"/>
                    <a:pt x="245" y="897"/>
                  </a:cubicBezTo>
                  <a:cubicBezTo>
                    <a:pt x="253" y="957"/>
                    <a:pt x="269" y="1013"/>
                    <a:pt x="285" y="1069"/>
                  </a:cubicBezTo>
                  <a:cubicBezTo>
                    <a:pt x="301" y="1125"/>
                    <a:pt x="321" y="1177"/>
                    <a:pt x="345" y="1233"/>
                  </a:cubicBezTo>
                  <a:cubicBezTo>
                    <a:pt x="385" y="1325"/>
                    <a:pt x="445" y="1413"/>
                    <a:pt x="517" y="1485"/>
                  </a:cubicBezTo>
                  <a:lnTo>
                    <a:pt x="565" y="1533"/>
                  </a:lnTo>
                  <a:cubicBezTo>
                    <a:pt x="577" y="1545"/>
                    <a:pt x="597" y="1557"/>
                    <a:pt x="609" y="1569"/>
                  </a:cubicBezTo>
                  <a:cubicBezTo>
                    <a:pt x="637" y="1585"/>
                    <a:pt x="661" y="1601"/>
                    <a:pt x="693" y="1617"/>
                  </a:cubicBezTo>
                  <a:cubicBezTo>
                    <a:pt x="709" y="1625"/>
                    <a:pt x="729" y="1633"/>
                    <a:pt x="745" y="1641"/>
                  </a:cubicBezTo>
                  <a:lnTo>
                    <a:pt x="765" y="1649"/>
                  </a:lnTo>
                  <a:lnTo>
                    <a:pt x="769" y="1641"/>
                  </a:lnTo>
                  <a:lnTo>
                    <a:pt x="753" y="1629"/>
                  </a:lnTo>
                  <a:cubicBezTo>
                    <a:pt x="737" y="1617"/>
                    <a:pt x="721" y="1605"/>
                    <a:pt x="705" y="1593"/>
                  </a:cubicBezTo>
                  <a:cubicBezTo>
                    <a:pt x="689" y="1577"/>
                    <a:pt x="661" y="1561"/>
                    <a:pt x="637" y="1533"/>
                  </a:cubicBezTo>
                  <a:cubicBezTo>
                    <a:pt x="613" y="1509"/>
                    <a:pt x="589" y="1481"/>
                    <a:pt x="561" y="1449"/>
                  </a:cubicBezTo>
                  <a:cubicBezTo>
                    <a:pt x="533" y="1413"/>
                    <a:pt x="509" y="1373"/>
                    <a:pt x="485" y="1337"/>
                  </a:cubicBezTo>
                  <a:cubicBezTo>
                    <a:pt x="461" y="1293"/>
                    <a:pt x="433" y="1253"/>
                    <a:pt x="409" y="1201"/>
                  </a:cubicBezTo>
                  <a:cubicBezTo>
                    <a:pt x="361" y="1101"/>
                    <a:pt x="317" y="997"/>
                    <a:pt x="281" y="889"/>
                  </a:cubicBezTo>
                  <a:cubicBezTo>
                    <a:pt x="241" y="781"/>
                    <a:pt x="217" y="669"/>
                    <a:pt x="205" y="557"/>
                  </a:cubicBezTo>
                  <a:cubicBezTo>
                    <a:pt x="197" y="497"/>
                    <a:pt x="193" y="449"/>
                    <a:pt x="181" y="397"/>
                  </a:cubicBezTo>
                  <a:cubicBezTo>
                    <a:pt x="169" y="353"/>
                    <a:pt x="157" y="305"/>
                    <a:pt x="141" y="261"/>
                  </a:cubicBezTo>
                  <a:cubicBezTo>
                    <a:pt x="117" y="193"/>
                    <a:pt x="89" y="129"/>
                    <a:pt x="53" y="65"/>
                  </a:cubicBezTo>
                  <a:cubicBezTo>
                    <a:pt x="37" y="41"/>
                    <a:pt x="21" y="21"/>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19"/>
            <p:cNvSpPr/>
            <p:nvPr/>
          </p:nvSpPr>
          <p:spPr>
            <a:xfrm>
              <a:off x="1764862" y="1681106"/>
              <a:ext cx="44193" cy="123695"/>
            </a:xfrm>
            <a:custGeom>
              <a:avLst/>
              <a:gdLst/>
              <a:ahLst/>
              <a:cxnLst/>
              <a:rect l="l" t="t" r="r" b="b"/>
              <a:pathLst>
                <a:path w="189" h="529" extrusionOk="0">
                  <a:moveTo>
                    <a:pt x="5" y="1"/>
                  </a:moveTo>
                  <a:lnTo>
                    <a:pt x="1" y="9"/>
                  </a:lnTo>
                  <a:cubicBezTo>
                    <a:pt x="1" y="17"/>
                    <a:pt x="1" y="29"/>
                    <a:pt x="5" y="37"/>
                  </a:cubicBezTo>
                  <a:cubicBezTo>
                    <a:pt x="9" y="57"/>
                    <a:pt x="13" y="77"/>
                    <a:pt x="21" y="97"/>
                  </a:cubicBezTo>
                  <a:cubicBezTo>
                    <a:pt x="25" y="109"/>
                    <a:pt x="33" y="121"/>
                    <a:pt x="41" y="133"/>
                  </a:cubicBezTo>
                  <a:cubicBezTo>
                    <a:pt x="49" y="145"/>
                    <a:pt x="57" y="157"/>
                    <a:pt x="69" y="169"/>
                  </a:cubicBezTo>
                  <a:cubicBezTo>
                    <a:pt x="81" y="181"/>
                    <a:pt x="89" y="197"/>
                    <a:pt x="93" y="213"/>
                  </a:cubicBezTo>
                  <a:cubicBezTo>
                    <a:pt x="97" y="229"/>
                    <a:pt x="101" y="245"/>
                    <a:pt x="101" y="261"/>
                  </a:cubicBezTo>
                  <a:cubicBezTo>
                    <a:pt x="101" y="293"/>
                    <a:pt x="105" y="329"/>
                    <a:pt x="109" y="361"/>
                  </a:cubicBezTo>
                  <a:cubicBezTo>
                    <a:pt x="113" y="389"/>
                    <a:pt x="117" y="417"/>
                    <a:pt x="125" y="445"/>
                  </a:cubicBezTo>
                  <a:cubicBezTo>
                    <a:pt x="133" y="473"/>
                    <a:pt x="145" y="501"/>
                    <a:pt x="157" y="529"/>
                  </a:cubicBezTo>
                  <a:lnTo>
                    <a:pt x="165" y="529"/>
                  </a:lnTo>
                  <a:cubicBezTo>
                    <a:pt x="181" y="485"/>
                    <a:pt x="189" y="441"/>
                    <a:pt x="189" y="397"/>
                  </a:cubicBezTo>
                  <a:cubicBezTo>
                    <a:pt x="185" y="381"/>
                    <a:pt x="185" y="365"/>
                    <a:pt x="181" y="349"/>
                  </a:cubicBezTo>
                  <a:cubicBezTo>
                    <a:pt x="173" y="333"/>
                    <a:pt x="169" y="313"/>
                    <a:pt x="165" y="297"/>
                  </a:cubicBezTo>
                  <a:cubicBezTo>
                    <a:pt x="157" y="281"/>
                    <a:pt x="149" y="265"/>
                    <a:pt x="137" y="249"/>
                  </a:cubicBezTo>
                  <a:cubicBezTo>
                    <a:pt x="129" y="233"/>
                    <a:pt x="121" y="217"/>
                    <a:pt x="113" y="201"/>
                  </a:cubicBezTo>
                  <a:cubicBezTo>
                    <a:pt x="109" y="185"/>
                    <a:pt x="105" y="169"/>
                    <a:pt x="105" y="153"/>
                  </a:cubicBezTo>
                  <a:cubicBezTo>
                    <a:pt x="101" y="133"/>
                    <a:pt x="97" y="117"/>
                    <a:pt x="93" y="101"/>
                  </a:cubicBezTo>
                  <a:cubicBezTo>
                    <a:pt x="89" y="89"/>
                    <a:pt x="81" y="77"/>
                    <a:pt x="73" y="65"/>
                  </a:cubicBezTo>
                  <a:cubicBezTo>
                    <a:pt x="57" y="37"/>
                    <a:pt x="33" y="17"/>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19"/>
            <p:cNvSpPr/>
            <p:nvPr/>
          </p:nvSpPr>
          <p:spPr>
            <a:xfrm>
              <a:off x="1752703" y="2316190"/>
              <a:ext cx="683010" cy="466018"/>
            </a:xfrm>
            <a:custGeom>
              <a:avLst/>
              <a:gdLst/>
              <a:ahLst/>
              <a:cxnLst/>
              <a:rect l="l" t="t" r="r" b="b"/>
              <a:pathLst>
                <a:path w="2921" h="1993" extrusionOk="0">
                  <a:moveTo>
                    <a:pt x="2397" y="1637"/>
                  </a:moveTo>
                  <a:cubicBezTo>
                    <a:pt x="2397" y="1637"/>
                    <a:pt x="2398" y="1637"/>
                    <a:pt x="2398" y="1637"/>
                  </a:cubicBezTo>
                  <a:cubicBezTo>
                    <a:pt x="2398" y="1637"/>
                    <a:pt x="2398" y="1637"/>
                    <a:pt x="2398" y="1637"/>
                  </a:cubicBezTo>
                  <a:lnTo>
                    <a:pt x="2398" y="1637"/>
                  </a:lnTo>
                  <a:cubicBezTo>
                    <a:pt x="2398" y="1638"/>
                    <a:pt x="2398" y="1639"/>
                    <a:pt x="2399" y="1640"/>
                  </a:cubicBezTo>
                  <a:lnTo>
                    <a:pt x="2399" y="1640"/>
                  </a:lnTo>
                  <a:lnTo>
                    <a:pt x="2397" y="1637"/>
                  </a:lnTo>
                  <a:close/>
                  <a:moveTo>
                    <a:pt x="2005" y="1825"/>
                  </a:moveTo>
                  <a:cubicBezTo>
                    <a:pt x="2005" y="1827"/>
                    <a:pt x="2004" y="1828"/>
                    <a:pt x="2003" y="1828"/>
                  </a:cubicBezTo>
                  <a:lnTo>
                    <a:pt x="2003" y="1828"/>
                  </a:lnTo>
                  <a:cubicBezTo>
                    <a:pt x="2004" y="1827"/>
                    <a:pt x="2005" y="1825"/>
                    <a:pt x="2005" y="1825"/>
                  </a:cubicBezTo>
                  <a:close/>
                  <a:moveTo>
                    <a:pt x="249" y="1"/>
                  </a:moveTo>
                  <a:cubicBezTo>
                    <a:pt x="205" y="1"/>
                    <a:pt x="165" y="9"/>
                    <a:pt x="129" y="21"/>
                  </a:cubicBezTo>
                  <a:cubicBezTo>
                    <a:pt x="109" y="29"/>
                    <a:pt x="89" y="37"/>
                    <a:pt x="73" y="49"/>
                  </a:cubicBezTo>
                  <a:cubicBezTo>
                    <a:pt x="53" y="57"/>
                    <a:pt x="37" y="69"/>
                    <a:pt x="21" y="81"/>
                  </a:cubicBezTo>
                  <a:lnTo>
                    <a:pt x="1" y="97"/>
                  </a:lnTo>
                  <a:lnTo>
                    <a:pt x="9" y="129"/>
                  </a:lnTo>
                  <a:cubicBezTo>
                    <a:pt x="25" y="169"/>
                    <a:pt x="41" y="205"/>
                    <a:pt x="57" y="241"/>
                  </a:cubicBezTo>
                  <a:cubicBezTo>
                    <a:pt x="73" y="281"/>
                    <a:pt x="93" y="317"/>
                    <a:pt x="113" y="353"/>
                  </a:cubicBezTo>
                  <a:cubicBezTo>
                    <a:pt x="133" y="389"/>
                    <a:pt x="157" y="421"/>
                    <a:pt x="181" y="457"/>
                  </a:cubicBezTo>
                  <a:cubicBezTo>
                    <a:pt x="193" y="473"/>
                    <a:pt x="205" y="485"/>
                    <a:pt x="221" y="505"/>
                  </a:cubicBezTo>
                  <a:lnTo>
                    <a:pt x="241" y="525"/>
                  </a:lnTo>
                  <a:cubicBezTo>
                    <a:pt x="249" y="533"/>
                    <a:pt x="261" y="541"/>
                    <a:pt x="269" y="549"/>
                  </a:cubicBezTo>
                  <a:cubicBezTo>
                    <a:pt x="289" y="565"/>
                    <a:pt x="309" y="577"/>
                    <a:pt x="329" y="589"/>
                  </a:cubicBezTo>
                  <a:cubicBezTo>
                    <a:pt x="345" y="601"/>
                    <a:pt x="365" y="609"/>
                    <a:pt x="385" y="617"/>
                  </a:cubicBezTo>
                  <a:cubicBezTo>
                    <a:pt x="421" y="637"/>
                    <a:pt x="461" y="649"/>
                    <a:pt x="501" y="661"/>
                  </a:cubicBezTo>
                  <a:cubicBezTo>
                    <a:pt x="541" y="673"/>
                    <a:pt x="581" y="685"/>
                    <a:pt x="621" y="693"/>
                  </a:cubicBezTo>
                  <a:lnTo>
                    <a:pt x="625" y="694"/>
                  </a:lnTo>
                  <a:lnTo>
                    <a:pt x="625" y="694"/>
                  </a:lnTo>
                  <a:cubicBezTo>
                    <a:pt x="606" y="711"/>
                    <a:pt x="588" y="730"/>
                    <a:pt x="569" y="749"/>
                  </a:cubicBezTo>
                  <a:cubicBezTo>
                    <a:pt x="545" y="773"/>
                    <a:pt x="525" y="797"/>
                    <a:pt x="509" y="825"/>
                  </a:cubicBezTo>
                  <a:cubicBezTo>
                    <a:pt x="497" y="841"/>
                    <a:pt x="489" y="853"/>
                    <a:pt x="481" y="869"/>
                  </a:cubicBezTo>
                  <a:cubicBezTo>
                    <a:pt x="477" y="877"/>
                    <a:pt x="473" y="885"/>
                    <a:pt x="469" y="893"/>
                  </a:cubicBezTo>
                  <a:lnTo>
                    <a:pt x="461" y="925"/>
                  </a:lnTo>
                  <a:cubicBezTo>
                    <a:pt x="457" y="941"/>
                    <a:pt x="457" y="961"/>
                    <a:pt x="457" y="977"/>
                  </a:cubicBezTo>
                  <a:cubicBezTo>
                    <a:pt x="457" y="993"/>
                    <a:pt x="457" y="1009"/>
                    <a:pt x="461" y="1025"/>
                  </a:cubicBezTo>
                  <a:cubicBezTo>
                    <a:pt x="461" y="1061"/>
                    <a:pt x="469" y="1093"/>
                    <a:pt x="477" y="1121"/>
                  </a:cubicBezTo>
                  <a:cubicBezTo>
                    <a:pt x="497" y="1185"/>
                    <a:pt x="517" y="1241"/>
                    <a:pt x="545" y="1301"/>
                  </a:cubicBezTo>
                  <a:lnTo>
                    <a:pt x="545" y="1305"/>
                  </a:lnTo>
                  <a:lnTo>
                    <a:pt x="549" y="1305"/>
                  </a:lnTo>
                  <a:cubicBezTo>
                    <a:pt x="581" y="1329"/>
                    <a:pt x="617" y="1353"/>
                    <a:pt x="657" y="1373"/>
                  </a:cubicBezTo>
                  <a:cubicBezTo>
                    <a:pt x="693" y="1389"/>
                    <a:pt x="733" y="1405"/>
                    <a:pt x="773" y="1417"/>
                  </a:cubicBezTo>
                  <a:cubicBezTo>
                    <a:pt x="813" y="1433"/>
                    <a:pt x="853" y="1441"/>
                    <a:pt x="897" y="1441"/>
                  </a:cubicBezTo>
                  <a:cubicBezTo>
                    <a:pt x="907" y="1443"/>
                    <a:pt x="918" y="1444"/>
                    <a:pt x="929" y="1444"/>
                  </a:cubicBezTo>
                  <a:cubicBezTo>
                    <a:pt x="940" y="1444"/>
                    <a:pt x="951" y="1443"/>
                    <a:pt x="961" y="1441"/>
                  </a:cubicBezTo>
                  <a:cubicBezTo>
                    <a:pt x="981" y="1441"/>
                    <a:pt x="1005" y="1433"/>
                    <a:pt x="1025" y="1429"/>
                  </a:cubicBezTo>
                  <a:cubicBezTo>
                    <a:pt x="1065" y="1417"/>
                    <a:pt x="1105" y="1397"/>
                    <a:pt x="1141" y="1373"/>
                  </a:cubicBezTo>
                  <a:cubicBezTo>
                    <a:pt x="1177" y="1349"/>
                    <a:pt x="1209" y="1325"/>
                    <a:pt x="1241" y="1297"/>
                  </a:cubicBezTo>
                  <a:cubicBezTo>
                    <a:pt x="1273" y="1273"/>
                    <a:pt x="1301" y="1249"/>
                    <a:pt x="1337" y="1225"/>
                  </a:cubicBezTo>
                  <a:cubicBezTo>
                    <a:pt x="1349" y="1217"/>
                    <a:pt x="1365" y="1209"/>
                    <a:pt x="1381" y="1205"/>
                  </a:cubicBezTo>
                  <a:cubicBezTo>
                    <a:pt x="1387" y="1203"/>
                    <a:pt x="1394" y="1200"/>
                    <a:pt x="1402" y="1199"/>
                  </a:cubicBezTo>
                  <a:lnTo>
                    <a:pt x="1402" y="1199"/>
                  </a:lnTo>
                  <a:cubicBezTo>
                    <a:pt x="1420" y="1221"/>
                    <a:pt x="1440" y="1244"/>
                    <a:pt x="1457" y="1265"/>
                  </a:cubicBezTo>
                  <a:cubicBezTo>
                    <a:pt x="1477" y="1293"/>
                    <a:pt x="1497" y="1321"/>
                    <a:pt x="1509" y="1353"/>
                  </a:cubicBezTo>
                  <a:cubicBezTo>
                    <a:pt x="1517" y="1365"/>
                    <a:pt x="1525" y="1381"/>
                    <a:pt x="1529" y="1393"/>
                  </a:cubicBezTo>
                  <a:cubicBezTo>
                    <a:pt x="1533" y="1409"/>
                    <a:pt x="1541" y="1429"/>
                    <a:pt x="1541" y="1445"/>
                  </a:cubicBezTo>
                  <a:lnTo>
                    <a:pt x="1569" y="1553"/>
                  </a:lnTo>
                  <a:cubicBezTo>
                    <a:pt x="1589" y="1629"/>
                    <a:pt x="1617" y="1701"/>
                    <a:pt x="1653" y="1773"/>
                  </a:cubicBezTo>
                  <a:cubicBezTo>
                    <a:pt x="1669" y="1809"/>
                    <a:pt x="1693" y="1845"/>
                    <a:pt x="1721" y="1877"/>
                  </a:cubicBezTo>
                  <a:cubicBezTo>
                    <a:pt x="1745" y="1909"/>
                    <a:pt x="1777" y="1937"/>
                    <a:pt x="1809" y="1965"/>
                  </a:cubicBezTo>
                  <a:lnTo>
                    <a:pt x="1817" y="1973"/>
                  </a:lnTo>
                  <a:lnTo>
                    <a:pt x="1833" y="1977"/>
                  </a:lnTo>
                  <a:cubicBezTo>
                    <a:pt x="1849" y="1981"/>
                    <a:pt x="1865" y="1985"/>
                    <a:pt x="1881" y="1989"/>
                  </a:cubicBezTo>
                  <a:cubicBezTo>
                    <a:pt x="1897" y="1989"/>
                    <a:pt x="1913" y="1993"/>
                    <a:pt x="1933" y="1993"/>
                  </a:cubicBezTo>
                  <a:cubicBezTo>
                    <a:pt x="1969" y="1993"/>
                    <a:pt x="2005" y="1989"/>
                    <a:pt x="2037" y="1977"/>
                  </a:cubicBezTo>
                  <a:cubicBezTo>
                    <a:pt x="2057" y="1969"/>
                    <a:pt x="2077" y="1957"/>
                    <a:pt x="2093" y="1941"/>
                  </a:cubicBezTo>
                  <a:cubicBezTo>
                    <a:pt x="2101" y="1933"/>
                    <a:pt x="2109" y="1925"/>
                    <a:pt x="2117" y="1917"/>
                  </a:cubicBezTo>
                  <a:lnTo>
                    <a:pt x="2125" y="1905"/>
                  </a:lnTo>
                  <a:lnTo>
                    <a:pt x="2129" y="1897"/>
                  </a:lnTo>
                  <a:lnTo>
                    <a:pt x="2133" y="1889"/>
                  </a:lnTo>
                  <a:lnTo>
                    <a:pt x="2141" y="1869"/>
                  </a:lnTo>
                  <a:lnTo>
                    <a:pt x="2149" y="1841"/>
                  </a:lnTo>
                  <a:cubicBezTo>
                    <a:pt x="2153" y="1825"/>
                    <a:pt x="2157" y="1809"/>
                    <a:pt x="2157" y="1789"/>
                  </a:cubicBezTo>
                  <a:cubicBezTo>
                    <a:pt x="2161" y="1733"/>
                    <a:pt x="2161" y="1677"/>
                    <a:pt x="2157" y="1621"/>
                  </a:cubicBezTo>
                  <a:cubicBezTo>
                    <a:pt x="2156" y="1607"/>
                    <a:pt x="2155" y="1593"/>
                    <a:pt x="2153" y="1580"/>
                  </a:cubicBezTo>
                  <a:lnTo>
                    <a:pt x="2153" y="1580"/>
                  </a:lnTo>
                  <a:cubicBezTo>
                    <a:pt x="2178" y="1593"/>
                    <a:pt x="2205" y="1608"/>
                    <a:pt x="2229" y="1625"/>
                  </a:cubicBezTo>
                  <a:cubicBezTo>
                    <a:pt x="2241" y="1633"/>
                    <a:pt x="2253" y="1645"/>
                    <a:pt x="2265" y="1653"/>
                  </a:cubicBezTo>
                  <a:cubicBezTo>
                    <a:pt x="2273" y="1665"/>
                    <a:pt x="2281" y="1673"/>
                    <a:pt x="2289" y="1685"/>
                  </a:cubicBezTo>
                  <a:lnTo>
                    <a:pt x="2289" y="1689"/>
                  </a:lnTo>
                  <a:lnTo>
                    <a:pt x="2297" y="1697"/>
                  </a:lnTo>
                  <a:lnTo>
                    <a:pt x="2305" y="1709"/>
                  </a:lnTo>
                  <a:lnTo>
                    <a:pt x="2309" y="1717"/>
                  </a:lnTo>
                  <a:lnTo>
                    <a:pt x="2317" y="1725"/>
                  </a:lnTo>
                  <a:cubicBezTo>
                    <a:pt x="2325" y="1733"/>
                    <a:pt x="2329" y="1737"/>
                    <a:pt x="2337" y="1741"/>
                  </a:cubicBezTo>
                  <a:cubicBezTo>
                    <a:pt x="2341" y="1749"/>
                    <a:pt x="2349" y="1753"/>
                    <a:pt x="2357" y="1757"/>
                  </a:cubicBezTo>
                  <a:lnTo>
                    <a:pt x="2369" y="1765"/>
                  </a:lnTo>
                  <a:cubicBezTo>
                    <a:pt x="2381" y="1769"/>
                    <a:pt x="2389" y="1773"/>
                    <a:pt x="2401" y="1777"/>
                  </a:cubicBezTo>
                  <a:cubicBezTo>
                    <a:pt x="2441" y="1789"/>
                    <a:pt x="2481" y="1801"/>
                    <a:pt x="2521" y="1809"/>
                  </a:cubicBezTo>
                  <a:cubicBezTo>
                    <a:pt x="2561" y="1813"/>
                    <a:pt x="2597" y="1821"/>
                    <a:pt x="2637" y="1825"/>
                  </a:cubicBezTo>
                  <a:cubicBezTo>
                    <a:pt x="2717" y="1829"/>
                    <a:pt x="2793" y="1837"/>
                    <a:pt x="2869" y="1837"/>
                  </a:cubicBezTo>
                  <a:lnTo>
                    <a:pt x="2921" y="1837"/>
                  </a:lnTo>
                  <a:lnTo>
                    <a:pt x="2901" y="1793"/>
                  </a:lnTo>
                  <a:cubicBezTo>
                    <a:pt x="2881" y="1749"/>
                    <a:pt x="2853" y="1705"/>
                    <a:pt x="2825" y="1665"/>
                  </a:cubicBezTo>
                  <a:cubicBezTo>
                    <a:pt x="2797" y="1625"/>
                    <a:pt x="2757" y="1589"/>
                    <a:pt x="2713" y="1565"/>
                  </a:cubicBezTo>
                  <a:lnTo>
                    <a:pt x="2709" y="1577"/>
                  </a:lnTo>
                  <a:cubicBezTo>
                    <a:pt x="2741" y="1609"/>
                    <a:pt x="2773" y="1645"/>
                    <a:pt x="2793" y="1685"/>
                  </a:cubicBezTo>
                  <a:cubicBezTo>
                    <a:pt x="2805" y="1712"/>
                    <a:pt x="2816" y="1740"/>
                    <a:pt x="2826" y="1767"/>
                  </a:cubicBezTo>
                  <a:lnTo>
                    <a:pt x="2826" y="1767"/>
                  </a:lnTo>
                  <a:cubicBezTo>
                    <a:pt x="2767" y="1759"/>
                    <a:pt x="2705" y="1749"/>
                    <a:pt x="2649" y="1737"/>
                  </a:cubicBezTo>
                  <a:cubicBezTo>
                    <a:pt x="2613" y="1729"/>
                    <a:pt x="2577" y="1721"/>
                    <a:pt x="2541" y="1713"/>
                  </a:cubicBezTo>
                  <a:cubicBezTo>
                    <a:pt x="2509" y="1701"/>
                    <a:pt x="2473" y="1689"/>
                    <a:pt x="2441" y="1677"/>
                  </a:cubicBezTo>
                  <a:cubicBezTo>
                    <a:pt x="2437" y="1673"/>
                    <a:pt x="2429" y="1669"/>
                    <a:pt x="2421" y="1665"/>
                  </a:cubicBezTo>
                  <a:cubicBezTo>
                    <a:pt x="2417" y="1661"/>
                    <a:pt x="2409" y="1653"/>
                    <a:pt x="2409" y="1653"/>
                  </a:cubicBezTo>
                  <a:lnTo>
                    <a:pt x="2405" y="1649"/>
                  </a:lnTo>
                  <a:lnTo>
                    <a:pt x="2401" y="1643"/>
                  </a:lnTo>
                  <a:lnTo>
                    <a:pt x="2401" y="1641"/>
                  </a:lnTo>
                  <a:lnTo>
                    <a:pt x="2397" y="1633"/>
                  </a:lnTo>
                  <a:cubicBezTo>
                    <a:pt x="2389" y="1609"/>
                    <a:pt x="2373" y="1589"/>
                    <a:pt x="2357" y="1569"/>
                  </a:cubicBezTo>
                  <a:cubicBezTo>
                    <a:pt x="2341" y="1553"/>
                    <a:pt x="2325" y="1537"/>
                    <a:pt x="2305" y="1525"/>
                  </a:cubicBezTo>
                  <a:cubicBezTo>
                    <a:pt x="2273" y="1497"/>
                    <a:pt x="2237" y="1477"/>
                    <a:pt x="2201" y="1457"/>
                  </a:cubicBezTo>
                  <a:cubicBezTo>
                    <a:pt x="2165" y="1437"/>
                    <a:pt x="2129" y="1421"/>
                    <a:pt x="2089" y="1405"/>
                  </a:cubicBezTo>
                  <a:lnTo>
                    <a:pt x="1981" y="1361"/>
                  </a:lnTo>
                  <a:lnTo>
                    <a:pt x="1997" y="1485"/>
                  </a:lnTo>
                  <a:cubicBezTo>
                    <a:pt x="2005" y="1533"/>
                    <a:pt x="2013" y="1585"/>
                    <a:pt x="2013" y="1633"/>
                  </a:cubicBezTo>
                  <a:cubicBezTo>
                    <a:pt x="2017" y="1681"/>
                    <a:pt x="2017" y="1729"/>
                    <a:pt x="2013" y="1777"/>
                  </a:cubicBezTo>
                  <a:cubicBezTo>
                    <a:pt x="2013" y="1785"/>
                    <a:pt x="2013" y="1797"/>
                    <a:pt x="2009" y="1805"/>
                  </a:cubicBezTo>
                  <a:cubicBezTo>
                    <a:pt x="2009" y="1809"/>
                    <a:pt x="2009" y="1809"/>
                    <a:pt x="2009" y="1813"/>
                  </a:cubicBezTo>
                  <a:lnTo>
                    <a:pt x="2001" y="1829"/>
                  </a:lnTo>
                  <a:cubicBezTo>
                    <a:pt x="1997" y="1833"/>
                    <a:pt x="1993" y="1837"/>
                    <a:pt x="1989" y="1837"/>
                  </a:cubicBezTo>
                  <a:cubicBezTo>
                    <a:pt x="1973" y="1845"/>
                    <a:pt x="1957" y="1845"/>
                    <a:pt x="1941" y="1845"/>
                  </a:cubicBezTo>
                  <a:lnTo>
                    <a:pt x="1913" y="1845"/>
                  </a:lnTo>
                  <a:cubicBezTo>
                    <a:pt x="1908" y="1845"/>
                    <a:pt x="1901" y="1843"/>
                    <a:pt x="1895" y="1842"/>
                  </a:cubicBezTo>
                  <a:lnTo>
                    <a:pt x="1895" y="1842"/>
                  </a:lnTo>
                  <a:cubicBezTo>
                    <a:pt x="1874" y="1827"/>
                    <a:pt x="1854" y="1810"/>
                    <a:pt x="1837" y="1789"/>
                  </a:cubicBezTo>
                  <a:cubicBezTo>
                    <a:pt x="1817" y="1765"/>
                    <a:pt x="1797" y="1737"/>
                    <a:pt x="1781" y="1709"/>
                  </a:cubicBezTo>
                  <a:cubicBezTo>
                    <a:pt x="1745" y="1649"/>
                    <a:pt x="1721" y="1585"/>
                    <a:pt x="1701" y="1517"/>
                  </a:cubicBezTo>
                  <a:lnTo>
                    <a:pt x="1669" y="1413"/>
                  </a:lnTo>
                  <a:cubicBezTo>
                    <a:pt x="1665" y="1393"/>
                    <a:pt x="1657" y="1373"/>
                    <a:pt x="1649" y="1357"/>
                  </a:cubicBezTo>
                  <a:cubicBezTo>
                    <a:pt x="1641" y="1337"/>
                    <a:pt x="1633" y="1317"/>
                    <a:pt x="1621" y="1297"/>
                  </a:cubicBezTo>
                  <a:cubicBezTo>
                    <a:pt x="1601" y="1265"/>
                    <a:pt x="1577" y="1233"/>
                    <a:pt x="1549" y="1201"/>
                  </a:cubicBezTo>
                  <a:cubicBezTo>
                    <a:pt x="1525" y="1173"/>
                    <a:pt x="1497" y="1145"/>
                    <a:pt x="1465" y="1121"/>
                  </a:cubicBezTo>
                  <a:lnTo>
                    <a:pt x="1453" y="1109"/>
                  </a:lnTo>
                  <a:lnTo>
                    <a:pt x="1437" y="1109"/>
                  </a:lnTo>
                  <a:cubicBezTo>
                    <a:pt x="1432" y="1108"/>
                    <a:pt x="1427" y="1108"/>
                    <a:pt x="1422" y="1108"/>
                  </a:cubicBezTo>
                  <a:cubicBezTo>
                    <a:pt x="1399" y="1108"/>
                    <a:pt x="1376" y="1115"/>
                    <a:pt x="1357" y="1125"/>
                  </a:cubicBezTo>
                  <a:cubicBezTo>
                    <a:pt x="1337" y="1133"/>
                    <a:pt x="1317" y="1145"/>
                    <a:pt x="1297" y="1161"/>
                  </a:cubicBezTo>
                  <a:cubicBezTo>
                    <a:pt x="1265" y="1189"/>
                    <a:pt x="1233" y="1217"/>
                    <a:pt x="1205" y="1245"/>
                  </a:cubicBezTo>
                  <a:cubicBezTo>
                    <a:pt x="1177" y="1273"/>
                    <a:pt x="1149" y="1301"/>
                    <a:pt x="1117" y="1325"/>
                  </a:cubicBezTo>
                  <a:cubicBezTo>
                    <a:pt x="1089" y="1349"/>
                    <a:pt x="1057" y="1369"/>
                    <a:pt x="1021" y="1381"/>
                  </a:cubicBezTo>
                  <a:cubicBezTo>
                    <a:pt x="1001" y="1389"/>
                    <a:pt x="985" y="1393"/>
                    <a:pt x="965" y="1397"/>
                  </a:cubicBezTo>
                  <a:cubicBezTo>
                    <a:pt x="945" y="1401"/>
                    <a:pt x="929" y="1401"/>
                    <a:pt x="909" y="1401"/>
                  </a:cubicBezTo>
                  <a:cubicBezTo>
                    <a:pt x="869" y="1401"/>
                    <a:pt x="833" y="1393"/>
                    <a:pt x="793" y="1381"/>
                  </a:cubicBezTo>
                  <a:cubicBezTo>
                    <a:pt x="757" y="1373"/>
                    <a:pt x="721" y="1357"/>
                    <a:pt x="685" y="1337"/>
                  </a:cubicBezTo>
                  <a:cubicBezTo>
                    <a:pt x="655" y="1322"/>
                    <a:pt x="625" y="1300"/>
                    <a:pt x="595" y="1278"/>
                  </a:cubicBezTo>
                  <a:lnTo>
                    <a:pt x="595" y="1278"/>
                  </a:lnTo>
                  <a:cubicBezTo>
                    <a:pt x="572" y="1223"/>
                    <a:pt x="556" y="1168"/>
                    <a:pt x="545" y="1109"/>
                  </a:cubicBezTo>
                  <a:cubicBezTo>
                    <a:pt x="541" y="1081"/>
                    <a:pt x="537" y="1053"/>
                    <a:pt x="537" y="1025"/>
                  </a:cubicBezTo>
                  <a:cubicBezTo>
                    <a:pt x="537" y="1009"/>
                    <a:pt x="537" y="997"/>
                    <a:pt x="537" y="981"/>
                  </a:cubicBezTo>
                  <a:cubicBezTo>
                    <a:pt x="541" y="969"/>
                    <a:pt x="541" y="957"/>
                    <a:pt x="545" y="945"/>
                  </a:cubicBezTo>
                  <a:cubicBezTo>
                    <a:pt x="549" y="941"/>
                    <a:pt x="549" y="937"/>
                    <a:pt x="549" y="933"/>
                  </a:cubicBezTo>
                  <a:cubicBezTo>
                    <a:pt x="553" y="929"/>
                    <a:pt x="557" y="917"/>
                    <a:pt x="561" y="913"/>
                  </a:cubicBezTo>
                  <a:cubicBezTo>
                    <a:pt x="565" y="909"/>
                    <a:pt x="577" y="893"/>
                    <a:pt x="585" y="881"/>
                  </a:cubicBezTo>
                  <a:cubicBezTo>
                    <a:pt x="605" y="861"/>
                    <a:pt x="625" y="841"/>
                    <a:pt x="645" y="821"/>
                  </a:cubicBezTo>
                  <a:cubicBezTo>
                    <a:pt x="669" y="805"/>
                    <a:pt x="689" y="785"/>
                    <a:pt x="713" y="769"/>
                  </a:cubicBezTo>
                  <a:cubicBezTo>
                    <a:pt x="737" y="753"/>
                    <a:pt x="761" y="737"/>
                    <a:pt x="785" y="725"/>
                  </a:cubicBezTo>
                  <a:lnTo>
                    <a:pt x="877" y="673"/>
                  </a:lnTo>
                  <a:lnTo>
                    <a:pt x="785" y="625"/>
                  </a:lnTo>
                  <a:cubicBezTo>
                    <a:pt x="761" y="613"/>
                    <a:pt x="741" y="605"/>
                    <a:pt x="717" y="597"/>
                  </a:cubicBezTo>
                  <a:lnTo>
                    <a:pt x="657" y="581"/>
                  </a:lnTo>
                  <a:cubicBezTo>
                    <a:pt x="621" y="573"/>
                    <a:pt x="581" y="561"/>
                    <a:pt x="545" y="549"/>
                  </a:cubicBezTo>
                  <a:cubicBezTo>
                    <a:pt x="509" y="541"/>
                    <a:pt x="477" y="529"/>
                    <a:pt x="441" y="513"/>
                  </a:cubicBezTo>
                  <a:cubicBezTo>
                    <a:pt x="425" y="509"/>
                    <a:pt x="409" y="501"/>
                    <a:pt x="393" y="489"/>
                  </a:cubicBezTo>
                  <a:cubicBezTo>
                    <a:pt x="377" y="485"/>
                    <a:pt x="361" y="473"/>
                    <a:pt x="349" y="465"/>
                  </a:cubicBezTo>
                  <a:lnTo>
                    <a:pt x="329" y="449"/>
                  </a:lnTo>
                  <a:lnTo>
                    <a:pt x="309" y="429"/>
                  </a:lnTo>
                  <a:cubicBezTo>
                    <a:pt x="301" y="421"/>
                    <a:pt x="285" y="405"/>
                    <a:pt x="273" y="393"/>
                  </a:cubicBezTo>
                  <a:cubicBezTo>
                    <a:pt x="249" y="361"/>
                    <a:pt x="229" y="333"/>
                    <a:pt x="209" y="301"/>
                  </a:cubicBezTo>
                  <a:cubicBezTo>
                    <a:pt x="170" y="245"/>
                    <a:pt x="135" y="187"/>
                    <a:pt x="106" y="128"/>
                  </a:cubicBezTo>
                  <a:lnTo>
                    <a:pt x="106" y="128"/>
                  </a:lnTo>
                  <a:cubicBezTo>
                    <a:pt x="111" y="123"/>
                    <a:pt x="116" y="118"/>
                    <a:pt x="121" y="113"/>
                  </a:cubicBezTo>
                  <a:cubicBezTo>
                    <a:pt x="133" y="105"/>
                    <a:pt x="149" y="97"/>
                    <a:pt x="165" y="89"/>
                  </a:cubicBezTo>
                  <a:cubicBezTo>
                    <a:pt x="169" y="85"/>
                    <a:pt x="177" y="81"/>
                    <a:pt x="185" y="77"/>
                  </a:cubicBezTo>
                  <a:cubicBezTo>
                    <a:pt x="193" y="77"/>
                    <a:pt x="201" y="69"/>
                    <a:pt x="209" y="69"/>
                  </a:cubicBezTo>
                  <a:cubicBezTo>
                    <a:pt x="225" y="65"/>
                    <a:pt x="241" y="61"/>
                    <a:pt x="261" y="57"/>
                  </a:cubicBezTo>
                  <a:cubicBezTo>
                    <a:pt x="282" y="53"/>
                    <a:pt x="305" y="51"/>
                    <a:pt x="328" y="51"/>
                  </a:cubicBezTo>
                  <a:cubicBezTo>
                    <a:pt x="377" y="51"/>
                    <a:pt x="426" y="59"/>
                    <a:pt x="473" y="73"/>
                  </a:cubicBezTo>
                  <a:lnTo>
                    <a:pt x="473" y="57"/>
                  </a:lnTo>
                  <a:cubicBezTo>
                    <a:pt x="437" y="37"/>
                    <a:pt x="401" y="25"/>
                    <a:pt x="365" y="13"/>
                  </a:cubicBezTo>
                  <a:cubicBezTo>
                    <a:pt x="325" y="5"/>
                    <a:pt x="285" y="1"/>
                    <a:pt x="2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19"/>
            <p:cNvSpPr/>
            <p:nvPr/>
          </p:nvSpPr>
          <p:spPr>
            <a:xfrm>
              <a:off x="2341019" y="1674793"/>
              <a:ext cx="223773" cy="422760"/>
            </a:xfrm>
            <a:custGeom>
              <a:avLst/>
              <a:gdLst/>
              <a:ahLst/>
              <a:cxnLst/>
              <a:rect l="l" t="t" r="r" b="b"/>
              <a:pathLst>
                <a:path w="957" h="1808" extrusionOk="0">
                  <a:moveTo>
                    <a:pt x="857" y="1"/>
                  </a:moveTo>
                  <a:cubicBezTo>
                    <a:pt x="846" y="1"/>
                    <a:pt x="835" y="3"/>
                    <a:pt x="825" y="8"/>
                  </a:cubicBezTo>
                  <a:cubicBezTo>
                    <a:pt x="805" y="16"/>
                    <a:pt x="789" y="28"/>
                    <a:pt x="773" y="44"/>
                  </a:cubicBezTo>
                  <a:cubicBezTo>
                    <a:pt x="669" y="124"/>
                    <a:pt x="605" y="248"/>
                    <a:pt x="613" y="384"/>
                  </a:cubicBezTo>
                  <a:cubicBezTo>
                    <a:pt x="609" y="400"/>
                    <a:pt x="609" y="412"/>
                    <a:pt x="609" y="428"/>
                  </a:cubicBezTo>
                  <a:cubicBezTo>
                    <a:pt x="589" y="672"/>
                    <a:pt x="441" y="884"/>
                    <a:pt x="297" y="1088"/>
                  </a:cubicBezTo>
                  <a:lnTo>
                    <a:pt x="261" y="1148"/>
                  </a:lnTo>
                  <a:cubicBezTo>
                    <a:pt x="149" y="1308"/>
                    <a:pt x="41" y="1492"/>
                    <a:pt x="1" y="1684"/>
                  </a:cubicBezTo>
                  <a:cubicBezTo>
                    <a:pt x="5" y="1692"/>
                    <a:pt x="9" y="1696"/>
                    <a:pt x="9" y="1704"/>
                  </a:cubicBezTo>
                  <a:cubicBezTo>
                    <a:pt x="25" y="1740"/>
                    <a:pt x="41" y="1776"/>
                    <a:pt x="61" y="1808"/>
                  </a:cubicBezTo>
                  <a:cubicBezTo>
                    <a:pt x="65" y="1584"/>
                    <a:pt x="189" y="1372"/>
                    <a:pt x="317" y="1184"/>
                  </a:cubicBezTo>
                  <a:lnTo>
                    <a:pt x="357" y="1128"/>
                  </a:lnTo>
                  <a:cubicBezTo>
                    <a:pt x="505" y="916"/>
                    <a:pt x="657" y="696"/>
                    <a:pt x="677" y="432"/>
                  </a:cubicBezTo>
                  <a:cubicBezTo>
                    <a:pt x="681" y="416"/>
                    <a:pt x="681" y="400"/>
                    <a:pt x="681" y="384"/>
                  </a:cubicBezTo>
                  <a:cubicBezTo>
                    <a:pt x="681" y="368"/>
                    <a:pt x="685" y="352"/>
                    <a:pt x="685" y="332"/>
                  </a:cubicBezTo>
                  <a:cubicBezTo>
                    <a:pt x="753" y="320"/>
                    <a:pt x="817" y="292"/>
                    <a:pt x="873" y="248"/>
                  </a:cubicBezTo>
                  <a:cubicBezTo>
                    <a:pt x="921" y="216"/>
                    <a:pt x="949" y="168"/>
                    <a:pt x="957" y="112"/>
                  </a:cubicBezTo>
                  <a:cubicBezTo>
                    <a:pt x="957" y="76"/>
                    <a:pt x="937" y="40"/>
                    <a:pt x="909" y="20"/>
                  </a:cubicBezTo>
                  <a:cubicBezTo>
                    <a:pt x="894" y="7"/>
                    <a:pt x="876"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19"/>
            <p:cNvSpPr/>
            <p:nvPr/>
          </p:nvSpPr>
          <p:spPr>
            <a:xfrm>
              <a:off x="2399008" y="1896230"/>
              <a:ext cx="236867" cy="304210"/>
            </a:xfrm>
            <a:custGeom>
              <a:avLst/>
              <a:gdLst/>
              <a:ahLst/>
              <a:cxnLst/>
              <a:rect l="l" t="t" r="r" b="b"/>
              <a:pathLst>
                <a:path w="1013" h="1301" extrusionOk="0">
                  <a:moveTo>
                    <a:pt x="901" y="0"/>
                  </a:moveTo>
                  <a:cubicBezTo>
                    <a:pt x="861" y="0"/>
                    <a:pt x="823" y="19"/>
                    <a:pt x="797" y="53"/>
                  </a:cubicBezTo>
                  <a:cubicBezTo>
                    <a:pt x="773" y="101"/>
                    <a:pt x="765" y="153"/>
                    <a:pt x="769" y="205"/>
                  </a:cubicBezTo>
                  <a:lnTo>
                    <a:pt x="769" y="237"/>
                  </a:lnTo>
                  <a:cubicBezTo>
                    <a:pt x="641" y="277"/>
                    <a:pt x="517" y="341"/>
                    <a:pt x="409" y="425"/>
                  </a:cubicBezTo>
                  <a:cubicBezTo>
                    <a:pt x="293" y="525"/>
                    <a:pt x="213" y="669"/>
                    <a:pt x="193" y="825"/>
                  </a:cubicBezTo>
                  <a:cubicBezTo>
                    <a:pt x="189" y="845"/>
                    <a:pt x="185" y="861"/>
                    <a:pt x="185" y="881"/>
                  </a:cubicBezTo>
                  <a:cubicBezTo>
                    <a:pt x="181" y="913"/>
                    <a:pt x="177" y="945"/>
                    <a:pt x="173" y="973"/>
                  </a:cubicBezTo>
                  <a:cubicBezTo>
                    <a:pt x="141" y="1077"/>
                    <a:pt x="81" y="1169"/>
                    <a:pt x="1" y="1237"/>
                  </a:cubicBezTo>
                  <a:cubicBezTo>
                    <a:pt x="9" y="1257"/>
                    <a:pt x="21" y="1281"/>
                    <a:pt x="29" y="1301"/>
                  </a:cubicBezTo>
                  <a:cubicBezTo>
                    <a:pt x="117" y="1221"/>
                    <a:pt x="209" y="1117"/>
                    <a:pt x="241" y="989"/>
                  </a:cubicBezTo>
                  <a:cubicBezTo>
                    <a:pt x="245" y="957"/>
                    <a:pt x="253" y="921"/>
                    <a:pt x="253" y="889"/>
                  </a:cubicBezTo>
                  <a:cubicBezTo>
                    <a:pt x="257" y="869"/>
                    <a:pt x="257" y="849"/>
                    <a:pt x="261" y="833"/>
                  </a:cubicBezTo>
                  <a:cubicBezTo>
                    <a:pt x="281" y="693"/>
                    <a:pt x="349" y="569"/>
                    <a:pt x="457" y="477"/>
                  </a:cubicBezTo>
                  <a:cubicBezTo>
                    <a:pt x="561" y="385"/>
                    <a:pt x="701" y="337"/>
                    <a:pt x="841" y="285"/>
                  </a:cubicBezTo>
                  <a:cubicBezTo>
                    <a:pt x="893" y="269"/>
                    <a:pt x="941" y="241"/>
                    <a:pt x="981" y="197"/>
                  </a:cubicBezTo>
                  <a:cubicBezTo>
                    <a:pt x="1005" y="169"/>
                    <a:pt x="1013" y="129"/>
                    <a:pt x="1009" y="89"/>
                  </a:cubicBezTo>
                  <a:cubicBezTo>
                    <a:pt x="1005" y="61"/>
                    <a:pt x="989" y="33"/>
                    <a:pt x="965" y="17"/>
                  </a:cubicBezTo>
                  <a:cubicBezTo>
                    <a:pt x="944" y="5"/>
                    <a:pt x="922" y="0"/>
                    <a:pt x="90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19"/>
            <p:cNvSpPr/>
            <p:nvPr/>
          </p:nvSpPr>
          <p:spPr>
            <a:xfrm>
              <a:off x="2421456" y="2014081"/>
              <a:ext cx="298598" cy="288309"/>
            </a:xfrm>
            <a:custGeom>
              <a:avLst/>
              <a:gdLst/>
              <a:ahLst/>
              <a:cxnLst/>
              <a:rect l="l" t="t" r="r" b="b"/>
              <a:pathLst>
                <a:path w="1277" h="1233" extrusionOk="0">
                  <a:moveTo>
                    <a:pt x="1165" y="1"/>
                  </a:moveTo>
                  <a:cubicBezTo>
                    <a:pt x="1105" y="9"/>
                    <a:pt x="1053" y="53"/>
                    <a:pt x="1037" y="117"/>
                  </a:cubicBezTo>
                  <a:cubicBezTo>
                    <a:pt x="1029" y="149"/>
                    <a:pt x="1021" y="185"/>
                    <a:pt x="1021" y="217"/>
                  </a:cubicBezTo>
                  <a:cubicBezTo>
                    <a:pt x="1021" y="221"/>
                    <a:pt x="1021" y="229"/>
                    <a:pt x="1021" y="233"/>
                  </a:cubicBezTo>
                  <a:cubicBezTo>
                    <a:pt x="1021" y="241"/>
                    <a:pt x="1021" y="249"/>
                    <a:pt x="1021" y="261"/>
                  </a:cubicBezTo>
                  <a:cubicBezTo>
                    <a:pt x="997" y="445"/>
                    <a:pt x="845" y="589"/>
                    <a:pt x="721" y="681"/>
                  </a:cubicBezTo>
                  <a:cubicBezTo>
                    <a:pt x="665" y="721"/>
                    <a:pt x="605" y="757"/>
                    <a:pt x="545" y="793"/>
                  </a:cubicBezTo>
                  <a:cubicBezTo>
                    <a:pt x="441" y="849"/>
                    <a:pt x="345" y="917"/>
                    <a:pt x="253" y="997"/>
                  </a:cubicBezTo>
                  <a:lnTo>
                    <a:pt x="221" y="1029"/>
                  </a:lnTo>
                  <a:cubicBezTo>
                    <a:pt x="157" y="1085"/>
                    <a:pt x="93" y="1149"/>
                    <a:pt x="21" y="1161"/>
                  </a:cubicBezTo>
                  <a:lnTo>
                    <a:pt x="13" y="1197"/>
                  </a:lnTo>
                  <a:cubicBezTo>
                    <a:pt x="9" y="1209"/>
                    <a:pt x="5" y="1221"/>
                    <a:pt x="1" y="1233"/>
                  </a:cubicBezTo>
                  <a:cubicBezTo>
                    <a:pt x="105" y="1229"/>
                    <a:pt x="193" y="1149"/>
                    <a:pt x="269" y="1077"/>
                  </a:cubicBezTo>
                  <a:cubicBezTo>
                    <a:pt x="281" y="1065"/>
                    <a:pt x="289" y="1057"/>
                    <a:pt x="301" y="1045"/>
                  </a:cubicBezTo>
                  <a:cubicBezTo>
                    <a:pt x="389" y="973"/>
                    <a:pt x="481" y="909"/>
                    <a:pt x="581" y="849"/>
                  </a:cubicBezTo>
                  <a:cubicBezTo>
                    <a:pt x="641" y="813"/>
                    <a:pt x="701" y="777"/>
                    <a:pt x="761" y="737"/>
                  </a:cubicBezTo>
                  <a:cubicBezTo>
                    <a:pt x="897" y="641"/>
                    <a:pt x="1065" y="481"/>
                    <a:pt x="1089" y="269"/>
                  </a:cubicBezTo>
                  <a:cubicBezTo>
                    <a:pt x="1089" y="261"/>
                    <a:pt x="1089" y="253"/>
                    <a:pt x="1089" y="245"/>
                  </a:cubicBezTo>
                  <a:cubicBezTo>
                    <a:pt x="1113" y="229"/>
                    <a:pt x="1141" y="213"/>
                    <a:pt x="1165" y="205"/>
                  </a:cubicBezTo>
                  <a:cubicBezTo>
                    <a:pt x="1201" y="193"/>
                    <a:pt x="1229" y="177"/>
                    <a:pt x="1253" y="153"/>
                  </a:cubicBezTo>
                  <a:cubicBezTo>
                    <a:pt x="1277" y="129"/>
                    <a:pt x="1277" y="89"/>
                    <a:pt x="1261" y="61"/>
                  </a:cubicBezTo>
                  <a:cubicBezTo>
                    <a:pt x="1241" y="25"/>
                    <a:pt x="1205" y="1"/>
                    <a:pt x="116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19"/>
            <p:cNvSpPr/>
            <p:nvPr/>
          </p:nvSpPr>
          <p:spPr>
            <a:xfrm>
              <a:off x="2479446" y="2136608"/>
              <a:ext cx="337881" cy="252768"/>
            </a:xfrm>
            <a:custGeom>
              <a:avLst/>
              <a:gdLst/>
              <a:ahLst/>
              <a:cxnLst/>
              <a:rect l="l" t="t" r="r" b="b"/>
              <a:pathLst>
                <a:path w="1445" h="1081" extrusionOk="0">
                  <a:moveTo>
                    <a:pt x="1292" y="0"/>
                  </a:moveTo>
                  <a:cubicBezTo>
                    <a:pt x="1237" y="0"/>
                    <a:pt x="1186" y="24"/>
                    <a:pt x="1149" y="61"/>
                  </a:cubicBezTo>
                  <a:cubicBezTo>
                    <a:pt x="1113" y="101"/>
                    <a:pt x="1081" y="145"/>
                    <a:pt x="1057" y="193"/>
                  </a:cubicBezTo>
                  <a:cubicBezTo>
                    <a:pt x="1041" y="225"/>
                    <a:pt x="1025" y="253"/>
                    <a:pt x="1005" y="277"/>
                  </a:cubicBezTo>
                  <a:cubicBezTo>
                    <a:pt x="973" y="317"/>
                    <a:pt x="941" y="349"/>
                    <a:pt x="901" y="381"/>
                  </a:cubicBezTo>
                  <a:lnTo>
                    <a:pt x="737" y="525"/>
                  </a:lnTo>
                  <a:cubicBezTo>
                    <a:pt x="637" y="613"/>
                    <a:pt x="533" y="705"/>
                    <a:pt x="425" y="789"/>
                  </a:cubicBezTo>
                  <a:lnTo>
                    <a:pt x="361" y="841"/>
                  </a:lnTo>
                  <a:cubicBezTo>
                    <a:pt x="313" y="877"/>
                    <a:pt x="261" y="913"/>
                    <a:pt x="213" y="949"/>
                  </a:cubicBezTo>
                  <a:cubicBezTo>
                    <a:pt x="197" y="957"/>
                    <a:pt x="185" y="969"/>
                    <a:pt x="173" y="977"/>
                  </a:cubicBezTo>
                  <a:lnTo>
                    <a:pt x="149" y="989"/>
                  </a:lnTo>
                  <a:lnTo>
                    <a:pt x="101" y="1021"/>
                  </a:lnTo>
                  <a:cubicBezTo>
                    <a:pt x="69" y="1041"/>
                    <a:pt x="33" y="1057"/>
                    <a:pt x="1" y="1077"/>
                  </a:cubicBezTo>
                  <a:cubicBezTo>
                    <a:pt x="7" y="1075"/>
                    <a:pt x="13" y="1074"/>
                    <a:pt x="19" y="1074"/>
                  </a:cubicBezTo>
                  <a:cubicBezTo>
                    <a:pt x="25" y="1074"/>
                    <a:pt x="31" y="1075"/>
                    <a:pt x="37" y="1077"/>
                  </a:cubicBezTo>
                  <a:cubicBezTo>
                    <a:pt x="46" y="1076"/>
                    <a:pt x="56" y="1075"/>
                    <a:pt x="65" y="1075"/>
                  </a:cubicBezTo>
                  <a:cubicBezTo>
                    <a:pt x="88" y="1075"/>
                    <a:pt x="111" y="1078"/>
                    <a:pt x="137" y="1081"/>
                  </a:cubicBezTo>
                  <a:cubicBezTo>
                    <a:pt x="165" y="1065"/>
                    <a:pt x="193" y="1045"/>
                    <a:pt x="225" y="1029"/>
                  </a:cubicBezTo>
                  <a:cubicBezTo>
                    <a:pt x="253" y="1009"/>
                    <a:pt x="281" y="989"/>
                    <a:pt x="309" y="969"/>
                  </a:cubicBezTo>
                  <a:cubicBezTo>
                    <a:pt x="337" y="949"/>
                    <a:pt x="369" y="929"/>
                    <a:pt x="393" y="909"/>
                  </a:cubicBezTo>
                  <a:cubicBezTo>
                    <a:pt x="417" y="889"/>
                    <a:pt x="445" y="873"/>
                    <a:pt x="469" y="853"/>
                  </a:cubicBezTo>
                  <a:cubicBezTo>
                    <a:pt x="469" y="849"/>
                    <a:pt x="473" y="845"/>
                    <a:pt x="477" y="845"/>
                  </a:cubicBezTo>
                  <a:cubicBezTo>
                    <a:pt x="505" y="825"/>
                    <a:pt x="529" y="801"/>
                    <a:pt x="553" y="781"/>
                  </a:cubicBezTo>
                  <a:cubicBezTo>
                    <a:pt x="633" y="717"/>
                    <a:pt x="709" y="649"/>
                    <a:pt x="785" y="581"/>
                  </a:cubicBezTo>
                  <a:lnTo>
                    <a:pt x="949" y="437"/>
                  </a:lnTo>
                  <a:cubicBezTo>
                    <a:pt x="993" y="401"/>
                    <a:pt x="1029" y="365"/>
                    <a:pt x="1065" y="321"/>
                  </a:cubicBezTo>
                  <a:cubicBezTo>
                    <a:pt x="1081" y="293"/>
                    <a:pt x="1101" y="265"/>
                    <a:pt x="1117" y="233"/>
                  </a:cubicBezTo>
                  <a:cubicBezTo>
                    <a:pt x="1141" y="237"/>
                    <a:pt x="1165" y="241"/>
                    <a:pt x="1185" y="245"/>
                  </a:cubicBezTo>
                  <a:cubicBezTo>
                    <a:pt x="1221" y="257"/>
                    <a:pt x="1257" y="261"/>
                    <a:pt x="1293" y="261"/>
                  </a:cubicBezTo>
                  <a:cubicBezTo>
                    <a:pt x="1345" y="245"/>
                    <a:pt x="1389" y="221"/>
                    <a:pt x="1425" y="181"/>
                  </a:cubicBezTo>
                  <a:cubicBezTo>
                    <a:pt x="1437" y="161"/>
                    <a:pt x="1445" y="137"/>
                    <a:pt x="1437" y="117"/>
                  </a:cubicBezTo>
                  <a:cubicBezTo>
                    <a:pt x="1421" y="53"/>
                    <a:pt x="1369" y="5"/>
                    <a:pt x="1305" y="1"/>
                  </a:cubicBezTo>
                  <a:cubicBezTo>
                    <a:pt x="1301" y="0"/>
                    <a:pt x="1296" y="0"/>
                    <a:pt x="129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19"/>
            <p:cNvSpPr/>
            <p:nvPr/>
          </p:nvSpPr>
          <p:spPr>
            <a:xfrm>
              <a:off x="2291447" y="1771832"/>
              <a:ext cx="76929" cy="233126"/>
            </a:xfrm>
            <a:custGeom>
              <a:avLst/>
              <a:gdLst/>
              <a:ahLst/>
              <a:cxnLst/>
              <a:rect l="l" t="t" r="r" b="b"/>
              <a:pathLst>
                <a:path w="329" h="997" extrusionOk="0">
                  <a:moveTo>
                    <a:pt x="89" y="1"/>
                  </a:moveTo>
                  <a:cubicBezTo>
                    <a:pt x="77" y="1"/>
                    <a:pt x="65" y="2"/>
                    <a:pt x="53" y="5"/>
                  </a:cubicBezTo>
                  <a:lnTo>
                    <a:pt x="41" y="9"/>
                  </a:lnTo>
                  <a:cubicBezTo>
                    <a:pt x="17" y="33"/>
                    <a:pt x="1" y="61"/>
                    <a:pt x="5" y="93"/>
                  </a:cubicBezTo>
                  <a:cubicBezTo>
                    <a:pt x="9" y="145"/>
                    <a:pt x="33" y="189"/>
                    <a:pt x="77" y="217"/>
                  </a:cubicBezTo>
                  <a:cubicBezTo>
                    <a:pt x="101" y="233"/>
                    <a:pt x="129" y="249"/>
                    <a:pt x="157" y="261"/>
                  </a:cubicBezTo>
                  <a:cubicBezTo>
                    <a:pt x="181" y="269"/>
                    <a:pt x="209" y="285"/>
                    <a:pt x="233" y="301"/>
                  </a:cubicBezTo>
                  <a:lnTo>
                    <a:pt x="237" y="293"/>
                  </a:lnTo>
                  <a:lnTo>
                    <a:pt x="237" y="293"/>
                  </a:lnTo>
                  <a:cubicBezTo>
                    <a:pt x="257" y="405"/>
                    <a:pt x="249" y="521"/>
                    <a:pt x="217" y="633"/>
                  </a:cubicBezTo>
                  <a:cubicBezTo>
                    <a:pt x="189" y="737"/>
                    <a:pt x="145" y="841"/>
                    <a:pt x="85" y="933"/>
                  </a:cubicBezTo>
                  <a:cubicBezTo>
                    <a:pt x="97" y="953"/>
                    <a:pt x="113" y="977"/>
                    <a:pt x="125" y="997"/>
                  </a:cubicBezTo>
                  <a:cubicBezTo>
                    <a:pt x="197" y="893"/>
                    <a:pt x="249" y="773"/>
                    <a:pt x="285" y="653"/>
                  </a:cubicBezTo>
                  <a:cubicBezTo>
                    <a:pt x="329" y="497"/>
                    <a:pt x="329" y="329"/>
                    <a:pt x="277" y="177"/>
                  </a:cubicBezTo>
                  <a:cubicBezTo>
                    <a:pt x="265" y="129"/>
                    <a:pt x="237" y="85"/>
                    <a:pt x="205" y="49"/>
                  </a:cubicBezTo>
                  <a:cubicBezTo>
                    <a:pt x="173" y="17"/>
                    <a:pt x="132" y="1"/>
                    <a:pt x="8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19"/>
            <p:cNvSpPr/>
            <p:nvPr/>
          </p:nvSpPr>
          <p:spPr>
            <a:xfrm>
              <a:off x="2241875" y="1710101"/>
              <a:ext cx="42323" cy="212549"/>
            </a:xfrm>
            <a:custGeom>
              <a:avLst/>
              <a:gdLst/>
              <a:ahLst/>
              <a:cxnLst/>
              <a:rect l="l" t="t" r="r" b="b"/>
              <a:pathLst>
                <a:path w="181" h="909" extrusionOk="0">
                  <a:moveTo>
                    <a:pt x="73" y="1"/>
                  </a:moveTo>
                  <a:cubicBezTo>
                    <a:pt x="45" y="1"/>
                    <a:pt x="13" y="21"/>
                    <a:pt x="5" y="73"/>
                  </a:cubicBezTo>
                  <a:cubicBezTo>
                    <a:pt x="1" y="129"/>
                    <a:pt x="5" y="185"/>
                    <a:pt x="13" y="237"/>
                  </a:cubicBezTo>
                  <a:cubicBezTo>
                    <a:pt x="17" y="257"/>
                    <a:pt x="21" y="277"/>
                    <a:pt x="21" y="297"/>
                  </a:cubicBezTo>
                  <a:cubicBezTo>
                    <a:pt x="29" y="401"/>
                    <a:pt x="49" y="501"/>
                    <a:pt x="73" y="601"/>
                  </a:cubicBezTo>
                  <a:cubicBezTo>
                    <a:pt x="69" y="621"/>
                    <a:pt x="69" y="645"/>
                    <a:pt x="77" y="665"/>
                  </a:cubicBezTo>
                  <a:cubicBezTo>
                    <a:pt x="81" y="673"/>
                    <a:pt x="85" y="681"/>
                    <a:pt x="85" y="693"/>
                  </a:cubicBezTo>
                  <a:cubicBezTo>
                    <a:pt x="85" y="705"/>
                    <a:pt x="77" y="721"/>
                    <a:pt x="69" y="733"/>
                  </a:cubicBezTo>
                  <a:cubicBezTo>
                    <a:pt x="61" y="745"/>
                    <a:pt x="57" y="757"/>
                    <a:pt x="53" y="769"/>
                  </a:cubicBezTo>
                  <a:cubicBezTo>
                    <a:pt x="45" y="785"/>
                    <a:pt x="41" y="805"/>
                    <a:pt x="37" y="821"/>
                  </a:cubicBezTo>
                  <a:lnTo>
                    <a:pt x="37" y="833"/>
                  </a:lnTo>
                  <a:cubicBezTo>
                    <a:pt x="37" y="837"/>
                    <a:pt x="37" y="837"/>
                    <a:pt x="37" y="841"/>
                  </a:cubicBezTo>
                  <a:cubicBezTo>
                    <a:pt x="41" y="841"/>
                    <a:pt x="45" y="845"/>
                    <a:pt x="45" y="849"/>
                  </a:cubicBezTo>
                  <a:lnTo>
                    <a:pt x="89" y="909"/>
                  </a:lnTo>
                  <a:cubicBezTo>
                    <a:pt x="97" y="889"/>
                    <a:pt x="105" y="869"/>
                    <a:pt x="109" y="845"/>
                  </a:cubicBezTo>
                  <a:lnTo>
                    <a:pt x="109" y="833"/>
                  </a:lnTo>
                  <a:cubicBezTo>
                    <a:pt x="113" y="817"/>
                    <a:pt x="113" y="805"/>
                    <a:pt x="121" y="793"/>
                  </a:cubicBezTo>
                  <a:cubicBezTo>
                    <a:pt x="125" y="781"/>
                    <a:pt x="129" y="773"/>
                    <a:pt x="133" y="765"/>
                  </a:cubicBezTo>
                  <a:cubicBezTo>
                    <a:pt x="149" y="741"/>
                    <a:pt x="157" y="717"/>
                    <a:pt x="157" y="689"/>
                  </a:cubicBezTo>
                  <a:cubicBezTo>
                    <a:pt x="157" y="673"/>
                    <a:pt x="153" y="653"/>
                    <a:pt x="149" y="641"/>
                  </a:cubicBezTo>
                  <a:cubicBezTo>
                    <a:pt x="141" y="625"/>
                    <a:pt x="141" y="621"/>
                    <a:pt x="137" y="617"/>
                  </a:cubicBezTo>
                  <a:lnTo>
                    <a:pt x="145" y="605"/>
                  </a:lnTo>
                  <a:lnTo>
                    <a:pt x="141" y="593"/>
                  </a:lnTo>
                  <a:cubicBezTo>
                    <a:pt x="117" y="493"/>
                    <a:pt x="97" y="393"/>
                    <a:pt x="89" y="293"/>
                  </a:cubicBezTo>
                  <a:cubicBezTo>
                    <a:pt x="89" y="281"/>
                    <a:pt x="89" y="273"/>
                    <a:pt x="89" y="265"/>
                  </a:cubicBezTo>
                  <a:cubicBezTo>
                    <a:pt x="145" y="241"/>
                    <a:pt x="181" y="181"/>
                    <a:pt x="181" y="121"/>
                  </a:cubicBezTo>
                  <a:cubicBezTo>
                    <a:pt x="177" y="61"/>
                    <a:pt x="133" y="13"/>
                    <a:pt x="7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54" name="Google Shape;954;p19"/>
          <p:cNvGrpSpPr/>
          <p:nvPr/>
        </p:nvGrpSpPr>
        <p:grpSpPr>
          <a:xfrm flipH="1">
            <a:off x="-509693" y="-456479"/>
            <a:ext cx="3184545" cy="3364113"/>
            <a:chOff x="1668906" y="1908100"/>
            <a:chExt cx="1782927" cy="1883462"/>
          </a:xfrm>
        </p:grpSpPr>
        <p:sp>
          <p:nvSpPr>
            <p:cNvPr id="955" name="Google Shape;955;p19"/>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19"/>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19"/>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19"/>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19"/>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19"/>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19"/>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19"/>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19"/>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19"/>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19"/>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19"/>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19"/>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19"/>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19"/>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19"/>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19"/>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19"/>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19"/>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19"/>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19"/>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19"/>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19"/>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19"/>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19"/>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19"/>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19"/>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19"/>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83" name="Google Shape;983;p19"/>
          <p:cNvSpPr txBox="1">
            <a:spLocks noGrp="1"/>
          </p:cNvSpPr>
          <p:nvPr>
            <p:ph type="subTitle" idx="1"/>
          </p:nvPr>
        </p:nvSpPr>
        <p:spPr>
          <a:xfrm>
            <a:off x="2383625" y="2333375"/>
            <a:ext cx="3240000" cy="4952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None/>
              <a:defRPr sz="2667">
                <a:solidFill>
                  <a:schemeClr val="accent2"/>
                </a:solidFill>
                <a:latin typeface="Poppins Black"/>
                <a:ea typeface="Poppins Black"/>
                <a:cs typeface="Poppins Black"/>
                <a:sym typeface="Poppins Black"/>
              </a:defRPr>
            </a:lvl1pPr>
            <a:lvl2pPr lvl="1" rtl="0">
              <a:lnSpc>
                <a:spcPct val="100000"/>
              </a:lnSpc>
              <a:spcBef>
                <a:spcPts val="0"/>
              </a:spcBef>
              <a:spcAft>
                <a:spcPts val="0"/>
              </a:spcAft>
              <a:buNone/>
              <a:defRPr sz="2667">
                <a:solidFill>
                  <a:schemeClr val="accent6"/>
                </a:solidFill>
                <a:latin typeface="Poppins Black"/>
                <a:ea typeface="Poppins Black"/>
                <a:cs typeface="Poppins Black"/>
                <a:sym typeface="Poppins Black"/>
              </a:defRPr>
            </a:lvl2pPr>
            <a:lvl3pPr lvl="2" rtl="0">
              <a:lnSpc>
                <a:spcPct val="100000"/>
              </a:lnSpc>
              <a:spcBef>
                <a:spcPts val="2133"/>
              </a:spcBef>
              <a:spcAft>
                <a:spcPts val="0"/>
              </a:spcAft>
              <a:buNone/>
              <a:defRPr sz="2667">
                <a:solidFill>
                  <a:schemeClr val="accent6"/>
                </a:solidFill>
                <a:latin typeface="Poppins Black"/>
                <a:ea typeface="Poppins Black"/>
                <a:cs typeface="Poppins Black"/>
                <a:sym typeface="Poppins Black"/>
              </a:defRPr>
            </a:lvl3pPr>
            <a:lvl4pPr lvl="3" rtl="0">
              <a:lnSpc>
                <a:spcPct val="100000"/>
              </a:lnSpc>
              <a:spcBef>
                <a:spcPts val="2133"/>
              </a:spcBef>
              <a:spcAft>
                <a:spcPts val="0"/>
              </a:spcAft>
              <a:buNone/>
              <a:defRPr sz="2667">
                <a:solidFill>
                  <a:schemeClr val="accent6"/>
                </a:solidFill>
                <a:latin typeface="Poppins Black"/>
                <a:ea typeface="Poppins Black"/>
                <a:cs typeface="Poppins Black"/>
                <a:sym typeface="Poppins Black"/>
              </a:defRPr>
            </a:lvl4pPr>
            <a:lvl5pPr lvl="4" rtl="0">
              <a:lnSpc>
                <a:spcPct val="100000"/>
              </a:lnSpc>
              <a:spcBef>
                <a:spcPts val="2133"/>
              </a:spcBef>
              <a:spcAft>
                <a:spcPts val="0"/>
              </a:spcAft>
              <a:buNone/>
              <a:defRPr sz="2667">
                <a:solidFill>
                  <a:schemeClr val="accent6"/>
                </a:solidFill>
                <a:latin typeface="Poppins Black"/>
                <a:ea typeface="Poppins Black"/>
                <a:cs typeface="Poppins Black"/>
                <a:sym typeface="Poppins Black"/>
              </a:defRPr>
            </a:lvl5pPr>
            <a:lvl6pPr lvl="5" rtl="0">
              <a:lnSpc>
                <a:spcPct val="100000"/>
              </a:lnSpc>
              <a:spcBef>
                <a:spcPts val="2133"/>
              </a:spcBef>
              <a:spcAft>
                <a:spcPts val="0"/>
              </a:spcAft>
              <a:buNone/>
              <a:defRPr sz="2667">
                <a:solidFill>
                  <a:schemeClr val="accent6"/>
                </a:solidFill>
                <a:latin typeface="Poppins Black"/>
                <a:ea typeface="Poppins Black"/>
                <a:cs typeface="Poppins Black"/>
                <a:sym typeface="Poppins Black"/>
              </a:defRPr>
            </a:lvl6pPr>
            <a:lvl7pPr lvl="6" rtl="0">
              <a:lnSpc>
                <a:spcPct val="100000"/>
              </a:lnSpc>
              <a:spcBef>
                <a:spcPts val="2133"/>
              </a:spcBef>
              <a:spcAft>
                <a:spcPts val="0"/>
              </a:spcAft>
              <a:buNone/>
              <a:defRPr sz="2667">
                <a:solidFill>
                  <a:schemeClr val="accent6"/>
                </a:solidFill>
                <a:latin typeface="Poppins Black"/>
                <a:ea typeface="Poppins Black"/>
                <a:cs typeface="Poppins Black"/>
                <a:sym typeface="Poppins Black"/>
              </a:defRPr>
            </a:lvl7pPr>
            <a:lvl8pPr lvl="7" rtl="0">
              <a:lnSpc>
                <a:spcPct val="100000"/>
              </a:lnSpc>
              <a:spcBef>
                <a:spcPts val="2133"/>
              </a:spcBef>
              <a:spcAft>
                <a:spcPts val="0"/>
              </a:spcAft>
              <a:buNone/>
              <a:defRPr sz="2667">
                <a:solidFill>
                  <a:schemeClr val="accent6"/>
                </a:solidFill>
                <a:latin typeface="Poppins Black"/>
                <a:ea typeface="Poppins Black"/>
                <a:cs typeface="Poppins Black"/>
                <a:sym typeface="Poppins Black"/>
              </a:defRPr>
            </a:lvl8pPr>
            <a:lvl9pPr lvl="8" rtl="0">
              <a:lnSpc>
                <a:spcPct val="100000"/>
              </a:lnSpc>
              <a:spcBef>
                <a:spcPts val="2133"/>
              </a:spcBef>
              <a:spcAft>
                <a:spcPts val="2133"/>
              </a:spcAft>
              <a:buNone/>
              <a:defRPr sz="2667">
                <a:solidFill>
                  <a:schemeClr val="accent6"/>
                </a:solidFill>
                <a:latin typeface="Poppins Black"/>
                <a:ea typeface="Poppins Black"/>
                <a:cs typeface="Poppins Black"/>
                <a:sym typeface="Poppins Black"/>
              </a:defRPr>
            </a:lvl9pPr>
          </a:lstStyle>
          <a:p>
            <a:endParaRPr/>
          </a:p>
        </p:txBody>
      </p:sp>
      <p:sp>
        <p:nvSpPr>
          <p:cNvPr id="984" name="Google Shape;984;p19"/>
          <p:cNvSpPr txBox="1">
            <a:spLocks noGrp="1"/>
          </p:cNvSpPr>
          <p:nvPr>
            <p:ph type="subTitle" idx="2"/>
          </p:nvPr>
        </p:nvSpPr>
        <p:spPr>
          <a:xfrm>
            <a:off x="2383625" y="2748793"/>
            <a:ext cx="3240000" cy="816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985" name="Google Shape;985;p19"/>
          <p:cNvSpPr txBox="1">
            <a:spLocks noGrp="1"/>
          </p:cNvSpPr>
          <p:nvPr>
            <p:ph type="subTitle" idx="3"/>
          </p:nvPr>
        </p:nvSpPr>
        <p:spPr>
          <a:xfrm>
            <a:off x="7918325" y="2333375"/>
            <a:ext cx="3240000" cy="4952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0"/>
              </a:spcBef>
              <a:spcAft>
                <a:spcPts val="0"/>
              </a:spcAft>
              <a:buNone/>
              <a:defRPr sz="2667">
                <a:latin typeface="Poppins Black"/>
                <a:ea typeface="Poppins Black"/>
                <a:cs typeface="Poppins Black"/>
                <a:sym typeface="Poppins Black"/>
              </a:defRPr>
            </a:lvl2pPr>
            <a:lvl3pPr lvl="2" rtl="0">
              <a:lnSpc>
                <a:spcPct val="100000"/>
              </a:lnSpc>
              <a:spcBef>
                <a:spcPts val="0"/>
              </a:spcBef>
              <a:spcAft>
                <a:spcPts val="0"/>
              </a:spcAft>
              <a:buNone/>
              <a:defRPr sz="2667">
                <a:latin typeface="Poppins Black"/>
                <a:ea typeface="Poppins Black"/>
                <a:cs typeface="Poppins Black"/>
                <a:sym typeface="Poppins Black"/>
              </a:defRPr>
            </a:lvl3pPr>
            <a:lvl4pPr lvl="3" rtl="0">
              <a:lnSpc>
                <a:spcPct val="100000"/>
              </a:lnSpc>
              <a:spcBef>
                <a:spcPts val="0"/>
              </a:spcBef>
              <a:spcAft>
                <a:spcPts val="0"/>
              </a:spcAft>
              <a:buNone/>
              <a:defRPr sz="2667">
                <a:latin typeface="Poppins Black"/>
                <a:ea typeface="Poppins Black"/>
                <a:cs typeface="Poppins Black"/>
                <a:sym typeface="Poppins Black"/>
              </a:defRPr>
            </a:lvl4pPr>
            <a:lvl5pPr lvl="4" rtl="0">
              <a:lnSpc>
                <a:spcPct val="100000"/>
              </a:lnSpc>
              <a:spcBef>
                <a:spcPts val="0"/>
              </a:spcBef>
              <a:spcAft>
                <a:spcPts val="0"/>
              </a:spcAft>
              <a:buNone/>
              <a:defRPr sz="2667">
                <a:latin typeface="Poppins Black"/>
                <a:ea typeface="Poppins Black"/>
                <a:cs typeface="Poppins Black"/>
                <a:sym typeface="Poppins Black"/>
              </a:defRPr>
            </a:lvl5pPr>
            <a:lvl6pPr lvl="5" rtl="0">
              <a:lnSpc>
                <a:spcPct val="100000"/>
              </a:lnSpc>
              <a:spcBef>
                <a:spcPts val="0"/>
              </a:spcBef>
              <a:spcAft>
                <a:spcPts val="0"/>
              </a:spcAft>
              <a:buNone/>
              <a:defRPr sz="2667">
                <a:latin typeface="Poppins Black"/>
                <a:ea typeface="Poppins Black"/>
                <a:cs typeface="Poppins Black"/>
                <a:sym typeface="Poppins Black"/>
              </a:defRPr>
            </a:lvl6pPr>
            <a:lvl7pPr lvl="6" rtl="0">
              <a:lnSpc>
                <a:spcPct val="100000"/>
              </a:lnSpc>
              <a:spcBef>
                <a:spcPts val="0"/>
              </a:spcBef>
              <a:spcAft>
                <a:spcPts val="0"/>
              </a:spcAft>
              <a:buNone/>
              <a:defRPr sz="2667">
                <a:latin typeface="Poppins Black"/>
                <a:ea typeface="Poppins Black"/>
                <a:cs typeface="Poppins Black"/>
                <a:sym typeface="Poppins Black"/>
              </a:defRPr>
            </a:lvl7pPr>
            <a:lvl8pPr lvl="7" rtl="0">
              <a:lnSpc>
                <a:spcPct val="100000"/>
              </a:lnSpc>
              <a:spcBef>
                <a:spcPts val="0"/>
              </a:spcBef>
              <a:spcAft>
                <a:spcPts val="0"/>
              </a:spcAft>
              <a:buNone/>
              <a:defRPr sz="2667">
                <a:latin typeface="Poppins Black"/>
                <a:ea typeface="Poppins Black"/>
                <a:cs typeface="Poppins Black"/>
                <a:sym typeface="Poppins Black"/>
              </a:defRPr>
            </a:lvl8pPr>
            <a:lvl9pPr lvl="8" rtl="0">
              <a:lnSpc>
                <a:spcPct val="100000"/>
              </a:lnSpc>
              <a:spcBef>
                <a:spcPts val="0"/>
              </a:spcBef>
              <a:spcAft>
                <a:spcPts val="0"/>
              </a:spcAft>
              <a:buNone/>
              <a:defRPr sz="2667">
                <a:latin typeface="Poppins Black"/>
                <a:ea typeface="Poppins Black"/>
                <a:cs typeface="Poppins Black"/>
                <a:sym typeface="Poppins Black"/>
              </a:defRPr>
            </a:lvl9pPr>
          </a:lstStyle>
          <a:p>
            <a:endParaRPr/>
          </a:p>
        </p:txBody>
      </p:sp>
      <p:sp>
        <p:nvSpPr>
          <p:cNvPr id="986" name="Google Shape;986;p19"/>
          <p:cNvSpPr txBox="1">
            <a:spLocks noGrp="1"/>
          </p:cNvSpPr>
          <p:nvPr>
            <p:ph type="subTitle" idx="4"/>
          </p:nvPr>
        </p:nvSpPr>
        <p:spPr>
          <a:xfrm>
            <a:off x="7918325" y="2748793"/>
            <a:ext cx="3240000" cy="816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987" name="Google Shape;987;p19"/>
          <p:cNvSpPr txBox="1">
            <a:spLocks noGrp="1"/>
          </p:cNvSpPr>
          <p:nvPr>
            <p:ph type="subTitle" idx="5"/>
          </p:nvPr>
        </p:nvSpPr>
        <p:spPr>
          <a:xfrm>
            <a:off x="2383625" y="4379425"/>
            <a:ext cx="3240000" cy="4952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0"/>
              </a:spcBef>
              <a:spcAft>
                <a:spcPts val="0"/>
              </a:spcAft>
              <a:buNone/>
              <a:defRPr sz="2667">
                <a:latin typeface="Poppins Black"/>
                <a:ea typeface="Poppins Black"/>
                <a:cs typeface="Poppins Black"/>
                <a:sym typeface="Poppins Black"/>
              </a:defRPr>
            </a:lvl2pPr>
            <a:lvl3pPr lvl="2" rtl="0">
              <a:lnSpc>
                <a:spcPct val="100000"/>
              </a:lnSpc>
              <a:spcBef>
                <a:spcPts val="0"/>
              </a:spcBef>
              <a:spcAft>
                <a:spcPts val="0"/>
              </a:spcAft>
              <a:buNone/>
              <a:defRPr sz="2667">
                <a:latin typeface="Poppins Black"/>
                <a:ea typeface="Poppins Black"/>
                <a:cs typeface="Poppins Black"/>
                <a:sym typeface="Poppins Black"/>
              </a:defRPr>
            </a:lvl3pPr>
            <a:lvl4pPr lvl="3" rtl="0">
              <a:lnSpc>
                <a:spcPct val="100000"/>
              </a:lnSpc>
              <a:spcBef>
                <a:spcPts val="0"/>
              </a:spcBef>
              <a:spcAft>
                <a:spcPts val="0"/>
              </a:spcAft>
              <a:buNone/>
              <a:defRPr sz="2667">
                <a:latin typeface="Poppins Black"/>
                <a:ea typeface="Poppins Black"/>
                <a:cs typeface="Poppins Black"/>
                <a:sym typeface="Poppins Black"/>
              </a:defRPr>
            </a:lvl4pPr>
            <a:lvl5pPr lvl="4" rtl="0">
              <a:lnSpc>
                <a:spcPct val="100000"/>
              </a:lnSpc>
              <a:spcBef>
                <a:spcPts val="0"/>
              </a:spcBef>
              <a:spcAft>
                <a:spcPts val="0"/>
              </a:spcAft>
              <a:buNone/>
              <a:defRPr sz="2667">
                <a:latin typeface="Poppins Black"/>
                <a:ea typeface="Poppins Black"/>
                <a:cs typeface="Poppins Black"/>
                <a:sym typeface="Poppins Black"/>
              </a:defRPr>
            </a:lvl5pPr>
            <a:lvl6pPr lvl="5" rtl="0">
              <a:lnSpc>
                <a:spcPct val="100000"/>
              </a:lnSpc>
              <a:spcBef>
                <a:spcPts val="0"/>
              </a:spcBef>
              <a:spcAft>
                <a:spcPts val="0"/>
              </a:spcAft>
              <a:buNone/>
              <a:defRPr sz="2667">
                <a:latin typeface="Poppins Black"/>
                <a:ea typeface="Poppins Black"/>
                <a:cs typeface="Poppins Black"/>
                <a:sym typeface="Poppins Black"/>
              </a:defRPr>
            </a:lvl6pPr>
            <a:lvl7pPr lvl="6" rtl="0">
              <a:lnSpc>
                <a:spcPct val="100000"/>
              </a:lnSpc>
              <a:spcBef>
                <a:spcPts val="0"/>
              </a:spcBef>
              <a:spcAft>
                <a:spcPts val="0"/>
              </a:spcAft>
              <a:buNone/>
              <a:defRPr sz="2667">
                <a:latin typeface="Poppins Black"/>
                <a:ea typeface="Poppins Black"/>
                <a:cs typeface="Poppins Black"/>
                <a:sym typeface="Poppins Black"/>
              </a:defRPr>
            </a:lvl7pPr>
            <a:lvl8pPr lvl="7" rtl="0">
              <a:lnSpc>
                <a:spcPct val="100000"/>
              </a:lnSpc>
              <a:spcBef>
                <a:spcPts val="0"/>
              </a:spcBef>
              <a:spcAft>
                <a:spcPts val="0"/>
              </a:spcAft>
              <a:buNone/>
              <a:defRPr sz="2667">
                <a:latin typeface="Poppins Black"/>
                <a:ea typeface="Poppins Black"/>
                <a:cs typeface="Poppins Black"/>
                <a:sym typeface="Poppins Black"/>
              </a:defRPr>
            </a:lvl8pPr>
            <a:lvl9pPr lvl="8" rtl="0">
              <a:lnSpc>
                <a:spcPct val="100000"/>
              </a:lnSpc>
              <a:spcBef>
                <a:spcPts val="0"/>
              </a:spcBef>
              <a:spcAft>
                <a:spcPts val="0"/>
              </a:spcAft>
              <a:buNone/>
              <a:defRPr sz="2667">
                <a:latin typeface="Poppins Black"/>
                <a:ea typeface="Poppins Black"/>
                <a:cs typeface="Poppins Black"/>
                <a:sym typeface="Poppins Black"/>
              </a:defRPr>
            </a:lvl9pPr>
          </a:lstStyle>
          <a:p>
            <a:endParaRPr/>
          </a:p>
        </p:txBody>
      </p:sp>
      <p:sp>
        <p:nvSpPr>
          <p:cNvPr id="988" name="Google Shape;988;p19"/>
          <p:cNvSpPr txBox="1">
            <a:spLocks noGrp="1"/>
          </p:cNvSpPr>
          <p:nvPr>
            <p:ph type="subTitle" idx="6"/>
          </p:nvPr>
        </p:nvSpPr>
        <p:spPr>
          <a:xfrm>
            <a:off x="2383625" y="4794868"/>
            <a:ext cx="3240000" cy="816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989" name="Google Shape;989;p19"/>
          <p:cNvSpPr txBox="1">
            <a:spLocks noGrp="1"/>
          </p:cNvSpPr>
          <p:nvPr>
            <p:ph type="subTitle" idx="7"/>
          </p:nvPr>
        </p:nvSpPr>
        <p:spPr>
          <a:xfrm>
            <a:off x="7918325" y="4379425"/>
            <a:ext cx="3240000" cy="4952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0"/>
              </a:spcBef>
              <a:spcAft>
                <a:spcPts val="0"/>
              </a:spcAft>
              <a:buNone/>
              <a:defRPr sz="2667">
                <a:latin typeface="Poppins Black"/>
                <a:ea typeface="Poppins Black"/>
                <a:cs typeface="Poppins Black"/>
                <a:sym typeface="Poppins Black"/>
              </a:defRPr>
            </a:lvl2pPr>
            <a:lvl3pPr lvl="2" rtl="0">
              <a:lnSpc>
                <a:spcPct val="100000"/>
              </a:lnSpc>
              <a:spcBef>
                <a:spcPts val="0"/>
              </a:spcBef>
              <a:spcAft>
                <a:spcPts val="0"/>
              </a:spcAft>
              <a:buNone/>
              <a:defRPr sz="2667">
                <a:latin typeface="Poppins Black"/>
                <a:ea typeface="Poppins Black"/>
                <a:cs typeface="Poppins Black"/>
                <a:sym typeface="Poppins Black"/>
              </a:defRPr>
            </a:lvl3pPr>
            <a:lvl4pPr lvl="3" rtl="0">
              <a:lnSpc>
                <a:spcPct val="100000"/>
              </a:lnSpc>
              <a:spcBef>
                <a:spcPts val="0"/>
              </a:spcBef>
              <a:spcAft>
                <a:spcPts val="0"/>
              </a:spcAft>
              <a:buNone/>
              <a:defRPr sz="2667">
                <a:latin typeface="Poppins Black"/>
                <a:ea typeface="Poppins Black"/>
                <a:cs typeface="Poppins Black"/>
                <a:sym typeface="Poppins Black"/>
              </a:defRPr>
            </a:lvl4pPr>
            <a:lvl5pPr lvl="4" rtl="0">
              <a:lnSpc>
                <a:spcPct val="100000"/>
              </a:lnSpc>
              <a:spcBef>
                <a:spcPts val="0"/>
              </a:spcBef>
              <a:spcAft>
                <a:spcPts val="0"/>
              </a:spcAft>
              <a:buNone/>
              <a:defRPr sz="2667">
                <a:latin typeface="Poppins Black"/>
                <a:ea typeface="Poppins Black"/>
                <a:cs typeface="Poppins Black"/>
                <a:sym typeface="Poppins Black"/>
              </a:defRPr>
            </a:lvl5pPr>
            <a:lvl6pPr lvl="5" rtl="0">
              <a:lnSpc>
                <a:spcPct val="100000"/>
              </a:lnSpc>
              <a:spcBef>
                <a:spcPts val="0"/>
              </a:spcBef>
              <a:spcAft>
                <a:spcPts val="0"/>
              </a:spcAft>
              <a:buNone/>
              <a:defRPr sz="2667">
                <a:latin typeface="Poppins Black"/>
                <a:ea typeface="Poppins Black"/>
                <a:cs typeface="Poppins Black"/>
                <a:sym typeface="Poppins Black"/>
              </a:defRPr>
            </a:lvl6pPr>
            <a:lvl7pPr lvl="6" rtl="0">
              <a:lnSpc>
                <a:spcPct val="100000"/>
              </a:lnSpc>
              <a:spcBef>
                <a:spcPts val="0"/>
              </a:spcBef>
              <a:spcAft>
                <a:spcPts val="0"/>
              </a:spcAft>
              <a:buNone/>
              <a:defRPr sz="2667">
                <a:latin typeface="Poppins Black"/>
                <a:ea typeface="Poppins Black"/>
                <a:cs typeface="Poppins Black"/>
                <a:sym typeface="Poppins Black"/>
              </a:defRPr>
            </a:lvl7pPr>
            <a:lvl8pPr lvl="7" rtl="0">
              <a:lnSpc>
                <a:spcPct val="100000"/>
              </a:lnSpc>
              <a:spcBef>
                <a:spcPts val="0"/>
              </a:spcBef>
              <a:spcAft>
                <a:spcPts val="0"/>
              </a:spcAft>
              <a:buNone/>
              <a:defRPr sz="2667">
                <a:latin typeface="Poppins Black"/>
                <a:ea typeface="Poppins Black"/>
                <a:cs typeface="Poppins Black"/>
                <a:sym typeface="Poppins Black"/>
              </a:defRPr>
            </a:lvl8pPr>
            <a:lvl9pPr lvl="8" rtl="0">
              <a:lnSpc>
                <a:spcPct val="100000"/>
              </a:lnSpc>
              <a:spcBef>
                <a:spcPts val="0"/>
              </a:spcBef>
              <a:spcAft>
                <a:spcPts val="0"/>
              </a:spcAft>
              <a:buNone/>
              <a:defRPr sz="2667">
                <a:latin typeface="Poppins Black"/>
                <a:ea typeface="Poppins Black"/>
                <a:cs typeface="Poppins Black"/>
                <a:sym typeface="Poppins Black"/>
              </a:defRPr>
            </a:lvl9pPr>
          </a:lstStyle>
          <a:p>
            <a:endParaRPr/>
          </a:p>
        </p:txBody>
      </p:sp>
      <p:sp>
        <p:nvSpPr>
          <p:cNvPr id="990" name="Google Shape;990;p19"/>
          <p:cNvSpPr txBox="1">
            <a:spLocks noGrp="1"/>
          </p:cNvSpPr>
          <p:nvPr>
            <p:ph type="subTitle" idx="8"/>
          </p:nvPr>
        </p:nvSpPr>
        <p:spPr>
          <a:xfrm>
            <a:off x="7918325" y="4794868"/>
            <a:ext cx="3240000" cy="816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991" name="Google Shape;991;p19"/>
          <p:cNvSpPr txBox="1">
            <a:spLocks noGrp="1"/>
          </p:cNvSpPr>
          <p:nvPr>
            <p:ph type="title"/>
          </p:nvPr>
        </p:nvSpPr>
        <p:spPr>
          <a:xfrm>
            <a:off x="960000" y="541867"/>
            <a:ext cx="10272000" cy="8168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Font typeface="Palanquin Dark"/>
              <a:buNone/>
              <a:defRPr>
                <a:latin typeface="Palanquin Dark"/>
                <a:ea typeface="Palanquin Dark"/>
                <a:cs typeface="Palanquin Dark"/>
                <a:sym typeface="Palanquin Dark"/>
              </a:defRPr>
            </a:lvl2pPr>
            <a:lvl3pPr lvl="2" rtl="0">
              <a:spcBef>
                <a:spcPts val="0"/>
              </a:spcBef>
              <a:spcAft>
                <a:spcPts val="0"/>
              </a:spcAft>
              <a:buSzPts val="2800"/>
              <a:buFont typeface="Palanquin Dark"/>
              <a:buNone/>
              <a:defRPr>
                <a:latin typeface="Palanquin Dark"/>
                <a:ea typeface="Palanquin Dark"/>
                <a:cs typeface="Palanquin Dark"/>
                <a:sym typeface="Palanquin Dark"/>
              </a:defRPr>
            </a:lvl3pPr>
            <a:lvl4pPr lvl="3" rtl="0">
              <a:spcBef>
                <a:spcPts val="0"/>
              </a:spcBef>
              <a:spcAft>
                <a:spcPts val="0"/>
              </a:spcAft>
              <a:buSzPts val="2800"/>
              <a:buFont typeface="Palanquin Dark"/>
              <a:buNone/>
              <a:defRPr>
                <a:latin typeface="Palanquin Dark"/>
                <a:ea typeface="Palanquin Dark"/>
                <a:cs typeface="Palanquin Dark"/>
                <a:sym typeface="Palanquin Dark"/>
              </a:defRPr>
            </a:lvl4pPr>
            <a:lvl5pPr lvl="4" rtl="0">
              <a:spcBef>
                <a:spcPts val="0"/>
              </a:spcBef>
              <a:spcAft>
                <a:spcPts val="0"/>
              </a:spcAft>
              <a:buSzPts val="2800"/>
              <a:buFont typeface="Palanquin Dark"/>
              <a:buNone/>
              <a:defRPr>
                <a:latin typeface="Palanquin Dark"/>
                <a:ea typeface="Palanquin Dark"/>
                <a:cs typeface="Palanquin Dark"/>
                <a:sym typeface="Palanquin Dark"/>
              </a:defRPr>
            </a:lvl5pPr>
            <a:lvl6pPr lvl="5" rtl="0">
              <a:spcBef>
                <a:spcPts val="0"/>
              </a:spcBef>
              <a:spcAft>
                <a:spcPts val="0"/>
              </a:spcAft>
              <a:buSzPts val="2800"/>
              <a:buFont typeface="Palanquin Dark"/>
              <a:buNone/>
              <a:defRPr>
                <a:latin typeface="Palanquin Dark"/>
                <a:ea typeface="Palanquin Dark"/>
                <a:cs typeface="Palanquin Dark"/>
                <a:sym typeface="Palanquin Dark"/>
              </a:defRPr>
            </a:lvl6pPr>
            <a:lvl7pPr lvl="6" rtl="0">
              <a:spcBef>
                <a:spcPts val="0"/>
              </a:spcBef>
              <a:spcAft>
                <a:spcPts val="0"/>
              </a:spcAft>
              <a:buSzPts val="2800"/>
              <a:buFont typeface="Palanquin Dark"/>
              <a:buNone/>
              <a:defRPr>
                <a:latin typeface="Palanquin Dark"/>
                <a:ea typeface="Palanquin Dark"/>
                <a:cs typeface="Palanquin Dark"/>
                <a:sym typeface="Palanquin Dark"/>
              </a:defRPr>
            </a:lvl7pPr>
            <a:lvl8pPr lvl="7" rtl="0">
              <a:spcBef>
                <a:spcPts val="0"/>
              </a:spcBef>
              <a:spcAft>
                <a:spcPts val="0"/>
              </a:spcAft>
              <a:buSzPts val="2800"/>
              <a:buFont typeface="Palanquin Dark"/>
              <a:buNone/>
              <a:defRPr>
                <a:latin typeface="Palanquin Dark"/>
                <a:ea typeface="Palanquin Dark"/>
                <a:cs typeface="Palanquin Dark"/>
                <a:sym typeface="Palanquin Dark"/>
              </a:defRPr>
            </a:lvl8pPr>
            <a:lvl9pPr lvl="8"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
        <p:nvSpPr>
          <p:cNvPr id="992" name="Google Shape;992;p19"/>
          <p:cNvSpPr txBox="1">
            <a:spLocks noGrp="1"/>
          </p:cNvSpPr>
          <p:nvPr>
            <p:ph type="title" idx="9" hasCustomPrompt="1"/>
          </p:nvPr>
        </p:nvSpPr>
        <p:spPr>
          <a:xfrm>
            <a:off x="1033675" y="2454175"/>
            <a:ext cx="1181200" cy="9396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4800"/>
              <a:buNone/>
              <a:defRPr sz="6400">
                <a:solidFill>
                  <a:schemeClr val="accent2"/>
                </a:solidFill>
              </a:defRPr>
            </a:lvl1pPr>
            <a:lvl2pPr lvl="1" rtl="0">
              <a:lnSpc>
                <a:spcPct val="100000"/>
              </a:lnSpc>
              <a:spcBef>
                <a:spcPts val="0"/>
              </a:spcBef>
              <a:spcAft>
                <a:spcPts val="0"/>
              </a:spcAft>
              <a:buSzPts val="4800"/>
              <a:buNone/>
              <a:defRPr sz="6400"/>
            </a:lvl2pPr>
            <a:lvl3pPr lvl="2" rtl="0">
              <a:lnSpc>
                <a:spcPct val="100000"/>
              </a:lnSpc>
              <a:spcBef>
                <a:spcPts val="0"/>
              </a:spcBef>
              <a:spcAft>
                <a:spcPts val="0"/>
              </a:spcAft>
              <a:buSzPts val="4800"/>
              <a:buNone/>
              <a:defRPr sz="6400"/>
            </a:lvl3pPr>
            <a:lvl4pPr lvl="3" rtl="0">
              <a:lnSpc>
                <a:spcPct val="100000"/>
              </a:lnSpc>
              <a:spcBef>
                <a:spcPts val="0"/>
              </a:spcBef>
              <a:spcAft>
                <a:spcPts val="0"/>
              </a:spcAft>
              <a:buSzPts val="4800"/>
              <a:buNone/>
              <a:defRPr sz="6400"/>
            </a:lvl4pPr>
            <a:lvl5pPr lvl="4" rtl="0">
              <a:lnSpc>
                <a:spcPct val="100000"/>
              </a:lnSpc>
              <a:spcBef>
                <a:spcPts val="0"/>
              </a:spcBef>
              <a:spcAft>
                <a:spcPts val="0"/>
              </a:spcAft>
              <a:buSzPts val="4800"/>
              <a:buNone/>
              <a:defRPr sz="6400"/>
            </a:lvl5pPr>
            <a:lvl6pPr lvl="5" rtl="0">
              <a:lnSpc>
                <a:spcPct val="100000"/>
              </a:lnSpc>
              <a:spcBef>
                <a:spcPts val="0"/>
              </a:spcBef>
              <a:spcAft>
                <a:spcPts val="0"/>
              </a:spcAft>
              <a:buSzPts val="4800"/>
              <a:buNone/>
              <a:defRPr sz="6400"/>
            </a:lvl6pPr>
            <a:lvl7pPr lvl="6" rtl="0">
              <a:lnSpc>
                <a:spcPct val="100000"/>
              </a:lnSpc>
              <a:spcBef>
                <a:spcPts val="0"/>
              </a:spcBef>
              <a:spcAft>
                <a:spcPts val="0"/>
              </a:spcAft>
              <a:buSzPts val="4800"/>
              <a:buNone/>
              <a:defRPr sz="6400"/>
            </a:lvl7pPr>
            <a:lvl8pPr lvl="7" rtl="0">
              <a:lnSpc>
                <a:spcPct val="100000"/>
              </a:lnSpc>
              <a:spcBef>
                <a:spcPts val="0"/>
              </a:spcBef>
              <a:spcAft>
                <a:spcPts val="0"/>
              </a:spcAft>
              <a:buSzPts val="4800"/>
              <a:buNone/>
              <a:defRPr sz="6400"/>
            </a:lvl8pPr>
            <a:lvl9pPr lvl="8" rtl="0">
              <a:lnSpc>
                <a:spcPct val="100000"/>
              </a:lnSpc>
              <a:spcBef>
                <a:spcPts val="0"/>
              </a:spcBef>
              <a:spcAft>
                <a:spcPts val="0"/>
              </a:spcAft>
              <a:buSzPts val="4800"/>
              <a:buNone/>
              <a:defRPr sz="6400"/>
            </a:lvl9pPr>
          </a:lstStyle>
          <a:p>
            <a:r>
              <a:t>xx%</a:t>
            </a:r>
          </a:p>
        </p:txBody>
      </p:sp>
      <p:sp>
        <p:nvSpPr>
          <p:cNvPr id="993" name="Google Shape;993;p19"/>
          <p:cNvSpPr txBox="1">
            <a:spLocks noGrp="1"/>
          </p:cNvSpPr>
          <p:nvPr>
            <p:ph type="title" idx="13" hasCustomPrompt="1"/>
          </p:nvPr>
        </p:nvSpPr>
        <p:spPr>
          <a:xfrm>
            <a:off x="1033675" y="4500225"/>
            <a:ext cx="1181200" cy="9396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4800"/>
              <a:buNone/>
              <a:defRPr sz="6400"/>
            </a:lvl1pPr>
            <a:lvl2pPr lvl="1" rtl="0">
              <a:lnSpc>
                <a:spcPct val="100000"/>
              </a:lnSpc>
              <a:spcBef>
                <a:spcPts val="0"/>
              </a:spcBef>
              <a:spcAft>
                <a:spcPts val="0"/>
              </a:spcAft>
              <a:buSzPts val="4800"/>
              <a:buNone/>
              <a:defRPr sz="6400"/>
            </a:lvl2pPr>
            <a:lvl3pPr lvl="2" rtl="0">
              <a:lnSpc>
                <a:spcPct val="100000"/>
              </a:lnSpc>
              <a:spcBef>
                <a:spcPts val="0"/>
              </a:spcBef>
              <a:spcAft>
                <a:spcPts val="0"/>
              </a:spcAft>
              <a:buSzPts val="4800"/>
              <a:buNone/>
              <a:defRPr sz="6400"/>
            </a:lvl3pPr>
            <a:lvl4pPr lvl="3" rtl="0">
              <a:lnSpc>
                <a:spcPct val="100000"/>
              </a:lnSpc>
              <a:spcBef>
                <a:spcPts val="0"/>
              </a:spcBef>
              <a:spcAft>
                <a:spcPts val="0"/>
              </a:spcAft>
              <a:buSzPts val="4800"/>
              <a:buNone/>
              <a:defRPr sz="6400"/>
            </a:lvl4pPr>
            <a:lvl5pPr lvl="4" rtl="0">
              <a:lnSpc>
                <a:spcPct val="100000"/>
              </a:lnSpc>
              <a:spcBef>
                <a:spcPts val="0"/>
              </a:spcBef>
              <a:spcAft>
                <a:spcPts val="0"/>
              </a:spcAft>
              <a:buSzPts val="4800"/>
              <a:buNone/>
              <a:defRPr sz="6400"/>
            </a:lvl5pPr>
            <a:lvl6pPr lvl="5" rtl="0">
              <a:lnSpc>
                <a:spcPct val="100000"/>
              </a:lnSpc>
              <a:spcBef>
                <a:spcPts val="0"/>
              </a:spcBef>
              <a:spcAft>
                <a:spcPts val="0"/>
              </a:spcAft>
              <a:buSzPts val="4800"/>
              <a:buNone/>
              <a:defRPr sz="6400"/>
            </a:lvl6pPr>
            <a:lvl7pPr lvl="6" rtl="0">
              <a:lnSpc>
                <a:spcPct val="100000"/>
              </a:lnSpc>
              <a:spcBef>
                <a:spcPts val="0"/>
              </a:spcBef>
              <a:spcAft>
                <a:spcPts val="0"/>
              </a:spcAft>
              <a:buSzPts val="4800"/>
              <a:buNone/>
              <a:defRPr sz="6400"/>
            </a:lvl7pPr>
            <a:lvl8pPr lvl="7" rtl="0">
              <a:lnSpc>
                <a:spcPct val="100000"/>
              </a:lnSpc>
              <a:spcBef>
                <a:spcPts val="0"/>
              </a:spcBef>
              <a:spcAft>
                <a:spcPts val="0"/>
              </a:spcAft>
              <a:buSzPts val="4800"/>
              <a:buNone/>
              <a:defRPr sz="6400"/>
            </a:lvl8pPr>
            <a:lvl9pPr lvl="8" rtl="0">
              <a:lnSpc>
                <a:spcPct val="100000"/>
              </a:lnSpc>
              <a:spcBef>
                <a:spcPts val="0"/>
              </a:spcBef>
              <a:spcAft>
                <a:spcPts val="0"/>
              </a:spcAft>
              <a:buSzPts val="4800"/>
              <a:buNone/>
              <a:defRPr sz="6400"/>
            </a:lvl9pPr>
          </a:lstStyle>
          <a:p>
            <a:r>
              <a:t>xx%</a:t>
            </a:r>
          </a:p>
        </p:txBody>
      </p:sp>
      <p:sp>
        <p:nvSpPr>
          <p:cNvPr id="994" name="Google Shape;994;p19"/>
          <p:cNvSpPr txBox="1">
            <a:spLocks noGrp="1"/>
          </p:cNvSpPr>
          <p:nvPr>
            <p:ph type="title" idx="14" hasCustomPrompt="1"/>
          </p:nvPr>
        </p:nvSpPr>
        <p:spPr>
          <a:xfrm>
            <a:off x="6568375" y="2454175"/>
            <a:ext cx="1181200" cy="9396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4800"/>
              <a:buNone/>
              <a:defRPr sz="6400"/>
            </a:lvl1pPr>
            <a:lvl2pPr lvl="1" rtl="0">
              <a:lnSpc>
                <a:spcPct val="100000"/>
              </a:lnSpc>
              <a:spcBef>
                <a:spcPts val="0"/>
              </a:spcBef>
              <a:spcAft>
                <a:spcPts val="0"/>
              </a:spcAft>
              <a:buSzPts val="4800"/>
              <a:buNone/>
              <a:defRPr sz="6400"/>
            </a:lvl2pPr>
            <a:lvl3pPr lvl="2" rtl="0">
              <a:lnSpc>
                <a:spcPct val="100000"/>
              </a:lnSpc>
              <a:spcBef>
                <a:spcPts val="0"/>
              </a:spcBef>
              <a:spcAft>
                <a:spcPts val="0"/>
              </a:spcAft>
              <a:buSzPts val="4800"/>
              <a:buNone/>
              <a:defRPr sz="6400"/>
            </a:lvl3pPr>
            <a:lvl4pPr lvl="3" rtl="0">
              <a:lnSpc>
                <a:spcPct val="100000"/>
              </a:lnSpc>
              <a:spcBef>
                <a:spcPts val="0"/>
              </a:spcBef>
              <a:spcAft>
                <a:spcPts val="0"/>
              </a:spcAft>
              <a:buSzPts val="4800"/>
              <a:buNone/>
              <a:defRPr sz="6400"/>
            </a:lvl4pPr>
            <a:lvl5pPr lvl="4" rtl="0">
              <a:lnSpc>
                <a:spcPct val="100000"/>
              </a:lnSpc>
              <a:spcBef>
                <a:spcPts val="0"/>
              </a:spcBef>
              <a:spcAft>
                <a:spcPts val="0"/>
              </a:spcAft>
              <a:buSzPts val="4800"/>
              <a:buNone/>
              <a:defRPr sz="6400"/>
            </a:lvl5pPr>
            <a:lvl6pPr lvl="5" rtl="0">
              <a:lnSpc>
                <a:spcPct val="100000"/>
              </a:lnSpc>
              <a:spcBef>
                <a:spcPts val="0"/>
              </a:spcBef>
              <a:spcAft>
                <a:spcPts val="0"/>
              </a:spcAft>
              <a:buSzPts val="4800"/>
              <a:buNone/>
              <a:defRPr sz="6400"/>
            </a:lvl6pPr>
            <a:lvl7pPr lvl="6" rtl="0">
              <a:lnSpc>
                <a:spcPct val="100000"/>
              </a:lnSpc>
              <a:spcBef>
                <a:spcPts val="0"/>
              </a:spcBef>
              <a:spcAft>
                <a:spcPts val="0"/>
              </a:spcAft>
              <a:buSzPts val="4800"/>
              <a:buNone/>
              <a:defRPr sz="6400"/>
            </a:lvl7pPr>
            <a:lvl8pPr lvl="7" rtl="0">
              <a:lnSpc>
                <a:spcPct val="100000"/>
              </a:lnSpc>
              <a:spcBef>
                <a:spcPts val="0"/>
              </a:spcBef>
              <a:spcAft>
                <a:spcPts val="0"/>
              </a:spcAft>
              <a:buSzPts val="4800"/>
              <a:buNone/>
              <a:defRPr sz="6400"/>
            </a:lvl8pPr>
            <a:lvl9pPr lvl="8" rtl="0">
              <a:lnSpc>
                <a:spcPct val="100000"/>
              </a:lnSpc>
              <a:spcBef>
                <a:spcPts val="0"/>
              </a:spcBef>
              <a:spcAft>
                <a:spcPts val="0"/>
              </a:spcAft>
              <a:buSzPts val="4800"/>
              <a:buNone/>
              <a:defRPr sz="6400"/>
            </a:lvl9pPr>
          </a:lstStyle>
          <a:p>
            <a:r>
              <a:t>xx%</a:t>
            </a:r>
          </a:p>
        </p:txBody>
      </p:sp>
      <p:sp>
        <p:nvSpPr>
          <p:cNvPr id="995" name="Google Shape;995;p19"/>
          <p:cNvSpPr txBox="1">
            <a:spLocks noGrp="1"/>
          </p:cNvSpPr>
          <p:nvPr>
            <p:ph type="title" idx="15" hasCustomPrompt="1"/>
          </p:nvPr>
        </p:nvSpPr>
        <p:spPr>
          <a:xfrm>
            <a:off x="6568375" y="4500225"/>
            <a:ext cx="1181200" cy="9396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4800"/>
              <a:buNone/>
              <a:defRPr sz="6400"/>
            </a:lvl1pPr>
            <a:lvl2pPr lvl="1" rtl="0">
              <a:lnSpc>
                <a:spcPct val="100000"/>
              </a:lnSpc>
              <a:spcBef>
                <a:spcPts val="0"/>
              </a:spcBef>
              <a:spcAft>
                <a:spcPts val="0"/>
              </a:spcAft>
              <a:buSzPts val="4800"/>
              <a:buNone/>
              <a:defRPr sz="6400"/>
            </a:lvl2pPr>
            <a:lvl3pPr lvl="2" rtl="0">
              <a:lnSpc>
                <a:spcPct val="100000"/>
              </a:lnSpc>
              <a:spcBef>
                <a:spcPts val="0"/>
              </a:spcBef>
              <a:spcAft>
                <a:spcPts val="0"/>
              </a:spcAft>
              <a:buSzPts val="4800"/>
              <a:buNone/>
              <a:defRPr sz="6400"/>
            </a:lvl3pPr>
            <a:lvl4pPr lvl="3" rtl="0">
              <a:lnSpc>
                <a:spcPct val="100000"/>
              </a:lnSpc>
              <a:spcBef>
                <a:spcPts val="0"/>
              </a:spcBef>
              <a:spcAft>
                <a:spcPts val="0"/>
              </a:spcAft>
              <a:buSzPts val="4800"/>
              <a:buNone/>
              <a:defRPr sz="6400"/>
            </a:lvl4pPr>
            <a:lvl5pPr lvl="4" rtl="0">
              <a:lnSpc>
                <a:spcPct val="100000"/>
              </a:lnSpc>
              <a:spcBef>
                <a:spcPts val="0"/>
              </a:spcBef>
              <a:spcAft>
                <a:spcPts val="0"/>
              </a:spcAft>
              <a:buSzPts val="4800"/>
              <a:buNone/>
              <a:defRPr sz="6400"/>
            </a:lvl5pPr>
            <a:lvl6pPr lvl="5" rtl="0">
              <a:lnSpc>
                <a:spcPct val="100000"/>
              </a:lnSpc>
              <a:spcBef>
                <a:spcPts val="0"/>
              </a:spcBef>
              <a:spcAft>
                <a:spcPts val="0"/>
              </a:spcAft>
              <a:buSzPts val="4800"/>
              <a:buNone/>
              <a:defRPr sz="6400"/>
            </a:lvl6pPr>
            <a:lvl7pPr lvl="6" rtl="0">
              <a:lnSpc>
                <a:spcPct val="100000"/>
              </a:lnSpc>
              <a:spcBef>
                <a:spcPts val="0"/>
              </a:spcBef>
              <a:spcAft>
                <a:spcPts val="0"/>
              </a:spcAft>
              <a:buSzPts val="4800"/>
              <a:buNone/>
              <a:defRPr sz="6400"/>
            </a:lvl7pPr>
            <a:lvl8pPr lvl="7" rtl="0">
              <a:lnSpc>
                <a:spcPct val="100000"/>
              </a:lnSpc>
              <a:spcBef>
                <a:spcPts val="0"/>
              </a:spcBef>
              <a:spcAft>
                <a:spcPts val="0"/>
              </a:spcAft>
              <a:buSzPts val="4800"/>
              <a:buNone/>
              <a:defRPr sz="6400"/>
            </a:lvl8pPr>
            <a:lvl9pPr lvl="8" rtl="0">
              <a:lnSpc>
                <a:spcPct val="100000"/>
              </a:lnSpc>
              <a:spcBef>
                <a:spcPts val="0"/>
              </a:spcBef>
              <a:spcAft>
                <a:spcPts val="0"/>
              </a:spcAft>
              <a:buSzPts val="4800"/>
              <a:buNone/>
              <a:defRPr sz="6400"/>
            </a:lvl9pPr>
          </a:lstStyle>
          <a:p>
            <a:r>
              <a:t>xx%</a:t>
            </a:r>
          </a:p>
        </p:txBody>
      </p:sp>
    </p:spTree>
    <p:extLst>
      <p:ext uri="{BB962C8B-B14F-4D97-AF65-F5344CB8AC3E}">
        <p14:creationId xmlns:p14="http://schemas.microsoft.com/office/powerpoint/2010/main" val="169339416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96"/>
        <p:cNvGrpSpPr/>
        <p:nvPr/>
      </p:nvGrpSpPr>
      <p:grpSpPr>
        <a:xfrm>
          <a:off x="0" y="0"/>
          <a:ext cx="0" cy="0"/>
          <a:chOff x="0" y="0"/>
          <a:chExt cx="0" cy="0"/>
        </a:xfrm>
      </p:grpSpPr>
      <p:grpSp>
        <p:nvGrpSpPr>
          <p:cNvPr id="997" name="Google Shape;997;p20"/>
          <p:cNvGrpSpPr/>
          <p:nvPr/>
        </p:nvGrpSpPr>
        <p:grpSpPr>
          <a:xfrm>
            <a:off x="-133507" y="5109414"/>
            <a:ext cx="2591595" cy="2040717"/>
            <a:chOff x="2199201" y="1155985"/>
            <a:chExt cx="1943696" cy="1530538"/>
          </a:xfrm>
        </p:grpSpPr>
        <p:sp>
          <p:nvSpPr>
            <p:cNvPr id="998" name="Google Shape;998;p20"/>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20"/>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20"/>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20"/>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20"/>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20"/>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20"/>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20"/>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20"/>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20"/>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20"/>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20"/>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20"/>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20"/>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20"/>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20"/>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20"/>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20"/>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20"/>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20"/>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20"/>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20"/>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20"/>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20"/>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20"/>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20"/>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20"/>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025" name="Google Shape;1025;p20"/>
          <p:cNvGrpSpPr/>
          <p:nvPr/>
        </p:nvGrpSpPr>
        <p:grpSpPr>
          <a:xfrm flipH="1">
            <a:off x="9369668" y="173104"/>
            <a:ext cx="2718369" cy="2871651"/>
            <a:chOff x="1668906" y="1908100"/>
            <a:chExt cx="1782927" cy="1883462"/>
          </a:xfrm>
        </p:grpSpPr>
        <p:sp>
          <p:nvSpPr>
            <p:cNvPr id="1026" name="Google Shape;1026;p20"/>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20"/>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20"/>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20"/>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20"/>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20"/>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20"/>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20"/>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20"/>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20"/>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20"/>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20"/>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20"/>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20"/>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20"/>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20"/>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20"/>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20"/>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20"/>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20"/>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20"/>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20"/>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20"/>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20"/>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20"/>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20"/>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20"/>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20"/>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4" name="Google Shape;1054;p20"/>
          <p:cNvSpPr txBox="1">
            <a:spLocks noGrp="1"/>
          </p:cNvSpPr>
          <p:nvPr>
            <p:ph type="subTitle" idx="1"/>
          </p:nvPr>
        </p:nvSpPr>
        <p:spPr>
          <a:xfrm>
            <a:off x="1143400" y="2506475"/>
            <a:ext cx="2750400" cy="49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2133"/>
              </a:spcBef>
              <a:spcAft>
                <a:spcPts val="0"/>
              </a:spcAft>
              <a:buNone/>
              <a:defRPr sz="2667">
                <a:latin typeface="Poppins Black"/>
                <a:ea typeface="Poppins Black"/>
                <a:cs typeface="Poppins Black"/>
                <a:sym typeface="Poppins Black"/>
              </a:defRPr>
            </a:lvl2pPr>
            <a:lvl3pPr lvl="2" rtl="0">
              <a:lnSpc>
                <a:spcPct val="100000"/>
              </a:lnSpc>
              <a:spcBef>
                <a:spcPts val="2133"/>
              </a:spcBef>
              <a:spcAft>
                <a:spcPts val="0"/>
              </a:spcAft>
              <a:buNone/>
              <a:defRPr sz="2667">
                <a:latin typeface="Poppins Black"/>
                <a:ea typeface="Poppins Black"/>
                <a:cs typeface="Poppins Black"/>
                <a:sym typeface="Poppins Black"/>
              </a:defRPr>
            </a:lvl3pPr>
            <a:lvl4pPr lvl="3" rtl="0">
              <a:lnSpc>
                <a:spcPct val="100000"/>
              </a:lnSpc>
              <a:spcBef>
                <a:spcPts val="2133"/>
              </a:spcBef>
              <a:spcAft>
                <a:spcPts val="0"/>
              </a:spcAft>
              <a:buNone/>
              <a:defRPr sz="2667">
                <a:latin typeface="Poppins Black"/>
                <a:ea typeface="Poppins Black"/>
                <a:cs typeface="Poppins Black"/>
                <a:sym typeface="Poppins Black"/>
              </a:defRPr>
            </a:lvl4pPr>
            <a:lvl5pPr lvl="4" rtl="0">
              <a:lnSpc>
                <a:spcPct val="100000"/>
              </a:lnSpc>
              <a:spcBef>
                <a:spcPts val="2133"/>
              </a:spcBef>
              <a:spcAft>
                <a:spcPts val="0"/>
              </a:spcAft>
              <a:buNone/>
              <a:defRPr sz="2667">
                <a:latin typeface="Poppins Black"/>
                <a:ea typeface="Poppins Black"/>
                <a:cs typeface="Poppins Black"/>
                <a:sym typeface="Poppins Black"/>
              </a:defRPr>
            </a:lvl5pPr>
            <a:lvl6pPr lvl="5" rtl="0">
              <a:lnSpc>
                <a:spcPct val="100000"/>
              </a:lnSpc>
              <a:spcBef>
                <a:spcPts val="2133"/>
              </a:spcBef>
              <a:spcAft>
                <a:spcPts val="0"/>
              </a:spcAft>
              <a:buNone/>
              <a:defRPr sz="2667">
                <a:latin typeface="Poppins Black"/>
                <a:ea typeface="Poppins Black"/>
                <a:cs typeface="Poppins Black"/>
                <a:sym typeface="Poppins Black"/>
              </a:defRPr>
            </a:lvl6pPr>
            <a:lvl7pPr lvl="6" rtl="0">
              <a:lnSpc>
                <a:spcPct val="100000"/>
              </a:lnSpc>
              <a:spcBef>
                <a:spcPts val="2133"/>
              </a:spcBef>
              <a:spcAft>
                <a:spcPts val="0"/>
              </a:spcAft>
              <a:buNone/>
              <a:defRPr sz="2667">
                <a:latin typeface="Poppins Black"/>
                <a:ea typeface="Poppins Black"/>
                <a:cs typeface="Poppins Black"/>
                <a:sym typeface="Poppins Black"/>
              </a:defRPr>
            </a:lvl7pPr>
            <a:lvl8pPr lvl="7" rtl="0">
              <a:lnSpc>
                <a:spcPct val="100000"/>
              </a:lnSpc>
              <a:spcBef>
                <a:spcPts val="2133"/>
              </a:spcBef>
              <a:spcAft>
                <a:spcPts val="0"/>
              </a:spcAft>
              <a:buNone/>
              <a:defRPr sz="2667">
                <a:latin typeface="Poppins Black"/>
                <a:ea typeface="Poppins Black"/>
                <a:cs typeface="Poppins Black"/>
                <a:sym typeface="Poppins Black"/>
              </a:defRPr>
            </a:lvl8pPr>
            <a:lvl9pPr lvl="8" rtl="0">
              <a:lnSpc>
                <a:spcPct val="100000"/>
              </a:lnSpc>
              <a:spcBef>
                <a:spcPts val="2133"/>
              </a:spcBef>
              <a:spcAft>
                <a:spcPts val="2133"/>
              </a:spcAft>
              <a:buNone/>
              <a:defRPr sz="2667">
                <a:latin typeface="Poppins Black"/>
                <a:ea typeface="Poppins Black"/>
                <a:cs typeface="Poppins Black"/>
                <a:sym typeface="Poppins Black"/>
              </a:defRPr>
            </a:lvl9pPr>
          </a:lstStyle>
          <a:p>
            <a:endParaRPr/>
          </a:p>
        </p:txBody>
      </p:sp>
      <p:sp>
        <p:nvSpPr>
          <p:cNvPr id="1055" name="Google Shape;1055;p20"/>
          <p:cNvSpPr txBox="1">
            <a:spLocks noGrp="1"/>
          </p:cNvSpPr>
          <p:nvPr>
            <p:ph type="subTitle" idx="2"/>
          </p:nvPr>
        </p:nvSpPr>
        <p:spPr>
          <a:xfrm>
            <a:off x="1143400" y="3001775"/>
            <a:ext cx="2750400" cy="8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1056" name="Google Shape;1056;p20"/>
          <p:cNvSpPr txBox="1">
            <a:spLocks noGrp="1"/>
          </p:cNvSpPr>
          <p:nvPr>
            <p:ph type="subTitle" idx="3"/>
          </p:nvPr>
        </p:nvSpPr>
        <p:spPr>
          <a:xfrm>
            <a:off x="4716000" y="2506475"/>
            <a:ext cx="2755200" cy="49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2133"/>
              </a:spcBef>
              <a:spcAft>
                <a:spcPts val="0"/>
              </a:spcAft>
              <a:buNone/>
              <a:defRPr sz="2667">
                <a:latin typeface="Poppins Black"/>
                <a:ea typeface="Poppins Black"/>
                <a:cs typeface="Poppins Black"/>
                <a:sym typeface="Poppins Black"/>
              </a:defRPr>
            </a:lvl2pPr>
            <a:lvl3pPr lvl="2" rtl="0">
              <a:lnSpc>
                <a:spcPct val="100000"/>
              </a:lnSpc>
              <a:spcBef>
                <a:spcPts val="2133"/>
              </a:spcBef>
              <a:spcAft>
                <a:spcPts val="0"/>
              </a:spcAft>
              <a:buNone/>
              <a:defRPr sz="2667">
                <a:latin typeface="Poppins Black"/>
                <a:ea typeface="Poppins Black"/>
                <a:cs typeface="Poppins Black"/>
                <a:sym typeface="Poppins Black"/>
              </a:defRPr>
            </a:lvl3pPr>
            <a:lvl4pPr lvl="3" rtl="0">
              <a:lnSpc>
                <a:spcPct val="100000"/>
              </a:lnSpc>
              <a:spcBef>
                <a:spcPts val="2133"/>
              </a:spcBef>
              <a:spcAft>
                <a:spcPts val="0"/>
              </a:spcAft>
              <a:buNone/>
              <a:defRPr sz="2667">
                <a:latin typeface="Poppins Black"/>
                <a:ea typeface="Poppins Black"/>
                <a:cs typeface="Poppins Black"/>
                <a:sym typeface="Poppins Black"/>
              </a:defRPr>
            </a:lvl4pPr>
            <a:lvl5pPr lvl="4" rtl="0">
              <a:lnSpc>
                <a:spcPct val="100000"/>
              </a:lnSpc>
              <a:spcBef>
                <a:spcPts val="2133"/>
              </a:spcBef>
              <a:spcAft>
                <a:spcPts val="0"/>
              </a:spcAft>
              <a:buNone/>
              <a:defRPr sz="2667">
                <a:latin typeface="Poppins Black"/>
                <a:ea typeface="Poppins Black"/>
                <a:cs typeface="Poppins Black"/>
                <a:sym typeface="Poppins Black"/>
              </a:defRPr>
            </a:lvl5pPr>
            <a:lvl6pPr lvl="5" rtl="0">
              <a:lnSpc>
                <a:spcPct val="100000"/>
              </a:lnSpc>
              <a:spcBef>
                <a:spcPts val="2133"/>
              </a:spcBef>
              <a:spcAft>
                <a:spcPts val="0"/>
              </a:spcAft>
              <a:buNone/>
              <a:defRPr sz="2667">
                <a:latin typeface="Poppins Black"/>
                <a:ea typeface="Poppins Black"/>
                <a:cs typeface="Poppins Black"/>
                <a:sym typeface="Poppins Black"/>
              </a:defRPr>
            </a:lvl6pPr>
            <a:lvl7pPr lvl="6" rtl="0">
              <a:lnSpc>
                <a:spcPct val="100000"/>
              </a:lnSpc>
              <a:spcBef>
                <a:spcPts val="2133"/>
              </a:spcBef>
              <a:spcAft>
                <a:spcPts val="0"/>
              </a:spcAft>
              <a:buNone/>
              <a:defRPr sz="2667">
                <a:latin typeface="Poppins Black"/>
                <a:ea typeface="Poppins Black"/>
                <a:cs typeface="Poppins Black"/>
                <a:sym typeface="Poppins Black"/>
              </a:defRPr>
            </a:lvl7pPr>
            <a:lvl8pPr lvl="7" rtl="0">
              <a:lnSpc>
                <a:spcPct val="100000"/>
              </a:lnSpc>
              <a:spcBef>
                <a:spcPts val="2133"/>
              </a:spcBef>
              <a:spcAft>
                <a:spcPts val="0"/>
              </a:spcAft>
              <a:buNone/>
              <a:defRPr sz="2667">
                <a:latin typeface="Poppins Black"/>
                <a:ea typeface="Poppins Black"/>
                <a:cs typeface="Poppins Black"/>
                <a:sym typeface="Poppins Black"/>
              </a:defRPr>
            </a:lvl8pPr>
            <a:lvl9pPr lvl="8" rtl="0">
              <a:lnSpc>
                <a:spcPct val="100000"/>
              </a:lnSpc>
              <a:spcBef>
                <a:spcPts val="2133"/>
              </a:spcBef>
              <a:spcAft>
                <a:spcPts val="2133"/>
              </a:spcAft>
              <a:buNone/>
              <a:defRPr sz="2667">
                <a:latin typeface="Poppins Black"/>
                <a:ea typeface="Poppins Black"/>
                <a:cs typeface="Poppins Black"/>
                <a:sym typeface="Poppins Black"/>
              </a:defRPr>
            </a:lvl9pPr>
          </a:lstStyle>
          <a:p>
            <a:endParaRPr/>
          </a:p>
        </p:txBody>
      </p:sp>
      <p:sp>
        <p:nvSpPr>
          <p:cNvPr id="1057" name="Google Shape;1057;p20"/>
          <p:cNvSpPr txBox="1">
            <a:spLocks noGrp="1"/>
          </p:cNvSpPr>
          <p:nvPr>
            <p:ph type="subTitle" idx="4"/>
          </p:nvPr>
        </p:nvSpPr>
        <p:spPr>
          <a:xfrm>
            <a:off x="4716000" y="3001775"/>
            <a:ext cx="2755200" cy="8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1058" name="Google Shape;1058;p20"/>
          <p:cNvSpPr txBox="1">
            <a:spLocks noGrp="1"/>
          </p:cNvSpPr>
          <p:nvPr>
            <p:ph type="subTitle" idx="5"/>
          </p:nvPr>
        </p:nvSpPr>
        <p:spPr>
          <a:xfrm>
            <a:off x="8293400" y="2506475"/>
            <a:ext cx="2755200" cy="49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2133"/>
              </a:spcBef>
              <a:spcAft>
                <a:spcPts val="0"/>
              </a:spcAft>
              <a:buNone/>
              <a:defRPr sz="2667">
                <a:latin typeface="Poppins Black"/>
                <a:ea typeface="Poppins Black"/>
                <a:cs typeface="Poppins Black"/>
                <a:sym typeface="Poppins Black"/>
              </a:defRPr>
            </a:lvl2pPr>
            <a:lvl3pPr lvl="2" rtl="0">
              <a:lnSpc>
                <a:spcPct val="100000"/>
              </a:lnSpc>
              <a:spcBef>
                <a:spcPts val="2133"/>
              </a:spcBef>
              <a:spcAft>
                <a:spcPts val="0"/>
              </a:spcAft>
              <a:buNone/>
              <a:defRPr sz="2667">
                <a:latin typeface="Poppins Black"/>
                <a:ea typeface="Poppins Black"/>
                <a:cs typeface="Poppins Black"/>
                <a:sym typeface="Poppins Black"/>
              </a:defRPr>
            </a:lvl3pPr>
            <a:lvl4pPr lvl="3" rtl="0">
              <a:lnSpc>
                <a:spcPct val="100000"/>
              </a:lnSpc>
              <a:spcBef>
                <a:spcPts val="2133"/>
              </a:spcBef>
              <a:spcAft>
                <a:spcPts val="0"/>
              </a:spcAft>
              <a:buNone/>
              <a:defRPr sz="2667">
                <a:latin typeface="Poppins Black"/>
                <a:ea typeface="Poppins Black"/>
                <a:cs typeface="Poppins Black"/>
                <a:sym typeface="Poppins Black"/>
              </a:defRPr>
            </a:lvl4pPr>
            <a:lvl5pPr lvl="4" rtl="0">
              <a:lnSpc>
                <a:spcPct val="100000"/>
              </a:lnSpc>
              <a:spcBef>
                <a:spcPts val="2133"/>
              </a:spcBef>
              <a:spcAft>
                <a:spcPts val="0"/>
              </a:spcAft>
              <a:buNone/>
              <a:defRPr sz="2667">
                <a:latin typeface="Poppins Black"/>
                <a:ea typeface="Poppins Black"/>
                <a:cs typeface="Poppins Black"/>
                <a:sym typeface="Poppins Black"/>
              </a:defRPr>
            </a:lvl5pPr>
            <a:lvl6pPr lvl="5" rtl="0">
              <a:lnSpc>
                <a:spcPct val="100000"/>
              </a:lnSpc>
              <a:spcBef>
                <a:spcPts val="2133"/>
              </a:spcBef>
              <a:spcAft>
                <a:spcPts val="0"/>
              </a:spcAft>
              <a:buNone/>
              <a:defRPr sz="2667">
                <a:latin typeface="Poppins Black"/>
                <a:ea typeface="Poppins Black"/>
                <a:cs typeface="Poppins Black"/>
                <a:sym typeface="Poppins Black"/>
              </a:defRPr>
            </a:lvl6pPr>
            <a:lvl7pPr lvl="6" rtl="0">
              <a:lnSpc>
                <a:spcPct val="100000"/>
              </a:lnSpc>
              <a:spcBef>
                <a:spcPts val="2133"/>
              </a:spcBef>
              <a:spcAft>
                <a:spcPts val="0"/>
              </a:spcAft>
              <a:buNone/>
              <a:defRPr sz="2667">
                <a:latin typeface="Poppins Black"/>
                <a:ea typeface="Poppins Black"/>
                <a:cs typeface="Poppins Black"/>
                <a:sym typeface="Poppins Black"/>
              </a:defRPr>
            </a:lvl7pPr>
            <a:lvl8pPr lvl="7" rtl="0">
              <a:lnSpc>
                <a:spcPct val="100000"/>
              </a:lnSpc>
              <a:spcBef>
                <a:spcPts val="2133"/>
              </a:spcBef>
              <a:spcAft>
                <a:spcPts val="0"/>
              </a:spcAft>
              <a:buNone/>
              <a:defRPr sz="2667">
                <a:latin typeface="Poppins Black"/>
                <a:ea typeface="Poppins Black"/>
                <a:cs typeface="Poppins Black"/>
                <a:sym typeface="Poppins Black"/>
              </a:defRPr>
            </a:lvl8pPr>
            <a:lvl9pPr lvl="8" rtl="0">
              <a:lnSpc>
                <a:spcPct val="100000"/>
              </a:lnSpc>
              <a:spcBef>
                <a:spcPts val="2133"/>
              </a:spcBef>
              <a:spcAft>
                <a:spcPts val="2133"/>
              </a:spcAft>
              <a:buNone/>
              <a:defRPr sz="2667">
                <a:latin typeface="Poppins Black"/>
                <a:ea typeface="Poppins Black"/>
                <a:cs typeface="Poppins Black"/>
                <a:sym typeface="Poppins Black"/>
              </a:defRPr>
            </a:lvl9pPr>
          </a:lstStyle>
          <a:p>
            <a:endParaRPr/>
          </a:p>
        </p:txBody>
      </p:sp>
      <p:sp>
        <p:nvSpPr>
          <p:cNvPr id="1059" name="Google Shape;1059;p20"/>
          <p:cNvSpPr txBox="1">
            <a:spLocks noGrp="1"/>
          </p:cNvSpPr>
          <p:nvPr>
            <p:ph type="subTitle" idx="6"/>
          </p:nvPr>
        </p:nvSpPr>
        <p:spPr>
          <a:xfrm>
            <a:off x="8293400" y="3001775"/>
            <a:ext cx="2755200" cy="8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1060" name="Google Shape;1060;p20"/>
          <p:cNvSpPr txBox="1">
            <a:spLocks noGrp="1"/>
          </p:cNvSpPr>
          <p:nvPr>
            <p:ph type="subTitle" idx="7"/>
          </p:nvPr>
        </p:nvSpPr>
        <p:spPr>
          <a:xfrm>
            <a:off x="1143400" y="4941535"/>
            <a:ext cx="2750400" cy="49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2133"/>
              </a:spcBef>
              <a:spcAft>
                <a:spcPts val="0"/>
              </a:spcAft>
              <a:buNone/>
              <a:defRPr sz="2667">
                <a:latin typeface="Poppins Black"/>
                <a:ea typeface="Poppins Black"/>
                <a:cs typeface="Poppins Black"/>
                <a:sym typeface="Poppins Black"/>
              </a:defRPr>
            </a:lvl2pPr>
            <a:lvl3pPr lvl="2" rtl="0">
              <a:lnSpc>
                <a:spcPct val="100000"/>
              </a:lnSpc>
              <a:spcBef>
                <a:spcPts val="2133"/>
              </a:spcBef>
              <a:spcAft>
                <a:spcPts val="0"/>
              </a:spcAft>
              <a:buNone/>
              <a:defRPr sz="2667">
                <a:latin typeface="Poppins Black"/>
                <a:ea typeface="Poppins Black"/>
                <a:cs typeface="Poppins Black"/>
                <a:sym typeface="Poppins Black"/>
              </a:defRPr>
            </a:lvl3pPr>
            <a:lvl4pPr lvl="3" rtl="0">
              <a:lnSpc>
                <a:spcPct val="100000"/>
              </a:lnSpc>
              <a:spcBef>
                <a:spcPts val="2133"/>
              </a:spcBef>
              <a:spcAft>
                <a:spcPts val="0"/>
              </a:spcAft>
              <a:buNone/>
              <a:defRPr sz="2667">
                <a:latin typeface="Poppins Black"/>
                <a:ea typeface="Poppins Black"/>
                <a:cs typeface="Poppins Black"/>
                <a:sym typeface="Poppins Black"/>
              </a:defRPr>
            </a:lvl4pPr>
            <a:lvl5pPr lvl="4" rtl="0">
              <a:lnSpc>
                <a:spcPct val="100000"/>
              </a:lnSpc>
              <a:spcBef>
                <a:spcPts val="2133"/>
              </a:spcBef>
              <a:spcAft>
                <a:spcPts val="0"/>
              </a:spcAft>
              <a:buNone/>
              <a:defRPr sz="2667">
                <a:latin typeface="Poppins Black"/>
                <a:ea typeface="Poppins Black"/>
                <a:cs typeface="Poppins Black"/>
                <a:sym typeface="Poppins Black"/>
              </a:defRPr>
            </a:lvl5pPr>
            <a:lvl6pPr lvl="5" rtl="0">
              <a:lnSpc>
                <a:spcPct val="100000"/>
              </a:lnSpc>
              <a:spcBef>
                <a:spcPts val="2133"/>
              </a:spcBef>
              <a:spcAft>
                <a:spcPts val="0"/>
              </a:spcAft>
              <a:buNone/>
              <a:defRPr sz="2667">
                <a:latin typeface="Poppins Black"/>
                <a:ea typeface="Poppins Black"/>
                <a:cs typeface="Poppins Black"/>
                <a:sym typeface="Poppins Black"/>
              </a:defRPr>
            </a:lvl6pPr>
            <a:lvl7pPr lvl="6" rtl="0">
              <a:lnSpc>
                <a:spcPct val="100000"/>
              </a:lnSpc>
              <a:spcBef>
                <a:spcPts val="2133"/>
              </a:spcBef>
              <a:spcAft>
                <a:spcPts val="0"/>
              </a:spcAft>
              <a:buNone/>
              <a:defRPr sz="2667">
                <a:latin typeface="Poppins Black"/>
                <a:ea typeface="Poppins Black"/>
                <a:cs typeface="Poppins Black"/>
                <a:sym typeface="Poppins Black"/>
              </a:defRPr>
            </a:lvl7pPr>
            <a:lvl8pPr lvl="7" rtl="0">
              <a:lnSpc>
                <a:spcPct val="100000"/>
              </a:lnSpc>
              <a:spcBef>
                <a:spcPts val="2133"/>
              </a:spcBef>
              <a:spcAft>
                <a:spcPts val="0"/>
              </a:spcAft>
              <a:buNone/>
              <a:defRPr sz="2667">
                <a:latin typeface="Poppins Black"/>
                <a:ea typeface="Poppins Black"/>
                <a:cs typeface="Poppins Black"/>
                <a:sym typeface="Poppins Black"/>
              </a:defRPr>
            </a:lvl8pPr>
            <a:lvl9pPr lvl="8" rtl="0">
              <a:lnSpc>
                <a:spcPct val="100000"/>
              </a:lnSpc>
              <a:spcBef>
                <a:spcPts val="2133"/>
              </a:spcBef>
              <a:spcAft>
                <a:spcPts val="2133"/>
              </a:spcAft>
              <a:buNone/>
              <a:defRPr sz="2667">
                <a:latin typeface="Poppins Black"/>
                <a:ea typeface="Poppins Black"/>
                <a:cs typeface="Poppins Black"/>
                <a:sym typeface="Poppins Black"/>
              </a:defRPr>
            </a:lvl9pPr>
          </a:lstStyle>
          <a:p>
            <a:endParaRPr/>
          </a:p>
        </p:txBody>
      </p:sp>
      <p:sp>
        <p:nvSpPr>
          <p:cNvPr id="1061" name="Google Shape;1061;p20"/>
          <p:cNvSpPr txBox="1">
            <a:spLocks noGrp="1"/>
          </p:cNvSpPr>
          <p:nvPr>
            <p:ph type="subTitle" idx="8"/>
          </p:nvPr>
        </p:nvSpPr>
        <p:spPr>
          <a:xfrm>
            <a:off x="1143400" y="5436835"/>
            <a:ext cx="2750400" cy="8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1062" name="Google Shape;1062;p20"/>
          <p:cNvSpPr txBox="1">
            <a:spLocks noGrp="1"/>
          </p:cNvSpPr>
          <p:nvPr>
            <p:ph type="subTitle" idx="9"/>
          </p:nvPr>
        </p:nvSpPr>
        <p:spPr>
          <a:xfrm>
            <a:off x="4716000" y="4941535"/>
            <a:ext cx="2755200" cy="49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2133"/>
              </a:spcBef>
              <a:spcAft>
                <a:spcPts val="0"/>
              </a:spcAft>
              <a:buNone/>
              <a:defRPr sz="2667">
                <a:latin typeface="Poppins Black"/>
                <a:ea typeface="Poppins Black"/>
                <a:cs typeface="Poppins Black"/>
                <a:sym typeface="Poppins Black"/>
              </a:defRPr>
            </a:lvl2pPr>
            <a:lvl3pPr lvl="2" rtl="0">
              <a:lnSpc>
                <a:spcPct val="100000"/>
              </a:lnSpc>
              <a:spcBef>
                <a:spcPts val="2133"/>
              </a:spcBef>
              <a:spcAft>
                <a:spcPts val="0"/>
              </a:spcAft>
              <a:buNone/>
              <a:defRPr sz="2667">
                <a:latin typeface="Poppins Black"/>
                <a:ea typeface="Poppins Black"/>
                <a:cs typeface="Poppins Black"/>
                <a:sym typeface="Poppins Black"/>
              </a:defRPr>
            </a:lvl3pPr>
            <a:lvl4pPr lvl="3" rtl="0">
              <a:lnSpc>
                <a:spcPct val="100000"/>
              </a:lnSpc>
              <a:spcBef>
                <a:spcPts val="2133"/>
              </a:spcBef>
              <a:spcAft>
                <a:spcPts val="0"/>
              </a:spcAft>
              <a:buNone/>
              <a:defRPr sz="2667">
                <a:latin typeface="Poppins Black"/>
                <a:ea typeface="Poppins Black"/>
                <a:cs typeface="Poppins Black"/>
                <a:sym typeface="Poppins Black"/>
              </a:defRPr>
            </a:lvl4pPr>
            <a:lvl5pPr lvl="4" rtl="0">
              <a:lnSpc>
                <a:spcPct val="100000"/>
              </a:lnSpc>
              <a:spcBef>
                <a:spcPts val="2133"/>
              </a:spcBef>
              <a:spcAft>
                <a:spcPts val="0"/>
              </a:spcAft>
              <a:buNone/>
              <a:defRPr sz="2667">
                <a:latin typeface="Poppins Black"/>
                <a:ea typeface="Poppins Black"/>
                <a:cs typeface="Poppins Black"/>
                <a:sym typeface="Poppins Black"/>
              </a:defRPr>
            </a:lvl5pPr>
            <a:lvl6pPr lvl="5" rtl="0">
              <a:lnSpc>
                <a:spcPct val="100000"/>
              </a:lnSpc>
              <a:spcBef>
                <a:spcPts val="2133"/>
              </a:spcBef>
              <a:spcAft>
                <a:spcPts val="0"/>
              </a:spcAft>
              <a:buNone/>
              <a:defRPr sz="2667">
                <a:latin typeface="Poppins Black"/>
                <a:ea typeface="Poppins Black"/>
                <a:cs typeface="Poppins Black"/>
                <a:sym typeface="Poppins Black"/>
              </a:defRPr>
            </a:lvl6pPr>
            <a:lvl7pPr lvl="6" rtl="0">
              <a:lnSpc>
                <a:spcPct val="100000"/>
              </a:lnSpc>
              <a:spcBef>
                <a:spcPts val="2133"/>
              </a:spcBef>
              <a:spcAft>
                <a:spcPts val="0"/>
              </a:spcAft>
              <a:buNone/>
              <a:defRPr sz="2667">
                <a:latin typeface="Poppins Black"/>
                <a:ea typeface="Poppins Black"/>
                <a:cs typeface="Poppins Black"/>
                <a:sym typeface="Poppins Black"/>
              </a:defRPr>
            </a:lvl7pPr>
            <a:lvl8pPr lvl="7" rtl="0">
              <a:lnSpc>
                <a:spcPct val="100000"/>
              </a:lnSpc>
              <a:spcBef>
                <a:spcPts val="2133"/>
              </a:spcBef>
              <a:spcAft>
                <a:spcPts val="0"/>
              </a:spcAft>
              <a:buNone/>
              <a:defRPr sz="2667">
                <a:latin typeface="Poppins Black"/>
                <a:ea typeface="Poppins Black"/>
                <a:cs typeface="Poppins Black"/>
                <a:sym typeface="Poppins Black"/>
              </a:defRPr>
            </a:lvl8pPr>
            <a:lvl9pPr lvl="8" rtl="0">
              <a:lnSpc>
                <a:spcPct val="100000"/>
              </a:lnSpc>
              <a:spcBef>
                <a:spcPts val="2133"/>
              </a:spcBef>
              <a:spcAft>
                <a:spcPts val="2133"/>
              </a:spcAft>
              <a:buNone/>
              <a:defRPr sz="2667">
                <a:latin typeface="Poppins Black"/>
                <a:ea typeface="Poppins Black"/>
                <a:cs typeface="Poppins Black"/>
                <a:sym typeface="Poppins Black"/>
              </a:defRPr>
            </a:lvl9pPr>
          </a:lstStyle>
          <a:p>
            <a:endParaRPr/>
          </a:p>
        </p:txBody>
      </p:sp>
      <p:sp>
        <p:nvSpPr>
          <p:cNvPr id="1063" name="Google Shape;1063;p20"/>
          <p:cNvSpPr txBox="1">
            <a:spLocks noGrp="1"/>
          </p:cNvSpPr>
          <p:nvPr>
            <p:ph type="subTitle" idx="13"/>
          </p:nvPr>
        </p:nvSpPr>
        <p:spPr>
          <a:xfrm>
            <a:off x="4716000" y="5436835"/>
            <a:ext cx="2755200" cy="8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1064" name="Google Shape;1064;p20"/>
          <p:cNvSpPr txBox="1">
            <a:spLocks noGrp="1"/>
          </p:cNvSpPr>
          <p:nvPr>
            <p:ph type="subTitle" idx="14"/>
          </p:nvPr>
        </p:nvSpPr>
        <p:spPr>
          <a:xfrm>
            <a:off x="8293400" y="4941535"/>
            <a:ext cx="2755200" cy="49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2133"/>
              </a:spcBef>
              <a:spcAft>
                <a:spcPts val="0"/>
              </a:spcAft>
              <a:buNone/>
              <a:defRPr sz="2667">
                <a:latin typeface="Poppins Black"/>
                <a:ea typeface="Poppins Black"/>
                <a:cs typeface="Poppins Black"/>
                <a:sym typeface="Poppins Black"/>
              </a:defRPr>
            </a:lvl2pPr>
            <a:lvl3pPr lvl="2" rtl="0">
              <a:lnSpc>
                <a:spcPct val="100000"/>
              </a:lnSpc>
              <a:spcBef>
                <a:spcPts val="2133"/>
              </a:spcBef>
              <a:spcAft>
                <a:spcPts val="0"/>
              </a:spcAft>
              <a:buNone/>
              <a:defRPr sz="2667">
                <a:latin typeface="Poppins Black"/>
                <a:ea typeface="Poppins Black"/>
                <a:cs typeface="Poppins Black"/>
                <a:sym typeface="Poppins Black"/>
              </a:defRPr>
            </a:lvl3pPr>
            <a:lvl4pPr lvl="3" rtl="0">
              <a:lnSpc>
                <a:spcPct val="100000"/>
              </a:lnSpc>
              <a:spcBef>
                <a:spcPts val="2133"/>
              </a:spcBef>
              <a:spcAft>
                <a:spcPts val="0"/>
              </a:spcAft>
              <a:buNone/>
              <a:defRPr sz="2667">
                <a:latin typeface="Poppins Black"/>
                <a:ea typeface="Poppins Black"/>
                <a:cs typeface="Poppins Black"/>
                <a:sym typeface="Poppins Black"/>
              </a:defRPr>
            </a:lvl4pPr>
            <a:lvl5pPr lvl="4" rtl="0">
              <a:lnSpc>
                <a:spcPct val="100000"/>
              </a:lnSpc>
              <a:spcBef>
                <a:spcPts val="2133"/>
              </a:spcBef>
              <a:spcAft>
                <a:spcPts val="0"/>
              </a:spcAft>
              <a:buNone/>
              <a:defRPr sz="2667">
                <a:latin typeface="Poppins Black"/>
                <a:ea typeface="Poppins Black"/>
                <a:cs typeface="Poppins Black"/>
                <a:sym typeface="Poppins Black"/>
              </a:defRPr>
            </a:lvl5pPr>
            <a:lvl6pPr lvl="5" rtl="0">
              <a:lnSpc>
                <a:spcPct val="100000"/>
              </a:lnSpc>
              <a:spcBef>
                <a:spcPts val="2133"/>
              </a:spcBef>
              <a:spcAft>
                <a:spcPts val="0"/>
              </a:spcAft>
              <a:buNone/>
              <a:defRPr sz="2667">
                <a:latin typeface="Poppins Black"/>
                <a:ea typeface="Poppins Black"/>
                <a:cs typeface="Poppins Black"/>
                <a:sym typeface="Poppins Black"/>
              </a:defRPr>
            </a:lvl6pPr>
            <a:lvl7pPr lvl="6" rtl="0">
              <a:lnSpc>
                <a:spcPct val="100000"/>
              </a:lnSpc>
              <a:spcBef>
                <a:spcPts val="2133"/>
              </a:spcBef>
              <a:spcAft>
                <a:spcPts val="0"/>
              </a:spcAft>
              <a:buNone/>
              <a:defRPr sz="2667">
                <a:latin typeface="Poppins Black"/>
                <a:ea typeface="Poppins Black"/>
                <a:cs typeface="Poppins Black"/>
                <a:sym typeface="Poppins Black"/>
              </a:defRPr>
            </a:lvl7pPr>
            <a:lvl8pPr lvl="7" rtl="0">
              <a:lnSpc>
                <a:spcPct val="100000"/>
              </a:lnSpc>
              <a:spcBef>
                <a:spcPts val="2133"/>
              </a:spcBef>
              <a:spcAft>
                <a:spcPts val="0"/>
              </a:spcAft>
              <a:buNone/>
              <a:defRPr sz="2667">
                <a:latin typeface="Poppins Black"/>
                <a:ea typeface="Poppins Black"/>
                <a:cs typeface="Poppins Black"/>
                <a:sym typeface="Poppins Black"/>
              </a:defRPr>
            </a:lvl8pPr>
            <a:lvl9pPr lvl="8" rtl="0">
              <a:lnSpc>
                <a:spcPct val="100000"/>
              </a:lnSpc>
              <a:spcBef>
                <a:spcPts val="2133"/>
              </a:spcBef>
              <a:spcAft>
                <a:spcPts val="2133"/>
              </a:spcAft>
              <a:buNone/>
              <a:defRPr sz="2667">
                <a:latin typeface="Poppins Black"/>
                <a:ea typeface="Poppins Black"/>
                <a:cs typeface="Poppins Black"/>
                <a:sym typeface="Poppins Black"/>
              </a:defRPr>
            </a:lvl9pPr>
          </a:lstStyle>
          <a:p>
            <a:endParaRPr/>
          </a:p>
        </p:txBody>
      </p:sp>
      <p:sp>
        <p:nvSpPr>
          <p:cNvPr id="1065" name="Google Shape;1065;p20"/>
          <p:cNvSpPr txBox="1">
            <a:spLocks noGrp="1"/>
          </p:cNvSpPr>
          <p:nvPr>
            <p:ph type="subTitle" idx="15"/>
          </p:nvPr>
        </p:nvSpPr>
        <p:spPr>
          <a:xfrm>
            <a:off x="8293400" y="5436835"/>
            <a:ext cx="2755200" cy="8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1066" name="Google Shape;1066;p20"/>
          <p:cNvSpPr txBox="1">
            <a:spLocks noGrp="1"/>
          </p:cNvSpPr>
          <p:nvPr>
            <p:ph type="title"/>
          </p:nvPr>
        </p:nvSpPr>
        <p:spPr>
          <a:xfrm>
            <a:off x="960000" y="541867"/>
            <a:ext cx="10272000" cy="816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Font typeface="Palanquin Dark"/>
              <a:buNone/>
              <a:defRPr>
                <a:latin typeface="Palanquin Dark"/>
                <a:ea typeface="Palanquin Dark"/>
                <a:cs typeface="Palanquin Dark"/>
                <a:sym typeface="Palanquin Dark"/>
              </a:defRPr>
            </a:lvl2pPr>
            <a:lvl3pPr lvl="2" rtl="0">
              <a:spcBef>
                <a:spcPts val="0"/>
              </a:spcBef>
              <a:spcAft>
                <a:spcPts val="0"/>
              </a:spcAft>
              <a:buSzPts val="2800"/>
              <a:buFont typeface="Palanquin Dark"/>
              <a:buNone/>
              <a:defRPr>
                <a:latin typeface="Palanquin Dark"/>
                <a:ea typeface="Palanquin Dark"/>
                <a:cs typeface="Palanquin Dark"/>
                <a:sym typeface="Palanquin Dark"/>
              </a:defRPr>
            </a:lvl3pPr>
            <a:lvl4pPr lvl="3" rtl="0">
              <a:spcBef>
                <a:spcPts val="0"/>
              </a:spcBef>
              <a:spcAft>
                <a:spcPts val="0"/>
              </a:spcAft>
              <a:buSzPts val="2800"/>
              <a:buFont typeface="Palanquin Dark"/>
              <a:buNone/>
              <a:defRPr>
                <a:latin typeface="Palanquin Dark"/>
                <a:ea typeface="Palanquin Dark"/>
                <a:cs typeface="Palanquin Dark"/>
                <a:sym typeface="Palanquin Dark"/>
              </a:defRPr>
            </a:lvl4pPr>
            <a:lvl5pPr lvl="4" rtl="0">
              <a:spcBef>
                <a:spcPts val="0"/>
              </a:spcBef>
              <a:spcAft>
                <a:spcPts val="0"/>
              </a:spcAft>
              <a:buSzPts val="2800"/>
              <a:buFont typeface="Palanquin Dark"/>
              <a:buNone/>
              <a:defRPr>
                <a:latin typeface="Palanquin Dark"/>
                <a:ea typeface="Palanquin Dark"/>
                <a:cs typeface="Palanquin Dark"/>
                <a:sym typeface="Palanquin Dark"/>
              </a:defRPr>
            </a:lvl5pPr>
            <a:lvl6pPr lvl="5" rtl="0">
              <a:spcBef>
                <a:spcPts val="0"/>
              </a:spcBef>
              <a:spcAft>
                <a:spcPts val="0"/>
              </a:spcAft>
              <a:buSzPts val="2800"/>
              <a:buFont typeface="Palanquin Dark"/>
              <a:buNone/>
              <a:defRPr>
                <a:latin typeface="Palanquin Dark"/>
                <a:ea typeface="Palanquin Dark"/>
                <a:cs typeface="Palanquin Dark"/>
                <a:sym typeface="Palanquin Dark"/>
              </a:defRPr>
            </a:lvl6pPr>
            <a:lvl7pPr lvl="6" rtl="0">
              <a:spcBef>
                <a:spcPts val="0"/>
              </a:spcBef>
              <a:spcAft>
                <a:spcPts val="0"/>
              </a:spcAft>
              <a:buSzPts val="2800"/>
              <a:buFont typeface="Palanquin Dark"/>
              <a:buNone/>
              <a:defRPr>
                <a:latin typeface="Palanquin Dark"/>
                <a:ea typeface="Palanquin Dark"/>
                <a:cs typeface="Palanquin Dark"/>
                <a:sym typeface="Palanquin Dark"/>
              </a:defRPr>
            </a:lvl7pPr>
            <a:lvl8pPr lvl="7" rtl="0">
              <a:spcBef>
                <a:spcPts val="0"/>
              </a:spcBef>
              <a:spcAft>
                <a:spcPts val="0"/>
              </a:spcAft>
              <a:buSzPts val="2800"/>
              <a:buFont typeface="Palanquin Dark"/>
              <a:buNone/>
              <a:defRPr>
                <a:latin typeface="Palanquin Dark"/>
                <a:ea typeface="Palanquin Dark"/>
                <a:cs typeface="Palanquin Dark"/>
                <a:sym typeface="Palanquin Dark"/>
              </a:defRPr>
            </a:lvl8pPr>
            <a:lvl9pPr lvl="8"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354446810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mall numbers">
  <p:cSld name="Small numbers">
    <p:spTree>
      <p:nvGrpSpPr>
        <p:cNvPr id="1" name="Shape 1067"/>
        <p:cNvGrpSpPr/>
        <p:nvPr/>
      </p:nvGrpSpPr>
      <p:grpSpPr>
        <a:xfrm>
          <a:off x="0" y="0"/>
          <a:ext cx="0" cy="0"/>
          <a:chOff x="0" y="0"/>
          <a:chExt cx="0" cy="0"/>
        </a:xfrm>
      </p:grpSpPr>
      <p:grpSp>
        <p:nvGrpSpPr>
          <p:cNvPr id="1068" name="Google Shape;1068;p21"/>
          <p:cNvGrpSpPr/>
          <p:nvPr/>
        </p:nvGrpSpPr>
        <p:grpSpPr>
          <a:xfrm>
            <a:off x="-133507" y="5109414"/>
            <a:ext cx="2591595" cy="2040717"/>
            <a:chOff x="2199201" y="1155985"/>
            <a:chExt cx="1943696" cy="1530538"/>
          </a:xfrm>
        </p:grpSpPr>
        <p:sp>
          <p:nvSpPr>
            <p:cNvPr id="1069" name="Google Shape;1069;p21"/>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21"/>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21"/>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21"/>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3" name="Google Shape;1073;p21"/>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4" name="Google Shape;1074;p21"/>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5" name="Google Shape;1075;p21"/>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6" name="Google Shape;1076;p21"/>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7" name="Google Shape;1077;p21"/>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8" name="Google Shape;1078;p21"/>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9" name="Google Shape;1079;p21"/>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0" name="Google Shape;1080;p21"/>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1" name="Google Shape;1081;p21"/>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2" name="Google Shape;1082;p21"/>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21"/>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21"/>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21"/>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21"/>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21"/>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21"/>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21"/>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21"/>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21"/>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21"/>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21"/>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21"/>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21"/>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096" name="Google Shape;1096;p21"/>
          <p:cNvGrpSpPr/>
          <p:nvPr/>
        </p:nvGrpSpPr>
        <p:grpSpPr>
          <a:xfrm flipH="1">
            <a:off x="9369668" y="173104"/>
            <a:ext cx="2718369" cy="2871651"/>
            <a:chOff x="1668906" y="1908100"/>
            <a:chExt cx="1782927" cy="1883462"/>
          </a:xfrm>
        </p:grpSpPr>
        <p:sp>
          <p:nvSpPr>
            <p:cNvPr id="1097" name="Google Shape;1097;p21"/>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21"/>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21"/>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21"/>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21"/>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21"/>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21"/>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21"/>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21"/>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21"/>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21"/>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21"/>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21"/>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21"/>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21"/>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21"/>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21"/>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4" name="Google Shape;1114;p21"/>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21"/>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21"/>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21"/>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8" name="Google Shape;1118;p21"/>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9" name="Google Shape;1119;p21"/>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21"/>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21"/>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21"/>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21"/>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21"/>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25" name="Google Shape;1125;p21"/>
          <p:cNvSpPr txBox="1">
            <a:spLocks noGrp="1"/>
          </p:cNvSpPr>
          <p:nvPr>
            <p:ph type="title" hasCustomPrompt="1"/>
          </p:nvPr>
        </p:nvSpPr>
        <p:spPr>
          <a:xfrm>
            <a:off x="1098600" y="3325311"/>
            <a:ext cx="3048000" cy="1346000"/>
          </a:xfrm>
          <a:prstGeom prst="rect">
            <a:avLst/>
          </a:prstGeom>
        </p:spPr>
        <p:txBody>
          <a:bodyPr spcFirstLastPara="1" wrap="square" lIns="91425" tIns="91425" rIns="91425" bIns="91425" anchor="b" anchorCtr="0">
            <a:noAutofit/>
          </a:bodyPr>
          <a:lstStyle>
            <a:lvl1pPr lvl="0" rtl="0">
              <a:spcBef>
                <a:spcPts val="0"/>
              </a:spcBef>
              <a:spcAft>
                <a:spcPts val="0"/>
              </a:spcAft>
              <a:buSzPts val="4000"/>
              <a:buNone/>
              <a:defRPr sz="5333"/>
            </a:lvl1pPr>
            <a:lvl2pPr lvl="1" rtl="0">
              <a:spcBef>
                <a:spcPts val="0"/>
              </a:spcBef>
              <a:spcAft>
                <a:spcPts val="0"/>
              </a:spcAft>
              <a:buSzPts val="4000"/>
              <a:buNone/>
              <a:defRPr sz="5333"/>
            </a:lvl2pPr>
            <a:lvl3pPr lvl="2" rtl="0">
              <a:spcBef>
                <a:spcPts val="0"/>
              </a:spcBef>
              <a:spcAft>
                <a:spcPts val="0"/>
              </a:spcAft>
              <a:buSzPts val="4000"/>
              <a:buNone/>
              <a:defRPr sz="5333"/>
            </a:lvl3pPr>
            <a:lvl4pPr lvl="3" rtl="0">
              <a:spcBef>
                <a:spcPts val="0"/>
              </a:spcBef>
              <a:spcAft>
                <a:spcPts val="0"/>
              </a:spcAft>
              <a:buSzPts val="4000"/>
              <a:buNone/>
              <a:defRPr sz="5333"/>
            </a:lvl4pPr>
            <a:lvl5pPr lvl="4" rtl="0">
              <a:spcBef>
                <a:spcPts val="0"/>
              </a:spcBef>
              <a:spcAft>
                <a:spcPts val="0"/>
              </a:spcAft>
              <a:buSzPts val="4000"/>
              <a:buNone/>
              <a:defRPr sz="5333"/>
            </a:lvl5pPr>
            <a:lvl6pPr lvl="5" rtl="0">
              <a:spcBef>
                <a:spcPts val="0"/>
              </a:spcBef>
              <a:spcAft>
                <a:spcPts val="0"/>
              </a:spcAft>
              <a:buSzPts val="4000"/>
              <a:buNone/>
              <a:defRPr sz="5333"/>
            </a:lvl6pPr>
            <a:lvl7pPr lvl="6" rtl="0">
              <a:spcBef>
                <a:spcPts val="0"/>
              </a:spcBef>
              <a:spcAft>
                <a:spcPts val="0"/>
              </a:spcAft>
              <a:buSzPts val="4000"/>
              <a:buNone/>
              <a:defRPr sz="5333"/>
            </a:lvl7pPr>
            <a:lvl8pPr lvl="7" rtl="0">
              <a:spcBef>
                <a:spcPts val="0"/>
              </a:spcBef>
              <a:spcAft>
                <a:spcPts val="0"/>
              </a:spcAft>
              <a:buSzPts val="4000"/>
              <a:buNone/>
              <a:defRPr sz="5333"/>
            </a:lvl8pPr>
            <a:lvl9pPr lvl="8" rtl="0">
              <a:spcBef>
                <a:spcPts val="0"/>
              </a:spcBef>
              <a:spcAft>
                <a:spcPts val="0"/>
              </a:spcAft>
              <a:buSzPts val="4000"/>
              <a:buNone/>
              <a:defRPr sz="5333"/>
            </a:lvl9pPr>
          </a:lstStyle>
          <a:p>
            <a:r>
              <a:t>xx%</a:t>
            </a:r>
          </a:p>
        </p:txBody>
      </p:sp>
      <p:sp>
        <p:nvSpPr>
          <p:cNvPr id="1126" name="Google Shape;1126;p21"/>
          <p:cNvSpPr txBox="1">
            <a:spLocks noGrp="1"/>
          </p:cNvSpPr>
          <p:nvPr>
            <p:ph type="subTitle" idx="1"/>
          </p:nvPr>
        </p:nvSpPr>
        <p:spPr>
          <a:xfrm>
            <a:off x="1098600" y="4522992"/>
            <a:ext cx="3048000" cy="1025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a:lvl1pPr>
            <a:lvl2pPr lvl="1" algn="ctr">
              <a:spcBef>
                <a:spcPts val="2133"/>
              </a:spcBef>
              <a:spcAft>
                <a:spcPts val="0"/>
              </a:spcAft>
              <a:buNone/>
              <a:defRPr/>
            </a:lvl2pPr>
            <a:lvl3pPr lvl="2" algn="ctr">
              <a:spcBef>
                <a:spcPts val="2133"/>
              </a:spcBef>
              <a:spcAft>
                <a:spcPts val="0"/>
              </a:spcAft>
              <a:buNone/>
              <a:defRPr/>
            </a:lvl3pPr>
            <a:lvl4pPr lvl="3" algn="ctr">
              <a:spcBef>
                <a:spcPts val="2133"/>
              </a:spcBef>
              <a:spcAft>
                <a:spcPts val="0"/>
              </a:spcAft>
              <a:buNone/>
              <a:defRPr/>
            </a:lvl4pPr>
            <a:lvl5pPr lvl="4" algn="ctr">
              <a:spcBef>
                <a:spcPts val="2133"/>
              </a:spcBef>
              <a:spcAft>
                <a:spcPts val="0"/>
              </a:spcAft>
              <a:buNone/>
              <a:defRPr/>
            </a:lvl5pPr>
            <a:lvl6pPr lvl="5" algn="ctr">
              <a:spcBef>
                <a:spcPts val="2133"/>
              </a:spcBef>
              <a:spcAft>
                <a:spcPts val="0"/>
              </a:spcAft>
              <a:buNone/>
              <a:defRPr/>
            </a:lvl6pPr>
            <a:lvl7pPr lvl="6" algn="ctr">
              <a:spcBef>
                <a:spcPts val="2133"/>
              </a:spcBef>
              <a:spcAft>
                <a:spcPts val="0"/>
              </a:spcAft>
              <a:buNone/>
              <a:defRPr/>
            </a:lvl7pPr>
            <a:lvl8pPr lvl="7" algn="ctr">
              <a:spcBef>
                <a:spcPts val="2133"/>
              </a:spcBef>
              <a:spcAft>
                <a:spcPts val="0"/>
              </a:spcAft>
              <a:buNone/>
              <a:defRPr/>
            </a:lvl8pPr>
            <a:lvl9pPr lvl="8" algn="ctr">
              <a:spcBef>
                <a:spcPts val="2133"/>
              </a:spcBef>
              <a:spcAft>
                <a:spcPts val="2133"/>
              </a:spcAft>
              <a:buNone/>
              <a:defRPr/>
            </a:lvl9pPr>
          </a:lstStyle>
          <a:p>
            <a:endParaRPr/>
          </a:p>
        </p:txBody>
      </p:sp>
      <p:sp>
        <p:nvSpPr>
          <p:cNvPr id="1127" name="Google Shape;1127;p21"/>
          <p:cNvSpPr txBox="1">
            <a:spLocks noGrp="1"/>
          </p:cNvSpPr>
          <p:nvPr>
            <p:ph type="title" idx="2" hasCustomPrompt="1"/>
          </p:nvPr>
        </p:nvSpPr>
        <p:spPr>
          <a:xfrm>
            <a:off x="4572000" y="3325311"/>
            <a:ext cx="3048000" cy="1346000"/>
          </a:xfrm>
          <a:prstGeom prst="rect">
            <a:avLst/>
          </a:prstGeom>
        </p:spPr>
        <p:txBody>
          <a:bodyPr spcFirstLastPara="1" wrap="square" lIns="91425" tIns="91425" rIns="91425" bIns="91425" anchor="b" anchorCtr="0">
            <a:noAutofit/>
          </a:bodyPr>
          <a:lstStyle>
            <a:lvl1pPr lvl="0" rtl="0">
              <a:spcBef>
                <a:spcPts val="0"/>
              </a:spcBef>
              <a:spcAft>
                <a:spcPts val="0"/>
              </a:spcAft>
              <a:buSzPts val="4000"/>
              <a:buNone/>
              <a:defRPr sz="5333"/>
            </a:lvl1pPr>
            <a:lvl2pPr lvl="1" rtl="0">
              <a:spcBef>
                <a:spcPts val="0"/>
              </a:spcBef>
              <a:spcAft>
                <a:spcPts val="0"/>
              </a:spcAft>
              <a:buSzPts val="4000"/>
              <a:buNone/>
              <a:defRPr sz="5333"/>
            </a:lvl2pPr>
            <a:lvl3pPr lvl="2" rtl="0">
              <a:spcBef>
                <a:spcPts val="0"/>
              </a:spcBef>
              <a:spcAft>
                <a:spcPts val="0"/>
              </a:spcAft>
              <a:buSzPts val="4000"/>
              <a:buNone/>
              <a:defRPr sz="5333"/>
            </a:lvl3pPr>
            <a:lvl4pPr lvl="3" rtl="0">
              <a:spcBef>
                <a:spcPts val="0"/>
              </a:spcBef>
              <a:spcAft>
                <a:spcPts val="0"/>
              </a:spcAft>
              <a:buSzPts val="4000"/>
              <a:buNone/>
              <a:defRPr sz="5333"/>
            </a:lvl4pPr>
            <a:lvl5pPr lvl="4" rtl="0">
              <a:spcBef>
                <a:spcPts val="0"/>
              </a:spcBef>
              <a:spcAft>
                <a:spcPts val="0"/>
              </a:spcAft>
              <a:buSzPts val="4000"/>
              <a:buNone/>
              <a:defRPr sz="5333"/>
            </a:lvl5pPr>
            <a:lvl6pPr lvl="5" rtl="0">
              <a:spcBef>
                <a:spcPts val="0"/>
              </a:spcBef>
              <a:spcAft>
                <a:spcPts val="0"/>
              </a:spcAft>
              <a:buSzPts val="4000"/>
              <a:buNone/>
              <a:defRPr sz="5333"/>
            </a:lvl6pPr>
            <a:lvl7pPr lvl="6" rtl="0">
              <a:spcBef>
                <a:spcPts val="0"/>
              </a:spcBef>
              <a:spcAft>
                <a:spcPts val="0"/>
              </a:spcAft>
              <a:buSzPts val="4000"/>
              <a:buNone/>
              <a:defRPr sz="5333"/>
            </a:lvl7pPr>
            <a:lvl8pPr lvl="7" rtl="0">
              <a:spcBef>
                <a:spcPts val="0"/>
              </a:spcBef>
              <a:spcAft>
                <a:spcPts val="0"/>
              </a:spcAft>
              <a:buSzPts val="4000"/>
              <a:buNone/>
              <a:defRPr sz="5333"/>
            </a:lvl8pPr>
            <a:lvl9pPr lvl="8" rtl="0">
              <a:spcBef>
                <a:spcPts val="0"/>
              </a:spcBef>
              <a:spcAft>
                <a:spcPts val="0"/>
              </a:spcAft>
              <a:buSzPts val="4000"/>
              <a:buNone/>
              <a:defRPr sz="5333"/>
            </a:lvl9pPr>
          </a:lstStyle>
          <a:p>
            <a:r>
              <a:t>xx%</a:t>
            </a:r>
          </a:p>
        </p:txBody>
      </p:sp>
      <p:sp>
        <p:nvSpPr>
          <p:cNvPr id="1128" name="Google Shape;1128;p21"/>
          <p:cNvSpPr txBox="1">
            <a:spLocks noGrp="1"/>
          </p:cNvSpPr>
          <p:nvPr>
            <p:ph type="subTitle" idx="3"/>
          </p:nvPr>
        </p:nvSpPr>
        <p:spPr>
          <a:xfrm>
            <a:off x="4572000" y="4522992"/>
            <a:ext cx="3048000" cy="1025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2133"/>
              </a:spcBef>
              <a:spcAft>
                <a:spcPts val="0"/>
              </a:spcAft>
              <a:buNone/>
              <a:defRPr/>
            </a:lvl2pPr>
            <a:lvl3pPr lvl="2" algn="ctr" rtl="0">
              <a:spcBef>
                <a:spcPts val="2133"/>
              </a:spcBef>
              <a:spcAft>
                <a:spcPts val="0"/>
              </a:spcAft>
              <a:buNone/>
              <a:defRPr/>
            </a:lvl3pPr>
            <a:lvl4pPr lvl="3" algn="ctr" rtl="0">
              <a:spcBef>
                <a:spcPts val="2133"/>
              </a:spcBef>
              <a:spcAft>
                <a:spcPts val="0"/>
              </a:spcAft>
              <a:buNone/>
              <a:defRPr/>
            </a:lvl4pPr>
            <a:lvl5pPr lvl="4" algn="ctr" rtl="0">
              <a:spcBef>
                <a:spcPts val="2133"/>
              </a:spcBef>
              <a:spcAft>
                <a:spcPts val="0"/>
              </a:spcAft>
              <a:buNone/>
              <a:defRPr/>
            </a:lvl5pPr>
            <a:lvl6pPr lvl="5" algn="ctr" rtl="0">
              <a:spcBef>
                <a:spcPts val="2133"/>
              </a:spcBef>
              <a:spcAft>
                <a:spcPts val="0"/>
              </a:spcAft>
              <a:buNone/>
              <a:defRPr/>
            </a:lvl6pPr>
            <a:lvl7pPr lvl="6" algn="ctr" rtl="0">
              <a:spcBef>
                <a:spcPts val="2133"/>
              </a:spcBef>
              <a:spcAft>
                <a:spcPts val="0"/>
              </a:spcAft>
              <a:buNone/>
              <a:defRPr/>
            </a:lvl7pPr>
            <a:lvl8pPr lvl="7" algn="ctr" rtl="0">
              <a:spcBef>
                <a:spcPts val="2133"/>
              </a:spcBef>
              <a:spcAft>
                <a:spcPts val="0"/>
              </a:spcAft>
              <a:buNone/>
              <a:defRPr/>
            </a:lvl8pPr>
            <a:lvl9pPr lvl="8" algn="ctr" rtl="0">
              <a:spcBef>
                <a:spcPts val="2133"/>
              </a:spcBef>
              <a:spcAft>
                <a:spcPts val="2133"/>
              </a:spcAft>
              <a:buNone/>
              <a:defRPr/>
            </a:lvl9pPr>
          </a:lstStyle>
          <a:p>
            <a:endParaRPr/>
          </a:p>
        </p:txBody>
      </p:sp>
      <p:sp>
        <p:nvSpPr>
          <p:cNvPr id="1129" name="Google Shape;1129;p21"/>
          <p:cNvSpPr txBox="1">
            <a:spLocks noGrp="1"/>
          </p:cNvSpPr>
          <p:nvPr>
            <p:ph type="title" idx="4" hasCustomPrompt="1"/>
          </p:nvPr>
        </p:nvSpPr>
        <p:spPr>
          <a:xfrm>
            <a:off x="8045400" y="3325311"/>
            <a:ext cx="3048000" cy="1346000"/>
          </a:xfrm>
          <a:prstGeom prst="rect">
            <a:avLst/>
          </a:prstGeom>
        </p:spPr>
        <p:txBody>
          <a:bodyPr spcFirstLastPara="1" wrap="square" lIns="91425" tIns="91425" rIns="91425" bIns="91425" anchor="b" anchorCtr="0">
            <a:noAutofit/>
          </a:bodyPr>
          <a:lstStyle>
            <a:lvl1pPr lvl="0" rtl="0">
              <a:spcBef>
                <a:spcPts val="0"/>
              </a:spcBef>
              <a:spcAft>
                <a:spcPts val="0"/>
              </a:spcAft>
              <a:buSzPts val="4000"/>
              <a:buNone/>
              <a:defRPr sz="5333"/>
            </a:lvl1pPr>
            <a:lvl2pPr lvl="1" rtl="0">
              <a:spcBef>
                <a:spcPts val="0"/>
              </a:spcBef>
              <a:spcAft>
                <a:spcPts val="0"/>
              </a:spcAft>
              <a:buSzPts val="4000"/>
              <a:buNone/>
              <a:defRPr sz="5333"/>
            </a:lvl2pPr>
            <a:lvl3pPr lvl="2" rtl="0">
              <a:spcBef>
                <a:spcPts val="0"/>
              </a:spcBef>
              <a:spcAft>
                <a:spcPts val="0"/>
              </a:spcAft>
              <a:buSzPts val="4000"/>
              <a:buNone/>
              <a:defRPr sz="5333"/>
            </a:lvl3pPr>
            <a:lvl4pPr lvl="3" rtl="0">
              <a:spcBef>
                <a:spcPts val="0"/>
              </a:spcBef>
              <a:spcAft>
                <a:spcPts val="0"/>
              </a:spcAft>
              <a:buSzPts val="4000"/>
              <a:buNone/>
              <a:defRPr sz="5333"/>
            </a:lvl4pPr>
            <a:lvl5pPr lvl="4" rtl="0">
              <a:spcBef>
                <a:spcPts val="0"/>
              </a:spcBef>
              <a:spcAft>
                <a:spcPts val="0"/>
              </a:spcAft>
              <a:buSzPts val="4000"/>
              <a:buNone/>
              <a:defRPr sz="5333"/>
            </a:lvl5pPr>
            <a:lvl6pPr lvl="5" rtl="0">
              <a:spcBef>
                <a:spcPts val="0"/>
              </a:spcBef>
              <a:spcAft>
                <a:spcPts val="0"/>
              </a:spcAft>
              <a:buSzPts val="4000"/>
              <a:buNone/>
              <a:defRPr sz="5333"/>
            </a:lvl6pPr>
            <a:lvl7pPr lvl="6" rtl="0">
              <a:spcBef>
                <a:spcPts val="0"/>
              </a:spcBef>
              <a:spcAft>
                <a:spcPts val="0"/>
              </a:spcAft>
              <a:buSzPts val="4000"/>
              <a:buNone/>
              <a:defRPr sz="5333"/>
            </a:lvl7pPr>
            <a:lvl8pPr lvl="7" rtl="0">
              <a:spcBef>
                <a:spcPts val="0"/>
              </a:spcBef>
              <a:spcAft>
                <a:spcPts val="0"/>
              </a:spcAft>
              <a:buSzPts val="4000"/>
              <a:buNone/>
              <a:defRPr sz="5333"/>
            </a:lvl8pPr>
            <a:lvl9pPr lvl="8" rtl="0">
              <a:spcBef>
                <a:spcPts val="0"/>
              </a:spcBef>
              <a:spcAft>
                <a:spcPts val="0"/>
              </a:spcAft>
              <a:buSzPts val="4000"/>
              <a:buNone/>
              <a:defRPr sz="5333"/>
            </a:lvl9pPr>
          </a:lstStyle>
          <a:p>
            <a:r>
              <a:t>xx%</a:t>
            </a:r>
          </a:p>
        </p:txBody>
      </p:sp>
      <p:sp>
        <p:nvSpPr>
          <p:cNvPr id="1130" name="Google Shape;1130;p21"/>
          <p:cNvSpPr txBox="1">
            <a:spLocks noGrp="1"/>
          </p:cNvSpPr>
          <p:nvPr>
            <p:ph type="subTitle" idx="5"/>
          </p:nvPr>
        </p:nvSpPr>
        <p:spPr>
          <a:xfrm>
            <a:off x="8045400" y="4522992"/>
            <a:ext cx="3048000" cy="1025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2133"/>
              </a:spcBef>
              <a:spcAft>
                <a:spcPts val="0"/>
              </a:spcAft>
              <a:buNone/>
              <a:defRPr/>
            </a:lvl2pPr>
            <a:lvl3pPr lvl="2" algn="ctr" rtl="0">
              <a:spcBef>
                <a:spcPts val="2133"/>
              </a:spcBef>
              <a:spcAft>
                <a:spcPts val="0"/>
              </a:spcAft>
              <a:buNone/>
              <a:defRPr/>
            </a:lvl3pPr>
            <a:lvl4pPr lvl="3" algn="ctr" rtl="0">
              <a:spcBef>
                <a:spcPts val="2133"/>
              </a:spcBef>
              <a:spcAft>
                <a:spcPts val="0"/>
              </a:spcAft>
              <a:buNone/>
              <a:defRPr/>
            </a:lvl4pPr>
            <a:lvl5pPr lvl="4" algn="ctr" rtl="0">
              <a:spcBef>
                <a:spcPts val="2133"/>
              </a:spcBef>
              <a:spcAft>
                <a:spcPts val="0"/>
              </a:spcAft>
              <a:buNone/>
              <a:defRPr/>
            </a:lvl5pPr>
            <a:lvl6pPr lvl="5" algn="ctr" rtl="0">
              <a:spcBef>
                <a:spcPts val="2133"/>
              </a:spcBef>
              <a:spcAft>
                <a:spcPts val="0"/>
              </a:spcAft>
              <a:buNone/>
              <a:defRPr/>
            </a:lvl6pPr>
            <a:lvl7pPr lvl="6" algn="ctr" rtl="0">
              <a:spcBef>
                <a:spcPts val="2133"/>
              </a:spcBef>
              <a:spcAft>
                <a:spcPts val="0"/>
              </a:spcAft>
              <a:buNone/>
              <a:defRPr/>
            </a:lvl7pPr>
            <a:lvl8pPr lvl="7" algn="ctr" rtl="0">
              <a:spcBef>
                <a:spcPts val="2133"/>
              </a:spcBef>
              <a:spcAft>
                <a:spcPts val="0"/>
              </a:spcAft>
              <a:buNone/>
              <a:defRPr/>
            </a:lvl8pPr>
            <a:lvl9pPr lvl="8" algn="ctr" rtl="0">
              <a:spcBef>
                <a:spcPts val="2133"/>
              </a:spcBef>
              <a:spcAft>
                <a:spcPts val="2133"/>
              </a:spcAft>
              <a:buNone/>
              <a:defRPr/>
            </a:lvl9pPr>
          </a:lstStyle>
          <a:p>
            <a:endParaRPr/>
          </a:p>
        </p:txBody>
      </p:sp>
      <p:sp>
        <p:nvSpPr>
          <p:cNvPr id="1131" name="Google Shape;1131;p21"/>
          <p:cNvSpPr txBox="1">
            <a:spLocks noGrp="1"/>
          </p:cNvSpPr>
          <p:nvPr>
            <p:ph type="title" idx="6"/>
          </p:nvPr>
        </p:nvSpPr>
        <p:spPr>
          <a:xfrm>
            <a:off x="960000" y="541867"/>
            <a:ext cx="10272000" cy="816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Font typeface="Palanquin Dark"/>
              <a:buNone/>
              <a:defRPr>
                <a:latin typeface="Palanquin Dark"/>
                <a:ea typeface="Palanquin Dark"/>
                <a:cs typeface="Palanquin Dark"/>
                <a:sym typeface="Palanquin Dark"/>
              </a:defRPr>
            </a:lvl2pPr>
            <a:lvl3pPr lvl="2" rtl="0">
              <a:spcBef>
                <a:spcPts val="0"/>
              </a:spcBef>
              <a:spcAft>
                <a:spcPts val="0"/>
              </a:spcAft>
              <a:buSzPts val="2800"/>
              <a:buFont typeface="Palanquin Dark"/>
              <a:buNone/>
              <a:defRPr>
                <a:latin typeface="Palanquin Dark"/>
                <a:ea typeface="Palanquin Dark"/>
                <a:cs typeface="Palanquin Dark"/>
                <a:sym typeface="Palanquin Dark"/>
              </a:defRPr>
            </a:lvl3pPr>
            <a:lvl4pPr lvl="3" rtl="0">
              <a:spcBef>
                <a:spcPts val="0"/>
              </a:spcBef>
              <a:spcAft>
                <a:spcPts val="0"/>
              </a:spcAft>
              <a:buSzPts val="2800"/>
              <a:buFont typeface="Palanquin Dark"/>
              <a:buNone/>
              <a:defRPr>
                <a:latin typeface="Palanquin Dark"/>
                <a:ea typeface="Palanquin Dark"/>
                <a:cs typeface="Palanquin Dark"/>
                <a:sym typeface="Palanquin Dark"/>
              </a:defRPr>
            </a:lvl4pPr>
            <a:lvl5pPr lvl="4" rtl="0">
              <a:spcBef>
                <a:spcPts val="0"/>
              </a:spcBef>
              <a:spcAft>
                <a:spcPts val="0"/>
              </a:spcAft>
              <a:buSzPts val="2800"/>
              <a:buFont typeface="Palanquin Dark"/>
              <a:buNone/>
              <a:defRPr>
                <a:latin typeface="Palanquin Dark"/>
                <a:ea typeface="Palanquin Dark"/>
                <a:cs typeface="Palanquin Dark"/>
                <a:sym typeface="Palanquin Dark"/>
              </a:defRPr>
            </a:lvl5pPr>
            <a:lvl6pPr lvl="5" rtl="0">
              <a:spcBef>
                <a:spcPts val="0"/>
              </a:spcBef>
              <a:spcAft>
                <a:spcPts val="0"/>
              </a:spcAft>
              <a:buSzPts val="2800"/>
              <a:buFont typeface="Palanquin Dark"/>
              <a:buNone/>
              <a:defRPr>
                <a:latin typeface="Palanquin Dark"/>
                <a:ea typeface="Palanquin Dark"/>
                <a:cs typeface="Palanquin Dark"/>
                <a:sym typeface="Palanquin Dark"/>
              </a:defRPr>
            </a:lvl6pPr>
            <a:lvl7pPr lvl="6" rtl="0">
              <a:spcBef>
                <a:spcPts val="0"/>
              </a:spcBef>
              <a:spcAft>
                <a:spcPts val="0"/>
              </a:spcAft>
              <a:buSzPts val="2800"/>
              <a:buFont typeface="Palanquin Dark"/>
              <a:buNone/>
              <a:defRPr>
                <a:latin typeface="Palanquin Dark"/>
                <a:ea typeface="Palanquin Dark"/>
                <a:cs typeface="Palanquin Dark"/>
                <a:sym typeface="Palanquin Dark"/>
              </a:defRPr>
            </a:lvl7pPr>
            <a:lvl8pPr lvl="7" rtl="0">
              <a:spcBef>
                <a:spcPts val="0"/>
              </a:spcBef>
              <a:spcAft>
                <a:spcPts val="0"/>
              </a:spcAft>
              <a:buSzPts val="2800"/>
              <a:buFont typeface="Palanquin Dark"/>
              <a:buNone/>
              <a:defRPr>
                <a:latin typeface="Palanquin Dark"/>
                <a:ea typeface="Palanquin Dark"/>
                <a:cs typeface="Palanquin Dark"/>
                <a:sym typeface="Palanquin Dark"/>
              </a:defRPr>
            </a:lvl8pPr>
            <a:lvl9pPr lvl="8"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81950290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132"/>
        <p:cNvGrpSpPr/>
        <p:nvPr/>
      </p:nvGrpSpPr>
      <p:grpSpPr>
        <a:xfrm>
          <a:off x="0" y="0"/>
          <a:ext cx="0" cy="0"/>
          <a:chOff x="0" y="0"/>
          <a:chExt cx="0" cy="0"/>
        </a:xfrm>
      </p:grpSpPr>
      <p:sp>
        <p:nvSpPr>
          <p:cNvPr id="1133" name="Google Shape;1133;p22"/>
          <p:cNvSpPr/>
          <p:nvPr/>
        </p:nvSpPr>
        <p:spPr>
          <a:xfrm>
            <a:off x="1517340" y="741669"/>
            <a:ext cx="3003200" cy="3003200"/>
          </a:xfrm>
          <a:prstGeom prst="ellipse">
            <a:avLst/>
          </a:pr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134" name="Google Shape;1134;p22"/>
          <p:cNvGrpSpPr/>
          <p:nvPr/>
        </p:nvGrpSpPr>
        <p:grpSpPr>
          <a:xfrm>
            <a:off x="-468155" y="4612263"/>
            <a:ext cx="3521717" cy="2773335"/>
            <a:chOff x="2199201" y="1155985"/>
            <a:chExt cx="1943696" cy="1530538"/>
          </a:xfrm>
        </p:grpSpPr>
        <p:sp>
          <p:nvSpPr>
            <p:cNvPr id="1135" name="Google Shape;1135;p22"/>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6" name="Google Shape;1136;p22"/>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7" name="Google Shape;1137;p22"/>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22"/>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22"/>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22"/>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22"/>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22"/>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22"/>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22"/>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22"/>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22"/>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22"/>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22"/>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22"/>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22"/>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22"/>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22"/>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3" name="Google Shape;1153;p22"/>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4" name="Google Shape;1154;p22"/>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5" name="Google Shape;1155;p22"/>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6" name="Google Shape;1156;p22"/>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7" name="Google Shape;1157;p22"/>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8" name="Google Shape;1158;p22"/>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9" name="Google Shape;1159;p22"/>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0" name="Google Shape;1160;p22"/>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1" name="Google Shape;1161;p22"/>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62" name="Google Shape;1162;p22"/>
          <p:cNvGrpSpPr/>
          <p:nvPr/>
        </p:nvGrpSpPr>
        <p:grpSpPr>
          <a:xfrm flipH="1">
            <a:off x="6095988" y="250475"/>
            <a:ext cx="3105859" cy="3280989"/>
            <a:chOff x="1668906" y="1908100"/>
            <a:chExt cx="1782927" cy="1883462"/>
          </a:xfrm>
        </p:grpSpPr>
        <p:sp>
          <p:nvSpPr>
            <p:cNvPr id="1163" name="Google Shape;1163;p22"/>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22"/>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22"/>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6" name="Google Shape;1166;p22"/>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7" name="Google Shape;1167;p22"/>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22"/>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22"/>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22"/>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22"/>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2" name="Google Shape;1172;p22"/>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3" name="Google Shape;1173;p22"/>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4" name="Google Shape;1174;p22"/>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22"/>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22"/>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22"/>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8" name="Google Shape;1178;p22"/>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9" name="Google Shape;1179;p22"/>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22"/>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22"/>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22"/>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22"/>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4" name="Google Shape;1184;p22"/>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5" name="Google Shape;1185;p22"/>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6" name="Google Shape;1186;p22"/>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7" name="Google Shape;1187;p22"/>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22"/>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22"/>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0" name="Google Shape;1190;p22"/>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91" name="Google Shape;1191;p22"/>
          <p:cNvSpPr txBox="1">
            <a:spLocks noGrp="1"/>
          </p:cNvSpPr>
          <p:nvPr>
            <p:ph type="title" hasCustomPrompt="1"/>
          </p:nvPr>
        </p:nvSpPr>
        <p:spPr>
          <a:xfrm>
            <a:off x="2282244" y="945624"/>
            <a:ext cx="1480000" cy="141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0000"/>
              <a:buNone/>
              <a:defRPr sz="13333"/>
            </a:lvl1pPr>
            <a:lvl2pPr lvl="1" rtl="0">
              <a:lnSpc>
                <a:spcPct val="100000"/>
              </a:lnSpc>
              <a:spcBef>
                <a:spcPts val="0"/>
              </a:spcBef>
              <a:spcAft>
                <a:spcPts val="0"/>
              </a:spcAft>
              <a:buSzPts val="10000"/>
              <a:buNone/>
              <a:defRPr sz="13333"/>
            </a:lvl2pPr>
            <a:lvl3pPr lvl="2" rtl="0">
              <a:lnSpc>
                <a:spcPct val="100000"/>
              </a:lnSpc>
              <a:spcBef>
                <a:spcPts val="0"/>
              </a:spcBef>
              <a:spcAft>
                <a:spcPts val="0"/>
              </a:spcAft>
              <a:buSzPts val="10000"/>
              <a:buNone/>
              <a:defRPr sz="13333"/>
            </a:lvl3pPr>
            <a:lvl4pPr lvl="3" rtl="0">
              <a:lnSpc>
                <a:spcPct val="100000"/>
              </a:lnSpc>
              <a:spcBef>
                <a:spcPts val="0"/>
              </a:spcBef>
              <a:spcAft>
                <a:spcPts val="0"/>
              </a:spcAft>
              <a:buSzPts val="10000"/>
              <a:buNone/>
              <a:defRPr sz="13333"/>
            </a:lvl4pPr>
            <a:lvl5pPr lvl="4" rtl="0">
              <a:lnSpc>
                <a:spcPct val="100000"/>
              </a:lnSpc>
              <a:spcBef>
                <a:spcPts val="0"/>
              </a:spcBef>
              <a:spcAft>
                <a:spcPts val="0"/>
              </a:spcAft>
              <a:buSzPts val="10000"/>
              <a:buNone/>
              <a:defRPr sz="13333"/>
            </a:lvl5pPr>
            <a:lvl6pPr lvl="5" rtl="0">
              <a:lnSpc>
                <a:spcPct val="100000"/>
              </a:lnSpc>
              <a:spcBef>
                <a:spcPts val="0"/>
              </a:spcBef>
              <a:spcAft>
                <a:spcPts val="0"/>
              </a:spcAft>
              <a:buSzPts val="10000"/>
              <a:buNone/>
              <a:defRPr sz="13333"/>
            </a:lvl6pPr>
            <a:lvl7pPr lvl="6" rtl="0">
              <a:lnSpc>
                <a:spcPct val="100000"/>
              </a:lnSpc>
              <a:spcBef>
                <a:spcPts val="0"/>
              </a:spcBef>
              <a:spcAft>
                <a:spcPts val="0"/>
              </a:spcAft>
              <a:buSzPts val="10000"/>
              <a:buNone/>
              <a:defRPr sz="13333"/>
            </a:lvl7pPr>
            <a:lvl8pPr lvl="7" rtl="0">
              <a:lnSpc>
                <a:spcPct val="100000"/>
              </a:lnSpc>
              <a:spcBef>
                <a:spcPts val="0"/>
              </a:spcBef>
              <a:spcAft>
                <a:spcPts val="0"/>
              </a:spcAft>
              <a:buSzPts val="10000"/>
              <a:buNone/>
              <a:defRPr sz="13333"/>
            </a:lvl8pPr>
            <a:lvl9pPr lvl="8" rtl="0">
              <a:lnSpc>
                <a:spcPct val="100000"/>
              </a:lnSpc>
              <a:spcBef>
                <a:spcPts val="0"/>
              </a:spcBef>
              <a:spcAft>
                <a:spcPts val="0"/>
              </a:spcAft>
              <a:buSzPts val="10000"/>
              <a:buNone/>
              <a:defRPr sz="13333"/>
            </a:lvl9pPr>
          </a:lstStyle>
          <a:p>
            <a:r>
              <a:t>xx%</a:t>
            </a:r>
          </a:p>
        </p:txBody>
      </p:sp>
      <p:sp>
        <p:nvSpPr>
          <p:cNvPr id="1192" name="Google Shape;1192;p22"/>
          <p:cNvSpPr txBox="1">
            <a:spLocks noGrp="1"/>
          </p:cNvSpPr>
          <p:nvPr>
            <p:ph type="subTitle" idx="1"/>
          </p:nvPr>
        </p:nvSpPr>
        <p:spPr>
          <a:xfrm>
            <a:off x="2225400" y="5732841"/>
            <a:ext cx="7741200" cy="6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atin typeface="Poppins"/>
                <a:ea typeface="Poppins"/>
                <a:cs typeface="Poppins"/>
                <a:sym typeface="Poppins"/>
              </a:defRPr>
            </a:lvl1pPr>
            <a:lvl2pPr lvl="1" algn="ctr" rtl="0">
              <a:lnSpc>
                <a:spcPct val="100000"/>
              </a:lnSpc>
              <a:spcBef>
                <a:spcPts val="2133"/>
              </a:spcBef>
              <a:spcAft>
                <a:spcPts val="0"/>
              </a:spcAft>
              <a:buNone/>
              <a:defRPr>
                <a:latin typeface="Poppins"/>
                <a:ea typeface="Poppins"/>
                <a:cs typeface="Poppins"/>
                <a:sym typeface="Poppins"/>
              </a:defRPr>
            </a:lvl2pPr>
            <a:lvl3pPr lvl="2" algn="ctr" rtl="0">
              <a:lnSpc>
                <a:spcPct val="100000"/>
              </a:lnSpc>
              <a:spcBef>
                <a:spcPts val="2133"/>
              </a:spcBef>
              <a:spcAft>
                <a:spcPts val="0"/>
              </a:spcAft>
              <a:buNone/>
              <a:defRPr>
                <a:latin typeface="Poppins"/>
                <a:ea typeface="Poppins"/>
                <a:cs typeface="Poppins"/>
                <a:sym typeface="Poppins"/>
              </a:defRPr>
            </a:lvl3pPr>
            <a:lvl4pPr lvl="3" algn="ctr" rtl="0">
              <a:lnSpc>
                <a:spcPct val="100000"/>
              </a:lnSpc>
              <a:spcBef>
                <a:spcPts val="2133"/>
              </a:spcBef>
              <a:spcAft>
                <a:spcPts val="0"/>
              </a:spcAft>
              <a:buNone/>
              <a:defRPr>
                <a:latin typeface="Poppins"/>
                <a:ea typeface="Poppins"/>
                <a:cs typeface="Poppins"/>
                <a:sym typeface="Poppins"/>
              </a:defRPr>
            </a:lvl4pPr>
            <a:lvl5pPr lvl="4" algn="ctr" rtl="0">
              <a:lnSpc>
                <a:spcPct val="100000"/>
              </a:lnSpc>
              <a:spcBef>
                <a:spcPts val="2133"/>
              </a:spcBef>
              <a:spcAft>
                <a:spcPts val="0"/>
              </a:spcAft>
              <a:buNone/>
              <a:defRPr>
                <a:latin typeface="Poppins"/>
                <a:ea typeface="Poppins"/>
                <a:cs typeface="Poppins"/>
                <a:sym typeface="Poppins"/>
              </a:defRPr>
            </a:lvl5pPr>
            <a:lvl6pPr lvl="5" algn="ctr" rtl="0">
              <a:lnSpc>
                <a:spcPct val="100000"/>
              </a:lnSpc>
              <a:spcBef>
                <a:spcPts val="2133"/>
              </a:spcBef>
              <a:spcAft>
                <a:spcPts val="0"/>
              </a:spcAft>
              <a:buNone/>
              <a:defRPr>
                <a:latin typeface="Poppins"/>
                <a:ea typeface="Poppins"/>
                <a:cs typeface="Poppins"/>
                <a:sym typeface="Poppins"/>
              </a:defRPr>
            </a:lvl6pPr>
            <a:lvl7pPr lvl="6" algn="ctr" rtl="0">
              <a:lnSpc>
                <a:spcPct val="100000"/>
              </a:lnSpc>
              <a:spcBef>
                <a:spcPts val="2133"/>
              </a:spcBef>
              <a:spcAft>
                <a:spcPts val="0"/>
              </a:spcAft>
              <a:buNone/>
              <a:defRPr>
                <a:latin typeface="Poppins"/>
                <a:ea typeface="Poppins"/>
                <a:cs typeface="Poppins"/>
                <a:sym typeface="Poppins"/>
              </a:defRPr>
            </a:lvl7pPr>
            <a:lvl8pPr lvl="7" algn="ctr" rtl="0">
              <a:lnSpc>
                <a:spcPct val="100000"/>
              </a:lnSpc>
              <a:spcBef>
                <a:spcPts val="2133"/>
              </a:spcBef>
              <a:spcAft>
                <a:spcPts val="0"/>
              </a:spcAft>
              <a:buNone/>
              <a:defRPr>
                <a:latin typeface="Poppins"/>
                <a:ea typeface="Poppins"/>
                <a:cs typeface="Poppins"/>
                <a:sym typeface="Poppins"/>
              </a:defRPr>
            </a:lvl8pPr>
            <a:lvl9pPr lvl="8" algn="ctr" rtl="0">
              <a:lnSpc>
                <a:spcPct val="100000"/>
              </a:lnSpc>
              <a:spcBef>
                <a:spcPts val="2133"/>
              </a:spcBef>
              <a:spcAft>
                <a:spcPts val="2133"/>
              </a:spcAft>
              <a:buNone/>
              <a:defRPr>
                <a:latin typeface="Poppins"/>
                <a:ea typeface="Poppins"/>
                <a:cs typeface="Poppins"/>
                <a:sym typeface="Poppins"/>
              </a:defRPr>
            </a:lvl9pPr>
          </a:lstStyle>
          <a:p>
            <a:endParaRPr/>
          </a:p>
        </p:txBody>
      </p:sp>
      <p:sp>
        <p:nvSpPr>
          <p:cNvPr id="1193" name="Google Shape;1193;p22"/>
          <p:cNvSpPr txBox="1">
            <a:spLocks noGrp="1"/>
          </p:cNvSpPr>
          <p:nvPr>
            <p:ph type="title" idx="2"/>
          </p:nvPr>
        </p:nvSpPr>
        <p:spPr>
          <a:xfrm>
            <a:off x="2052400" y="2714853"/>
            <a:ext cx="8087200" cy="2837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Clr>
                <a:schemeClr val="accent2"/>
              </a:buClr>
              <a:buSzPts val="7000"/>
              <a:buNone/>
              <a:defRPr sz="9333">
                <a:solidFill>
                  <a:schemeClr val="accent2"/>
                </a:solidFill>
              </a:defRPr>
            </a:lvl1pPr>
            <a:lvl2pPr lvl="1" rtl="0">
              <a:lnSpc>
                <a:spcPct val="100000"/>
              </a:lnSpc>
              <a:spcBef>
                <a:spcPts val="0"/>
              </a:spcBef>
              <a:spcAft>
                <a:spcPts val="0"/>
              </a:spcAft>
              <a:buClr>
                <a:schemeClr val="accent1"/>
              </a:buClr>
              <a:buSzPts val="7000"/>
              <a:buNone/>
              <a:defRPr sz="9333">
                <a:solidFill>
                  <a:schemeClr val="accent1"/>
                </a:solidFill>
              </a:defRPr>
            </a:lvl2pPr>
            <a:lvl3pPr lvl="2" rtl="0">
              <a:lnSpc>
                <a:spcPct val="100000"/>
              </a:lnSpc>
              <a:spcBef>
                <a:spcPts val="0"/>
              </a:spcBef>
              <a:spcAft>
                <a:spcPts val="0"/>
              </a:spcAft>
              <a:buClr>
                <a:schemeClr val="accent1"/>
              </a:buClr>
              <a:buSzPts val="7000"/>
              <a:buNone/>
              <a:defRPr sz="9333">
                <a:solidFill>
                  <a:schemeClr val="accent1"/>
                </a:solidFill>
              </a:defRPr>
            </a:lvl3pPr>
            <a:lvl4pPr lvl="3" rtl="0">
              <a:lnSpc>
                <a:spcPct val="100000"/>
              </a:lnSpc>
              <a:spcBef>
                <a:spcPts val="0"/>
              </a:spcBef>
              <a:spcAft>
                <a:spcPts val="0"/>
              </a:spcAft>
              <a:buClr>
                <a:schemeClr val="accent1"/>
              </a:buClr>
              <a:buSzPts val="7000"/>
              <a:buNone/>
              <a:defRPr sz="9333">
                <a:solidFill>
                  <a:schemeClr val="accent1"/>
                </a:solidFill>
              </a:defRPr>
            </a:lvl4pPr>
            <a:lvl5pPr lvl="4" rtl="0">
              <a:lnSpc>
                <a:spcPct val="100000"/>
              </a:lnSpc>
              <a:spcBef>
                <a:spcPts val="0"/>
              </a:spcBef>
              <a:spcAft>
                <a:spcPts val="0"/>
              </a:spcAft>
              <a:buClr>
                <a:schemeClr val="accent1"/>
              </a:buClr>
              <a:buSzPts val="7000"/>
              <a:buNone/>
              <a:defRPr sz="9333">
                <a:solidFill>
                  <a:schemeClr val="accent1"/>
                </a:solidFill>
              </a:defRPr>
            </a:lvl5pPr>
            <a:lvl6pPr lvl="5" rtl="0">
              <a:lnSpc>
                <a:spcPct val="100000"/>
              </a:lnSpc>
              <a:spcBef>
                <a:spcPts val="0"/>
              </a:spcBef>
              <a:spcAft>
                <a:spcPts val="0"/>
              </a:spcAft>
              <a:buClr>
                <a:schemeClr val="accent1"/>
              </a:buClr>
              <a:buSzPts val="7000"/>
              <a:buNone/>
              <a:defRPr sz="9333">
                <a:solidFill>
                  <a:schemeClr val="accent1"/>
                </a:solidFill>
              </a:defRPr>
            </a:lvl6pPr>
            <a:lvl7pPr lvl="6" rtl="0">
              <a:lnSpc>
                <a:spcPct val="100000"/>
              </a:lnSpc>
              <a:spcBef>
                <a:spcPts val="0"/>
              </a:spcBef>
              <a:spcAft>
                <a:spcPts val="0"/>
              </a:spcAft>
              <a:buClr>
                <a:schemeClr val="accent1"/>
              </a:buClr>
              <a:buSzPts val="7000"/>
              <a:buNone/>
              <a:defRPr sz="9333">
                <a:solidFill>
                  <a:schemeClr val="accent1"/>
                </a:solidFill>
              </a:defRPr>
            </a:lvl7pPr>
            <a:lvl8pPr lvl="7" rtl="0">
              <a:lnSpc>
                <a:spcPct val="100000"/>
              </a:lnSpc>
              <a:spcBef>
                <a:spcPts val="0"/>
              </a:spcBef>
              <a:spcAft>
                <a:spcPts val="0"/>
              </a:spcAft>
              <a:buClr>
                <a:schemeClr val="accent1"/>
              </a:buClr>
              <a:buSzPts val="7000"/>
              <a:buNone/>
              <a:defRPr sz="9333">
                <a:solidFill>
                  <a:schemeClr val="accent1"/>
                </a:solidFill>
              </a:defRPr>
            </a:lvl8pPr>
            <a:lvl9pPr lvl="8" rtl="0">
              <a:lnSpc>
                <a:spcPct val="100000"/>
              </a:lnSpc>
              <a:spcBef>
                <a:spcPts val="0"/>
              </a:spcBef>
              <a:spcAft>
                <a:spcPts val="0"/>
              </a:spcAft>
              <a:buClr>
                <a:schemeClr val="accent1"/>
              </a:buClr>
              <a:buSzPts val="7000"/>
              <a:buNone/>
              <a:defRPr sz="9333">
                <a:solidFill>
                  <a:schemeClr val="accent1"/>
                </a:solidFill>
              </a:defRPr>
            </a:lvl9pPr>
          </a:lstStyle>
          <a:p>
            <a:endParaRPr/>
          </a:p>
        </p:txBody>
      </p:sp>
    </p:spTree>
    <p:extLst>
      <p:ext uri="{BB962C8B-B14F-4D97-AF65-F5344CB8AC3E}">
        <p14:creationId xmlns:p14="http://schemas.microsoft.com/office/powerpoint/2010/main" val="72255692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ection title and description 2">
  <p:cSld name="Section title and description 2">
    <p:spTree>
      <p:nvGrpSpPr>
        <p:cNvPr id="1" name="Shape 1194"/>
        <p:cNvGrpSpPr/>
        <p:nvPr/>
      </p:nvGrpSpPr>
      <p:grpSpPr>
        <a:xfrm>
          <a:off x="0" y="0"/>
          <a:ext cx="0" cy="0"/>
          <a:chOff x="0" y="0"/>
          <a:chExt cx="0" cy="0"/>
        </a:xfrm>
      </p:grpSpPr>
      <p:sp>
        <p:nvSpPr>
          <p:cNvPr id="1195" name="Google Shape;1195;p23"/>
          <p:cNvSpPr txBox="1">
            <a:spLocks noGrp="1"/>
          </p:cNvSpPr>
          <p:nvPr>
            <p:ph type="subTitle" idx="1"/>
          </p:nvPr>
        </p:nvSpPr>
        <p:spPr>
          <a:xfrm>
            <a:off x="951133" y="3586400"/>
            <a:ext cx="4278400" cy="2552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lvl1pPr>
            <a:lvl2pPr lvl="1" algn="r" rtl="0">
              <a:spcBef>
                <a:spcPts val="2133"/>
              </a:spcBef>
              <a:spcAft>
                <a:spcPts val="0"/>
              </a:spcAft>
              <a:buNone/>
              <a:defRPr sz="2133"/>
            </a:lvl2pPr>
            <a:lvl3pPr lvl="2" algn="r" rtl="0">
              <a:spcBef>
                <a:spcPts val="2133"/>
              </a:spcBef>
              <a:spcAft>
                <a:spcPts val="0"/>
              </a:spcAft>
              <a:buNone/>
              <a:defRPr sz="2133"/>
            </a:lvl3pPr>
            <a:lvl4pPr lvl="3" algn="r" rtl="0">
              <a:spcBef>
                <a:spcPts val="2133"/>
              </a:spcBef>
              <a:spcAft>
                <a:spcPts val="0"/>
              </a:spcAft>
              <a:buNone/>
              <a:defRPr sz="2133"/>
            </a:lvl4pPr>
            <a:lvl5pPr lvl="4" algn="r" rtl="0">
              <a:spcBef>
                <a:spcPts val="2133"/>
              </a:spcBef>
              <a:spcAft>
                <a:spcPts val="0"/>
              </a:spcAft>
              <a:buNone/>
              <a:defRPr sz="2133"/>
            </a:lvl5pPr>
            <a:lvl6pPr lvl="5" algn="r" rtl="0">
              <a:spcBef>
                <a:spcPts val="2133"/>
              </a:spcBef>
              <a:spcAft>
                <a:spcPts val="0"/>
              </a:spcAft>
              <a:buNone/>
              <a:defRPr sz="2133"/>
            </a:lvl6pPr>
            <a:lvl7pPr lvl="6" algn="r" rtl="0">
              <a:spcBef>
                <a:spcPts val="2133"/>
              </a:spcBef>
              <a:spcAft>
                <a:spcPts val="0"/>
              </a:spcAft>
              <a:buNone/>
              <a:defRPr sz="2133"/>
            </a:lvl7pPr>
            <a:lvl8pPr lvl="7" algn="r" rtl="0">
              <a:spcBef>
                <a:spcPts val="2133"/>
              </a:spcBef>
              <a:spcAft>
                <a:spcPts val="0"/>
              </a:spcAft>
              <a:buNone/>
              <a:defRPr sz="2133"/>
            </a:lvl8pPr>
            <a:lvl9pPr lvl="8" algn="r" rtl="0">
              <a:spcBef>
                <a:spcPts val="2133"/>
              </a:spcBef>
              <a:spcAft>
                <a:spcPts val="2133"/>
              </a:spcAft>
              <a:buNone/>
              <a:defRPr sz="2133"/>
            </a:lvl9pPr>
          </a:lstStyle>
          <a:p>
            <a:endParaRPr/>
          </a:p>
        </p:txBody>
      </p:sp>
      <p:sp>
        <p:nvSpPr>
          <p:cNvPr id="1196" name="Google Shape;1196;p23"/>
          <p:cNvSpPr txBox="1">
            <a:spLocks noGrp="1"/>
          </p:cNvSpPr>
          <p:nvPr>
            <p:ph type="title"/>
          </p:nvPr>
        </p:nvSpPr>
        <p:spPr>
          <a:xfrm>
            <a:off x="950967" y="2410233"/>
            <a:ext cx="4278400" cy="1291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a:lvl1pPr>
            <a:lvl2pPr lvl="1" algn="r" rtl="0">
              <a:spcBef>
                <a:spcPts val="0"/>
              </a:spcBef>
              <a:spcAft>
                <a:spcPts val="0"/>
              </a:spcAft>
              <a:buSzPts val="2800"/>
              <a:buFont typeface="Palanquin Dark"/>
              <a:buNone/>
              <a:defRPr>
                <a:latin typeface="Palanquin Dark"/>
                <a:ea typeface="Palanquin Dark"/>
                <a:cs typeface="Palanquin Dark"/>
                <a:sym typeface="Palanquin Dark"/>
              </a:defRPr>
            </a:lvl2pPr>
            <a:lvl3pPr lvl="2" algn="r" rtl="0">
              <a:spcBef>
                <a:spcPts val="0"/>
              </a:spcBef>
              <a:spcAft>
                <a:spcPts val="0"/>
              </a:spcAft>
              <a:buSzPts val="2800"/>
              <a:buFont typeface="Palanquin Dark"/>
              <a:buNone/>
              <a:defRPr>
                <a:latin typeface="Palanquin Dark"/>
                <a:ea typeface="Palanquin Dark"/>
                <a:cs typeface="Palanquin Dark"/>
                <a:sym typeface="Palanquin Dark"/>
              </a:defRPr>
            </a:lvl3pPr>
            <a:lvl4pPr lvl="3" algn="r" rtl="0">
              <a:spcBef>
                <a:spcPts val="0"/>
              </a:spcBef>
              <a:spcAft>
                <a:spcPts val="0"/>
              </a:spcAft>
              <a:buSzPts val="2800"/>
              <a:buFont typeface="Palanquin Dark"/>
              <a:buNone/>
              <a:defRPr>
                <a:latin typeface="Palanquin Dark"/>
                <a:ea typeface="Palanquin Dark"/>
                <a:cs typeface="Palanquin Dark"/>
                <a:sym typeface="Palanquin Dark"/>
              </a:defRPr>
            </a:lvl4pPr>
            <a:lvl5pPr lvl="4" algn="r" rtl="0">
              <a:spcBef>
                <a:spcPts val="0"/>
              </a:spcBef>
              <a:spcAft>
                <a:spcPts val="0"/>
              </a:spcAft>
              <a:buSzPts val="2800"/>
              <a:buFont typeface="Palanquin Dark"/>
              <a:buNone/>
              <a:defRPr>
                <a:latin typeface="Palanquin Dark"/>
                <a:ea typeface="Palanquin Dark"/>
                <a:cs typeface="Palanquin Dark"/>
                <a:sym typeface="Palanquin Dark"/>
              </a:defRPr>
            </a:lvl5pPr>
            <a:lvl6pPr lvl="5" algn="r" rtl="0">
              <a:spcBef>
                <a:spcPts val="0"/>
              </a:spcBef>
              <a:spcAft>
                <a:spcPts val="0"/>
              </a:spcAft>
              <a:buSzPts val="2800"/>
              <a:buFont typeface="Palanquin Dark"/>
              <a:buNone/>
              <a:defRPr>
                <a:latin typeface="Palanquin Dark"/>
                <a:ea typeface="Palanquin Dark"/>
                <a:cs typeface="Palanquin Dark"/>
                <a:sym typeface="Palanquin Dark"/>
              </a:defRPr>
            </a:lvl6pPr>
            <a:lvl7pPr lvl="6" algn="r" rtl="0">
              <a:spcBef>
                <a:spcPts val="0"/>
              </a:spcBef>
              <a:spcAft>
                <a:spcPts val="0"/>
              </a:spcAft>
              <a:buSzPts val="2800"/>
              <a:buFont typeface="Palanquin Dark"/>
              <a:buNone/>
              <a:defRPr>
                <a:latin typeface="Palanquin Dark"/>
                <a:ea typeface="Palanquin Dark"/>
                <a:cs typeface="Palanquin Dark"/>
                <a:sym typeface="Palanquin Dark"/>
              </a:defRPr>
            </a:lvl7pPr>
            <a:lvl8pPr lvl="7" algn="r" rtl="0">
              <a:spcBef>
                <a:spcPts val="0"/>
              </a:spcBef>
              <a:spcAft>
                <a:spcPts val="0"/>
              </a:spcAft>
              <a:buSzPts val="2800"/>
              <a:buFont typeface="Palanquin Dark"/>
              <a:buNone/>
              <a:defRPr>
                <a:latin typeface="Palanquin Dark"/>
                <a:ea typeface="Palanquin Dark"/>
                <a:cs typeface="Palanquin Dark"/>
                <a:sym typeface="Palanquin Dark"/>
              </a:defRPr>
            </a:lvl8pPr>
            <a:lvl9pPr lvl="8" algn="r"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grpSp>
        <p:nvGrpSpPr>
          <p:cNvPr id="1197" name="Google Shape;1197;p23"/>
          <p:cNvGrpSpPr/>
          <p:nvPr/>
        </p:nvGrpSpPr>
        <p:grpSpPr>
          <a:xfrm flipH="1">
            <a:off x="5576559" y="190371"/>
            <a:ext cx="3493469" cy="2750887"/>
            <a:chOff x="2199201" y="1155985"/>
            <a:chExt cx="1943696" cy="1530538"/>
          </a:xfrm>
        </p:grpSpPr>
        <p:sp>
          <p:nvSpPr>
            <p:cNvPr id="1198" name="Google Shape;1198;p23"/>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23"/>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23"/>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23"/>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2" name="Google Shape;1202;p23"/>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3" name="Google Shape;1203;p23"/>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4" name="Google Shape;1204;p23"/>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5" name="Google Shape;1205;p23"/>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23"/>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23"/>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8" name="Google Shape;1208;p23"/>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9" name="Google Shape;1209;p23"/>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23"/>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23"/>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23"/>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23"/>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4" name="Google Shape;1214;p23"/>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5" name="Google Shape;1215;p23"/>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23"/>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23"/>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23"/>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23"/>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0" name="Google Shape;1220;p23"/>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1" name="Google Shape;1221;p23"/>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2" name="Google Shape;1222;p23"/>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3" name="Google Shape;1223;p23"/>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4" name="Google Shape;1224;p23"/>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25" name="Google Shape;1225;p23"/>
          <p:cNvSpPr/>
          <p:nvPr/>
        </p:nvSpPr>
        <p:spPr>
          <a:xfrm>
            <a:off x="8115737" y="720000"/>
            <a:ext cx="5419200" cy="5419200"/>
          </a:xfrm>
          <a:prstGeom prst="ellipse">
            <a:avLst/>
          </a:pr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26" name="Google Shape;1226;p23"/>
          <p:cNvGrpSpPr/>
          <p:nvPr/>
        </p:nvGrpSpPr>
        <p:grpSpPr>
          <a:xfrm>
            <a:off x="-133507" y="5109414"/>
            <a:ext cx="2591595" cy="2040717"/>
            <a:chOff x="2199201" y="1155985"/>
            <a:chExt cx="1943696" cy="1530538"/>
          </a:xfrm>
        </p:grpSpPr>
        <p:sp>
          <p:nvSpPr>
            <p:cNvPr id="1227" name="Google Shape;1227;p23"/>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8" name="Google Shape;1228;p23"/>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9" name="Google Shape;1229;p23"/>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23"/>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23"/>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2" name="Google Shape;1232;p23"/>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3" name="Google Shape;1233;p23"/>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4" name="Google Shape;1234;p23"/>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23"/>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6" name="Google Shape;1236;p23"/>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23"/>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23"/>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9" name="Google Shape;1239;p23"/>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0" name="Google Shape;1240;p23"/>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23"/>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23"/>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23"/>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4" name="Google Shape;1244;p23"/>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5" name="Google Shape;1245;p23"/>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23"/>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23"/>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23"/>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9" name="Google Shape;1249;p23"/>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23"/>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23"/>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23"/>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23"/>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62699554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54"/>
        <p:cNvGrpSpPr/>
        <p:nvPr/>
      </p:nvGrpSpPr>
      <p:grpSpPr>
        <a:xfrm>
          <a:off x="0" y="0"/>
          <a:ext cx="0" cy="0"/>
          <a:chOff x="0" y="0"/>
          <a:chExt cx="0" cy="0"/>
        </a:xfrm>
      </p:grpSpPr>
      <p:sp>
        <p:nvSpPr>
          <p:cNvPr id="1255" name="Google Shape;1255;p24"/>
          <p:cNvSpPr/>
          <p:nvPr/>
        </p:nvSpPr>
        <p:spPr>
          <a:xfrm flipH="1">
            <a:off x="-1729600" y="-840600"/>
            <a:ext cx="8539200" cy="8539200"/>
          </a:xfrm>
          <a:prstGeom prst="ellipse">
            <a:avLst/>
          </a:prstGeom>
          <a:solidFill>
            <a:srgbClr val="FFDCDE"/>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24"/>
          <p:cNvSpPr txBox="1">
            <a:spLocks noGrp="1"/>
          </p:cNvSpPr>
          <p:nvPr>
            <p:ph type="title"/>
          </p:nvPr>
        </p:nvSpPr>
        <p:spPr>
          <a:xfrm>
            <a:off x="948952" y="1127905"/>
            <a:ext cx="8009200" cy="12972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1"/>
              </a:buClr>
              <a:buSzPts val="8000"/>
              <a:buNone/>
              <a:defRPr sz="10666">
                <a:solidFill>
                  <a:schemeClr val="accent1"/>
                </a:solidFill>
              </a:defRPr>
            </a:lvl1pPr>
            <a:lvl2pPr lvl="1" algn="l" rtl="0">
              <a:spcBef>
                <a:spcPts val="0"/>
              </a:spcBef>
              <a:spcAft>
                <a:spcPts val="0"/>
              </a:spcAft>
              <a:buClr>
                <a:schemeClr val="accent1"/>
              </a:buClr>
              <a:buSzPts val="8000"/>
              <a:buNone/>
              <a:defRPr sz="10666">
                <a:solidFill>
                  <a:schemeClr val="accent1"/>
                </a:solidFill>
              </a:defRPr>
            </a:lvl2pPr>
            <a:lvl3pPr lvl="2" algn="l" rtl="0">
              <a:spcBef>
                <a:spcPts val="0"/>
              </a:spcBef>
              <a:spcAft>
                <a:spcPts val="0"/>
              </a:spcAft>
              <a:buClr>
                <a:schemeClr val="accent1"/>
              </a:buClr>
              <a:buSzPts val="8000"/>
              <a:buNone/>
              <a:defRPr sz="10666">
                <a:solidFill>
                  <a:schemeClr val="accent1"/>
                </a:solidFill>
              </a:defRPr>
            </a:lvl3pPr>
            <a:lvl4pPr lvl="3" algn="l" rtl="0">
              <a:spcBef>
                <a:spcPts val="0"/>
              </a:spcBef>
              <a:spcAft>
                <a:spcPts val="0"/>
              </a:spcAft>
              <a:buClr>
                <a:schemeClr val="accent1"/>
              </a:buClr>
              <a:buSzPts val="8000"/>
              <a:buNone/>
              <a:defRPr sz="10666">
                <a:solidFill>
                  <a:schemeClr val="accent1"/>
                </a:solidFill>
              </a:defRPr>
            </a:lvl4pPr>
            <a:lvl5pPr lvl="4" algn="l" rtl="0">
              <a:spcBef>
                <a:spcPts val="0"/>
              </a:spcBef>
              <a:spcAft>
                <a:spcPts val="0"/>
              </a:spcAft>
              <a:buClr>
                <a:schemeClr val="accent1"/>
              </a:buClr>
              <a:buSzPts val="8000"/>
              <a:buNone/>
              <a:defRPr sz="10666">
                <a:solidFill>
                  <a:schemeClr val="accent1"/>
                </a:solidFill>
              </a:defRPr>
            </a:lvl5pPr>
            <a:lvl6pPr lvl="5" algn="l" rtl="0">
              <a:spcBef>
                <a:spcPts val="0"/>
              </a:spcBef>
              <a:spcAft>
                <a:spcPts val="0"/>
              </a:spcAft>
              <a:buClr>
                <a:schemeClr val="accent1"/>
              </a:buClr>
              <a:buSzPts val="8000"/>
              <a:buNone/>
              <a:defRPr sz="10666">
                <a:solidFill>
                  <a:schemeClr val="accent1"/>
                </a:solidFill>
              </a:defRPr>
            </a:lvl6pPr>
            <a:lvl7pPr lvl="6" algn="l" rtl="0">
              <a:spcBef>
                <a:spcPts val="0"/>
              </a:spcBef>
              <a:spcAft>
                <a:spcPts val="0"/>
              </a:spcAft>
              <a:buClr>
                <a:schemeClr val="accent1"/>
              </a:buClr>
              <a:buSzPts val="8000"/>
              <a:buNone/>
              <a:defRPr sz="10666">
                <a:solidFill>
                  <a:schemeClr val="accent1"/>
                </a:solidFill>
              </a:defRPr>
            </a:lvl7pPr>
            <a:lvl8pPr lvl="7" algn="l" rtl="0">
              <a:spcBef>
                <a:spcPts val="0"/>
              </a:spcBef>
              <a:spcAft>
                <a:spcPts val="0"/>
              </a:spcAft>
              <a:buClr>
                <a:schemeClr val="accent1"/>
              </a:buClr>
              <a:buSzPts val="8000"/>
              <a:buNone/>
              <a:defRPr sz="10666">
                <a:solidFill>
                  <a:schemeClr val="accent1"/>
                </a:solidFill>
              </a:defRPr>
            </a:lvl8pPr>
            <a:lvl9pPr lvl="8" algn="l" rtl="0">
              <a:spcBef>
                <a:spcPts val="0"/>
              </a:spcBef>
              <a:spcAft>
                <a:spcPts val="0"/>
              </a:spcAft>
              <a:buClr>
                <a:schemeClr val="accent1"/>
              </a:buClr>
              <a:buSzPts val="8000"/>
              <a:buNone/>
              <a:defRPr sz="10666">
                <a:solidFill>
                  <a:schemeClr val="accent1"/>
                </a:solidFill>
              </a:defRPr>
            </a:lvl9pPr>
          </a:lstStyle>
          <a:p>
            <a:endParaRPr/>
          </a:p>
        </p:txBody>
      </p:sp>
      <p:sp>
        <p:nvSpPr>
          <p:cNvPr id="1257" name="Google Shape;1257;p24"/>
          <p:cNvSpPr txBox="1"/>
          <p:nvPr/>
        </p:nvSpPr>
        <p:spPr>
          <a:xfrm>
            <a:off x="948952" y="5114344"/>
            <a:ext cx="7202000" cy="816800"/>
          </a:xfrm>
          <a:prstGeom prst="rect">
            <a:avLst/>
          </a:prstGeom>
          <a:noFill/>
          <a:ln>
            <a:noFill/>
          </a:ln>
        </p:spPr>
        <p:txBody>
          <a:bodyPr spcFirstLastPara="1" wrap="square" lIns="121900" tIns="121900" rIns="121900" bIns="121900" anchor="t" anchorCtr="0">
            <a:noAutofit/>
          </a:bodyPr>
          <a:lstStyle/>
          <a:p>
            <a:pPr>
              <a:spcBef>
                <a:spcPts val="400"/>
              </a:spcBef>
              <a:buClr>
                <a:srgbClr val="000000"/>
              </a:buClr>
              <a:buFont typeface="Arial"/>
              <a:buNone/>
            </a:pPr>
            <a:r>
              <a:rPr lang="en" sz="1600" kern="0">
                <a:solidFill>
                  <a:srgbClr val="8F695F"/>
                </a:solidFill>
                <a:latin typeface="Poppins"/>
                <a:ea typeface="Poppins"/>
                <a:cs typeface="Poppins"/>
                <a:sym typeface="Poppins"/>
              </a:rPr>
              <a:t>CREDITS: This presentation template was created by </a:t>
            </a:r>
            <a:r>
              <a:rPr lang="en" sz="1600" b="1" kern="0">
                <a:solidFill>
                  <a:srgbClr val="8F695F"/>
                </a:solidFill>
                <a:uFill>
                  <a:noFill/>
                </a:uFill>
                <a:latin typeface="Poppins"/>
                <a:ea typeface="Poppins"/>
                <a:cs typeface="Poppins"/>
                <a:sym typeface="Poppins"/>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600" kern="0">
                <a:solidFill>
                  <a:srgbClr val="8F695F"/>
                </a:solidFill>
                <a:latin typeface="Poppins"/>
                <a:ea typeface="Poppins"/>
                <a:cs typeface="Poppins"/>
                <a:sym typeface="Poppins"/>
              </a:rPr>
              <a:t>, including icons by </a:t>
            </a:r>
            <a:r>
              <a:rPr lang="en" sz="1600" b="1" kern="0">
                <a:solidFill>
                  <a:srgbClr val="8F695F"/>
                </a:solidFill>
                <a:uFill>
                  <a:noFill/>
                </a:uFill>
                <a:latin typeface="Poppins"/>
                <a:ea typeface="Poppins"/>
                <a:cs typeface="Poppins"/>
                <a:sym typeface="Poppi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600" kern="0">
                <a:solidFill>
                  <a:srgbClr val="8F695F"/>
                </a:solidFill>
                <a:latin typeface="Poppins"/>
                <a:ea typeface="Poppins"/>
                <a:cs typeface="Poppins"/>
                <a:sym typeface="Poppins"/>
              </a:rPr>
              <a:t>, and infographics &amp; images by </a:t>
            </a:r>
            <a:r>
              <a:rPr lang="en" sz="1600" b="1" kern="0">
                <a:solidFill>
                  <a:srgbClr val="8F695F"/>
                </a:solidFill>
                <a:uFill>
                  <a:noFill/>
                </a:uFill>
                <a:latin typeface="Poppins"/>
                <a:ea typeface="Poppins"/>
                <a:cs typeface="Poppins"/>
                <a:sym typeface="Poppins"/>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sz="1600" b="1" kern="0">
              <a:solidFill>
                <a:srgbClr val="8F695F"/>
              </a:solidFill>
              <a:latin typeface="Poppins"/>
              <a:ea typeface="Poppins"/>
              <a:cs typeface="Poppins"/>
              <a:sym typeface="Poppins"/>
            </a:endParaRPr>
          </a:p>
        </p:txBody>
      </p:sp>
      <p:sp>
        <p:nvSpPr>
          <p:cNvPr id="1258" name="Google Shape;1258;p24"/>
          <p:cNvSpPr txBox="1">
            <a:spLocks noGrp="1"/>
          </p:cNvSpPr>
          <p:nvPr>
            <p:ph type="subTitle" idx="1"/>
          </p:nvPr>
        </p:nvSpPr>
        <p:spPr>
          <a:xfrm flipH="1">
            <a:off x="948952" y="2559239"/>
            <a:ext cx="6885600" cy="170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133"/>
            </a:lvl1pPr>
            <a:lvl2pPr lvl="1" rtl="0">
              <a:spcBef>
                <a:spcPts val="0"/>
              </a:spcBef>
              <a:spcAft>
                <a:spcPts val="0"/>
              </a:spcAft>
              <a:buNone/>
              <a:defRPr sz="2133"/>
            </a:lvl2pPr>
            <a:lvl3pPr lvl="2" rtl="0">
              <a:spcBef>
                <a:spcPts val="0"/>
              </a:spcBef>
              <a:spcAft>
                <a:spcPts val="0"/>
              </a:spcAft>
              <a:buNone/>
              <a:defRPr sz="2133"/>
            </a:lvl3pPr>
            <a:lvl4pPr lvl="3" rtl="0">
              <a:spcBef>
                <a:spcPts val="0"/>
              </a:spcBef>
              <a:spcAft>
                <a:spcPts val="0"/>
              </a:spcAft>
              <a:buNone/>
              <a:defRPr sz="2133"/>
            </a:lvl4pPr>
            <a:lvl5pPr lvl="4" rtl="0">
              <a:spcBef>
                <a:spcPts val="0"/>
              </a:spcBef>
              <a:spcAft>
                <a:spcPts val="0"/>
              </a:spcAft>
              <a:buNone/>
              <a:defRPr sz="2133"/>
            </a:lvl5pPr>
            <a:lvl6pPr lvl="5" rtl="0">
              <a:spcBef>
                <a:spcPts val="0"/>
              </a:spcBef>
              <a:spcAft>
                <a:spcPts val="0"/>
              </a:spcAft>
              <a:buNone/>
              <a:defRPr sz="2133"/>
            </a:lvl6pPr>
            <a:lvl7pPr lvl="6" rtl="0">
              <a:spcBef>
                <a:spcPts val="0"/>
              </a:spcBef>
              <a:spcAft>
                <a:spcPts val="0"/>
              </a:spcAft>
              <a:buNone/>
              <a:defRPr sz="2133"/>
            </a:lvl7pPr>
            <a:lvl8pPr lvl="7" rtl="0">
              <a:spcBef>
                <a:spcPts val="0"/>
              </a:spcBef>
              <a:spcAft>
                <a:spcPts val="0"/>
              </a:spcAft>
              <a:buNone/>
              <a:defRPr sz="2133"/>
            </a:lvl8pPr>
            <a:lvl9pPr lvl="8" rtl="0">
              <a:spcBef>
                <a:spcPts val="0"/>
              </a:spcBef>
              <a:spcAft>
                <a:spcPts val="0"/>
              </a:spcAft>
              <a:buNone/>
              <a:defRPr sz="2133"/>
            </a:lvl9pPr>
          </a:lstStyle>
          <a:p>
            <a:endParaRPr/>
          </a:p>
        </p:txBody>
      </p:sp>
    </p:spTree>
    <p:extLst>
      <p:ext uri="{BB962C8B-B14F-4D97-AF65-F5344CB8AC3E}">
        <p14:creationId xmlns:p14="http://schemas.microsoft.com/office/powerpoint/2010/main" val="30868520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512"/>
        <p:cNvGrpSpPr/>
        <p:nvPr/>
      </p:nvGrpSpPr>
      <p:grpSpPr>
        <a:xfrm>
          <a:off x="0" y="0"/>
          <a:ext cx="0" cy="0"/>
          <a:chOff x="0" y="0"/>
          <a:chExt cx="0" cy="0"/>
        </a:xfrm>
      </p:grpSpPr>
      <p:sp>
        <p:nvSpPr>
          <p:cNvPr id="1513" name="Google Shape;1513;p13"/>
          <p:cNvSpPr/>
          <p:nvPr/>
        </p:nvSpPr>
        <p:spPr>
          <a:xfrm>
            <a:off x="1426460" y="719334"/>
            <a:ext cx="2774357" cy="1733973"/>
          </a:xfrm>
          <a:prstGeom prst="rect">
            <a:avLst/>
          </a:prstGeom>
        </p:spPr>
        <p:txBody>
          <a:bodyPr>
            <a:prstTxWarp prst="textPlain">
              <a:avLst/>
            </a:prstTxWarp>
          </a:bodyPr>
          <a:lstStyle/>
          <a:p>
            <a:pPr algn="ctr">
              <a:buClr>
                <a:srgbClr val="000000"/>
              </a:buClr>
              <a:buFont typeface="Arial"/>
              <a:buNone/>
            </a:pPr>
            <a:r>
              <a:rPr sz="1867" kern="0">
                <a:solidFill>
                  <a:srgbClr val="E4F3F5"/>
                </a:solidFill>
                <a:latin typeface="Russo One"/>
                <a:cs typeface="Arial"/>
                <a:sym typeface="Arial"/>
              </a:rPr>
              <a:t>“</a:t>
            </a:r>
          </a:p>
        </p:txBody>
      </p:sp>
      <p:sp>
        <p:nvSpPr>
          <p:cNvPr id="1514" name="Google Shape;1514;p13"/>
          <p:cNvSpPr/>
          <p:nvPr/>
        </p:nvSpPr>
        <p:spPr>
          <a:xfrm>
            <a:off x="6096000" y="719333"/>
            <a:ext cx="6094800" cy="5413200"/>
          </a:xfrm>
          <a:prstGeom prst="rect">
            <a:avLst/>
          </a:pr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5" name="Google Shape;1515;p13"/>
          <p:cNvSpPr txBox="1">
            <a:spLocks noGrp="1"/>
          </p:cNvSpPr>
          <p:nvPr>
            <p:ph type="title"/>
          </p:nvPr>
        </p:nvSpPr>
        <p:spPr>
          <a:xfrm>
            <a:off x="1426467" y="4730496"/>
            <a:ext cx="3742800" cy="10120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sz="2400"/>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1516" name="Google Shape;1516;p13"/>
          <p:cNvSpPr txBox="1">
            <a:spLocks noGrp="1"/>
          </p:cNvSpPr>
          <p:nvPr>
            <p:ph type="subTitle" idx="1"/>
          </p:nvPr>
        </p:nvSpPr>
        <p:spPr>
          <a:xfrm>
            <a:off x="1426467" y="2084832"/>
            <a:ext cx="3742800" cy="20728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sz="2400"/>
            </a:lvl1pPr>
            <a:lvl2pPr lvl="1">
              <a:spcBef>
                <a:spcPts val="2133"/>
              </a:spcBef>
              <a:spcAft>
                <a:spcPts val="0"/>
              </a:spcAft>
              <a:buSzPts val="1800"/>
              <a:buNone/>
              <a:defRPr sz="2400"/>
            </a:lvl2pPr>
            <a:lvl3pPr lvl="2">
              <a:spcBef>
                <a:spcPts val="2133"/>
              </a:spcBef>
              <a:spcAft>
                <a:spcPts val="0"/>
              </a:spcAft>
              <a:buSzPts val="1800"/>
              <a:buNone/>
              <a:defRPr sz="2400"/>
            </a:lvl3pPr>
            <a:lvl4pPr lvl="3">
              <a:spcBef>
                <a:spcPts val="2133"/>
              </a:spcBef>
              <a:spcAft>
                <a:spcPts val="0"/>
              </a:spcAft>
              <a:buSzPts val="1800"/>
              <a:buNone/>
              <a:defRPr sz="2400"/>
            </a:lvl4pPr>
            <a:lvl5pPr lvl="4">
              <a:spcBef>
                <a:spcPts val="2133"/>
              </a:spcBef>
              <a:spcAft>
                <a:spcPts val="0"/>
              </a:spcAft>
              <a:buSzPts val="1800"/>
              <a:buNone/>
              <a:defRPr sz="2400"/>
            </a:lvl5pPr>
            <a:lvl6pPr lvl="5">
              <a:spcBef>
                <a:spcPts val="2133"/>
              </a:spcBef>
              <a:spcAft>
                <a:spcPts val="0"/>
              </a:spcAft>
              <a:buSzPts val="1800"/>
              <a:buNone/>
              <a:defRPr sz="2400"/>
            </a:lvl6pPr>
            <a:lvl7pPr lvl="6">
              <a:spcBef>
                <a:spcPts val="2133"/>
              </a:spcBef>
              <a:spcAft>
                <a:spcPts val="0"/>
              </a:spcAft>
              <a:buSzPts val="1800"/>
              <a:buNone/>
              <a:defRPr sz="2400"/>
            </a:lvl7pPr>
            <a:lvl8pPr lvl="7">
              <a:spcBef>
                <a:spcPts val="2133"/>
              </a:spcBef>
              <a:spcAft>
                <a:spcPts val="0"/>
              </a:spcAft>
              <a:buSzPts val="1800"/>
              <a:buNone/>
              <a:defRPr sz="2400"/>
            </a:lvl8pPr>
            <a:lvl9pPr lvl="8">
              <a:spcBef>
                <a:spcPts val="2133"/>
              </a:spcBef>
              <a:spcAft>
                <a:spcPts val="2133"/>
              </a:spcAft>
              <a:buSzPts val="1800"/>
              <a:buNone/>
              <a:defRPr sz="2400"/>
            </a:lvl9pPr>
          </a:lstStyle>
          <a:p>
            <a:endParaRPr/>
          </a:p>
        </p:txBody>
      </p:sp>
      <p:sp>
        <p:nvSpPr>
          <p:cNvPr id="1517" name="Google Shape;1517;p13"/>
          <p:cNvSpPr/>
          <p:nvPr/>
        </p:nvSpPr>
        <p:spPr>
          <a:xfrm flipH="1">
            <a:off x="11719657" y="2018306"/>
            <a:ext cx="668467" cy="403753"/>
          </a:xfrm>
          <a:custGeom>
            <a:avLst/>
            <a:gdLst/>
            <a:ahLst/>
            <a:cxnLst/>
            <a:rect l="l" t="t" r="r" b="b"/>
            <a:pathLst>
              <a:path w="15798" h="9542" extrusionOk="0">
                <a:moveTo>
                  <a:pt x="10755" y="1"/>
                </a:moveTo>
                <a:cubicBezTo>
                  <a:pt x="10065" y="1"/>
                  <a:pt x="9437" y="252"/>
                  <a:pt x="8977" y="691"/>
                </a:cubicBezTo>
                <a:cubicBezTo>
                  <a:pt x="8684" y="482"/>
                  <a:pt x="8307" y="356"/>
                  <a:pt x="7910" y="356"/>
                </a:cubicBezTo>
                <a:cubicBezTo>
                  <a:pt x="7135" y="356"/>
                  <a:pt x="6487" y="858"/>
                  <a:pt x="6257" y="1549"/>
                </a:cubicBezTo>
                <a:cubicBezTo>
                  <a:pt x="5775" y="1089"/>
                  <a:pt x="5127" y="796"/>
                  <a:pt x="4394" y="796"/>
                </a:cubicBezTo>
                <a:cubicBezTo>
                  <a:pt x="2951" y="796"/>
                  <a:pt x="1779" y="1967"/>
                  <a:pt x="1779" y="3411"/>
                </a:cubicBezTo>
                <a:cubicBezTo>
                  <a:pt x="1779" y="3704"/>
                  <a:pt x="1821" y="3997"/>
                  <a:pt x="1926" y="4269"/>
                </a:cubicBezTo>
                <a:lnTo>
                  <a:pt x="1758" y="4269"/>
                </a:lnTo>
                <a:cubicBezTo>
                  <a:pt x="796" y="4269"/>
                  <a:pt x="1" y="5043"/>
                  <a:pt x="1" y="6027"/>
                </a:cubicBezTo>
                <a:cubicBezTo>
                  <a:pt x="1" y="6989"/>
                  <a:pt x="796" y="7784"/>
                  <a:pt x="1758" y="7784"/>
                </a:cubicBezTo>
                <a:cubicBezTo>
                  <a:pt x="1967" y="7784"/>
                  <a:pt x="2156" y="7742"/>
                  <a:pt x="2323" y="7679"/>
                </a:cubicBezTo>
                <a:cubicBezTo>
                  <a:pt x="2553" y="8579"/>
                  <a:pt x="3369" y="9228"/>
                  <a:pt x="4311" y="9228"/>
                </a:cubicBezTo>
                <a:cubicBezTo>
                  <a:pt x="4918" y="9228"/>
                  <a:pt x="5441" y="8977"/>
                  <a:pt x="5817" y="8579"/>
                </a:cubicBezTo>
                <a:cubicBezTo>
                  <a:pt x="6110" y="9144"/>
                  <a:pt x="6696" y="9542"/>
                  <a:pt x="7387" y="9542"/>
                </a:cubicBezTo>
                <a:cubicBezTo>
                  <a:pt x="7972" y="9542"/>
                  <a:pt x="8496" y="9249"/>
                  <a:pt x="8809" y="8788"/>
                </a:cubicBezTo>
                <a:cubicBezTo>
                  <a:pt x="9081" y="8977"/>
                  <a:pt x="9416" y="9081"/>
                  <a:pt x="9751" y="9081"/>
                </a:cubicBezTo>
                <a:cubicBezTo>
                  <a:pt x="10588" y="9081"/>
                  <a:pt x="11299" y="8496"/>
                  <a:pt x="11467" y="7721"/>
                </a:cubicBezTo>
                <a:cubicBezTo>
                  <a:pt x="11927" y="8119"/>
                  <a:pt x="12534" y="8349"/>
                  <a:pt x="13182" y="8349"/>
                </a:cubicBezTo>
                <a:cubicBezTo>
                  <a:pt x="14626" y="8349"/>
                  <a:pt x="15798" y="7177"/>
                  <a:pt x="15798" y="5734"/>
                </a:cubicBezTo>
                <a:cubicBezTo>
                  <a:pt x="15798" y="4332"/>
                  <a:pt x="14710" y="3202"/>
                  <a:pt x="13329" y="3118"/>
                </a:cubicBezTo>
                <a:cubicBezTo>
                  <a:pt x="13350" y="2951"/>
                  <a:pt x="13371" y="2783"/>
                  <a:pt x="13371" y="2616"/>
                </a:cubicBezTo>
                <a:cubicBezTo>
                  <a:pt x="13371" y="1172"/>
                  <a:pt x="12199" y="1"/>
                  <a:pt x="10755"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8" name="Google Shape;1518;p13"/>
          <p:cNvSpPr/>
          <p:nvPr/>
        </p:nvSpPr>
        <p:spPr>
          <a:xfrm flipH="1">
            <a:off x="9664754" y="1365792"/>
            <a:ext cx="303725" cy="183301"/>
          </a:xfrm>
          <a:custGeom>
            <a:avLst/>
            <a:gdLst/>
            <a:ahLst/>
            <a:cxnLst/>
            <a:rect l="l" t="t" r="r" b="b"/>
            <a:pathLst>
              <a:path w="7178" h="4332" extrusionOk="0">
                <a:moveTo>
                  <a:pt x="4876" y="1"/>
                </a:moveTo>
                <a:cubicBezTo>
                  <a:pt x="4562" y="1"/>
                  <a:pt x="4290" y="126"/>
                  <a:pt x="4060" y="315"/>
                </a:cubicBezTo>
                <a:cubicBezTo>
                  <a:pt x="3934" y="210"/>
                  <a:pt x="3767" y="147"/>
                  <a:pt x="3579" y="147"/>
                </a:cubicBezTo>
                <a:cubicBezTo>
                  <a:pt x="3223" y="147"/>
                  <a:pt x="2930" y="377"/>
                  <a:pt x="2825" y="712"/>
                </a:cubicBezTo>
                <a:cubicBezTo>
                  <a:pt x="2616" y="482"/>
                  <a:pt x="2323" y="357"/>
                  <a:pt x="1989" y="357"/>
                </a:cubicBezTo>
                <a:cubicBezTo>
                  <a:pt x="1340" y="357"/>
                  <a:pt x="796" y="880"/>
                  <a:pt x="796" y="1549"/>
                </a:cubicBezTo>
                <a:cubicBezTo>
                  <a:pt x="796" y="1675"/>
                  <a:pt x="817" y="1821"/>
                  <a:pt x="859" y="1947"/>
                </a:cubicBezTo>
                <a:lnTo>
                  <a:pt x="796" y="1947"/>
                </a:lnTo>
                <a:cubicBezTo>
                  <a:pt x="356" y="1947"/>
                  <a:pt x="1" y="2302"/>
                  <a:pt x="1" y="2742"/>
                </a:cubicBezTo>
                <a:cubicBezTo>
                  <a:pt x="1" y="3181"/>
                  <a:pt x="356" y="3537"/>
                  <a:pt x="796" y="3537"/>
                </a:cubicBezTo>
                <a:cubicBezTo>
                  <a:pt x="880" y="3537"/>
                  <a:pt x="963" y="3516"/>
                  <a:pt x="1047" y="3495"/>
                </a:cubicBezTo>
                <a:cubicBezTo>
                  <a:pt x="1152" y="3893"/>
                  <a:pt x="1528" y="4186"/>
                  <a:pt x="1947" y="4186"/>
                </a:cubicBezTo>
                <a:cubicBezTo>
                  <a:pt x="2219" y="4186"/>
                  <a:pt x="2470" y="4081"/>
                  <a:pt x="2637" y="3893"/>
                </a:cubicBezTo>
                <a:cubicBezTo>
                  <a:pt x="2763" y="4165"/>
                  <a:pt x="3035" y="4332"/>
                  <a:pt x="3349" y="4332"/>
                </a:cubicBezTo>
                <a:cubicBezTo>
                  <a:pt x="3621" y="4332"/>
                  <a:pt x="3851" y="4206"/>
                  <a:pt x="3997" y="3997"/>
                </a:cubicBezTo>
                <a:cubicBezTo>
                  <a:pt x="4123" y="4081"/>
                  <a:pt x="4269" y="4123"/>
                  <a:pt x="4437" y="4123"/>
                </a:cubicBezTo>
                <a:cubicBezTo>
                  <a:pt x="4813" y="4123"/>
                  <a:pt x="5127" y="3872"/>
                  <a:pt x="5211" y="3516"/>
                </a:cubicBezTo>
                <a:cubicBezTo>
                  <a:pt x="5420" y="3683"/>
                  <a:pt x="5692" y="3788"/>
                  <a:pt x="5985" y="3788"/>
                </a:cubicBezTo>
                <a:cubicBezTo>
                  <a:pt x="6634" y="3788"/>
                  <a:pt x="7178" y="3265"/>
                  <a:pt x="7178" y="2595"/>
                </a:cubicBezTo>
                <a:cubicBezTo>
                  <a:pt x="7178" y="1968"/>
                  <a:pt x="6675" y="1445"/>
                  <a:pt x="6048" y="1424"/>
                </a:cubicBezTo>
                <a:cubicBezTo>
                  <a:pt x="6069" y="1340"/>
                  <a:pt x="6069" y="1256"/>
                  <a:pt x="6069" y="1193"/>
                </a:cubicBezTo>
                <a:cubicBezTo>
                  <a:pt x="6069" y="524"/>
                  <a:pt x="5546" y="1"/>
                  <a:pt x="487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9" name="Google Shape;1519;p13"/>
          <p:cNvSpPr/>
          <p:nvPr/>
        </p:nvSpPr>
        <p:spPr>
          <a:xfrm flipH="1">
            <a:off x="6359743" y="1926232"/>
            <a:ext cx="845548" cy="510891"/>
          </a:xfrm>
          <a:custGeom>
            <a:avLst/>
            <a:gdLst/>
            <a:ahLst/>
            <a:cxnLst/>
            <a:rect l="l" t="t" r="r" b="b"/>
            <a:pathLst>
              <a:path w="19983" h="12074" extrusionOk="0">
                <a:moveTo>
                  <a:pt x="10651" y="0"/>
                </a:moveTo>
                <a:cubicBezTo>
                  <a:pt x="9918" y="0"/>
                  <a:pt x="9249" y="356"/>
                  <a:pt x="8851" y="942"/>
                </a:cubicBezTo>
                <a:cubicBezTo>
                  <a:pt x="8495" y="712"/>
                  <a:pt x="8077" y="586"/>
                  <a:pt x="7638" y="586"/>
                </a:cubicBezTo>
                <a:cubicBezTo>
                  <a:pt x="6591" y="586"/>
                  <a:pt x="5713" y="1319"/>
                  <a:pt x="5482" y="2302"/>
                </a:cubicBezTo>
                <a:cubicBezTo>
                  <a:pt x="4897" y="1800"/>
                  <a:pt x="4143" y="1507"/>
                  <a:pt x="3306" y="1507"/>
                </a:cubicBezTo>
                <a:cubicBezTo>
                  <a:pt x="1486" y="1507"/>
                  <a:pt x="0" y="2972"/>
                  <a:pt x="0" y="4813"/>
                </a:cubicBezTo>
                <a:cubicBezTo>
                  <a:pt x="0" y="6570"/>
                  <a:pt x="1381" y="8014"/>
                  <a:pt x="3139" y="8119"/>
                </a:cubicBezTo>
                <a:cubicBezTo>
                  <a:pt x="3097" y="8328"/>
                  <a:pt x="3076" y="8537"/>
                  <a:pt x="3076" y="8747"/>
                </a:cubicBezTo>
                <a:cubicBezTo>
                  <a:pt x="3076" y="10588"/>
                  <a:pt x="4541" y="12073"/>
                  <a:pt x="6382" y="12073"/>
                </a:cubicBezTo>
                <a:cubicBezTo>
                  <a:pt x="7240" y="12073"/>
                  <a:pt x="8035" y="11718"/>
                  <a:pt x="8642" y="11174"/>
                </a:cubicBezTo>
                <a:cubicBezTo>
                  <a:pt x="8998" y="11446"/>
                  <a:pt x="9458" y="11613"/>
                  <a:pt x="9960" y="11613"/>
                </a:cubicBezTo>
                <a:cubicBezTo>
                  <a:pt x="10964" y="11613"/>
                  <a:pt x="11780" y="10985"/>
                  <a:pt x="12073" y="10086"/>
                </a:cubicBezTo>
                <a:cubicBezTo>
                  <a:pt x="12680" y="10692"/>
                  <a:pt x="13517" y="11069"/>
                  <a:pt x="14417" y="11069"/>
                </a:cubicBezTo>
                <a:cubicBezTo>
                  <a:pt x="16258" y="11069"/>
                  <a:pt x="17744" y="9583"/>
                  <a:pt x="17744" y="7763"/>
                </a:cubicBezTo>
                <a:cubicBezTo>
                  <a:pt x="17744" y="7366"/>
                  <a:pt x="17660" y="7010"/>
                  <a:pt x="17555" y="6654"/>
                </a:cubicBezTo>
                <a:lnTo>
                  <a:pt x="17555" y="6654"/>
                </a:lnTo>
                <a:cubicBezTo>
                  <a:pt x="17618" y="6675"/>
                  <a:pt x="17681" y="6675"/>
                  <a:pt x="17744" y="6675"/>
                </a:cubicBezTo>
                <a:cubicBezTo>
                  <a:pt x="18978" y="6675"/>
                  <a:pt x="19982" y="5671"/>
                  <a:pt x="19982" y="4436"/>
                </a:cubicBezTo>
                <a:cubicBezTo>
                  <a:pt x="19982" y="3223"/>
                  <a:pt x="18978" y="2218"/>
                  <a:pt x="17744" y="2218"/>
                </a:cubicBezTo>
                <a:cubicBezTo>
                  <a:pt x="17513" y="2218"/>
                  <a:pt x="17262" y="2260"/>
                  <a:pt x="17032" y="2344"/>
                </a:cubicBezTo>
                <a:cubicBezTo>
                  <a:pt x="16739" y="1214"/>
                  <a:pt x="15735" y="398"/>
                  <a:pt x="14521" y="398"/>
                </a:cubicBezTo>
                <a:cubicBezTo>
                  <a:pt x="13768" y="398"/>
                  <a:pt x="13099" y="712"/>
                  <a:pt x="12638" y="1214"/>
                </a:cubicBezTo>
                <a:cubicBezTo>
                  <a:pt x="12262" y="482"/>
                  <a:pt x="11529" y="0"/>
                  <a:pt x="10651"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0" name="Google Shape;1520;p13"/>
          <p:cNvSpPr/>
          <p:nvPr/>
        </p:nvSpPr>
        <p:spPr>
          <a:xfrm flipH="1">
            <a:off x="8792675" y="1641167"/>
            <a:ext cx="703036" cy="424995"/>
          </a:xfrm>
          <a:custGeom>
            <a:avLst/>
            <a:gdLst/>
            <a:ahLst/>
            <a:cxnLst/>
            <a:rect l="l" t="t" r="r" b="b"/>
            <a:pathLst>
              <a:path w="16615" h="10044" extrusionOk="0">
                <a:moveTo>
                  <a:pt x="11321" y="0"/>
                </a:moveTo>
                <a:cubicBezTo>
                  <a:pt x="10588" y="0"/>
                  <a:pt x="9940" y="293"/>
                  <a:pt x="9438" y="753"/>
                </a:cubicBezTo>
                <a:cubicBezTo>
                  <a:pt x="9124" y="502"/>
                  <a:pt x="8747" y="377"/>
                  <a:pt x="8329" y="377"/>
                </a:cubicBezTo>
                <a:cubicBezTo>
                  <a:pt x="7513" y="377"/>
                  <a:pt x="6822" y="900"/>
                  <a:pt x="6571" y="1653"/>
                </a:cubicBezTo>
                <a:cubicBezTo>
                  <a:pt x="6069" y="1151"/>
                  <a:pt x="5378" y="837"/>
                  <a:pt x="4625" y="837"/>
                </a:cubicBezTo>
                <a:cubicBezTo>
                  <a:pt x="3098" y="837"/>
                  <a:pt x="1863" y="2071"/>
                  <a:pt x="1863" y="3578"/>
                </a:cubicBezTo>
                <a:cubicBezTo>
                  <a:pt x="1863" y="3913"/>
                  <a:pt x="1926" y="4206"/>
                  <a:pt x="2031" y="4499"/>
                </a:cubicBezTo>
                <a:lnTo>
                  <a:pt x="1863" y="4499"/>
                </a:lnTo>
                <a:cubicBezTo>
                  <a:pt x="838" y="4499"/>
                  <a:pt x="1" y="5315"/>
                  <a:pt x="1" y="6340"/>
                </a:cubicBezTo>
                <a:cubicBezTo>
                  <a:pt x="1" y="7365"/>
                  <a:pt x="838" y="8181"/>
                  <a:pt x="1863" y="8181"/>
                </a:cubicBezTo>
                <a:cubicBezTo>
                  <a:pt x="2072" y="8181"/>
                  <a:pt x="2261" y="8160"/>
                  <a:pt x="2449" y="8097"/>
                </a:cubicBezTo>
                <a:cubicBezTo>
                  <a:pt x="2700" y="9018"/>
                  <a:pt x="3537" y="9709"/>
                  <a:pt x="4541" y="9709"/>
                </a:cubicBezTo>
                <a:cubicBezTo>
                  <a:pt x="5169" y="9709"/>
                  <a:pt x="5713" y="9458"/>
                  <a:pt x="6111" y="9039"/>
                </a:cubicBezTo>
                <a:cubicBezTo>
                  <a:pt x="6425" y="9625"/>
                  <a:pt x="7052" y="10043"/>
                  <a:pt x="7764" y="10043"/>
                </a:cubicBezTo>
                <a:cubicBezTo>
                  <a:pt x="8391" y="10043"/>
                  <a:pt x="8935" y="9730"/>
                  <a:pt x="9270" y="9248"/>
                </a:cubicBezTo>
                <a:cubicBezTo>
                  <a:pt x="9563" y="9437"/>
                  <a:pt x="9898" y="9562"/>
                  <a:pt x="10274" y="9562"/>
                </a:cubicBezTo>
                <a:cubicBezTo>
                  <a:pt x="11153" y="9562"/>
                  <a:pt x="11886" y="8934"/>
                  <a:pt x="12074" y="8118"/>
                </a:cubicBezTo>
                <a:cubicBezTo>
                  <a:pt x="12555" y="8537"/>
                  <a:pt x="13183" y="8788"/>
                  <a:pt x="13873" y="8788"/>
                </a:cubicBezTo>
                <a:cubicBezTo>
                  <a:pt x="15380" y="8788"/>
                  <a:pt x="16614" y="7553"/>
                  <a:pt x="16614" y="6047"/>
                </a:cubicBezTo>
                <a:cubicBezTo>
                  <a:pt x="16614" y="4561"/>
                  <a:pt x="15464" y="3369"/>
                  <a:pt x="14020" y="3285"/>
                </a:cubicBezTo>
                <a:cubicBezTo>
                  <a:pt x="14041" y="3118"/>
                  <a:pt x="14062" y="2929"/>
                  <a:pt x="14062" y="2762"/>
                </a:cubicBezTo>
                <a:cubicBezTo>
                  <a:pt x="14062" y="1235"/>
                  <a:pt x="12827" y="0"/>
                  <a:pt x="11321"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1" name="Google Shape;1521;p13"/>
          <p:cNvSpPr/>
          <p:nvPr/>
        </p:nvSpPr>
        <p:spPr>
          <a:xfrm flipH="1">
            <a:off x="6281845" y="2080295"/>
            <a:ext cx="6638369" cy="3497155"/>
          </a:xfrm>
          <a:custGeom>
            <a:avLst/>
            <a:gdLst/>
            <a:ahLst/>
            <a:cxnLst/>
            <a:rect l="l" t="t" r="r" b="b"/>
            <a:pathLst>
              <a:path w="156886" h="82649" extrusionOk="0">
                <a:moveTo>
                  <a:pt x="120458" y="0"/>
                </a:moveTo>
                <a:lnTo>
                  <a:pt x="118826" y="2323"/>
                </a:lnTo>
                <a:lnTo>
                  <a:pt x="120123" y="2323"/>
                </a:lnTo>
                <a:lnTo>
                  <a:pt x="120123" y="3494"/>
                </a:lnTo>
                <a:lnTo>
                  <a:pt x="118993" y="3494"/>
                </a:lnTo>
                <a:lnTo>
                  <a:pt x="118993" y="23225"/>
                </a:lnTo>
                <a:lnTo>
                  <a:pt x="113992" y="21070"/>
                </a:lnTo>
                <a:lnTo>
                  <a:pt x="113992" y="23393"/>
                </a:lnTo>
                <a:lnTo>
                  <a:pt x="108845" y="21154"/>
                </a:lnTo>
                <a:lnTo>
                  <a:pt x="108845" y="23477"/>
                </a:lnTo>
                <a:lnTo>
                  <a:pt x="103698" y="21259"/>
                </a:lnTo>
                <a:lnTo>
                  <a:pt x="103698" y="23581"/>
                </a:lnTo>
                <a:lnTo>
                  <a:pt x="98551" y="21363"/>
                </a:lnTo>
                <a:lnTo>
                  <a:pt x="98551" y="40466"/>
                </a:lnTo>
                <a:lnTo>
                  <a:pt x="90872" y="41010"/>
                </a:lnTo>
                <a:lnTo>
                  <a:pt x="90872" y="25213"/>
                </a:lnTo>
                <a:lnTo>
                  <a:pt x="89177" y="25213"/>
                </a:lnTo>
                <a:lnTo>
                  <a:pt x="89177" y="24272"/>
                </a:lnTo>
                <a:lnTo>
                  <a:pt x="90725" y="24272"/>
                </a:lnTo>
                <a:lnTo>
                  <a:pt x="89010" y="22012"/>
                </a:lnTo>
                <a:lnTo>
                  <a:pt x="82607" y="22012"/>
                </a:lnTo>
                <a:lnTo>
                  <a:pt x="81038" y="24272"/>
                </a:lnTo>
                <a:lnTo>
                  <a:pt x="82293" y="24272"/>
                </a:lnTo>
                <a:lnTo>
                  <a:pt x="82293" y="25213"/>
                </a:lnTo>
                <a:lnTo>
                  <a:pt x="80849" y="25213"/>
                </a:lnTo>
                <a:lnTo>
                  <a:pt x="80849" y="41178"/>
                </a:lnTo>
                <a:lnTo>
                  <a:pt x="71664" y="43103"/>
                </a:lnTo>
                <a:lnTo>
                  <a:pt x="71664" y="3494"/>
                </a:lnTo>
                <a:lnTo>
                  <a:pt x="70429" y="3494"/>
                </a:lnTo>
                <a:lnTo>
                  <a:pt x="70429" y="2386"/>
                </a:lnTo>
                <a:lnTo>
                  <a:pt x="71957" y="2386"/>
                </a:lnTo>
                <a:lnTo>
                  <a:pt x="70241" y="147"/>
                </a:lnTo>
                <a:lnTo>
                  <a:pt x="63838" y="147"/>
                </a:lnTo>
                <a:lnTo>
                  <a:pt x="62269" y="2386"/>
                </a:lnTo>
                <a:lnTo>
                  <a:pt x="63525" y="2386"/>
                </a:lnTo>
                <a:lnTo>
                  <a:pt x="63525" y="3494"/>
                </a:lnTo>
                <a:lnTo>
                  <a:pt x="62646" y="3494"/>
                </a:lnTo>
                <a:lnTo>
                  <a:pt x="62646" y="22619"/>
                </a:lnTo>
                <a:lnTo>
                  <a:pt x="55887" y="22619"/>
                </a:lnTo>
                <a:lnTo>
                  <a:pt x="55887" y="27075"/>
                </a:lnTo>
                <a:lnTo>
                  <a:pt x="55741" y="46597"/>
                </a:lnTo>
                <a:lnTo>
                  <a:pt x="52853" y="46534"/>
                </a:lnTo>
                <a:lnTo>
                  <a:pt x="50343" y="46534"/>
                </a:lnTo>
                <a:lnTo>
                  <a:pt x="50343" y="44275"/>
                </a:lnTo>
                <a:cubicBezTo>
                  <a:pt x="52435" y="43940"/>
                  <a:pt x="54025" y="42475"/>
                  <a:pt x="54025" y="40738"/>
                </a:cubicBezTo>
                <a:cubicBezTo>
                  <a:pt x="54025" y="38981"/>
                  <a:pt x="52435" y="37516"/>
                  <a:pt x="50343" y="37181"/>
                </a:cubicBezTo>
                <a:lnTo>
                  <a:pt x="50343" y="33206"/>
                </a:lnTo>
                <a:lnTo>
                  <a:pt x="48501" y="33206"/>
                </a:lnTo>
                <a:lnTo>
                  <a:pt x="48501" y="37202"/>
                </a:lnTo>
                <a:cubicBezTo>
                  <a:pt x="46451" y="37558"/>
                  <a:pt x="44923" y="39002"/>
                  <a:pt x="44923" y="40738"/>
                </a:cubicBezTo>
                <a:cubicBezTo>
                  <a:pt x="44923" y="42454"/>
                  <a:pt x="46451" y="43898"/>
                  <a:pt x="48501" y="44254"/>
                </a:cubicBezTo>
                <a:lnTo>
                  <a:pt x="48501" y="46534"/>
                </a:lnTo>
                <a:lnTo>
                  <a:pt x="45551" y="46534"/>
                </a:lnTo>
                <a:lnTo>
                  <a:pt x="45551" y="45802"/>
                </a:lnTo>
                <a:cubicBezTo>
                  <a:pt x="45551" y="45802"/>
                  <a:pt x="43961" y="42538"/>
                  <a:pt x="42413" y="42538"/>
                </a:cubicBezTo>
                <a:cubicBezTo>
                  <a:pt x="40843" y="42538"/>
                  <a:pt x="39504" y="45802"/>
                  <a:pt x="39504" y="45802"/>
                </a:cubicBezTo>
                <a:cubicBezTo>
                  <a:pt x="39504" y="45802"/>
                  <a:pt x="37893" y="42538"/>
                  <a:pt x="36345" y="42538"/>
                </a:cubicBezTo>
                <a:cubicBezTo>
                  <a:pt x="34775" y="42538"/>
                  <a:pt x="33436" y="45802"/>
                  <a:pt x="33436" y="45802"/>
                </a:cubicBezTo>
                <a:cubicBezTo>
                  <a:pt x="33436" y="45802"/>
                  <a:pt x="31846" y="42538"/>
                  <a:pt x="30277" y="42538"/>
                </a:cubicBezTo>
                <a:cubicBezTo>
                  <a:pt x="29084" y="42538"/>
                  <a:pt x="27996" y="44484"/>
                  <a:pt x="27557" y="45363"/>
                </a:cubicBezTo>
                <a:lnTo>
                  <a:pt x="27557" y="41952"/>
                </a:lnTo>
                <a:lnTo>
                  <a:pt x="28477" y="41952"/>
                </a:lnTo>
                <a:lnTo>
                  <a:pt x="28477" y="40069"/>
                </a:lnTo>
                <a:lnTo>
                  <a:pt x="19585" y="40069"/>
                </a:lnTo>
                <a:lnTo>
                  <a:pt x="19585" y="41952"/>
                </a:lnTo>
                <a:lnTo>
                  <a:pt x="20401" y="41952"/>
                </a:lnTo>
                <a:lnTo>
                  <a:pt x="20401" y="48522"/>
                </a:lnTo>
                <a:lnTo>
                  <a:pt x="9667" y="48522"/>
                </a:lnTo>
                <a:lnTo>
                  <a:pt x="9667" y="28394"/>
                </a:lnTo>
                <a:lnTo>
                  <a:pt x="3599" y="25778"/>
                </a:lnTo>
                <a:lnTo>
                  <a:pt x="3599" y="44212"/>
                </a:lnTo>
                <a:lnTo>
                  <a:pt x="0" y="44212"/>
                </a:lnTo>
                <a:lnTo>
                  <a:pt x="0" y="82648"/>
                </a:lnTo>
                <a:lnTo>
                  <a:pt x="156551" y="82648"/>
                </a:lnTo>
                <a:lnTo>
                  <a:pt x="156551" y="15379"/>
                </a:lnTo>
                <a:lnTo>
                  <a:pt x="155819" y="15379"/>
                </a:lnTo>
                <a:lnTo>
                  <a:pt x="155819" y="14458"/>
                </a:lnTo>
                <a:lnTo>
                  <a:pt x="156886" y="14458"/>
                </a:lnTo>
                <a:lnTo>
                  <a:pt x="155693" y="12889"/>
                </a:lnTo>
                <a:lnTo>
                  <a:pt x="151215" y="12889"/>
                </a:lnTo>
                <a:lnTo>
                  <a:pt x="150106" y="14458"/>
                </a:lnTo>
                <a:lnTo>
                  <a:pt x="150985" y="14458"/>
                </a:lnTo>
                <a:lnTo>
                  <a:pt x="150985" y="15379"/>
                </a:lnTo>
                <a:lnTo>
                  <a:pt x="150274" y="15379"/>
                </a:lnTo>
                <a:lnTo>
                  <a:pt x="150274" y="41345"/>
                </a:lnTo>
                <a:lnTo>
                  <a:pt x="142239" y="41345"/>
                </a:lnTo>
                <a:lnTo>
                  <a:pt x="142239" y="49192"/>
                </a:lnTo>
                <a:lnTo>
                  <a:pt x="136360" y="49192"/>
                </a:lnTo>
                <a:lnTo>
                  <a:pt x="136360" y="34901"/>
                </a:lnTo>
                <a:lnTo>
                  <a:pt x="129015" y="19940"/>
                </a:lnTo>
                <a:lnTo>
                  <a:pt x="129015" y="3494"/>
                </a:lnTo>
                <a:lnTo>
                  <a:pt x="127279" y="3494"/>
                </a:lnTo>
                <a:lnTo>
                  <a:pt x="127279" y="2323"/>
                </a:lnTo>
                <a:lnTo>
                  <a:pt x="128869" y="2323"/>
                </a:lnTo>
                <a:lnTo>
                  <a:pt x="12709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2" name="Google Shape;1522;p13"/>
          <p:cNvSpPr/>
          <p:nvPr/>
        </p:nvSpPr>
        <p:spPr>
          <a:xfrm flipH="1">
            <a:off x="11151263" y="2661089"/>
            <a:ext cx="531244" cy="111580"/>
          </a:xfrm>
          <a:custGeom>
            <a:avLst/>
            <a:gdLst/>
            <a:ahLst/>
            <a:cxnLst/>
            <a:rect l="l" t="t" r="r" b="b"/>
            <a:pathLst>
              <a:path w="12555" h="2637" extrusionOk="0">
                <a:moveTo>
                  <a:pt x="1" y="0"/>
                </a:moveTo>
                <a:lnTo>
                  <a:pt x="1" y="2636"/>
                </a:lnTo>
                <a:lnTo>
                  <a:pt x="12555" y="2636"/>
                </a:lnTo>
                <a:lnTo>
                  <a:pt x="12555" y="0"/>
                </a:lnTo>
                <a:close/>
              </a:path>
            </a:pathLst>
          </a:custGeom>
          <a:solidFill>
            <a:srgbClr val="76979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3" name="Google Shape;1523;p13"/>
          <p:cNvSpPr/>
          <p:nvPr/>
        </p:nvSpPr>
        <p:spPr>
          <a:xfrm flipH="1">
            <a:off x="11032617" y="2488407"/>
            <a:ext cx="746407" cy="172723"/>
          </a:xfrm>
          <a:custGeom>
            <a:avLst/>
            <a:gdLst/>
            <a:ahLst/>
            <a:cxnLst/>
            <a:rect l="l" t="t" r="r" b="b"/>
            <a:pathLst>
              <a:path w="17640" h="4082" extrusionOk="0">
                <a:moveTo>
                  <a:pt x="2868" y="1"/>
                </a:moveTo>
                <a:lnTo>
                  <a:pt x="1" y="4081"/>
                </a:lnTo>
                <a:lnTo>
                  <a:pt x="17640" y="4081"/>
                </a:lnTo>
                <a:lnTo>
                  <a:pt x="14501"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4" name="Google Shape;1524;p13"/>
          <p:cNvGrpSpPr/>
          <p:nvPr/>
        </p:nvGrpSpPr>
        <p:grpSpPr>
          <a:xfrm>
            <a:off x="6328770" y="3348976"/>
            <a:ext cx="543641" cy="2228475"/>
            <a:chOff x="4746577" y="2492469"/>
            <a:chExt cx="407731" cy="1671356"/>
          </a:xfrm>
        </p:grpSpPr>
        <p:sp>
          <p:nvSpPr>
            <p:cNvPr id="1525" name="Google Shape;1525;p13"/>
            <p:cNvSpPr/>
            <p:nvPr/>
          </p:nvSpPr>
          <p:spPr>
            <a:xfrm flipH="1">
              <a:off x="4810301" y="2586119"/>
              <a:ext cx="288217" cy="61122"/>
            </a:xfrm>
            <a:custGeom>
              <a:avLst/>
              <a:gdLst/>
              <a:ahLst/>
              <a:cxnLst/>
              <a:rect l="l" t="t" r="r" b="b"/>
              <a:pathLst>
                <a:path w="9082" h="1926" extrusionOk="0">
                  <a:moveTo>
                    <a:pt x="0" y="0"/>
                  </a:moveTo>
                  <a:lnTo>
                    <a:pt x="0" y="1925"/>
                  </a:lnTo>
                  <a:lnTo>
                    <a:pt x="9081" y="1925"/>
                  </a:lnTo>
                  <a:lnTo>
                    <a:pt x="9081" y="0"/>
                  </a:lnTo>
                  <a:close/>
                </a:path>
              </a:pathLst>
            </a:custGeom>
            <a:solidFill>
              <a:srgbClr val="54666A"/>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6" name="Google Shape;1526;p13"/>
            <p:cNvSpPr/>
            <p:nvPr/>
          </p:nvSpPr>
          <p:spPr>
            <a:xfrm flipH="1">
              <a:off x="4746577" y="2492469"/>
              <a:ext cx="404399" cy="93682"/>
            </a:xfrm>
            <a:custGeom>
              <a:avLst/>
              <a:gdLst/>
              <a:ahLst/>
              <a:cxnLst/>
              <a:rect l="l" t="t" r="r" b="b"/>
              <a:pathLst>
                <a:path w="12743" h="2952" extrusionOk="0">
                  <a:moveTo>
                    <a:pt x="2072" y="1"/>
                  </a:moveTo>
                  <a:lnTo>
                    <a:pt x="0" y="2951"/>
                  </a:lnTo>
                  <a:lnTo>
                    <a:pt x="12743" y="2951"/>
                  </a:lnTo>
                  <a:lnTo>
                    <a:pt x="1050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7" name="Google Shape;1527;p13"/>
            <p:cNvSpPr/>
            <p:nvPr/>
          </p:nvSpPr>
          <p:spPr>
            <a:xfrm flipH="1">
              <a:off x="4746577" y="2637910"/>
              <a:ext cx="407731" cy="1525914"/>
            </a:xfrm>
            <a:custGeom>
              <a:avLst/>
              <a:gdLst/>
              <a:ahLst/>
              <a:cxnLst/>
              <a:rect l="l" t="t" r="r" b="b"/>
              <a:pathLst>
                <a:path w="12848" h="48083" extrusionOk="0">
                  <a:moveTo>
                    <a:pt x="1" y="0"/>
                  </a:moveTo>
                  <a:lnTo>
                    <a:pt x="1" y="48083"/>
                  </a:lnTo>
                  <a:lnTo>
                    <a:pt x="12848" y="48083"/>
                  </a:lnTo>
                  <a:lnTo>
                    <a:pt x="12848"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8" name="Google Shape;1528;p13"/>
            <p:cNvGrpSpPr/>
            <p:nvPr/>
          </p:nvGrpSpPr>
          <p:grpSpPr>
            <a:xfrm>
              <a:off x="4801003" y="2696334"/>
              <a:ext cx="298848" cy="1284220"/>
              <a:chOff x="4801003" y="2696334"/>
              <a:chExt cx="298848" cy="1284220"/>
            </a:xfrm>
          </p:grpSpPr>
          <p:sp>
            <p:nvSpPr>
              <p:cNvPr id="1529" name="Google Shape;1529;p13"/>
              <p:cNvSpPr/>
              <p:nvPr/>
            </p:nvSpPr>
            <p:spPr>
              <a:xfrm flipH="1">
                <a:off x="4801003" y="3941362"/>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0" name="Google Shape;1530;p13"/>
              <p:cNvSpPr/>
              <p:nvPr/>
            </p:nvSpPr>
            <p:spPr>
              <a:xfrm flipH="1">
                <a:off x="4801003" y="3863674"/>
                <a:ext cx="298848" cy="38526"/>
              </a:xfrm>
              <a:custGeom>
                <a:avLst/>
                <a:gdLst/>
                <a:ahLst/>
                <a:cxnLst/>
                <a:rect l="l" t="t" r="r" b="b"/>
                <a:pathLst>
                  <a:path w="9417" h="1214" extrusionOk="0">
                    <a:moveTo>
                      <a:pt x="0" y="0"/>
                    </a:moveTo>
                    <a:lnTo>
                      <a:pt x="0" y="1214"/>
                    </a:lnTo>
                    <a:lnTo>
                      <a:pt x="9416" y="1214"/>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1" name="Google Shape;1531;p13"/>
              <p:cNvSpPr/>
              <p:nvPr/>
            </p:nvSpPr>
            <p:spPr>
              <a:xfrm flipH="1">
                <a:off x="4801003" y="3785987"/>
                <a:ext cx="298848" cy="38526"/>
              </a:xfrm>
              <a:custGeom>
                <a:avLst/>
                <a:gdLst/>
                <a:ahLst/>
                <a:cxnLst/>
                <a:rect l="l" t="t" r="r" b="b"/>
                <a:pathLst>
                  <a:path w="9417" h="1214" extrusionOk="0">
                    <a:moveTo>
                      <a:pt x="0" y="0"/>
                    </a:moveTo>
                    <a:lnTo>
                      <a:pt x="0" y="1214"/>
                    </a:lnTo>
                    <a:lnTo>
                      <a:pt x="9416" y="1214"/>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2" name="Google Shape;1532;p13"/>
              <p:cNvSpPr/>
              <p:nvPr/>
            </p:nvSpPr>
            <p:spPr>
              <a:xfrm flipH="1">
                <a:off x="4801003" y="3707633"/>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3" name="Google Shape;1533;p13"/>
              <p:cNvSpPr/>
              <p:nvPr/>
            </p:nvSpPr>
            <p:spPr>
              <a:xfrm flipH="1">
                <a:off x="4801003" y="3629946"/>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4" name="Google Shape;1534;p13"/>
              <p:cNvSpPr/>
              <p:nvPr/>
            </p:nvSpPr>
            <p:spPr>
              <a:xfrm flipH="1">
                <a:off x="4801003" y="3552259"/>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5" name="Google Shape;1535;p13"/>
              <p:cNvSpPr/>
              <p:nvPr/>
            </p:nvSpPr>
            <p:spPr>
              <a:xfrm flipH="1">
                <a:off x="4801003" y="3474540"/>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6" name="Google Shape;1536;p13"/>
              <p:cNvSpPr/>
              <p:nvPr/>
            </p:nvSpPr>
            <p:spPr>
              <a:xfrm flipH="1">
                <a:off x="4801003" y="3396853"/>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7" name="Google Shape;1537;p13"/>
              <p:cNvSpPr/>
              <p:nvPr/>
            </p:nvSpPr>
            <p:spPr>
              <a:xfrm flipH="1">
                <a:off x="4801003" y="3319165"/>
                <a:ext cx="298848" cy="38558"/>
              </a:xfrm>
              <a:custGeom>
                <a:avLst/>
                <a:gdLst/>
                <a:ahLst/>
                <a:cxnLst/>
                <a:rect l="l" t="t" r="r" b="b"/>
                <a:pathLst>
                  <a:path w="9417" h="1215" extrusionOk="0">
                    <a:moveTo>
                      <a:pt x="0" y="1"/>
                    </a:moveTo>
                    <a:lnTo>
                      <a:pt x="0" y="1214"/>
                    </a:lnTo>
                    <a:lnTo>
                      <a:pt x="9416" y="1214"/>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8" name="Google Shape;1538;p13"/>
              <p:cNvSpPr/>
              <p:nvPr/>
            </p:nvSpPr>
            <p:spPr>
              <a:xfrm flipH="1">
                <a:off x="4801003" y="3241478"/>
                <a:ext cx="298848" cy="38558"/>
              </a:xfrm>
              <a:custGeom>
                <a:avLst/>
                <a:gdLst/>
                <a:ahLst/>
                <a:cxnLst/>
                <a:rect l="l" t="t" r="r" b="b"/>
                <a:pathLst>
                  <a:path w="9417" h="1215" extrusionOk="0">
                    <a:moveTo>
                      <a:pt x="0" y="1"/>
                    </a:moveTo>
                    <a:lnTo>
                      <a:pt x="0" y="1214"/>
                    </a:lnTo>
                    <a:lnTo>
                      <a:pt x="9416" y="1214"/>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9" name="Google Shape;1539;p13"/>
              <p:cNvSpPr/>
              <p:nvPr/>
            </p:nvSpPr>
            <p:spPr>
              <a:xfrm flipH="1">
                <a:off x="4801003" y="3163124"/>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0" name="Google Shape;1540;p13"/>
              <p:cNvSpPr/>
              <p:nvPr/>
            </p:nvSpPr>
            <p:spPr>
              <a:xfrm flipH="1">
                <a:off x="4801003" y="3085437"/>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1" name="Google Shape;1541;p13"/>
              <p:cNvSpPr/>
              <p:nvPr/>
            </p:nvSpPr>
            <p:spPr>
              <a:xfrm flipH="1">
                <a:off x="4801003" y="3007750"/>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2" name="Google Shape;1542;p13"/>
              <p:cNvSpPr/>
              <p:nvPr/>
            </p:nvSpPr>
            <p:spPr>
              <a:xfrm flipH="1">
                <a:off x="4801003" y="2930063"/>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3" name="Google Shape;1543;p13"/>
              <p:cNvSpPr/>
              <p:nvPr/>
            </p:nvSpPr>
            <p:spPr>
              <a:xfrm flipH="1">
                <a:off x="4801003" y="2852375"/>
                <a:ext cx="298848" cy="38558"/>
              </a:xfrm>
              <a:custGeom>
                <a:avLst/>
                <a:gdLst/>
                <a:ahLst/>
                <a:cxnLst/>
                <a:rect l="l" t="t" r="r" b="b"/>
                <a:pathLst>
                  <a:path w="9417" h="1215" extrusionOk="0">
                    <a:moveTo>
                      <a:pt x="0" y="1"/>
                    </a:moveTo>
                    <a:lnTo>
                      <a:pt x="0" y="1214"/>
                    </a:lnTo>
                    <a:lnTo>
                      <a:pt x="9416" y="1214"/>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4" name="Google Shape;1544;p13"/>
              <p:cNvSpPr/>
              <p:nvPr/>
            </p:nvSpPr>
            <p:spPr>
              <a:xfrm flipH="1">
                <a:off x="4801003" y="2774688"/>
                <a:ext cx="298848" cy="38558"/>
              </a:xfrm>
              <a:custGeom>
                <a:avLst/>
                <a:gdLst/>
                <a:ahLst/>
                <a:cxnLst/>
                <a:rect l="l" t="t" r="r" b="b"/>
                <a:pathLst>
                  <a:path w="9417" h="1215" extrusionOk="0">
                    <a:moveTo>
                      <a:pt x="0" y="0"/>
                    </a:moveTo>
                    <a:lnTo>
                      <a:pt x="0" y="1214"/>
                    </a:lnTo>
                    <a:lnTo>
                      <a:pt x="9416" y="1214"/>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5" name="Google Shape;1545;p13"/>
              <p:cNvSpPr/>
              <p:nvPr/>
            </p:nvSpPr>
            <p:spPr>
              <a:xfrm flipH="1">
                <a:off x="4801003" y="2696334"/>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546" name="Google Shape;1546;p13"/>
          <p:cNvGrpSpPr/>
          <p:nvPr/>
        </p:nvGrpSpPr>
        <p:grpSpPr>
          <a:xfrm>
            <a:off x="7370821" y="2684953"/>
            <a:ext cx="706548" cy="2892497"/>
            <a:chOff x="5528115" y="1997117"/>
            <a:chExt cx="529911" cy="2169373"/>
          </a:xfrm>
        </p:grpSpPr>
        <p:sp>
          <p:nvSpPr>
            <p:cNvPr id="1547" name="Google Shape;1547;p13"/>
            <p:cNvSpPr/>
            <p:nvPr/>
          </p:nvSpPr>
          <p:spPr>
            <a:xfrm flipH="1">
              <a:off x="5611769" y="2118630"/>
              <a:ext cx="373870" cy="79052"/>
            </a:xfrm>
            <a:custGeom>
              <a:avLst/>
              <a:gdLst/>
              <a:ahLst/>
              <a:cxnLst/>
              <a:rect l="l" t="t" r="r" b="b"/>
              <a:pathLst>
                <a:path w="11781" h="2491" extrusionOk="0">
                  <a:moveTo>
                    <a:pt x="0" y="1"/>
                  </a:moveTo>
                  <a:lnTo>
                    <a:pt x="0" y="2491"/>
                  </a:lnTo>
                  <a:lnTo>
                    <a:pt x="11780" y="2491"/>
                  </a:lnTo>
                  <a:lnTo>
                    <a:pt x="11780" y="1"/>
                  </a:lnTo>
                  <a:close/>
                </a:path>
              </a:pathLst>
            </a:custGeom>
            <a:solidFill>
              <a:srgbClr val="54666A"/>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8" name="Google Shape;1548;p13"/>
            <p:cNvSpPr/>
            <p:nvPr/>
          </p:nvSpPr>
          <p:spPr>
            <a:xfrm flipH="1">
              <a:off x="5528115" y="1997117"/>
              <a:ext cx="525246" cy="121545"/>
            </a:xfrm>
            <a:custGeom>
              <a:avLst/>
              <a:gdLst/>
              <a:ahLst/>
              <a:cxnLst/>
              <a:rect l="l" t="t" r="r" b="b"/>
              <a:pathLst>
                <a:path w="16551" h="3830" extrusionOk="0">
                  <a:moveTo>
                    <a:pt x="2678" y="1"/>
                  </a:moveTo>
                  <a:lnTo>
                    <a:pt x="0" y="3830"/>
                  </a:lnTo>
                  <a:lnTo>
                    <a:pt x="16551" y="3830"/>
                  </a:lnTo>
                  <a:lnTo>
                    <a:pt x="13621"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9" name="Google Shape;1549;p13"/>
            <p:cNvSpPr/>
            <p:nvPr/>
          </p:nvSpPr>
          <p:spPr>
            <a:xfrm flipH="1">
              <a:off x="5528782" y="2185718"/>
              <a:ext cx="529245" cy="1980772"/>
            </a:xfrm>
            <a:custGeom>
              <a:avLst/>
              <a:gdLst/>
              <a:ahLst/>
              <a:cxnLst/>
              <a:rect l="l" t="t" r="r" b="b"/>
              <a:pathLst>
                <a:path w="16677" h="62416" extrusionOk="0">
                  <a:moveTo>
                    <a:pt x="1" y="0"/>
                  </a:moveTo>
                  <a:lnTo>
                    <a:pt x="1" y="62415"/>
                  </a:lnTo>
                  <a:lnTo>
                    <a:pt x="16677" y="62415"/>
                  </a:lnTo>
                  <a:lnTo>
                    <a:pt x="16677"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50" name="Google Shape;1550;p13"/>
            <p:cNvGrpSpPr/>
            <p:nvPr/>
          </p:nvGrpSpPr>
          <p:grpSpPr>
            <a:xfrm>
              <a:off x="5599170" y="2262072"/>
              <a:ext cx="388468" cy="1464824"/>
              <a:chOff x="5599170" y="2262072"/>
              <a:chExt cx="388468" cy="1464824"/>
            </a:xfrm>
          </p:grpSpPr>
          <p:sp>
            <p:nvSpPr>
              <p:cNvPr id="1551" name="Google Shape;1551;p13"/>
              <p:cNvSpPr/>
              <p:nvPr/>
            </p:nvSpPr>
            <p:spPr>
              <a:xfrm flipH="1">
                <a:off x="5599170" y="3676406"/>
                <a:ext cx="388468" cy="50490"/>
              </a:xfrm>
              <a:custGeom>
                <a:avLst/>
                <a:gdLst/>
                <a:ahLst/>
                <a:cxnLst/>
                <a:rect l="l" t="t" r="r" b="b"/>
                <a:pathLst>
                  <a:path w="12241" h="1591"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2" name="Google Shape;1552;p13"/>
              <p:cNvSpPr/>
              <p:nvPr/>
            </p:nvSpPr>
            <p:spPr>
              <a:xfrm flipH="1">
                <a:off x="5599170" y="3575489"/>
                <a:ext cx="388468" cy="50490"/>
              </a:xfrm>
              <a:custGeom>
                <a:avLst/>
                <a:gdLst/>
                <a:ahLst/>
                <a:cxnLst/>
                <a:rect l="l" t="t" r="r" b="b"/>
                <a:pathLst>
                  <a:path w="12241" h="1591" extrusionOk="0">
                    <a:moveTo>
                      <a:pt x="1" y="0"/>
                    </a:moveTo>
                    <a:lnTo>
                      <a:pt x="1" y="1591"/>
                    </a:lnTo>
                    <a:lnTo>
                      <a:pt x="12241" y="159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3" name="Google Shape;1553;p13"/>
              <p:cNvSpPr/>
              <p:nvPr/>
            </p:nvSpPr>
            <p:spPr>
              <a:xfrm flipH="1">
                <a:off x="5599170" y="3473905"/>
                <a:ext cx="388468" cy="51157"/>
              </a:xfrm>
              <a:custGeom>
                <a:avLst/>
                <a:gdLst/>
                <a:ahLst/>
                <a:cxnLst/>
                <a:rect l="l" t="t" r="r" b="b"/>
                <a:pathLst>
                  <a:path w="12241" h="1612" extrusionOk="0">
                    <a:moveTo>
                      <a:pt x="1" y="0"/>
                    </a:moveTo>
                    <a:lnTo>
                      <a:pt x="1" y="1611"/>
                    </a:lnTo>
                    <a:lnTo>
                      <a:pt x="12241" y="161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13"/>
              <p:cNvSpPr/>
              <p:nvPr/>
            </p:nvSpPr>
            <p:spPr>
              <a:xfrm flipH="1">
                <a:off x="5599170" y="3372956"/>
                <a:ext cx="388468" cy="51157"/>
              </a:xfrm>
              <a:custGeom>
                <a:avLst/>
                <a:gdLst/>
                <a:ahLst/>
                <a:cxnLst/>
                <a:rect l="l" t="t" r="r" b="b"/>
                <a:pathLst>
                  <a:path w="12241" h="1612" extrusionOk="0">
                    <a:moveTo>
                      <a:pt x="1" y="1"/>
                    </a:moveTo>
                    <a:lnTo>
                      <a:pt x="1" y="1612"/>
                    </a:lnTo>
                    <a:lnTo>
                      <a:pt x="12241" y="1612"/>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5" name="Google Shape;1555;p13"/>
              <p:cNvSpPr/>
              <p:nvPr/>
            </p:nvSpPr>
            <p:spPr>
              <a:xfrm flipH="1">
                <a:off x="5599170" y="3272039"/>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6" name="Google Shape;1556;p13"/>
              <p:cNvSpPr/>
              <p:nvPr/>
            </p:nvSpPr>
            <p:spPr>
              <a:xfrm flipH="1">
                <a:off x="5599170" y="3171090"/>
                <a:ext cx="388468" cy="50522"/>
              </a:xfrm>
              <a:custGeom>
                <a:avLst/>
                <a:gdLst/>
                <a:ahLst/>
                <a:cxnLst/>
                <a:rect l="l" t="t" r="r" b="b"/>
                <a:pathLst>
                  <a:path w="12241" h="1592"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7" name="Google Shape;1557;p13"/>
              <p:cNvSpPr/>
              <p:nvPr/>
            </p:nvSpPr>
            <p:spPr>
              <a:xfrm flipH="1">
                <a:off x="5599170" y="3070173"/>
                <a:ext cx="388468" cy="50490"/>
              </a:xfrm>
              <a:custGeom>
                <a:avLst/>
                <a:gdLst/>
                <a:ahLst/>
                <a:cxnLst/>
                <a:rect l="l" t="t" r="r" b="b"/>
                <a:pathLst>
                  <a:path w="12241" h="1591" extrusionOk="0">
                    <a:moveTo>
                      <a:pt x="1" y="0"/>
                    </a:moveTo>
                    <a:lnTo>
                      <a:pt x="1" y="1591"/>
                    </a:lnTo>
                    <a:lnTo>
                      <a:pt x="12241" y="159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8" name="Google Shape;1558;p13"/>
              <p:cNvSpPr/>
              <p:nvPr/>
            </p:nvSpPr>
            <p:spPr>
              <a:xfrm flipH="1">
                <a:off x="5599170" y="2969255"/>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9" name="Google Shape;1559;p13"/>
              <p:cNvSpPr/>
              <p:nvPr/>
            </p:nvSpPr>
            <p:spPr>
              <a:xfrm flipH="1">
                <a:off x="5599170" y="2868306"/>
                <a:ext cx="388468" cy="50490"/>
              </a:xfrm>
              <a:custGeom>
                <a:avLst/>
                <a:gdLst/>
                <a:ahLst/>
                <a:cxnLst/>
                <a:rect l="l" t="t" r="r" b="b"/>
                <a:pathLst>
                  <a:path w="12241" h="1591"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0" name="Google Shape;1560;p13"/>
              <p:cNvSpPr/>
              <p:nvPr/>
            </p:nvSpPr>
            <p:spPr>
              <a:xfrm flipH="1">
                <a:off x="5599170" y="2767389"/>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1" name="Google Shape;1561;p13"/>
              <p:cNvSpPr/>
              <p:nvPr/>
            </p:nvSpPr>
            <p:spPr>
              <a:xfrm flipH="1">
                <a:off x="5599170" y="2666440"/>
                <a:ext cx="388468" cy="50522"/>
              </a:xfrm>
              <a:custGeom>
                <a:avLst/>
                <a:gdLst/>
                <a:ahLst/>
                <a:cxnLst/>
                <a:rect l="l" t="t" r="r" b="b"/>
                <a:pathLst>
                  <a:path w="12241" h="1592"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2" name="Google Shape;1562;p13"/>
              <p:cNvSpPr/>
              <p:nvPr/>
            </p:nvSpPr>
            <p:spPr>
              <a:xfrm flipH="1">
                <a:off x="5599170" y="2564856"/>
                <a:ext cx="388468" cy="50490"/>
              </a:xfrm>
              <a:custGeom>
                <a:avLst/>
                <a:gdLst/>
                <a:ahLst/>
                <a:cxnLst/>
                <a:rect l="l" t="t" r="r" b="b"/>
                <a:pathLst>
                  <a:path w="12241" h="1591"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3" name="Google Shape;1563;p13"/>
              <p:cNvSpPr/>
              <p:nvPr/>
            </p:nvSpPr>
            <p:spPr>
              <a:xfrm flipH="1">
                <a:off x="5599170" y="2463939"/>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4" name="Google Shape;1564;p13"/>
              <p:cNvSpPr/>
              <p:nvPr/>
            </p:nvSpPr>
            <p:spPr>
              <a:xfrm flipH="1">
                <a:off x="5599170" y="2362990"/>
                <a:ext cx="388468" cy="50522"/>
              </a:xfrm>
              <a:custGeom>
                <a:avLst/>
                <a:gdLst/>
                <a:ahLst/>
                <a:cxnLst/>
                <a:rect l="l" t="t" r="r" b="b"/>
                <a:pathLst>
                  <a:path w="12241" h="1592"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5" name="Google Shape;1565;p13"/>
              <p:cNvSpPr/>
              <p:nvPr/>
            </p:nvSpPr>
            <p:spPr>
              <a:xfrm flipH="1">
                <a:off x="5599170" y="2262072"/>
                <a:ext cx="388468" cy="50490"/>
              </a:xfrm>
              <a:custGeom>
                <a:avLst/>
                <a:gdLst/>
                <a:ahLst/>
                <a:cxnLst/>
                <a:rect l="l" t="t" r="r" b="b"/>
                <a:pathLst>
                  <a:path w="12241" h="1591" extrusionOk="0">
                    <a:moveTo>
                      <a:pt x="1" y="0"/>
                    </a:moveTo>
                    <a:lnTo>
                      <a:pt x="1" y="1591"/>
                    </a:lnTo>
                    <a:lnTo>
                      <a:pt x="12241" y="159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566" name="Google Shape;1566;p13"/>
          <p:cNvSpPr/>
          <p:nvPr/>
        </p:nvSpPr>
        <p:spPr>
          <a:xfrm flipH="1">
            <a:off x="7851543" y="2187433"/>
            <a:ext cx="824307" cy="3390017"/>
          </a:xfrm>
          <a:custGeom>
            <a:avLst/>
            <a:gdLst/>
            <a:ahLst/>
            <a:cxnLst/>
            <a:rect l="l" t="t" r="r" b="b"/>
            <a:pathLst>
              <a:path w="19481" h="80117" extrusionOk="0">
                <a:moveTo>
                  <a:pt x="9751" y="0"/>
                </a:moveTo>
                <a:cubicBezTo>
                  <a:pt x="733" y="0"/>
                  <a:pt x="0" y="9709"/>
                  <a:pt x="0" y="9709"/>
                </a:cubicBezTo>
                <a:lnTo>
                  <a:pt x="0" y="80117"/>
                </a:lnTo>
                <a:lnTo>
                  <a:pt x="19480" y="80117"/>
                </a:lnTo>
                <a:lnTo>
                  <a:pt x="19480" y="9709"/>
                </a:lnTo>
                <a:cubicBezTo>
                  <a:pt x="19480" y="9709"/>
                  <a:pt x="18748" y="0"/>
                  <a:pt x="975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67" name="Google Shape;1567;p13"/>
          <p:cNvGrpSpPr/>
          <p:nvPr/>
        </p:nvGrpSpPr>
        <p:grpSpPr>
          <a:xfrm>
            <a:off x="7987917" y="2172370"/>
            <a:ext cx="556040" cy="3390017"/>
            <a:chOff x="5990938" y="1629277"/>
            <a:chExt cx="417030" cy="2542513"/>
          </a:xfrm>
        </p:grpSpPr>
        <p:grpSp>
          <p:nvGrpSpPr>
            <p:cNvPr id="1568" name="Google Shape;1568;p13"/>
            <p:cNvGrpSpPr/>
            <p:nvPr/>
          </p:nvGrpSpPr>
          <p:grpSpPr>
            <a:xfrm>
              <a:off x="5999570" y="1926094"/>
              <a:ext cx="402400" cy="2140780"/>
              <a:chOff x="5999570" y="1926094"/>
              <a:chExt cx="402400" cy="2140780"/>
            </a:xfrm>
          </p:grpSpPr>
          <p:sp>
            <p:nvSpPr>
              <p:cNvPr id="1569" name="Google Shape;1569;p13"/>
              <p:cNvSpPr/>
              <p:nvPr/>
            </p:nvSpPr>
            <p:spPr>
              <a:xfrm flipH="1">
                <a:off x="5999570" y="4008418"/>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0" name="Google Shape;1570;p13"/>
              <p:cNvSpPr/>
              <p:nvPr/>
            </p:nvSpPr>
            <p:spPr>
              <a:xfrm flipH="1">
                <a:off x="5999570" y="3885572"/>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1" name="Google Shape;1571;p13"/>
              <p:cNvSpPr/>
              <p:nvPr/>
            </p:nvSpPr>
            <p:spPr>
              <a:xfrm flipH="1">
                <a:off x="5999570" y="3763392"/>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2" name="Google Shape;1572;p13"/>
              <p:cNvSpPr/>
              <p:nvPr/>
            </p:nvSpPr>
            <p:spPr>
              <a:xfrm flipH="1">
                <a:off x="5999570" y="3641212"/>
                <a:ext cx="402400" cy="57821"/>
              </a:xfrm>
              <a:custGeom>
                <a:avLst/>
                <a:gdLst/>
                <a:ahLst/>
                <a:cxnLst/>
                <a:rect l="l" t="t" r="r" b="b"/>
                <a:pathLst>
                  <a:path w="12680" h="1822" extrusionOk="0">
                    <a:moveTo>
                      <a:pt x="0" y="1"/>
                    </a:moveTo>
                    <a:lnTo>
                      <a:pt x="0" y="1821"/>
                    </a:lnTo>
                    <a:lnTo>
                      <a:pt x="12680" y="1821"/>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3" name="Google Shape;1573;p13"/>
              <p:cNvSpPr/>
              <p:nvPr/>
            </p:nvSpPr>
            <p:spPr>
              <a:xfrm flipH="1">
                <a:off x="5999570" y="3518366"/>
                <a:ext cx="402400" cy="58488"/>
              </a:xfrm>
              <a:custGeom>
                <a:avLst/>
                <a:gdLst/>
                <a:ahLst/>
                <a:cxnLst/>
                <a:rect l="l" t="t" r="r" b="b"/>
                <a:pathLst>
                  <a:path w="12680" h="1843"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4" name="Google Shape;1574;p13"/>
              <p:cNvSpPr/>
              <p:nvPr/>
            </p:nvSpPr>
            <p:spPr>
              <a:xfrm flipH="1">
                <a:off x="5999570" y="3395551"/>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5" name="Google Shape;1575;p13"/>
              <p:cNvSpPr/>
              <p:nvPr/>
            </p:nvSpPr>
            <p:spPr>
              <a:xfrm flipH="1">
                <a:off x="5999570" y="3273372"/>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6" name="Google Shape;1576;p13"/>
              <p:cNvSpPr/>
              <p:nvPr/>
            </p:nvSpPr>
            <p:spPr>
              <a:xfrm flipH="1">
                <a:off x="5999570" y="3150526"/>
                <a:ext cx="402400" cy="58456"/>
              </a:xfrm>
              <a:custGeom>
                <a:avLst/>
                <a:gdLst/>
                <a:ahLst/>
                <a:cxnLst/>
                <a:rect l="l" t="t" r="r" b="b"/>
                <a:pathLst>
                  <a:path w="12680" h="1842" extrusionOk="0">
                    <a:moveTo>
                      <a:pt x="0" y="0"/>
                    </a:moveTo>
                    <a:lnTo>
                      <a:pt x="0" y="1842"/>
                    </a:lnTo>
                    <a:lnTo>
                      <a:pt x="12680" y="1842"/>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7" name="Google Shape;1577;p13"/>
              <p:cNvSpPr/>
              <p:nvPr/>
            </p:nvSpPr>
            <p:spPr>
              <a:xfrm flipH="1">
                <a:off x="5999570" y="3028346"/>
                <a:ext cx="402400" cy="58456"/>
              </a:xfrm>
              <a:custGeom>
                <a:avLst/>
                <a:gdLst/>
                <a:ahLst/>
                <a:cxnLst/>
                <a:rect l="l" t="t" r="r" b="b"/>
                <a:pathLst>
                  <a:path w="12680" h="1842" extrusionOk="0">
                    <a:moveTo>
                      <a:pt x="0" y="0"/>
                    </a:moveTo>
                    <a:lnTo>
                      <a:pt x="0" y="1842"/>
                    </a:lnTo>
                    <a:lnTo>
                      <a:pt x="12680" y="1842"/>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8" name="Google Shape;1578;p13"/>
              <p:cNvSpPr/>
              <p:nvPr/>
            </p:nvSpPr>
            <p:spPr>
              <a:xfrm flipH="1">
                <a:off x="5999570" y="2906166"/>
                <a:ext cx="402400" cy="57789"/>
              </a:xfrm>
              <a:custGeom>
                <a:avLst/>
                <a:gdLst/>
                <a:ahLst/>
                <a:cxnLst/>
                <a:rect l="l" t="t" r="r" b="b"/>
                <a:pathLst>
                  <a:path w="12680" h="1821" extrusionOk="0">
                    <a:moveTo>
                      <a:pt x="0" y="0"/>
                    </a:moveTo>
                    <a:lnTo>
                      <a:pt x="0" y="1821"/>
                    </a:lnTo>
                    <a:lnTo>
                      <a:pt x="12680" y="182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9" name="Google Shape;1579;p13"/>
              <p:cNvSpPr/>
              <p:nvPr/>
            </p:nvSpPr>
            <p:spPr>
              <a:xfrm flipH="1">
                <a:off x="5999570" y="2783320"/>
                <a:ext cx="402400" cy="58456"/>
              </a:xfrm>
              <a:custGeom>
                <a:avLst/>
                <a:gdLst/>
                <a:ahLst/>
                <a:cxnLst/>
                <a:rect l="l" t="t" r="r" b="b"/>
                <a:pathLst>
                  <a:path w="12680" h="1842" extrusionOk="0">
                    <a:moveTo>
                      <a:pt x="0" y="0"/>
                    </a:moveTo>
                    <a:lnTo>
                      <a:pt x="0" y="1842"/>
                    </a:lnTo>
                    <a:lnTo>
                      <a:pt x="12680" y="1842"/>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0" name="Google Shape;1580;p13"/>
              <p:cNvSpPr/>
              <p:nvPr/>
            </p:nvSpPr>
            <p:spPr>
              <a:xfrm flipH="1">
                <a:off x="5999570" y="2661140"/>
                <a:ext cx="402400" cy="57789"/>
              </a:xfrm>
              <a:custGeom>
                <a:avLst/>
                <a:gdLst/>
                <a:ahLst/>
                <a:cxnLst/>
                <a:rect l="l" t="t" r="r" b="b"/>
                <a:pathLst>
                  <a:path w="12680" h="1821" extrusionOk="0">
                    <a:moveTo>
                      <a:pt x="0" y="1"/>
                    </a:moveTo>
                    <a:lnTo>
                      <a:pt x="0" y="1821"/>
                    </a:lnTo>
                    <a:lnTo>
                      <a:pt x="12680" y="1821"/>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1" name="Google Shape;1581;p13"/>
              <p:cNvSpPr/>
              <p:nvPr/>
            </p:nvSpPr>
            <p:spPr>
              <a:xfrm flipH="1">
                <a:off x="5999570" y="2538294"/>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2" name="Google Shape;1582;p13"/>
              <p:cNvSpPr/>
              <p:nvPr/>
            </p:nvSpPr>
            <p:spPr>
              <a:xfrm flipH="1">
                <a:off x="5999570" y="2416114"/>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3" name="Google Shape;1583;p13"/>
              <p:cNvSpPr/>
              <p:nvPr/>
            </p:nvSpPr>
            <p:spPr>
              <a:xfrm flipH="1">
                <a:off x="5999570" y="2293268"/>
                <a:ext cx="402400" cy="58488"/>
              </a:xfrm>
              <a:custGeom>
                <a:avLst/>
                <a:gdLst/>
                <a:ahLst/>
                <a:cxnLst/>
                <a:rect l="l" t="t" r="r" b="b"/>
                <a:pathLst>
                  <a:path w="12680" h="1843"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4" name="Google Shape;1584;p13"/>
              <p:cNvSpPr/>
              <p:nvPr/>
            </p:nvSpPr>
            <p:spPr>
              <a:xfrm flipH="1">
                <a:off x="5999570" y="2171088"/>
                <a:ext cx="402400" cy="57821"/>
              </a:xfrm>
              <a:custGeom>
                <a:avLst/>
                <a:gdLst/>
                <a:ahLst/>
                <a:cxnLst/>
                <a:rect l="l" t="t" r="r" b="b"/>
                <a:pathLst>
                  <a:path w="12680" h="1822" extrusionOk="0">
                    <a:moveTo>
                      <a:pt x="0" y="1"/>
                    </a:moveTo>
                    <a:lnTo>
                      <a:pt x="0" y="1821"/>
                    </a:lnTo>
                    <a:lnTo>
                      <a:pt x="12680" y="1821"/>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5" name="Google Shape;1585;p13"/>
              <p:cNvSpPr/>
              <p:nvPr/>
            </p:nvSpPr>
            <p:spPr>
              <a:xfrm flipH="1">
                <a:off x="5999570" y="2048274"/>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6" name="Google Shape;1586;p13"/>
              <p:cNvSpPr/>
              <p:nvPr/>
            </p:nvSpPr>
            <p:spPr>
              <a:xfrm flipH="1">
                <a:off x="5999570" y="1926094"/>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87" name="Google Shape;1587;p13"/>
            <p:cNvSpPr/>
            <p:nvPr/>
          </p:nvSpPr>
          <p:spPr>
            <a:xfrm flipH="1">
              <a:off x="5990938" y="1629277"/>
              <a:ext cx="417030" cy="2542513"/>
            </a:xfrm>
            <a:custGeom>
              <a:avLst/>
              <a:gdLst/>
              <a:ahLst/>
              <a:cxnLst/>
              <a:rect l="l" t="t" r="r" b="b"/>
              <a:pathLst>
                <a:path w="13141" h="80117" extrusionOk="0">
                  <a:moveTo>
                    <a:pt x="7136" y="0"/>
                  </a:moveTo>
                  <a:cubicBezTo>
                    <a:pt x="7041" y="5"/>
                    <a:pt x="6953" y="6"/>
                    <a:pt x="6868" y="6"/>
                  </a:cubicBezTo>
                  <a:cubicBezTo>
                    <a:pt x="6717" y="6"/>
                    <a:pt x="6576" y="2"/>
                    <a:pt x="6431" y="2"/>
                  </a:cubicBezTo>
                  <a:cubicBezTo>
                    <a:pt x="6298" y="2"/>
                    <a:pt x="6161" y="6"/>
                    <a:pt x="6006" y="21"/>
                  </a:cubicBezTo>
                  <a:cubicBezTo>
                    <a:pt x="4625" y="984"/>
                    <a:pt x="1" y="4750"/>
                    <a:pt x="1" y="11697"/>
                  </a:cubicBezTo>
                  <a:lnTo>
                    <a:pt x="1" y="80117"/>
                  </a:lnTo>
                  <a:lnTo>
                    <a:pt x="566" y="80117"/>
                  </a:lnTo>
                  <a:lnTo>
                    <a:pt x="566" y="11697"/>
                  </a:lnTo>
                  <a:cubicBezTo>
                    <a:pt x="566" y="4415"/>
                    <a:pt x="5818" y="795"/>
                    <a:pt x="6571" y="314"/>
                  </a:cubicBezTo>
                  <a:cubicBezTo>
                    <a:pt x="7324" y="795"/>
                    <a:pt x="12597" y="4415"/>
                    <a:pt x="12597" y="11697"/>
                  </a:cubicBezTo>
                  <a:lnTo>
                    <a:pt x="12597" y="80117"/>
                  </a:lnTo>
                  <a:lnTo>
                    <a:pt x="13141" y="80117"/>
                  </a:lnTo>
                  <a:lnTo>
                    <a:pt x="13141" y="11697"/>
                  </a:lnTo>
                  <a:cubicBezTo>
                    <a:pt x="13141" y="4708"/>
                    <a:pt x="8475" y="942"/>
                    <a:pt x="7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588" name="Google Shape;1588;p13"/>
          <p:cNvGrpSpPr/>
          <p:nvPr/>
        </p:nvGrpSpPr>
        <p:grpSpPr>
          <a:xfrm>
            <a:off x="10906015" y="3842150"/>
            <a:ext cx="1727357" cy="1735300"/>
            <a:chOff x="8179511" y="2881612"/>
            <a:chExt cx="1295518" cy="1301475"/>
          </a:xfrm>
        </p:grpSpPr>
        <p:grpSp>
          <p:nvGrpSpPr>
            <p:cNvPr id="1589" name="Google Shape;1589;p13"/>
            <p:cNvGrpSpPr/>
            <p:nvPr/>
          </p:nvGrpSpPr>
          <p:grpSpPr>
            <a:xfrm>
              <a:off x="8330220" y="2881612"/>
              <a:ext cx="994067" cy="211831"/>
              <a:chOff x="8330220" y="2881612"/>
              <a:chExt cx="994067" cy="211831"/>
            </a:xfrm>
          </p:grpSpPr>
          <p:sp>
            <p:nvSpPr>
              <p:cNvPr id="1590" name="Google Shape;1590;p13"/>
              <p:cNvSpPr/>
              <p:nvPr/>
            </p:nvSpPr>
            <p:spPr>
              <a:xfrm flipH="1">
                <a:off x="8330220" y="2881612"/>
                <a:ext cx="994067" cy="211831"/>
              </a:xfrm>
              <a:custGeom>
                <a:avLst/>
                <a:gdLst/>
                <a:ahLst/>
                <a:cxnLst/>
                <a:rect l="l" t="t" r="r" b="b"/>
                <a:pathLst>
                  <a:path w="31324" h="6675" extrusionOk="0">
                    <a:moveTo>
                      <a:pt x="0" y="0"/>
                    </a:moveTo>
                    <a:lnTo>
                      <a:pt x="0" y="6675"/>
                    </a:lnTo>
                    <a:lnTo>
                      <a:pt x="31323" y="6675"/>
                    </a:lnTo>
                    <a:lnTo>
                      <a:pt x="31323" y="0"/>
                    </a:lnTo>
                    <a:close/>
                  </a:path>
                </a:pathLst>
              </a:custGeom>
              <a:solidFill>
                <a:srgbClr val="6F939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91" name="Google Shape;1591;p13"/>
              <p:cNvGrpSpPr/>
              <p:nvPr/>
            </p:nvGrpSpPr>
            <p:grpSpPr>
              <a:xfrm>
                <a:off x="8428504" y="2910133"/>
                <a:ext cx="784235" cy="128885"/>
                <a:chOff x="8428504" y="2910133"/>
                <a:chExt cx="784235" cy="128885"/>
              </a:xfrm>
            </p:grpSpPr>
            <p:sp>
              <p:nvSpPr>
                <p:cNvPr id="1592" name="Google Shape;1592;p13"/>
                <p:cNvSpPr/>
                <p:nvPr/>
              </p:nvSpPr>
              <p:spPr>
                <a:xfrm flipH="1">
                  <a:off x="8904592" y="2927406"/>
                  <a:ext cx="70420" cy="36559"/>
                </a:xfrm>
                <a:custGeom>
                  <a:avLst/>
                  <a:gdLst/>
                  <a:ahLst/>
                  <a:cxnLst/>
                  <a:rect l="l" t="t" r="r" b="b"/>
                  <a:pathLst>
                    <a:path w="2219" h="1152" extrusionOk="0">
                      <a:moveTo>
                        <a:pt x="0" y="1"/>
                      </a:moveTo>
                      <a:lnTo>
                        <a:pt x="0" y="1152"/>
                      </a:lnTo>
                      <a:lnTo>
                        <a:pt x="2218" y="1152"/>
                      </a:lnTo>
                      <a:lnTo>
                        <a:pt x="221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3" name="Google Shape;1593;p13"/>
                <p:cNvSpPr/>
                <p:nvPr/>
              </p:nvSpPr>
              <p:spPr>
                <a:xfrm flipH="1">
                  <a:off x="8904592" y="3003126"/>
                  <a:ext cx="70420" cy="35892"/>
                </a:xfrm>
                <a:custGeom>
                  <a:avLst/>
                  <a:gdLst/>
                  <a:ahLst/>
                  <a:cxnLst/>
                  <a:rect l="l" t="t" r="r" b="b"/>
                  <a:pathLst>
                    <a:path w="2219" h="1131" extrusionOk="0">
                      <a:moveTo>
                        <a:pt x="0" y="0"/>
                      </a:moveTo>
                      <a:lnTo>
                        <a:pt x="0" y="1130"/>
                      </a:lnTo>
                      <a:lnTo>
                        <a:pt x="2218" y="1130"/>
                      </a:lnTo>
                      <a:lnTo>
                        <a:pt x="221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4" name="Google Shape;1594;p13"/>
                <p:cNvSpPr/>
                <p:nvPr/>
              </p:nvSpPr>
              <p:spPr>
                <a:xfrm flipH="1">
                  <a:off x="8795043" y="2927406"/>
                  <a:ext cx="69754" cy="36559"/>
                </a:xfrm>
                <a:custGeom>
                  <a:avLst/>
                  <a:gdLst/>
                  <a:ahLst/>
                  <a:cxnLst/>
                  <a:rect l="l" t="t" r="r" b="b"/>
                  <a:pathLst>
                    <a:path w="2198" h="1152" extrusionOk="0">
                      <a:moveTo>
                        <a:pt x="0" y="1"/>
                      </a:moveTo>
                      <a:lnTo>
                        <a:pt x="0" y="1152"/>
                      </a:lnTo>
                      <a:lnTo>
                        <a:pt x="2197" y="1152"/>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5" name="Google Shape;1595;p13"/>
                <p:cNvSpPr/>
                <p:nvPr/>
              </p:nvSpPr>
              <p:spPr>
                <a:xfrm flipH="1">
                  <a:off x="8795043" y="3003126"/>
                  <a:ext cx="69754" cy="35892"/>
                </a:xfrm>
                <a:custGeom>
                  <a:avLst/>
                  <a:gdLst/>
                  <a:ahLst/>
                  <a:cxnLst/>
                  <a:rect l="l" t="t" r="r" b="b"/>
                  <a:pathLst>
                    <a:path w="2198" h="1131" extrusionOk="0">
                      <a:moveTo>
                        <a:pt x="0" y="0"/>
                      </a:moveTo>
                      <a:lnTo>
                        <a:pt x="0" y="1130"/>
                      </a:lnTo>
                      <a:lnTo>
                        <a:pt x="2197" y="113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6" name="Google Shape;1596;p13"/>
                <p:cNvSpPr/>
                <p:nvPr/>
              </p:nvSpPr>
              <p:spPr>
                <a:xfrm flipH="1">
                  <a:off x="8666897" y="2910133"/>
                  <a:ext cx="69754" cy="36559"/>
                </a:xfrm>
                <a:custGeom>
                  <a:avLst/>
                  <a:gdLst/>
                  <a:ahLst/>
                  <a:cxnLst/>
                  <a:rect l="l" t="t" r="r" b="b"/>
                  <a:pathLst>
                    <a:path w="2198" h="1152" extrusionOk="0">
                      <a:moveTo>
                        <a:pt x="1" y="1"/>
                      </a:moveTo>
                      <a:lnTo>
                        <a:pt x="1" y="1152"/>
                      </a:lnTo>
                      <a:lnTo>
                        <a:pt x="2198" y="1152"/>
                      </a:lnTo>
                      <a:lnTo>
                        <a:pt x="2198" y="1"/>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7" name="Google Shape;1597;p13"/>
                <p:cNvSpPr/>
                <p:nvPr/>
              </p:nvSpPr>
              <p:spPr>
                <a:xfrm flipH="1">
                  <a:off x="8666897" y="2985853"/>
                  <a:ext cx="69754" cy="35892"/>
                </a:xfrm>
                <a:custGeom>
                  <a:avLst/>
                  <a:gdLst/>
                  <a:ahLst/>
                  <a:cxnLst/>
                  <a:rect l="l" t="t" r="r" b="b"/>
                  <a:pathLst>
                    <a:path w="2198" h="1131" extrusionOk="0">
                      <a:moveTo>
                        <a:pt x="1" y="0"/>
                      </a:moveTo>
                      <a:lnTo>
                        <a:pt x="1" y="1130"/>
                      </a:lnTo>
                      <a:lnTo>
                        <a:pt x="2198" y="1130"/>
                      </a:lnTo>
                      <a:lnTo>
                        <a:pt x="2198" y="0"/>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8" name="Google Shape;1598;p13"/>
                <p:cNvSpPr/>
                <p:nvPr/>
              </p:nvSpPr>
              <p:spPr>
                <a:xfrm flipH="1">
                  <a:off x="8556650" y="2910133"/>
                  <a:ext cx="69754" cy="36559"/>
                </a:xfrm>
                <a:custGeom>
                  <a:avLst/>
                  <a:gdLst/>
                  <a:ahLst/>
                  <a:cxnLst/>
                  <a:rect l="l" t="t" r="r" b="b"/>
                  <a:pathLst>
                    <a:path w="2198" h="1152" extrusionOk="0">
                      <a:moveTo>
                        <a:pt x="0" y="1"/>
                      </a:moveTo>
                      <a:lnTo>
                        <a:pt x="0" y="1152"/>
                      </a:lnTo>
                      <a:lnTo>
                        <a:pt x="2197" y="1152"/>
                      </a:lnTo>
                      <a:lnTo>
                        <a:pt x="2197" y="1"/>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9" name="Google Shape;1599;p13"/>
                <p:cNvSpPr/>
                <p:nvPr/>
              </p:nvSpPr>
              <p:spPr>
                <a:xfrm flipH="1">
                  <a:off x="8556650" y="2985853"/>
                  <a:ext cx="69754" cy="35892"/>
                </a:xfrm>
                <a:custGeom>
                  <a:avLst/>
                  <a:gdLst/>
                  <a:ahLst/>
                  <a:cxnLst/>
                  <a:rect l="l" t="t" r="r" b="b"/>
                  <a:pathLst>
                    <a:path w="2198" h="1131" extrusionOk="0">
                      <a:moveTo>
                        <a:pt x="0" y="0"/>
                      </a:moveTo>
                      <a:lnTo>
                        <a:pt x="0" y="1130"/>
                      </a:lnTo>
                      <a:lnTo>
                        <a:pt x="2197" y="1130"/>
                      </a:lnTo>
                      <a:lnTo>
                        <a:pt x="2197" y="0"/>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3"/>
                <p:cNvSpPr/>
                <p:nvPr/>
              </p:nvSpPr>
              <p:spPr>
                <a:xfrm flipH="1">
                  <a:off x="8428504" y="2910133"/>
                  <a:ext cx="70420" cy="36559"/>
                </a:xfrm>
                <a:custGeom>
                  <a:avLst/>
                  <a:gdLst/>
                  <a:ahLst/>
                  <a:cxnLst/>
                  <a:rect l="l" t="t" r="r" b="b"/>
                  <a:pathLst>
                    <a:path w="2219" h="1152" extrusionOk="0">
                      <a:moveTo>
                        <a:pt x="0" y="1"/>
                      </a:moveTo>
                      <a:lnTo>
                        <a:pt x="0" y="1152"/>
                      </a:lnTo>
                      <a:lnTo>
                        <a:pt x="2218" y="1152"/>
                      </a:lnTo>
                      <a:lnTo>
                        <a:pt x="2218" y="1"/>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3"/>
                <p:cNvSpPr/>
                <p:nvPr/>
              </p:nvSpPr>
              <p:spPr>
                <a:xfrm flipH="1">
                  <a:off x="8428504" y="2985853"/>
                  <a:ext cx="70420" cy="35892"/>
                </a:xfrm>
                <a:custGeom>
                  <a:avLst/>
                  <a:gdLst/>
                  <a:ahLst/>
                  <a:cxnLst/>
                  <a:rect l="l" t="t" r="r" b="b"/>
                  <a:pathLst>
                    <a:path w="2219" h="1131" extrusionOk="0">
                      <a:moveTo>
                        <a:pt x="0" y="0"/>
                      </a:moveTo>
                      <a:lnTo>
                        <a:pt x="0" y="1130"/>
                      </a:lnTo>
                      <a:lnTo>
                        <a:pt x="2218" y="1130"/>
                      </a:lnTo>
                      <a:lnTo>
                        <a:pt x="2218" y="0"/>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3"/>
                <p:cNvSpPr/>
                <p:nvPr/>
              </p:nvSpPr>
              <p:spPr>
                <a:xfrm flipH="1">
                  <a:off x="9142986" y="2927406"/>
                  <a:ext cx="69754" cy="36559"/>
                </a:xfrm>
                <a:custGeom>
                  <a:avLst/>
                  <a:gdLst/>
                  <a:ahLst/>
                  <a:cxnLst/>
                  <a:rect l="l" t="t" r="r" b="b"/>
                  <a:pathLst>
                    <a:path w="2198" h="1152" extrusionOk="0">
                      <a:moveTo>
                        <a:pt x="1" y="1"/>
                      </a:moveTo>
                      <a:lnTo>
                        <a:pt x="1" y="1152"/>
                      </a:lnTo>
                      <a:lnTo>
                        <a:pt x="2198" y="1152"/>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3"/>
                <p:cNvSpPr/>
                <p:nvPr/>
              </p:nvSpPr>
              <p:spPr>
                <a:xfrm flipH="1">
                  <a:off x="9142986" y="3003126"/>
                  <a:ext cx="69754" cy="35892"/>
                </a:xfrm>
                <a:custGeom>
                  <a:avLst/>
                  <a:gdLst/>
                  <a:ahLst/>
                  <a:cxnLst/>
                  <a:rect l="l" t="t" r="r" b="b"/>
                  <a:pathLst>
                    <a:path w="2198" h="1131" extrusionOk="0">
                      <a:moveTo>
                        <a:pt x="1" y="0"/>
                      </a:moveTo>
                      <a:lnTo>
                        <a:pt x="1" y="1130"/>
                      </a:lnTo>
                      <a:lnTo>
                        <a:pt x="2198" y="113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3"/>
                <p:cNvSpPr/>
                <p:nvPr/>
              </p:nvSpPr>
              <p:spPr>
                <a:xfrm flipH="1">
                  <a:off x="9032770" y="2927406"/>
                  <a:ext cx="69754" cy="36559"/>
                </a:xfrm>
                <a:custGeom>
                  <a:avLst/>
                  <a:gdLst/>
                  <a:ahLst/>
                  <a:cxnLst/>
                  <a:rect l="l" t="t" r="r" b="b"/>
                  <a:pathLst>
                    <a:path w="2198" h="1152" extrusionOk="0">
                      <a:moveTo>
                        <a:pt x="1" y="1"/>
                      </a:moveTo>
                      <a:lnTo>
                        <a:pt x="1" y="1152"/>
                      </a:lnTo>
                      <a:lnTo>
                        <a:pt x="2198" y="1152"/>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3"/>
                <p:cNvSpPr/>
                <p:nvPr/>
              </p:nvSpPr>
              <p:spPr>
                <a:xfrm flipH="1">
                  <a:off x="9032770" y="3003126"/>
                  <a:ext cx="69754" cy="35892"/>
                </a:xfrm>
                <a:custGeom>
                  <a:avLst/>
                  <a:gdLst/>
                  <a:ahLst/>
                  <a:cxnLst/>
                  <a:rect l="l" t="t" r="r" b="b"/>
                  <a:pathLst>
                    <a:path w="2198" h="1131" extrusionOk="0">
                      <a:moveTo>
                        <a:pt x="1" y="0"/>
                      </a:moveTo>
                      <a:lnTo>
                        <a:pt x="1" y="1130"/>
                      </a:lnTo>
                      <a:lnTo>
                        <a:pt x="2198" y="113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606" name="Google Shape;1606;p13"/>
            <p:cNvSpPr/>
            <p:nvPr/>
          </p:nvSpPr>
          <p:spPr>
            <a:xfrm flipH="1">
              <a:off x="8179511" y="3086770"/>
              <a:ext cx="1295518" cy="1096317"/>
            </a:xfrm>
            <a:custGeom>
              <a:avLst/>
              <a:gdLst/>
              <a:ahLst/>
              <a:cxnLst/>
              <a:rect l="l" t="t" r="r" b="b"/>
              <a:pathLst>
                <a:path w="40823" h="34546" extrusionOk="0">
                  <a:moveTo>
                    <a:pt x="1" y="1"/>
                  </a:moveTo>
                  <a:lnTo>
                    <a:pt x="1" y="34546"/>
                  </a:lnTo>
                  <a:lnTo>
                    <a:pt x="40823" y="34546"/>
                  </a:lnTo>
                  <a:lnTo>
                    <a:pt x="4082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607" name="Google Shape;1607;p13"/>
            <p:cNvGrpSpPr/>
            <p:nvPr/>
          </p:nvGrpSpPr>
          <p:grpSpPr>
            <a:xfrm>
              <a:off x="8235269" y="3125963"/>
              <a:ext cx="1183303" cy="843326"/>
              <a:chOff x="8235269" y="3125963"/>
              <a:chExt cx="1183303" cy="843326"/>
            </a:xfrm>
          </p:grpSpPr>
          <p:sp>
            <p:nvSpPr>
              <p:cNvPr id="1608" name="Google Shape;1608;p13"/>
              <p:cNvSpPr/>
              <p:nvPr/>
            </p:nvSpPr>
            <p:spPr>
              <a:xfrm flipH="1">
                <a:off x="8847501" y="312596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3"/>
              <p:cNvSpPr/>
              <p:nvPr/>
            </p:nvSpPr>
            <p:spPr>
              <a:xfrm flipH="1">
                <a:off x="8847501" y="3206284"/>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3"/>
              <p:cNvSpPr/>
              <p:nvPr/>
            </p:nvSpPr>
            <p:spPr>
              <a:xfrm flipH="1">
                <a:off x="8847501" y="3287303"/>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3"/>
              <p:cNvSpPr/>
              <p:nvPr/>
            </p:nvSpPr>
            <p:spPr>
              <a:xfrm flipH="1">
                <a:off x="8847501" y="3367656"/>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3"/>
              <p:cNvSpPr/>
              <p:nvPr/>
            </p:nvSpPr>
            <p:spPr>
              <a:xfrm flipH="1">
                <a:off x="8847501" y="3448009"/>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3"/>
              <p:cNvSpPr/>
              <p:nvPr/>
            </p:nvSpPr>
            <p:spPr>
              <a:xfrm flipH="1">
                <a:off x="8847501" y="3528331"/>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3"/>
              <p:cNvSpPr/>
              <p:nvPr/>
            </p:nvSpPr>
            <p:spPr>
              <a:xfrm flipH="1">
                <a:off x="8847501" y="3609350"/>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3"/>
              <p:cNvSpPr/>
              <p:nvPr/>
            </p:nvSpPr>
            <p:spPr>
              <a:xfrm flipH="1">
                <a:off x="8847501" y="368970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3"/>
              <p:cNvSpPr/>
              <p:nvPr/>
            </p:nvSpPr>
            <p:spPr>
              <a:xfrm flipH="1">
                <a:off x="8847501" y="3770024"/>
                <a:ext cx="73086" cy="38558"/>
              </a:xfrm>
              <a:custGeom>
                <a:avLst/>
                <a:gdLst/>
                <a:ahLst/>
                <a:cxnLst/>
                <a:rect l="l" t="t" r="r" b="b"/>
                <a:pathLst>
                  <a:path w="2303" h="1215" extrusionOk="0">
                    <a:moveTo>
                      <a:pt x="1" y="1"/>
                    </a:moveTo>
                    <a:lnTo>
                      <a:pt x="1" y="1215"/>
                    </a:lnTo>
                    <a:lnTo>
                      <a:pt x="2303" y="1215"/>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3"/>
              <p:cNvSpPr/>
              <p:nvPr/>
            </p:nvSpPr>
            <p:spPr>
              <a:xfrm flipH="1">
                <a:off x="8847501" y="3850378"/>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3"/>
              <p:cNvSpPr/>
              <p:nvPr/>
            </p:nvSpPr>
            <p:spPr>
              <a:xfrm flipH="1">
                <a:off x="8847501" y="3930731"/>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3"/>
              <p:cNvSpPr/>
              <p:nvPr/>
            </p:nvSpPr>
            <p:spPr>
              <a:xfrm flipH="1">
                <a:off x="8732620" y="312596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3"/>
              <p:cNvSpPr/>
              <p:nvPr/>
            </p:nvSpPr>
            <p:spPr>
              <a:xfrm flipH="1">
                <a:off x="8732620" y="3206284"/>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3"/>
              <p:cNvSpPr/>
              <p:nvPr/>
            </p:nvSpPr>
            <p:spPr>
              <a:xfrm flipH="1">
                <a:off x="8732620" y="3287303"/>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3"/>
              <p:cNvSpPr/>
              <p:nvPr/>
            </p:nvSpPr>
            <p:spPr>
              <a:xfrm flipH="1">
                <a:off x="8732620" y="3367656"/>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3"/>
              <p:cNvSpPr/>
              <p:nvPr/>
            </p:nvSpPr>
            <p:spPr>
              <a:xfrm flipH="1">
                <a:off x="8732620" y="3448009"/>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3"/>
              <p:cNvSpPr/>
              <p:nvPr/>
            </p:nvSpPr>
            <p:spPr>
              <a:xfrm flipH="1">
                <a:off x="8732620" y="3528331"/>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3"/>
              <p:cNvSpPr/>
              <p:nvPr/>
            </p:nvSpPr>
            <p:spPr>
              <a:xfrm flipH="1">
                <a:off x="8732620" y="3609350"/>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3"/>
              <p:cNvSpPr/>
              <p:nvPr/>
            </p:nvSpPr>
            <p:spPr>
              <a:xfrm flipH="1">
                <a:off x="8732620" y="368970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3"/>
              <p:cNvSpPr/>
              <p:nvPr/>
            </p:nvSpPr>
            <p:spPr>
              <a:xfrm flipH="1">
                <a:off x="8732620" y="3770024"/>
                <a:ext cx="73086" cy="38558"/>
              </a:xfrm>
              <a:custGeom>
                <a:avLst/>
                <a:gdLst/>
                <a:ahLst/>
                <a:cxnLst/>
                <a:rect l="l" t="t" r="r" b="b"/>
                <a:pathLst>
                  <a:path w="2303" h="1215" extrusionOk="0">
                    <a:moveTo>
                      <a:pt x="1" y="1"/>
                    </a:moveTo>
                    <a:lnTo>
                      <a:pt x="1"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3"/>
              <p:cNvSpPr/>
              <p:nvPr/>
            </p:nvSpPr>
            <p:spPr>
              <a:xfrm flipH="1">
                <a:off x="8732620" y="3850378"/>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3"/>
              <p:cNvSpPr/>
              <p:nvPr/>
            </p:nvSpPr>
            <p:spPr>
              <a:xfrm flipH="1">
                <a:off x="8732620" y="3930731"/>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3"/>
              <p:cNvSpPr/>
              <p:nvPr/>
            </p:nvSpPr>
            <p:spPr>
              <a:xfrm flipH="1">
                <a:off x="8599175"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3"/>
              <p:cNvSpPr/>
              <p:nvPr/>
            </p:nvSpPr>
            <p:spPr>
              <a:xfrm flipH="1">
                <a:off x="8599175"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3"/>
              <p:cNvSpPr/>
              <p:nvPr/>
            </p:nvSpPr>
            <p:spPr>
              <a:xfrm flipH="1">
                <a:off x="8599175"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3"/>
              <p:cNvSpPr/>
              <p:nvPr/>
            </p:nvSpPr>
            <p:spPr>
              <a:xfrm flipH="1">
                <a:off x="8599175"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3"/>
              <p:cNvSpPr/>
              <p:nvPr/>
            </p:nvSpPr>
            <p:spPr>
              <a:xfrm flipH="1">
                <a:off x="8599175"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3"/>
              <p:cNvSpPr/>
              <p:nvPr/>
            </p:nvSpPr>
            <p:spPr>
              <a:xfrm flipH="1">
                <a:off x="8599175"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3"/>
              <p:cNvSpPr/>
              <p:nvPr/>
            </p:nvSpPr>
            <p:spPr>
              <a:xfrm flipH="1">
                <a:off x="8599175"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3"/>
              <p:cNvSpPr/>
              <p:nvPr/>
            </p:nvSpPr>
            <p:spPr>
              <a:xfrm flipH="1">
                <a:off x="8599175"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3"/>
              <p:cNvSpPr/>
              <p:nvPr/>
            </p:nvSpPr>
            <p:spPr>
              <a:xfrm flipH="1">
                <a:off x="8599175"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3"/>
              <p:cNvSpPr/>
              <p:nvPr/>
            </p:nvSpPr>
            <p:spPr>
              <a:xfrm flipH="1">
                <a:off x="8599175"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3"/>
              <p:cNvSpPr/>
              <p:nvPr/>
            </p:nvSpPr>
            <p:spPr>
              <a:xfrm flipH="1">
                <a:off x="8599175"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3"/>
              <p:cNvSpPr/>
              <p:nvPr/>
            </p:nvSpPr>
            <p:spPr>
              <a:xfrm flipH="1">
                <a:off x="8483627"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3"/>
              <p:cNvSpPr/>
              <p:nvPr/>
            </p:nvSpPr>
            <p:spPr>
              <a:xfrm flipH="1">
                <a:off x="8483627"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3"/>
              <p:cNvSpPr/>
              <p:nvPr/>
            </p:nvSpPr>
            <p:spPr>
              <a:xfrm flipH="1">
                <a:off x="8483627"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3"/>
              <p:cNvSpPr/>
              <p:nvPr/>
            </p:nvSpPr>
            <p:spPr>
              <a:xfrm flipH="1">
                <a:off x="8483627"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3"/>
              <p:cNvSpPr/>
              <p:nvPr/>
            </p:nvSpPr>
            <p:spPr>
              <a:xfrm flipH="1">
                <a:off x="8483627"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3"/>
              <p:cNvSpPr/>
              <p:nvPr/>
            </p:nvSpPr>
            <p:spPr>
              <a:xfrm flipH="1">
                <a:off x="8483627"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3"/>
              <p:cNvSpPr/>
              <p:nvPr/>
            </p:nvSpPr>
            <p:spPr>
              <a:xfrm flipH="1">
                <a:off x="8483627"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3"/>
              <p:cNvSpPr/>
              <p:nvPr/>
            </p:nvSpPr>
            <p:spPr>
              <a:xfrm flipH="1">
                <a:off x="8483627"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3"/>
              <p:cNvSpPr/>
              <p:nvPr/>
            </p:nvSpPr>
            <p:spPr>
              <a:xfrm flipH="1">
                <a:off x="8483627"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3"/>
              <p:cNvSpPr/>
              <p:nvPr/>
            </p:nvSpPr>
            <p:spPr>
              <a:xfrm flipH="1">
                <a:off x="8483627"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3"/>
              <p:cNvSpPr/>
              <p:nvPr/>
            </p:nvSpPr>
            <p:spPr>
              <a:xfrm flipH="1">
                <a:off x="8483627"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3"/>
              <p:cNvSpPr/>
              <p:nvPr/>
            </p:nvSpPr>
            <p:spPr>
              <a:xfrm flipH="1">
                <a:off x="8350150" y="312596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3"/>
              <p:cNvSpPr/>
              <p:nvPr/>
            </p:nvSpPr>
            <p:spPr>
              <a:xfrm flipH="1">
                <a:off x="8350150" y="3206284"/>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3"/>
              <p:cNvSpPr/>
              <p:nvPr/>
            </p:nvSpPr>
            <p:spPr>
              <a:xfrm flipH="1">
                <a:off x="8350150" y="3287303"/>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3"/>
              <p:cNvSpPr/>
              <p:nvPr/>
            </p:nvSpPr>
            <p:spPr>
              <a:xfrm flipH="1">
                <a:off x="8350150" y="3367656"/>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3"/>
              <p:cNvSpPr/>
              <p:nvPr/>
            </p:nvSpPr>
            <p:spPr>
              <a:xfrm flipH="1">
                <a:off x="8350150" y="3448009"/>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3"/>
              <p:cNvSpPr/>
              <p:nvPr/>
            </p:nvSpPr>
            <p:spPr>
              <a:xfrm flipH="1">
                <a:off x="8350150" y="3528331"/>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3"/>
              <p:cNvSpPr/>
              <p:nvPr/>
            </p:nvSpPr>
            <p:spPr>
              <a:xfrm flipH="1">
                <a:off x="8350150" y="3609350"/>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3"/>
              <p:cNvSpPr/>
              <p:nvPr/>
            </p:nvSpPr>
            <p:spPr>
              <a:xfrm flipH="1">
                <a:off x="8350150" y="368970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3"/>
              <p:cNvSpPr/>
              <p:nvPr/>
            </p:nvSpPr>
            <p:spPr>
              <a:xfrm flipH="1">
                <a:off x="8350150" y="3770024"/>
                <a:ext cx="73086" cy="38558"/>
              </a:xfrm>
              <a:custGeom>
                <a:avLst/>
                <a:gdLst/>
                <a:ahLst/>
                <a:cxnLst/>
                <a:rect l="l" t="t" r="r" b="b"/>
                <a:pathLst>
                  <a:path w="2303" h="1215" extrusionOk="0">
                    <a:moveTo>
                      <a:pt x="1" y="1"/>
                    </a:moveTo>
                    <a:lnTo>
                      <a:pt x="1"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3"/>
              <p:cNvSpPr/>
              <p:nvPr/>
            </p:nvSpPr>
            <p:spPr>
              <a:xfrm flipH="1">
                <a:off x="8350150" y="3850378"/>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3"/>
              <p:cNvSpPr/>
              <p:nvPr/>
            </p:nvSpPr>
            <p:spPr>
              <a:xfrm flipH="1">
                <a:off x="8350150" y="3930731"/>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3"/>
              <p:cNvSpPr/>
              <p:nvPr/>
            </p:nvSpPr>
            <p:spPr>
              <a:xfrm flipH="1">
                <a:off x="8235269" y="3125963"/>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3"/>
              <p:cNvSpPr/>
              <p:nvPr/>
            </p:nvSpPr>
            <p:spPr>
              <a:xfrm flipH="1">
                <a:off x="8235269" y="3206284"/>
                <a:ext cx="73086" cy="38558"/>
              </a:xfrm>
              <a:custGeom>
                <a:avLst/>
                <a:gdLst/>
                <a:ahLst/>
                <a:cxnLst/>
                <a:rect l="l" t="t" r="r" b="b"/>
                <a:pathLst>
                  <a:path w="2303"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3"/>
              <p:cNvSpPr/>
              <p:nvPr/>
            </p:nvSpPr>
            <p:spPr>
              <a:xfrm flipH="1">
                <a:off x="8235269" y="3287303"/>
                <a:ext cx="73086" cy="38558"/>
              </a:xfrm>
              <a:custGeom>
                <a:avLst/>
                <a:gdLst/>
                <a:ahLst/>
                <a:cxnLst/>
                <a:rect l="l" t="t" r="r" b="b"/>
                <a:pathLst>
                  <a:path w="2303"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3"/>
              <p:cNvSpPr/>
              <p:nvPr/>
            </p:nvSpPr>
            <p:spPr>
              <a:xfrm flipH="1">
                <a:off x="8235269" y="3367656"/>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3"/>
              <p:cNvSpPr/>
              <p:nvPr/>
            </p:nvSpPr>
            <p:spPr>
              <a:xfrm flipH="1">
                <a:off x="8235269" y="3448009"/>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3"/>
              <p:cNvSpPr/>
              <p:nvPr/>
            </p:nvSpPr>
            <p:spPr>
              <a:xfrm flipH="1">
                <a:off x="8235269" y="3528331"/>
                <a:ext cx="73086" cy="38558"/>
              </a:xfrm>
              <a:custGeom>
                <a:avLst/>
                <a:gdLst/>
                <a:ahLst/>
                <a:cxnLst/>
                <a:rect l="l" t="t" r="r" b="b"/>
                <a:pathLst>
                  <a:path w="2303"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3"/>
              <p:cNvSpPr/>
              <p:nvPr/>
            </p:nvSpPr>
            <p:spPr>
              <a:xfrm flipH="1">
                <a:off x="8235269" y="3609350"/>
                <a:ext cx="73086" cy="38558"/>
              </a:xfrm>
              <a:custGeom>
                <a:avLst/>
                <a:gdLst/>
                <a:ahLst/>
                <a:cxnLst/>
                <a:rect l="l" t="t" r="r" b="b"/>
                <a:pathLst>
                  <a:path w="2303"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3"/>
              <p:cNvSpPr/>
              <p:nvPr/>
            </p:nvSpPr>
            <p:spPr>
              <a:xfrm flipH="1">
                <a:off x="8235269" y="3689703"/>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3"/>
              <p:cNvSpPr/>
              <p:nvPr/>
            </p:nvSpPr>
            <p:spPr>
              <a:xfrm flipH="1">
                <a:off x="8235269" y="3770024"/>
                <a:ext cx="73086" cy="38558"/>
              </a:xfrm>
              <a:custGeom>
                <a:avLst/>
                <a:gdLst/>
                <a:ahLst/>
                <a:cxnLst/>
                <a:rect l="l" t="t" r="r" b="b"/>
                <a:pathLst>
                  <a:path w="2303"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3"/>
              <p:cNvSpPr/>
              <p:nvPr/>
            </p:nvSpPr>
            <p:spPr>
              <a:xfrm flipH="1">
                <a:off x="8235269" y="3850378"/>
                <a:ext cx="73086" cy="38558"/>
              </a:xfrm>
              <a:custGeom>
                <a:avLst/>
                <a:gdLst/>
                <a:ahLst/>
                <a:cxnLst/>
                <a:rect l="l" t="t" r="r" b="b"/>
                <a:pathLst>
                  <a:path w="2303"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3"/>
              <p:cNvSpPr/>
              <p:nvPr/>
            </p:nvSpPr>
            <p:spPr>
              <a:xfrm flipH="1">
                <a:off x="8235269" y="3930731"/>
                <a:ext cx="73086" cy="38558"/>
              </a:xfrm>
              <a:custGeom>
                <a:avLst/>
                <a:gdLst/>
                <a:ahLst/>
                <a:cxnLst/>
                <a:rect l="l" t="t" r="r" b="b"/>
                <a:pathLst>
                  <a:path w="2303"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3"/>
              <p:cNvSpPr/>
              <p:nvPr/>
            </p:nvSpPr>
            <p:spPr>
              <a:xfrm flipH="1">
                <a:off x="9345518"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3"/>
              <p:cNvSpPr/>
              <p:nvPr/>
            </p:nvSpPr>
            <p:spPr>
              <a:xfrm flipH="1">
                <a:off x="9345518"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3"/>
              <p:cNvSpPr/>
              <p:nvPr/>
            </p:nvSpPr>
            <p:spPr>
              <a:xfrm flipH="1">
                <a:off x="9345518"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3"/>
              <p:cNvSpPr/>
              <p:nvPr/>
            </p:nvSpPr>
            <p:spPr>
              <a:xfrm flipH="1">
                <a:off x="9345518"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3"/>
              <p:cNvSpPr/>
              <p:nvPr/>
            </p:nvSpPr>
            <p:spPr>
              <a:xfrm flipH="1">
                <a:off x="9345518"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3"/>
              <p:cNvSpPr/>
              <p:nvPr/>
            </p:nvSpPr>
            <p:spPr>
              <a:xfrm flipH="1">
                <a:off x="9345518"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3"/>
              <p:cNvSpPr/>
              <p:nvPr/>
            </p:nvSpPr>
            <p:spPr>
              <a:xfrm flipH="1">
                <a:off x="9345518"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3"/>
              <p:cNvSpPr/>
              <p:nvPr/>
            </p:nvSpPr>
            <p:spPr>
              <a:xfrm flipH="1">
                <a:off x="9345518"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3"/>
              <p:cNvSpPr/>
              <p:nvPr/>
            </p:nvSpPr>
            <p:spPr>
              <a:xfrm flipH="1">
                <a:off x="9345518"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3"/>
              <p:cNvSpPr/>
              <p:nvPr/>
            </p:nvSpPr>
            <p:spPr>
              <a:xfrm flipH="1">
                <a:off x="9345518"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3"/>
              <p:cNvSpPr/>
              <p:nvPr/>
            </p:nvSpPr>
            <p:spPr>
              <a:xfrm flipH="1">
                <a:off x="9345518"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3"/>
              <p:cNvSpPr/>
              <p:nvPr/>
            </p:nvSpPr>
            <p:spPr>
              <a:xfrm flipH="1">
                <a:off x="9229971" y="312596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3"/>
              <p:cNvSpPr/>
              <p:nvPr/>
            </p:nvSpPr>
            <p:spPr>
              <a:xfrm flipH="1">
                <a:off x="9229971" y="3206284"/>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3"/>
              <p:cNvSpPr/>
              <p:nvPr/>
            </p:nvSpPr>
            <p:spPr>
              <a:xfrm flipH="1">
                <a:off x="9229971" y="3287303"/>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3"/>
              <p:cNvSpPr/>
              <p:nvPr/>
            </p:nvSpPr>
            <p:spPr>
              <a:xfrm flipH="1">
                <a:off x="9229971" y="3367656"/>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3"/>
              <p:cNvSpPr/>
              <p:nvPr/>
            </p:nvSpPr>
            <p:spPr>
              <a:xfrm flipH="1">
                <a:off x="9229971" y="3448009"/>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3"/>
              <p:cNvSpPr/>
              <p:nvPr/>
            </p:nvSpPr>
            <p:spPr>
              <a:xfrm flipH="1">
                <a:off x="9229971" y="3528331"/>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3"/>
              <p:cNvSpPr/>
              <p:nvPr/>
            </p:nvSpPr>
            <p:spPr>
              <a:xfrm flipH="1">
                <a:off x="9229971" y="3609350"/>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3"/>
              <p:cNvSpPr/>
              <p:nvPr/>
            </p:nvSpPr>
            <p:spPr>
              <a:xfrm flipH="1">
                <a:off x="9229971" y="368970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3"/>
              <p:cNvSpPr/>
              <p:nvPr/>
            </p:nvSpPr>
            <p:spPr>
              <a:xfrm flipH="1">
                <a:off x="9229971" y="3770024"/>
                <a:ext cx="73086" cy="38558"/>
              </a:xfrm>
              <a:custGeom>
                <a:avLst/>
                <a:gdLst/>
                <a:ahLst/>
                <a:cxnLst/>
                <a:rect l="l" t="t" r="r" b="b"/>
                <a:pathLst>
                  <a:path w="2303" h="1215" extrusionOk="0">
                    <a:moveTo>
                      <a:pt x="1" y="1"/>
                    </a:moveTo>
                    <a:lnTo>
                      <a:pt x="1" y="1215"/>
                    </a:lnTo>
                    <a:lnTo>
                      <a:pt x="2303" y="1215"/>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3"/>
              <p:cNvSpPr/>
              <p:nvPr/>
            </p:nvSpPr>
            <p:spPr>
              <a:xfrm flipH="1">
                <a:off x="9229971" y="3850378"/>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3"/>
              <p:cNvSpPr/>
              <p:nvPr/>
            </p:nvSpPr>
            <p:spPr>
              <a:xfrm flipH="1">
                <a:off x="9229971" y="3930731"/>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3"/>
              <p:cNvSpPr/>
              <p:nvPr/>
            </p:nvSpPr>
            <p:spPr>
              <a:xfrm flipH="1">
                <a:off x="9096494" y="312596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3"/>
              <p:cNvSpPr/>
              <p:nvPr/>
            </p:nvSpPr>
            <p:spPr>
              <a:xfrm flipH="1">
                <a:off x="9096494" y="3206284"/>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3"/>
              <p:cNvSpPr/>
              <p:nvPr/>
            </p:nvSpPr>
            <p:spPr>
              <a:xfrm flipH="1">
                <a:off x="9096494" y="3287303"/>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13"/>
              <p:cNvSpPr/>
              <p:nvPr/>
            </p:nvSpPr>
            <p:spPr>
              <a:xfrm flipH="1">
                <a:off x="9096494" y="3367656"/>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13"/>
              <p:cNvSpPr/>
              <p:nvPr/>
            </p:nvSpPr>
            <p:spPr>
              <a:xfrm flipH="1">
                <a:off x="9096494" y="3448009"/>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13"/>
              <p:cNvSpPr/>
              <p:nvPr/>
            </p:nvSpPr>
            <p:spPr>
              <a:xfrm flipH="1">
                <a:off x="9096494" y="3528331"/>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13"/>
              <p:cNvSpPr/>
              <p:nvPr/>
            </p:nvSpPr>
            <p:spPr>
              <a:xfrm flipH="1">
                <a:off x="9096494" y="3609350"/>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13"/>
              <p:cNvSpPr/>
              <p:nvPr/>
            </p:nvSpPr>
            <p:spPr>
              <a:xfrm flipH="1">
                <a:off x="9096494" y="368970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13"/>
              <p:cNvSpPr/>
              <p:nvPr/>
            </p:nvSpPr>
            <p:spPr>
              <a:xfrm flipH="1">
                <a:off x="9096494" y="3770024"/>
                <a:ext cx="73086" cy="38558"/>
              </a:xfrm>
              <a:custGeom>
                <a:avLst/>
                <a:gdLst/>
                <a:ahLst/>
                <a:cxnLst/>
                <a:rect l="l" t="t" r="r" b="b"/>
                <a:pathLst>
                  <a:path w="2303" h="1215" extrusionOk="0">
                    <a:moveTo>
                      <a:pt x="1" y="1"/>
                    </a:moveTo>
                    <a:lnTo>
                      <a:pt x="1"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13"/>
              <p:cNvSpPr/>
              <p:nvPr/>
            </p:nvSpPr>
            <p:spPr>
              <a:xfrm flipH="1">
                <a:off x="9096494" y="3850378"/>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13"/>
              <p:cNvSpPr/>
              <p:nvPr/>
            </p:nvSpPr>
            <p:spPr>
              <a:xfrm flipH="1">
                <a:off x="9096494" y="3930731"/>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13"/>
              <p:cNvSpPr/>
              <p:nvPr/>
            </p:nvSpPr>
            <p:spPr>
              <a:xfrm flipH="1">
                <a:off x="8981645"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13"/>
              <p:cNvSpPr/>
              <p:nvPr/>
            </p:nvSpPr>
            <p:spPr>
              <a:xfrm flipH="1">
                <a:off x="8981645"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flipH="1">
                <a:off x="8981645"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flipH="1">
                <a:off x="8981645"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flipH="1">
                <a:off x="8981645"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flipH="1">
                <a:off x="8981645"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flipH="1">
                <a:off x="8981645"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flipH="1">
                <a:off x="8981645"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flipH="1">
                <a:off x="8981645"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flipH="1">
                <a:off x="8981645"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flipH="1">
                <a:off x="8981645"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718" name="Google Shape;1718;p13"/>
          <p:cNvGrpSpPr/>
          <p:nvPr/>
        </p:nvGrpSpPr>
        <p:grpSpPr>
          <a:xfrm>
            <a:off x="11034393" y="2755786"/>
            <a:ext cx="750808" cy="2811932"/>
            <a:chOff x="8275795" y="2066839"/>
            <a:chExt cx="563106" cy="2108949"/>
          </a:xfrm>
        </p:grpSpPr>
        <p:sp>
          <p:nvSpPr>
            <p:cNvPr id="1719" name="Google Shape;1719;p13"/>
            <p:cNvSpPr/>
            <p:nvPr/>
          </p:nvSpPr>
          <p:spPr>
            <a:xfrm flipH="1">
              <a:off x="8275795" y="2066839"/>
              <a:ext cx="563106" cy="2108949"/>
            </a:xfrm>
            <a:custGeom>
              <a:avLst/>
              <a:gdLst/>
              <a:ahLst/>
              <a:cxnLst/>
              <a:rect l="l" t="t" r="r" b="b"/>
              <a:pathLst>
                <a:path w="17744" h="66455" extrusionOk="0">
                  <a:moveTo>
                    <a:pt x="1" y="1"/>
                  </a:moveTo>
                  <a:lnTo>
                    <a:pt x="1" y="66454"/>
                  </a:lnTo>
                  <a:lnTo>
                    <a:pt x="17744" y="66454"/>
                  </a:lnTo>
                  <a:lnTo>
                    <a:pt x="1774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20" name="Google Shape;1720;p13"/>
            <p:cNvGrpSpPr/>
            <p:nvPr/>
          </p:nvGrpSpPr>
          <p:grpSpPr>
            <a:xfrm>
              <a:off x="8350817" y="2148525"/>
              <a:ext cx="413063" cy="1774272"/>
              <a:chOff x="8350817" y="2148525"/>
              <a:chExt cx="413063" cy="1774272"/>
            </a:xfrm>
          </p:grpSpPr>
          <p:grpSp>
            <p:nvGrpSpPr>
              <p:cNvPr id="1721" name="Google Shape;1721;p13"/>
              <p:cNvGrpSpPr/>
              <p:nvPr/>
            </p:nvGrpSpPr>
            <p:grpSpPr>
              <a:xfrm>
                <a:off x="8350817" y="2148525"/>
                <a:ext cx="413063" cy="913714"/>
                <a:chOff x="8350817" y="2148525"/>
                <a:chExt cx="413063" cy="913714"/>
              </a:xfrm>
            </p:grpSpPr>
            <p:sp>
              <p:nvSpPr>
                <p:cNvPr id="1722" name="Google Shape;1722;p13"/>
                <p:cNvSpPr/>
                <p:nvPr/>
              </p:nvSpPr>
              <p:spPr>
                <a:xfrm flipH="1">
                  <a:off x="8350817" y="3008416"/>
                  <a:ext cx="413063" cy="53823"/>
                </a:xfrm>
                <a:custGeom>
                  <a:avLst/>
                  <a:gdLst/>
                  <a:ahLst/>
                  <a:cxnLst/>
                  <a:rect l="l" t="t" r="r" b="b"/>
                  <a:pathLst>
                    <a:path w="13016" h="1696" extrusionOk="0">
                      <a:moveTo>
                        <a:pt x="1" y="1"/>
                      </a:moveTo>
                      <a:lnTo>
                        <a:pt x="1" y="1695"/>
                      </a:lnTo>
                      <a:lnTo>
                        <a:pt x="13015" y="1695"/>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flipH="1">
                  <a:off x="8350817" y="2900835"/>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24" name="Google Shape;1724;p13"/>
                <p:cNvGrpSpPr/>
                <p:nvPr/>
              </p:nvGrpSpPr>
              <p:grpSpPr>
                <a:xfrm>
                  <a:off x="8350817" y="2148525"/>
                  <a:ext cx="413063" cy="698583"/>
                  <a:chOff x="8350817" y="2148525"/>
                  <a:chExt cx="413063" cy="698583"/>
                </a:xfrm>
              </p:grpSpPr>
              <p:sp>
                <p:nvSpPr>
                  <p:cNvPr id="1725" name="Google Shape;1725;p13"/>
                  <p:cNvSpPr/>
                  <p:nvPr/>
                </p:nvSpPr>
                <p:spPr>
                  <a:xfrm flipH="1">
                    <a:off x="8350817" y="2793285"/>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flipH="1">
                    <a:off x="8350817" y="2685703"/>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flipH="1">
                    <a:off x="8350817" y="2578153"/>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flipH="1">
                    <a:off x="8350817" y="2470571"/>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flipH="1">
                    <a:off x="8350817" y="2362990"/>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flipH="1">
                    <a:off x="8350817" y="2255440"/>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flipH="1">
                    <a:off x="8350817" y="2148525"/>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732" name="Google Shape;1732;p13"/>
              <p:cNvSpPr/>
              <p:nvPr/>
            </p:nvSpPr>
            <p:spPr>
              <a:xfrm flipH="1">
                <a:off x="8350817" y="3868974"/>
                <a:ext cx="413063" cy="53823"/>
              </a:xfrm>
              <a:custGeom>
                <a:avLst/>
                <a:gdLst/>
                <a:ahLst/>
                <a:cxnLst/>
                <a:rect l="l" t="t" r="r" b="b"/>
                <a:pathLst>
                  <a:path w="13016" h="1696" extrusionOk="0">
                    <a:moveTo>
                      <a:pt x="1" y="1"/>
                    </a:moveTo>
                    <a:lnTo>
                      <a:pt x="1" y="1695"/>
                    </a:lnTo>
                    <a:lnTo>
                      <a:pt x="13015" y="1695"/>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flipH="1">
                <a:off x="8350817" y="3761393"/>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flipH="1">
                <a:off x="8350817" y="3653843"/>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flipH="1">
                <a:off x="8350817" y="3546261"/>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flipH="1">
                <a:off x="8350817" y="3438711"/>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flipH="1">
                <a:off x="8350817" y="3331129"/>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flipH="1">
                <a:off x="8350817" y="3223548"/>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flipH="1">
                <a:off x="8350817" y="3115998"/>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740" name="Google Shape;1740;p13"/>
          <p:cNvGrpSpPr/>
          <p:nvPr/>
        </p:nvGrpSpPr>
        <p:grpSpPr>
          <a:xfrm>
            <a:off x="7806394" y="4551310"/>
            <a:ext cx="3390948" cy="1026140"/>
            <a:chOff x="5854795" y="3401518"/>
            <a:chExt cx="2543211" cy="769605"/>
          </a:xfrm>
        </p:grpSpPr>
        <p:sp>
          <p:nvSpPr>
            <p:cNvPr id="1741" name="Google Shape;1741;p13"/>
            <p:cNvSpPr/>
            <p:nvPr/>
          </p:nvSpPr>
          <p:spPr>
            <a:xfrm flipH="1">
              <a:off x="7146981" y="3408817"/>
              <a:ext cx="1174005" cy="303482"/>
            </a:xfrm>
            <a:custGeom>
              <a:avLst/>
              <a:gdLst/>
              <a:ahLst/>
              <a:cxnLst/>
              <a:rect l="l" t="t" r="r" b="b"/>
              <a:pathLst>
                <a:path w="36994" h="9563" extrusionOk="0">
                  <a:moveTo>
                    <a:pt x="796" y="1"/>
                  </a:moveTo>
                  <a:lnTo>
                    <a:pt x="1" y="419"/>
                  </a:lnTo>
                  <a:cubicBezTo>
                    <a:pt x="43" y="524"/>
                    <a:pt x="4918" y="9563"/>
                    <a:pt x="18309" y="9563"/>
                  </a:cubicBezTo>
                  <a:cubicBezTo>
                    <a:pt x="31679" y="9563"/>
                    <a:pt x="36952" y="524"/>
                    <a:pt x="36994" y="440"/>
                  </a:cubicBezTo>
                  <a:lnTo>
                    <a:pt x="36220" y="1"/>
                  </a:lnTo>
                  <a:cubicBezTo>
                    <a:pt x="36157" y="84"/>
                    <a:pt x="31156" y="8663"/>
                    <a:pt x="18309" y="8663"/>
                  </a:cubicBezTo>
                  <a:cubicBezTo>
                    <a:pt x="5483" y="8663"/>
                    <a:pt x="838" y="84"/>
                    <a:pt x="796" y="1"/>
                  </a:cubicBez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flipH="1">
              <a:off x="8225971" y="3498468"/>
              <a:ext cx="17962" cy="268954"/>
            </a:xfrm>
            <a:custGeom>
              <a:avLst/>
              <a:gdLst/>
              <a:ahLst/>
              <a:cxnLst/>
              <a:rect l="l" t="t" r="r" b="b"/>
              <a:pathLst>
                <a:path w="566" h="8475" extrusionOk="0">
                  <a:moveTo>
                    <a:pt x="0" y="0"/>
                  </a:moveTo>
                  <a:lnTo>
                    <a:pt x="0" y="8474"/>
                  </a:lnTo>
                  <a:lnTo>
                    <a:pt x="565" y="8474"/>
                  </a:lnTo>
                  <a:lnTo>
                    <a:pt x="56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flipH="1">
              <a:off x="8172878" y="3547594"/>
              <a:ext cx="17296" cy="219828"/>
            </a:xfrm>
            <a:custGeom>
              <a:avLst/>
              <a:gdLst/>
              <a:ahLst/>
              <a:cxnLst/>
              <a:rect l="l" t="t" r="r" b="b"/>
              <a:pathLst>
                <a:path w="545" h="6927" extrusionOk="0">
                  <a:moveTo>
                    <a:pt x="1" y="1"/>
                  </a:moveTo>
                  <a:lnTo>
                    <a:pt x="1" y="6926"/>
                  </a:lnTo>
                  <a:lnTo>
                    <a:pt x="545" y="6926"/>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flipH="1">
              <a:off x="8119088" y="3580122"/>
              <a:ext cx="17296" cy="187300"/>
            </a:xfrm>
            <a:custGeom>
              <a:avLst/>
              <a:gdLst/>
              <a:ahLst/>
              <a:cxnLst/>
              <a:rect l="l" t="t" r="r" b="b"/>
              <a:pathLst>
                <a:path w="545" h="5902" extrusionOk="0">
                  <a:moveTo>
                    <a:pt x="1" y="1"/>
                  </a:moveTo>
                  <a:lnTo>
                    <a:pt x="1" y="5901"/>
                  </a:lnTo>
                  <a:lnTo>
                    <a:pt x="545" y="5901"/>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flipH="1">
              <a:off x="8065297" y="3619315"/>
              <a:ext cx="17296" cy="148107"/>
            </a:xfrm>
            <a:custGeom>
              <a:avLst/>
              <a:gdLst/>
              <a:ahLst/>
              <a:cxnLst/>
              <a:rect l="l" t="t" r="r" b="b"/>
              <a:pathLst>
                <a:path w="545" h="4667" extrusionOk="0">
                  <a:moveTo>
                    <a:pt x="1" y="0"/>
                  </a:moveTo>
                  <a:lnTo>
                    <a:pt x="1" y="4666"/>
                  </a:lnTo>
                  <a:lnTo>
                    <a:pt x="545" y="46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flipH="1">
              <a:off x="8011506" y="3647876"/>
              <a:ext cx="17296" cy="119546"/>
            </a:xfrm>
            <a:custGeom>
              <a:avLst/>
              <a:gdLst/>
              <a:ahLst/>
              <a:cxnLst/>
              <a:rect l="l" t="t" r="r" b="b"/>
              <a:pathLst>
                <a:path w="545" h="3767" extrusionOk="0">
                  <a:moveTo>
                    <a:pt x="0" y="0"/>
                  </a:moveTo>
                  <a:lnTo>
                    <a:pt x="0" y="3766"/>
                  </a:lnTo>
                  <a:lnTo>
                    <a:pt x="544" y="3766"/>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flipH="1">
              <a:off x="7957715" y="3657810"/>
              <a:ext cx="17296" cy="109613"/>
            </a:xfrm>
            <a:custGeom>
              <a:avLst/>
              <a:gdLst/>
              <a:ahLst/>
              <a:cxnLst/>
              <a:rect l="l" t="t" r="r" b="b"/>
              <a:pathLst>
                <a:path w="545" h="3454" extrusionOk="0">
                  <a:moveTo>
                    <a:pt x="0" y="1"/>
                  </a:moveTo>
                  <a:lnTo>
                    <a:pt x="0" y="3453"/>
                  </a:lnTo>
                  <a:lnTo>
                    <a:pt x="544" y="3453"/>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flipH="1">
              <a:off x="7903956" y="3665775"/>
              <a:ext cx="17296" cy="101647"/>
            </a:xfrm>
            <a:custGeom>
              <a:avLst/>
              <a:gdLst/>
              <a:ahLst/>
              <a:cxnLst/>
              <a:rect l="l" t="t" r="r" b="b"/>
              <a:pathLst>
                <a:path w="545" h="3203" extrusionOk="0">
                  <a:moveTo>
                    <a:pt x="1" y="1"/>
                  </a:moveTo>
                  <a:lnTo>
                    <a:pt x="1" y="3202"/>
                  </a:lnTo>
                  <a:lnTo>
                    <a:pt x="545" y="32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flipH="1">
              <a:off x="7850165" y="3679072"/>
              <a:ext cx="17296" cy="88350"/>
            </a:xfrm>
            <a:custGeom>
              <a:avLst/>
              <a:gdLst/>
              <a:ahLst/>
              <a:cxnLst/>
              <a:rect l="l" t="t" r="r" b="b"/>
              <a:pathLst>
                <a:path w="545" h="2784" extrusionOk="0">
                  <a:moveTo>
                    <a:pt x="1" y="0"/>
                  </a:moveTo>
                  <a:lnTo>
                    <a:pt x="1" y="2783"/>
                  </a:lnTo>
                  <a:lnTo>
                    <a:pt x="545" y="27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flipH="1">
              <a:off x="7797041"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flipH="1">
              <a:off x="7743250" y="3694337"/>
              <a:ext cx="17296" cy="73086"/>
            </a:xfrm>
            <a:custGeom>
              <a:avLst/>
              <a:gdLst/>
              <a:ahLst/>
              <a:cxnLst/>
              <a:rect l="l" t="t" r="r" b="b"/>
              <a:pathLst>
                <a:path w="545" h="2303" extrusionOk="0">
                  <a:moveTo>
                    <a:pt x="0" y="1"/>
                  </a:moveTo>
                  <a:lnTo>
                    <a:pt x="0" y="2302"/>
                  </a:lnTo>
                  <a:lnTo>
                    <a:pt x="544" y="23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flipH="1">
              <a:off x="7689459" y="3707633"/>
              <a:ext cx="17296" cy="59789"/>
            </a:xfrm>
            <a:custGeom>
              <a:avLst/>
              <a:gdLst/>
              <a:ahLst/>
              <a:cxnLst/>
              <a:rect l="l" t="t" r="r" b="b"/>
              <a:pathLst>
                <a:path w="545" h="1884" extrusionOk="0">
                  <a:moveTo>
                    <a:pt x="0" y="0"/>
                  </a:moveTo>
                  <a:lnTo>
                    <a:pt x="0" y="1883"/>
                  </a:lnTo>
                  <a:lnTo>
                    <a:pt x="544" y="18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flipH="1">
              <a:off x="7206072" y="3498468"/>
              <a:ext cx="17296" cy="268954"/>
            </a:xfrm>
            <a:custGeom>
              <a:avLst/>
              <a:gdLst/>
              <a:ahLst/>
              <a:cxnLst/>
              <a:rect l="l" t="t" r="r" b="b"/>
              <a:pathLst>
                <a:path w="545" h="8475" extrusionOk="0">
                  <a:moveTo>
                    <a:pt x="1" y="0"/>
                  </a:moveTo>
                  <a:lnTo>
                    <a:pt x="1" y="8474"/>
                  </a:lnTo>
                  <a:lnTo>
                    <a:pt x="545" y="8474"/>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flipH="1">
              <a:off x="7259862" y="3547594"/>
              <a:ext cx="17296" cy="219828"/>
            </a:xfrm>
            <a:custGeom>
              <a:avLst/>
              <a:gdLst/>
              <a:ahLst/>
              <a:cxnLst/>
              <a:rect l="l" t="t" r="r" b="b"/>
              <a:pathLst>
                <a:path w="545" h="6927" extrusionOk="0">
                  <a:moveTo>
                    <a:pt x="1" y="1"/>
                  </a:moveTo>
                  <a:lnTo>
                    <a:pt x="1" y="6926"/>
                  </a:lnTo>
                  <a:lnTo>
                    <a:pt x="545" y="6926"/>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flipH="1">
              <a:off x="7312987" y="3580122"/>
              <a:ext cx="17930" cy="187300"/>
            </a:xfrm>
            <a:custGeom>
              <a:avLst/>
              <a:gdLst/>
              <a:ahLst/>
              <a:cxnLst/>
              <a:rect l="l" t="t" r="r" b="b"/>
              <a:pathLst>
                <a:path w="565" h="5902" extrusionOk="0">
                  <a:moveTo>
                    <a:pt x="0" y="1"/>
                  </a:moveTo>
                  <a:lnTo>
                    <a:pt x="0" y="5901"/>
                  </a:lnTo>
                  <a:lnTo>
                    <a:pt x="565" y="5901"/>
                  </a:lnTo>
                  <a:lnTo>
                    <a:pt x="56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flipH="1">
              <a:off x="7366746" y="3619315"/>
              <a:ext cx="17296" cy="148107"/>
            </a:xfrm>
            <a:custGeom>
              <a:avLst/>
              <a:gdLst/>
              <a:ahLst/>
              <a:cxnLst/>
              <a:rect l="l" t="t" r="r" b="b"/>
              <a:pathLst>
                <a:path w="545" h="4667" extrusionOk="0">
                  <a:moveTo>
                    <a:pt x="0" y="0"/>
                  </a:moveTo>
                  <a:lnTo>
                    <a:pt x="0" y="4666"/>
                  </a:lnTo>
                  <a:lnTo>
                    <a:pt x="544" y="4666"/>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flipH="1">
              <a:off x="7420537" y="3647876"/>
              <a:ext cx="17296" cy="119546"/>
            </a:xfrm>
            <a:custGeom>
              <a:avLst/>
              <a:gdLst/>
              <a:ahLst/>
              <a:cxnLst/>
              <a:rect l="l" t="t" r="r" b="b"/>
              <a:pathLst>
                <a:path w="545" h="3767" extrusionOk="0">
                  <a:moveTo>
                    <a:pt x="0" y="0"/>
                  </a:moveTo>
                  <a:lnTo>
                    <a:pt x="0" y="3766"/>
                  </a:lnTo>
                  <a:lnTo>
                    <a:pt x="544" y="3766"/>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flipH="1">
              <a:off x="7474328" y="3657810"/>
              <a:ext cx="17296" cy="109613"/>
            </a:xfrm>
            <a:custGeom>
              <a:avLst/>
              <a:gdLst/>
              <a:ahLst/>
              <a:cxnLst/>
              <a:rect l="l" t="t" r="r" b="b"/>
              <a:pathLst>
                <a:path w="545" h="3454" extrusionOk="0">
                  <a:moveTo>
                    <a:pt x="1" y="1"/>
                  </a:moveTo>
                  <a:lnTo>
                    <a:pt x="1" y="3453"/>
                  </a:lnTo>
                  <a:lnTo>
                    <a:pt x="545" y="3453"/>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flipH="1">
              <a:off x="7528118" y="3665775"/>
              <a:ext cx="17296" cy="101647"/>
            </a:xfrm>
            <a:custGeom>
              <a:avLst/>
              <a:gdLst/>
              <a:ahLst/>
              <a:cxnLst/>
              <a:rect l="l" t="t" r="r" b="b"/>
              <a:pathLst>
                <a:path w="545" h="3203" extrusionOk="0">
                  <a:moveTo>
                    <a:pt x="1" y="1"/>
                  </a:moveTo>
                  <a:lnTo>
                    <a:pt x="1" y="3202"/>
                  </a:lnTo>
                  <a:lnTo>
                    <a:pt x="545" y="32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flipH="1">
              <a:off x="7581909" y="3679072"/>
              <a:ext cx="17296" cy="88350"/>
            </a:xfrm>
            <a:custGeom>
              <a:avLst/>
              <a:gdLst/>
              <a:ahLst/>
              <a:cxnLst/>
              <a:rect l="l" t="t" r="r" b="b"/>
              <a:pathLst>
                <a:path w="545" h="2784" extrusionOk="0">
                  <a:moveTo>
                    <a:pt x="1" y="0"/>
                  </a:moveTo>
                  <a:lnTo>
                    <a:pt x="1" y="2783"/>
                  </a:lnTo>
                  <a:lnTo>
                    <a:pt x="545" y="27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flipH="1">
              <a:off x="7635668" y="3694337"/>
              <a:ext cx="17296" cy="73086"/>
            </a:xfrm>
            <a:custGeom>
              <a:avLst/>
              <a:gdLst/>
              <a:ahLst/>
              <a:cxnLst/>
              <a:rect l="l" t="t" r="r" b="b"/>
              <a:pathLst>
                <a:path w="545" h="2303" extrusionOk="0">
                  <a:moveTo>
                    <a:pt x="0" y="1"/>
                  </a:moveTo>
                  <a:lnTo>
                    <a:pt x="0" y="2302"/>
                  </a:lnTo>
                  <a:lnTo>
                    <a:pt x="544" y="23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flipH="1">
              <a:off x="7689459" y="3694337"/>
              <a:ext cx="17296" cy="73086"/>
            </a:xfrm>
            <a:custGeom>
              <a:avLst/>
              <a:gdLst/>
              <a:ahLst/>
              <a:cxnLst/>
              <a:rect l="l" t="t" r="r" b="b"/>
              <a:pathLst>
                <a:path w="545" h="2303" extrusionOk="0">
                  <a:moveTo>
                    <a:pt x="0" y="1"/>
                  </a:moveTo>
                  <a:lnTo>
                    <a:pt x="0" y="2302"/>
                  </a:lnTo>
                  <a:lnTo>
                    <a:pt x="544" y="23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flipH="1">
              <a:off x="7743250" y="3707633"/>
              <a:ext cx="17296" cy="59789"/>
            </a:xfrm>
            <a:custGeom>
              <a:avLst/>
              <a:gdLst/>
              <a:ahLst/>
              <a:cxnLst/>
              <a:rect l="l" t="t" r="r" b="b"/>
              <a:pathLst>
                <a:path w="545" h="1884" extrusionOk="0">
                  <a:moveTo>
                    <a:pt x="0" y="0"/>
                  </a:moveTo>
                  <a:lnTo>
                    <a:pt x="0" y="1883"/>
                  </a:lnTo>
                  <a:lnTo>
                    <a:pt x="544" y="18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flipH="1">
              <a:off x="5906587" y="3408817"/>
              <a:ext cx="1174671" cy="303482"/>
            </a:xfrm>
            <a:custGeom>
              <a:avLst/>
              <a:gdLst/>
              <a:ahLst/>
              <a:cxnLst/>
              <a:rect l="l" t="t" r="r" b="b"/>
              <a:pathLst>
                <a:path w="37015" h="9563" extrusionOk="0">
                  <a:moveTo>
                    <a:pt x="795" y="1"/>
                  </a:moveTo>
                  <a:lnTo>
                    <a:pt x="0" y="419"/>
                  </a:lnTo>
                  <a:cubicBezTo>
                    <a:pt x="42" y="524"/>
                    <a:pt x="4917" y="9563"/>
                    <a:pt x="18308" y="9563"/>
                  </a:cubicBezTo>
                  <a:cubicBezTo>
                    <a:pt x="31679" y="9563"/>
                    <a:pt x="36951" y="524"/>
                    <a:pt x="37014" y="440"/>
                  </a:cubicBezTo>
                  <a:lnTo>
                    <a:pt x="36219" y="1"/>
                  </a:lnTo>
                  <a:cubicBezTo>
                    <a:pt x="36177" y="84"/>
                    <a:pt x="31156" y="8663"/>
                    <a:pt x="18308" y="8663"/>
                  </a:cubicBezTo>
                  <a:cubicBezTo>
                    <a:pt x="5503" y="8663"/>
                    <a:pt x="837" y="84"/>
                    <a:pt x="795" y="1"/>
                  </a:cubicBez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flipH="1">
              <a:off x="6986275" y="3498468"/>
              <a:ext cx="17296" cy="268954"/>
            </a:xfrm>
            <a:custGeom>
              <a:avLst/>
              <a:gdLst/>
              <a:ahLst/>
              <a:cxnLst/>
              <a:rect l="l" t="t" r="r" b="b"/>
              <a:pathLst>
                <a:path w="545" h="8475" extrusionOk="0">
                  <a:moveTo>
                    <a:pt x="0" y="0"/>
                  </a:moveTo>
                  <a:lnTo>
                    <a:pt x="0" y="8474"/>
                  </a:lnTo>
                  <a:lnTo>
                    <a:pt x="544" y="8474"/>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flipH="1">
              <a:off x="6932484" y="3547594"/>
              <a:ext cx="17296" cy="219828"/>
            </a:xfrm>
            <a:custGeom>
              <a:avLst/>
              <a:gdLst/>
              <a:ahLst/>
              <a:cxnLst/>
              <a:rect l="l" t="t" r="r" b="b"/>
              <a:pathLst>
                <a:path w="545" h="6927" extrusionOk="0">
                  <a:moveTo>
                    <a:pt x="0" y="1"/>
                  </a:moveTo>
                  <a:lnTo>
                    <a:pt x="0" y="6926"/>
                  </a:lnTo>
                  <a:lnTo>
                    <a:pt x="544" y="6926"/>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flipH="1">
              <a:off x="6878693" y="3580122"/>
              <a:ext cx="17962" cy="187300"/>
            </a:xfrm>
            <a:custGeom>
              <a:avLst/>
              <a:gdLst/>
              <a:ahLst/>
              <a:cxnLst/>
              <a:rect l="l" t="t" r="r" b="b"/>
              <a:pathLst>
                <a:path w="566" h="5902" extrusionOk="0">
                  <a:moveTo>
                    <a:pt x="0" y="1"/>
                  </a:moveTo>
                  <a:lnTo>
                    <a:pt x="0" y="5901"/>
                  </a:lnTo>
                  <a:lnTo>
                    <a:pt x="565" y="5901"/>
                  </a:lnTo>
                  <a:lnTo>
                    <a:pt x="56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flipH="1">
              <a:off x="6825601" y="3619315"/>
              <a:ext cx="17296" cy="148107"/>
            </a:xfrm>
            <a:custGeom>
              <a:avLst/>
              <a:gdLst/>
              <a:ahLst/>
              <a:cxnLst/>
              <a:rect l="l" t="t" r="r" b="b"/>
              <a:pathLst>
                <a:path w="545" h="4667" extrusionOk="0">
                  <a:moveTo>
                    <a:pt x="1" y="0"/>
                  </a:moveTo>
                  <a:lnTo>
                    <a:pt x="1" y="4666"/>
                  </a:lnTo>
                  <a:lnTo>
                    <a:pt x="545" y="46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flipH="1">
              <a:off x="6771810" y="3647876"/>
              <a:ext cx="17296" cy="119546"/>
            </a:xfrm>
            <a:custGeom>
              <a:avLst/>
              <a:gdLst/>
              <a:ahLst/>
              <a:cxnLst/>
              <a:rect l="l" t="t" r="r" b="b"/>
              <a:pathLst>
                <a:path w="545" h="3767" extrusionOk="0">
                  <a:moveTo>
                    <a:pt x="1" y="0"/>
                  </a:moveTo>
                  <a:lnTo>
                    <a:pt x="1" y="3766"/>
                  </a:lnTo>
                  <a:lnTo>
                    <a:pt x="545" y="37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flipH="1">
              <a:off x="6718019" y="3657810"/>
              <a:ext cx="17296" cy="109613"/>
            </a:xfrm>
            <a:custGeom>
              <a:avLst/>
              <a:gdLst/>
              <a:ahLst/>
              <a:cxnLst/>
              <a:rect l="l" t="t" r="r" b="b"/>
              <a:pathLst>
                <a:path w="545" h="3454" extrusionOk="0">
                  <a:moveTo>
                    <a:pt x="1" y="1"/>
                  </a:moveTo>
                  <a:lnTo>
                    <a:pt x="1" y="3453"/>
                  </a:lnTo>
                  <a:lnTo>
                    <a:pt x="545" y="3453"/>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flipH="1">
              <a:off x="6664228" y="3665775"/>
              <a:ext cx="17296" cy="101647"/>
            </a:xfrm>
            <a:custGeom>
              <a:avLst/>
              <a:gdLst/>
              <a:ahLst/>
              <a:cxnLst/>
              <a:rect l="l" t="t" r="r" b="b"/>
              <a:pathLst>
                <a:path w="545" h="3203" extrusionOk="0">
                  <a:moveTo>
                    <a:pt x="0" y="1"/>
                  </a:moveTo>
                  <a:lnTo>
                    <a:pt x="0" y="3202"/>
                  </a:lnTo>
                  <a:lnTo>
                    <a:pt x="544" y="32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flipH="1">
              <a:off x="6610437" y="3679072"/>
              <a:ext cx="17296" cy="88350"/>
            </a:xfrm>
            <a:custGeom>
              <a:avLst/>
              <a:gdLst/>
              <a:ahLst/>
              <a:cxnLst/>
              <a:rect l="l" t="t" r="r" b="b"/>
              <a:pathLst>
                <a:path w="545" h="2784" extrusionOk="0">
                  <a:moveTo>
                    <a:pt x="0" y="0"/>
                  </a:moveTo>
                  <a:lnTo>
                    <a:pt x="0" y="2783"/>
                  </a:lnTo>
                  <a:lnTo>
                    <a:pt x="544" y="27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flipH="1">
              <a:off x="6556678"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flipH="1">
              <a:off x="6502887"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flipH="1">
              <a:off x="6449097" y="3707633"/>
              <a:ext cx="17296" cy="59789"/>
            </a:xfrm>
            <a:custGeom>
              <a:avLst/>
              <a:gdLst/>
              <a:ahLst/>
              <a:cxnLst/>
              <a:rect l="l" t="t" r="r" b="b"/>
              <a:pathLst>
                <a:path w="545" h="1884" extrusionOk="0">
                  <a:moveTo>
                    <a:pt x="1" y="0"/>
                  </a:moveTo>
                  <a:lnTo>
                    <a:pt x="1" y="1883"/>
                  </a:lnTo>
                  <a:lnTo>
                    <a:pt x="545" y="18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flipH="1">
              <a:off x="5966344" y="3498468"/>
              <a:ext cx="17296" cy="268954"/>
            </a:xfrm>
            <a:custGeom>
              <a:avLst/>
              <a:gdLst/>
              <a:ahLst/>
              <a:cxnLst/>
              <a:rect l="l" t="t" r="r" b="b"/>
              <a:pathLst>
                <a:path w="545" h="8475" extrusionOk="0">
                  <a:moveTo>
                    <a:pt x="0" y="0"/>
                  </a:moveTo>
                  <a:lnTo>
                    <a:pt x="0" y="8474"/>
                  </a:lnTo>
                  <a:lnTo>
                    <a:pt x="544" y="8474"/>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flipH="1">
              <a:off x="6019468" y="3547594"/>
              <a:ext cx="17296" cy="219828"/>
            </a:xfrm>
            <a:custGeom>
              <a:avLst/>
              <a:gdLst/>
              <a:ahLst/>
              <a:cxnLst/>
              <a:rect l="l" t="t" r="r" b="b"/>
              <a:pathLst>
                <a:path w="545" h="6927" extrusionOk="0">
                  <a:moveTo>
                    <a:pt x="0" y="1"/>
                  </a:moveTo>
                  <a:lnTo>
                    <a:pt x="0" y="6926"/>
                  </a:lnTo>
                  <a:lnTo>
                    <a:pt x="544" y="6926"/>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flipH="1">
              <a:off x="6073259" y="3580122"/>
              <a:ext cx="17296" cy="187300"/>
            </a:xfrm>
            <a:custGeom>
              <a:avLst/>
              <a:gdLst/>
              <a:ahLst/>
              <a:cxnLst/>
              <a:rect l="l" t="t" r="r" b="b"/>
              <a:pathLst>
                <a:path w="545" h="5902" extrusionOk="0">
                  <a:moveTo>
                    <a:pt x="0" y="1"/>
                  </a:moveTo>
                  <a:lnTo>
                    <a:pt x="0" y="5901"/>
                  </a:lnTo>
                  <a:lnTo>
                    <a:pt x="544" y="5901"/>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flipH="1">
              <a:off x="6127050" y="3619315"/>
              <a:ext cx="17296" cy="148107"/>
            </a:xfrm>
            <a:custGeom>
              <a:avLst/>
              <a:gdLst/>
              <a:ahLst/>
              <a:cxnLst/>
              <a:rect l="l" t="t" r="r" b="b"/>
              <a:pathLst>
                <a:path w="545" h="4667" extrusionOk="0">
                  <a:moveTo>
                    <a:pt x="1" y="0"/>
                  </a:moveTo>
                  <a:lnTo>
                    <a:pt x="1" y="4666"/>
                  </a:lnTo>
                  <a:lnTo>
                    <a:pt x="545" y="46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flipH="1">
              <a:off x="6180841" y="3647876"/>
              <a:ext cx="17296" cy="119546"/>
            </a:xfrm>
            <a:custGeom>
              <a:avLst/>
              <a:gdLst/>
              <a:ahLst/>
              <a:cxnLst/>
              <a:rect l="l" t="t" r="r" b="b"/>
              <a:pathLst>
                <a:path w="545" h="3767" extrusionOk="0">
                  <a:moveTo>
                    <a:pt x="1" y="0"/>
                  </a:moveTo>
                  <a:lnTo>
                    <a:pt x="1" y="3766"/>
                  </a:lnTo>
                  <a:lnTo>
                    <a:pt x="545" y="37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flipH="1">
              <a:off x="6234631" y="3657810"/>
              <a:ext cx="17296" cy="109613"/>
            </a:xfrm>
            <a:custGeom>
              <a:avLst/>
              <a:gdLst/>
              <a:ahLst/>
              <a:cxnLst/>
              <a:rect l="l" t="t" r="r" b="b"/>
              <a:pathLst>
                <a:path w="545" h="3454" extrusionOk="0">
                  <a:moveTo>
                    <a:pt x="1" y="1"/>
                  </a:moveTo>
                  <a:lnTo>
                    <a:pt x="1" y="3453"/>
                  </a:lnTo>
                  <a:lnTo>
                    <a:pt x="545" y="3453"/>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flipH="1">
              <a:off x="6288391" y="3665775"/>
              <a:ext cx="17296" cy="101647"/>
            </a:xfrm>
            <a:custGeom>
              <a:avLst/>
              <a:gdLst/>
              <a:ahLst/>
              <a:cxnLst/>
              <a:rect l="l" t="t" r="r" b="b"/>
              <a:pathLst>
                <a:path w="545" h="3203" extrusionOk="0">
                  <a:moveTo>
                    <a:pt x="0" y="1"/>
                  </a:moveTo>
                  <a:lnTo>
                    <a:pt x="0" y="3202"/>
                  </a:lnTo>
                  <a:lnTo>
                    <a:pt x="544" y="32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flipH="1">
              <a:off x="6342181" y="3679072"/>
              <a:ext cx="17296" cy="88350"/>
            </a:xfrm>
            <a:custGeom>
              <a:avLst/>
              <a:gdLst/>
              <a:ahLst/>
              <a:cxnLst/>
              <a:rect l="l" t="t" r="r" b="b"/>
              <a:pathLst>
                <a:path w="545" h="2784" extrusionOk="0">
                  <a:moveTo>
                    <a:pt x="0" y="0"/>
                  </a:moveTo>
                  <a:lnTo>
                    <a:pt x="0" y="2783"/>
                  </a:lnTo>
                  <a:lnTo>
                    <a:pt x="544" y="27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flipH="1">
              <a:off x="6395306" y="3694337"/>
              <a:ext cx="17962" cy="73086"/>
            </a:xfrm>
            <a:custGeom>
              <a:avLst/>
              <a:gdLst/>
              <a:ahLst/>
              <a:cxnLst/>
              <a:rect l="l" t="t" r="r" b="b"/>
              <a:pathLst>
                <a:path w="566" h="2303" extrusionOk="0">
                  <a:moveTo>
                    <a:pt x="0" y="1"/>
                  </a:moveTo>
                  <a:lnTo>
                    <a:pt x="0" y="2302"/>
                  </a:lnTo>
                  <a:lnTo>
                    <a:pt x="565" y="2302"/>
                  </a:lnTo>
                  <a:lnTo>
                    <a:pt x="56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flipH="1">
              <a:off x="6449097"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flipH="1">
              <a:off x="6502887" y="3707633"/>
              <a:ext cx="17296" cy="59789"/>
            </a:xfrm>
            <a:custGeom>
              <a:avLst/>
              <a:gdLst/>
              <a:ahLst/>
              <a:cxnLst/>
              <a:rect l="l" t="t" r="r" b="b"/>
              <a:pathLst>
                <a:path w="545" h="1884" extrusionOk="0">
                  <a:moveTo>
                    <a:pt x="1" y="0"/>
                  </a:moveTo>
                  <a:lnTo>
                    <a:pt x="1" y="1883"/>
                  </a:lnTo>
                  <a:lnTo>
                    <a:pt x="545" y="18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flipH="1">
              <a:off x="5962377" y="3854376"/>
              <a:ext cx="1136811" cy="21929"/>
            </a:xfrm>
            <a:custGeom>
              <a:avLst/>
              <a:gdLst/>
              <a:ahLst/>
              <a:cxnLst/>
              <a:rect l="l" t="t" r="r" b="b"/>
              <a:pathLst>
                <a:path w="35822" h="691" extrusionOk="0">
                  <a:moveTo>
                    <a:pt x="0" y="0"/>
                  </a:moveTo>
                  <a:lnTo>
                    <a:pt x="0" y="691"/>
                  </a:lnTo>
                  <a:lnTo>
                    <a:pt x="35822" y="691"/>
                  </a:lnTo>
                  <a:lnTo>
                    <a:pt x="35822"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flipH="1">
              <a:off x="5962377" y="3766724"/>
              <a:ext cx="1136811" cy="21262"/>
            </a:xfrm>
            <a:custGeom>
              <a:avLst/>
              <a:gdLst/>
              <a:ahLst/>
              <a:cxnLst/>
              <a:rect l="l" t="t" r="r" b="b"/>
              <a:pathLst>
                <a:path w="35822" h="670" extrusionOk="0">
                  <a:moveTo>
                    <a:pt x="0" y="0"/>
                  </a:moveTo>
                  <a:lnTo>
                    <a:pt x="0" y="670"/>
                  </a:lnTo>
                  <a:lnTo>
                    <a:pt x="35822" y="670"/>
                  </a:lnTo>
                  <a:lnTo>
                    <a:pt x="35822"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flipH="1">
              <a:off x="6986941"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3"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flipH="1">
              <a:off x="6892657"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flipH="1">
              <a:off x="6798372"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flipH="1">
              <a:off x="6704087"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flipH="1">
              <a:off x="6609771" y="3770691"/>
              <a:ext cx="94348" cy="94348"/>
            </a:xfrm>
            <a:custGeom>
              <a:avLst/>
              <a:gdLst/>
              <a:ahLst/>
              <a:cxnLst/>
              <a:rect l="l" t="t" r="r" b="b"/>
              <a:pathLst>
                <a:path w="2973" h="2973" extrusionOk="0">
                  <a:moveTo>
                    <a:pt x="378" y="1"/>
                  </a:moveTo>
                  <a:lnTo>
                    <a:pt x="1" y="378"/>
                  </a:lnTo>
                  <a:lnTo>
                    <a:pt x="1110" y="1486"/>
                  </a:lnTo>
                  <a:lnTo>
                    <a:pt x="1" y="2616"/>
                  </a:lnTo>
                  <a:lnTo>
                    <a:pt x="378" y="2972"/>
                  </a:lnTo>
                  <a:lnTo>
                    <a:pt x="1487" y="1863"/>
                  </a:lnTo>
                  <a:lnTo>
                    <a:pt x="2595" y="2972"/>
                  </a:lnTo>
                  <a:lnTo>
                    <a:pt x="2972" y="2616"/>
                  </a:lnTo>
                  <a:lnTo>
                    <a:pt x="1863" y="1486"/>
                  </a:lnTo>
                  <a:lnTo>
                    <a:pt x="2972" y="378"/>
                  </a:lnTo>
                  <a:lnTo>
                    <a:pt x="2595" y="1"/>
                  </a:lnTo>
                  <a:lnTo>
                    <a:pt x="1487" y="1131"/>
                  </a:lnTo>
                  <a:lnTo>
                    <a:pt x="378"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flipH="1">
              <a:off x="6515486"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2"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flipH="1">
              <a:off x="6421202"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2"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flipH="1">
              <a:off x="6326917"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flipH="1">
              <a:off x="6232632"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flipH="1">
              <a:off x="6138348"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flipH="1">
              <a:off x="6044031" y="3770691"/>
              <a:ext cx="94348" cy="94348"/>
            </a:xfrm>
            <a:custGeom>
              <a:avLst/>
              <a:gdLst/>
              <a:ahLst/>
              <a:cxnLst/>
              <a:rect l="l" t="t" r="r" b="b"/>
              <a:pathLst>
                <a:path w="2973"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flipH="1">
              <a:off x="5949746"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2"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flipH="1">
              <a:off x="7171544" y="3851044"/>
              <a:ext cx="1136811" cy="21961"/>
            </a:xfrm>
            <a:custGeom>
              <a:avLst/>
              <a:gdLst/>
              <a:ahLst/>
              <a:cxnLst/>
              <a:rect l="l" t="t" r="r" b="b"/>
              <a:pathLst>
                <a:path w="35822" h="692" extrusionOk="0">
                  <a:moveTo>
                    <a:pt x="0" y="1"/>
                  </a:moveTo>
                  <a:lnTo>
                    <a:pt x="0" y="691"/>
                  </a:lnTo>
                  <a:lnTo>
                    <a:pt x="35822" y="691"/>
                  </a:lnTo>
                  <a:lnTo>
                    <a:pt x="35822"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flipH="1">
              <a:off x="7171544" y="3763392"/>
              <a:ext cx="1136811" cy="21961"/>
            </a:xfrm>
            <a:custGeom>
              <a:avLst/>
              <a:gdLst/>
              <a:ahLst/>
              <a:cxnLst/>
              <a:rect l="l" t="t" r="r" b="b"/>
              <a:pathLst>
                <a:path w="35822" h="692" extrusionOk="0">
                  <a:moveTo>
                    <a:pt x="0" y="1"/>
                  </a:moveTo>
                  <a:lnTo>
                    <a:pt x="0" y="691"/>
                  </a:lnTo>
                  <a:lnTo>
                    <a:pt x="35822" y="691"/>
                  </a:lnTo>
                  <a:lnTo>
                    <a:pt x="35822"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flipH="1">
              <a:off x="8196775" y="3768057"/>
              <a:ext cx="94316" cy="94316"/>
            </a:xfrm>
            <a:custGeom>
              <a:avLst/>
              <a:gdLst/>
              <a:ahLst/>
              <a:cxnLst/>
              <a:rect l="l" t="t" r="r" b="b"/>
              <a:pathLst>
                <a:path w="2972" h="2972" extrusionOk="0">
                  <a:moveTo>
                    <a:pt x="377" y="0"/>
                  </a:moveTo>
                  <a:lnTo>
                    <a:pt x="1" y="356"/>
                  </a:lnTo>
                  <a:lnTo>
                    <a:pt x="1109" y="1486"/>
                  </a:lnTo>
                  <a:lnTo>
                    <a:pt x="1"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flipH="1">
              <a:off x="8102490" y="3768057"/>
              <a:ext cx="94316" cy="94316"/>
            </a:xfrm>
            <a:custGeom>
              <a:avLst/>
              <a:gdLst/>
              <a:ahLst/>
              <a:cxnLst/>
              <a:rect l="l" t="t" r="r" b="b"/>
              <a:pathLst>
                <a:path w="2972" h="2972" extrusionOk="0">
                  <a:moveTo>
                    <a:pt x="377" y="0"/>
                  </a:moveTo>
                  <a:lnTo>
                    <a:pt x="1" y="356"/>
                  </a:lnTo>
                  <a:lnTo>
                    <a:pt x="1110" y="1486"/>
                  </a:lnTo>
                  <a:lnTo>
                    <a:pt x="1"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flipH="1">
              <a:off x="8008205" y="3768057"/>
              <a:ext cx="94316" cy="94316"/>
            </a:xfrm>
            <a:custGeom>
              <a:avLst/>
              <a:gdLst/>
              <a:ahLst/>
              <a:cxnLst/>
              <a:rect l="l" t="t" r="r" b="b"/>
              <a:pathLst>
                <a:path w="2972" h="2972" extrusionOk="0">
                  <a:moveTo>
                    <a:pt x="377" y="0"/>
                  </a:moveTo>
                  <a:lnTo>
                    <a:pt x="1" y="356"/>
                  </a:lnTo>
                  <a:lnTo>
                    <a:pt x="1110" y="1486"/>
                  </a:lnTo>
                  <a:lnTo>
                    <a:pt x="1"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flipH="1">
              <a:off x="7913889" y="3768057"/>
              <a:ext cx="94348" cy="94316"/>
            </a:xfrm>
            <a:custGeom>
              <a:avLst/>
              <a:gdLst/>
              <a:ahLst/>
              <a:cxnLst/>
              <a:rect l="l" t="t" r="r" b="b"/>
              <a:pathLst>
                <a:path w="2973" h="2972" extrusionOk="0">
                  <a:moveTo>
                    <a:pt x="378" y="0"/>
                  </a:moveTo>
                  <a:lnTo>
                    <a:pt x="1" y="356"/>
                  </a:lnTo>
                  <a:lnTo>
                    <a:pt x="1110" y="1486"/>
                  </a:lnTo>
                  <a:lnTo>
                    <a:pt x="1" y="2595"/>
                  </a:lnTo>
                  <a:lnTo>
                    <a:pt x="378" y="2971"/>
                  </a:lnTo>
                  <a:lnTo>
                    <a:pt x="1487" y="1841"/>
                  </a:lnTo>
                  <a:lnTo>
                    <a:pt x="2595" y="2971"/>
                  </a:lnTo>
                  <a:lnTo>
                    <a:pt x="2972" y="2595"/>
                  </a:lnTo>
                  <a:lnTo>
                    <a:pt x="1863" y="1486"/>
                  </a:lnTo>
                  <a:lnTo>
                    <a:pt x="2972" y="356"/>
                  </a:lnTo>
                  <a:lnTo>
                    <a:pt x="2595" y="0"/>
                  </a:lnTo>
                  <a:lnTo>
                    <a:pt x="1487" y="1109"/>
                  </a:lnTo>
                  <a:lnTo>
                    <a:pt x="378"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flipH="1">
              <a:off x="7819604" y="3768057"/>
              <a:ext cx="94316" cy="94316"/>
            </a:xfrm>
            <a:custGeom>
              <a:avLst/>
              <a:gdLst/>
              <a:ahLst/>
              <a:cxnLst/>
              <a:rect l="l" t="t" r="r" b="b"/>
              <a:pathLst>
                <a:path w="2972" h="2972" extrusionOk="0">
                  <a:moveTo>
                    <a:pt x="377" y="0"/>
                  </a:moveTo>
                  <a:lnTo>
                    <a:pt x="0" y="356"/>
                  </a:lnTo>
                  <a:lnTo>
                    <a:pt x="1109" y="1486"/>
                  </a:lnTo>
                  <a:lnTo>
                    <a:pt x="0" y="2595"/>
                  </a:lnTo>
                  <a:lnTo>
                    <a:pt x="377" y="2971"/>
                  </a:lnTo>
                  <a:lnTo>
                    <a:pt x="1486" y="1841"/>
                  </a:lnTo>
                  <a:lnTo>
                    <a:pt x="2595" y="2971"/>
                  </a:lnTo>
                  <a:lnTo>
                    <a:pt x="2971" y="2595"/>
                  </a:lnTo>
                  <a:lnTo>
                    <a:pt x="1862" y="1486"/>
                  </a:lnTo>
                  <a:lnTo>
                    <a:pt x="2971"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flipH="1">
              <a:off x="7725320" y="3768057"/>
              <a:ext cx="94316" cy="94316"/>
            </a:xfrm>
            <a:custGeom>
              <a:avLst/>
              <a:gdLst/>
              <a:ahLst/>
              <a:cxnLst/>
              <a:rect l="l" t="t" r="r" b="b"/>
              <a:pathLst>
                <a:path w="2972" h="2972" extrusionOk="0">
                  <a:moveTo>
                    <a:pt x="377" y="0"/>
                  </a:moveTo>
                  <a:lnTo>
                    <a:pt x="0" y="356"/>
                  </a:lnTo>
                  <a:lnTo>
                    <a:pt x="1109" y="1486"/>
                  </a:lnTo>
                  <a:lnTo>
                    <a:pt x="0" y="2595"/>
                  </a:lnTo>
                  <a:lnTo>
                    <a:pt x="377" y="2971"/>
                  </a:lnTo>
                  <a:lnTo>
                    <a:pt x="1486" y="1841"/>
                  </a:lnTo>
                  <a:lnTo>
                    <a:pt x="2595" y="2971"/>
                  </a:lnTo>
                  <a:lnTo>
                    <a:pt x="2971" y="2595"/>
                  </a:lnTo>
                  <a:lnTo>
                    <a:pt x="1862" y="1486"/>
                  </a:lnTo>
                  <a:lnTo>
                    <a:pt x="2971"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flipH="1">
              <a:off x="7631035" y="3768057"/>
              <a:ext cx="94316" cy="94316"/>
            </a:xfrm>
            <a:custGeom>
              <a:avLst/>
              <a:gdLst/>
              <a:ahLst/>
              <a:cxnLst/>
              <a:rect l="l" t="t" r="r" b="b"/>
              <a:pathLst>
                <a:path w="2972" h="2972" extrusionOk="0">
                  <a:moveTo>
                    <a:pt x="377" y="0"/>
                  </a:moveTo>
                  <a:lnTo>
                    <a:pt x="0" y="356"/>
                  </a:lnTo>
                  <a:lnTo>
                    <a:pt x="1109" y="1486"/>
                  </a:lnTo>
                  <a:lnTo>
                    <a:pt x="0"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flipH="1">
              <a:off x="7536750" y="3768057"/>
              <a:ext cx="94316" cy="94316"/>
            </a:xfrm>
            <a:custGeom>
              <a:avLst/>
              <a:gdLst/>
              <a:ahLst/>
              <a:cxnLst/>
              <a:rect l="l" t="t" r="r" b="b"/>
              <a:pathLst>
                <a:path w="2972" h="2972" extrusionOk="0">
                  <a:moveTo>
                    <a:pt x="377" y="0"/>
                  </a:moveTo>
                  <a:lnTo>
                    <a:pt x="1" y="356"/>
                  </a:lnTo>
                  <a:lnTo>
                    <a:pt x="1130" y="1486"/>
                  </a:lnTo>
                  <a:lnTo>
                    <a:pt x="1" y="2595"/>
                  </a:lnTo>
                  <a:lnTo>
                    <a:pt x="377" y="2971"/>
                  </a:lnTo>
                  <a:lnTo>
                    <a:pt x="1486" y="1841"/>
                  </a:lnTo>
                  <a:lnTo>
                    <a:pt x="2616" y="2971"/>
                  </a:lnTo>
                  <a:lnTo>
                    <a:pt x="2972" y="2595"/>
                  </a:lnTo>
                  <a:lnTo>
                    <a:pt x="1863" y="1486"/>
                  </a:lnTo>
                  <a:lnTo>
                    <a:pt x="2972" y="356"/>
                  </a:lnTo>
                  <a:lnTo>
                    <a:pt x="2616"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flipH="1">
              <a:off x="7442466" y="3768057"/>
              <a:ext cx="94316" cy="94316"/>
            </a:xfrm>
            <a:custGeom>
              <a:avLst/>
              <a:gdLst/>
              <a:ahLst/>
              <a:cxnLst/>
              <a:rect l="l" t="t" r="r" b="b"/>
              <a:pathLst>
                <a:path w="2972" h="2972" extrusionOk="0">
                  <a:moveTo>
                    <a:pt x="377" y="0"/>
                  </a:moveTo>
                  <a:lnTo>
                    <a:pt x="1" y="356"/>
                  </a:lnTo>
                  <a:lnTo>
                    <a:pt x="1131" y="1486"/>
                  </a:lnTo>
                  <a:lnTo>
                    <a:pt x="1" y="2595"/>
                  </a:lnTo>
                  <a:lnTo>
                    <a:pt x="377" y="2971"/>
                  </a:lnTo>
                  <a:lnTo>
                    <a:pt x="1486" y="1841"/>
                  </a:lnTo>
                  <a:lnTo>
                    <a:pt x="2616" y="2971"/>
                  </a:lnTo>
                  <a:lnTo>
                    <a:pt x="2972" y="2595"/>
                  </a:lnTo>
                  <a:lnTo>
                    <a:pt x="1863" y="1486"/>
                  </a:lnTo>
                  <a:lnTo>
                    <a:pt x="2972" y="356"/>
                  </a:lnTo>
                  <a:lnTo>
                    <a:pt x="2616"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flipH="1">
              <a:off x="7348149" y="3768057"/>
              <a:ext cx="94348" cy="94316"/>
            </a:xfrm>
            <a:custGeom>
              <a:avLst/>
              <a:gdLst/>
              <a:ahLst/>
              <a:cxnLst/>
              <a:rect l="l" t="t" r="r" b="b"/>
              <a:pathLst>
                <a:path w="2973" h="2972" extrusionOk="0">
                  <a:moveTo>
                    <a:pt x="378" y="0"/>
                  </a:moveTo>
                  <a:lnTo>
                    <a:pt x="1" y="356"/>
                  </a:lnTo>
                  <a:lnTo>
                    <a:pt x="1131" y="1486"/>
                  </a:lnTo>
                  <a:lnTo>
                    <a:pt x="1" y="2595"/>
                  </a:lnTo>
                  <a:lnTo>
                    <a:pt x="378" y="2971"/>
                  </a:lnTo>
                  <a:lnTo>
                    <a:pt x="1486" y="1841"/>
                  </a:lnTo>
                  <a:lnTo>
                    <a:pt x="2616" y="2971"/>
                  </a:lnTo>
                  <a:lnTo>
                    <a:pt x="2972" y="2595"/>
                  </a:lnTo>
                  <a:lnTo>
                    <a:pt x="1863" y="1486"/>
                  </a:lnTo>
                  <a:lnTo>
                    <a:pt x="2972" y="356"/>
                  </a:lnTo>
                  <a:lnTo>
                    <a:pt x="2616" y="0"/>
                  </a:lnTo>
                  <a:lnTo>
                    <a:pt x="1486" y="1109"/>
                  </a:lnTo>
                  <a:lnTo>
                    <a:pt x="378"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flipH="1">
              <a:off x="7253864" y="3768057"/>
              <a:ext cx="94316" cy="94316"/>
            </a:xfrm>
            <a:custGeom>
              <a:avLst/>
              <a:gdLst/>
              <a:ahLst/>
              <a:cxnLst/>
              <a:rect l="l" t="t" r="r" b="b"/>
              <a:pathLst>
                <a:path w="2972" h="2972" extrusionOk="0">
                  <a:moveTo>
                    <a:pt x="377" y="0"/>
                  </a:moveTo>
                  <a:lnTo>
                    <a:pt x="0" y="356"/>
                  </a:lnTo>
                  <a:lnTo>
                    <a:pt x="1130" y="1486"/>
                  </a:lnTo>
                  <a:lnTo>
                    <a:pt x="0" y="2595"/>
                  </a:lnTo>
                  <a:lnTo>
                    <a:pt x="377" y="2971"/>
                  </a:lnTo>
                  <a:lnTo>
                    <a:pt x="1486" y="1841"/>
                  </a:lnTo>
                  <a:lnTo>
                    <a:pt x="2615" y="2971"/>
                  </a:lnTo>
                  <a:lnTo>
                    <a:pt x="2971" y="2595"/>
                  </a:lnTo>
                  <a:lnTo>
                    <a:pt x="1862" y="1486"/>
                  </a:lnTo>
                  <a:lnTo>
                    <a:pt x="2971" y="356"/>
                  </a:lnTo>
                  <a:lnTo>
                    <a:pt x="261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flipH="1">
              <a:off x="7159580" y="3768057"/>
              <a:ext cx="94316" cy="94316"/>
            </a:xfrm>
            <a:custGeom>
              <a:avLst/>
              <a:gdLst/>
              <a:ahLst/>
              <a:cxnLst/>
              <a:rect l="l" t="t" r="r" b="b"/>
              <a:pathLst>
                <a:path w="2972" h="2972" extrusionOk="0">
                  <a:moveTo>
                    <a:pt x="377" y="0"/>
                  </a:moveTo>
                  <a:lnTo>
                    <a:pt x="0" y="356"/>
                  </a:lnTo>
                  <a:lnTo>
                    <a:pt x="1130" y="1486"/>
                  </a:lnTo>
                  <a:lnTo>
                    <a:pt x="0" y="2595"/>
                  </a:lnTo>
                  <a:lnTo>
                    <a:pt x="377" y="2971"/>
                  </a:lnTo>
                  <a:lnTo>
                    <a:pt x="1486" y="1841"/>
                  </a:lnTo>
                  <a:lnTo>
                    <a:pt x="2616" y="2971"/>
                  </a:lnTo>
                  <a:lnTo>
                    <a:pt x="2971" y="2595"/>
                  </a:lnTo>
                  <a:lnTo>
                    <a:pt x="1862" y="1486"/>
                  </a:lnTo>
                  <a:lnTo>
                    <a:pt x="2971" y="356"/>
                  </a:lnTo>
                  <a:lnTo>
                    <a:pt x="2616"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flipH="1">
              <a:off x="5854795" y="3401518"/>
              <a:ext cx="107613" cy="769605"/>
            </a:xfrm>
            <a:custGeom>
              <a:avLst/>
              <a:gdLst/>
              <a:ahLst/>
              <a:cxnLst/>
              <a:rect l="l" t="t" r="r" b="b"/>
              <a:pathLst>
                <a:path w="3391" h="24251" extrusionOk="0">
                  <a:moveTo>
                    <a:pt x="1" y="0"/>
                  </a:moveTo>
                  <a:lnTo>
                    <a:pt x="1" y="24251"/>
                  </a:lnTo>
                  <a:lnTo>
                    <a:pt x="3390" y="24251"/>
                  </a:lnTo>
                  <a:lnTo>
                    <a:pt x="3390"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flipH="1">
              <a:off x="8291059" y="3401518"/>
              <a:ext cx="106947" cy="769605"/>
            </a:xfrm>
            <a:custGeom>
              <a:avLst/>
              <a:gdLst/>
              <a:ahLst/>
              <a:cxnLst/>
              <a:rect l="l" t="t" r="r" b="b"/>
              <a:pathLst>
                <a:path w="3370" h="24251" extrusionOk="0">
                  <a:moveTo>
                    <a:pt x="1" y="0"/>
                  </a:moveTo>
                  <a:lnTo>
                    <a:pt x="1" y="24251"/>
                  </a:lnTo>
                  <a:lnTo>
                    <a:pt x="3370" y="24251"/>
                  </a:lnTo>
                  <a:lnTo>
                    <a:pt x="3370"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flipH="1">
              <a:off x="7059966" y="3401518"/>
              <a:ext cx="107613" cy="769605"/>
            </a:xfrm>
            <a:custGeom>
              <a:avLst/>
              <a:gdLst/>
              <a:ahLst/>
              <a:cxnLst/>
              <a:rect l="l" t="t" r="r" b="b"/>
              <a:pathLst>
                <a:path w="3391" h="24251" extrusionOk="0">
                  <a:moveTo>
                    <a:pt x="1" y="0"/>
                  </a:moveTo>
                  <a:lnTo>
                    <a:pt x="1" y="24251"/>
                  </a:lnTo>
                  <a:lnTo>
                    <a:pt x="3390" y="24251"/>
                  </a:lnTo>
                  <a:lnTo>
                    <a:pt x="3390"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18" name="Google Shape;1818;p13"/>
          <p:cNvGrpSpPr/>
          <p:nvPr/>
        </p:nvGrpSpPr>
        <p:grpSpPr>
          <a:xfrm>
            <a:off x="6693511" y="2764671"/>
            <a:ext cx="879187" cy="2787095"/>
            <a:chOff x="5020133" y="2073503"/>
            <a:chExt cx="659390" cy="2090321"/>
          </a:xfrm>
        </p:grpSpPr>
        <p:sp>
          <p:nvSpPr>
            <p:cNvPr id="1819" name="Google Shape;1819;p13"/>
            <p:cNvSpPr/>
            <p:nvPr/>
          </p:nvSpPr>
          <p:spPr>
            <a:xfrm flipH="1">
              <a:off x="5020133" y="2287302"/>
              <a:ext cx="657422" cy="1876522"/>
            </a:xfrm>
            <a:custGeom>
              <a:avLst/>
              <a:gdLst/>
              <a:ahLst/>
              <a:cxnLst/>
              <a:rect l="l" t="t" r="r" b="b"/>
              <a:pathLst>
                <a:path w="20716" h="59131" extrusionOk="0">
                  <a:moveTo>
                    <a:pt x="1" y="1"/>
                  </a:moveTo>
                  <a:lnTo>
                    <a:pt x="1" y="59131"/>
                  </a:lnTo>
                  <a:lnTo>
                    <a:pt x="20715" y="59131"/>
                  </a:lnTo>
                  <a:lnTo>
                    <a:pt x="20715"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20" name="Google Shape;1820;p13"/>
            <p:cNvGrpSpPr/>
            <p:nvPr/>
          </p:nvGrpSpPr>
          <p:grpSpPr>
            <a:xfrm>
              <a:off x="5146978" y="2381587"/>
              <a:ext cx="398433" cy="1571739"/>
              <a:chOff x="5146978" y="2381587"/>
              <a:chExt cx="398433" cy="1571739"/>
            </a:xfrm>
          </p:grpSpPr>
          <p:sp>
            <p:nvSpPr>
              <p:cNvPr id="1821" name="Google Shape;1821;p13"/>
              <p:cNvSpPr/>
              <p:nvPr/>
            </p:nvSpPr>
            <p:spPr>
              <a:xfrm flipH="1">
                <a:off x="5255861" y="2741493"/>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flipH="1">
                <a:off x="5366076" y="2741493"/>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flipH="1">
                <a:off x="5475657" y="2741493"/>
                <a:ext cx="69754" cy="43191"/>
              </a:xfrm>
              <a:custGeom>
                <a:avLst/>
                <a:gdLst/>
                <a:ahLst/>
                <a:cxnLst/>
                <a:rect l="l" t="t" r="r" b="b"/>
                <a:pathLst>
                  <a:path w="2198" h="1361" extrusionOk="0">
                    <a:moveTo>
                      <a:pt x="1" y="0"/>
                    </a:moveTo>
                    <a:lnTo>
                      <a:pt x="1" y="1360"/>
                    </a:lnTo>
                    <a:lnTo>
                      <a:pt x="2198" y="136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24" name="Google Shape;1824;p13"/>
              <p:cNvGrpSpPr/>
              <p:nvPr/>
            </p:nvGrpSpPr>
            <p:grpSpPr>
              <a:xfrm>
                <a:off x="5146978" y="2381587"/>
                <a:ext cx="398433" cy="1571739"/>
                <a:chOff x="5146978" y="2381587"/>
                <a:chExt cx="398433" cy="1571739"/>
              </a:xfrm>
            </p:grpSpPr>
            <p:sp>
              <p:nvSpPr>
                <p:cNvPr id="1825" name="Google Shape;1825;p13"/>
                <p:cNvSpPr/>
                <p:nvPr/>
              </p:nvSpPr>
              <p:spPr>
                <a:xfrm flipH="1">
                  <a:off x="5146978" y="3370957"/>
                  <a:ext cx="69087" cy="42525"/>
                </a:xfrm>
                <a:custGeom>
                  <a:avLst/>
                  <a:gdLst/>
                  <a:ahLst/>
                  <a:cxnLst/>
                  <a:rect l="l" t="t" r="r" b="b"/>
                  <a:pathLst>
                    <a:path w="2177" h="1340" extrusionOk="0">
                      <a:moveTo>
                        <a:pt x="1" y="1"/>
                      </a:moveTo>
                      <a:lnTo>
                        <a:pt x="1" y="1340"/>
                      </a:lnTo>
                      <a:lnTo>
                        <a:pt x="2177" y="1340"/>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flipH="1">
                  <a:off x="5146978" y="3460608"/>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flipH="1">
                  <a:off x="5146978" y="3550926"/>
                  <a:ext cx="69087" cy="42525"/>
                </a:xfrm>
                <a:custGeom>
                  <a:avLst/>
                  <a:gdLst/>
                  <a:ahLst/>
                  <a:cxnLst/>
                  <a:rect l="l" t="t" r="r" b="b"/>
                  <a:pathLst>
                    <a:path w="2177" h="1340" extrusionOk="0">
                      <a:moveTo>
                        <a:pt x="1" y="0"/>
                      </a:moveTo>
                      <a:lnTo>
                        <a:pt x="1" y="1339"/>
                      </a:lnTo>
                      <a:lnTo>
                        <a:pt x="2177" y="1339"/>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flipH="1">
                  <a:off x="5146978" y="3640546"/>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flipH="1">
                  <a:off x="5146978" y="3730197"/>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flipH="1">
                  <a:off x="5146978" y="3820515"/>
                  <a:ext cx="69087" cy="42525"/>
                </a:xfrm>
                <a:custGeom>
                  <a:avLst/>
                  <a:gdLst/>
                  <a:ahLst/>
                  <a:cxnLst/>
                  <a:rect l="l" t="t" r="r" b="b"/>
                  <a:pathLst>
                    <a:path w="2177" h="1340" extrusionOk="0">
                      <a:moveTo>
                        <a:pt x="1" y="0"/>
                      </a:moveTo>
                      <a:lnTo>
                        <a:pt x="1" y="1339"/>
                      </a:lnTo>
                      <a:lnTo>
                        <a:pt x="2177" y="1339"/>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flipH="1">
                  <a:off x="5146978" y="3910135"/>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flipH="1">
                  <a:off x="5255861" y="3370957"/>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flipH="1">
                  <a:off x="5255861" y="3460608"/>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flipH="1">
                  <a:off x="5255861" y="3550926"/>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flipH="1">
                  <a:off x="5255861" y="3640546"/>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flipH="1">
                  <a:off x="5255861" y="373019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flipH="1">
                  <a:off x="5255861" y="3820515"/>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flipH="1">
                  <a:off x="5255861" y="391013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flipH="1">
                  <a:off x="5366076" y="3280671"/>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flipH="1">
                  <a:off x="5366076" y="3370957"/>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flipH="1">
                  <a:off x="5366076" y="3460608"/>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flipH="1">
                  <a:off x="5366076" y="3550926"/>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flipH="1">
                  <a:off x="5366076" y="3640546"/>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flipH="1">
                  <a:off x="5366076" y="373019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flipH="1">
                  <a:off x="5366076" y="3820515"/>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flipH="1">
                  <a:off x="5366076" y="391013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47" name="Google Shape;1847;p13"/>
                <p:cNvGrpSpPr/>
                <p:nvPr/>
              </p:nvGrpSpPr>
              <p:grpSpPr>
                <a:xfrm>
                  <a:off x="5146978" y="2381587"/>
                  <a:ext cx="398433" cy="942276"/>
                  <a:chOff x="5146978" y="2381587"/>
                  <a:chExt cx="398433" cy="942276"/>
                </a:xfrm>
              </p:grpSpPr>
              <p:sp>
                <p:nvSpPr>
                  <p:cNvPr id="1848" name="Google Shape;1848;p13"/>
                  <p:cNvSpPr/>
                  <p:nvPr/>
                </p:nvSpPr>
                <p:spPr>
                  <a:xfrm flipH="1">
                    <a:off x="5146978" y="2381587"/>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flipH="1">
                    <a:off x="5146978" y="2471904"/>
                    <a:ext cx="69087" cy="42525"/>
                  </a:xfrm>
                  <a:custGeom>
                    <a:avLst/>
                    <a:gdLst/>
                    <a:ahLst/>
                    <a:cxnLst/>
                    <a:rect l="l" t="t" r="r" b="b"/>
                    <a:pathLst>
                      <a:path w="2177" h="1340" extrusionOk="0">
                        <a:moveTo>
                          <a:pt x="1" y="0"/>
                        </a:moveTo>
                        <a:lnTo>
                          <a:pt x="1" y="1339"/>
                        </a:lnTo>
                        <a:lnTo>
                          <a:pt x="2177" y="1339"/>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flipH="1">
                    <a:off x="5146978" y="2561524"/>
                    <a:ext cx="69087" cy="43223"/>
                  </a:xfrm>
                  <a:custGeom>
                    <a:avLst/>
                    <a:gdLst/>
                    <a:ahLst/>
                    <a:cxnLst/>
                    <a:rect l="l" t="t" r="r" b="b"/>
                    <a:pathLst>
                      <a:path w="2177" h="1362"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flipH="1">
                    <a:off x="5146978" y="2651175"/>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flipH="1">
                    <a:off x="5146978" y="2741493"/>
                    <a:ext cx="69087" cy="43191"/>
                  </a:xfrm>
                  <a:custGeom>
                    <a:avLst/>
                    <a:gdLst/>
                    <a:ahLst/>
                    <a:cxnLst/>
                    <a:rect l="l" t="t" r="r" b="b"/>
                    <a:pathLst>
                      <a:path w="2177" h="1361" extrusionOk="0">
                        <a:moveTo>
                          <a:pt x="1" y="0"/>
                        </a:moveTo>
                        <a:lnTo>
                          <a:pt x="1" y="1360"/>
                        </a:lnTo>
                        <a:lnTo>
                          <a:pt x="2177" y="1360"/>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flipH="1">
                    <a:off x="5146978" y="2831113"/>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4" name="Google Shape;1854;p13"/>
                  <p:cNvSpPr/>
                  <p:nvPr/>
                </p:nvSpPr>
                <p:spPr>
                  <a:xfrm flipH="1">
                    <a:off x="5146978" y="2921431"/>
                    <a:ext cx="69087" cy="42525"/>
                  </a:xfrm>
                  <a:custGeom>
                    <a:avLst/>
                    <a:gdLst/>
                    <a:ahLst/>
                    <a:cxnLst/>
                    <a:rect l="l" t="t" r="r" b="b"/>
                    <a:pathLst>
                      <a:path w="2177" h="1340" extrusionOk="0">
                        <a:moveTo>
                          <a:pt x="1" y="1"/>
                        </a:moveTo>
                        <a:lnTo>
                          <a:pt x="1" y="1340"/>
                        </a:lnTo>
                        <a:lnTo>
                          <a:pt x="2177" y="1340"/>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p:nvPr/>
                </p:nvSpPr>
                <p:spPr>
                  <a:xfrm flipH="1">
                    <a:off x="5146978" y="3011082"/>
                    <a:ext cx="69087" cy="43191"/>
                  </a:xfrm>
                  <a:custGeom>
                    <a:avLst/>
                    <a:gdLst/>
                    <a:ahLst/>
                    <a:cxnLst/>
                    <a:rect l="l" t="t" r="r" b="b"/>
                    <a:pathLst>
                      <a:path w="2177" h="1361" extrusionOk="0">
                        <a:moveTo>
                          <a:pt x="1" y="0"/>
                        </a:moveTo>
                        <a:lnTo>
                          <a:pt x="1" y="1360"/>
                        </a:lnTo>
                        <a:lnTo>
                          <a:pt x="2177" y="1360"/>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6" name="Google Shape;1856;p13"/>
                  <p:cNvSpPr/>
                  <p:nvPr/>
                </p:nvSpPr>
                <p:spPr>
                  <a:xfrm flipH="1">
                    <a:off x="5146978" y="3100702"/>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7" name="Google Shape;1857;p13"/>
                  <p:cNvSpPr/>
                  <p:nvPr/>
                </p:nvSpPr>
                <p:spPr>
                  <a:xfrm flipH="1">
                    <a:off x="5146978" y="3191019"/>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8" name="Google Shape;1858;p13"/>
                  <p:cNvSpPr/>
                  <p:nvPr/>
                </p:nvSpPr>
                <p:spPr>
                  <a:xfrm flipH="1">
                    <a:off x="5146978" y="3280671"/>
                    <a:ext cx="69087" cy="43191"/>
                  </a:xfrm>
                  <a:custGeom>
                    <a:avLst/>
                    <a:gdLst/>
                    <a:ahLst/>
                    <a:cxnLst/>
                    <a:rect l="l" t="t" r="r" b="b"/>
                    <a:pathLst>
                      <a:path w="2177" h="1361" extrusionOk="0">
                        <a:moveTo>
                          <a:pt x="1" y="0"/>
                        </a:moveTo>
                        <a:lnTo>
                          <a:pt x="1" y="1360"/>
                        </a:lnTo>
                        <a:lnTo>
                          <a:pt x="2177" y="1360"/>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9" name="Google Shape;1859;p13"/>
                  <p:cNvSpPr/>
                  <p:nvPr/>
                </p:nvSpPr>
                <p:spPr>
                  <a:xfrm flipH="1">
                    <a:off x="5255861" y="238158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0" name="Google Shape;1860;p13"/>
                  <p:cNvSpPr/>
                  <p:nvPr/>
                </p:nvSpPr>
                <p:spPr>
                  <a:xfrm flipH="1">
                    <a:off x="5255861" y="2471904"/>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1" name="Google Shape;1861;p13"/>
                  <p:cNvSpPr/>
                  <p:nvPr/>
                </p:nvSpPr>
                <p:spPr>
                  <a:xfrm flipH="1">
                    <a:off x="5255861" y="2561524"/>
                    <a:ext cx="69754" cy="43223"/>
                  </a:xfrm>
                  <a:custGeom>
                    <a:avLst/>
                    <a:gdLst/>
                    <a:ahLst/>
                    <a:cxnLst/>
                    <a:rect l="l" t="t" r="r" b="b"/>
                    <a:pathLst>
                      <a:path w="2198" h="1362"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2" name="Google Shape;1862;p13"/>
                  <p:cNvSpPr/>
                  <p:nvPr/>
                </p:nvSpPr>
                <p:spPr>
                  <a:xfrm flipH="1">
                    <a:off x="5255861" y="265117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3" name="Google Shape;1863;p13"/>
                  <p:cNvSpPr/>
                  <p:nvPr/>
                </p:nvSpPr>
                <p:spPr>
                  <a:xfrm flipH="1">
                    <a:off x="5255861" y="2831113"/>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4" name="Google Shape;1864;p13"/>
                  <p:cNvSpPr/>
                  <p:nvPr/>
                </p:nvSpPr>
                <p:spPr>
                  <a:xfrm flipH="1">
                    <a:off x="5255861" y="2921431"/>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5" name="Google Shape;1865;p13"/>
                  <p:cNvSpPr/>
                  <p:nvPr/>
                </p:nvSpPr>
                <p:spPr>
                  <a:xfrm flipH="1">
                    <a:off x="5255861" y="3011082"/>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6" name="Google Shape;1866;p13"/>
                  <p:cNvSpPr/>
                  <p:nvPr/>
                </p:nvSpPr>
                <p:spPr>
                  <a:xfrm flipH="1">
                    <a:off x="5255861" y="3100702"/>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7" name="Google Shape;1867;p13"/>
                  <p:cNvSpPr/>
                  <p:nvPr/>
                </p:nvSpPr>
                <p:spPr>
                  <a:xfrm flipH="1">
                    <a:off x="5255861" y="3191019"/>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3"/>
                  <p:cNvSpPr/>
                  <p:nvPr/>
                </p:nvSpPr>
                <p:spPr>
                  <a:xfrm flipH="1">
                    <a:off x="5255861" y="3280671"/>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3"/>
                  <p:cNvSpPr/>
                  <p:nvPr/>
                </p:nvSpPr>
                <p:spPr>
                  <a:xfrm flipH="1">
                    <a:off x="5366076" y="238158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3"/>
                  <p:cNvSpPr/>
                  <p:nvPr/>
                </p:nvSpPr>
                <p:spPr>
                  <a:xfrm flipH="1">
                    <a:off x="5366076" y="2471904"/>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3"/>
                  <p:cNvSpPr/>
                  <p:nvPr/>
                </p:nvSpPr>
                <p:spPr>
                  <a:xfrm flipH="1">
                    <a:off x="5366076" y="2561524"/>
                    <a:ext cx="69754" cy="43223"/>
                  </a:xfrm>
                  <a:custGeom>
                    <a:avLst/>
                    <a:gdLst/>
                    <a:ahLst/>
                    <a:cxnLst/>
                    <a:rect l="l" t="t" r="r" b="b"/>
                    <a:pathLst>
                      <a:path w="2198" h="1362"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3"/>
                  <p:cNvSpPr/>
                  <p:nvPr/>
                </p:nvSpPr>
                <p:spPr>
                  <a:xfrm flipH="1">
                    <a:off x="5366076" y="265117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3"/>
                  <p:cNvSpPr/>
                  <p:nvPr/>
                </p:nvSpPr>
                <p:spPr>
                  <a:xfrm flipH="1">
                    <a:off x="5366076" y="2831113"/>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3"/>
                  <p:cNvSpPr/>
                  <p:nvPr/>
                </p:nvSpPr>
                <p:spPr>
                  <a:xfrm flipH="1">
                    <a:off x="5366076" y="2921431"/>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3"/>
                  <p:cNvSpPr/>
                  <p:nvPr/>
                </p:nvSpPr>
                <p:spPr>
                  <a:xfrm flipH="1">
                    <a:off x="5366076" y="3011082"/>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3"/>
                  <p:cNvSpPr/>
                  <p:nvPr/>
                </p:nvSpPr>
                <p:spPr>
                  <a:xfrm flipH="1">
                    <a:off x="5366076" y="3100702"/>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3"/>
                  <p:cNvSpPr/>
                  <p:nvPr/>
                </p:nvSpPr>
                <p:spPr>
                  <a:xfrm flipH="1">
                    <a:off x="5366076" y="3191019"/>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3"/>
                  <p:cNvSpPr/>
                  <p:nvPr/>
                </p:nvSpPr>
                <p:spPr>
                  <a:xfrm flipH="1">
                    <a:off x="5475657" y="2381587"/>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3"/>
                  <p:cNvSpPr/>
                  <p:nvPr/>
                </p:nvSpPr>
                <p:spPr>
                  <a:xfrm flipH="1">
                    <a:off x="5475657" y="2471904"/>
                    <a:ext cx="69754" cy="42525"/>
                  </a:xfrm>
                  <a:custGeom>
                    <a:avLst/>
                    <a:gdLst/>
                    <a:ahLst/>
                    <a:cxnLst/>
                    <a:rect l="l" t="t" r="r" b="b"/>
                    <a:pathLst>
                      <a:path w="2198" h="1340" extrusionOk="0">
                        <a:moveTo>
                          <a:pt x="1" y="0"/>
                        </a:moveTo>
                        <a:lnTo>
                          <a:pt x="1" y="1339"/>
                        </a:lnTo>
                        <a:lnTo>
                          <a:pt x="2198" y="1339"/>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3"/>
                  <p:cNvSpPr/>
                  <p:nvPr/>
                </p:nvSpPr>
                <p:spPr>
                  <a:xfrm flipH="1">
                    <a:off x="5475657" y="2561524"/>
                    <a:ext cx="69754" cy="43223"/>
                  </a:xfrm>
                  <a:custGeom>
                    <a:avLst/>
                    <a:gdLst/>
                    <a:ahLst/>
                    <a:cxnLst/>
                    <a:rect l="l" t="t" r="r" b="b"/>
                    <a:pathLst>
                      <a:path w="2198" h="1362"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3"/>
                  <p:cNvSpPr/>
                  <p:nvPr/>
                </p:nvSpPr>
                <p:spPr>
                  <a:xfrm flipH="1">
                    <a:off x="5475657" y="2651175"/>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3"/>
                  <p:cNvSpPr/>
                  <p:nvPr/>
                </p:nvSpPr>
                <p:spPr>
                  <a:xfrm flipH="1">
                    <a:off x="5475657" y="2831113"/>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3"/>
                  <p:cNvSpPr/>
                  <p:nvPr/>
                </p:nvSpPr>
                <p:spPr>
                  <a:xfrm flipH="1">
                    <a:off x="5475657" y="2921431"/>
                    <a:ext cx="69754" cy="42525"/>
                  </a:xfrm>
                  <a:custGeom>
                    <a:avLst/>
                    <a:gdLst/>
                    <a:ahLst/>
                    <a:cxnLst/>
                    <a:rect l="l" t="t" r="r" b="b"/>
                    <a:pathLst>
                      <a:path w="2198" h="1340" extrusionOk="0">
                        <a:moveTo>
                          <a:pt x="1" y="1"/>
                        </a:moveTo>
                        <a:lnTo>
                          <a:pt x="1" y="1340"/>
                        </a:lnTo>
                        <a:lnTo>
                          <a:pt x="2198" y="1340"/>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3"/>
                  <p:cNvSpPr/>
                  <p:nvPr/>
                </p:nvSpPr>
                <p:spPr>
                  <a:xfrm flipH="1">
                    <a:off x="5475657" y="3011082"/>
                    <a:ext cx="69754" cy="43191"/>
                  </a:xfrm>
                  <a:custGeom>
                    <a:avLst/>
                    <a:gdLst/>
                    <a:ahLst/>
                    <a:cxnLst/>
                    <a:rect l="l" t="t" r="r" b="b"/>
                    <a:pathLst>
                      <a:path w="2198" h="1361" extrusionOk="0">
                        <a:moveTo>
                          <a:pt x="1" y="0"/>
                        </a:moveTo>
                        <a:lnTo>
                          <a:pt x="1" y="1360"/>
                        </a:lnTo>
                        <a:lnTo>
                          <a:pt x="2198" y="136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3"/>
                  <p:cNvSpPr/>
                  <p:nvPr/>
                </p:nvSpPr>
                <p:spPr>
                  <a:xfrm flipH="1">
                    <a:off x="5475657" y="3100702"/>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3"/>
                  <p:cNvSpPr/>
                  <p:nvPr/>
                </p:nvSpPr>
                <p:spPr>
                  <a:xfrm flipH="1">
                    <a:off x="5475657" y="3191019"/>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3"/>
                  <p:cNvSpPr/>
                  <p:nvPr/>
                </p:nvSpPr>
                <p:spPr>
                  <a:xfrm flipH="1">
                    <a:off x="5475657" y="3280671"/>
                    <a:ext cx="69754" cy="43191"/>
                  </a:xfrm>
                  <a:custGeom>
                    <a:avLst/>
                    <a:gdLst/>
                    <a:ahLst/>
                    <a:cxnLst/>
                    <a:rect l="l" t="t" r="r" b="b"/>
                    <a:pathLst>
                      <a:path w="2198" h="1361" extrusionOk="0">
                        <a:moveTo>
                          <a:pt x="1" y="0"/>
                        </a:moveTo>
                        <a:lnTo>
                          <a:pt x="1" y="1360"/>
                        </a:lnTo>
                        <a:lnTo>
                          <a:pt x="2198" y="136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88" name="Google Shape;1888;p13"/>
                <p:cNvSpPr/>
                <p:nvPr/>
              </p:nvSpPr>
              <p:spPr>
                <a:xfrm flipH="1">
                  <a:off x="5475657" y="3370957"/>
                  <a:ext cx="69754" cy="42525"/>
                </a:xfrm>
                <a:custGeom>
                  <a:avLst/>
                  <a:gdLst/>
                  <a:ahLst/>
                  <a:cxnLst/>
                  <a:rect l="l" t="t" r="r" b="b"/>
                  <a:pathLst>
                    <a:path w="2198" h="1340" extrusionOk="0">
                      <a:moveTo>
                        <a:pt x="1" y="1"/>
                      </a:moveTo>
                      <a:lnTo>
                        <a:pt x="1" y="1340"/>
                      </a:lnTo>
                      <a:lnTo>
                        <a:pt x="2198" y="1340"/>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9" name="Google Shape;1889;p13"/>
                <p:cNvSpPr/>
                <p:nvPr/>
              </p:nvSpPr>
              <p:spPr>
                <a:xfrm flipH="1">
                  <a:off x="5475657" y="3460608"/>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0" name="Google Shape;1890;p13"/>
                <p:cNvSpPr/>
                <p:nvPr/>
              </p:nvSpPr>
              <p:spPr>
                <a:xfrm flipH="1">
                  <a:off x="5475657" y="3550926"/>
                  <a:ext cx="69754" cy="42525"/>
                </a:xfrm>
                <a:custGeom>
                  <a:avLst/>
                  <a:gdLst/>
                  <a:ahLst/>
                  <a:cxnLst/>
                  <a:rect l="l" t="t" r="r" b="b"/>
                  <a:pathLst>
                    <a:path w="2198" h="1340" extrusionOk="0">
                      <a:moveTo>
                        <a:pt x="1" y="0"/>
                      </a:moveTo>
                      <a:lnTo>
                        <a:pt x="1" y="1339"/>
                      </a:lnTo>
                      <a:lnTo>
                        <a:pt x="2198" y="1339"/>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13"/>
                <p:cNvSpPr/>
                <p:nvPr/>
              </p:nvSpPr>
              <p:spPr>
                <a:xfrm flipH="1">
                  <a:off x="5475657" y="3640546"/>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13"/>
                <p:cNvSpPr/>
                <p:nvPr/>
              </p:nvSpPr>
              <p:spPr>
                <a:xfrm flipH="1">
                  <a:off x="5475657" y="3730197"/>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13"/>
                <p:cNvSpPr/>
                <p:nvPr/>
              </p:nvSpPr>
              <p:spPr>
                <a:xfrm flipH="1">
                  <a:off x="5475657" y="3820515"/>
                  <a:ext cx="69754" cy="42525"/>
                </a:xfrm>
                <a:custGeom>
                  <a:avLst/>
                  <a:gdLst/>
                  <a:ahLst/>
                  <a:cxnLst/>
                  <a:rect l="l" t="t" r="r" b="b"/>
                  <a:pathLst>
                    <a:path w="2198" h="1340" extrusionOk="0">
                      <a:moveTo>
                        <a:pt x="1" y="0"/>
                      </a:moveTo>
                      <a:lnTo>
                        <a:pt x="1" y="1339"/>
                      </a:lnTo>
                      <a:lnTo>
                        <a:pt x="2198" y="1339"/>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4" name="Google Shape;1894;p13"/>
                <p:cNvSpPr/>
                <p:nvPr/>
              </p:nvSpPr>
              <p:spPr>
                <a:xfrm flipH="1">
                  <a:off x="5475657" y="3910135"/>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895" name="Google Shape;1895;p13"/>
            <p:cNvSpPr/>
            <p:nvPr/>
          </p:nvSpPr>
          <p:spPr>
            <a:xfrm flipH="1">
              <a:off x="5107785" y="2202982"/>
              <a:ext cx="467488" cy="84352"/>
            </a:xfrm>
            <a:custGeom>
              <a:avLst/>
              <a:gdLst/>
              <a:ahLst/>
              <a:cxnLst/>
              <a:rect l="l" t="t" r="r" b="b"/>
              <a:pathLst>
                <a:path w="14731" h="2658" extrusionOk="0">
                  <a:moveTo>
                    <a:pt x="0" y="0"/>
                  </a:moveTo>
                  <a:lnTo>
                    <a:pt x="0" y="2658"/>
                  </a:lnTo>
                  <a:lnTo>
                    <a:pt x="14730" y="2658"/>
                  </a:lnTo>
                  <a:lnTo>
                    <a:pt x="14730"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13"/>
            <p:cNvSpPr/>
            <p:nvPr/>
          </p:nvSpPr>
          <p:spPr>
            <a:xfrm flipH="1">
              <a:off x="5022799" y="2073503"/>
              <a:ext cx="656724" cy="129511"/>
            </a:xfrm>
            <a:custGeom>
              <a:avLst/>
              <a:gdLst/>
              <a:ahLst/>
              <a:cxnLst/>
              <a:rect l="l" t="t" r="r" b="b"/>
              <a:pathLst>
                <a:path w="20694" h="4081" extrusionOk="0">
                  <a:moveTo>
                    <a:pt x="3662" y="0"/>
                  </a:moveTo>
                  <a:lnTo>
                    <a:pt x="0" y="4080"/>
                  </a:lnTo>
                  <a:lnTo>
                    <a:pt x="20694" y="4080"/>
                  </a:lnTo>
                  <a:lnTo>
                    <a:pt x="17325"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97" name="Google Shape;1897;p13"/>
          <p:cNvGrpSpPr/>
          <p:nvPr/>
        </p:nvGrpSpPr>
        <p:grpSpPr>
          <a:xfrm>
            <a:off x="8728063" y="1333041"/>
            <a:ext cx="1664480" cy="4244408"/>
            <a:chOff x="6546047" y="967919"/>
            <a:chExt cx="1248360" cy="3183306"/>
          </a:xfrm>
        </p:grpSpPr>
        <p:sp>
          <p:nvSpPr>
            <p:cNvPr id="1898" name="Google Shape;1898;p13"/>
            <p:cNvSpPr/>
            <p:nvPr/>
          </p:nvSpPr>
          <p:spPr>
            <a:xfrm flipH="1">
              <a:off x="6546047" y="967919"/>
              <a:ext cx="1248360" cy="3183306"/>
            </a:xfrm>
            <a:custGeom>
              <a:avLst/>
              <a:gdLst/>
              <a:ahLst/>
              <a:cxnLst/>
              <a:rect l="l" t="t" r="r" b="b"/>
              <a:pathLst>
                <a:path w="39337" h="100309" extrusionOk="0">
                  <a:moveTo>
                    <a:pt x="18560" y="0"/>
                  </a:moveTo>
                  <a:lnTo>
                    <a:pt x="18560" y="15798"/>
                  </a:lnTo>
                  <a:cubicBezTo>
                    <a:pt x="18560" y="15798"/>
                    <a:pt x="16969" y="26490"/>
                    <a:pt x="16969" y="39295"/>
                  </a:cubicBezTo>
                  <a:cubicBezTo>
                    <a:pt x="16969" y="52079"/>
                    <a:pt x="15881" y="63775"/>
                    <a:pt x="13454" y="74739"/>
                  </a:cubicBezTo>
                  <a:cubicBezTo>
                    <a:pt x="11027" y="85683"/>
                    <a:pt x="0" y="100308"/>
                    <a:pt x="0" y="100308"/>
                  </a:cubicBezTo>
                  <a:lnTo>
                    <a:pt x="5441" y="100308"/>
                  </a:lnTo>
                  <a:cubicBezTo>
                    <a:pt x="5441" y="100308"/>
                    <a:pt x="6445" y="97295"/>
                    <a:pt x="10190" y="91876"/>
                  </a:cubicBezTo>
                  <a:cubicBezTo>
                    <a:pt x="13768" y="86729"/>
                    <a:pt x="19125" y="86373"/>
                    <a:pt x="19669" y="86352"/>
                  </a:cubicBezTo>
                  <a:cubicBezTo>
                    <a:pt x="20234" y="86373"/>
                    <a:pt x="25590" y="86729"/>
                    <a:pt x="29147" y="91876"/>
                  </a:cubicBezTo>
                  <a:cubicBezTo>
                    <a:pt x="32913" y="97295"/>
                    <a:pt x="33918" y="100308"/>
                    <a:pt x="33918" y="100308"/>
                  </a:cubicBezTo>
                  <a:lnTo>
                    <a:pt x="39337" y="100308"/>
                  </a:lnTo>
                  <a:cubicBezTo>
                    <a:pt x="39337" y="100308"/>
                    <a:pt x="28310" y="85683"/>
                    <a:pt x="25883" y="74739"/>
                  </a:cubicBezTo>
                  <a:cubicBezTo>
                    <a:pt x="23456" y="63775"/>
                    <a:pt x="22368" y="48229"/>
                    <a:pt x="22368" y="39295"/>
                  </a:cubicBezTo>
                  <a:cubicBezTo>
                    <a:pt x="22368" y="30360"/>
                    <a:pt x="20778" y="15798"/>
                    <a:pt x="20778" y="15798"/>
                  </a:cubicBezTo>
                  <a:lnTo>
                    <a:pt x="20778"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13"/>
            <p:cNvSpPr/>
            <p:nvPr/>
          </p:nvSpPr>
          <p:spPr>
            <a:xfrm flipH="1">
              <a:off x="6991575" y="2702967"/>
              <a:ext cx="357273" cy="98981"/>
            </a:xfrm>
            <a:custGeom>
              <a:avLst/>
              <a:gdLst/>
              <a:ahLst/>
              <a:cxnLst/>
              <a:rect l="l" t="t" r="r" b="b"/>
              <a:pathLst>
                <a:path w="11258" h="3119" extrusionOk="0">
                  <a:moveTo>
                    <a:pt x="0" y="1"/>
                  </a:moveTo>
                  <a:lnTo>
                    <a:pt x="0" y="3118"/>
                  </a:lnTo>
                  <a:lnTo>
                    <a:pt x="11257" y="3118"/>
                  </a:lnTo>
                  <a:lnTo>
                    <a:pt x="11257" y="1"/>
                  </a:lnTo>
                  <a:close/>
                </a:path>
              </a:pathLst>
            </a:custGeom>
            <a:solidFill>
              <a:srgbClr val="9DBEC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13"/>
            <p:cNvSpPr/>
            <p:nvPr/>
          </p:nvSpPr>
          <p:spPr>
            <a:xfrm flipH="1">
              <a:off x="6991575" y="2801917"/>
              <a:ext cx="357273" cy="40526"/>
            </a:xfrm>
            <a:custGeom>
              <a:avLst/>
              <a:gdLst/>
              <a:ahLst/>
              <a:cxnLst/>
              <a:rect l="l" t="t" r="r" b="b"/>
              <a:pathLst>
                <a:path w="11258" h="1277" extrusionOk="0">
                  <a:moveTo>
                    <a:pt x="0" y="0"/>
                  </a:moveTo>
                  <a:lnTo>
                    <a:pt x="0" y="1277"/>
                  </a:lnTo>
                  <a:lnTo>
                    <a:pt x="11257" y="1277"/>
                  </a:lnTo>
                  <a:lnTo>
                    <a:pt x="1125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13"/>
            <p:cNvSpPr/>
            <p:nvPr/>
          </p:nvSpPr>
          <p:spPr>
            <a:xfrm flipH="1">
              <a:off x="7064629" y="1390217"/>
              <a:ext cx="205199" cy="238139"/>
            </a:xfrm>
            <a:custGeom>
              <a:avLst/>
              <a:gdLst/>
              <a:ahLst/>
              <a:cxnLst/>
              <a:rect l="l" t="t" r="r" b="b"/>
              <a:pathLst>
                <a:path w="6466" h="7504" extrusionOk="0">
                  <a:moveTo>
                    <a:pt x="3222" y="1"/>
                  </a:moveTo>
                  <a:cubicBezTo>
                    <a:pt x="1444" y="1"/>
                    <a:pt x="0" y="1528"/>
                    <a:pt x="0" y="3432"/>
                  </a:cubicBezTo>
                  <a:cubicBezTo>
                    <a:pt x="0" y="6727"/>
                    <a:pt x="380" y="7504"/>
                    <a:pt x="1013" y="7504"/>
                  </a:cubicBezTo>
                  <a:cubicBezTo>
                    <a:pt x="1577" y="7504"/>
                    <a:pt x="2344" y="6885"/>
                    <a:pt x="3222" y="6885"/>
                  </a:cubicBezTo>
                  <a:cubicBezTo>
                    <a:pt x="3774" y="6885"/>
                    <a:pt x="4284" y="6965"/>
                    <a:pt x="4727" y="6965"/>
                  </a:cubicBezTo>
                  <a:cubicBezTo>
                    <a:pt x="5782" y="6965"/>
                    <a:pt x="6465" y="6510"/>
                    <a:pt x="6465" y="3432"/>
                  </a:cubicBezTo>
                  <a:cubicBezTo>
                    <a:pt x="6465" y="1528"/>
                    <a:pt x="5022" y="1"/>
                    <a:pt x="3222" y="1"/>
                  </a:cubicBezTo>
                  <a:close/>
                </a:path>
              </a:pathLst>
            </a:custGeom>
            <a:solidFill>
              <a:srgbClr val="9DBEC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13"/>
            <p:cNvSpPr/>
            <p:nvPr/>
          </p:nvSpPr>
          <p:spPr>
            <a:xfrm flipH="1">
              <a:off x="7076593" y="1588085"/>
              <a:ext cx="187268" cy="76418"/>
            </a:xfrm>
            <a:custGeom>
              <a:avLst/>
              <a:gdLst/>
              <a:ahLst/>
              <a:cxnLst/>
              <a:rect l="l" t="t" r="r" b="b"/>
              <a:pathLst>
                <a:path w="5901" h="2408" extrusionOk="0">
                  <a:moveTo>
                    <a:pt x="0" y="1"/>
                  </a:moveTo>
                  <a:lnTo>
                    <a:pt x="0" y="2407"/>
                  </a:lnTo>
                  <a:lnTo>
                    <a:pt x="5901" y="2407"/>
                  </a:lnTo>
                  <a:lnTo>
                    <a:pt x="59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13"/>
            <p:cNvSpPr/>
            <p:nvPr/>
          </p:nvSpPr>
          <p:spPr>
            <a:xfrm flipH="1">
              <a:off x="7057996" y="1657806"/>
              <a:ext cx="224462" cy="81051"/>
            </a:xfrm>
            <a:custGeom>
              <a:avLst/>
              <a:gdLst/>
              <a:ahLst/>
              <a:cxnLst/>
              <a:rect l="l" t="t" r="r" b="b"/>
              <a:pathLst>
                <a:path w="7073" h="2554" extrusionOk="0">
                  <a:moveTo>
                    <a:pt x="0" y="1"/>
                  </a:moveTo>
                  <a:lnTo>
                    <a:pt x="0" y="2554"/>
                  </a:lnTo>
                  <a:lnTo>
                    <a:pt x="7073" y="2554"/>
                  </a:lnTo>
                  <a:lnTo>
                    <a:pt x="7073" y="1"/>
                  </a:lnTo>
                  <a:close/>
                </a:path>
              </a:pathLst>
            </a:custGeom>
            <a:solidFill>
              <a:srgbClr val="9DBEC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04" name="Google Shape;1904;p13"/>
          <p:cNvGrpSpPr/>
          <p:nvPr/>
        </p:nvGrpSpPr>
        <p:grpSpPr>
          <a:xfrm>
            <a:off x="8380120" y="5149747"/>
            <a:ext cx="287773" cy="427703"/>
            <a:chOff x="6285090" y="3831114"/>
            <a:chExt cx="215830" cy="320777"/>
          </a:xfrm>
        </p:grpSpPr>
        <p:sp>
          <p:nvSpPr>
            <p:cNvPr id="1905" name="Google Shape;1905;p13"/>
            <p:cNvSpPr/>
            <p:nvPr/>
          </p:nvSpPr>
          <p:spPr>
            <a:xfrm flipH="1">
              <a:off x="6378708" y="4016383"/>
              <a:ext cx="25927" cy="135508"/>
            </a:xfrm>
            <a:custGeom>
              <a:avLst/>
              <a:gdLst/>
              <a:ahLst/>
              <a:cxnLst/>
              <a:rect l="l" t="t" r="r" b="b"/>
              <a:pathLst>
                <a:path w="817" h="4270" extrusionOk="0">
                  <a:moveTo>
                    <a:pt x="0" y="1"/>
                  </a:moveTo>
                  <a:lnTo>
                    <a:pt x="0" y="4269"/>
                  </a:lnTo>
                  <a:lnTo>
                    <a:pt x="817" y="4269"/>
                  </a:lnTo>
                  <a:lnTo>
                    <a:pt x="81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3"/>
            <p:cNvSpPr/>
            <p:nvPr/>
          </p:nvSpPr>
          <p:spPr>
            <a:xfrm flipH="1">
              <a:off x="6285090" y="3831114"/>
              <a:ext cx="215830" cy="215195"/>
            </a:xfrm>
            <a:custGeom>
              <a:avLst/>
              <a:gdLst/>
              <a:ahLst/>
              <a:cxnLst/>
              <a:rect l="l" t="t" r="r" b="b"/>
              <a:pathLst>
                <a:path w="6801" h="6781" extrusionOk="0">
                  <a:moveTo>
                    <a:pt x="3411" y="1"/>
                  </a:moveTo>
                  <a:cubicBezTo>
                    <a:pt x="1528" y="1"/>
                    <a:pt x="1" y="1528"/>
                    <a:pt x="1" y="3391"/>
                  </a:cubicBezTo>
                  <a:cubicBezTo>
                    <a:pt x="1" y="5274"/>
                    <a:pt x="1528" y="6780"/>
                    <a:pt x="3411" y="6780"/>
                  </a:cubicBezTo>
                  <a:cubicBezTo>
                    <a:pt x="5273" y="6780"/>
                    <a:pt x="6801" y="5274"/>
                    <a:pt x="6801" y="3391"/>
                  </a:cubicBezTo>
                  <a:cubicBezTo>
                    <a:pt x="6801" y="1528"/>
                    <a:pt x="5273" y="1"/>
                    <a:pt x="341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07" name="Google Shape;1907;p13"/>
          <p:cNvGrpSpPr/>
          <p:nvPr/>
        </p:nvGrpSpPr>
        <p:grpSpPr>
          <a:xfrm>
            <a:off x="6503652" y="4261759"/>
            <a:ext cx="1408611" cy="1315691"/>
            <a:chOff x="4877389" y="3196319"/>
            <a:chExt cx="1056458" cy="986768"/>
          </a:xfrm>
        </p:grpSpPr>
        <p:sp>
          <p:nvSpPr>
            <p:cNvPr id="1908" name="Google Shape;1908;p13"/>
            <p:cNvSpPr/>
            <p:nvPr/>
          </p:nvSpPr>
          <p:spPr>
            <a:xfrm flipH="1">
              <a:off x="5032097" y="3970558"/>
              <a:ext cx="747708" cy="212529"/>
            </a:xfrm>
            <a:custGeom>
              <a:avLst/>
              <a:gdLst/>
              <a:ahLst/>
              <a:cxnLst/>
              <a:rect l="l" t="t" r="r" b="b"/>
              <a:pathLst>
                <a:path w="23561" h="6697" extrusionOk="0">
                  <a:moveTo>
                    <a:pt x="1" y="1"/>
                  </a:moveTo>
                  <a:lnTo>
                    <a:pt x="858" y="6696"/>
                  </a:lnTo>
                  <a:lnTo>
                    <a:pt x="22703" y="6696"/>
                  </a:lnTo>
                  <a:lnTo>
                    <a:pt x="23561"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3"/>
            <p:cNvSpPr/>
            <p:nvPr/>
          </p:nvSpPr>
          <p:spPr>
            <a:xfrm flipH="1">
              <a:off x="5038730" y="3762725"/>
              <a:ext cx="734443" cy="83050"/>
            </a:xfrm>
            <a:custGeom>
              <a:avLst/>
              <a:gdLst/>
              <a:ahLst/>
              <a:cxnLst/>
              <a:rect l="l" t="t" r="r" b="b"/>
              <a:pathLst>
                <a:path w="23143" h="2617" extrusionOk="0">
                  <a:moveTo>
                    <a:pt x="2742" y="1"/>
                  </a:moveTo>
                  <a:cubicBezTo>
                    <a:pt x="2574" y="1298"/>
                    <a:pt x="1" y="2616"/>
                    <a:pt x="1" y="2616"/>
                  </a:cubicBezTo>
                  <a:lnTo>
                    <a:pt x="23142" y="2616"/>
                  </a:lnTo>
                  <a:cubicBezTo>
                    <a:pt x="23142" y="2616"/>
                    <a:pt x="20569" y="1298"/>
                    <a:pt x="2040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3"/>
            <p:cNvSpPr/>
            <p:nvPr/>
          </p:nvSpPr>
          <p:spPr>
            <a:xfrm flipH="1">
              <a:off x="4877389" y="3833114"/>
              <a:ext cx="1056458" cy="142807"/>
            </a:xfrm>
            <a:custGeom>
              <a:avLst/>
              <a:gdLst/>
              <a:ahLst/>
              <a:cxnLst/>
              <a:rect l="l" t="t" r="r" b="b"/>
              <a:pathLst>
                <a:path w="33290" h="4500" extrusionOk="0">
                  <a:moveTo>
                    <a:pt x="0" y="1"/>
                  </a:moveTo>
                  <a:lnTo>
                    <a:pt x="4813" y="4499"/>
                  </a:lnTo>
                  <a:lnTo>
                    <a:pt x="28456" y="4499"/>
                  </a:lnTo>
                  <a:lnTo>
                    <a:pt x="33290"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3"/>
            <p:cNvSpPr/>
            <p:nvPr/>
          </p:nvSpPr>
          <p:spPr>
            <a:xfrm flipH="1">
              <a:off x="5123050" y="3603384"/>
              <a:ext cx="565772" cy="63756"/>
            </a:xfrm>
            <a:custGeom>
              <a:avLst/>
              <a:gdLst/>
              <a:ahLst/>
              <a:cxnLst/>
              <a:rect l="l" t="t" r="r" b="b"/>
              <a:pathLst>
                <a:path w="17828" h="2009" extrusionOk="0">
                  <a:moveTo>
                    <a:pt x="2323" y="0"/>
                  </a:moveTo>
                  <a:cubicBezTo>
                    <a:pt x="2197" y="1004"/>
                    <a:pt x="0" y="2009"/>
                    <a:pt x="0" y="2009"/>
                  </a:cubicBezTo>
                  <a:lnTo>
                    <a:pt x="17827" y="2009"/>
                  </a:lnTo>
                  <a:cubicBezTo>
                    <a:pt x="17827" y="2009"/>
                    <a:pt x="15630" y="1004"/>
                    <a:pt x="1550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3"/>
            <p:cNvSpPr/>
            <p:nvPr/>
          </p:nvSpPr>
          <p:spPr>
            <a:xfrm flipH="1">
              <a:off x="4998902" y="3657143"/>
              <a:ext cx="814098" cy="110279"/>
            </a:xfrm>
            <a:custGeom>
              <a:avLst/>
              <a:gdLst/>
              <a:ahLst/>
              <a:cxnLst/>
              <a:rect l="l" t="t" r="r" b="b"/>
              <a:pathLst>
                <a:path w="25653" h="3475" extrusionOk="0">
                  <a:moveTo>
                    <a:pt x="0" y="1"/>
                  </a:moveTo>
                  <a:lnTo>
                    <a:pt x="3704" y="3474"/>
                  </a:lnTo>
                  <a:lnTo>
                    <a:pt x="21949" y="3474"/>
                  </a:lnTo>
                  <a:lnTo>
                    <a:pt x="2565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3"/>
            <p:cNvSpPr/>
            <p:nvPr/>
          </p:nvSpPr>
          <p:spPr>
            <a:xfrm flipH="1">
              <a:off x="5071258" y="3517065"/>
              <a:ext cx="668688" cy="90318"/>
            </a:xfrm>
            <a:custGeom>
              <a:avLst/>
              <a:gdLst/>
              <a:ahLst/>
              <a:cxnLst/>
              <a:rect l="l" t="t" r="r" b="b"/>
              <a:pathLst>
                <a:path w="21071" h="2846" extrusionOk="0">
                  <a:moveTo>
                    <a:pt x="0" y="0"/>
                  </a:moveTo>
                  <a:lnTo>
                    <a:pt x="3034" y="2846"/>
                  </a:lnTo>
                  <a:lnTo>
                    <a:pt x="18015" y="2846"/>
                  </a:lnTo>
                  <a:lnTo>
                    <a:pt x="21070"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3"/>
            <p:cNvSpPr/>
            <p:nvPr/>
          </p:nvSpPr>
          <p:spPr>
            <a:xfrm flipH="1">
              <a:off x="5233963" y="3367656"/>
              <a:ext cx="343976" cy="107582"/>
            </a:xfrm>
            <a:custGeom>
              <a:avLst/>
              <a:gdLst/>
              <a:ahLst/>
              <a:cxnLst/>
              <a:rect l="l" t="t" r="r" b="b"/>
              <a:pathLst>
                <a:path w="10839" h="3390" extrusionOk="0">
                  <a:moveTo>
                    <a:pt x="0" y="0"/>
                  </a:moveTo>
                  <a:lnTo>
                    <a:pt x="0" y="3390"/>
                  </a:lnTo>
                  <a:lnTo>
                    <a:pt x="10839" y="3390"/>
                  </a:lnTo>
                  <a:lnTo>
                    <a:pt x="1083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3"/>
            <p:cNvSpPr/>
            <p:nvPr/>
          </p:nvSpPr>
          <p:spPr>
            <a:xfrm flipH="1">
              <a:off x="5146978" y="3196319"/>
              <a:ext cx="517281" cy="192600"/>
            </a:xfrm>
            <a:custGeom>
              <a:avLst/>
              <a:gdLst/>
              <a:ahLst/>
              <a:cxnLst/>
              <a:rect l="l" t="t" r="r" b="b"/>
              <a:pathLst>
                <a:path w="16300" h="6069" extrusionOk="0">
                  <a:moveTo>
                    <a:pt x="8181" y="1"/>
                  </a:moveTo>
                  <a:cubicBezTo>
                    <a:pt x="8181" y="3495"/>
                    <a:pt x="0" y="6069"/>
                    <a:pt x="0" y="6069"/>
                  </a:cubicBezTo>
                  <a:lnTo>
                    <a:pt x="16300" y="6069"/>
                  </a:lnTo>
                  <a:cubicBezTo>
                    <a:pt x="16300" y="6069"/>
                    <a:pt x="8181" y="3537"/>
                    <a:pt x="8181" y="1"/>
                  </a:cubicBez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16" name="Google Shape;1916;p13"/>
            <p:cNvGrpSpPr/>
            <p:nvPr/>
          </p:nvGrpSpPr>
          <p:grpSpPr>
            <a:xfrm>
              <a:off x="5125715" y="4005086"/>
              <a:ext cx="563106" cy="80385"/>
              <a:chOff x="5125715" y="4005086"/>
              <a:chExt cx="563106" cy="80385"/>
            </a:xfrm>
          </p:grpSpPr>
          <p:sp>
            <p:nvSpPr>
              <p:cNvPr id="1917" name="Google Shape;1917;p13"/>
              <p:cNvSpPr/>
              <p:nvPr/>
            </p:nvSpPr>
            <p:spPr>
              <a:xfrm flipH="1">
                <a:off x="5636332" y="40050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3"/>
              <p:cNvSpPr/>
              <p:nvPr/>
            </p:nvSpPr>
            <p:spPr>
              <a:xfrm flipH="1">
                <a:off x="5534081" y="40050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3"/>
              <p:cNvSpPr/>
              <p:nvPr/>
            </p:nvSpPr>
            <p:spPr>
              <a:xfrm flipH="1">
                <a:off x="5431831" y="4005086"/>
                <a:ext cx="52490" cy="80385"/>
              </a:xfrm>
              <a:custGeom>
                <a:avLst/>
                <a:gdLst/>
                <a:ahLst/>
                <a:cxnLst/>
                <a:rect l="l" t="t" r="r" b="b"/>
                <a:pathLst>
                  <a:path w="1654" h="2533" extrusionOk="0">
                    <a:moveTo>
                      <a:pt x="1" y="1"/>
                    </a:moveTo>
                    <a:lnTo>
                      <a:pt x="1" y="2533"/>
                    </a:lnTo>
                    <a:lnTo>
                      <a:pt x="1654" y="2533"/>
                    </a:lnTo>
                    <a:lnTo>
                      <a:pt x="165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3"/>
              <p:cNvSpPr/>
              <p:nvPr/>
            </p:nvSpPr>
            <p:spPr>
              <a:xfrm flipH="1">
                <a:off x="5329581" y="4005086"/>
                <a:ext cx="53156" cy="80385"/>
              </a:xfrm>
              <a:custGeom>
                <a:avLst/>
                <a:gdLst/>
                <a:ahLst/>
                <a:cxnLst/>
                <a:rect l="l" t="t" r="r" b="b"/>
                <a:pathLst>
                  <a:path w="1675" h="2533" extrusionOk="0">
                    <a:moveTo>
                      <a:pt x="1" y="1"/>
                    </a:moveTo>
                    <a:lnTo>
                      <a:pt x="1" y="2533"/>
                    </a:lnTo>
                    <a:lnTo>
                      <a:pt x="1675" y="2533"/>
                    </a:lnTo>
                    <a:lnTo>
                      <a:pt x="16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3"/>
              <p:cNvSpPr/>
              <p:nvPr/>
            </p:nvSpPr>
            <p:spPr>
              <a:xfrm flipH="1">
                <a:off x="5227299" y="4005086"/>
                <a:ext cx="53156" cy="80385"/>
              </a:xfrm>
              <a:custGeom>
                <a:avLst/>
                <a:gdLst/>
                <a:ahLst/>
                <a:cxnLst/>
                <a:rect l="l" t="t" r="r" b="b"/>
                <a:pathLst>
                  <a:path w="1675" h="2533" extrusionOk="0">
                    <a:moveTo>
                      <a:pt x="0" y="1"/>
                    </a:moveTo>
                    <a:lnTo>
                      <a:pt x="0" y="2533"/>
                    </a:lnTo>
                    <a:lnTo>
                      <a:pt x="1674" y="2533"/>
                    </a:lnTo>
                    <a:lnTo>
                      <a:pt x="167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3"/>
              <p:cNvSpPr/>
              <p:nvPr/>
            </p:nvSpPr>
            <p:spPr>
              <a:xfrm flipH="1">
                <a:off x="5125715" y="40050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23" name="Google Shape;1923;p13"/>
            <p:cNvSpPr/>
            <p:nvPr/>
          </p:nvSpPr>
          <p:spPr>
            <a:xfrm flipH="1">
              <a:off x="5173540" y="3465422"/>
              <a:ext cx="464823" cy="52490"/>
            </a:xfrm>
            <a:custGeom>
              <a:avLst/>
              <a:gdLst/>
              <a:ahLst/>
              <a:cxnLst/>
              <a:rect l="l" t="t" r="r" b="b"/>
              <a:pathLst>
                <a:path w="14647" h="1654" extrusionOk="0">
                  <a:moveTo>
                    <a:pt x="1904" y="0"/>
                  </a:moveTo>
                  <a:cubicBezTo>
                    <a:pt x="1800" y="816"/>
                    <a:pt x="0" y="1653"/>
                    <a:pt x="0" y="1653"/>
                  </a:cubicBezTo>
                  <a:lnTo>
                    <a:pt x="14647" y="1653"/>
                  </a:lnTo>
                  <a:cubicBezTo>
                    <a:pt x="14647" y="1653"/>
                    <a:pt x="12847" y="816"/>
                    <a:pt x="1274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24" name="Google Shape;1924;p13"/>
          <p:cNvGrpSpPr/>
          <p:nvPr/>
        </p:nvGrpSpPr>
        <p:grpSpPr>
          <a:xfrm>
            <a:off x="7619151" y="5208224"/>
            <a:ext cx="247956" cy="369227"/>
            <a:chOff x="5714363" y="3884239"/>
            <a:chExt cx="185967" cy="276920"/>
          </a:xfrm>
        </p:grpSpPr>
        <p:sp>
          <p:nvSpPr>
            <p:cNvPr id="1925" name="Google Shape;1925;p13"/>
            <p:cNvSpPr/>
            <p:nvPr/>
          </p:nvSpPr>
          <p:spPr>
            <a:xfrm flipH="1">
              <a:off x="5794716" y="4044278"/>
              <a:ext cx="22627" cy="116880"/>
            </a:xfrm>
            <a:custGeom>
              <a:avLst/>
              <a:gdLst/>
              <a:ahLst/>
              <a:cxnLst/>
              <a:rect l="l" t="t" r="r" b="b"/>
              <a:pathLst>
                <a:path w="713" h="3683" extrusionOk="0">
                  <a:moveTo>
                    <a:pt x="1" y="0"/>
                  </a:moveTo>
                  <a:lnTo>
                    <a:pt x="1" y="3683"/>
                  </a:lnTo>
                  <a:lnTo>
                    <a:pt x="712" y="3683"/>
                  </a:lnTo>
                  <a:lnTo>
                    <a:pt x="71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3"/>
            <p:cNvSpPr/>
            <p:nvPr/>
          </p:nvSpPr>
          <p:spPr>
            <a:xfrm flipH="1">
              <a:off x="5714363" y="3884239"/>
              <a:ext cx="185967" cy="185967"/>
            </a:xfrm>
            <a:custGeom>
              <a:avLst/>
              <a:gdLst/>
              <a:ahLst/>
              <a:cxnLst/>
              <a:rect l="l" t="t" r="r" b="b"/>
              <a:pathLst>
                <a:path w="5860" h="5860" extrusionOk="0">
                  <a:moveTo>
                    <a:pt x="2930" y="1"/>
                  </a:moveTo>
                  <a:cubicBezTo>
                    <a:pt x="1319" y="1"/>
                    <a:pt x="0" y="1319"/>
                    <a:pt x="0" y="2930"/>
                  </a:cubicBezTo>
                  <a:cubicBezTo>
                    <a:pt x="0" y="4541"/>
                    <a:pt x="1319" y="5859"/>
                    <a:pt x="2930" y="5859"/>
                  </a:cubicBezTo>
                  <a:cubicBezTo>
                    <a:pt x="4562" y="5859"/>
                    <a:pt x="5859" y="4541"/>
                    <a:pt x="5859" y="2930"/>
                  </a:cubicBezTo>
                  <a:cubicBezTo>
                    <a:pt x="5859" y="1319"/>
                    <a:pt x="4562" y="1"/>
                    <a:pt x="293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27" name="Google Shape;1927;p13"/>
          <p:cNvGrpSpPr/>
          <p:nvPr/>
        </p:nvGrpSpPr>
        <p:grpSpPr>
          <a:xfrm>
            <a:off x="7813962" y="5099310"/>
            <a:ext cx="321412" cy="478141"/>
            <a:chOff x="5860471" y="3797253"/>
            <a:chExt cx="241059" cy="358606"/>
          </a:xfrm>
        </p:grpSpPr>
        <p:sp>
          <p:nvSpPr>
            <p:cNvPr id="1928" name="Google Shape;1928;p13"/>
            <p:cNvSpPr/>
            <p:nvPr/>
          </p:nvSpPr>
          <p:spPr>
            <a:xfrm flipH="1">
              <a:off x="5965387" y="4004419"/>
              <a:ext cx="28561" cy="151439"/>
            </a:xfrm>
            <a:custGeom>
              <a:avLst/>
              <a:gdLst/>
              <a:ahLst/>
              <a:cxnLst/>
              <a:rect l="l" t="t" r="r" b="b"/>
              <a:pathLst>
                <a:path w="900" h="4772" extrusionOk="0">
                  <a:moveTo>
                    <a:pt x="0" y="1"/>
                  </a:moveTo>
                  <a:lnTo>
                    <a:pt x="0" y="4772"/>
                  </a:lnTo>
                  <a:lnTo>
                    <a:pt x="900" y="4772"/>
                  </a:lnTo>
                  <a:lnTo>
                    <a:pt x="90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3"/>
            <p:cNvSpPr/>
            <p:nvPr/>
          </p:nvSpPr>
          <p:spPr>
            <a:xfrm flipH="1">
              <a:off x="5860471" y="3797253"/>
              <a:ext cx="241059" cy="240424"/>
            </a:xfrm>
            <a:custGeom>
              <a:avLst/>
              <a:gdLst/>
              <a:ahLst/>
              <a:cxnLst/>
              <a:rect l="l" t="t" r="r" b="b"/>
              <a:pathLst>
                <a:path w="7596" h="7576" extrusionOk="0">
                  <a:moveTo>
                    <a:pt x="3809" y="1"/>
                  </a:moveTo>
                  <a:cubicBezTo>
                    <a:pt x="1716" y="1"/>
                    <a:pt x="1" y="1696"/>
                    <a:pt x="1" y="3788"/>
                  </a:cubicBezTo>
                  <a:cubicBezTo>
                    <a:pt x="1" y="5880"/>
                    <a:pt x="1716" y="7575"/>
                    <a:pt x="3809" y="7575"/>
                  </a:cubicBezTo>
                  <a:cubicBezTo>
                    <a:pt x="5901" y="7575"/>
                    <a:pt x="7596" y="5880"/>
                    <a:pt x="7596" y="3788"/>
                  </a:cubicBezTo>
                  <a:cubicBezTo>
                    <a:pt x="7596" y="1696"/>
                    <a:pt x="5901" y="1"/>
                    <a:pt x="380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30" name="Google Shape;1930;p13"/>
          <p:cNvGrpSpPr/>
          <p:nvPr/>
        </p:nvGrpSpPr>
        <p:grpSpPr>
          <a:xfrm>
            <a:off x="6109206" y="5753601"/>
            <a:ext cx="6664053" cy="92116"/>
            <a:chOff x="4581904" y="4315200"/>
            <a:chExt cx="4998040" cy="69087"/>
          </a:xfrm>
        </p:grpSpPr>
        <p:sp>
          <p:nvSpPr>
            <p:cNvPr id="1931" name="Google Shape;1931;p13"/>
            <p:cNvSpPr/>
            <p:nvPr/>
          </p:nvSpPr>
          <p:spPr>
            <a:xfrm flipH="1">
              <a:off x="4821599" y="4315200"/>
              <a:ext cx="4758346" cy="69087"/>
            </a:xfrm>
            <a:custGeom>
              <a:avLst/>
              <a:gdLst/>
              <a:ahLst/>
              <a:cxnLst/>
              <a:rect l="l" t="t" r="r" b="b"/>
              <a:pathLst>
                <a:path w="149940" h="2177" extrusionOk="0">
                  <a:moveTo>
                    <a:pt x="1089" y="0"/>
                  </a:moveTo>
                  <a:cubicBezTo>
                    <a:pt x="482" y="0"/>
                    <a:pt x="1" y="481"/>
                    <a:pt x="1" y="1088"/>
                  </a:cubicBezTo>
                  <a:cubicBezTo>
                    <a:pt x="1" y="1674"/>
                    <a:pt x="482" y="2176"/>
                    <a:pt x="1089" y="2176"/>
                  </a:cubicBezTo>
                  <a:lnTo>
                    <a:pt x="4018" y="2176"/>
                  </a:lnTo>
                  <a:cubicBezTo>
                    <a:pt x="4625" y="2176"/>
                    <a:pt x="5106" y="1674"/>
                    <a:pt x="5106" y="1088"/>
                  </a:cubicBezTo>
                  <a:cubicBezTo>
                    <a:pt x="5106" y="481"/>
                    <a:pt x="4625" y="0"/>
                    <a:pt x="4018" y="0"/>
                  </a:cubicBezTo>
                  <a:close/>
                  <a:moveTo>
                    <a:pt x="10149" y="0"/>
                  </a:moveTo>
                  <a:cubicBezTo>
                    <a:pt x="9542" y="0"/>
                    <a:pt x="9061" y="481"/>
                    <a:pt x="9061" y="1088"/>
                  </a:cubicBezTo>
                  <a:cubicBezTo>
                    <a:pt x="9061" y="1674"/>
                    <a:pt x="9542" y="2176"/>
                    <a:pt x="10149" y="2176"/>
                  </a:cubicBezTo>
                  <a:lnTo>
                    <a:pt x="13078" y="2176"/>
                  </a:lnTo>
                  <a:cubicBezTo>
                    <a:pt x="13664" y="2176"/>
                    <a:pt x="14166" y="1674"/>
                    <a:pt x="14166" y="1088"/>
                  </a:cubicBezTo>
                  <a:cubicBezTo>
                    <a:pt x="14166" y="481"/>
                    <a:pt x="13664" y="0"/>
                    <a:pt x="13078" y="0"/>
                  </a:cubicBezTo>
                  <a:close/>
                  <a:moveTo>
                    <a:pt x="19188" y="0"/>
                  </a:moveTo>
                  <a:cubicBezTo>
                    <a:pt x="18602" y="0"/>
                    <a:pt x="18100" y="481"/>
                    <a:pt x="18100" y="1088"/>
                  </a:cubicBezTo>
                  <a:cubicBezTo>
                    <a:pt x="18100" y="1674"/>
                    <a:pt x="18602" y="2176"/>
                    <a:pt x="19188" y="2176"/>
                  </a:cubicBezTo>
                  <a:lnTo>
                    <a:pt x="22117" y="2176"/>
                  </a:lnTo>
                  <a:cubicBezTo>
                    <a:pt x="22724" y="2176"/>
                    <a:pt x="23205" y="1674"/>
                    <a:pt x="23205" y="1088"/>
                  </a:cubicBezTo>
                  <a:cubicBezTo>
                    <a:pt x="23205" y="481"/>
                    <a:pt x="22724" y="0"/>
                    <a:pt x="22117" y="0"/>
                  </a:cubicBezTo>
                  <a:close/>
                  <a:moveTo>
                    <a:pt x="28248" y="0"/>
                  </a:moveTo>
                  <a:cubicBezTo>
                    <a:pt x="27641" y="0"/>
                    <a:pt x="27160" y="481"/>
                    <a:pt x="27160" y="1088"/>
                  </a:cubicBezTo>
                  <a:cubicBezTo>
                    <a:pt x="27160" y="1674"/>
                    <a:pt x="27641" y="2176"/>
                    <a:pt x="28248" y="2176"/>
                  </a:cubicBezTo>
                  <a:lnTo>
                    <a:pt x="31177" y="2176"/>
                  </a:lnTo>
                  <a:cubicBezTo>
                    <a:pt x="31784" y="2176"/>
                    <a:pt x="32265" y="1674"/>
                    <a:pt x="32265" y="1088"/>
                  </a:cubicBezTo>
                  <a:cubicBezTo>
                    <a:pt x="32265" y="481"/>
                    <a:pt x="31784" y="0"/>
                    <a:pt x="31177" y="0"/>
                  </a:cubicBezTo>
                  <a:close/>
                  <a:moveTo>
                    <a:pt x="37287" y="0"/>
                  </a:moveTo>
                  <a:cubicBezTo>
                    <a:pt x="36701" y="0"/>
                    <a:pt x="36220" y="481"/>
                    <a:pt x="36220" y="1088"/>
                  </a:cubicBezTo>
                  <a:cubicBezTo>
                    <a:pt x="36220" y="1674"/>
                    <a:pt x="36701" y="2176"/>
                    <a:pt x="37287" y="2176"/>
                  </a:cubicBezTo>
                  <a:lnTo>
                    <a:pt x="40237" y="2176"/>
                  </a:lnTo>
                  <a:cubicBezTo>
                    <a:pt x="40823" y="2176"/>
                    <a:pt x="41304" y="1674"/>
                    <a:pt x="41304" y="1088"/>
                  </a:cubicBezTo>
                  <a:cubicBezTo>
                    <a:pt x="41304" y="481"/>
                    <a:pt x="40823" y="0"/>
                    <a:pt x="40237" y="0"/>
                  </a:cubicBezTo>
                  <a:close/>
                  <a:moveTo>
                    <a:pt x="46347" y="0"/>
                  </a:moveTo>
                  <a:cubicBezTo>
                    <a:pt x="45740" y="0"/>
                    <a:pt x="45259" y="481"/>
                    <a:pt x="45259" y="1088"/>
                  </a:cubicBezTo>
                  <a:cubicBezTo>
                    <a:pt x="45259" y="1674"/>
                    <a:pt x="45740" y="2176"/>
                    <a:pt x="46347" y="2176"/>
                  </a:cubicBezTo>
                  <a:lnTo>
                    <a:pt x="49276" y="2176"/>
                  </a:lnTo>
                  <a:cubicBezTo>
                    <a:pt x="49883" y="2176"/>
                    <a:pt x="50364" y="1674"/>
                    <a:pt x="50364" y="1088"/>
                  </a:cubicBezTo>
                  <a:cubicBezTo>
                    <a:pt x="50364" y="481"/>
                    <a:pt x="49883" y="0"/>
                    <a:pt x="49276" y="0"/>
                  </a:cubicBezTo>
                  <a:close/>
                  <a:moveTo>
                    <a:pt x="55386" y="0"/>
                  </a:moveTo>
                  <a:cubicBezTo>
                    <a:pt x="54800" y="0"/>
                    <a:pt x="54318" y="481"/>
                    <a:pt x="54318" y="1088"/>
                  </a:cubicBezTo>
                  <a:cubicBezTo>
                    <a:pt x="54318" y="1674"/>
                    <a:pt x="54800" y="2176"/>
                    <a:pt x="55386" y="2176"/>
                  </a:cubicBezTo>
                  <a:lnTo>
                    <a:pt x="58336" y="2176"/>
                  </a:lnTo>
                  <a:cubicBezTo>
                    <a:pt x="58943" y="2176"/>
                    <a:pt x="59424" y="1674"/>
                    <a:pt x="59424" y="1088"/>
                  </a:cubicBezTo>
                  <a:cubicBezTo>
                    <a:pt x="59424" y="481"/>
                    <a:pt x="58943" y="0"/>
                    <a:pt x="58336" y="0"/>
                  </a:cubicBezTo>
                  <a:close/>
                  <a:moveTo>
                    <a:pt x="64446" y="0"/>
                  </a:moveTo>
                  <a:cubicBezTo>
                    <a:pt x="63860" y="0"/>
                    <a:pt x="63357" y="481"/>
                    <a:pt x="63357" y="1088"/>
                  </a:cubicBezTo>
                  <a:cubicBezTo>
                    <a:pt x="63357" y="1674"/>
                    <a:pt x="63839" y="2176"/>
                    <a:pt x="64446" y="2176"/>
                  </a:cubicBezTo>
                  <a:lnTo>
                    <a:pt x="67396" y="2176"/>
                  </a:lnTo>
                  <a:cubicBezTo>
                    <a:pt x="67982" y="2176"/>
                    <a:pt x="68463" y="1674"/>
                    <a:pt x="68463" y="1088"/>
                  </a:cubicBezTo>
                  <a:cubicBezTo>
                    <a:pt x="68463" y="481"/>
                    <a:pt x="67982" y="0"/>
                    <a:pt x="67396" y="0"/>
                  </a:cubicBezTo>
                  <a:close/>
                  <a:moveTo>
                    <a:pt x="73505" y="0"/>
                  </a:moveTo>
                  <a:cubicBezTo>
                    <a:pt x="72899" y="0"/>
                    <a:pt x="72417" y="481"/>
                    <a:pt x="72417" y="1088"/>
                  </a:cubicBezTo>
                  <a:cubicBezTo>
                    <a:pt x="72417" y="1674"/>
                    <a:pt x="72899" y="2176"/>
                    <a:pt x="73505" y="2176"/>
                  </a:cubicBezTo>
                  <a:lnTo>
                    <a:pt x="76435" y="2176"/>
                  </a:lnTo>
                  <a:cubicBezTo>
                    <a:pt x="77042" y="2176"/>
                    <a:pt x="77523" y="1674"/>
                    <a:pt x="77523" y="1088"/>
                  </a:cubicBezTo>
                  <a:cubicBezTo>
                    <a:pt x="77523" y="481"/>
                    <a:pt x="77042" y="0"/>
                    <a:pt x="76435" y="0"/>
                  </a:cubicBezTo>
                  <a:close/>
                  <a:moveTo>
                    <a:pt x="82565" y="0"/>
                  </a:moveTo>
                  <a:cubicBezTo>
                    <a:pt x="81959" y="0"/>
                    <a:pt x="81477" y="481"/>
                    <a:pt x="81477" y="1088"/>
                  </a:cubicBezTo>
                  <a:cubicBezTo>
                    <a:pt x="81477" y="1674"/>
                    <a:pt x="81959" y="2176"/>
                    <a:pt x="82565" y="2176"/>
                  </a:cubicBezTo>
                  <a:lnTo>
                    <a:pt x="85495" y="2176"/>
                  </a:lnTo>
                  <a:cubicBezTo>
                    <a:pt x="86081" y="2176"/>
                    <a:pt x="86583" y="1674"/>
                    <a:pt x="86583" y="1088"/>
                  </a:cubicBezTo>
                  <a:cubicBezTo>
                    <a:pt x="86583" y="481"/>
                    <a:pt x="86101" y="0"/>
                    <a:pt x="85495" y="0"/>
                  </a:cubicBezTo>
                  <a:close/>
                  <a:moveTo>
                    <a:pt x="91604" y="0"/>
                  </a:moveTo>
                  <a:cubicBezTo>
                    <a:pt x="90998" y="0"/>
                    <a:pt x="90516" y="481"/>
                    <a:pt x="90516" y="1088"/>
                  </a:cubicBezTo>
                  <a:cubicBezTo>
                    <a:pt x="90516" y="1674"/>
                    <a:pt x="90998" y="2176"/>
                    <a:pt x="91604" y="2176"/>
                  </a:cubicBezTo>
                  <a:lnTo>
                    <a:pt x="94534" y="2176"/>
                  </a:lnTo>
                  <a:cubicBezTo>
                    <a:pt x="95140" y="2176"/>
                    <a:pt x="95622" y="1674"/>
                    <a:pt x="95622" y="1088"/>
                  </a:cubicBezTo>
                  <a:cubicBezTo>
                    <a:pt x="95622" y="481"/>
                    <a:pt x="95140" y="0"/>
                    <a:pt x="94534" y="0"/>
                  </a:cubicBezTo>
                  <a:close/>
                  <a:moveTo>
                    <a:pt x="100664" y="0"/>
                  </a:moveTo>
                  <a:cubicBezTo>
                    <a:pt x="100057" y="0"/>
                    <a:pt x="99576" y="481"/>
                    <a:pt x="99576" y="1088"/>
                  </a:cubicBezTo>
                  <a:cubicBezTo>
                    <a:pt x="99576" y="1674"/>
                    <a:pt x="100057" y="2176"/>
                    <a:pt x="100664" y="2176"/>
                  </a:cubicBezTo>
                  <a:lnTo>
                    <a:pt x="103594" y="2176"/>
                  </a:lnTo>
                  <a:cubicBezTo>
                    <a:pt x="104200" y="2176"/>
                    <a:pt x="104682" y="1674"/>
                    <a:pt x="104682" y="1088"/>
                  </a:cubicBezTo>
                  <a:cubicBezTo>
                    <a:pt x="104682" y="481"/>
                    <a:pt x="104200" y="0"/>
                    <a:pt x="103594" y="0"/>
                  </a:cubicBezTo>
                  <a:close/>
                  <a:moveTo>
                    <a:pt x="109703" y="0"/>
                  </a:moveTo>
                  <a:cubicBezTo>
                    <a:pt x="109117" y="0"/>
                    <a:pt x="108615" y="481"/>
                    <a:pt x="108615" y="1088"/>
                  </a:cubicBezTo>
                  <a:cubicBezTo>
                    <a:pt x="108615" y="1674"/>
                    <a:pt x="109117" y="2176"/>
                    <a:pt x="109703" y="2176"/>
                  </a:cubicBezTo>
                  <a:lnTo>
                    <a:pt x="112654" y="2176"/>
                  </a:lnTo>
                  <a:cubicBezTo>
                    <a:pt x="113239" y="2176"/>
                    <a:pt x="113721" y="1674"/>
                    <a:pt x="113721" y="1088"/>
                  </a:cubicBezTo>
                  <a:cubicBezTo>
                    <a:pt x="113721" y="481"/>
                    <a:pt x="113239" y="0"/>
                    <a:pt x="112654" y="0"/>
                  </a:cubicBezTo>
                  <a:close/>
                  <a:moveTo>
                    <a:pt x="118763" y="0"/>
                  </a:moveTo>
                  <a:cubicBezTo>
                    <a:pt x="118156" y="0"/>
                    <a:pt x="117675" y="481"/>
                    <a:pt x="117675" y="1088"/>
                  </a:cubicBezTo>
                  <a:cubicBezTo>
                    <a:pt x="117675" y="1674"/>
                    <a:pt x="118156" y="2176"/>
                    <a:pt x="118763" y="2176"/>
                  </a:cubicBezTo>
                  <a:lnTo>
                    <a:pt x="121693" y="2176"/>
                  </a:lnTo>
                  <a:cubicBezTo>
                    <a:pt x="122299" y="2176"/>
                    <a:pt x="122781" y="1674"/>
                    <a:pt x="122781" y="1088"/>
                  </a:cubicBezTo>
                  <a:cubicBezTo>
                    <a:pt x="122781" y="481"/>
                    <a:pt x="122299" y="0"/>
                    <a:pt x="121693" y="0"/>
                  </a:cubicBezTo>
                  <a:close/>
                  <a:moveTo>
                    <a:pt x="127823" y="0"/>
                  </a:moveTo>
                  <a:cubicBezTo>
                    <a:pt x="127216" y="0"/>
                    <a:pt x="126735" y="481"/>
                    <a:pt x="126735" y="1088"/>
                  </a:cubicBezTo>
                  <a:cubicBezTo>
                    <a:pt x="126735" y="1674"/>
                    <a:pt x="127216" y="2176"/>
                    <a:pt x="127823" y="2176"/>
                  </a:cubicBezTo>
                  <a:lnTo>
                    <a:pt x="130752" y="2176"/>
                  </a:lnTo>
                  <a:cubicBezTo>
                    <a:pt x="131338" y="2176"/>
                    <a:pt x="131840" y="1674"/>
                    <a:pt x="131840" y="1088"/>
                  </a:cubicBezTo>
                  <a:cubicBezTo>
                    <a:pt x="131840" y="481"/>
                    <a:pt x="131338" y="0"/>
                    <a:pt x="130752" y="0"/>
                  </a:cubicBezTo>
                  <a:close/>
                  <a:moveTo>
                    <a:pt x="136862" y="0"/>
                  </a:moveTo>
                  <a:cubicBezTo>
                    <a:pt x="136276" y="0"/>
                    <a:pt x="135774" y="481"/>
                    <a:pt x="135774" y="1088"/>
                  </a:cubicBezTo>
                  <a:cubicBezTo>
                    <a:pt x="135774" y="1674"/>
                    <a:pt x="136276" y="2176"/>
                    <a:pt x="136862" y="2176"/>
                  </a:cubicBezTo>
                  <a:lnTo>
                    <a:pt x="139812" y="2176"/>
                  </a:lnTo>
                  <a:cubicBezTo>
                    <a:pt x="140398" y="2176"/>
                    <a:pt x="140879" y="1674"/>
                    <a:pt x="140879" y="1088"/>
                  </a:cubicBezTo>
                  <a:cubicBezTo>
                    <a:pt x="140879" y="481"/>
                    <a:pt x="140398" y="0"/>
                    <a:pt x="139812" y="0"/>
                  </a:cubicBezTo>
                  <a:close/>
                  <a:moveTo>
                    <a:pt x="145922" y="0"/>
                  </a:moveTo>
                  <a:cubicBezTo>
                    <a:pt x="145315" y="0"/>
                    <a:pt x="144834" y="481"/>
                    <a:pt x="144834" y="1088"/>
                  </a:cubicBezTo>
                  <a:cubicBezTo>
                    <a:pt x="144834" y="1674"/>
                    <a:pt x="145315" y="2176"/>
                    <a:pt x="145922" y="2176"/>
                  </a:cubicBezTo>
                  <a:lnTo>
                    <a:pt x="148851" y="2176"/>
                  </a:lnTo>
                  <a:cubicBezTo>
                    <a:pt x="149458" y="2176"/>
                    <a:pt x="149939" y="1674"/>
                    <a:pt x="149939" y="1088"/>
                  </a:cubicBezTo>
                  <a:cubicBezTo>
                    <a:pt x="149939" y="481"/>
                    <a:pt x="149458" y="0"/>
                    <a:pt x="1488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3"/>
            <p:cNvSpPr/>
            <p:nvPr/>
          </p:nvSpPr>
          <p:spPr>
            <a:xfrm flipH="1">
              <a:off x="4581904" y="4315200"/>
              <a:ext cx="114246" cy="69087"/>
            </a:xfrm>
            <a:custGeom>
              <a:avLst/>
              <a:gdLst/>
              <a:ahLst/>
              <a:cxnLst/>
              <a:rect l="l" t="t" r="r" b="b"/>
              <a:pathLst>
                <a:path w="3600" h="2177" extrusionOk="0">
                  <a:moveTo>
                    <a:pt x="1089" y="0"/>
                  </a:moveTo>
                  <a:cubicBezTo>
                    <a:pt x="482" y="0"/>
                    <a:pt x="1" y="481"/>
                    <a:pt x="1" y="1088"/>
                  </a:cubicBezTo>
                  <a:cubicBezTo>
                    <a:pt x="1" y="1674"/>
                    <a:pt x="482" y="2176"/>
                    <a:pt x="1089" y="2176"/>
                  </a:cubicBezTo>
                  <a:lnTo>
                    <a:pt x="2533" y="2176"/>
                  </a:lnTo>
                  <a:cubicBezTo>
                    <a:pt x="3119" y="2176"/>
                    <a:pt x="3600" y="1674"/>
                    <a:pt x="3600" y="1088"/>
                  </a:cubicBezTo>
                  <a:cubicBezTo>
                    <a:pt x="3600" y="481"/>
                    <a:pt x="3119" y="0"/>
                    <a:pt x="25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33" name="Google Shape;1933;p13"/>
          <p:cNvGrpSpPr/>
          <p:nvPr/>
        </p:nvGrpSpPr>
        <p:grpSpPr>
          <a:xfrm>
            <a:off x="6213486" y="5195825"/>
            <a:ext cx="525955" cy="381624"/>
            <a:chOff x="4279115" y="3878273"/>
            <a:chExt cx="394466" cy="286218"/>
          </a:xfrm>
        </p:grpSpPr>
        <p:sp>
          <p:nvSpPr>
            <p:cNvPr id="1934" name="Google Shape;1934;p13"/>
            <p:cNvSpPr/>
            <p:nvPr/>
          </p:nvSpPr>
          <p:spPr>
            <a:xfrm flipH="1">
              <a:off x="4360134" y="4048245"/>
              <a:ext cx="21929" cy="116245"/>
            </a:xfrm>
            <a:custGeom>
              <a:avLst/>
              <a:gdLst/>
              <a:ahLst/>
              <a:cxnLst/>
              <a:rect l="l" t="t" r="r" b="b"/>
              <a:pathLst>
                <a:path w="691" h="3663" extrusionOk="0">
                  <a:moveTo>
                    <a:pt x="0" y="1"/>
                  </a:moveTo>
                  <a:lnTo>
                    <a:pt x="0" y="3663"/>
                  </a:lnTo>
                  <a:lnTo>
                    <a:pt x="690" y="3663"/>
                  </a:lnTo>
                  <a:lnTo>
                    <a:pt x="69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3"/>
            <p:cNvSpPr/>
            <p:nvPr/>
          </p:nvSpPr>
          <p:spPr>
            <a:xfrm flipH="1">
              <a:off x="4279115" y="3888237"/>
              <a:ext cx="185967" cy="185935"/>
            </a:xfrm>
            <a:custGeom>
              <a:avLst/>
              <a:gdLst/>
              <a:ahLst/>
              <a:cxnLst/>
              <a:rect l="l" t="t" r="r" b="b"/>
              <a:pathLst>
                <a:path w="5860" h="5859" extrusionOk="0">
                  <a:moveTo>
                    <a:pt x="2930" y="0"/>
                  </a:moveTo>
                  <a:cubicBezTo>
                    <a:pt x="1298" y="0"/>
                    <a:pt x="1" y="1298"/>
                    <a:pt x="1" y="2930"/>
                  </a:cubicBezTo>
                  <a:cubicBezTo>
                    <a:pt x="1" y="4541"/>
                    <a:pt x="1319" y="5859"/>
                    <a:pt x="2930" y="5859"/>
                  </a:cubicBezTo>
                  <a:cubicBezTo>
                    <a:pt x="4541" y="5859"/>
                    <a:pt x="5859" y="4541"/>
                    <a:pt x="5859" y="2930"/>
                  </a:cubicBezTo>
                  <a:cubicBezTo>
                    <a:pt x="5859" y="1298"/>
                    <a:pt x="4541" y="0"/>
                    <a:pt x="2930"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3"/>
            <p:cNvSpPr/>
            <p:nvPr/>
          </p:nvSpPr>
          <p:spPr>
            <a:xfrm flipH="1">
              <a:off x="4568633" y="4038312"/>
              <a:ext cx="21961" cy="116880"/>
            </a:xfrm>
            <a:custGeom>
              <a:avLst/>
              <a:gdLst/>
              <a:ahLst/>
              <a:cxnLst/>
              <a:rect l="l" t="t" r="r" b="b"/>
              <a:pathLst>
                <a:path w="692" h="3683" extrusionOk="0">
                  <a:moveTo>
                    <a:pt x="1" y="0"/>
                  </a:moveTo>
                  <a:lnTo>
                    <a:pt x="1" y="3683"/>
                  </a:lnTo>
                  <a:lnTo>
                    <a:pt x="691" y="3683"/>
                  </a:lnTo>
                  <a:lnTo>
                    <a:pt x="69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3"/>
            <p:cNvSpPr/>
            <p:nvPr/>
          </p:nvSpPr>
          <p:spPr>
            <a:xfrm flipH="1">
              <a:off x="4487614" y="3878273"/>
              <a:ext cx="185967" cy="185967"/>
            </a:xfrm>
            <a:custGeom>
              <a:avLst/>
              <a:gdLst/>
              <a:ahLst/>
              <a:cxnLst/>
              <a:rect l="l" t="t" r="r" b="b"/>
              <a:pathLst>
                <a:path w="5860" h="5860" extrusionOk="0">
                  <a:moveTo>
                    <a:pt x="2930" y="1"/>
                  </a:moveTo>
                  <a:cubicBezTo>
                    <a:pt x="1298" y="1"/>
                    <a:pt x="1" y="1298"/>
                    <a:pt x="1" y="2930"/>
                  </a:cubicBezTo>
                  <a:cubicBezTo>
                    <a:pt x="1" y="4541"/>
                    <a:pt x="1298" y="5859"/>
                    <a:pt x="2930" y="5859"/>
                  </a:cubicBezTo>
                  <a:cubicBezTo>
                    <a:pt x="4541" y="5859"/>
                    <a:pt x="5859" y="4541"/>
                    <a:pt x="5859" y="2930"/>
                  </a:cubicBezTo>
                  <a:cubicBezTo>
                    <a:pt x="5859" y="1298"/>
                    <a:pt x="4541" y="1"/>
                    <a:pt x="293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38" name="Google Shape;1938;p13"/>
          <p:cNvGrpSpPr/>
          <p:nvPr/>
        </p:nvGrpSpPr>
        <p:grpSpPr>
          <a:xfrm>
            <a:off x="11569577" y="5236549"/>
            <a:ext cx="220495" cy="340903"/>
            <a:chOff x="7734632" y="3897516"/>
            <a:chExt cx="165371" cy="255677"/>
          </a:xfrm>
        </p:grpSpPr>
        <p:sp>
          <p:nvSpPr>
            <p:cNvPr id="1939" name="Google Shape;1939;p13"/>
            <p:cNvSpPr/>
            <p:nvPr/>
          </p:nvSpPr>
          <p:spPr>
            <a:xfrm flipH="1">
              <a:off x="7806322" y="4048912"/>
              <a:ext cx="19961" cy="104281"/>
            </a:xfrm>
            <a:custGeom>
              <a:avLst/>
              <a:gdLst/>
              <a:ahLst/>
              <a:cxnLst/>
              <a:rect l="l" t="t" r="r" b="b"/>
              <a:pathLst>
                <a:path w="629" h="3286" extrusionOk="0">
                  <a:moveTo>
                    <a:pt x="1" y="1"/>
                  </a:moveTo>
                  <a:lnTo>
                    <a:pt x="1" y="3286"/>
                  </a:lnTo>
                  <a:lnTo>
                    <a:pt x="628" y="3286"/>
                  </a:lnTo>
                  <a:lnTo>
                    <a:pt x="62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3"/>
            <p:cNvSpPr/>
            <p:nvPr/>
          </p:nvSpPr>
          <p:spPr>
            <a:xfrm flipH="1">
              <a:off x="7734632" y="3897516"/>
              <a:ext cx="165371" cy="165371"/>
            </a:xfrm>
            <a:custGeom>
              <a:avLst/>
              <a:gdLst/>
              <a:ahLst/>
              <a:cxnLst/>
              <a:rect l="l" t="t" r="r" b="b"/>
              <a:pathLst>
                <a:path w="5211" h="5211" extrusionOk="0">
                  <a:moveTo>
                    <a:pt x="2596" y="0"/>
                  </a:moveTo>
                  <a:cubicBezTo>
                    <a:pt x="1173" y="0"/>
                    <a:pt x="1" y="1172"/>
                    <a:pt x="1" y="2616"/>
                  </a:cubicBezTo>
                  <a:cubicBezTo>
                    <a:pt x="1" y="4038"/>
                    <a:pt x="1173" y="5210"/>
                    <a:pt x="2596" y="5210"/>
                  </a:cubicBezTo>
                  <a:cubicBezTo>
                    <a:pt x="4039" y="5210"/>
                    <a:pt x="5211" y="4059"/>
                    <a:pt x="5211" y="2616"/>
                  </a:cubicBezTo>
                  <a:cubicBezTo>
                    <a:pt x="5211" y="1172"/>
                    <a:pt x="4039" y="0"/>
                    <a:pt x="2596"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41" name="Google Shape;1941;p13"/>
          <p:cNvGrpSpPr/>
          <p:nvPr/>
        </p:nvGrpSpPr>
        <p:grpSpPr>
          <a:xfrm>
            <a:off x="11747505" y="5192246"/>
            <a:ext cx="267420" cy="385204"/>
            <a:chOff x="7868078" y="3862988"/>
            <a:chExt cx="200565" cy="288903"/>
          </a:xfrm>
        </p:grpSpPr>
        <p:sp>
          <p:nvSpPr>
            <p:cNvPr id="1942" name="Google Shape;1942;p13"/>
            <p:cNvSpPr/>
            <p:nvPr/>
          </p:nvSpPr>
          <p:spPr>
            <a:xfrm flipH="1">
              <a:off x="7955730" y="4025682"/>
              <a:ext cx="23928" cy="126210"/>
            </a:xfrm>
            <a:custGeom>
              <a:avLst/>
              <a:gdLst/>
              <a:ahLst/>
              <a:cxnLst/>
              <a:rect l="l" t="t" r="r" b="b"/>
              <a:pathLst>
                <a:path w="754" h="3977" extrusionOk="0">
                  <a:moveTo>
                    <a:pt x="0" y="1"/>
                  </a:moveTo>
                  <a:lnTo>
                    <a:pt x="0" y="3976"/>
                  </a:lnTo>
                  <a:lnTo>
                    <a:pt x="753" y="3976"/>
                  </a:lnTo>
                  <a:lnTo>
                    <a:pt x="7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3"/>
            <p:cNvSpPr/>
            <p:nvPr/>
          </p:nvSpPr>
          <p:spPr>
            <a:xfrm flipH="1">
              <a:off x="7868078" y="3862988"/>
              <a:ext cx="200565" cy="199899"/>
            </a:xfrm>
            <a:custGeom>
              <a:avLst/>
              <a:gdLst/>
              <a:ahLst/>
              <a:cxnLst/>
              <a:rect l="l" t="t" r="r" b="b"/>
              <a:pathLst>
                <a:path w="6320" h="6299" extrusionOk="0">
                  <a:moveTo>
                    <a:pt x="3160" y="0"/>
                  </a:moveTo>
                  <a:cubicBezTo>
                    <a:pt x="1402" y="0"/>
                    <a:pt x="0" y="1402"/>
                    <a:pt x="0" y="3160"/>
                  </a:cubicBezTo>
                  <a:cubicBezTo>
                    <a:pt x="0" y="4896"/>
                    <a:pt x="1402" y="6298"/>
                    <a:pt x="3160" y="6298"/>
                  </a:cubicBezTo>
                  <a:cubicBezTo>
                    <a:pt x="4897" y="6298"/>
                    <a:pt x="6319" y="4896"/>
                    <a:pt x="6319" y="3160"/>
                  </a:cubicBezTo>
                  <a:cubicBezTo>
                    <a:pt x="6319" y="1402"/>
                    <a:pt x="4897" y="0"/>
                    <a:pt x="316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50569475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1259"/>
        <p:cNvGrpSpPr/>
        <p:nvPr/>
      </p:nvGrpSpPr>
      <p:grpSpPr>
        <a:xfrm>
          <a:off x="0" y="0"/>
          <a:ext cx="0" cy="0"/>
          <a:chOff x="0" y="0"/>
          <a:chExt cx="0" cy="0"/>
        </a:xfrm>
      </p:grpSpPr>
      <p:sp>
        <p:nvSpPr>
          <p:cNvPr id="1260" name="Google Shape;1260;p25"/>
          <p:cNvSpPr txBox="1">
            <a:spLocks noGrp="1"/>
          </p:cNvSpPr>
          <p:nvPr>
            <p:ph type="subTitle" idx="1"/>
          </p:nvPr>
        </p:nvSpPr>
        <p:spPr>
          <a:xfrm>
            <a:off x="1447800" y="3554300"/>
            <a:ext cx="3937200" cy="461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3467">
                <a:latin typeface="Poppins Black"/>
                <a:ea typeface="Poppins Black"/>
                <a:cs typeface="Poppins Black"/>
                <a:sym typeface="Poppins Black"/>
              </a:defRPr>
            </a:lvl1pPr>
            <a:lvl2pPr lvl="1" algn="r" rtl="0">
              <a:lnSpc>
                <a:spcPct val="100000"/>
              </a:lnSpc>
              <a:spcBef>
                <a:spcPts val="2133"/>
              </a:spcBef>
              <a:spcAft>
                <a:spcPts val="0"/>
              </a:spcAft>
              <a:buNone/>
              <a:defRPr sz="3467">
                <a:latin typeface="Poppins Black"/>
                <a:ea typeface="Poppins Black"/>
                <a:cs typeface="Poppins Black"/>
                <a:sym typeface="Poppins Black"/>
              </a:defRPr>
            </a:lvl2pPr>
            <a:lvl3pPr lvl="2" algn="r" rtl="0">
              <a:lnSpc>
                <a:spcPct val="100000"/>
              </a:lnSpc>
              <a:spcBef>
                <a:spcPts val="2133"/>
              </a:spcBef>
              <a:spcAft>
                <a:spcPts val="0"/>
              </a:spcAft>
              <a:buNone/>
              <a:defRPr sz="3467">
                <a:latin typeface="Poppins Black"/>
                <a:ea typeface="Poppins Black"/>
                <a:cs typeface="Poppins Black"/>
                <a:sym typeface="Poppins Black"/>
              </a:defRPr>
            </a:lvl3pPr>
            <a:lvl4pPr lvl="3" algn="r" rtl="0">
              <a:lnSpc>
                <a:spcPct val="100000"/>
              </a:lnSpc>
              <a:spcBef>
                <a:spcPts val="2133"/>
              </a:spcBef>
              <a:spcAft>
                <a:spcPts val="0"/>
              </a:spcAft>
              <a:buNone/>
              <a:defRPr sz="3467">
                <a:latin typeface="Poppins Black"/>
                <a:ea typeface="Poppins Black"/>
                <a:cs typeface="Poppins Black"/>
                <a:sym typeface="Poppins Black"/>
              </a:defRPr>
            </a:lvl4pPr>
            <a:lvl5pPr lvl="4" algn="r" rtl="0">
              <a:lnSpc>
                <a:spcPct val="100000"/>
              </a:lnSpc>
              <a:spcBef>
                <a:spcPts val="2133"/>
              </a:spcBef>
              <a:spcAft>
                <a:spcPts val="0"/>
              </a:spcAft>
              <a:buNone/>
              <a:defRPr sz="3467">
                <a:latin typeface="Poppins Black"/>
                <a:ea typeface="Poppins Black"/>
                <a:cs typeface="Poppins Black"/>
                <a:sym typeface="Poppins Black"/>
              </a:defRPr>
            </a:lvl5pPr>
            <a:lvl6pPr lvl="5" algn="r" rtl="0">
              <a:lnSpc>
                <a:spcPct val="100000"/>
              </a:lnSpc>
              <a:spcBef>
                <a:spcPts val="2133"/>
              </a:spcBef>
              <a:spcAft>
                <a:spcPts val="0"/>
              </a:spcAft>
              <a:buNone/>
              <a:defRPr sz="3467">
                <a:latin typeface="Poppins Black"/>
                <a:ea typeface="Poppins Black"/>
                <a:cs typeface="Poppins Black"/>
                <a:sym typeface="Poppins Black"/>
              </a:defRPr>
            </a:lvl6pPr>
            <a:lvl7pPr lvl="6" algn="r" rtl="0">
              <a:lnSpc>
                <a:spcPct val="100000"/>
              </a:lnSpc>
              <a:spcBef>
                <a:spcPts val="2133"/>
              </a:spcBef>
              <a:spcAft>
                <a:spcPts val="0"/>
              </a:spcAft>
              <a:buNone/>
              <a:defRPr sz="3467">
                <a:latin typeface="Poppins Black"/>
                <a:ea typeface="Poppins Black"/>
                <a:cs typeface="Poppins Black"/>
                <a:sym typeface="Poppins Black"/>
              </a:defRPr>
            </a:lvl7pPr>
            <a:lvl8pPr lvl="7" algn="r" rtl="0">
              <a:lnSpc>
                <a:spcPct val="100000"/>
              </a:lnSpc>
              <a:spcBef>
                <a:spcPts val="2133"/>
              </a:spcBef>
              <a:spcAft>
                <a:spcPts val="0"/>
              </a:spcAft>
              <a:buNone/>
              <a:defRPr sz="3467">
                <a:latin typeface="Poppins Black"/>
                <a:ea typeface="Poppins Black"/>
                <a:cs typeface="Poppins Black"/>
                <a:sym typeface="Poppins Black"/>
              </a:defRPr>
            </a:lvl8pPr>
            <a:lvl9pPr lvl="8" algn="r" rtl="0">
              <a:lnSpc>
                <a:spcPct val="100000"/>
              </a:lnSpc>
              <a:spcBef>
                <a:spcPts val="2133"/>
              </a:spcBef>
              <a:spcAft>
                <a:spcPts val="2133"/>
              </a:spcAft>
              <a:buNone/>
              <a:defRPr sz="3467">
                <a:latin typeface="Poppins Black"/>
                <a:ea typeface="Poppins Black"/>
                <a:cs typeface="Poppins Black"/>
                <a:sym typeface="Poppins Black"/>
              </a:defRPr>
            </a:lvl9pPr>
          </a:lstStyle>
          <a:p>
            <a:endParaRPr/>
          </a:p>
        </p:txBody>
      </p:sp>
      <p:sp>
        <p:nvSpPr>
          <p:cNvPr id="1261" name="Google Shape;1261;p25"/>
          <p:cNvSpPr txBox="1">
            <a:spLocks noGrp="1"/>
          </p:cNvSpPr>
          <p:nvPr>
            <p:ph type="subTitle" idx="2"/>
          </p:nvPr>
        </p:nvSpPr>
        <p:spPr>
          <a:xfrm>
            <a:off x="1447800" y="4031095"/>
            <a:ext cx="3937200" cy="2717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2667"/>
            </a:lvl1pPr>
            <a:lvl2pPr lvl="1" algn="r" rtl="0">
              <a:lnSpc>
                <a:spcPct val="100000"/>
              </a:lnSpc>
              <a:spcBef>
                <a:spcPts val="2133"/>
              </a:spcBef>
              <a:spcAft>
                <a:spcPts val="0"/>
              </a:spcAft>
              <a:buNone/>
              <a:defRPr sz="2667"/>
            </a:lvl2pPr>
            <a:lvl3pPr lvl="2" algn="r" rtl="0">
              <a:lnSpc>
                <a:spcPct val="100000"/>
              </a:lnSpc>
              <a:spcBef>
                <a:spcPts val="2133"/>
              </a:spcBef>
              <a:spcAft>
                <a:spcPts val="0"/>
              </a:spcAft>
              <a:buNone/>
              <a:defRPr sz="2667"/>
            </a:lvl3pPr>
            <a:lvl4pPr lvl="3" algn="r" rtl="0">
              <a:lnSpc>
                <a:spcPct val="100000"/>
              </a:lnSpc>
              <a:spcBef>
                <a:spcPts val="2133"/>
              </a:spcBef>
              <a:spcAft>
                <a:spcPts val="0"/>
              </a:spcAft>
              <a:buNone/>
              <a:defRPr sz="2667"/>
            </a:lvl4pPr>
            <a:lvl5pPr lvl="4" algn="r" rtl="0">
              <a:lnSpc>
                <a:spcPct val="100000"/>
              </a:lnSpc>
              <a:spcBef>
                <a:spcPts val="2133"/>
              </a:spcBef>
              <a:spcAft>
                <a:spcPts val="0"/>
              </a:spcAft>
              <a:buNone/>
              <a:defRPr sz="2667"/>
            </a:lvl5pPr>
            <a:lvl6pPr lvl="5" algn="r" rtl="0">
              <a:lnSpc>
                <a:spcPct val="100000"/>
              </a:lnSpc>
              <a:spcBef>
                <a:spcPts val="2133"/>
              </a:spcBef>
              <a:spcAft>
                <a:spcPts val="0"/>
              </a:spcAft>
              <a:buNone/>
              <a:defRPr sz="2667"/>
            </a:lvl6pPr>
            <a:lvl7pPr lvl="6" algn="r" rtl="0">
              <a:lnSpc>
                <a:spcPct val="100000"/>
              </a:lnSpc>
              <a:spcBef>
                <a:spcPts val="2133"/>
              </a:spcBef>
              <a:spcAft>
                <a:spcPts val="0"/>
              </a:spcAft>
              <a:buNone/>
              <a:defRPr sz="2667"/>
            </a:lvl7pPr>
            <a:lvl8pPr lvl="7" algn="r" rtl="0">
              <a:lnSpc>
                <a:spcPct val="100000"/>
              </a:lnSpc>
              <a:spcBef>
                <a:spcPts val="2133"/>
              </a:spcBef>
              <a:spcAft>
                <a:spcPts val="0"/>
              </a:spcAft>
              <a:buNone/>
              <a:defRPr sz="2667"/>
            </a:lvl8pPr>
            <a:lvl9pPr lvl="8" algn="r" rtl="0">
              <a:lnSpc>
                <a:spcPct val="100000"/>
              </a:lnSpc>
              <a:spcBef>
                <a:spcPts val="2133"/>
              </a:spcBef>
              <a:spcAft>
                <a:spcPts val="2133"/>
              </a:spcAft>
              <a:buNone/>
              <a:defRPr sz="2667"/>
            </a:lvl9pPr>
          </a:lstStyle>
          <a:p>
            <a:endParaRPr/>
          </a:p>
        </p:txBody>
      </p:sp>
      <p:sp>
        <p:nvSpPr>
          <p:cNvPr id="1262" name="Google Shape;1262;p25"/>
          <p:cNvSpPr txBox="1">
            <a:spLocks noGrp="1"/>
          </p:cNvSpPr>
          <p:nvPr>
            <p:ph type="subTitle" idx="3"/>
          </p:nvPr>
        </p:nvSpPr>
        <p:spPr>
          <a:xfrm>
            <a:off x="6807167" y="3554300"/>
            <a:ext cx="3937200" cy="46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3467">
                <a:latin typeface="Poppins Black"/>
                <a:ea typeface="Poppins Black"/>
                <a:cs typeface="Poppins Black"/>
                <a:sym typeface="Poppins Black"/>
              </a:defRPr>
            </a:lvl1pPr>
            <a:lvl2pPr lvl="1" rtl="0">
              <a:lnSpc>
                <a:spcPct val="100000"/>
              </a:lnSpc>
              <a:spcBef>
                <a:spcPts val="2133"/>
              </a:spcBef>
              <a:spcAft>
                <a:spcPts val="0"/>
              </a:spcAft>
              <a:buNone/>
              <a:defRPr sz="3467">
                <a:latin typeface="Poppins Black"/>
                <a:ea typeface="Poppins Black"/>
                <a:cs typeface="Poppins Black"/>
                <a:sym typeface="Poppins Black"/>
              </a:defRPr>
            </a:lvl2pPr>
            <a:lvl3pPr lvl="2" rtl="0">
              <a:lnSpc>
                <a:spcPct val="100000"/>
              </a:lnSpc>
              <a:spcBef>
                <a:spcPts val="2133"/>
              </a:spcBef>
              <a:spcAft>
                <a:spcPts val="0"/>
              </a:spcAft>
              <a:buNone/>
              <a:defRPr sz="3467">
                <a:latin typeface="Poppins Black"/>
                <a:ea typeface="Poppins Black"/>
                <a:cs typeface="Poppins Black"/>
                <a:sym typeface="Poppins Black"/>
              </a:defRPr>
            </a:lvl3pPr>
            <a:lvl4pPr lvl="3" rtl="0">
              <a:lnSpc>
                <a:spcPct val="100000"/>
              </a:lnSpc>
              <a:spcBef>
                <a:spcPts val="2133"/>
              </a:spcBef>
              <a:spcAft>
                <a:spcPts val="0"/>
              </a:spcAft>
              <a:buNone/>
              <a:defRPr sz="3467">
                <a:latin typeface="Poppins Black"/>
                <a:ea typeface="Poppins Black"/>
                <a:cs typeface="Poppins Black"/>
                <a:sym typeface="Poppins Black"/>
              </a:defRPr>
            </a:lvl4pPr>
            <a:lvl5pPr lvl="4" rtl="0">
              <a:lnSpc>
                <a:spcPct val="100000"/>
              </a:lnSpc>
              <a:spcBef>
                <a:spcPts val="2133"/>
              </a:spcBef>
              <a:spcAft>
                <a:spcPts val="0"/>
              </a:spcAft>
              <a:buNone/>
              <a:defRPr sz="3467">
                <a:latin typeface="Poppins Black"/>
                <a:ea typeface="Poppins Black"/>
                <a:cs typeface="Poppins Black"/>
                <a:sym typeface="Poppins Black"/>
              </a:defRPr>
            </a:lvl5pPr>
            <a:lvl6pPr lvl="5" rtl="0">
              <a:lnSpc>
                <a:spcPct val="100000"/>
              </a:lnSpc>
              <a:spcBef>
                <a:spcPts val="2133"/>
              </a:spcBef>
              <a:spcAft>
                <a:spcPts val="0"/>
              </a:spcAft>
              <a:buNone/>
              <a:defRPr sz="3467">
                <a:latin typeface="Poppins Black"/>
                <a:ea typeface="Poppins Black"/>
                <a:cs typeface="Poppins Black"/>
                <a:sym typeface="Poppins Black"/>
              </a:defRPr>
            </a:lvl6pPr>
            <a:lvl7pPr lvl="6" rtl="0">
              <a:lnSpc>
                <a:spcPct val="100000"/>
              </a:lnSpc>
              <a:spcBef>
                <a:spcPts val="2133"/>
              </a:spcBef>
              <a:spcAft>
                <a:spcPts val="0"/>
              </a:spcAft>
              <a:buNone/>
              <a:defRPr sz="3467">
                <a:latin typeface="Poppins Black"/>
                <a:ea typeface="Poppins Black"/>
                <a:cs typeface="Poppins Black"/>
                <a:sym typeface="Poppins Black"/>
              </a:defRPr>
            </a:lvl7pPr>
            <a:lvl8pPr lvl="7" rtl="0">
              <a:lnSpc>
                <a:spcPct val="100000"/>
              </a:lnSpc>
              <a:spcBef>
                <a:spcPts val="2133"/>
              </a:spcBef>
              <a:spcAft>
                <a:spcPts val="0"/>
              </a:spcAft>
              <a:buNone/>
              <a:defRPr sz="3467">
                <a:latin typeface="Poppins Black"/>
                <a:ea typeface="Poppins Black"/>
                <a:cs typeface="Poppins Black"/>
                <a:sym typeface="Poppins Black"/>
              </a:defRPr>
            </a:lvl8pPr>
            <a:lvl9pPr lvl="8" rtl="0">
              <a:lnSpc>
                <a:spcPct val="100000"/>
              </a:lnSpc>
              <a:spcBef>
                <a:spcPts val="2133"/>
              </a:spcBef>
              <a:spcAft>
                <a:spcPts val="2133"/>
              </a:spcAft>
              <a:buNone/>
              <a:defRPr sz="3467">
                <a:latin typeface="Poppins Black"/>
                <a:ea typeface="Poppins Black"/>
                <a:cs typeface="Poppins Black"/>
                <a:sym typeface="Poppins Black"/>
              </a:defRPr>
            </a:lvl9pPr>
          </a:lstStyle>
          <a:p>
            <a:endParaRPr/>
          </a:p>
        </p:txBody>
      </p:sp>
      <p:sp>
        <p:nvSpPr>
          <p:cNvPr id="1263" name="Google Shape;1263;p25"/>
          <p:cNvSpPr txBox="1">
            <a:spLocks noGrp="1"/>
          </p:cNvSpPr>
          <p:nvPr>
            <p:ph type="subTitle" idx="4"/>
          </p:nvPr>
        </p:nvSpPr>
        <p:spPr>
          <a:xfrm>
            <a:off x="6807167" y="4031095"/>
            <a:ext cx="3937200" cy="271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lvl1pPr>
            <a:lvl2pPr lvl="1" rtl="0">
              <a:lnSpc>
                <a:spcPct val="100000"/>
              </a:lnSpc>
              <a:spcBef>
                <a:spcPts val="2133"/>
              </a:spcBef>
              <a:spcAft>
                <a:spcPts val="0"/>
              </a:spcAft>
              <a:buNone/>
              <a:defRPr sz="2667"/>
            </a:lvl2pPr>
            <a:lvl3pPr lvl="2" rtl="0">
              <a:lnSpc>
                <a:spcPct val="100000"/>
              </a:lnSpc>
              <a:spcBef>
                <a:spcPts val="2133"/>
              </a:spcBef>
              <a:spcAft>
                <a:spcPts val="0"/>
              </a:spcAft>
              <a:buNone/>
              <a:defRPr sz="2667"/>
            </a:lvl3pPr>
            <a:lvl4pPr lvl="3" rtl="0">
              <a:lnSpc>
                <a:spcPct val="100000"/>
              </a:lnSpc>
              <a:spcBef>
                <a:spcPts val="2133"/>
              </a:spcBef>
              <a:spcAft>
                <a:spcPts val="0"/>
              </a:spcAft>
              <a:buNone/>
              <a:defRPr sz="2667"/>
            </a:lvl4pPr>
            <a:lvl5pPr lvl="4" rtl="0">
              <a:lnSpc>
                <a:spcPct val="100000"/>
              </a:lnSpc>
              <a:spcBef>
                <a:spcPts val="2133"/>
              </a:spcBef>
              <a:spcAft>
                <a:spcPts val="0"/>
              </a:spcAft>
              <a:buNone/>
              <a:defRPr sz="2667"/>
            </a:lvl5pPr>
            <a:lvl6pPr lvl="5" rtl="0">
              <a:lnSpc>
                <a:spcPct val="100000"/>
              </a:lnSpc>
              <a:spcBef>
                <a:spcPts val="2133"/>
              </a:spcBef>
              <a:spcAft>
                <a:spcPts val="0"/>
              </a:spcAft>
              <a:buNone/>
              <a:defRPr sz="2667"/>
            </a:lvl6pPr>
            <a:lvl7pPr lvl="6" rtl="0">
              <a:lnSpc>
                <a:spcPct val="100000"/>
              </a:lnSpc>
              <a:spcBef>
                <a:spcPts val="2133"/>
              </a:spcBef>
              <a:spcAft>
                <a:spcPts val="0"/>
              </a:spcAft>
              <a:buNone/>
              <a:defRPr sz="2667"/>
            </a:lvl7pPr>
            <a:lvl8pPr lvl="7" rtl="0">
              <a:lnSpc>
                <a:spcPct val="100000"/>
              </a:lnSpc>
              <a:spcBef>
                <a:spcPts val="2133"/>
              </a:spcBef>
              <a:spcAft>
                <a:spcPts val="0"/>
              </a:spcAft>
              <a:buNone/>
              <a:defRPr sz="2667"/>
            </a:lvl8pPr>
            <a:lvl9pPr lvl="8" rtl="0">
              <a:lnSpc>
                <a:spcPct val="100000"/>
              </a:lnSpc>
              <a:spcBef>
                <a:spcPts val="2133"/>
              </a:spcBef>
              <a:spcAft>
                <a:spcPts val="2133"/>
              </a:spcAft>
              <a:buNone/>
              <a:defRPr sz="2667"/>
            </a:lvl9pPr>
          </a:lstStyle>
          <a:p>
            <a:endParaRPr/>
          </a:p>
        </p:txBody>
      </p:sp>
      <p:sp>
        <p:nvSpPr>
          <p:cNvPr id="1264" name="Google Shape;1264;p25"/>
          <p:cNvSpPr txBox="1">
            <a:spLocks noGrp="1"/>
          </p:cNvSpPr>
          <p:nvPr>
            <p:ph type="title"/>
          </p:nvPr>
        </p:nvSpPr>
        <p:spPr>
          <a:xfrm>
            <a:off x="960000" y="541867"/>
            <a:ext cx="10272000" cy="816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Font typeface="Palanquin Dark"/>
              <a:buNone/>
              <a:defRPr>
                <a:latin typeface="Palanquin Dark"/>
                <a:ea typeface="Palanquin Dark"/>
                <a:cs typeface="Palanquin Dark"/>
                <a:sym typeface="Palanquin Dark"/>
              </a:defRPr>
            </a:lvl2pPr>
            <a:lvl3pPr lvl="2" rtl="0">
              <a:spcBef>
                <a:spcPts val="0"/>
              </a:spcBef>
              <a:spcAft>
                <a:spcPts val="0"/>
              </a:spcAft>
              <a:buSzPts val="2800"/>
              <a:buFont typeface="Palanquin Dark"/>
              <a:buNone/>
              <a:defRPr>
                <a:latin typeface="Palanquin Dark"/>
                <a:ea typeface="Palanquin Dark"/>
                <a:cs typeface="Palanquin Dark"/>
                <a:sym typeface="Palanquin Dark"/>
              </a:defRPr>
            </a:lvl3pPr>
            <a:lvl4pPr lvl="3" rtl="0">
              <a:spcBef>
                <a:spcPts val="0"/>
              </a:spcBef>
              <a:spcAft>
                <a:spcPts val="0"/>
              </a:spcAft>
              <a:buSzPts val="2800"/>
              <a:buFont typeface="Palanquin Dark"/>
              <a:buNone/>
              <a:defRPr>
                <a:latin typeface="Palanquin Dark"/>
                <a:ea typeface="Palanquin Dark"/>
                <a:cs typeface="Palanquin Dark"/>
                <a:sym typeface="Palanquin Dark"/>
              </a:defRPr>
            </a:lvl4pPr>
            <a:lvl5pPr lvl="4" rtl="0">
              <a:spcBef>
                <a:spcPts val="0"/>
              </a:spcBef>
              <a:spcAft>
                <a:spcPts val="0"/>
              </a:spcAft>
              <a:buSzPts val="2800"/>
              <a:buFont typeface="Palanquin Dark"/>
              <a:buNone/>
              <a:defRPr>
                <a:latin typeface="Palanquin Dark"/>
                <a:ea typeface="Palanquin Dark"/>
                <a:cs typeface="Palanquin Dark"/>
                <a:sym typeface="Palanquin Dark"/>
              </a:defRPr>
            </a:lvl5pPr>
            <a:lvl6pPr lvl="5" rtl="0">
              <a:spcBef>
                <a:spcPts val="0"/>
              </a:spcBef>
              <a:spcAft>
                <a:spcPts val="0"/>
              </a:spcAft>
              <a:buSzPts val="2800"/>
              <a:buFont typeface="Palanquin Dark"/>
              <a:buNone/>
              <a:defRPr>
                <a:latin typeface="Palanquin Dark"/>
                <a:ea typeface="Palanquin Dark"/>
                <a:cs typeface="Palanquin Dark"/>
                <a:sym typeface="Palanquin Dark"/>
              </a:defRPr>
            </a:lvl6pPr>
            <a:lvl7pPr lvl="6" rtl="0">
              <a:spcBef>
                <a:spcPts val="0"/>
              </a:spcBef>
              <a:spcAft>
                <a:spcPts val="0"/>
              </a:spcAft>
              <a:buSzPts val="2800"/>
              <a:buFont typeface="Palanquin Dark"/>
              <a:buNone/>
              <a:defRPr>
                <a:latin typeface="Palanquin Dark"/>
                <a:ea typeface="Palanquin Dark"/>
                <a:cs typeface="Palanquin Dark"/>
                <a:sym typeface="Palanquin Dark"/>
              </a:defRPr>
            </a:lvl7pPr>
            <a:lvl8pPr lvl="7" rtl="0">
              <a:spcBef>
                <a:spcPts val="0"/>
              </a:spcBef>
              <a:spcAft>
                <a:spcPts val="0"/>
              </a:spcAft>
              <a:buSzPts val="2800"/>
              <a:buFont typeface="Palanquin Dark"/>
              <a:buNone/>
              <a:defRPr>
                <a:latin typeface="Palanquin Dark"/>
                <a:ea typeface="Palanquin Dark"/>
                <a:cs typeface="Palanquin Dark"/>
                <a:sym typeface="Palanquin Dark"/>
              </a:defRPr>
            </a:lvl8pPr>
            <a:lvl9pPr lvl="8"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
        <p:nvSpPr>
          <p:cNvPr id="1265" name="Google Shape;1265;p25"/>
          <p:cNvSpPr txBox="1">
            <a:spLocks noGrp="1"/>
          </p:cNvSpPr>
          <p:nvPr>
            <p:ph type="title" idx="5" hasCustomPrompt="1"/>
          </p:nvPr>
        </p:nvSpPr>
        <p:spPr>
          <a:xfrm>
            <a:off x="4079167" y="2267100"/>
            <a:ext cx="1181200" cy="939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1266" name="Google Shape;1266;p25"/>
          <p:cNvSpPr txBox="1">
            <a:spLocks noGrp="1"/>
          </p:cNvSpPr>
          <p:nvPr>
            <p:ph type="title" idx="6" hasCustomPrompt="1"/>
          </p:nvPr>
        </p:nvSpPr>
        <p:spPr>
          <a:xfrm>
            <a:off x="6931633" y="2267100"/>
            <a:ext cx="1181200" cy="939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grpSp>
        <p:nvGrpSpPr>
          <p:cNvPr id="1267" name="Google Shape;1267;p25"/>
          <p:cNvGrpSpPr/>
          <p:nvPr/>
        </p:nvGrpSpPr>
        <p:grpSpPr>
          <a:xfrm flipH="1">
            <a:off x="9432176" y="-304878"/>
            <a:ext cx="2658225" cy="2808116"/>
            <a:chOff x="1668906" y="1908100"/>
            <a:chExt cx="1782927" cy="1883462"/>
          </a:xfrm>
        </p:grpSpPr>
        <p:sp>
          <p:nvSpPr>
            <p:cNvPr id="1268" name="Google Shape;1268;p25"/>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25"/>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25"/>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25"/>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2" name="Google Shape;1272;p25"/>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25"/>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25"/>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25"/>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25"/>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25"/>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25"/>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25"/>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25"/>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25"/>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25"/>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25"/>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4" name="Google Shape;1284;p25"/>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5" name="Google Shape;1285;p25"/>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6" name="Google Shape;1286;p25"/>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7" name="Google Shape;1287;p25"/>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8" name="Google Shape;1288;p25"/>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9" name="Google Shape;1289;p25"/>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25"/>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1" name="Google Shape;1291;p25"/>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2" name="Google Shape;1292;p25"/>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25"/>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25"/>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25"/>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296" name="Google Shape;1296;p25"/>
          <p:cNvGrpSpPr/>
          <p:nvPr/>
        </p:nvGrpSpPr>
        <p:grpSpPr>
          <a:xfrm flipH="1">
            <a:off x="-133727" y="541867"/>
            <a:ext cx="3251499" cy="2321069"/>
            <a:chOff x="3383244" y="1198916"/>
            <a:chExt cx="1298868" cy="927191"/>
          </a:xfrm>
        </p:grpSpPr>
        <p:sp>
          <p:nvSpPr>
            <p:cNvPr id="1297" name="Google Shape;1297;p25"/>
            <p:cNvSpPr/>
            <p:nvPr/>
          </p:nvSpPr>
          <p:spPr>
            <a:xfrm>
              <a:off x="3656140" y="1686959"/>
              <a:ext cx="609394" cy="439148"/>
            </a:xfrm>
            <a:custGeom>
              <a:avLst/>
              <a:gdLst/>
              <a:ahLst/>
              <a:cxnLst/>
              <a:rect l="l" t="t" r="r" b="b"/>
              <a:pathLst>
                <a:path w="4886" h="3521" extrusionOk="0">
                  <a:moveTo>
                    <a:pt x="2242" y="121"/>
                  </a:moveTo>
                  <a:cubicBezTo>
                    <a:pt x="2316" y="121"/>
                    <a:pt x="2392" y="155"/>
                    <a:pt x="2477" y="192"/>
                  </a:cubicBezTo>
                  <a:cubicBezTo>
                    <a:pt x="2529" y="216"/>
                    <a:pt x="2585" y="236"/>
                    <a:pt x="2641" y="252"/>
                  </a:cubicBezTo>
                  <a:cubicBezTo>
                    <a:pt x="2697" y="268"/>
                    <a:pt x="2757" y="272"/>
                    <a:pt x="2817" y="272"/>
                  </a:cubicBezTo>
                  <a:cubicBezTo>
                    <a:pt x="2845" y="268"/>
                    <a:pt x="2877" y="264"/>
                    <a:pt x="2905" y="260"/>
                  </a:cubicBezTo>
                  <a:cubicBezTo>
                    <a:pt x="2933" y="252"/>
                    <a:pt x="2961" y="244"/>
                    <a:pt x="2989" y="236"/>
                  </a:cubicBezTo>
                  <a:lnTo>
                    <a:pt x="3025" y="228"/>
                  </a:lnTo>
                  <a:cubicBezTo>
                    <a:pt x="3037" y="224"/>
                    <a:pt x="3049" y="220"/>
                    <a:pt x="3061" y="220"/>
                  </a:cubicBezTo>
                  <a:cubicBezTo>
                    <a:pt x="3073" y="218"/>
                    <a:pt x="3085" y="217"/>
                    <a:pt x="3097" y="217"/>
                  </a:cubicBezTo>
                  <a:cubicBezTo>
                    <a:pt x="3109" y="217"/>
                    <a:pt x="3121" y="218"/>
                    <a:pt x="3133" y="220"/>
                  </a:cubicBezTo>
                  <a:cubicBezTo>
                    <a:pt x="3233" y="240"/>
                    <a:pt x="3329" y="284"/>
                    <a:pt x="3409" y="352"/>
                  </a:cubicBezTo>
                  <a:cubicBezTo>
                    <a:pt x="3493" y="420"/>
                    <a:pt x="3573" y="492"/>
                    <a:pt x="3645" y="572"/>
                  </a:cubicBezTo>
                  <a:cubicBezTo>
                    <a:pt x="3721" y="652"/>
                    <a:pt x="3793" y="732"/>
                    <a:pt x="3873" y="808"/>
                  </a:cubicBezTo>
                  <a:cubicBezTo>
                    <a:pt x="3949" y="892"/>
                    <a:pt x="4037" y="960"/>
                    <a:pt x="4141" y="1008"/>
                  </a:cubicBezTo>
                  <a:cubicBezTo>
                    <a:pt x="4341" y="1088"/>
                    <a:pt x="4541" y="1184"/>
                    <a:pt x="4689" y="1332"/>
                  </a:cubicBezTo>
                  <a:cubicBezTo>
                    <a:pt x="4761" y="1408"/>
                    <a:pt x="4821" y="1500"/>
                    <a:pt x="4813" y="1596"/>
                  </a:cubicBezTo>
                  <a:lnTo>
                    <a:pt x="4809" y="1628"/>
                  </a:lnTo>
                  <a:cubicBezTo>
                    <a:pt x="4805" y="1640"/>
                    <a:pt x="4801" y="1652"/>
                    <a:pt x="4797" y="1664"/>
                  </a:cubicBezTo>
                  <a:lnTo>
                    <a:pt x="4789" y="1680"/>
                  </a:lnTo>
                  <a:lnTo>
                    <a:pt x="4789" y="1684"/>
                  </a:lnTo>
                  <a:lnTo>
                    <a:pt x="4785" y="1696"/>
                  </a:lnTo>
                  <a:cubicBezTo>
                    <a:pt x="4781" y="1704"/>
                    <a:pt x="4773" y="1716"/>
                    <a:pt x="4765" y="1724"/>
                  </a:cubicBezTo>
                  <a:cubicBezTo>
                    <a:pt x="4729" y="1760"/>
                    <a:pt x="4693" y="1796"/>
                    <a:pt x="4653" y="1824"/>
                  </a:cubicBezTo>
                  <a:cubicBezTo>
                    <a:pt x="4481" y="1956"/>
                    <a:pt x="4301" y="2072"/>
                    <a:pt x="4113" y="2180"/>
                  </a:cubicBezTo>
                  <a:cubicBezTo>
                    <a:pt x="3925" y="2288"/>
                    <a:pt x="3733" y="2392"/>
                    <a:pt x="3541" y="2492"/>
                  </a:cubicBezTo>
                  <a:cubicBezTo>
                    <a:pt x="3349" y="2592"/>
                    <a:pt x="3157" y="2688"/>
                    <a:pt x="2957" y="2772"/>
                  </a:cubicBezTo>
                  <a:cubicBezTo>
                    <a:pt x="2757" y="2860"/>
                    <a:pt x="2557" y="2948"/>
                    <a:pt x="2357" y="3020"/>
                  </a:cubicBezTo>
                  <a:cubicBezTo>
                    <a:pt x="2257" y="3056"/>
                    <a:pt x="2157" y="3088"/>
                    <a:pt x="2053" y="3108"/>
                  </a:cubicBezTo>
                  <a:cubicBezTo>
                    <a:pt x="2029" y="3112"/>
                    <a:pt x="2005" y="3116"/>
                    <a:pt x="1981" y="3120"/>
                  </a:cubicBezTo>
                  <a:lnTo>
                    <a:pt x="1913" y="3120"/>
                  </a:lnTo>
                  <a:cubicBezTo>
                    <a:pt x="1885" y="3116"/>
                    <a:pt x="1861" y="3112"/>
                    <a:pt x="1829" y="3112"/>
                  </a:cubicBezTo>
                  <a:cubicBezTo>
                    <a:pt x="1815" y="3110"/>
                    <a:pt x="1800" y="3109"/>
                    <a:pt x="1785" y="3109"/>
                  </a:cubicBezTo>
                  <a:cubicBezTo>
                    <a:pt x="1769" y="3109"/>
                    <a:pt x="1753" y="3110"/>
                    <a:pt x="1737" y="3112"/>
                  </a:cubicBezTo>
                  <a:cubicBezTo>
                    <a:pt x="1621" y="3116"/>
                    <a:pt x="1505" y="3144"/>
                    <a:pt x="1397" y="3188"/>
                  </a:cubicBezTo>
                  <a:cubicBezTo>
                    <a:pt x="1320" y="3221"/>
                    <a:pt x="1245" y="3262"/>
                    <a:pt x="1174" y="3313"/>
                  </a:cubicBezTo>
                  <a:lnTo>
                    <a:pt x="1174" y="3313"/>
                  </a:lnTo>
                  <a:cubicBezTo>
                    <a:pt x="1170" y="3301"/>
                    <a:pt x="1166" y="3291"/>
                    <a:pt x="1161" y="3280"/>
                  </a:cubicBezTo>
                  <a:cubicBezTo>
                    <a:pt x="1149" y="3240"/>
                    <a:pt x="1137" y="3200"/>
                    <a:pt x="1121" y="3160"/>
                  </a:cubicBezTo>
                  <a:cubicBezTo>
                    <a:pt x="1089" y="3084"/>
                    <a:pt x="1049" y="3008"/>
                    <a:pt x="1005" y="2940"/>
                  </a:cubicBezTo>
                  <a:cubicBezTo>
                    <a:pt x="985" y="2904"/>
                    <a:pt x="961" y="2868"/>
                    <a:pt x="933" y="2836"/>
                  </a:cubicBezTo>
                  <a:cubicBezTo>
                    <a:pt x="905" y="2804"/>
                    <a:pt x="877" y="2772"/>
                    <a:pt x="845" y="2744"/>
                  </a:cubicBezTo>
                  <a:cubicBezTo>
                    <a:pt x="825" y="2732"/>
                    <a:pt x="809" y="2716"/>
                    <a:pt x="793" y="2704"/>
                  </a:cubicBezTo>
                  <a:lnTo>
                    <a:pt x="737" y="2668"/>
                  </a:lnTo>
                  <a:lnTo>
                    <a:pt x="689" y="2640"/>
                  </a:lnTo>
                  <a:cubicBezTo>
                    <a:pt x="669" y="2628"/>
                    <a:pt x="657" y="2616"/>
                    <a:pt x="641" y="2604"/>
                  </a:cubicBezTo>
                  <a:cubicBezTo>
                    <a:pt x="613" y="2584"/>
                    <a:pt x="581" y="2556"/>
                    <a:pt x="553" y="2528"/>
                  </a:cubicBezTo>
                  <a:cubicBezTo>
                    <a:pt x="525" y="2504"/>
                    <a:pt x="497" y="2476"/>
                    <a:pt x="469" y="2448"/>
                  </a:cubicBezTo>
                  <a:cubicBezTo>
                    <a:pt x="417" y="2388"/>
                    <a:pt x="361" y="2328"/>
                    <a:pt x="313" y="2268"/>
                  </a:cubicBezTo>
                  <a:cubicBezTo>
                    <a:pt x="209" y="2144"/>
                    <a:pt x="117" y="2016"/>
                    <a:pt x="25" y="1884"/>
                  </a:cubicBezTo>
                  <a:cubicBezTo>
                    <a:pt x="29" y="1664"/>
                    <a:pt x="157" y="1476"/>
                    <a:pt x="325" y="1348"/>
                  </a:cubicBezTo>
                  <a:cubicBezTo>
                    <a:pt x="493" y="1216"/>
                    <a:pt x="677" y="1104"/>
                    <a:pt x="873" y="1016"/>
                  </a:cubicBezTo>
                  <a:lnTo>
                    <a:pt x="1173" y="880"/>
                  </a:lnTo>
                  <a:lnTo>
                    <a:pt x="1245" y="840"/>
                  </a:lnTo>
                  <a:lnTo>
                    <a:pt x="1321" y="796"/>
                  </a:lnTo>
                  <a:cubicBezTo>
                    <a:pt x="1369" y="764"/>
                    <a:pt x="1413" y="732"/>
                    <a:pt x="1457" y="696"/>
                  </a:cubicBezTo>
                  <a:cubicBezTo>
                    <a:pt x="1633" y="552"/>
                    <a:pt x="1773" y="380"/>
                    <a:pt x="1937" y="252"/>
                  </a:cubicBezTo>
                  <a:cubicBezTo>
                    <a:pt x="2013" y="188"/>
                    <a:pt x="2101" y="144"/>
                    <a:pt x="2201" y="124"/>
                  </a:cubicBezTo>
                  <a:cubicBezTo>
                    <a:pt x="2215" y="122"/>
                    <a:pt x="2228" y="121"/>
                    <a:pt x="2242" y="121"/>
                  </a:cubicBezTo>
                  <a:close/>
                  <a:moveTo>
                    <a:pt x="2239" y="0"/>
                  </a:moveTo>
                  <a:cubicBezTo>
                    <a:pt x="2220" y="0"/>
                    <a:pt x="2200" y="2"/>
                    <a:pt x="2181" y="4"/>
                  </a:cubicBezTo>
                  <a:lnTo>
                    <a:pt x="2129" y="12"/>
                  </a:lnTo>
                  <a:lnTo>
                    <a:pt x="2093" y="24"/>
                  </a:lnTo>
                  <a:lnTo>
                    <a:pt x="2073" y="28"/>
                  </a:lnTo>
                  <a:cubicBezTo>
                    <a:pt x="2065" y="32"/>
                    <a:pt x="2057" y="36"/>
                    <a:pt x="2049" y="40"/>
                  </a:cubicBezTo>
                  <a:lnTo>
                    <a:pt x="2009" y="60"/>
                  </a:lnTo>
                  <a:cubicBezTo>
                    <a:pt x="1981" y="72"/>
                    <a:pt x="1953" y="84"/>
                    <a:pt x="1929" y="100"/>
                  </a:cubicBezTo>
                  <a:cubicBezTo>
                    <a:pt x="1905" y="120"/>
                    <a:pt x="1881" y="132"/>
                    <a:pt x="1861" y="152"/>
                  </a:cubicBezTo>
                  <a:cubicBezTo>
                    <a:pt x="1677" y="292"/>
                    <a:pt x="1545" y="468"/>
                    <a:pt x="1381" y="600"/>
                  </a:cubicBezTo>
                  <a:cubicBezTo>
                    <a:pt x="1341" y="636"/>
                    <a:pt x="1301" y="668"/>
                    <a:pt x="1257" y="696"/>
                  </a:cubicBezTo>
                  <a:lnTo>
                    <a:pt x="1193" y="740"/>
                  </a:lnTo>
                  <a:lnTo>
                    <a:pt x="1121" y="780"/>
                  </a:lnTo>
                  <a:cubicBezTo>
                    <a:pt x="1029" y="828"/>
                    <a:pt x="925" y="880"/>
                    <a:pt x="829" y="928"/>
                  </a:cubicBezTo>
                  <a:cubicBezTo>
                    <a:pt x="633" y="1028"/>
                    <a:pt x="449" y="1152"/>
                    <a:pt x="281" y="1296"/>
                  </a:cubicBezTo>
                  <a:cubicBezTo>
                    <a:pt x="197" y="1372"/>
                    <a:pt x="129" y="1460"/>
                    <a:pt x="77" y="1560"/>
                  </a:cubicBezTo>
                  <a:cubicBezTo>
                    <a:pt x="25" y="1660"/>
                    <a:pt x="1" y="1772"/>
                    <a:pt x="13" y="1884"/>
                  </a:cubicBezTo>
                  <a:lnTo>
                    <a:pt x="9" y="1896"/>
                  </a:lnTo>
                  <a:cubicBezTo>
                    <a:pt x="85" y="2036"/>
                    <a:pt x="173" y="2172"/>
                    <a:pt x="265" y="2304"/>
                  </a:cubicBezTo>
                  <a:cubicBezTo>
                    <a:pt x="317" y="2368"/>
                    <a:pt x="365" y="2436"/>
                    <a:pt x="417" y="2496"/>
                  </a:cubicBezTo>
                  <a:cubicBezTo>
                    <a:pt x="441" y="2528"/>
                    <a:pt x="473" y="2556"/>
                    <a:pt x="501" y="2588"/>
                  </a:cubicBezTo>
                  <a:cubicBezTo>
                    <a:pt x="529" y="2616"/>
                    <a:pt x="557" y="2644"/>
                    <a:pt x="589" y="2672"/>
                  </a:cubicBezTo>
                  <a:cubicBezTo>
                    <a:pt x="609" y="2684"/>
                    <a:pt x="625" y="2700"/>
                    <a:pt x="641" y="2712"/>
                  </a:cubicBezTo>
                  <a:lnTo>
                    <a:pt x="689" y="2748"/>
                  </a:lnTo>
                  <a:lnTo>
                    <a:pt x="737" y="2780"/>
                  </a:lnTo>
                  <a:cubicBezTo>
                    <a:pt x="749" y="2792"/>
                    <a:pt x="765" y="2804"/>
                    <a:pt x="777" y="2816"/>
                  </a:cubicBezTo>
                  <a:cubicBezTo>
                    <a:pt x="805" y="2844"/>
                    <a:pt x="829" y="2872"/>
                    <a:pt x="849" y="2900"/>
                  </a:cubicBezTo>
                  <a:cubicBezTo>
                    <a:pt x="873" y="2932"/>
                    <a:pt x="893" y="2964"/>
                    <a:pt x="913" y="2996"/>
                  </a:cubicBezTo>
                  <a:cubicBezTo>
                    <a:pt x="953" y="3064"/>
                    <a:pt x="985" y="3136"/>
                    <a:pt x="1013" y="3208"/>
                  </a:cubicBezTo>
                  <a:cubicBezTo>
                    <a:pt x="1025" y="3244"/>
                    <a:pt x="1037" y="3280"/>
                    <a:pt x="1049" y="3316"/>
                  </a:cubicBezTo>
                  <a:cubicBezTo>
                    <a:pt x="1061" y="3356"/>
                    <a:pt x="1069" y="3392"/>
                    <a:pt x="1077" y="3428"/>
                  </a:cubicBezTo>
                  <a:lnTo>
                    <a:pt x="1097" y="3520"/>
                  </a:lnTo>
                  <a:lnTo>
                    <a:pt x="1177" y="3460"/>
                  </a:lnTo>
                  <a:cubicBezTo>
                    <a:pt x="1337" y="3336"/>
                    <a:pt x="1537" y="3264"/>
                    <a:pt x="1741" y="3252"/>
                  </a:cubicBezTo>
                  <a:lnTo>
                    <a:pt x="1813" y="3252"/>
                  </a:lnTo>
                  <a:cubicBezTo>
                    <a:pt x="1837" y="3256"/>
                    <a:pt x="1865" y="3260"/>
                    <a:pt x="1893" y="3264"/>
                  </a:cubicBezTo>
                  <a:lnTo>
                    <a:pt x="1937" y="3264"/>
                  </a:lnTo>
                  <a:cubicBezTo>
                    <a:pt x="1945" y="3266"/>
                    <a:pt x="1953" y="3267"/>
                    <a:pt x="1962" y="3267"/>
                  </a:cubicBezTo>
                  <a:cubicBezTo>
                    <a:pt x="1970" y="3267"/>
                    <a:pt x="1979" y="3266"/>
                    <a:pt x="1989" y="3264"/>
                  </a:cubicBezTo>
                  <a:cubicBezTo>
                    <a:pt x="2017" y="3264"/>
                    <a:pt x="2049" y="3260"/>
                    <a:pt x="2077" y="3252"/>
                  </a:cubicBezTo>
                  <a:cubicBezTo>
                    <a:pt x="2189" y="3232"/>
                    <a:pt x="2297" y="3200"/>
                    <a:pt x="2405" y="3164"/>
                  </a:cubicBezTo>
                  <a:cubicBezTo>
                    <a:pt x="2609" y="3088"/>
                    <a:pt x="2813" y="3004"/>
                    <a:pt x="3013" y="2908"/>
                  </a:cubicBezTo>
                  <a:cubicBezTo>
                    <a:pt x="3213" y="2812"/>
                    <a:pt x="3409" y="2712"/>
                    <a:pt x="3601" y="2608"/>
                  </a:cubicBezTo>
                  <a:cubicBezTo>
                    <a:pt x="3793" y="2504"/>
                    <a:pt x="3985" y="2396"/>
                    <a:pt x="4169" y="2280"/>
                  </a:cubicBezTo>
                  <a:cubicBezTo>
                    <a:pt x="4361" y="2164"/>
                    <a:pt x="4541" y="2036"/>
                    <a:pt x="4709" y="1896"/>
                  </a:cubicBezTo>
                  <a:cubicBezTo>
                    <a:pt x="4753" y="1856"/>
                    <a:pt x="4797" y="1816"/>
                    <a:pt x="4833" y="1768"/>
                  </a:cubicBezTo>
                  <a:cubicBezTo>
                    <a:pt x="4841" y="1756"/>
                    <a:pt x="4849" y="1744"/>
                    <a:pt x="4857" y="1732"/>
                  </a:cubicBezTo>
                  <a:lnTo>
                    <a:pt x="4861" y="1724"/>
                  </a:lnTo>
                  <a:lnTo>
                    <a:pt x="4861" y="1720"/>
                  </a:lnTo>
                  <a:lnTo>
                    <a:pt x="4865" y="1712"/>
                  </a:lnTo>
                  <a:lnTo>
                    <a:pt x="4865" y="1708"/>
                  </a:lnTo>
                  <a:lnTo>
                    <a:pt x="4869" y="1688"/>
                  </a:lnTo>
                  <a:cubicBezTo>
                    <a:pt x="4873" y="1672"/>
                    <a:pt x="4881" y="1656"/>
                    <a:pt x="4881" y="1640"/>
                  </a:cubicBezTo>
                  <a:lnTo>
                    <a:pt x="4885" y="1596"/>
                  </a:lnTo>
                  <a:cubicBezTo>
                    <a:pt x="4885" y="1536"/>
                    <a:pt x="4869" y="1476"/>
                    <a:pt x="4837" y="1420"/>
                  </a:cubicBezTo>
                  <a:cubicBezTo>
                    <a:pt x="4809" y="1372"/>
                    <a:pt x="4773" y="1324"/>
                    <a:pt x="4729" y="1284"/>
                  </a:cubicBezTo>
                  <a:cubicBezTo>
                    <a:pt x="4645" y="1212"/>
                    <a:pt x="4553" y="1148"/>
                    <a:pt x="4453" y="1096"/>
                  </a:cubicBezTo>
                  <a:cubicBezTo>
                    <a:pt x="4357" y="1048"/>
                    <a:pt x="4257" y="1000"/>
                    <a:pt x="4153" y="964"/>
                  </a:cubicBezTo>
                  <a:cubicBezTo>
                    <a:pt x="4057" y="920"/>
                    <a:pt x="3973" y="856"/>
                    <a:pt x="3901" y="776"/>
                  </a:cubicBezTo>
                  <a:cubicBezTo>
                    <a:pt x="3825" y="700"/>
                    <a:pt x="3753" y="616"/>
                    <a:pt x="3677" y="536"/>
                  </a:cubicBezTo>
                  <a:cubicBezTo>
                    <a:pt x="3605" y="456"/>
                    <a:pt x="3525" y="376"/>
                    <a:pt x="3441" y="304"/>
                  </a:cubicBezTo>
                  <a:cubicBezTo>
                    <a:pt x="3357" y="228"/>
                    <a:pt x="3253" y="172"/>
                    <a:pt x="3141" y="144"/>
                  </a:cubicBezTo>
                  <a:cubicBezTo>
                    <a:pt x="3121" y="141"/>
                    <a:pt x="3099" y="138"/>
                    <a:pt x="3079" y="138"/>
                  </a:cubicBezTo>
                  <a:cubicBezTo>
                    <a:pt x="3070" y="138"/>
                    <a:pt x="3061" y="139"/>
                    <a:pt x="3053" y="140"/>
                  </a:cubicBezTo>
                  <a:cubicBezTo>
                    <a:pt x="3037" y="140"/>
                    <a:pt x="3017" y="140"/>
                    <a:pt x="3005" y="144"/>
                  </a:cubicBezTo>
                  <a:lnTo>
                    <a:pt x="2961" y="156"/>
                  </a:lnTo>
                  <a:cubicBezTo>
                    <a:pt x="2937" y="160"/>
                    <a:pt x="2913" y="168"/>
                    <a:pt x="2889" y="172"/>
                  </a:cubicBezTo>
                  <a:cubicBezTo>
                    <a:pt x="2861" y="172"/>
                    <a:pt x="2837" y="176"/>
                    <a:pt x="2813" y="176"/>
                  </a:cubicBezTo>
                  <a:cubicBezTo>
                    <a:pt x="2761" y="176"/>
                    <a:pt x="2713" y="168"/>
                    <a:pt x="2665" y="156"/>
                  </a:cubicBezTo>
                  <a:cubicBezTo>
                    <a:pt x="2617" y="136"/>
                    <a:pt x="2569" y="116"/>
                    <a:pt x="2525" y="92"/>
                  </a:cubicBezTo>
                  <a:cubicBezTo>
                    <a:pt x="2473" y="64"/>
                    <a:pt x="2421" y="40"/>
                    <a:pt x="2369" y="24"/>
                  </a:cubicBezTo>
                  <a:cubicBezTo>
                    <a:pt x="2327" y="7"/>
                    <a:pt x="2283" y="0"/>
                    <a:pt x="22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25"/>
            <p:cNvSpPr/>
            <p:nvPr/>
          </p:nvSpPr>
          <p:spPr>
            <a:xfrm>
              <a:off x="4086312" y="1571590"/>
              <a:ext cx="595799" cy="377909"/>
            </a:xfrm>
            <a:custGeom>
              <a:avLst/>
              <a:gdLst/>
              <a:ahLst/>
              <a:cxnLst/>
              <a:rect l="l" t="t" r="r" b="b"/>
              <a:pathLst>
                <a:path w="4777" h="3030" extrusionOk="0">
                  <a:moveTo>
                    <a:pt x="1500" y="1"/>
                  </a:moveTo>
                  <a:cubicBezTo>
                    <a:pt x="1361" y="1"/>
                    <a:pt x="1228" y="49"/>
                    <a:pt x="1120" y="137"/>
                  </a:cubicBezTo>
                  <a:cubicBezTo>
                    <a:pt x="1024" y="221"/>
                    <a:pt x="948" y="317"/>
                    <a:pt x="888" y="429"/>
                  </a:cubicBezTo>
                  <a:cubicBezTo>
                    <a:pt x="860" y="481"/>
                    <a:pt x="836" y="533"/>
                    <a:pt x="812" y="581"/>
                  </a:cubicBezTo>
                  <a:cubicBezTo>
                    <a:pt x="804" y="601"/>
                    <a:pt x="788" y="629"/>
                    <a:pt x="780" y="641"/>
                  </a:cubicBezTo>
                  <a:cubicBezTo>
                    <a:pt x="776" y="653"/>
                    <a:pt x="772" y="661"/>
                    <a:pt x="764" y="665"/>
                  </a:cubicBezTo>
                  <a:cubicBezTo>
                    <a:pt x="756" y="673"/>
                    <a:pt x="748" y="681"/>
                    <a:pt x="740" y="685"/>
                  </a:cubicBezTo>
                  <a:cubicBezTo>
                    <a:pt x="664" y="733"/>
                    <a:pt x="584" y="773"/>
                    <a:pt x="500" y="809"/>
                  </a:cubicBezTo>
                  <a:cubicBezTo>
                    <a:pt x="428" y="841"/>
                    <a:pt x="356" y="881"/>
                    <a:pt x="288" y="925"/>
                  </a:cubicBezTo>
                  <a:cubicBezTo>
                    <a:pt x="196" y="989"/>
                    <a:pt x="116" y="1069"/>
                    <a:pt x="52" y="1165"/>
                  </a:cubicBezTo>
                  <a:cubicBezTo>
                    <a:pt x="40" y="1193"/>
                    <a:pt x="24" y="1217"/>
                    <a:pt x="12" y="1245"/>
                  </a:cubicBezTo>
                  <a:lnTo>
                    <a:pt x="0" y="1273"/>
                  </a:lnTo>
                  <a:lnTo>
                    <a:pt x="12" y="1281"/>
                  </a:lnTo>
                  <a:lnTo>
                    <a:pt x="28" y="1253"/>
                  </a:lnTo>
                  <a:cubicBezTo>
                    <a:pt x="40" y="1229"/>
                    <a:pt x="60" y="1205"/>
                    <a:pt x="76" y="1181"/>
                  </a:cubicBezTo>
                  <a:cubicBezTo>
                    <a:pt x="144" y="1097"/>
                    <a:pt x="224" y="1025"/>
                    <a:pt x="320" y="973"/>
                  </a:cubicBezTo>
                  <a:cubicBezTo>
                    <a:pt x="388" y="933"/>
                    <a:pt x="460" y="901"/>
                    <a:pt x="532" y="877"/>
                  </a:cubicBezTo>
                  <a:cubicBezTo>
                    <a:pt x="624" y="845"/>
                    <a:pt x="712" y="809"/>
                    <a:pt x="796" y="761"/>
                  </a:cubicBezTo>
                  <a:cubicBezTo>
                    <a:pt x="808" y="753"/>
                    <a:pt x="820" y="745"/>
                    <a:pt x="832" y="733"/>
                  </a:cubicBezTo>
                  <a:cubicBezTo>
                    <a:pt x="844" y="725"/>
                    <a:pt x="852" y="713"/>
                    <a:pt x="864" y="697"/>
                  </a:cubicBezTo>
                  <a:cubicBezTo>
                    <a:pt x="880" y="669"/>
                    <a:pt x="892" y="649"/>
                    <a:pt x="904" y="625"/>
                  </a:cubicBezTo>
                  <a:cubicBezTo>
                    <a:pt x="932" y="577"/>
                    <a:pt x="956" y="533"/>
                    <a:pt x="984" y="485"/>
                  </a:cubicBezTo>
                  <a:cubicBezTo>
                    <a:pt x="1040" y="389"/>
                    <a:pt x="1112" y="305"/>
                    <a:pt x="1196" y="237"/>
                  </a:cubicBezTo>
                  <a:cubicBezTo>
                    <a:pt x="1283" y="169"/>
                    <a:pt x="1388" y="137"/>
                    <a:pt x="1494" y="137"/>
                  </a:cubicBezTo>
                  <a:cubicBezTo>
                    <a:pt x="1500" y="137"/>
                    <a:pt x="1506" y="137"/>
                    <a:pt x="1512" y="137"/>
                  </a:cubicBezTo>
                  <a:cubicBezTo>
                    <a:pt x="1572" y="141"/>
                    <a:pt x="1632" y="153"/>
                    <a:pt x="1692" y="173"/>
                  </a:cubicBezTo>
                  <a:cubicBezTo>
                    <a:pt x="1716" y="181"/>
                    <a:pt x="1748" y="193"/>
                    <a:pt x="1784" y="205"/>
                  </a:cubicBezTo>
                  <a:cubicBezTo>
                    <a:pt x="1816" y="221"/>
                    <a:pt x="1852" y="233"/>
                    <a:pt x="1888" y="241"/>
                  </a:cubicBezTo>
                  <a:cubicBezTo>
                    <a:pt x="2028" y="289"/>
                    <a:pt x="2176" y="317"/>
                    <a:pt x="2324" y="333"/>
                  </a:cubicBezTo>
                  <a:cubicBezTo>
                    <a:pt x="2472" y="349"/>
                    <a:pt x="2624" y="357"/>
                    <a:pt x="2780" y="365"/>
                  </a:cubicBezTo>
                  <a:cubicBezTo>
                    <a:pt x="2932" y="369"/>
                    <a:pt x="3088" y="373"/>
                    <a:pt x="3240" y="389"/>
                  </a:cubicBezTo>
                  <a:cubicBezTo>
                    <a:pt x="3392" y="401"/>
                    <a:pt x="3544" y="433"/>
                    <a:pt x="3684" y="489"/>
                  </a:cubicBezTo>
                  <a:cubicBezTo>
                    <a:pt x="3828" y="549"/>
                    <a:pt x="3944" y="649"/>
                    <a:pt x="4028" y="777"/>
                  </a:cubicBezTo>
                  <a:cubicBezTo>
                    <a:pt x="4108" y="913"/>
                    <a:pt x="4168" y="1061"/>
                    <a:pt x="4208" y="1217"/>
                  </a:cubicBezTo>
                  <a:cubicBezTo>
                    <a:pt x="4244" y="1377"/>
                    <a:pt x="4296" y="1533"/>
                    <a:pt x="4352" y="1689"/>
                  </a:cubicBezTo>
                  <a:cubicBezTo>
                    <a:pt x="4368" y="1725"/>
                    <a:pt x="4388" y="1765"/>
                    <a:pt x="4404" y="1801"/>
                  </a:cubicBezTo>
                  <a:cubicBezTo>
                    <a:pt x="4424" y="1837"/>
                    <a:pt x="4448" y="1873"/>
                    <a:pt x="4468" y="1905"/>
                  </a:cubicBezTo>
                  <a:cubicBezTo>
                    <a:pt x="4512" y="1973"/>
                    <a:pt x="4552" y="2045"/>
                    <a:pt x="4592" y="2113"/>
                  </a:cubicBezTo>
                  <a:cubicBezTo>
                    <a:pt x="4632" y="2181"/>
                    <a:pt x="4668" y="2253"/>
                    <a:pt x="4696" y="2325"/>
                  </a:cubicBezTo>
                  <a:cubicBezTo>
                    <a:pt x="4712" y="2361"/>
                    <a:pt x="4720" y="2397"/>
                    <a:pt x="4728" y="2437"/>
                  </a:cubicBezTo>
                  <a:cubicBezTo>
                    <a:pt x="4732" y="2473"/>
                    <a:pt x="4724" y="2505"/>
                    <a:pt x="4700" y="2513"/>
                  </a:cubicBezTo>
                  <a:cubicBezTo>
                    <a:pt x="4689" y="2516"/>
                    <a:pt x="4677" y="2517"/>
                    <a:pt x="4665" y="2517"/>
                  </a:cubicBezTo>
                  <a:cubicBezTo>
                    <a:pt x="4643" y="2517"/>
                    <a:pt x="4621" y="2513"/>
                    <a:pt x="4600" y="2505"/>
                  </a:cubicBezTo>
                  <a:cubicBezTo>
                    <a:pt x="4564" y="2493"/>
                    <a:pt x="4528" y="2481"/>
                    <a:pt x="4496" y="2465"/>
                  </a:cubicBezTo>
                  <a:cubicBezTo>
                    <a:pt x="4420" y="2433"/>
                    <a:pt x="4340" y="2417"/>
                    <a:pt x="4256" y="2413"/>
                  </a:cubicBezTo>
                  <a:cubicBezTo>
                    <a:pt x="4100" y="2413"/>
                    <a:pt x="3948" y="2429"/>
                    <a:pt x="3796" y="2469"/>
                  </a:cubicBezTo>
                  <a:cubicBezTo>
                    <a:pt x="3656" y="2505"/>
                    <a:pt x="3516" y="2549"/>
                    <a:pt x="3380" y="2601"/>
                  </a:cubicBezTo>
                  <a:cubicBezTo>
                    <a:pt x="3248" y="2653"/>
                    <a:pt x="3120" y="2705"/>
                    <a:pt x="3000" y="2757"/>
                  </a:cubicBezTo>
                  <a:cubicBezTo>
                    <a:pt x="2876" y="2809"/>
                    <a:pt x="2760" y="2861"/>
                    <a:pt x="2648" y="2897"/>
                  </a:cubicBezTo>
                  <a:cubicBezTo>
                    <a:pt x="2625" y="2908"/>
                    <a:pt x="2601" y="2913"/>
                    <a:pt x="2576" y="2913"/>
                  </a:cubicBezTo>
                  <a:cubicBezTo>
                    <a:pt x="2554" y="2913"/>
                    <a:pt x="2531" y="2909"/>
                    <a:pt x="2508" y="2901"/>
                  </a:cubicBezTo>
                  <a:cubicBezTo>
                    <a:pt x="2460" y="2885"/>
                    <a:pt x="2420" y="2857"/>
                    <a:pt x="2380" y="2825"/>
                  </a:cubicBezTo>
                  <a:cubicBezTo>
                    <a:pt x="2308" y="2753"/>
                    <a:pt x="2240" y="2673"/>
                    <a:pt x="2180" y="2593"/>
                  </a:cubicBezTo>
                  <a:cubicBezTo>
                    <a:pt x="2120" y="2513"/>
                    <a:pt x="2052" y="2445"/>
                    <a:pt x="1980" y="2385"/>
                  </a:cubicBezTo>
                  <a:cubicBezTo>
                    <a:pt x="1960" y="2369"/>
                    <a:pt x="1940" y="2357"/>
                    <a:pt x="1920" y="2349"/>
                  </a:cubicBezTo>
                  <a:cubicBezTo>
                    <a:pt x="1896" y="2337"/>
                    <a:pt x="1880" y="2329"/>
                    <a:pt x="1860" y="2321"/>
                  </a:cubicBezTo>
                  <a:cubicBezTo>
                    <a:pt x="1824" y="2309"/>
                    <a:pt x="1784" y="2297"/>
                    <a:pt x="1748" y="2289"/>
                  </a:cubicBezTo>
                  <a:cubicBezTo>
                    <a:pt x="1636" y="2265"/>
                    <a:pt x="1524" y="2257"/>
                    <a:pt x="1412" y="2257"/>
                  </a:cubicBezTo>
                  <a:cubicBezTo>
                    <a:pt x="1336" y="2257"/>
                    <a:pt x="1296" y="2265"/>
                    <a:pt x="1296" y="2265"/>
                  </a:cubicBezTo>
                  <a:lnTo>
                    <a:pt x="1300" y="2277"/>
                  </a:lnTo>
                  <a:cubicBezTo>
                    <a:pt x="1300" y="2277"/>
                    <a:pt x="1344" y="2281"/>
                    <a:pt x="1416" y="2285"/>
                  </a:cubicBezTo>
                  <a:cubicBezTo>
                    <a:pt x="1528" y="2297"/>
                    <a:pt x="1636" y="2317"/>
                    <a:pt x="1740" y="2349"/>
                  </a:cubicBezTo>
                  <a:cubicBezTo>
                    <a:pt x="1772" y="2357"/>
                    <a:pt x="1804" y="2373"/>
                    <a:pt x="1840" y="2385"/>
                  </a:cubicBezTo>
                  <a:cubicBezTo>
                    <a:pt x="1856" y="2393"/>
                    <a:pt x="1876" y="2405"/>
                    <a:pt x="1888" y="2413"/>
                  </a:cubicBezTo>
                  <a:cubicBezTo>
                    <a:pt x="1908" y="2421"/>
                    <a:pt x="1924" y="2433"/>
                    <a:pt x="1940" y="2445"/>
                  </a:cubicBezTo>
                  <a:cubicBezTo>
                    <a:pt x="2004" y="2505"/>
                    <a:pt x="2064" y="2573"/>
                    <a:pt x="2112" y="2649"/>
                  </a:cubicBezTo>
                  <a:cubicBezTo>
                    <a:pt x="2172" y="2741"/>
                    <a:pt x="2240" y="2825"/>
                    <a:pt x="2316" y="2905"/>
                  </a:cubicBezTo>
                  <a:cubicBezTo>
                    <a:pt x="2360" y="2949"/>
                    <a:pt x="2416" y="2985"/>
                    <a:pt x="2476" y="3009"/>
                  </a:cubicBezTo>
                  <a:cubicBezTo>
                    <a:pt x="2513" y="3022"/>
                    <a:pt x="2552" y="3029"/>
                    <a:pt x="2591" y="3029"/>
                  </a:cubicBezTo>
                  <a:cubicBezTo>
                    <a:pt x="2624" y="3029"/>
                    <a:pt x="2657" y="3024"/>
                    <a:pt x="2688" y="3013"/>
                  </a:cubicBezTo>
                  <a:cubicBezTo>
                    <a:pt x="2812" y="2973"/>
                    <a:pt x="2928" y="2925"/>
                    <a:pt x="3052" y="2873"/>
                  </a:cubicBezTo>
                  <a:cubicBezTo>
                    <a:pt x="3172" y="2821"/>
                    <a:pt x="3300" y="2769"/>
                    <a:pt x="3428" y="2717"/>
                  </a:cubicBezTo>
                  <a:cubicBezTo>
                    <a:pt x="3556" y="2665"/>
                    <a:pt x="3688" y="2613"/>
                    <a:pt x="3828" y="2573"/>
                  </a:cubicBezTo>
                  <a:cubicBezTo>
                    <a:pt x="3968" y="2525"/>
                    <a:pt x="4112" y="2497"/>
                    <a:pt x="4260" y="2493"/>
                  </a:cubicBezTo>
                  <a:cubicBezTo>
                    <a:pt x="4269" y="2493"/>
                    <a:pt x="4279" y="2492"/>
                    <a:pt x="4288" y="2492"/>
                  </a:cubicBezTo>
                  <a:cubicBezTo>
                    <a:pt x="4351" y="2492"/>
                    <a:pt x="4413" y="2504"/>
                    <a:pt x="4476" y="2525"/>
                  </a:cubicBezTo>
                  <a:cubicBezTo>
                    <a:pt x="4512" y="2537"/>
                    <a:pt x="4552" y="2553"/>
                    <a:pt x="4588" y="2561"/>
                  </a:cubicBezTo>
                  <a:cubicBezTo>
                    <a:pt x="4610" y="2567"/>
                    <a:pt x="4633" y="2570"/>
                    <a:pt x="4656" y="2570"/>
                  </a:cubicBezTo>
                  <a:cubicBezTo>
                    <a:pt x="4679" y="2570"/>
                    <a:pt x="4702" y="2567"/>
                    <a:pt x="4724" y="2561"/>
                  </a:cubicBezTo>
                  <a:cubicBezTo>
                    <a:pt x="4748" y="2549"/>
                    <a:pt x="4764" y="2529"/>
                    <a:pt x="4772" y="2501"/>
                  </a:cubicBezTo>
                  <a:cubicBezTo>
                    <a:pt x="4776" y="2477"/>
                    <a:pt x="4776" y="2457"/>
                    <a:pt x="4772" y="2433"/>
                  </a:cubicBezTo>
                  <a:cubicBezTo>
                    <a:pt x="4764" y="2393"/>
                    <a:pt x="4752" y="2353"/>
                    <a:pt x="4736" y="2313"/>
                  </a:cubicBezTo>
                  <a:cubicBezTo>
                    <a:pt x="4704" y="2241"/>
                    <a:pt x="4668" y="2165"/>
                    <a:pt x="4628" y="2097"/>
                  </a:cubicBezTo>
                  <a:cubicBezTo>
                    <a:pt x="4592" y="2025"/>
                    <a:pt x="4552" y="1953"/>
                    <a:pt x="4508" y="1885"/>
                  </a:cubicBezTo>
                  <a:cubicBezTo>
                    <a:pt x="4488" y="1849"/>
                    <a:pt x="4468" y="1817"/>
                    <a:pt x="4448" y="1781"/>
                  </a:cubicBezTo>
                  <a:cubicBezTo>
                    <a:pt x="4432" y="1745"/>
                    <a:pt x="4412" y="1709"/>
                    <a:pt x="4400" y="1673"/>
                  </a:cubicBezTo>
                  <a:cubicBezTo>
                    <a:pt x="4348" y="1517"/>
                    <a:pt x="4308" y="1361"/>
                    <a:pt x="4276" y="1201"/>
                  </a:cubicBezTo>
                  <a:cubicBezTo>
                    <a:pt x="4248" y="1037"/>
                    <a:pt x="4192" y="877"/>
                    <a:pt x="4112" y="729"/>
                  </a:cubicBezTo>
                  <a:cubicBezTo>
                    <a:pt x="4024" y="573"/>
                    <a:pt x="3892" y="453"/>
                    <a:pt x="3732" y="381"/>
                  </a:cubicBezTo>
                  <a:cubicBezTo>
                    <a:pt x="3580" y="313"/>
                    <a:pt x="3420" y="273"/>
                    <a:pt x="3252" y="257"/>
                  </a:cubicBezTo>
                  <a:cubicBezTo>
                    <a:pt x="3092" y="237"/>
                    <a:pt x="2936" y="229"/>
                    <a:pt x="2784" y="221"/>
                  </a:cubicBezTo>
                  <a:cubicBezTo>
                    <a:pt x="2628" y="209"/>
                    <a:pt x="2480" y="201"/>
                    <a:pt x="2336" y="185"/>
                  </a:cubicBezTo>
                  <a:cubicBezTo>
                    <a:pt x="2200" y="169"/>
                    <a:pt x="2060" y="141"/>
                    <a:pt x="1928" y="105"/>
                  </a:cubicBezTo>
                  <a:cubicBezTo>
                    <a:pt x="1896" y="93"/>
                    <a:pt x="1868" y="85"/>
                    <a:pt x="1832" y="73"/>
                  </a:cubicBezTo>
                  <a:cubicBezTo>
                    <a:pt x="1796" y="61"/>
                    <a:pt x="1772" y="49"/>
                    <a:pt x="1732" y="37"/>
                  </a:cubicBezTo>
                  <a:cubicBezTo>
                    <a:pt x="1664" y="13"/>
                    <a:pt x="1588" y="1"/>
                    <a:pt x="1516" y="1"/>
                  </a:cubicBezTo>
                  <a:cubicBezTo>
                    <a:pt x="1511" y="1"/>
                    <a:pt x="1505" y="1"/>
                    <a:pt x="150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25"/>
            <p:cNvSpPr/>
            <p:nvPr/>
          </p:nvSpPr>
          <p:spPr>
            <a:xfrm>
              <a:off x="4112255" y="1225606"/>
              <a:ext cx="567862" cy="390631"/>
            </a:xfrm>
            <a:custGeom>
              <a:avLst/>
              <a:gdLst/>
              <a:ahLst/>
              <a:cxnLst/>
              <a:rect l="l" t="t" r="r" b="b"/>
              <a:pathLst>
                <a:path w="4553" h="3132" extrusionOk="0">
                  <a:moveTo>
                    <a:pt x="2836" y="1"/>
                  </a:moveTo>
                  <a:cubicBezTo>
                    <a:pt x="2772" y="1"/>
                    <a:pt x="2708" y="7"/>
                    <a:pt x="2644" y="19"/>
                  </a:cubicBezTo>
                  <a:cubicBezTo>
                    <a:pt x="2520" y="43"/>
                    <a:pt x="2400" y="95"/>
                    <a:pt x="2296" y="167"/>
                  </a:cubicBezTo>
                  <a:cubicBezTo>
                    <a:pt x="2196" y="239"/>
                    <a:pt x="2100" y="323"/>
                    <a:pt x="2016" y="419"/>
                  </a:cubicBezTo>
                  <a:cubicBezTo>
                    <a:pt x="1936" y="511"/>
                    <a:pt x="1856" y="611"/>
                    <a:pt x="1784" y="711"/>
                  </a:cubicBezTo>
                  <a:cubicBezTo>
                    <a:pt x="1712" y="815"/>
                    <a:pt x="1640" y="915"/>
                    <a:pt x="1564" y="1007"/>
                  </a:cubicBezTo>
                  <a:cubicBezTo>
                    <a:pt x="1488" y="1103"/>
                    <a:pt x="1404" y="1183"/>
                    <a:pt x="1308" y="1255"/>
                  </a:cubicBezTo>
                  <a:cubicBezTo>
                    <a:pt x="1208" y="1319"/>
                    <a:pt x="1100" y="1371"/>
                    <a:pt x="988" y="1403"/>
                  </a:cubicBezTo>
                  <a:cubicBezTo>
                    <a:pt x="872" y="1443"/>
                    <a:pt x="752" y="1479"/>
                    <a:pt x="636" y="1511"/>
                  </a:cubicBezTo>
                  <a:cubicBezTo>
                    <a:pt x="572" y="1531"/>
                    <a:pt x="512" y="1551"/>
                    <a:pt x="452" y="1575"/>
                  </a:cubicBezTo>
                  <a:cubicBezTo>
                    <a:pt x="420" y="1591"/>
                    <a:pt x="392" y="1607"/>
                    <a:pt x="364" y="1627"/>
                  </a:cubicBezTo>
                  <a:lnTo>
                    <a:pt x="320" y="1651"/>
                  </a:lnTo>
                  <a:cubicBezTo>
                    <a:pt x="308" y="1663"/>
                    <a:pt x="292" y="1671"/>
                    <a:pt x="280" y="1683"/>
                  </a:cubicBezTo>
                  <a:cubicBezTo>
                    <a:pt x="256" y="1703"/>
                    <a:pt x="232" y="1727"/>
                    <a:pt x="208" y="1751"/>
                  </a:cubicBezTo>
                  <a:lnTo>
                    <a:pt x="148" y="1831"/>
                  </a:lnTo>
                  <a:lnTo>
                    <a:pt x="96" y="1919"/>
                  </a:lnTo>
                  <a:cubicBezTo>
                    <a:pt x="84" y="1947"/>
                    <a:pt x="68" y="1975"/>
                    <a:pt x="60" y="2007"/>
                  </a:cubicBezTo>
                  <a:cubicBezTo>
                    <a:pt x="20" y="2131"/>
                    <a:pt x="0" y="2259"/>
                    <a:pt x="0" y="2387"/>
                  </a:cubicBezTo>
                  <a:cubicBezTo>
                    <a:pt x="0" y="2511"/>
                    <a:pt x="16" y="2635"/>
                    <a:pt x="48" y="2759"/>
                  </a:cubicBezTo>
                  <a:lnTo>
                    <a:pt x="60" y="2759"/>
                  </a:lnTo>
                  <a:cubicBezTo>
                    <a:pt x="48" y="2635"/>
                    <a:pt x="44" y="2511"/>
                    <a:pt x="56" y="2391"/>
                  </a:cubicBezTo>
                  <a:cubicBezTo>
                    <a:pt x="64" y="2271"/>
                    <a:pt x="96" y="2151"/>
                    <a:pt x="140" y="2039"/>
                  </a:cubicBezTo>
                  <a:cubicBezTo>
                    <a:pt x="152" y="2015"/>
                    <a:pt x="164" y="1987"/>
                    <a:pt x="176" y="1959"/>
                  </a:cubicBezTo>
                  <a:lnTo>
                    <a:pt x="224" y="1887"/>
                  </a:lnTo>
                  <a:lnTo>
                    <a:pt x="280" y="1823"/>
                  </a:lnTo>
                  <a:cubicBezTo>
                    <a:pt x="304" y="1803"/>
                    <a:pt x="324" y="1783"/>
                    <a:pt x="348" y="1767"/>
                  </a:cubicBezTo>
                  <a:cubicBezTo>
                    <a:pt x="356" y="1755"/>
                    <a:pt x="368" y="1747"/>
                    <a:pt x="380" y="1739"/>
                  </a:cubicBezTo>
                  <a:lnTo>
                    <a:pt x="420" y="1719"/>
                  </a:lnTo>
                  <a:cubicBezTo>
                    <a:pt x="444" y="1703"/>
                    <a:pt x="468" y="1691"/>
                    <a:pt x="496" y="1683"/>
                  </a:cubicBezTo>
                  <a:lnTo>
                    <a:pt x="576" y="1655"/>
                  </a:lnTo>
                  <a:cubicBezTo>
                    <a:pt x="604" y="1643"/>
                    <a:pt x="636" y="1639"/>
                    <a:pt x="664" y="1627"/>
                  </a:cubicBezTo>
                  <a:cubicBezTo>
                    <a:pt x="784" y="1595"/>
                    <a:pt x="904" y="1563"/>
                    <a:pt x="1028" y="1527"/>
                  </a:cubicBezTo>
                  <a:cubicBezTo>
                    <a:pt x="1280" y="1455"/>
                    <a:pt x="1500" y="1295"/>
                    <a:pt x="1640" y="1071"/>
                  </a:cubicBezTo>
                  <a:cubicBezTo>
                    <a:pt x="1712" y="971"/>
                    <a:pt x="1780" y="863"/>
                    <a:pt x="1844" y="759"/>
                  </a:cubicBezTo>
                  <a:cubicBezTo>
                    <a:pt x="1908" y="651"/>
                    <a:pt x="1980" y="551"/>
                    <a:pt x="2056" y="455"/>
                  </a:cubicBezTo>
                  <a:cubicBezTo>
                    <a:pt x="2132" y="359"/>
                    <a:pt x="2224" y="275"/>
                    <a:pt x="2320" y="203"/>
                  </a:cubicBezTo>
                  <a:cubicBezTo>
                    <a:pt x="2420" y="135"/>
                    <a:pt x="2532" y="87"/>
                    <a:pt x="2652" y="63"/>
                  </a:cubicBezTo>
                  <a:cubicBezTo>
                    <a:pt x="2697" y="57"/>
                    <a:pt x="2742" y="54"/>
                    <a:pt x="2787" y="54"/>
                  </a:cubicBezTo>
                  <a:cubicBezTo>
                    <a:pt x="2863" y="54"/>
                    <a:pt x="2939" y="63"/>
                    <a:pt x="3012" y="83"/>
                  </a:cubicBezTo>
                  <a:lnTo>
                    <a:pt x="3100" y="107"/>
                  </a:lnTo>
                  <a:lnTo>
                    <a:pt x="3184" y="135"/>
                  </a:lnTo>
                  <a:cubicBezTo>
                    <a:pt x="3244" y="155"/>
                    <a:pt x="3300" y="179"/>
                    <a:pt x="3364" y="199"/>
                  </a:cubicBezTo>
                  <a:cubicBezTo>
                    <a:pt x="3480" y="239"/>
                    <a:pt x="3604" y="271"/>
                    <a:pt x="3728" y="291"/>
                  </a:cubicBezTo>
                  <a:cubicBezTo>
                    <a:pt x="3852" y="315"/>
                    <a:pt x="3980" y="331"/>
                    <a:pt x="4104" y="339"/>
                  </a:cubicBezTo>
                  <a:cubicBezTo>
                    <a:pt x="4183" y="344"/>
                    <a:pt x="4263" y="347"/>
                    <a:pt x="4342" y="347"/>
                  </a:cubicBezTo>
                  <a:cubicBezTo>
                    <a:pt x="4363" y="347"/>
                    <a:pt x="4385" y="347"/>
                    <a:pt x="4406" y="347"/>
                  </a:cubicBezTo>
                  <a:lnTo>
                    <a:pt x="4406" y="347"/>
                  </a:lnTo>
                  <a:cubicBezTo>
                    <a:pt x="4400" y="391"/>
                    <a:pt x="4392" y="434"/>
                    <a:pt x="4384" y="475"/>
                  </a:cubicBezTo>
                  <a:cubicBezTo>
                    <a:pt x="4372" y="543"/>
                    <a:pt x="4356" y="611"/>
                    <a:pt x="4340" y="675"/>
                  </a:cubicBezTo>
                  <a:cubicBezTo>
                    <a:pt x="4308" y="807"/>
                    <a:pt x="4256" y="935"/>
                    <a:pt x="4188" y="1051"/>
                  </a:cubicBezTo>
                  <a:lnTo>
                    <a:pt x="4132" y="1139"/>
                  </a:lnTo>
                  <a:cubicBezTo>
                    <a:pt x="4112" y="1167"/>
                    <a:pt x="4092" y="1203"/>
                    <a:pt x="4076" y="1235"/>
                  </a:cubicBezTo>
                  <a:cubicBezTo>
                    <a:pt x="4040" y="1299"/>
                    <a:pt x="4008" y="1363"/>
                    <a:pt x="3976" y="1427"/>
                  </a:cubicBezTo>
                  <a:cubicBezTo>
                    <a:pt x="3912" y="1559"/>
                    <a:pt x="3852" y="1687"/>
                    <a:pt x="3796" y="1819"/>
                  </a:cubicBezTo>
                  <a:cubicBezTo>
                    <a:pt x="3680" y="2079"/>
                    <a:pt x="3572" y="2343"/>
                    <a:pt x="3456" y="2599"/>
                  </a:cubicBezTo>
                  <a:cubicBezTo>
                    <a:pt x="3424" y="2659"/>
                    <a:pt x="3392" y="2723"/>
                    <a:pt x="3356" y="2779"/>
                  </a:cubicBezTo>
                  <a:cubicBezTo>
                    <a:pt x="3344" y="2791"/>
                    <a:pt x="3336" y="2803"/>
                    <a:pt x="3324" y="2815"/>
                  </a:cubicBezTo>
                  <a:cubicBezTo>
                    <a:pt x="3312" y="2827"/>
                    <a:pt x="3300" y="2839"/>
                    <a:pt x="3288" y="2851"/>
                  </a:cubicBezTo>
                  <a:cubicBezTo>
                    <a:pt x="3260" y="2871"/>
                    <a:pt x="3232" y="2895"/>
                    <a:pt x="3204" y="2915"/>
                  </a:cubicBezTo>
                  <a:cubicBezTo>
                    <a:pt x="3088" y="2991"/>
                    <a:pt x="2964" y="3059"/>
                    <a:pt x="2832" y="3119"/>
                  </a:cubicBezTo>
                  <a:lnTo>
                    <a:pt x="2840" y="3131"/>
                  </a:lnTo>
                  <a:cubicBezTo>
                    <a:pt x="2976" y="3087"/>
                    <a:pt x="3108" y="3031"/>
                    <a:pt x="3236" y="2963"/>
                  </a:cubicBezTo>
                  <a:cubicBezTo>
                    <a:pt x="3268" y="2943"/>
                    <a:pt x="3300" y="2923"/>
                    <a:pt x="3328" y="2903"/>
                  </a:cubicBezTo>
                  <a:cubicBezTo>
                    <a:pt x="3344" y="2891"/>
                    <a:pt x="3356" y="2879"/>
                    <a:pt x="3372" y="2867"/>
                  </a:cubicBezTo>
                  <a:cubicBezTo>
                    <a:pt x="3384" y="2855"/>
                    <a:pt x="3400" y="2839"/>
                    <a:pt x="3412" y="2827"/>
                  </a:cubicBezTo>
                  <a:cubicBezTo>
                    <a:pt x="3456" y="2767"/>
                    <a:pt x="3496" y="2703"/>
                    <a:pt x="3532" y="2639"/>
                  </a:cubicBezTo>
                  <a:cubicBezTo>
                    <a:pt x="3604" y="2515"/>
                    <a:pt x="3668" y="2387"/>
                    <a:pt x="3732" y="2259"/>
                  </a:cubicBezTo>
                  <a:lnTo>
                    <a:pt x="3916" y="1875"/>
                  </a:lnTo>
                  <a:cubicBezTo>
                    <a:pt x="3980" y="1747"/>
                    <a:pt x="4040" y="1619"/>
                    <a:pt x="4104" y="1491"/>
                  </a:cubicBezTo>
                  <a:cubicBezTo>
                    <a:pt x="4136" y="1431"/>
                    <a:pt x="4172" y="1367"/>
                    <a:pt x="4204" y="1307"/>
                  </a:cubicBezTo>
                  <a:cubicBezTo>
                    <a:pt x="4220" y="1279"/>
                    <a:pt x="4232" y="1251"/>
                    <a:pt x="4252" y="1219"/>
                  </a:cubicBezTo>
                  <a:lnTo>
                    <a:pt x="4312" y="1127"/>
                  </a:lnTo>
                  <a:cubicBezTo>
                    <a:pt x="4388" y="999"/>
                    <a:pt x="4444" y="859"/>
                    <a:pt x="4476" y="711"/>
                  </a:cubicBezTo>
                  <a:cubicBezTo>
                    <a:pt x="4496" y="643"/>
                    <a:pt x="4508" y="571"/>
                    <a:pt x="4520" y="499"/>
                  </a:cubicBezTo>
                  <a:cubicBezTo>
                    <a:pt x="4532" y="423"/>
                    <a:pt x="4540" y="355"/>
                    <a:pt x="4548" y="279"/>
                  </a:cubicBezTo>
                  <a:lnTo>
                    <a:pt x="4552" y="203"/>
                  </a:lnTo>
                  <a:lnTo>
                    <a:pt x="4476" y="207"/>
                  </a:lnTo>
                  <a:cubicBezTo>
                    <a:pt x="4398" y="215"/>
                    <a:pt x="4321" y="217"/>
                    <a:pt x="4244" y="217"/>
                  </a:cubicBezTo>
                  <a:cubicBezTo>
                    <a:pt x="4200" y="217"/>
                    <a:pt x="4156" y="216"/>
                    <a:pt x="4112" y="215"/>
                  </a:cubicBezTo>
                  <a:cubicBezTo>
                    <a:pt x="3988" y="211"/>
                    <a:pt x="3868" y="199"/>
                    <a:pt x="3744" y="183"/>
                  </a:cubicBezTo>
                  <a:cubicBezTo>
                    <a:pt x="3624" y="167"/>
                    <a:pt x="3504" y="147"/>
                    <a:pt x="3388" y="115"/>
                  </a:cubicBezTo>
                  <a:cubicBezTo>
                    <a:pt x="3328" y="103"/>
                    <a:pt x="3268" y="83"/>
                    <a:pt x="3208" y="67"/>
                  </a:cubicBezTo>
                  <a:lnTo>
                    <a:pt x="3120" y="39"/>
                  </a:lnTo>
                  <a:lnTo>
                    <a:pt x="3024" y="19"/>
                  </a:lnTo>
                  <a:cubicBezTo>
                    <a:pt x="2962" y="7"/>
                    <a:pt x="2899" y="1"/>
                    <a:pt x="2836"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25"/>
            <p:cNvSpPr/>
            <p:nvPr/>
          </p:nvSpPr>
          <p:spPr>
            <a:xfrm>
              <a:off x="3789844" y="1198916"/>
              <a:ext cx="475692" cy="410836"/>
            </a:xfrm>
            <a:custGeom>
              <a:avLst/>
              <a:gdLst/>
              <a:ahLst/>
              <a:cxnLst/>
              <a:rect l="l" t="t" r="r" b="b"/>
              <a:pathLst>
                <a:path w="3814" h="3294" extrusionOk="0">
                  <a:moveTo>
                    <a:pt x="1557" y="1"/>
                  </a:moveTo>
                  <a:cubicBezTo>
                    <a:pt x="1465" y="1"/>
                    <a:pt x="1373" y="13"/>
                    <a:pt x="1285" y="37"/>
                  </a:cubicBezTo>
                  <a:cubicBezTo>
                    <a:pt x="1197" y="61"/>
                    <a:pt x="1113" y="93"/>
                    <a:pt x="1029" y="129"/>
                  </a:cubicBezTo>
                  <a:lnTo>
                    <a:pt x="997" y="145"/>
                  </a:lnTo>
                  <a:lnTo>
                    <a:pt x="1017" y="185"/>
                  </a:lnTo>
                  <a:cubicBezTo>
                    <a:pt x="1025" y="197"/>
                    <a:pt x="1029" y="213"/>
                    <a:pt x="1029" y="229"/>
                  </a:cubicBezTo>
                  <a:cubicBezTo>
                    <a:pt x="1025" y="245"/>
                    <a:pt x="1021" y="261"/>
                    <a:pt x="1017" y="277"/>
                  </a:cubicBezTo>
                  <a:cubicBezTo>
                    <a:pt x="997" y="313"/>
                    <a:pt x="973" y="345"/>
                    <a:pt x="941" y="369"/>
                  </a:cubicBezTo>
                  <a:cubicBezTo>
                    <a:pt x="909" y="397"/>
                    <a:pt x="877" y="421"/>
                    <a:pt x="841" y="441"/>
                  </a:cubicBezTo>
                  <a:cubicBezTo>
                    <a:pt x="801" y="461"/>
                    <a:pt x="761" y="481"/>
                    <a:pt x="721" y="505"/>
                  </a:cubicBezTo>
                  <a:cubicBezTo>
                    <a:pt x="641" y="553"/>
                    <a:pt x="565" y="609"/>
                    <a:pt x="493" y="673"/>
                  </a:cubicBezTo>
                  <a:cubicBezTo>
                    <a:pt x="425" y="737"/>
                    <a:pt x="361" y="805"/>
                    <a:pt x="301" y="877"/>
                  </a:cubicBezTo>
                  <a:cubicBezTo>
                    <a:pt x="241" y="949"/>
                    <a:pt x="185" y="1025"/>
                    <a:pt x="137" y="1105"/>
                  </a:cubicBezTo>
                  <a:cubicBezTo>
                    <a:pt x="85" y="1189"/>
                    <a:pt x="45" y="1277"/>
                    <a:pt x="21" y="1373"/>
                  </a:cubicBezTo>
                  <a:cubicBezTo>
                    <a:pt x="5" y="1429"/>
                    <a:pt x="1" y="1485"/>
                    <a:pt x="13" y="1541"/>
                  </a:cubicBezTo>
                  <a:cubicBezTo>
                    <a:pt x="21" y="1573"/>
                    <a:pt x="37" y="1605"/>
                    <a:pt x="57" y="1629"/>
                  </a:cubicBezTo>
                  <a:lnTo>
                    <a:pt x="101" y="1681"/>
                  </a:lnTo>
                  <a:cubicBezTo>
                    <a:pt x="157" y="1753"/>
                    <a:pt x="217" y="1821"/>
                    <a:pt x="281" y="1889"/>
                  </a:cubicBezTo>
                  <a:lnTo>
                    <a:pt x="649" y="2289"/>
                  </a:lnTo>
                  <a:cubicBezTo>
                    <a:pt x="709" y="2353"/>
                    <a:pt x="773" y="2425"/>
                    <a:pt x="821" y="2489"/>
                  </a:cubicBezTo>
                  <a:cubicBezTo>
                    <a:pt x="833" y="2505"/>
                    <a:pt x="845" y="2521"/>
                    <a:pt x="857" y="2541"/>
                  </a:cubicBezTo>
                  <a:cubicBezTo>
                    <a:pt x="869" y="2557"/>
                    <a:pt x="877" y="2577"/>
                    <a:pt x="889" y="2597"/>
                  </a:cubicBezTo>
                  <a:cubicBezTo>
                    <a:pt x="909" y="2633"/>
                    <a:pt x="929" y="2673"/>
                    <a:pt x="949" y="2717"/>
                  </a:cubicBezTo>
                  <a:cubicBezTo>
                    <a:pt x="989" y="2801"/>
                    <a:pt x="1033" y="2881"/>
                    <a:pt x="1085" y="2957"/>
                  </a:cubicBezTo>
                  <a:cubicBezTo>
                    <a:pt x="1137" y="3037"/>
                    <a:pt x="1201" y="3105"/>
                    <a:pt x="1277" y="3165"/>
                  </a:cubicBezTo>
                  <a:cubicBezTo>
                    <a:pt x="1353" y="3221"/>
                    <a:pt x="1441" y="3261"/>
                    <a:pt x="1533" y="3281"/>
                  </a:cubicBezTo>
                  <a:cubicBezTo>
                    <a:pt x="1581" y="3289"/>
                    <a:pt x="1625" y="3293"/>
                    <a:pt x="1673" y="3293"/>
                  </a:cubicBezTo>
                  <a:cubicBezTo>
                    <a:pt x="1717" y="3293"/>
                    <a:pt x="1765" y="3289"/>
                    <a:pt x="1809" y="3285"/>
                  </a:cubicBezTo>
                  <a:lnTo>
                    <a:pt x="1809" y="3273"/>
                  </a:lnTo>
                  <a:cubicBezTo>
                    <a:pt x="1765" y="3269"/>
                    <a:pt x="1721" y="3269"/>
                    <a:pt x="1677" y="3265"/>
                  </a:cubicBezTo>
                  <a:cubicBezTo>
                    <a:pt x="1633" y="3257"/>
                    <a:pt x="1589" y="3249"/>
                    <a:pt x="1545" y="3237"/>
                  </a:cubicBezTo>
                  <a:cubicBezTo>
                    <a:pt x="1465" y="3209"/>
                    <a:pt x="1389" y="3169"/>
                    <a:pt x="1321" y="3109"/>
                  </a:cubicBezTo>
                  <a:cubicBezTo>
                    <a:pt x="1257" y="3053"/>
                    <a:pt x="1205" y="2985"/>
                    <a:pt x="1165" y="2909"/>
                  </a:cubicBezTo>
                  <a:cubicBezTo>
                    <a:pt x="1121" y="2833"/>
                    <a:pt x="1081" y="2753"/>
                    <a:pt x="1049" y="2673"/>
                  </a:cubicBezTo>
                  <a:cubicBezTo>
                    <a:pt x="1029" y="2629"/>
                    <a:pt x="1013" y="2589"/>
                    <a:pt x="993" y="2545"/>
                  </a:cubicBezTo>
                  <a:cubicBezTo>
                    <a:pt x="973" y="2501"/>
                    <a:pt x="949" y="2461"/>
                    <a:pt x="925" y="2421"/>
                  </a:cubicBezTo>
                  <a:cubicBezTo>
                    <a:pt x="865" y="2337"/>
                    <a:pt x="809" y="2273"/>
                    <a:pt x="749" y="2201"/>
                  </a:cubicBezTo>
                  <a:cubicBezTo>
                    <a:pt x="633" y="2065"/>
                    <a:pt x="509" y="1929"/>
                    <a:pt x="389" y="1793"/>
                  </a:cubicBezTo>
                  <a:cubicBezTo>
                    <a:pt x="329" y="1729"/>
                    <a:pt x="269" y="1661"/>
                    <a:pt x="213" y="1593"/>
                  </a:cubicBezTo>
                  <a:lnTo>
                    <a:pt x="173" y="1545"/>
                  </a:lnTo>
                  <a:cubicBezTo>
                    <a:pt x="165" y="1537"/>
                    <a:pt x="161" y="1525"/>
                    <a:pt x="157" y="1513"/>
                  </a:cubicBezTo>
                  <a:cubicBezTo>
                    <a:pt x="149" y="1481"/>
                    <a:pt x="153" y="1445"/>
                    <a:pt x="161" y="1413"/>
                  </a:cubicBezTo>
                  <a:cubicBezTo>
                    <a:pt x="181" y="1333"/>
                    <a:pt x="213" y="1253"/>
                    <a:pt x="257" y="1181"/>
                  </a:cubicBezTo>
                  <a:cubicBezTo>
                    <a:pt x="301" y="1105"/>
                    <a:pt x="349" y="1033"/>
                    <a:pt x="401" y="965"/>
                  </a:cubicBezTo>
                  <a:cubicBezTo>
                    <a:pt x="457" y="897"/>
                    <a:pt x="513" y="833"/>
                    <a:pt x="577" y="769"/>
                  </a:cubicBezTo>
                  <a:cubicBezTo>
                    <a:pt x="637" y="709"/>
                    <a:pt x="705" y="653"/>
                    <a:pt x="777" y="605"/>
                  </a:cubicBezTo>
                  <a:cubicBezTo>
                    <a:pt x="813" y="585"/>
                    <a:pt x="853" y="561"/>
                    <a:pt x="893" y="533"/>
                  </a:cubicBezTo>
                  <a:cubicBezTo>
                    <a:pt x="933" y="509"/>
                    <a:pt x="973" y="477"/>
                    <a:pt x="1005" y="445"/>
                  </a:cubicBezTo>
                  <a:cubicBezTo>
                    <a:pt x="1045" y="409"/>
                    <a:pt x="1073" y="365"/>
                    <a:pt x="1093" y="317"/>
                  </a:cubicBezTo>
                  <a:cubicBezTo>
                    <a:pt x="1111" y="274"/>
                    <a:pt x="1111" y="230"/>
                    <a:pt x="1096" y="188"/>
                  </a:cubicBezTo>
                  <a:lnTo>
                    <a:pt x="1096" y="188"/>
                  </a:lnTo>
                  <a:cubicBezTo>
                    <a:pt x="1163" y="152"/>
                    <a:pt x="1232" y="122"/>
                    <a:pt x="1305" y="101"/>
                  </a:cubicBezTo>
                  <a:cubicBezTo>
                    <a:pt x="1385" y="73"/>
                    <a:pt x="1469" y="57"/>
                    <a:pt x="1557" y="53"/>
                  </a:cubicBezTo>
                  <a:cubicBezTo>
                    <a:pt x="1645" y="53"/>
                    <a:pt x="1729" y="61"/>
                    <a:pt x="1813" y="85"/>
                  </a:cubicBezTo>
                  <a:cubicBezTo>
                    <a:pt x="1897" y="105"/>
                    <a:pt x="1981" y="137"/>
                    <a:pt x="2061" y="173"/>
                  </a:cubicBezTo>
                  <a:lnTo>
                    <a:pt x="2181" y="233"/>
                  </a:lnTo>
                  <a:cubicBezTo>
                    <a:pt x="2201" y="241"/>
                    <a:pt x="2225" y="249"/>
                    <a:pt x="2245" y="257"/>
                  </a:cubicBezTo>
                  <a:lnTo>
                    <a:pt x="2313" y="277"/>
                  </a:lnTo>
                  <a:cubicBezTo>
                    <a:pt x="2401" y="293"/>
                    <a:pt x="2493" y="305"/>
                    <a:pt x="2581" y="309"/>
                  </a:cubicBezTo>
                  <a:cubicBezTo>
                    <a:pt x="2673" y="313"/>
                    <a:pt x="2761" y="321"/>
                    <a:pt x="2849" y="321"/>
                  </a:cubicBezTo>
                  <a:cubicBezTo>
                    <a:pt x="2937" y="325"/>
                    <a:pt x="3025" y="333"/>
                    <a:pt x="3109" y="341"/>
                  </a:cubicBezTo>
                  <a:cubicBezTo>
                    <a:pt x="3193" y="349"/>
                    <a:pt x="3277" y="361"/>
                    <a:pt x="3361" y="381"/>
                  </a:cubicBezTo>
                  <a:cubicBezTo>
                    <a:pt x="3381" y="385"/>
                    <a:pt x="3401" y="393"/>
                    <a:pt x="3417" y="401"/>
                  </a:cubicBezTo>
                  <a:lnTo>
                    <a:pt x="3449" y="413"/>
                  </a:lnTo>
                  <a:lnTo>
                    <a:pt x="3465" y="417"/>
                  </a:lnTo>
                  <a:lnTo>
                    <a:pt x="3473" y="421"/>
                  </a:lnTo>
                  <a:cubicBezTo>
                    <a:pt x="3469" y="421"/>
                    <a:pt x="3477" y="425"/>
                    <a:pt x="3477" y="425"/>
                  </a:cubicBezTo>
                  <a:cubicBezTo>
                    <a:pt x="3489" y="433"/>
                    <a:pt x="3509" y="437"/>
                    <a:pt x="3525" y="449"/>
                  </a:cubicBezTo>
                  <a:cubicBezTo>
                    <a:pt x="3541" y="461"/>
                    <a:pt x="3557" y="473"/>
                    <a:pt x="3573" y="485"/>
                  </a:cubicBezTo>
                  <a:cubicBezTo>
                    <a:pt x="3633" y="529"/>
                    <a:pt x="3673" y="597"/>
                    <a:pt x="3685" y="669"/>
                  </a:cubicBezTo>
                  <a:cubicBezTo>
                    <a:pt x="3697" y="745"/>
                    <a:pt x="3685" y="825"/>
                    <a:pt x="3649" y="893"/>
                  </a:cubicBezTo>
                  <a:cubicBezTo>
                    <a:pt x="3641" y="909"/>
                    <a:pt x="3629" y="925"/>
                    <a:pt x="3617" y="941"/>
                  </a:cubicBezTo>
                  <a:lnTo>
                    <a:pt x="3581" y="989"/>
                  </a:lnTo>
                  <a:cubicBezTo>
                    <a:pt x="3565" y="1005"/>
                    <a:pt x="3553" y="1017"/>
                    <a:pt x="3537" y="1033"/>
                  </a:cubicBezTo>
                  <a:lnTo>
                    <a:pt x="3489" y="1073"/>
                  </a:lnTo>
                  <a:cubicBezTo>
                    <a:pt x="3413" y="1133"/>
                    <a:pt x="3353" y="1205"/>
                    <a:pt x="3309" y="1289"/>
                  </a:cubicBezTo>
                  <a:cubicBezTo>
                    <a:pt x="3261" y="1365"/>
                    <a:pt x="3229" y="1453"/>
                    <a:pt x="3205" y="1541"/>
                  </a:cubicBezTo>
                  <a:cubicBezTo>
                    <a:pt x="3177" y="1625"/>
                    <a:pt x="3161" y="1713"/>
                    <a:pt x="3153" y="1805"/>
                  </a:cubicBezTo>
                  <a:lnTo>
                    <a:pt x="3169" y="1797"/>
                  </a:lnTo>
                  <a:cubicBezTo>
                    <a:pt x="3205" y="1629"/>
                    <a:pt x="3273" y="1465"/>
                    <a:pt x="3369" y="1317"/>
                  </a:cubicBezTo>
                  <a:cubicBezTo>
                    <a:pt x="3413" y="1249"/>
                    <a:pt x="3473" y="1189"/>
                    <a:pt x="3541" y="1141"/>
                  </a:cubicBezTo>
                  <a:lnTo>
                    <a:pt x="3597" y="1101"/>
                  </a:lnTo>
                  <a:cubicBezTo>
                    <a:pt x="3613" y="1085"/>
                    <a:pt x="3633" y="1069"/>
                    <a:pt x="3649" y="1049"/>
                  </a:cubicBezTo>
                  <a:cubicBezTo>
                    <a:pt x="3669" y="1033"/>
                    <a:pt x="3689" y="1017"/>
                    <a:pt x="3701" y="997"/>
                  </a:cubicBezTo>
                  <a:cubicBezTo>
                    <a:pt x="3713" y="973"/>
                    <a:pt x="3729" y="957"/>
                    <a:pt x="3741" y="933"/>
                  </a:cubicBezTo>
                  <a:cubicBezTo>
                    <a:pt x="3793" y="845"/>
                    <a:pt x="3813" y="745"/>
                    <a:pt x="3801" y="641"/>
                  </a:cubicBezTo>
                  <a:cubicBezTo>
                    <a:pt x="3785" y="541"/>
                    <a:pt x="3733" y="449"/>
                    <a:pt x="3653" y="381"/>
                  </a:cubicBezTo>
                  <a:cubicBezTo>
                    <a:pt x="3633" y="365"/>
                    <a:pt x="3613" y="349"/>
                    <a:pt x="3593" y="337"/>
                  </a:cubicBezTo>
                  <a:cubicBezTo>
                    <a:pt x="3569" y="325"/>
                    <a:pt x="3549" y="313"/>
                    <a:pt x="3529" y="301"/>
                  </a:cubicBezTo>
                  <a:cubicBezTo>
                    <a:pt x="3525" y="297"/>
                    <a:pt x="3521" y="297"/>
                    <a:pt x="3517" y="297"/>
                  </a:cubicBezTo>
                  <a:lnTo>
                    <a:pt x="3509" y="293"/>
                  </a:lnTo>
                  <a:lnTo>
                    <a:pt x="3493" y="285"/>
                  </a:lnTo>
                  <a:lnTo>
                    <a:pt x="3461" y="277"/>
                  </a:lnTo>
                  <a:cubicBezTo>
                    <a:pt x="3437" y="265"/>
                    <a:pt x="3417" y="261"/>
                    <a:pt x="3393" y="253"/>
                  </a:cubicBezTo>
                  <a:cubicBezTo>
                    <a:pt x="3301" y="233"/>
                    <a:pt x="3209" y="221"/>
                    <a:pt x="3117" y="217"/>
                  </a:cubicBezTo>
                  <a:cubicBezTo>
                    <a:pt x="3072" y="215"/>
                    <a:pt x="3027" y="214"/>
                    <a:pt x="2982" y="214"/>
                  </a:cubicBezTo>
                  <a:cubicBezTo>
                    <a:pt x="2847" y="214"/>
                    <a:pt x="2713" y="221"/>
                    <a:pt x="2581" y="221"/>
                  </a:cubicBezTo>
                  <a:cubicBezTo>
                    <a:pt x="2497" y="221"/>
                    <a:pt x="2409" y="217"/>
                    <a:pt x="2321" y="209"/>
                  </a:cubicBezTo>
                  <a:lnTo>
                    <a:pt x="2261" y="197"/>
                  </a:lnTo>
                  <a:cubicBezTo>
                    <a:pt x="2241" y="189"/>
                    <a:pt x="2221" y="185"/>
                    <a:pt x="2201" y="177"/>
                  </a:cubicBezTo>
                  <a:lnTo>
                    <a:pt x="2077" y="125"/>
                  </a:lnTo>
                  <a:cubicBezTo>
                    <a:pt x="1997" y="89"/>
                    <a:pt x="1909" y="57"/>
                    <a:pt x="1825" y="37"/>
                  </a:cubicBezTo>
                  <a:cubicBezTo>
                    <a:pt x="1737" y="13"/>
                    <a:pt x="1645" y="1"/>
                    <a:pt x="15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25"/>
            <p:cNvSpPr/>
            <p:nvPr/>
          </p:nvSpPr>
          <p:spPr>
            <a:xfrm>
              <a:off x="3383244" y="1386874"/>
              <a:ext cx="528075" cy="369179"/>
            </a:xfrm>
            <a:custGeom>
              <a:avLst/>
              <a:gdLst/>
              <a:ahLst/>
              <a:cxnLst/>
              <a:rect l="l" t="t" r="r" b="b"/>
              <a:pathLst>
                <a:path w="4234" h="2960" extrusionOk="0">
                  <a:moveTo>
                    <a:pt x="2333" y="0"/>
                  </a:moveTo>
                  <a:cubicBezTo>
                    <a:pt x="2282" y="0"/>
                    <a:pt x="2231" y="2"/>
                    <a:pt x="2181" y="6"/>
                  </a:cubicBezTo>
                  <a:lnTo>
                    <a:pt x="2101" y="18"/>
                  </a:lnTo>
                  <a:cubicBezTo>
                    <a:pt x="2077" y="26"/>
                    <a:pt x="2053" y="26"/>
                    <a:pt x="2029" y="34"/>
                  </a:cubicBezTo>
                  <a:cubicBezTo>
                    <a:pt x="1977" y="46"/>
                    <a:pt x="1929" y="62"/>
                    <a:pt x="1877" y="78"/>
                  </a:cubicBezTo>
                  <a:cubicBezTo>
                    <a:pt x="1781" y="110"/>
                    <a:pt x="1689" y="150"/>
                    <a:pt x="1597" y="194"/>
                  </a:cubicBezTo>
                  <a:cubicBezTo>
                    <a:pt x="1417" y="282"/>
                    <a:pt x="1245" y="386"/>
                    <a:pt x="1073" y="490"/>
                  </a:cubicBezTo>
                  <a:cubicBezTo>
                    <a:pt x="905" y="594"/>
                    <a:pt x="737" y="702"/>
                    <a:pt x="569" y="814"/>
                  </a:cubicBezTo>
                  <a:cubicBezTo>
                    <a:pt x="405" y="926"/>
                    <a:pt x="241" y="1038"/>
                    <a:pt x="77" y="1154"/>
                  </a:cubicBezTo>
                  <a:lnTo>
                    <a:pt x="1" y="1214"/>
                  </a:lnTo>
                  <a:lnTo>
                    <a:pt x="101" y="1222"/>
                  </a:lnTo>
                  <a:cubicBezTo>
                    <a:pt x="193" y="1230"/>
                    <a:pt x="293" y="1270"/>
                    <a:pt x="325" y="1342"/>
                  </a:cubicBezTo>
                  <a:cubicBezTo>
                    <a:pt x="341" y="1378"/>
                    <a:pt x="345" y="1422"/>
                    <a:pt x="337" y="1462"/>
                  </a:cubicBezTo>
                  <a:lnTo>
                    <a:pt x="337" y="1470"/>
                  </a:lnTo>
                  <a:lnTo>
                    <a:pt x="337" y="1482"/>
                  </a:lnTo>
                  <a:lnTo>
                    <a:pt x="337" y="1502"/>
                  </a:lnTo>
                  <a:lnTo>
                    <a:pt x="337" y="1554"/>
                  </a:lnTo>
                  <a:cubicBezTo>
                    <a:pt x="337" y="1582"/>
                    <a:pt x="345" y="1610"/>
                    <a:pt x="353" y="1638"/>
                  </a:cubicBezTo>
                  <a:cubicBezTo>
                    <a:pt x="385" y="1742"/>
                    <a:pt x="425" y="1838"/>
                    <a:pt x="481" y="1934"/>
                  </a:cubicBezTo>
                  <a:cubicBezTo>
                    <a:pt x="533" y="2022"/>
                    <a:pt x="589" y="2110"/>
                    <a:pt x="653" y="2198"/>
                  </a:cubicBezTo>
                  <a:cubicBezTo>
                    <a:pt x="773" y="2366"/>
                    <a:pt x="917" y="2526"/>
                    <a:pt x="1073" y="2662"/>
                  </a:cubicBezTo>
                  <a:cubicBezTo>
                    <a:pt x="1153" y="2738"/>
                    <a:pt x="1245" y="2798"/>
                    <a:pt x="1345" y="2846"/>
                  </a:cubicBezTo>
                  <a:cubicBezTo>
                    <a:pt x="1369" y="2858"/>
                    <a:pt x="1397" y="2870"/>
                    <a:pt x="1425" y="2878"/>
                  </a:cubicBezTo>
                  <a:cubicBezTo>
                    <a:pt x="1453" y="2886"/>
                    <a:pt x="1485" y="2894"/>
                    <a:pt x="1505" y="2898"/>
                  </a:cubicBezTo>
                  <a:cubicBezTo>
                    <a:pt x="1561" y="2906"/>
                    <a:pt x="1613" y="2918"/>
                    <a:pt x="1665" y="2926"/>
                  </a:cubicBezTo>
                  <a:cubicBezTo>
                    <a:pt x="1837" y="2950"/>
                    <a:pt x="2014" y="2959"/>
                    <a:pt x="2190" y="2959"/>
                  </a:cubicBezTo>
                  <a:cubicBezTo>
                    <a:pt x="2223" y="2959"/>
                    <a:pt x="2256" y="2959"/>
                    <a:pt x="2289" y="2958"/>
                  </a:cubicBezTo>
                  <a:cubicBezTo>
                    <a:pt x="2501" y="2958"/>
                    <a:pt x="2709" y="2926"/>
                    <a:pt x="2913" y="2862"/>
                  </a:cubicBezTo>
                  <a:cubicBezTo>
                    <a:pt x="2965" y="2846"/>
                    <a:pt x="3013" y="2818"/>
                    <a:pt x="3061" y="2790"/>
                  </a:cubicBezTo>
                  <a:cubicBezTo>
                    <a:pt x="3101" y="2762"/>
                    <a:pt x="3145" y="2738"/>
                    <a:pt x="3189" y="2718"/>
                  </a:cubicBezTo>
                  <a:cubicBezTo>
                    <a:pt x="3281" y="2674"/>
                    <a:pt x="3373" y="2638"/>
                    <a:pt x="3469" y="2618"/>
                  </a:cubicBezTo>
                  <a:cubicBezTo>
                    <a:pt x="3556" y="2597"/>
                    <a:pt x="3644" y="2585"/>
                    <a:pt x="3731" y="2585"/>
                  </a:cubicBezTo>
                  <a:cubicBezTo>
                    <a:pt x="3744" y="2585"/>
                    <a:pt x="3756" y="2586"/>
                    <a:pt x="3769" y="2586"/>
                  </a:cubicBezTo>
                  <a:cubicBezTo>
                    <a:pt x="3873" y="2590"/>
                    <a:pt x="3973" y="2606"/>
                    <a:pt x="4069" y="2634"/>
                  </a:cubicBezTo>
                  <a:lnTo>
                    <a:pt x="4077" y="2622"/>
                  </a:lnTo>
                  <a:cubicBezTo>
                    <a:pt x="3937" y="2562"/>
                    <a:pt x="3789" y="2531"/>
                    <a:pt x="3640" y="2531"/>
                  </a:cubicBezTo>
                  <a:cubicBezTo>
                    <a:pt x="3580" y="2531"/>
                    <a:pt x="3521" y="2536"/>
                    <a:pt x="3461" y="2546"/>
                  </a:cubicBezTo>
                  <a:cubicBezTo>
                    <a:pt x="3357" y="2566"/>
                    <a:pt x="3253" y="2594"/>
                    <a:pt x="3157" y="2638"/>
                  </a:cubicBezTo>
                  <a:cubicBezTo>
                    <a:pt x="3109" y="2654"/>
                    <a:pt x="3057" y="2682"/>
                    <a:pt x="3013" y="2706"/>
                  </a:cubicBezTo>
                  <a:cubicBezTo>
                    <a:pt x="2973" y="2726"/>
                    <a:pt x="2929" y="2746"/>
                    <a:pt x="2881" y="2762"/>
                  </a:cubicBezTo>
                  <a:cubicBezTo>
                    <a:pt x="2785" y="2786"/>
                    <a:pt x="2689" y="2806"/>
                    <a:pt x="2593" y="2810"/>
                  </a:cubicBezTo>
                  <a:cubicBezTo>
                    <a:pt x="2518" y="2819"/>
                    <a:pt x="2443" y="2824"/>
                    <a:pt x="2368" y="2824"/>
                  </a:cubicBezTo>
                  <a:cubicBezTo>
                    <a:pt x="2343" y="2824"/>
                    <a:pt x="2318" y="2823"/>
                    <a:pt x="2293" y="2822"/>
                  </a:cubicBezTo>
                  <a:cubicBezTo>
                    <a:pt x="2089" y="2822"/>
                    <a:pt x="1889" y="2806"/>
                    <a:pt x="1689" y="2778"/>
                  </a:cubicBezTo>
                  <a:cubicBezTo>
                    <a:pt x="1637" y="2770"/>
                    <a:pt x="1589" y="2762"/>
                    <a:pt x="1537" y="2754"/>
                  </a:cubicBezTo>
                  <a:cubicBezTo>
                    <a:pt x="1513" y="2746"/>
                    <a:pt x="1493" y="2742"/>
                    <a:pt x="1473" y="2738"/>
                  </a:cubicBezTo>
                  <a:cubicBezTo>
                    <a:pt x="1449" y="2730"/>
                    <a:pt x="1429" y="2722"/>
                    <a:pt x="1409" y="2710"/>
                  </a:cubicBezTo>
                  <a:cubicBezTo>
                    <a:pt x="1321" y="2670"/>
                    <a:pt x="1241" y="2614"/>
                    <a:pt x="1169" y="2554"/>
                  </a:cubicBezTo>
                  <a:cubicBezTo>
                    <a:pt x="1017" y="2426"/>
                    <a:pt x="877" y="2278"/>
                    <a:pt x="757" y="2118"/>
                  </a:cubicBezTo>
                  <a:cubicBezTo>
                    <a:pt x="697" y="2038"/>
                    <a:pt x="641" y="1954"/>
                    <a:pt x="585" y="1870"/>
                  </a:cubicBezTo>
                  <a:cubicBezTo>
                    <a:pt x="533" y="1786"/>
                    <a:pt x="489" y="1698"/>
                    <a:pt x="457" y="1606"/>
                  </a:cubicBezTo>
                  <a:cubicBezTo>
                    <a:pt x="453" y="1586"/>
                    <a:pt x="445" y="1562"/>
                    <a:pt x="441" y="1542"/>
                  </a:cubicBezTo>
                  <a:cubicBezTo>
                    <a:pt x="441" y="1530"/>
                    <a:pt x="441" y="1522"/>
                    <a:pt x="441" y="1514"/>
                  </a:cubicBezTo>
                  <a:lnTo>
                    <a:pt x="441" y="1494"/>
                  </a:lnTo>
                  <a:lnTo>
                    <a:pt x="441" y="1490"/>
                  </a:lnTo>
                  <a:lnTo>
                    <a:pt x="441" y="1486"/>
                  </a:lnTo>
                  <a:lnTo>
                    <a:pt x="441" y="1474"/>
                  </a:lnTo>
                  <a:cubicBezTo>
                    <a:pt x="449" y="1414"/>
                    <a:pt x="441" y="1350"/>
                    <a:pt x="409" y="1298"/>
                  </a:cubicBezTo>
                  <a:cubicBezTo>
                    <a:pt x="377" y="1242"/>
                    <a:pt x="329" y="1202"/>
                    <a:pt x="273" y="1182"/>
                  </a:cubicBezTo>
                  <a:cubicBezTo>
                    <a:pt x="248" y="1171"/>
                    <a:pt x="223" y="1162"/>
                    <a:pt x="197" y="1156"/>
                  </a:cubicBezTo>
                  <a:lnTo>
                    <a:pt x="197" y="1156"/>
                  </a:lnTo>
                  <a:cubicBezTo>
                    <a:pt x="330" y="1050"/>
                    <a:pt x="464" y="946"/>
                    <a:pt x="601" y="850"/>
                  </a:cubicBezTo>
                  <a:cubicBezTo>
                    <a:pt x="765" y="734"/>
                    <a:pt x="929" y="626"/>
                    <a:pt x="1101" y="526"/>
                  </a:cubicBezTo>
                  <a:cubicBezTo>
                    <a:pt x="1273" y="426"/>
                    <a:pt x="1453" y="338"/>
                    <a:pt x="1633" y="262"/>
                  </a:cubicBezTo>
                  <a:cubicBezTo>
                    <a:pt x="1725" y="226"/>
                    <a:pt x="1817" y="194"/>
                    <a:pt x="1913" y="166"/>
                  </a:cubicBezTo>
                  <a:cubicBezTo>
                    <a:pt x="1961" y="154"/>
                    <a:pt x="2005" y="146"/>
                    <a:pt x="2053" y="138"/>
                  </a:cubicBezTo>
                  <a:cubicBezTo>
                    <a:pt x="2073" y="130"/>
                    <a:pt x="2101" y="130"/>
                    <a:pt x="2125" y="126"/>
                  </a:cubicBezTo>
                  <a:lnTo>
                    <a:pt x="2197" y="122"/>
                  </a:lnTo>
                  <a:cubicBezTo>
                    <a:pt x="2230" y="119"/>
                    <a:pt x="2263" y="118"/>
                    <a:pt x="2296" y="118"/>
                  </a:cubicBezTo>
                  <a:cubicBezTo>
                    <a:pt x="2357" y="118"/>
                    <a:pt x="2419" y="122"/>
                    <a:pt x="2481" y="130"/>
                  </a:cubicBezTo>
                  <a:cubicBezTo>
                    <a:pt x="2573" y="142"/>
                    <a:pt x="2665" y="166"/>
                    <a:pt x="2749" y="202"/>
                  </a:cubicBezTo>
                  <a:cubicBezTo>
                    <a:pt x="2925" y="274"/>
                    <a:pt x="3069" y="402"/>
                    <a:pt x="3213" y="538"/>
                  </a:cubicBezTo>
                  <a:cubicBezTo>
                    <a:pt x="3281" y="610"/>
                    <a:pt x="3353" y="682"/>
                    <a:pt x="3425" y="750"/>
                  </a:cubicBezTo>
                  <a:cubicBezTo>
                    <a:pt x="3501" y="818"/>
                    <a:pt x="3581" y="882"/>
                    <a:pt x="3669" y="934"/>
                  </a:cubicBezTo>
                  <a:cubicBezTo>
                    <a:pt x="3753" y="990"/>
                    <a:pt x="3845" y="1034"/>
                    <a:pt x="3941" y="1070"/>
                  </a:cubicBezTo>
                  <a:cubicBezTo>
                    <a:pt x="4033" y="1110"/>
                    <a:pt x="4133" y="1134"/>
                    <a:pt x="4233" y="1150"/>
                  </a:cubicBezTo>
                  <a:lnTo>
                    <a:pt x="4229" y="1138"/>
                  </a:lnTo>
                  <a:cubicBezTo>
                    <a:pt x="4041" y="1082"/>
                    <a:pt x="3861" y="994"/>
                    <a:pt x="3705" y="874"/>
                  </a:cubicBezTo>
                  <a:cubicBezTo>
                    <a:pt x="3629" y="814"/>
                    <a:pt x="3553" y="750"/>
                    <a:pt x="3489" y="682"/>
                  </a:cubicBezTo>
                  <a:lnTo>
                    <a:pt x="3281" y="466"/>
                  </a:lnTo>
                  <a:cubicBezTo>
                    <a:pt x="3213" y="390"/>
                    <a:pt x="3137" y="322"/>
                    <a:pt x="3061" y="258"/>
                  </a:cubicBezTo>
                  <a:cubicBezTo>
                    <a:pt x="2977" y="190"/>
                    <a:pt x="2889" y="134"/>
                    <a:pt x="2793" y="90"/>
                  </a:cubicBezTo>
                  <a:cubicBezTo>
                    <a:pt x="2697" y="50"/>
                    <a:pt x="2593" y="22"/>
                    <a:pt x="2489" y="6"/>
                  </a:cubicBezTo>
                  <a:cubicBezTo>
                    <a:pt x="2437" y="2"/>
                    <a:pt x="2385" y="0"/>
                    <a:pt x="23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25"/>
            <p:cNvSpPr/>
            <p:nvPr/>
          </p:nvSpPr>
          <p:spPr>
            <a:xfrm>
              <a:off x="4178109" y="1658273"/>
              <a:ext cx="254060" cy="53257"/>
            </a:xfrm>
            <a:custGeom>
              <a:avLst/>
              <a:gdLst/>
              <a:ahLst/>
              <a:cxnLst/>
              <a:rect l="l" t="t" r="r" b="b"/>
              <a:pathLst>
                <a:path w="2037" h="427" extrusionOk="0">
                  <a:moveTo>
                    <a:pt x="369" y="1"/>
                  </a:moveTo>
                  <a:cubicBezTo>
                    <a:pt x="354" y="1"/>
                    <a:pt x="339" y="1"/>
                    <a:pt x="324" y="2"/>
                  </a:cubicBezTo>
                  <a:cubicBezTo>
                    <a:pt x="244" y="10"/>
                    <a:pt x="160" y="26"/>
                    <a:pt x="84" y="54"/>
                  </a:cubicBezTo>
                  <a:cubicBezTo>
                    <a:pt x="56" y="66"/>
                    <a:pt x="36" y="74"/>
                    <a:pt x="20" y="78"/>
                  </a:cubicBezTo>
                  <a:lnTo>
                    <a:pt x="0" y="90"/>
                  </a:lnTo>
                  <a:lnTo>
                    <a:pt x="0" y="94"/>
                  </a:lnTo>
                  <a:lnTo>
                    <a:pt x="24" y="90"/>
                  </a:lnTo>
                  <a:cubicBezTo>
                    <a:pt x="40" y="86"/>
                    <a:pt x="60" y="86"/>
                    <a:pt x="92" y="78"/>
                  </a:cubicBezTo>
                  <a:cubicBezTo>
                    <a:pt x="168" y="70"/>
                    <a:pt x="248" y="62"/>
                    <a:pt x="324" y="62"/>
                  </a:cubicBezTo>
                  <a:cubicBezTo>
                    <a:pt x="376" y="62"/>
                    <a:pt x="428" y="66"/>
                    <a:pt x="480" y="66"/>
                  </a:cubicBezTo>
                  <a:cubicBezTo>
                    <a:pt x="540" y="70"/>
                    <a:pt x="600" y="78"/>
                    <a:pt x="656" y="86"/>
                  </a:cubicBezTo>
                  <a:cubicBezTo>
                    <a:pt x="720" y="98"/>
                    <a:pt x="780" y="118"/>
                    <a:pt x="836" y="142"/>
                  </a:cubicBezTo>
                  <a:cubicBezTo>
                    <a:pt x="896" y="170"/>
                    <a:pt x="952" y="206"/>
                    <a:pt x="1012" y="238"/>
                  </a:cubicBezTo>
                  <a:cubicBezTo>
                    <a:pt x="1076" y="270"/>
                    <a:pt x="1140" y="290"/>
                    <a:pt x="1208" y="298"/>
                  </a:cubicBezTo>
                  <a:cubicBezTo>
                    <a:pt x="1236" y="300"/>
                    <a:pt x="1265" y="301"/>
                    <a:pt x="1292" y="301"/>
                  </a:cubicBezTo>
                  <a:cubicBezTo>
                    <a:pt x="1332" y="301"/>
                    <a:pt x="1371" y="299"/>
                    <a:pt x="1408" y="294"/>
                  </a:cubicBezTo>
                  <a:cubicBezTo>
                    <a:pt x="1468" y="286"/>
                    <a:pt x="1524" y="282"/>
                    <a:pt x="1584" y="282"/>
                  </a:cubicBezTo>
                  <a:cubicBezTo>
                    <a:pt x="1632" y="286"/>
                    <a:pt x="1684" y="290"/>
                    <a:pt x="1736" y="302"/>
                  </a:cubicBezTo>
                  <a:cubicBezTo>
                    <a:pt x="1812" y="318"/>
                    <a:pt x="1884" y="346"/>
                    <a:pt x="1956" y="382"/>
                  </a:cubicBezTo>
                  <a:cubicBezTo>
                    <a:pt x="1980" y="394"/>
                    <a:pt x="2000" y="406"/>
                    <a:pt x="2012" y="414"/>
                  </a:cubicBezTo>
                  <a:lnTo>
                    <a:pt x="2032" y="426"/>
                  </a:lnTo>
                  <a:lnTo>
                    <a:pt x="2036" y="422"/>
                  </a:lnTo>
                  <a:cubicBezTo>
                    <a:pt x="2016" y="398"/>
                    <a:pt x="1992" y="378"/>
                    <a:pt x="1968" y="358"/>
                  </a:cubicBezTo>
                  <a:cubicBezTo>
                    <a:pt x="1904" y="306"/>
                    <a:pt x="1828" y="266"/>
                    <a:pt x="1752" y="242"/>
                  </a:cubicBezTo>
                  <a:cubicBezTo>
                    <a:pt x="1696" y="226"/>
                    <a:pt x="1640" y="214"/>
                    <a:pt x="1588" y="210"/>
                  </a:cubicBezTo>
                  <a:cubicBezTo>
                    <a:pt x="1572" y="209"/>
                    <a:pt x="1556" y="209"/>
                    <a:pt x="1540" y="209"/>
                  </a:cubicBezTo>
                  <a:cubicBezTo>
                    <a:pt x="1492" y="209"/>
                    <a:pt x="1445" y="213"/>
                    <a:pt x="1400" y="222"/>
                  </a:cubicBezTo>
                  <a:cubicBezTo>
                    <a:pt x="1340" y="234"/>
                    <a:pt x="1276" y="238"/>
                    <a:pt x="1216" y="238"/>
                  </a:cubicBezTo>
                  <a:cubicBezTo>
                    <a:pt x="1152" y="238"/>
                    <a:pt x="1092" y="222"/>
                    <a:pt x="1032" y="202"/>
                  </a:cubicBezTo>
                  <a:cubicBezTo>
                    <a:pt x="968" y="182"/>
                    <a:pt x="908" y="150"/>
                    <a:pt x="848" y="126"/>
                  </a:cubicBezTo>
                  <a:cubicBezTo>
                    <a:pt x="788" y="98"/>
                    <a:pt x="728" y="74"/>
                    <a:pt x="668" y="54"/>
                  </a:cubicBezTo>
                  <a:cubicBezTo>
                    <a:pt x="612" y="30"/>
                    <a:pt x="552" y="18"/>
                    <a:pt x="492" y="10"/>
                  </a:cubicBezTo>
                  <a:cubicBezTo>
                    <a:pt x="451" y="4"/>
                    <a:pt x="410" y="1"/>
                    <a:pt x="3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25"/>
            <p:cNvSpPr/>
            <p:nvPr/>
          </p:nvSpPr>
          <p:spPr>
            <a:xfrm>
              <a:off x="4193076" y="1615617"/>
              <a:ext cx="161765" cy="32054"/>
            </a:xfrm>
            <a:custGeom>
              <a:avLst/>
              <a:gdLst/>
              <a:ahLst/>
              <a:cxnLst/>
              <a:rect l="l" t="t" r="r" b="b"/>
              <a:pathLst>
                <a:path w="1297" h="257" extrusionOk="0">
                  <a:moveTo>
                    <a:pt x="624" y="0"/>
                  </a:moveTo>
                  <a:cubicBezTo>
                    <a:pt x="536" y="4"/>
                    <a:pt x="448" y="12"/>
                    <a:pt x="368" y="20"/>
                  </a:cubicBezTo>
                  <a:cubicBezTo>
                    <a:pt x="328" y="24"/>
                    <a:pt x="288" y="32"/>
                    <a:pt x="248" y="44"/>
                  </a:cubicBezTo>
                  <a:cubicBezTo>
                    <a:pt x="216" y="56"/>
                    <a:pt x="184" y="72"/>
                    <a:pt x="152" y="96"/>
                  </a:cubicBezTo>
                  <a:cubicBezTo>
                    <a:pt x="128" y="112"/>
                    <a:pt x="104" y="128"/>
                    <a:pt x="84" y="152"/>
                  </a:cubicBezTo>
                  <a:cubicBezTo>
                    <a:pt x="64" y="164"/>
                    <a:pt x="48" y="180"/>
                    <a:pt x="32" y="200"/>
                  </a:cubicBezTo>
                  <a:cubicBezTo>
                    <a:pt x="20" y="216"/>
                    <a:pt x="8" y="232"/>
                    <a:pt x="0" y="252"/>
                  </a:cubicBezTo>
                  <a:lnTo>
                    <a:pt x="0" y="256"/>
                  </a:lnTo>
                  <a:lnTo>
                    <a:pt x="12" y="244"/>
                  </a:lnTo>
                  <a:cubicBezTo>
                    <a:pt x="24" y="240"/>
                    <a:pt x="36" y="228"/>
                    <a:pt x="48" y="220"/>
                  </a:cubicBezTo>
                  <a:cubicBezTo>
                    <a:pt x="80" y="200"/>
                    <a:pt x="124" y="172"/>
                    <a:pt x="180" y="144"/>
                  </a:cubicBezTo>
                  <a:cubicBezTo>
                    <a:pt x="204" y="128"/>
                    <a:pt x="236" y="116"/>
                    <a:pt x="268" y="100"/>
                  </a:cubicBezTo>
                  <a:cubicBezTo>
                    <a:pt x="300" y="84"/>
                    <a:pt x="336" y="68"/>
                    <a:pt x="372" y="56"/>
                  </a:cubicBezTo>
                  <a:cubicBezTo>
                    <a:pt x="408" y="40"/>
                    <a:pt x="448" y="32"/>
                    <a:pt x="488" y="28"/>
                  </a:cubicBezTo>
                  <a:cubicBezTo>
                    <a:pt x="532" y="28"/>
                    <a:pt x="572" y="32"/>
                    <a:pt x="616" y="40"/>
                  </a:cubicBezTo>
                  <a:cubicBezTo>
                    <a:pt x="656" y="48"/>
                    <a:pt x="696" y="60"/>
                    <a:pt x="740" y="68"/>
                  </a:cubicBezTo>
                  <a:lnTo>
                    <a:pt x="860" y="88"/>
                  </a:lnTo>
                  <a:cubicBezTo>
                    <a:pt x="932" y="104"/>
                    <a:pt x="1004" y="112"/>
                    <a:pt x="1080" y="112"/>
                  </a:cubicBezTo>
                  <a:cubicBezTo>
                    <a:pt x="1132" y="112"/>
                    <a:pt x="1184" y="108"/>
                    <a:pt x="1236" y="96"/>
                  </a:cubicBezTo>
                  <a:cubicBezTo>
                    <a:pt x="1256" y="92"/>
                    <a:pt x="1276" y="88"/>
                    <a:pt x="1296" y="80"/>
                  </a:cubicBezTo>
                  <a:lnTo>
                    <a:pt x="1296" y="76"/>
                  </a:lnTo>
                  <a:cubicBezTo>
                    <a:pt x="1296" y="76"/>
                    <a:pt x="1272" y="76"/>
                    <a:pt x="1236" y="72"/>
                  </a:cubicBezTo>
                  <a:cubicBezTo>
                    <a:pt x="1188" y="68"/>
                    <a:pt x="1136" y="60"/>
                    <a:pt x="1088" y="52"/>
                  </a:cubicBezTo>
                  <a:cubicBezTo>
                    <a:pt x="1024" y="44"/>
                    <a:pt x="952" y="28"/>
                    <a:pt x="872" y="20"/>
                  </a:cubicBezTo>
                  <a:cubicBezTo>
                    <a:pt x="788" y="8"/>
                    <a:pt x="704" y="0"/>
                    <a:pt x="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25"/>
            <p:cNvSpPr/>
            <p:nvPr/>
          </p:nvSpPr>
          <p:spPr>
            <a:xfrm>
              <a:off x="4113752" y="1695191"/>
              <a:ext cx="178228" cy="77328"/>
            </a:xfrm>
            <a:custGeom>
              <a:avLst/>
              <a:gdLst/>
              <a:ahLst/>
              <a:cxnLst/>
              <a:rect l="l" t="t" r="r" b="b"/>
              <a:pathLst>
                <a:path w="1429" h="620" extrusionOk="0">
                  <a:moveTo>
                    <a:pt x="160" y="1"/>
                  </a:moveTo>
                  <a:cubicBezTo>
                    <a:pt x="151" y="1"/>
                    <a:pt x="142" y="1"/>
                    <a:pt x="132" y="2"/>
                  </a:cubicBezTo>
                  <a:cubicBezTo>
                    <a:pt x="104" y="2"/>
                    <a:pt x="76" y="14"/>
                    <a:pt x="52" y="26"/>
                  </a:cubicBezTo>
                  <a:cubicBezTo>
                    <a:pt x="36" y="38"/>
                    <a:pt x="20" y="50"/>
                    <a:pt x="8" y="62"/>
                  </a:cubicBezTo>
                  <a:cubicBezTo>
                    <a:pt x="4" y="66"/>
                    <a:pt x="4" y="74"/>
                    <a:pt x="0" y="78"/>
                  </a:cubicBezTo>
                  <a:lnTo>
                    <a:pt x="4" y="86"/>
                  </a:lnTo>
                  <a:lnTo>
                    <a:pt x="20" y="74"/>
                  </a:lnTo>
                  <a:cubicBezTo>
                    <a:pt x="32" y="66"/>
                    <a:pt x="48" y="62"/>
                    <a:pt x="64" y="58"/>
                  </a:cubicBezTo>
                  <a:cubicBezTo>
                    <a:pt x="88" y="50"/>
                    <a:pt x="112" y="50"/>
                    <a:pt x="136" y="50"/>
                  </a:cubicBezTo>
                  <a:cubicBezTo>
                    <a:pt x="168" y="54"/>
                    <a:pt x="196" y="62"/>
                    <a:pt x="224" y="74"/>
                  </a:cubicBezTo>
                  <a:cubicBezTo>
                    <a:pt x="260" y="90"/>
                    <a:pt x="292" y="110"/>
                    <a:pt x="324" y="130"/>
                  </a:cubicBezTo>
                  <a:cubicBezTo>
                    <a:pt x="360" y="154"/>
                    <a:pt x="400" y="178"/>
                    <a:pt x="440" y="202"/>
                  </a:cubicBezTo>
                  <a:cubicBezTo>
                    <a:pt x="484" y="226"/>
                    <a:pt x="524" y="250"/>
                    <a:pt x="560" y="278"/>
                  </a:cubicBezTo>
                  <a:cubicBezTo>
                    <a:pt x="604" y="310"/>
                    <a:pt x="640" y="342"/>
                    <a:pt x="680" y="374"/>
                  </a:cubicBezTo>
                  <a:cubicBezTo>
                    <a:pt x="716" y="406"/>
                    <a:pt x="752" y="442"/>
                    <a:pt x="792" y="470"/>
                  </a:cubicBezTo>
                  <a:cubicBezTo>
                    <a:pt x="832" y="502"/>
                    <a:pt x="876" y="530"/>
                    <a:pt x="916" y="554"/>
                  </a:cubicBezTo>
                  <a:cubicBezTo>
                    <a:pt x="960" y="578"/>
                    <a:pt x="1004" y="598"/>
                    <a:pt x="1048" y="606"/>
                  </a:cubicBezTo>
                  <a:cubicBezTo>
                    <a:pt x="1081" y="615"/>
                    <a:pt x="1114" y="620"/>
                    <a:pt x="1145" y="620"/>
                  </a:cubicBezTo>
                  <a:cubicBezTo>
                    <a:pt x="1156" y="620"/>
                    <a:pt x="1166" y="619"/>
                    <a:pt x="1176" y="618"/>
                  </a:cubicBezTo>
                  <a:cubicBezTo>
                    <a:pt x="1216" y="618"/>
                    <a:pt x="1252" y="618"/>
                    <a:pt x="1280" y="614"/>
                  </a:cubicBezTo>
                  <a:cubicBezTo>
                    <a:pt x="1312" y="610"/>
                    <a:pt x="1336" y="610"/>
                    <a:pt x="1360" y="610"/>
                  </a:cubicBezTo>
                  <a:cubicBezTo>
                    <a:pt x="1380" y="610"/>
                    <a:pt x="1404" y="610"/>
                    <a:pt x="1428" y="614"/>
                  </a:cubicBezTo>
                  <a:lnTo>
                    <a:pt x="1428" y="606"/>
                  </a:lnTo>
                  <a:cubicBezTo>
                    <a:pt x="1404" y="598"/>
                    <a:pt x="1384" y="590"/>
                    <a:pt x="1360" y="582"/>
                  </a:cubicBezTo>
                  <a:cubicBezTo>
                    <a:pt x="1300" y="570"/>
                    <a:pt x="1240" y="562"/>
                    <a:pt x="1180" y="558"/>
                  </a:cubicBezTo>
                  <a:cubicBezTo>
                    <a:pt x="1140" y="554"/>
                    <a:pt x="1104" y="550"/>
                    <a:pt x="1064" y="538"/>
                  </a:cubicBezTo>
                  <a:cubicBezTo>
                    <a:pt x="1024" y="526"/>
                    <a:pt x="988" y="506"/>
                    <a:pt x="948" y="490"/>
                  </a:cubicBezTo>
                  <a:cubicBezTo>
                    <a:pt x="908" y="466"/>
                    <a:pt x="864" y="442"/>
                    <a:pt x="828" y="418"/>
                  </a:cubicBezTo>
                  <a:cubicBezTo>
                    <a:pt x="784" y="390"/>
                    <a:pt x="740" y="366"/>
                    <a:pt x="700" y="342"/>
                  </a:cubicBezTo>
                  <a:cubicBezTo>
                    <a:pt x="656" y="314"/>
                    <a:pt x="612" y="290"/>
                    <a:pt x="572" y="258"/>
                  </a:cubicBezTo>
                  <a:cubicBezTo>
                    <a:pt x="532" y="230"/>
                    <a:pt x="496" y="202"/>
                    <a:pt x="460" y="170"/>
                  </a:cubicBezTo>
                  <a:cubicBezTo>
                    <a:pt x="424" y="138"/>
                    <a:pt x="392" y="106"/>
                    <a:pt x="356" y="78"/>
                  </a:cubicBezTo>
                  <a:cubicBezTo>
                    <a:pt x="320" y="54"/>
                    <a:pt x="284" y="34"/>
                    <a:pt x="244" y="18"/>
                  </a:cubicBezTo>
                  <a:cubicBezTo>
                    <a:pt x="217" y="6"/>
                    <a:pt x="189" y="1"/>
                    <a:pt x="16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25"/>
            <p:cNvSpPr/>
            <p:nvPr/>
          </p:nvSpPr>
          <p:spPr>
            <a:xfrm>
              <a:off x="3870291" y="1715396"/>
              <a:ext cx="129836" cy="161266"/>
            </a:xfrm>
            <a:custGeom>
              <a:avLst/>
              <a:gdLst/>
              <a:ahLst/>
              <a:cxnLst/>
              <a:rect l="l" t="t" r="r" b="b"/>
              <a:pathLst>
                <a:path w="1041" h="1293" extrusionOk="0">
                  <a:moveTo>
                    <a:pt x="1032" y="0"/>
                  </a:moveTo>
                  <a:lnTo>
                    <a:pt x="1024" y="20"/>
                  </a:lnTo>
                  <a:cubicBezTo>
                    <a:pt x="1020" y="32"/>
                    <a:pt x="1012" y="48"/>
                    <a:pt x="1004" y="68"/>
                  </a:cubicBezTo>
                  <a:cubicBezTo>
                    <a:pt x="984" y="108"/>
                    <a:pt x="956" y="168"/>
                    <a:pt x="920" y="240"/>
                  </a:cubicBezTo>
                  <a:cubicBezTo>
                    <a:pt x="904" y="276"/>
                    <a:pt x="884" y="312"/>
                    <a:pt x="864" y="352"/>
                  </a:cubicBezTo>
                  <a:cubicBezTo>
                    <a:pt x="844" y="388"/>
                    <a:pt x="824" y="432"/>
                    <a:pt x="796" y="476"/>
                  </a:cubicBezTo>
                  <a:cubicBezTo>
                    <a:pt x="772" y="520"/>
                    <a:pt x="744" y="560"/>
                    <a:pt x="708" y="596"/>
                  </a:cubicBezTo>
                  <a:cubicBezTo>
                    <a:pt x="672" y="636"/>
                    <a:pt x="632" y="668"/>
                    <a:pt x="592" y="700"/>
                  </a:cubicBezTo>
                  <a:cubicBezTo>
                    <a:pt x="548" y="732"/>
                    <a:pt x="504" y="760"/>
                    <a:pt x="464" y="788"/>
                  </a:cubicBezTo>
                  <a:lnTo>
                    <a:pt x="336" y="872"/>
                  </a:lnTo>
                  <a:cubicBezTo>
                    <a:pt x="260" y="924"/>
                    <a:pt x="188" y="984"/>
                    <a:pt x="128" y="1056"/>
                  </a:cubicBezTo>
                  <a:cubicBezTo>
                    <a:pt x="84" y="1104"/>
                    <a:pt x="48" y="1160"/>
                    <a:pt x="20" y="1220"/>
                  </a:cubicBezTo>
                  <a:cubicBezTo>
                    <a:pt x="16" y="1240"/>
                    <a:pt x="8" y="1256"/>
                    <a:pt x="4" y="1276"/>
                  </a:cubicBezTo>
                  <a:lnTo>
                    <a:pt x="0" y="1292"/>
                  </a:lnTo>
                  <a:lnTo>
                    <a:pt x="8" y="1292"/>
                  </a:lnTo>
                  <a:lnTo>
                    <a:pt x="16" y="1276"/>
                  </a:lnTo>
                  <a:cubicBezTo>
                    <a:pt x="24" y="1260"/>
                    <a:pt x="36" y="1248"/>
                    <a:pt x="48" y="1232"/>
                  </a:cubicBezTo>
                  <a:cubicBezTo>
                    <a:pt x="80" y="1180"/>
                    <a:pt x="124" y="1136"/>
                    <a:pt x="172" y="1096"/>
                  </a:cubicBezTo>
                  <a:cubicBezTo>
                    <a:pt x="200" y="1068"/>
                    <a:pt x="232" y="1044"/>
                    <a:pt x="268" y="1016"/>
                  </a:cubicBezTo>
                  <a:lnTo>
                    <a:pt x="380" y="928"/>
                  </a:lnTo>
                  <a:lnTo>
                    <a:pt x="500" y="836"/>
                  </a:lnTo>
                  <a:cubicBezTo>
                    <a:pt x="540" y="800"/>
                    <a:pt x="580" y="764"/>
                    <a:pt x="616" y="728"/>
                  </a:cubicBezTo>
                  <a:cubicBezTo>
                    <a:pt x="656" y="688"/>
                    <a:pt x="688" y="648"/>
                    <a:pt x="724" y="608"/>
                  </a:cubicBezTo>
                  <a:lnTo>
                    <a:pt x="828" y="492"/>
                  </a:lnTo>
                  <a:cubicBezTo>
                    <a:pt x="860" y="456"/>
                    <a:pt x="888" y="420"/>
                    <a:pt x="916" y="376"/>
                  </a:cubicBezTo>
                  <a:cubicBezTo>
                    <a:pt x="940" y="340"/>
                    <a:pt x="960" y="300"/>
                    <a:pt x="976" y="260"/>
                  </a:cubicBezTo>
                  <a:cubicBezTo>
                    <a:pt x="1000" y="200"/>
                    <a:pt x="1020" y="136"/>
                    <a:pt x="1028" y="72"/>
                  </a:cubicBezTo>
                  <a:cubicBezTo>
                    <a:pt x="1032" y="48"/>
                    <a:pt x="1036" y="24"/>
                    <a:pt x="104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25"/>
            <p:cNvSpPr/>
            <p:nvPr/>
          </p:nvSpPr>
          <p:spPr>
            <a:xfrm>
              <a:off x="4036922" y="1711405"/>
              <a:ext cx="123351" cy="131333"/>
            </a:xfrm>
            <a:custGeom>
              <a:avLst/>
              <a:gdLst/>
              <a:ahLst/>
              <a:cxnLst/>
              <a:rect l="l" t="t" r="r" b="b"/>
              <a:pathLst>
                <a:path w="989" h="1053" extrusionOk="0">
                  <a:moveTo>
                    <a:pt x="0" y="0"/>
                  </a:moveTo>
                  <a:lnTo>
                    <a:pt x="0" y="4"/>
                  </a:lnTo>
                  <a:cubicBezTo>
                    <a:pt x="0" y="4"/>
                    <a:pt x="20" y="16"/>
                    <a:pt x="52" y="40"/>
                  </a:cubicBezTo>
                  <a:cubicBezTo>
                    <a:pt x="96" y="72"/>
                    <a:pt x="136" y="104"/>
                    <a:pt x="176" y="144"/>
                  </a:cubicBezTo>
                  <a:cubicBezTo>
                    <a:pt x="200" y="168"/>
                    <a:pt x="224" y="196"/>
                    <a:pt x="248" y="224"/>
                  </a:cubicBezTo>
                  <a:cubicBezTo>
                    <a:pt x="276" y="252"/>
                    <a:pt x="304" y="280"/>
                    <a:pt x="328" y="316"/>
                  </a:cubicBezTo>
                  <a:cubicBezTo>
                    <a:pt x="360" y="348"/>
                    <a:pt x="384" y="384"/>
                    <a:pt x="404" y="424"/>
                  </a:cubicBezTo>
                  <a:cubicBezTo>
                    <a:pt x="428" y="464"/>
                    <a:pt x="448" y="508"/>
                    <a:pt x="468" y="548"/>
                  </a:cubicBezTo>
                  <a:cubicBezTo>
                    <a:pt x="484" y="596"/>
                    <a:pt x="504" y="636"/>
                    <a:pt x="532" y="676"/>
                  </a:cubicBezTo>
                  <a:cubicBezTo>
                    <a:pt x="564" y="716"/>
                    <a:pt x="600" y="748"/>
                    <a:pt x="644" y="772"/>
                  </a:cubicBezTo>
                  <a:cubicBezTo>
                    <a:pt x="684" y="792"/>
                    <a:pt x="724" y="808"/>
                    <a:pt x="756" y="824"/>
                  </a:cubicBezTo>
                  <a:cubicBezTo>
                    <a:pt x="788" y="840"/>
                    <a:pt x="816" y="856"/>
                    <a:pt x="844" y="880"/>
                  </a:cubicBezTo>
                  <a:cubicBezTo>
                    <a:pt x="888" y="912"/>
                    <a:pt x="920" y="952"/>
                    <a:pt x="952" y="996"/>
                  </a:cubicBezTo>
                  <a:cubicBezTo>
                    <a:pt x="960" y="1016"/>
                    <a:pt x="972" y="1032"/>
                    <a:pt x="980" y="1052"/>
                  </a:cubicBezTo>
                  <a:lnTo>
                    <a:pt x="988" y="1052"/>
                  </a:lnTo>
                  <a:cubicBezTo>
                    <a:pt x="988" y="1028"/>
                    <a:pt x="980" y="1008"/>
                    <a:pt x="976" y="988"/>
                  </a:cubicBezTo>
                  <a:cubicBezTo>
                    <a:pt x="944" y="892"/>
                    <a:pt x="880" y="808"/>
                    <a:pt x="792" y="760"/>
                  </a:cubicBezTo>
                  <a:cubicBezTo>
                    <a:pt x="752" y="740"/>
                    <a:pt x="712" y="728"/>
                    <a:pt x="676" y="708"/>
                  </a:cubicBezTo>
                  <a:cubicBezTo>
                    <a:pt x="640" y="692"/>
                    <a:pt x="608" y="668"/>
                    <a:pt x="580" y="640"/>
                  </a:cubicBezTo>
                  <a:cubicBezTo>
                    <a:pt x="552" y="604"/>
                    <a:pt x="524" y="568"/>
                    <a:pt x="500" y="532"/>
                  </a:cubicBezTo>
                  <a:cubicBezTo>
                    <a:pt x="476" y="492"/>
                    <a:pt x="448" y="456"/>
                    <a:pt x="424" y="416"/>
                  </a:cubicBezTo>
                  <a:cubicBezTo>
                    <a:pt x="400" y="376"/>
                    <a:pt x="380" y="336"/>
                    <a:pt x="360" y="296"/>
                  </a:cubicBezTo>
                  <a:cubicBezTo>
                    <a:pt x="344" y="256"/>
                    <a:pt x="320" y="220"/>
                    <a:pt x="296" y="188"/>
                  </a:cubicBezTo>
                  <a:cubicBezTo>
                    <a:pt x="272" y="156"/>
                    <a:pt x="244" y="128"/>
                    <a:pt x="216" y="104"/>
                  </a:cubicBezTo>
                  <a:cubicBezTo>
                    <a:pt x="172" y="64"/>
                    <a:pt x="120" y="36"/>
                    <a:pt x="64" y="16"/>
                  </a:cubicBezTo>
                  <a:cubicBezTo>
                    <a:pt x="44" y="8"/>
                    <a:pt x="24" y="4"/>
                    <a:pt x="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25"/>
            <p:cNvSpPr/>
            <p:nvPr/>
          </p:nvSpPr>
          <p:spPr>
            <a:xfrm>
              <a:off x="3843849" y="1699681"/>
              <a:ext cx="122353" cy="87181"/>
            </a:xfrm>
            <a:custGeom>
              <a:avLst/>
              <a:gdLst/>
              <a:ahLst/>
              <a:cxnLst/>
              <a:rect l="l" t="t" r="r" b="b"/>
              <a:pathLst>
                <a:path w="981" h="699" extrusionOk="0">
                  <a:moveTo>
                    <a:pt x="839" y="0"/>
                  </a:moveTo>
                  <a:cubicBezTo>
                    <a:pt x="818" y="0"/>
                    <a:pt x="796" y="3"/>
                    <a:pt x="776" y="6"/>
                  </a:cubicBezTo>
                  <a:cubicBezTo>
                    <a:pt x="744" y="10"/>
                    <a:pt x="712" y="22"/>
                    <a:pt x="680" y="34"/>
                  </a:cubicBezTo>
                  <a:cubicBezTo>
                    <a:pt x="648" y="54"/>
                    <a:pt x="616" y="74"/>
                    <a:pt x="588" y="102"/>
                  </a:cubicBezTo>
                  <a:cubicBezTo>
                    <a:pt x="532" y="158"/>
                    <a:pt x="484" y="218"/>
                    <a:pt x="440" y="286"/>
                  </a:cubicBezTo>
                  <a:cubicBezTo>
                    <a:pt x="416" y="318"/>
                    <a:pt x="396" y="354"/>
                    <a:pt x="376" y="386"/>
                  </a:cubicBezTo>
                  <a:cubicBezTo>
                    <a:pt x="364" y="402"/>
                    <a:pt x="352" y="418"/>
                    <a:pt x="344" y="430"/>
                  </a:cubicBezTo>
                  <a:cubicBezTo>
                    <a:pt x="332" y="446"/>
                    <a:pt x="320" y="458"/>
                    <a:pt x="308" y="470"/>
                  </a:cubicBezTo>
                  <a:cubicBezTo>
                    <a:pt x="268" y="518"/>
                    <a:pt x="220" y="562"/>
                    <a:pt x="168" y="598"/>
                  </a:cubicBezTo>
                  <a:cubicBezTo>
                    <a:pt x="144" y="614"/>
                    <a:pt x="124" y="630"/>
                    <a:pt x="104" y="642"/>
                  </a:cubicBezTo>
                  <a:cubicBezTo>
                    <a:pt x="84" y="654"/>
                    <a:pt x="64" y="662"/>
                    <a:pt x="48" y="670"/>
                  </a:cubicBezTo>
                  <a:cubicBezTo>
                    <a:pt x="36" y="678"/>
                    <a:pt x="20" y="682"/>
                    <a:pt x="12" y="686"/>
                  </a:cubicBezTo>
                  <a:lnTo>
                    <a:pt x="0" y="694"/>
                  </a:lnTo>
                  <a:lnTo>
                    <a:pt x="0" y="698"/>
                  </a:lnTo>
                  <a:cubicBezTo>
                    <a:pt x="20" y="698"/>
                    <a:pt x="36" y="698"/>
                    <a:pt x="56" y="694"/>
                  </a:cubicBezTo>
                  <a:cubicBezTo>
                    <a:pt x="104" y="690"/>
                    <a:pt x="152" y="674"/>
                    <a:pt x="196" y="650"/>
                  </a:cubicBezTo>
                  <a:cubicBezTo>
                    <a:pt x="228" y="638"/>
                    <a:pt x="256" y="618"/>
                    <a:pt x="284" y="598"/>
                  </a:cubicBezTo>
                  <a:cubicBezTo>
                    <a:pt x="312" y="574"/>
                    <a:pt x="340" y="546"/>
                    <a:pt x="364" y="518"/>
                  </a:cubicBezTo>
                  <a:cubicBezTo>
                    <a:pt x="376" y="498"/>
                    <a:pt x="388" y="482"/>
                    <a:pt x="396" y="466"/>
                  </a:cubicBezTo>
                  <a:cubicBezTo>
                    <a:pt x="408" y="450"/>
                    <a:pt x="416" y="434"/>
                    <a:pt x="428" y="414"/>
                  </a:cubicBezTo>
                  <a:cubicBezTo>
                    <a:pt x="444" y="378"/>
                    <a:pt x="456" y="338"/>
                    <a:pt x="472" y="302"/>
                  </a:cubicBezTo>
                  <a:cubicBezTo>
                    <a:pt x="484" y="266"/>
                    <a:pt x="504" y="234"/>
                    <a:pt x="528" y="202"/>
                  </a:cubicBezTo>
                  <a:cubicBezTo>
                    <a:pt x="548" y="174"/>
                    <a:pt x="580" y="150"/>
                    <a:pt x="612" y="134"/>
                  </a:cubicBezTo>
                  <a:cubicBezTo>
                    <a:pt x="640" y="118"/>
                    <a:pt x="672" y="102"/>
                    <a:pt x="704" y="94"/>
                  </a:cubicBezTo>
                  <a:cubicBezTo>
                    <a:pt x="736" y="82"/>
                    <a:pt x="764" y="70"/>
                    <a:pt x="792" y="66"/>
                  </a:cubicBezTo>
                  <a:cubicBezTo>
                    <a:pt x="836" y="54"/>
                    <a:pt x="880" y="46"/>
                    <a:pt x="924" y="42"/>
                  </a:cubicBezTo>
                  <a:lnTo>
                    <a:pt x="980" y="42"/>
                  </a:lnTo>
                  <a:lnTo>
                    <a:pt x="980" y="30"/>
                  </a:lnTo>
                  <a:lnTo>
                    <a:pt x="968" y="26"/>
                  </a:lnTo>
                  <a:cubicBezTo>
                    <a:pt x="956" y="18"/>
                    <a:pt x="940" y="14"/>
                    <a:pt x="928" y="10"/>
                  </a:cubicBezTo>
                  <a:cubicBezTo>
                    <a:pt x="908" y="6"/>
                    <a:pt x="884" y="2"/>
                    <a:pt x="864" y="2"/>
                  </a:cubicBezTo>
                  <a:cubicBezTo>
                    <a:pt x="856" y="1"/>
                    <a:pt x="847"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25"/>
            <p:cNvSpPr/>
            <p:nvPr/>
          </p:nvSpPr>
          <p:spPr>
            <a:xfrm>
              <a:off x="3643667" y="1665008"/>
              <a:ext cx="253187" cy="42530"/>
            </a:xfrm>
            <a:custGeom>
              <a:avLst/>
              <a:gdLst/>
              <a:ahLst/>
              <a:cxnLst/>
              <a:rect l="l" t="t" r="r" b="b"/>
              <a:pathLst>
                <a:path w="2030" h="341" extrusionOk="0">
                  <a:moveTo>
                    <a:pt x="5" y="0"/>
                  </a:moveTo>
                  <a:lnTo>
                    <a:pt x="1" y="4"/>
                  </a:lnTo>
                  <a:lnTo>
                    <a:pt x="13" y="24"/>
                  </a:lnTo>
                  <a:cubicBezTo>
                    <a:pt x="25" y="44"/>
                    <a:pt x="37" y="60"/>
                    <a:pt x="53" y="80"/>
                  </a:cubicBezTo>
                  <a:cubicBezTo>
                    <a:pt x="105" y="144"/>
                    <a:pt x="173" y="192"/>
                    <a:pt x="249" y="228"/>
                  </a:cubicBezTo>
                  <a:cubicBezTo>
                    <a:pt x="297" y="252"/>
                    <a:pt x="349" y="272"/>
                    <a:pt x="405" y="284"/>
                  </a:cubicBezTo>
                  <a:cubicBezTo>
                    <a:pt x="465" y="296"/>
                    <a:pt x="525" y="304"/>
                    <a:pt x="585" y="304"/>
                  </a:cubicBezTo>
                  <a:cubicBezTo>
                    <a:pt x="606" y="305"/>
                    <a:pt x="628" y="306"/>
                    <a:pt x="649" y="306"/>
                  </a:cubicBezTo>
                  <a:cubicBezTo>
                    <a:pt x="692" y="306"/>
                    <a:pt x="736" y="304"/>
                    <a:pt x="781" y="304"/>
                  </a:cubicBezTo>
                  <a:lnTo>
                    <a:pt x="981" y="300"/>
                  </a:lnTo>
                  <a:cubicBezTo>
                    <a:pt x="1049" y="300"/>
                    <a:pt x="1113" y="300"/>
                    <a:pt x="1181" y="296"/>
                  </a:cubicBezTo>
                  <a:cubicBezTo>
                    <a:pt x="1245" y="292"/>
                    <a:pt x="1309" y="284"/>
                    <a:pt x="1369" y="284"/>
                  </a:cubicBezTo>
                  <a:cubicBezTo>
                    <a:pt x="1399" y="283"/>
                    <a:pt x="1429" y="283"/>
                    <a:pt x="1459" y="283"/>
                  </a:cubicBezTo>
                  <a:cubicBezTo>
                    <a:pt x="1541" y="283"/>
                    <a:pt x="1623" y="286"/>
                    <a:pt x="1705" y="292"/>
                  </a:cubicBezTo>
                  <a:cubicBezTo>
                    <a:pt x="1801" y="304"/>
                    <a:pt x="1881" y="316"/>
                    <a:pt x="1937" y="324"/>
                  </a:cubicBezTo>
                  <a:lnTo>
                    <a:pt x="2029" y="340"/>
                  </a:lnTo>
                  <a:lnTo>
                    <a:pt x="2029" y="336"/>
                  </a:lnTo>
                  <a:cubicBezTo>
                    <a:pt x="2029" y="336"/>
                    <a:pt x="1997" y="320"/>
                    <a:pt x="1945" y="300"/>
                  </a:cubicBezTo>
                  <a:cubicBezTo>
                    <a:pt x="1869" y="268"/>
                    <a:pt x="1789" y="248"/>
                    <a:pt x="1709" y="232"/>
                  </a:cubicBezTo>
                  <a:cubicBezTo>
                    <a:pt x="1657" y="224"/>
                    <a:pt x="1601" y="216"/>
                    <a:pt x="1545" y="212"/>
                  </a:cubicBezTo>
                  <a:cubicBezTo>
                    <a:pt x="1515" y="210"/>
                    <a:pt x="1485" y="209"/>
                    <a:pt x="1455" y="209"/>
                  </a:cubicBezTo>
                  <a:cubicBezTo>
                    <a:pt x="1425" y="209"/>
                    <a:pt x="1395" y="210"/>
                    <a:pt x="1365" y="212"/>
                  </a:cubicBezTo>
                  <a:cubicBezTo>
                    <a:pt x="1301" y="216"/>
                    <a:pt x="1237" y="224"/>
                    <a:pt x="1173" y="232"/>
                  </a:cubicBezTo>
                  <a:cubicBezTo>
                    <a:pt x="1109" y="240"/>
                    <a:pt x="1041" y="252"/>
                    <a:pt x="977" y="264"/>
                  </a:cubicBezTo>
                  <a:cubicBezTo>
                    <a:pt x="913" y="276"/>
                    <a:pt x="845" y="280"/>
                    <a:pt x="781" y="284"/>
                  </a:cubicBezTo>
                  <a:cubicBezTo>
                    <a:pt x="717" y="284"/>
                    <a:pt x="653" y="280"/>
                    <a:pt x="593" y="268"/>
                  </a:cubicBezTo>
                  <a:cubicBezTo>
                    <a:pt x="533" y="256"/>
                    <a:pt x="477" y="244"/>
                    <a:pt x="421" y="228"/>
                  </a:cubicBezTo>
                  <a:cubicBezTo>
                    <a:pt x="369" y="212"/>
                    <a:pt x="321" y="196"/>
                    <a:pt x="273" y="176"/>
                  </a:cubicBezTo>
                  <a:cubicBezTo>
                    <a:pt x="233" y="160"/>
                    <a:pt x="193" y="140"/>
                    <a:pt x="157" y="116"/>
                  </a:cubicBezTo>
                  <a:cubicBezTo>
                    <a:pt x="129" y="100"/>
                    <a:pt x="101" y="80"/>
                    <a:pt x="73" y="60"/>
                  </a:cubicBezTo>
                  <a:cubicBezTo>
                    <a:pt x="57" y="44"/>
                    <a:pt x="37" y="32"/>
                    <a:pt x="25" y="16"/>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9" name="Google Shape;1309;p25"/>
            <p:cNvSpPr/>
            <p:nvPr/>
          </p:nvSpPr>
          <p:spPr>
            <a:xfrm>
              <a:off x="3720497" y="1448986"/>
              <a:ext cx="208785" cy="125471"/>
            </a:xfrm>
            <a:custGeom>
              <a:avLst/>
              <a:gdLst/>
              <a:ahLst/>
              <a:cxnLst/>
              <a:rect l="l" t="t" r="r" b="b"/>
              <a:pathLst>
                <a:path w="1674" h="1006" extrusionOk="0">
                  <a:moveTo>
                    <a:pt x="5" y="0"/>
                  </a:moveTo>
                  <a:lnTo>
                    <a:pt x="1" y="12"/>
                  </a:lnTo>
                  <a:lnTo>
                    <a:pt x="21" y="24"/>
                  </a:lnTo>
                  <a:cubicBezTo>
                    <a:pt x="33" y="32"/>
                    <a:pt x="53" y="44"/>
                    <a:pt x="77" y="60"/>
                  </a:cubicBezTo>
                  <a:cubicBezTo>
                    <a:pt x="137" y="104"/>
                    <a:pt x="189" y="152"/>
                    <a:pt x="237" y="212"/>
                  </a:cubicBezTo>
                  <a:cubicBezTo>
                    <a:pt x="293" y="284"/>
                    <a:pt x="349" y="380"/>
                    <a:pt x="433" y="472"/>
                  </a:cubicBezTo>
                  <a:cubicBezTo>
                    <a:pt x="469" y="516"/>
                    <a:pt x="513" y="564"/>
                    <a:pt x="561" y="608"/>
                  </a:cubicBezTo>
                  <a:cubicBezTo>
                    <a:pt x="581" y="632"/>
                    <a:pt x="605" y="652"/>
                    <a:pt x="629" y="676"/>
                  </a:cubicBezTo>
                  <a:cubicBezTo>
                    <a:pt x="649" y="696"/>
                    <a:pt x="673" y="720"/>
                    <a:pt x="701" y="740"/>
                  </a:cubicBezTo>
                  <a:cubicBezTo>
                    <a:pt x="797" y="824"/>
                    <a:pt x="909" y="888"/>
                    <a:pt x="1025" y="936"/>
                  </a:cubicBezTo>
                  <a:cubicBezTo>
                    <a:pt x="1081" y="956"/>
                    <a:pt x="1137" y="976"/>
                    <a:pt x="1197" y="984"/>
                  </a:cubicBezTo>
                  <a:cubicBezTo>
                    <a:pt x="1249" y="996"/>
                    <a:pt x="1301" y="1004"/>
                    <a:pt x="1353" y="1004"/>
                  </a:cubicBezTo>
                  <a:cubicBezTo>
                    <a:pt x="1372" y="1005"/>
                    <a:pt x="1391" y="1006"/>
                    <a:pt x="1409" y="1006"/>
                  </a:cubicBezTo>
                  <a:cubicBezTo>
                    <a:pt x="1469" y="1006"/>
                    <a:pt x="1528" y="1000"/>
                    <a:pt x="1589" y="988"/>
                  </a:cubicBezTo>
                  <a:cubicBezTo>
                    <a:pt x="1645" y="976"/>
                    <a:pt x="1673" y="968"/>
                    <a:pt x="1673" y="968"/>
                  </a:cubicBezTo>
                  <a:lnTo>
                    <a:pt x="1673" y="960"/>
                  </a:lnTo>
                  <a:lnTo>
                    <a:pt x="1589" y="960"/>
                  </a:lnTo>
                  <a:cubicBezTo>
                    <a:pt x="1573" y="958"/>
                    <a:pt x="1557" y="958"/>
                    <a:pt x="1541" y="958"/>
                  </a:cubicBezTo>
                  <a:cubicBezTo>
                    <a:pt x="1524" y="958"/>
                    <a:pt x="1507" y="958"/>
                    <a:pt x="1489" y="956"/>
                  </a:cubicBezTo>
                  <a:cubicBezTo>
                    <a:pt x="1449" y="952"/>
                    <a:pt x="1405" y="952"/>
                    <a:pt x="1361" y="944"/>
                  </a:cubicBezTo>
                  <a:cubicBezTo>
                    <a:pt x="1337" y="940"/>
                    <a:pt x="1313" y="936"/>
                    <a:pt x="1289" y="932"/>
                  </a:cubicBezTo>
                  <a:cubicBezTo>
                    <a:pt x="1265" y="924"/>
                    <a:pt x="1237" y="920"/>
                    <a:pt x="1213" y="912"/>
                  </a:cubicBezTo>
                  <a:cubicBezTo>
                    <a:pt x="1161" y="900"/>
                    <a:pt x="1109" y="884"/>
                    <a:pt x="1053" y="868"/>
                  </a:cubicBezTo>
                  <a:cubicBezTo>
                    <a:pt x="997" y="848"/>
                    <a:pt x="941" y="824"/>
                    <a:pt x="885" y="796"/>
                  </a:cubicBezTo>
                  <a:cubicBezTo>
                    <a:pt x="857" y="784"/>
                    <a:pt x="829" y="768"/>
                    <a:pt x="805" y="756"/>
                  </a:cubicBezTo>
                  <a:cubicBezTo>
                    <a:pt x="777" y="740"/>
                    <a:pt x="749" y="724"/>
                    <a:pt x="721" y="708"/>
                  </a:cubicBezTo>
                  <a:cubicBezTo>
                    <a:pt x="669" y="676"/>
                    <a:pt x="617" y="636"/>
                    <a:pt x="573" y="592"/>
                  </a:cubicBezTo>
                  <a:cubicBezTo>
                    <a:pt x="529" y="548"/>
                    <a:pt x="493" y="500"/>
                    <a:pt x="461" y="448"/>
                  </a:cubicBezTo>
                  <a:cubicBezTo>
                    <a:pt x="429" y="400"/>
                    <a:pt x="405" y="344"/>
                    <a:pt x="373" y="300"/>
                  </a:cubicBezTo>
                  <a:cubicBezTo>
                    <a:pt x="345" y="252"/>
                    <a:pt x="317" y="208"/>
                    <a:pt x="281" y="172"/>
                  </a:cubicBezTo>
                  <a:cubicBezTo>
                    <a:pt x="229" y="108"/>
                    <a:pt x="161" y="60"/>
                    <a:pt x="89" y="28"/>
                  </a:cubicBezTo>
                  <a:cubicBezTo>
                    <a:pt x="61" y="16"/>
                    <a:pt x="33" y="8"/>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0" name="Google Shape;1310;p25"/>
            <p:cNvSpPr/>
            <p:nvPr/>
          </p:nvSpPr>
          <p:spPr>
            <a:xfrm>
              <a:off x="3720996" y="1546770"/>
              <a:ext cx="231734" cy="101898"/>
            </a:xfrm>
            <a:custGeom>
              <a:avLst/>
              <a:gdLst/>
              <a:ahLst/>
              <a:cxnLst/>
              <a:rect l="l" t="t" r="r" b="b"/>
              <a:pathLst>
                <a:path w="1858" h="817" extrusionOk="0">
                  <a:moveTo>
                    <a:pt x="5" y="0"/>
                  </a:moveTo>
                  <a:lnTo>
                    <a:pt x="1" y="4"/>
                  </a:lnTo>
                  <a:lnTo>
                    <a:pt x="21" y="12"/>
                  </a:lnTo>
                  <a:cubicBezTo>
                    <a:pt x="41" y="20"/>
                    <a:pt x="65" y="28"/>
                    <a:pt x="85" y="36"/>
                  </a:cubicBezTo>
                  <a:cubicBezTo>
                    <a:pt x="109" y="44"/>
                    <a:pt x="141" y="56"/>
                    <a:pt x="173" y="76"/>
                  </a:cubicBezTo>
                  <a:cubicBezTo>
                    <a:pt x="209" y="96"/>
                    <a:pt x="245" y="116"/>
                    <a:pt x="285" y="144"/>
                  </a:cubicBezTo>
                  <a:cubicBezTo>
                    <a:pt x="325" y="168"/>
                    <a:pt x="369" y="200"/>
                    <a:pt x="413" y="232"/>
                  </a:cubicBezTo>
                  <a:lnTo>
                    <a:pt x="553" y="332"/>
                  </a:lnTo>
                  <a:cubicBezTo>
                    <a:pt x="605" y="364"/>
                    <a:pt x="653" y="404"/>
                    <a:pt x="705" y="444"/>
                  </a:cubicBezTo>
                  <a:cubicBezTo>
                    <a:pt x="753" y="484"/>
                    <a:pt x="801" y="528"/>
                    <a:pt x="853" y="568"/>
                  </a:cubicBezTo>
                  <a:cubicBezTo>
                    <a:pt x="905" y="608"/>
                    <a:pt x="961" y="644"/>
                    <a:pt x="1021" y="676"/>
                  </a:cubicBezTo>
                  <a:cubicBezTo>
                    <a:pt x="1077" y="704"/>
                    <a:pt x="1133" y="732"/>
                    <a:pt x="1193" y="752"/>
                  </a:cubicBezTo>
                  <a:cubicBezTo>
                    <a:pt x="1253" y="772"/>
                    <a:pt x="1309" y="788"/>
                    <a:pt x="1369" y="796"/>
                  </a:cubicBezTo>
                  <a:cubicBezTo>
                    <a:pt x="1421" y="808"/>
                    <a:pt x="1473" y="812"/>
                    <a:pt x="1529" y="816"/>
                  </a:cubicBezTo>
                  <a:cubicBezTo>
                    <a:pt x="1573" y="816"/>
                    <a:pt x="1617" y="816"/>
                    <a:pt x="1665" y="812"/>
                  </a:cubicBezTo>
                  <a:cubicBezTo>
                    <a:pt x="1697" y="808"/>
                    <a:pt x="1733" y="804"/>
                    <a:pt x="1765" y="800"/>
                  </a:cubicBezTo>
                  <a:cubicBezTo>
                    <a:pt x="1825" y="788"/>
                    <a:pt x="1857" y="776"/>
                    <a:pt x="1857" y="776"/>
                  </a:cubicBezTo>
                  <a:lnTo>
                    <a:pt x="1857" y="772"/>
                  </a:lnTo>
                  <a:lnTo>
                    <a:pt x="1765" y="772"/>
                  </a:lnTo>
                  <a:cubicBezTo>
                    <a:pt x="1741" y="772"/>
                    <a:pt x="1705" y="772"/>
                    <a:pt x="1665" y="768"/>
                  </a:cubicBezTo>
                  <a:cubicBezTo>
                    <a:pt x="1629" y="764"/>
                    <a:pt x="1585" y="760"/>
                    <a:pt x="1537" y="756"/>
                  </a:cubicBezTo>
                  <a:cubicBezTo>
                    <a:pt x="1429" y="740"/>
                    <a:pt x="1325" y="716"/>
                    <a:pt x="1221" y="684"/>
                  </a:cubicBezTo>
                  <a:cubicBezTo>
                    <a:pt x="1161" y="668"/>
                    <a:pt x="1105" y="644"/>
                    <a:pt x="1049" y="620"/>
                  </a:cubicBezTo>
                  <a:cubicBezTo>
                    <a:pt x="989" y="596"/>
                    <a:pt x="933" y="568"/>
                    <a:pt x="877" y="536"/>
                  </a:cubicBezTo>
                  <a:cubicBezTo>
                    <a:pt x="821" y="504"/>
                    <a:pt x="769" y="468"/>
                    <a:pt x="721" y="428"/>
                  </a:cubicBezTo>
                  <a:cubicBezTo>
                    <a:pt x="669" y="388"/>
                    <a:pt x="625" y="348"/>
                    <a:pt x="581" y="304"/>
                  </a:cubicBezTo>
                  <a:cubicBezTo>
                    <a:pt x="537" y="260"/>
                    <a:pt x="493" y="216"/>
                    <a:pt x="449" y="184"/>
                  </a:cubicBezTo>
                  <a:cubicBezTo>
                    <a:pt x="409" y="148"/>
                    <a:pt x="365" y="120"/>
                    <a:pt x="317" y="92"/>
                  </a:cubicBezTo>
                  <a:cubicBezTo>
                    <a:pt x="277" y="68"/>
                    <a:pt x="237" y="52"/>
                    <a:pt x="193" y="36"/>
                  </a:cubicBezTo>
                  <a:cubicBezTo>
                    <a:pt x="161" y="24"/>
                    <a:pt x="129" y="12"/>
                    <a:pt x="93" y="8"/>
                  </a:cubicBezTo>
                  <a:cubicBezTo>
                    <a:pt x="73" y="4"/>
                    <a:pt x="49" y="0"/>
                    <a:pt x="2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25"/>
            <p:cNvSpPr/>
            <p:nvPr/>
          </p:nvSpPr>
          <p:spPr>
            <a:xfrm>
              <a:off x="3883262" y="1342223"/>
              <a:ext cx="145801" cy="249694"/>
            </a:xfrm>
            <a:custGeom>
              <a:avLst/>
              <a:gdLst/>
              <a:ahLst/>
              <a:cxnLst/>
              <a:rect l="l" t="t" r="r" b="b"/>
              <a:pathLst>
                <a:path w="1169" h="2002" extrusionOk="0">
                  <a:moveTo>
                    <a:pt x="228" y="0"/>
                  </a:moveTo>
                  <a:lnTo>
                    <a:pt x="200" y="8"/>
                  </a:lnTo>
                  <a:cubicBezTo>
                    <a:pt x="176" y="20"/>
                    <a:pt x="152" y="28"/>
                    <a:pt x="128" y="44"/>
                  </a:cubicBezTo>
                  <a:cubicBezTo>
                    <a:pt x="88" y="64"/>
                    <a:pt x="52" y="92"/>
                    <a:pt x="28" y="132"/>
                  </a:cubicBezTo>
                  <a:cubicBezTo>
                    <a:pt x="12" y="156"/>
                    <a:pt x="0" y="184"/>
                    <a:pt x="0" y="216"/>
                  </a:cubicBezTo>
                  <a:cubicBezTo>
                    <a:pt x="0" y="244"/>
                    <a:pt x="8" y="276"/>
                    <a:pt x="20" y="304"/>
                  </a:cubicBezTo>
                  <a:cubicBezTo>
                    <a:pt x="36" y="360"/>
                    <a:pt x="56" y="424"/>
                    <a:pt x="80" y="484"/>
                  </a:cubicBezTo>
                  <a:cubicBezTo>
                    <a:pt x="108" y="548"/>
                    <a:pt x="136" y="616"/>
                    <a:pt x="172" y="680"/>
                  </a:cubicBezTo>
                  <a:cubicBezTo>
                    <a:pt x="208" y="744"/>
                    <a:pt x="244" y="812"/>
                    <a:pt x="280" y="880"/>
                  </a:cubicBezTo>
                  <a:cubicBezTo>
                    <a:pt x="320" y="948"/>
                    <a:pt x="364" y="1016"/>
                    <a:pt x="408" y="1080"/>
                  </a:cubicBezTo>
                  <a:cubicBezTo>
                    <a:pt x="500" y="1212"/>
                    <a:pt x="608" y="1328"/>
                    <a:pt x="672" y="1452"/>
                  </a:cubicBezTo>
                  <a:cubicBezTo>
                    <a:pt x="704" y="1512"/>
                    <a:pt x="732" y="1576"/>
                    <a:pt x="752" y="1640"/>
                  </a:cubicBezTo>
                  <a:cubicBezTo>
                    <a:pt x="768" y="1704"/>
                    <a:pt x="796" y="1764"/>
                    <a:pt x="824" y="1820"/>
                  </a:cubicBezTo>
                  <a:cubicBezTo>
                    <a:pt x="852" y="1872"/>
                    <a:pt x="888" y="1916"/>
                    <a:pt x="936" y="1952"/>
                  </a:cubicBezTo>
                  <a:cubicBezTo>
                    <a:pt x="972" y="1976"/>
                    <a:pt x="1016" y="1992"/>
                    <a:pt x="1056" y="2000"/>
                  </a:cubicBezTo>
                  <a:cubicBezTo>
                    <a:pt x="1064" y="2001"/>
                    <a:pt x="1071" y="2002"/>
                    <a:pt x="1079" y="2002"/>
                  </a:cubicBezTo>
                  <a:cubicBezTo>
                    <a:pt x="1101" y="2002"/>
                    <a:pt x="1123" y="1998"/>
                    <a:pt x="1140" y="1992"/>
                  </a:cubicBezTo>
                  <a:cubicBezTo>
                    <a:pt x="1152" y="1988"/>
                    <a:pt x="1160" y="1984"/>
                    <a:pt x="1168" y="1980"/>
                  </a:cubicBezTo>
                  <a:lnTo>
                    <a:pt x="1168" y="1976"/>
                  </a:lnTo>
                  <a:cubicBezTo>
                    <a:pt x="1160" y="1976"/>
                    <a:pt x="1148" y="1980"/>
                    <a:pt x="1140" y="1980"/>
                  </a:cubicBezTo>
                  <a:cubicBezTo>
                    <a:pt x="1134" y="1981"/>
                    <a:pt x="1127" y="1982"/>
                    <a:pt x="1121" y="1982"/>
                  </a:cubicBezTo>
                  <a:cubicBezTo>
                    <a:pt x="1103" y="1982"/>
                    <a:pt x="1085" y="1978"/>
                    <a:pt x="1064" y="1972"/>
                  </a:cubicBezTo>
                  <a:cubicBezTo>
                    <a:pt x="1028" y="1960"/>
                    <a:pt x="996" y="1940"/>
                    <a:pt x="964" y="1916"/>
                  </a:cubicBezTo>
                  <a:cubicBezTo>
                    <a:pt x="928" y="1880"/>
                    <a:pt x="900" y="1840"/>
                    <a:pt x="880" y="1796"/>
                  </a:cubicBezTo>
                  <a:cubicBezTo>
                    <a:pt x="856" y="1736"/>
                    <a:pt x="836" y="1680"/>
                    <a:pt x="820" y="1620"/>
                  </a:cubicBezTo>
                  <a:cubicBezTo>
                    <a:pt x="804" y="1548"/>
                    <a:pt x="776" y="1480"/>
                    <a:pt x="736" y="1416"/>
                  </a:cubicBezTo>
                  <a:cubicBezTo>
                    <a:pt x="696" y="1352"/>
                    <a:pt x="648" y="1288"/>
                    <a:pt x="600" y="1228"/>
                  </a:cubicBezTo>
                  <a:cubicBezTo>
                    <a:pt x="548" y="1172"/>
                    <a:pt x="492" y="1116"/>
                    <a:pt x="440" y="1056"/>
                  </a:cubicBezTo>
                  <a:cubicBezTo>
                    <a:pt x="388" y="1000"/>
                    <a:pt x="340" y="936"/>
                    <a:pt x="300" y="872"/>
                  </a:cubicBezTo>
                  <a:cubicBezTo>
                    <a:pt x="264" y="804"/>
                    <a:pt x="232" y="736"/>
                    <a:pt x="208" y="664"/>
                  </a:cubicBezTo>
                  <a:cubicBezTo>
                    <a:pt x="180" y="596"/>
                    <a:pt x="164" y="528"/>
                    <a:pt x="140" y="464"/>
                  </a:cubicBezTo>
                  <a:cubicBezTo>
                    <a:pt x="120" y="400"/>
                    <a:pt x="96" y="344"/>
                    <a:pt x="76" y="288"/>
                  </a:cubicBezTo>
                  <a:cubicBezTo>
                    <a:pt x="52" y="244"/>
                    <a:pt x="48" y="196"/>
                    <a:pt x="68" y="152"/>
                  </a:cubicBezTo>
                  <a:cubicBezTo>
                    <a:pt x="88" y="120"/>
                    <a:pt x="112" y="88"/>
                    <a:pt x="144" y="68"/>
                  </a:cubicBezTo>
                  <a:cubicBezTo>
                    <a:pt x="164" y="52"/>
                    <a:pt x="188" y="36"/>
                    <a:pt x="208" y="24"/>
                  </a:cubicBezTo>
                  <a:lnTo>
                    <a:pt x="232" y="8"/>
                  </a:lnTo>
                  <a:lnTo>
                    <a:pt x="228"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25"/>
            <p:cNvSpPr/>
            <p:nvPr/>
          </p:nvSpPr>
          <p:spPr>
            <a:xfrm>
              <a:off x="4056379" y="1333243"/>
              <a:ext cx="82442" cy="237596"/>
            </a:xfrm>
            <a:custGeom>
              <a:avLst/>
              <a:gdLst/>
              <a:ahLst/>
              <a:cxnLst/>
              <a:rect l="l" t="t" r="r" b="b"/>
              <a:pathLst>
                <a:path w="661" h="1905" extrusionOk="0">
                  <a:moveTo>
                    <a:pt x="652" y="0"/>
                  </a:moveTo>
                  <a:lnTo>
                    <a:pt x="628" y="4"/>
                  </a:lnTo>
                  <a:cubicBezTo>
                    <a:pt x="608" y="12"/>
                    <a:pt x="584" y="20"/>
                    <a:pt x="564" y="32"/>
                  </a:cubicBezTo>
                  <a:cubicBezTo>
                    <a:pt x="548" y="36"/>
                    <a:pt x="532" y="44"/>
                    <a:pt x="520" y="52"/>
                  </a:cubicBezTo>
                  <a:cubicBezTo>
                    <a:pt x="500" y="60"/>
                    <a:pt x="484" y="72"/>
                    <a:pt x="468" y="84"/>
                  </a:cubicBezTo>
                  <a:cubicBezTo>
                    <a:pt x="428" y="112"/>
                    <a:pt x="392" y="140"/>
                    <a:pt x="360" y="176"/>
                  </a:cubicBezTo>
                  <a:cubicBezTo>
                    <a:pt x="320" y="216"/>
                    <a:pt x="284" y="260"/>
                    <a:pt x="252" y="304"/>
                  </a:cubicBezTo>
                  <a:cubicBezTo>
                    <a:pt x="216" y="356"/>
                    <a:pt x="188" y="412"/>
                    <a:pt x="160" y="468"/>
                  </a:cubicBezTo>
                  <a:cubicBezTo>
                    <a:pt x="132" y="524"/>
                    <a:pt x="104" y="584"/>
                    <a:pt x="72" y="644"/>
                  </a:cubicBezTo>
                  <a:cubicBezTo>
                    <a:pt x="60" y="672"/>
                    <a:pt x="44" y="704"/>
                    <a:pt x="28" y="732"/>
                  </a:cubicBezTo>
                  <a:cubicBezTo>
                    <a:pt x="8" y="764"/>
                    <a:pt x="0" y="800"/>
                    <a:pt x="0" y="840"/>
                  </a:cubicBezTo>
                  <a:cubicBezTo>
                    <a:pt x="8" y="904"/>
                    <a:pt x="24" y="972"/>
                    <a:pt x="44" y="1040"/>
                  </a:cubicBezTo>
                  <a:cubicBezTo>
                    <a:pt x="56" y="1100"/>
                    <a:pt x="72" y="1164"/>
                    <a:pt x="80" y="1228"/>
                  </a:cubicBezTo>
                  <a:cubicBezTo>
                    <a:pt x="100" y="1352"/>
                    <a:pt x="112" y="1468"/>
                    <a:pt x="116" y="1568"/>
                  </a:cubicBezTo>
                  <a:cubicBezTo>
                    <a:pt x="120" y="1668"/>
                    <a:pt x="120" y="1752"/>
                    <a:pt x="120" y="1808"/>
                  </a:cubicBezTo>
                  <a:lnTo>
                    <a:pt x="120" y="1904"/>
                  </a:lnTo>
                  <a:lnTo>
                    <a:pt x="128" y="1904"/>
                  </a:lnTo>
                  <a:cubicBezTo>
                    <a:pt x="128" y="1904"/>
                    <a:pt x="136" y="1872"/>
                    <a:pt x="148" y="1812"/>
                  </a:cubicBezTo>
                  <a:cubicBezTo>
                    <a:pt x="156" y="1784"/>
                    <a:pt x="160" y="1748"/>
                    <a:pt x="168" y="1704"/>
                  </a:cubicBezTo>
                  <a:cubicBezTo>
                    <a:pt x="172" y="1660"/>
                    <a:pt x="176" y="1612"/>
                    <a:pt x="180" y="1564"/>
                  </a:cubicBezTo>
                  <a:cubicBezTo>
                    <a:pt x="184" y="1508"/>
                    <a:pt x="184" y="1452"/>
                    <a:pt x="180" y="1400"/>
                  </a:cubicBezTo>
                  <a:cubicBezTo>
                    <a:pt x="176" y="1336"/>
                    <a:pt x="168" y="1276"/>
                    <a:pt x="156" y="1212"/>
                  </a:cubicBezTo>
                  <a:cubicBezTo>
                    <a:pt x="140" y="1148"/>
                    <a:pt x="124" y="1084"/>
                    <a:pt x="104" y="1020"/>
                  </a:cubicBezTo>
                  <a:cubicBezTo>
                    <a:pt x="92" y="988"/>
                    <a:pt x="84" y="956"/>
                    <a:pt x="72" y="924"/>
                  </a:cubicBezTo>
                  <a:cubicBezTo>
                    <a:pt x="56" y="896"/>
                    <a:pt x="48" y="864"/>
                    <a:pt x="40" y="832"/>
                  </a:cubicBezTo>
                  <a:cubicBezTo>
                    <a:pt x="32" y="772"/>
                    <a:pt x="68" y="708"/>
                    <a:pt x="96" y="652"/>
                  </a:cubicBezTo>
                  <a:cubicBezTo>
                    <a:pt x="124" y="592"/>
                    <a:pt x="160" y="536"/>
                    <a:pt x="196" y="484"/>
                  </a:cubicBezTo>
                  <a:cubicBezTo>
                    <a:pt x="232" y="432"/>
                    <a:pt x="272" y="384"/>
                    <a:pt x="304" y="336"/>
                  </a:cubicBezTo>
                  <a:cubicBezTo>
                    <a:pt x="336" y="292"/>
                    <a:pt x="372" y="248"/>
                    <a:pt x="404" y="212"/>
                  </a:cubicBezTo>
                  <a:cubicBezTo>
                    <a:pt x="456" y="152"/>
                    <a:pt x="516" y="100"/>
                    <a:pt x="580" y="52"/>
                  </a:cubicBezTo>
                  <a:cubicBezTo>
                    <a:pt x="604" y="36"/>
                    <a:pt x="624" y="24"/>
                    <a:pt x="636" y="16"/>
                  </a:cubicBezTo>
                  <a:lnTo>
                    <a:pt x="660"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25"/>
            <p:cNvSpPr/>
            <p:nvPr/>
          </p:nvSpPr>
          <p:spPr>
            <a:xfrm>
              <a:off x="3990025" y="1436015"/>
              <a:ext cx="63484" cy="158273"/>
            </a:xfrm>
            <a:custGeom>
              <a:avLst/>
              <a:gdLst/>
              <a:ahLst/>
              <a:cxnLst/>
              <a:rect l="l" t="t" r="r" b="b"/>
              <a:pathLst>
                <a:path w="509" h="1269" extrusionOk="0">
                  <a:moveTo>
                    <a:pt x="184" y="4"/>
                  </a:moveTo>
                  <a:lnTo>
                    <a:pt x="184" y="5"/>
                  </a:lnTo>
                  <a:lnTo>
                    <a:pt x="184" y="5"/>
                  </a:lnTo>
                  <a:cubicBezTo>
                    <a:pt x="184" y="5"/>
                    <a:pt x="184" y="5"/>
                    <a:pt x="184" y="4"/>
                  </a:cubicBezTo>
                  <a:close/>
                  <a:moveTo>
                    <a:pt x="164" y="0"/>
                  </a:moveTo>
                  <a:cubicBezTo>
                    <a:pt x="148" y="4"/>
                    <a:pt x="132" y="16"/>
                    <a:pt x="124" y="36"/>
                  </a:cubicBezTo>
                  <a:cubicBezTo>
                    <a:pt x="112" y="56"/>
                    <a:pt x="100" y="76"/>
                    <a:pt x="88" y="100"/>
                  </a:cubicBezTo>
                  <a:cubicBezTo>
                    <a:pt x="76" y="128"/>
                    <a:pt x="64" y="160"/>
                    <a:pt x="52" y="188"/>
                  </a:cubicBezTo>
                  <a:cubicBezTo>
                    <a:pt x="40" y="224"/>
                    <a:pt x="28" y="260"/>
                    <a:pt x="20" y="296"/>
                  </a:cubicBezTo>
                  <a:cubicBezTo>
                    <a:pt x="12" y="340"/>
                    <a:pt x="8" y="380"/>
                    <a:pt x="8" y="424"/>
                  </a:cubicBezTo>
                  <a:cubicBezTo>
                    <a:pt x="0" y="516"/>
                    <a:pt x="16" y="608"/>
                    <a:pt x="48" y="696"/>
                  </a:cubicBezTo>
                  <a:cubicBezTo>
                    <a:pt x="88" y="780"/>
                    <a:pt x="128" y="860"/>
                    <a:pt x="176" y="936"/>
                  </a:cubicBezTo>
                  <a:cubicBezTo>
                    <a:pt x="216" y="1004"/>
                    <a:pt x="260" y="1072"/>
                    <a:pt x="312" y="1132"/>
                  </a:cubicBezTo>
                  <a:cubicBezTo>
                    <a:pt x="348" y="1180"/>
                    <a:pt x="392" y="1216"/>
                    <a:pt x="444" y="1244"/>
                  </a:cubicBezTo>
                  <a:cubicBezTo>
                    <a:pt x="464" y="1256"/>
                    <a:pt x="484" y="1264"/>
                    <a:pt x="504" y="1268"/>
                  </a:cubicBezTo>
                  <a:lnTo>
                    <a:pt x="508" y="1260"/>
                  </a:lnTo>
                  <a:cubicBezTo>
                    <a:pt x="492" y="1248"/>
                    <a:pt x="472" y="1236"/>
                    <a:pt x="456" y="1224"/>
                  </a:cubicBezTo>
                  <a:cubicBezTo>
                    <a:pt x="440" y="1208"/>
                    <a:pt x="424" y="1188"/>
                    <a:pt x="412" y="1172"/>
                  </a:cubicBezTo>
                  <a:cubicBezTo>
                    <a:pt x="396" y="1152"/>
                    <a:pt x="376" y="1124"/>
                    <a:pt x="360" y="1096"/>
                  </a:cubicBezTo>
                  <a:cubicBezTo>
                    <a:pt x="324" y="1040"/>
                    <a:pt x="288" y="968"/>
                    <a:pt x="236" y="896"/>
                  </a:cubicBezTo>
                  <a:lnTo>
                    <a:pt x="160" y="788"/>
                  </a:lnTo>
                  <a:cubicBezTo>
                    <a:pt x="136" y="752"/>
                    <a:pt x="108" y="716"/>
                    <a:pt x="80" y="680"/>
                  </a:cubicBezTo>
                  <a:cubicBezTo>
                    <a:pt x="56" y="644"/>
                    <a:pt x="40" y="600"/>
                    <a:pt x="32" y="556"/>
                  </a:cubicBezTo>
                  <a:cubicBezTo>
                    <a:pt x="28" y="512"/>
                    <a:pt x="32" y="468"/>
                    <a:pt x="40" y="428"/>
                  </a:cubicBezTo>
                  <a:cubicBezTo>
                    <a:pt x="52" y="388"/>
                    <a:pt x="68" y="348"/>
                    <a:pt x="76" y="312"/>
                  </a:cubicBezTo>
                  <a:lnTo>
                    <a:pt x="104" y="204"/>
                  </a:lnTo>
                  <a:lnTo>
                    <a:pt x="148" y="48"/>
                  </a:lnTo>
                  <a:cubicBezTo>
                    <a:pt x="148" y="32"/>
                    <a:pt x="156" y="24"/>
                    <a:pt x="168" y="16"/>
                  </a:cubicBezTo>
                  <a:cubicBezTo>
                    <a:pt x="170" y="14"/>
                    <a:pt x="172" y="13"/>
                    <a:pt x="174" y="13"/>
                  </a:cubicBezTo>
                  <a:cubicBezTo>
                    <a:pt x="176" y="13"/>
                    <a:pt x="178" y="14"/>
                    <a:pt x="180" y="16"/>
                  </a:cubicBezTo>
                  <a:lnTo>
                    <a:pt x="184" y="5"/>
                  </a:lnTo>
                  <a:lnTo>
                    <a:pt x="184" y="5"/>
                  </a:lnTo>
                  <a:cubicBezTo>
                    <a:pt x="184" y="5"/>
                    <a:pt x="184" y="5"/>
                    <a:pt x="184" y="5"/>
                  </a:cubicBezTo>
                  <a:cubicBezTo>
                    <a:pt x="182" y="5"/>
                    <a:pt x="177" y="0"/>
                    <a:pt x="16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25"/>
            <p:cNvSpPr/>
            <p:nvPr/>
          </p:nvSpPr>
          <p:spPr>
            <a:xfrm>
              <a:off x="4114749" y="1327755"/>
              <a:ext cx="252563" cy="270024"/>
            </a:xfrm>
            <a:custGeom>
              <a:avLst/>
              <a:gdLst/>
              <a:ahLst/>
              <a:cxnLst/>
              <a:rect l="l" t="t" r="r" b="b"/>
              <a:pathLst>
                <a:path w="2025" h="2165" extrusionOk="0">
                  <a:moveTo>
                    <a:pt x="2020" y="0"/>
                  </a:moveTo>
                  <a:lnTo>
                    <a:pt x="1952" y="116"/>
                  </a:lnTo>
                  <a:cubicBezTo>
                    <a:pt x="1896" y="216"/>
                    <a:pt x="1836" y="316"/>
                    <a:pt x="1772" y="408"/>
                  </a:cubicBezTo>
                  <a:cubicBezTo>
                    <a:pt x="1728" y="472"/>
                    <a:pt x="1680" y="532"/>
                    <a:pt x="1628" y="584"/>
                  </a:cubicBezTo>
                  <a:cubicBezTo>
                    <a:pt x="1568" y="644"/>
                    <a:pt x="1504" y="700"/>
                    <a:pt x="1432" y="744"/>
                  </a:cubicBezTo>
                  <a:cubicBezTo>
                    <a:pt x="1352" y="792"/>
                    <a:pt x="1268" y="832"/>
                    <a:pt x="1180" y="864"/>
                  </a:cubicBezTo>
                  <a:cubicBezTo>
                    <a:pt x="1092" y="900"/>
                    <a:pt x="1004" y="940"/>
                    <a:pt x="916" y="984"/>
                  </a:cubicBezTo>
                  <a:cubicBezTo>
                    <a:pt x="832" y="1024"/>
                    <a:pt x="748" y="1076"/>
                    <a:pt x="668" y="1132"/>
                  </a:cubicBezTo>
                  <a:cubicBezTo>
                    <a:pt x="592" y="1188"/>
                    <a:pt x="516" y="1248"/>
                    <a:pt x="448" y="1312"/>
                  </a:cubicBezTo>
                  <a:cubicBezTo>
                    <a:pt x="384" y="1372"/>
                    <a:pt x="324" y="1436"/>
                    <a:pt x="268" y="1504"/>
                  </a:cubicBezTo>
                  <a:cubicBezTo>
                    <a:pt x="220" y="1568"/>
                    <a:pt x="176" y="1632"/>
                    <a:pt x="136" y="1700"/>
                  </a:cubicBezTo>
                  <a:cubicBezTo>
                    <a:pt x="100" y="1756"/>
                    <a:pt x="68" y="1816"/>
                    <a:pt x="48" y="1880"/>
                  </a:cubicBezTo>
                  <a:cubicBezTo>
                    <a:pt x="28" y="1928"/>
                    <a:pt x="16" y="1980"/>
                    <a:pt x="8" y="2032"/>
                  </a:cubicBezTo>
                  <a:cubicBezTo>
                    <a:pt x="4" y="2064"/>
                    <a:pt x="0" y="2096"/>
                    <a:pt x="0" y="2132"/>
                  </a:cubicBezTo>
                  <a:lnTo>
                    <a:pt x="0" y="2164"/>
                  </a:lnTo>
                  <a:lnTo>
                    <a:pt x="8" y="2164"/>
                  </a:lnTo>
                  <a:cubicBezTo>
                    <a:pt x="8" y="2164"/>
                    <a:pt x="12" y="2156"/>
                    <a:pt x="12" y="2132"/>
                  </a:cubicBezTo>
                  <a:cubicBezTo>
                    <a:pt x="16" y="2100"/>
                    <a:pt x="24" y="2068"/>
                    <a:pt x="32" y="2036"/>
                  </a:cubicBezTo>
                  <a:cubicBezTo>
                    <a:pt x="44" y="1988"/>
                    <a:pt x="64" y="1944"/>
                    <a:pt x="84" y="1900"/>
                  </a:cubicBezTo>
                  <a:cubicBezTo>
                    <a:pt x="112" y="1840"/>
                    <a:pt x="148" y="1784"/>
                    <a:pt x="184" y="1732"/>
                  </a:cubicBezTo>
                  <a:cubicBezTo>
                    <a:pt x="224" y="1676"/>
                    <a:pt x="272" y="1612"/>
                    <a:pt x="324" y="1552"/>
                  </a:cubicBezTo>
                  <a:cubicBezTo>
                    <a:pt x="376" y="1488"/>
                    <a:pt x="436" y="1424"/>
                    <a:pt x="500" y="1364"/>
                  </a:cubicBezTo>
                  <a:cubicBezTo>
                    <a:pt x="564" y="1300"/>
                    <a:pt x="632" y="1236"/>
                    <a:pt x="704" y="1180"/>
                  </a:cubicBezTo>
                  <a:cubicBezTo>
                    <a:pt x="780" y="1124"/>
                    <a:pt x="856" y="1068"/>
                    <a:pt x="936" y="1016"/>
                  </a:cubicBezTo>
                  <a:cubicBezTo>
                    <a:pt x="1016" y="968"/>
                    <a:pt x="1100" y="924"/>
                    <a:pt x="1188" y="888"/>
                  </a:cubicBezTo>
                  <a:cubicBezTo>
                    <a:pt x="1276" y="848"/>
                    <a:pt x="1364" y="820"/>
                    <a:pt x="1448" y="780"/>
                  </a:cubicBezTo>
                  <a:cubicBezTo>
                    <a:pt x="1528" y="740"/>
                    <a:pt x="1604" y="688"/>
                    <a:pt x="1668" y="628"/>
                  </a:cubicBezTo>
                  <a:cubicBezTo>
                    <a:pt x="1724" y="572"/>
                    <a:pt x="1776" y="512"/>
                    <a:pt x="1820" y="444"/>
                  </a:cubicBezTo>
                  <a:cubicBezTo>
                    <a:pt x="1856" y="388"/>
                    <a:pt x="1888" y="328"/>
                    <a:pt x="1916" y="268"/>
                  </a:cubicBezTo>
                  <a:cubicBezTo>
                    <a:pt x="1940" y="216"/>
                    <a:pt x="1964" y="168"/>
                    <a:pt x="1976" y="128"/>
                  </a:cubicBezTo>
                  <a:cubicBezTo>
                    <a:pt x="2008" y="48"/>
                    <a:pt x="2024" y="4"/>
                    <a:pt x="2024" y="4"/>
                  </a:cubicBezTo>
                  <a:lnTo>
                    <a:pt x="2020"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5" name="Google Shape;1315;p25"/>
            <p:cNvSpPr/>
            <p:nvPr/>
          </p:nvSpPr>
          <p:spPr>
            <a:xfrm>
              <a:off x="4172621" y="1505362"/>
              <a:ext cx="227120" cy="121854"/>
            </a:xfrm>
            <a:custGeom>
              <a:avLst/>
              <a:gdLst/>
              <a:ahLst/>
              <a:cxnLst/>
              <a:rect l="l" t="t" r="r" b="b"/>
              <a:pathLst>
                <a:path w="1821" h="977" extrusionOk="0">
                  <a:moveTo>
                    <a:pt x="1820" y="0"/>
                  </a:moveTo>
                  <a:lnTo>
                    <a:pt x="1800" y="12"/>
                  </a:lnTo>
                  <a:cubicBezTo>
                    <a:pt x="1780" y="20"/>
                    <a:pt x="1760" y="28"/>
                    <a:pt x="1736" y="36"/>
                  </a:cubicBezTo>
                  <a:cubicBezTo>
                    <a:pt x="1680" y="51"/>
                    <a:pt x="1619" y="59"/>
                    <a:pt x="1559" y="59"/>
                  </a:cubicBezTo>
                  <a:cubicBezTo>
                    <a:pt x="1538" y="59"/>
                    <a:pt x="1517" y="58"/>
                    <a:pt x="1496" y="56"/>
                  </a:cubicBezTo>
                  <a:cubicBezTo>
                    <a:pt x="1448" y="52"/>
                    <a:pt x="1392" y="44"/>
                    <a:pt x="1332" y="40"/>
                  </a:cubicBezTo>
                  <a:cubicBezTo>
                    <a:pt x="1308" y="37"/>
                    <a:pt x="1283" y="36"/>
                    <a:pt x="1259" y="36"/>
                  </a:cubicBezTo>
                  <a:cubicBezTo>
                    <a:pt x="1219" y="36"/>
                    <a:pt x="1180" y="39"/>
                    <a:pt x="1140" y="44"/>
                  </a:cubicBezTo>
                  <a:cubicBezTo>
                    <a:pt x="1076" y="52"/>
                    <a:pt x="1008" y="72"/>
                    <a:pt x="944" y="96"/>
                  </a:cubicBezTo>
                  <a:cubicBezTo>
                    <a:pt x="880" y="120"/>
                    <a:pt x="816" y="148"/>
                    <a:pt x="752" y="176"/>
                  </a:cubicBezTo>
                  <a:cubicBezTo>
                    <a:pt x="688" y="204"/>
                    <a:pt x="628" y="240"/>
                    <a:pt x="572" y="276"/>
                  </a:cubicBezTo>
                  <a:cubicBezTo>
                    <a:pt x="512" y="312"/>
                    <a:pt x="460" y="356"/>
                    <a:pt x="408" y="400"/>
                  </a:cubicBezTo>
                  <a:cubicBezTo>
                    <a:pt x="360" y="440"/>
                    <a:pt x="312" y="484"/>
                    <a:pt x="272" y="532"/>
                  </a:cubicBezTo>
                  <a:cubicBezTo>
                    <a:pt x="232" y="572"/>
                    <a:pt x="196" y="616"/>
                    <a:pt x="164" y="664"/>
                  </a:cubicBezTo>
                  <a:cubicBezTo>
                    <a:pt x="116" y="732"/>
                    <a:pt x="72" y="808"/>
                    <a:pt x="36" y="884"/>
                  </a:cubicBezTo>
                  <a:cubicBezTo>
                    <a:pt x="12" y="940"/>
                    <a:pt x="0" y="972"/>
                    <a:pt x="0" y="972"/>
                  </a:cubicBezTo>
                  <a:lnTo>
                    <a:pt x="4" y="976"/>
                  </a:lnTo>
                  <a:lnTo>
                    <a:pt x="20" y="956"/>
                  </a:lnTo>
                  <a:cubicBezTo>
                    <a:pt x="28" y="940"/>
                    <a:pt x="40" y="920"/>
                    <a:pt x="60" y="896"/>
                  </a:cubicBezTo>
                  <a:cubicBezTo>
                    <a:pt x="76" y="872"/>
                    <a:pt x="96" y="844"/>
                    <a:pt x="124" y="808"/>
                  </a:cubicBezTo>
                  <a:cubicBezTo>
                    <a:pt x="152" y="776"/>
                    <a:pt x="180" y="740"/>
                    <a:pt x="212" y="700"/>
                  </a:cubicBezTo>
                  <a:cubicBezTo>
                    <a:pt x="244" y="664"/>
                    <a:pt x="284" y="620"/>
                    <a:pt x="324" y="580"/>
                  </a:cubicBezTo>
                  <a:cubicBezTo>
                    <a:pt x="364" y="540"/>
                    <a:pt x="408" y="496"/>
                    <a:pt x="456" y="452"/>
                  </a:cubicBezTo>
                  <a:cubicBezTo>
                    <a:pt x="504" y="408"/>
                    <a:pt x="552" y="364"/>
                    <a:pt x="604" y="328"/>
                  </a:cubicBezTo>
                  <a:cubicBezTo>
                    <a:pt x="656" y="284"/>
                    <a:pt x="712" y="248"/>
                    <a:pt x="772" y="208"/>
                  </a:cubicBezTo>
                  <a:cubicBezTo>
                    <a:pt x="824" y="168"/>
                    <a:pt x="884" y="136"/>
                    <a:pt x="948" y="112"/>
                  </a:cubicBezTo>
                  <a:cubicBezTo>
                    <a:pt x="1008" y="88"/>
                    <a:pt x="1072" y="76"/>
                    <a:pt x="1140" y="76"/>
                  </a:cubicBezTo>
                  <a:cubicBezTo>
                    <a:pt x="1200" y="80"/>
                    <a:pt x="1260" y="84"/>
                    <a:pt x="1320" y="96"/>
                  </a:cubicBezTo>
                  <a:cubicBezTo>
                    <a:pt x="1380" y="104"/>
                    <a:pt x="1436" y="108"/>
                    <a:pt x="1488" y="108"/>
                  </a:cubicBezTo>
                  <a:cubicBezTo>
                    <a:pt x="1501" y="109"/>
                    <a:pt x="1514" y="110"/>
                    <a:pt x="1527" y="110"/>
                  </a:cubicBezTo>
                  <a:cubicBezTo>
                    <a:pt x="1602" y="110"/>
                    <a:pt x="1676" y="91"/>
                    <a:pt x="1744" y="60"/>
                  </a:cubicBezTo>
                  <a:cubicBezTo>
                    <a:pt x="1764" y="48"/>
                    <a:pt x="1784" y="32"/>
                    <a:pt x="1804" y="20"/>
                  </a:cubicBezTo>
                  <a:lnTo>
                    <a:pt x="1820"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6" name="Google Shape;1316;p25"/>
            <p:cNvSpPr/>
            <p:nvPr/>
          </p:nvSpPr>
          <p:spPr>
            <a:xfrm>
              <a:off x="4132710" y="1502867"/>
              <a:ext cx="132331" cy="119858"/>
            </a:xfrm>
            <a:custGeom>
              <a:avLst/>
              <a:gdLst/>
              <a:ahLst/>
              <a:cxnLst/>
              <a:rect l="l" t="t" r="r" b="b"/>
              <a:pathLst>
                <a:path w="1061" h="961" extrusionOk="0">
                  <a:moveTo>
                    <a:pt x="812" y="0"/>
                  </a:moveTo>
                  <a:cubicBezTo>
                    <a:pt x="768" y="4"/>
                    <a:pt x="728" y="12"/>
                    <a:pt x="692" y="28"/>
                  </a:cubicBezTo>
                  <a:cubicBezTo>
                    <a:pt x="648" y="48"/>
                    <a:pt x="612" y="72"/>
                    <a:pt x="576" y="100"/>
                  </a:cubicBezTo>
                  <a:cubicBezTo>
                    <a:pt x="536" y="128"/>
                    <a:pt x="500" y="156"/>
                    <a:pt x="460" y="184"/>
                  </a:cubicBezTo>
                  <a:cubicBezTo>
                    <a:pt x="420" y="212"/>
                    <a:pt x="380" y="236"/>
                    <a:pt x="336" y="264"/>
                  </a:cubicBezTo>
                  <a:cubicBezTo>
                    <a:pt x="292" y="292"/>
                    <a:pt x="256" y="324"/>
                    <a:pt x="220" y="360"/>
                  </a:cubicBezTo>
                  <a:cubicBezTo>
                    <a:pt x="184" y="396"/>
                    <a:pt x="156" y="436"/>
                    <a:pt x="136" y="484"/>
                  </a:cubicBezTo>
                  <a:cubicBezTo>
                    <a:pt x="116" y="524"/>
                    <a:pt x="100" y="564"/>
                    <a:pt x="84" y="608"/>
                  </a:cubicBezTo>
                  <a:cubicBezTo>
                    <a:pt x="72" y="648"/>
                    <a:pt x="60" y="688"/>
                    <a:pt x="52" y="724"/>
                  </a:cubicBezTo>
                  <a:cubicBezTo>
                    <a:pt x="32" y="796"/>
                    <a:pt x="20" y="852"/>
                    <a:pt x="12" y="896"/>
                  </a:cubicBezTo>
                  <a:cubicBezTo>
                    <a:pt x="4" y="936"/>
                    <a:pt x="0" y="960"/>
                    <a:pt x="0" y="960"/>
                  </a:cubicBezTo>
                  <a:lnTo>
                    <a:pt x="4" y="960"/>
                  </a:lnTo>
                  <a:cubicBezTo>
                    <a:pt x="4" y="960"/>
                    <a:pt x="20" y="940"/>
                    <a:pt x="36" y="900"/>
                  </a:cubicBezTo>
                  <a:cubicBezTo>
                    <a:pt x="56" y="864"/>
                    <a:pt x="80" y="808"/>
                    <a:pt x="112" y="740"/>
                  </a:cubicBezTo>
                  <a:cubicBezTo>
                    <a:pt x="140" y="672"/>
                    <a:pt x="168" y="592"/>
                    <a:pt x="200" y="512"/>
                  </a:cubicBezTo>
                  <a:cubicBezTo>
                    <a:pt x="216" y="472"/>
                    <a:pt x="240" y="432"/>
                    <a:pt x="264" y="396"/>
                  </a:cubicBezTo>
                  <a:cubicBezTo>
                    <a:pt x="292" y="360"/>
                    <a:pt x="324" y="324"/>
                    <a:pt x="360" y="292"/>
                  </a:cubicBezTo>
                  <a:cubicBezTo>
                    <a:pt x="428" y="224"/>
                    <a:pt x="508" y="172"/>
                    <a:pt x="592" y="132"/>
                  </a:cubicBezTo>
                  <a:cubicBezTo>
                    <a:pt x="632" y="112"/>
                    <a:pt x="672" y="100"/>
                    <a:pt x="712" y="84"/>
                  </a:cubicBezTo>
                  <a:cubicBezTo>
                    <a:pt x="748" y="72"/>
                    <a:pt x="784" y="64"/>
                    <a:pt x="820" y="60"/>
                  </a:cubicBezTo>
                  <a:cubicBezTo>
                    <a:pt x="852" y="52"/>
                    <a:pt x="884" y="52"/>
                    <a:pt x="916" y="52"/>
                  </a:cubicBezTo>
                  <a:cubicBezTo>
                    <a:pt x="940" y="52"/>
                    <a:pt x="968" y="48"/>
                    <a:pt x="996" y="40"/>
                  </a:cubicBezTo>
                  <a:cubicBezTo>
                    <a:pt x="1016" y="36"/>
                    <a:pt x="1040" y="28"/>
                    <a:pt x="1060" y="16"/>
                  </a:cubicBezTo>
                  <a:lnTo>
                    <a:pt x="1060" y="12"/>
                  </a:lnTo>
                  <a:lnTo>
                    <a:pt x="992" y="12"/>
                  </a:lnTo>
                  <a:cubicBezTo>
                    <a:pt x="972" y="12"/>
                    <a:pt x="944" y="8"/>
                    <a:pt x="916" y="4"/>
                  </a:cubicBezTo>
                  <a:cubicBezTo>
                    <a:pt x="880" y="0"/>
                    <a:pt x="848" y="0"/>
                    <a:pt x="81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25"/>
            <p:cNvSpPr/>
            <p:nvPr/>
          </p:nvSpPr>
          <p:spPr>
            <a:xfrm>
              <a:off x="4011977" y="1394732"/>
              <a:ext cx="46023" cy="223627"/>
            </a:xfrm>
            <a:custGeom>
              <a:avLst/>
              <a:gdLst/>
              <a:ahLst/>
              <a:cxnLst/>
              <a:rect l="l" t="t" r="r" b="b"/>
              <a:pathLst>
                <a:path w="369" h="1793" extrusionOk="0">
                  <a:moveTo>
                    <a:pt x="99" y="72"/>
                  </a:moveTo>
                  <a:cubicBezTo>
                    <a:pt x="104" y="72"/>
                    <a:pt x="108" y="73"/>
                    <a:pt x="112" y="75"/>
                  </a:cubicBezTo>
                  <a:cubicBezTo>
                    <a:pt x="136" y="83"/>
                    <a:pt x="156" y="99"/>
                    <a:pt x="168" y="119"/>
                  </a:cubicBezTo>
                  <a:cubicBezTo>
                    <a:pt x="184" y="147"/>
                    <a:pt x="196" y="175"/>
                    <a:pt x="200" y="207"/>
                  </a:cubicBezTo>
                  <a:cubicBezTo>
                    <a:pt x="212" y="275"/>
                    <a:pt x="208" y="342"/>
                    <a:pt x="192" y="409"/>
                  </a:cubicBezTo>
                  <a:lnTo>
                    <a:pt x="192" y="409"/>
                  </a:lnTo>
                  <a:cubicBezTo>
                    <a:pt x="192" y="409"/>
                    <a:pt x="192" y="408"/>
                    <a:pt x="192" y="407"/>
                  </a:cubicBezTo>
                  <a:cubicBezTo>
                    <a:pt x="188" y="363"/>
                    <a:pt x="176" y="323"/>
                    <a:pt x="156" y="283"/>
                  </a:cubicBezTo>
                  <a:cubicBezTo>
                    <a:pt x="132" y="239"/>
                    <a:pt x="92" y="199"/>
                    <a:pt x="76" y="155"/>
                  </a:cubicBezTo>
                  <a:cubicBezTo>
                    <a:pt x="68" y="135"/>
                    <a:pt x="68" y="111"/>
                    <a:pt x="76" y="91"/>
                  </a:cubicBezTo>
                  <a:cubicBezTo>
                    <a:pt x="79" y="79"/>
                    <a:pt x="88" y="72"/>
                    <a:pt x="99" y="72"/>
                  </a:cubicBezTo>
                  <a:close/>
                  <a:moveTo>
                    <a:pt x="109" y="0"/>
                  </a:moveTo>
                  <a:cubicBezTo>
                    <a:pt x="69" y="0"/>
                    <a:pt x="30" y="26"/>
                    <a:pt x="16" y="63"/>
                  </a:cubicBezTo>
                  <a:cubicBezTo>
                    <a:pt x="0" y="103"/>
                    <a:pt x="4" y="143"/>
                    <a:pt x="20" y="179"/>
                  </a:cubicBezTo>
                  <a:cubicBezTo>
                    <a:pt x="48" y="223"/>
                    <a:pt x="80" y="267"/>
                    <a:pt x="116" y="307"/>
                  </a:cubicBezTo>
                  <a:cubicBezTo>
                    <a:pt x="140" y="339"/>
                    <a:pt x="156" y="371"/>
                    <a:pt x="168" y="411"/>
                  </a:cubicBezTo>
                  <a:cubicBezTo>
                    <a:pt x="175" y="430"/>
                    <a:pt x="178" y="450"/>
                    <a:pt x="180" y="471"/>
                  </a:cubicBezTo>
                  <a:lnTo>
                    <a:pt x="180" y="471"/>
                  </a:lnTo>
                  <a:cubicBezTo>
                    <a:pt x="167" y="523"/>
                    <a:pt x="149" y="576"/>
                    <a:pt x="132" y="631"/>
                  </a:cubicBezTo>
                  <a:cubicBezTo>
                    <a:pt x="112" y="703"/>
                    <a:pt x="92" y="779"/>
                    <a:pt x="76" y="855"/>
                  </a:cubicBezTo>
                  <a:cubicBezTo>
                    <a:pt x="64" y="931"/>
                    <a:pt x="64" y="1007"/>
                    <a:pt x="80" y="1079"/>
                  </a:cubicBezTo>
                  <a:cubicBezTo>
                    <a:pt x="116" y="1227"/>
                    <a:pt x="204" y="1339"/>
                    <a:pt x="252" y="1435"/>
                  </a:cubicBezTo>
                  <a:cubicBezTo>
                    <a:pt x="276" y="1479"/>
                    <a:pt x="296" y="1527"/>
                    <a:pt x="308" y="1575"/>
                  </a:cubicBezTo>
                  <a:cubicBezTo>
                    <a:pt x="320" y="1611"/>
                    <a:pt x="324" y="1651"/>
                    <a:pt x="324" y="1691"/>
                  </a:cubicBezTo>
                  <a:cubicBezTo>
                    <a:pt x="324" y="1715"/>
                    <a:pt x="320" y="1739"/>
                    <a:pt x="312" y="1763"/>
                  </a:cubicBezTo>
                  <a:lnTo>
                    <a:pt x="304" y="1791"/>
                  </a:lnTo>
                  <a:cubicBezTo>
                    <a:pt x="304" y="1791"/>
                    <a:pt x="306" y="1793"/>
                    <a:pt x="308" y="1793"/>
                  </a:cubicBezTo>
                  <a:cubicBezTo>
                    <a:pt x="309" y="1793"/>
                    <a:pt x="311" y="1792"/>
                    <a:pt x="312" y="1791"/>
                  </a:cubicBezTo>
                  <a:lnTo>
                    <a:pt x="328" y="1771"/>
                  </a:lnTo>
                  <a:cubicBezTo>
                    <a:pt x="340" y="1747"/>
                    <a:pt x="348" y="1719"/>
                    <a:pt x="356" y="1695"/>
                  </a:cubicBezTo>
                  <a:cubicBezTo>
                    <a:pt x="368" y="1595"/>
                    <a:pt x="352" y="1499"/>
                    <a:pt x="308" y="1411"/>
                  </a:cubicBezTo>
                  <a:cubicBezTo>
                    <a:pt x="280" y="1355"/>
                    <a:pt x="248" y="1299"/>
                    <a:pt x="216" y="1247"/>
                  </a:cubicBezTo>
                  <a:cubicBezTo>
                    <a:pt x="176" y="1191"/>
                    <a:pt x="144" y="1131"/>
                    <a:pt x="120" y="1071"/>
                  </a:cubicBezTo>
                  <a:cubicBezTo>
                    <a:pt x="92" y="1003"/>
                    <a:pt x="84" y="927"/>
                    <a:pt x="100" y="859"/>
                  </a:cubicBezTo>
                  <a:cubicBezTo>
                    <a:pt x="116" y="783"/>
                    <a:pt x="140" y="711"/>
                    <a:pt x="172" y="643"/>
                  </a:cubicBezTo>
                  <a:cubicBezTo>
                    <a:pt x="204" y="571"/>
                    <a:pt x="232" y="499"/>
                    <a:pt x="256" y="427"/>
                  </a:cubicBezTo>
                  <a:cubicBezTo>
                    <a:pt x="276" y="351"/>
                    <a:pt x="284" y="271"/>
                    <a:pt x="272" y="191"/>
                  </a:cubicBezTo>
                  <a:cubicBezTo>
                    <a:pt x="260" y="119"/>
                    <a:pt x="224" y="27"/>
                    <a:pt x="132" y="3"/>
                  </a:cubicBezTo>
                  <a:cubicBezTo>
                    <a:pt x="125" y="1"/>
                    <a:pt x="117" y="0"/>
                    <a:pt x="10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25"/>
            <p:cNvSpPr/>
            <p:nvPr/>
          </p:nvSpPr>
          <p:spPr>
            <a:xfrm>
              <a:off x="4090303" y="1433770"/>
              <a:ext cx="56000" cy="192821"/>
            </a:xfrm>
            <a:custGeom>
              <a:avLst/>
              <a:gdLst/>
              <a:ahLst/>
              <a:cxnLst/>
              <a:rect l="l" t="t" r="r" b="b"/>
              <a:pathLst>
                <a:path w="449" h="1546" extrusionOk="0">
                  <a:moveTo>
                    <a:pt x="355" y="71"/>
                  </a:moveTo>
                  <a:cubicBezTo>
                    <a:pt x="361" y="71"/>
                    <a:pt x="367" y="78"/>
                    <a:pt x="372" y="90"/>
                  </a:cubicBezTo>
                  <a:cubicBezTo>
                    <a:pt x="376" y="138"/>
                    <a:pt x="368" y="190"/>
                    <a:pt x="352" y="238"/>
                  </a:cubicBezTo>
                  <a:cubicBezTo>
                    <a:pt x="338" y="271"/>
                    <a:pt x="321" y="302"/>
                    <a:pt x="300" y="329"/>
                  </a:cubicBezTo>
                  <a:lnTo>
                    <a:pt x="300" y="329"/>
                  </a:lnTo>
                  <a:cubicBezTo>
                    <a:pt x="300" y="328"/>
                    <a:pt x="300" y="327"/>
                    <a:pt x="300" y="326"/>
                  </a:cubicBezTo>
                  <a:cubicBezTo>
                    <a:pt x="300" y="290"/>
                    <a:pt x="296" y="254"/>
                    <a:pt x="292" y="222"/>
                  </a:cubicBezTo>
                  <a:cubicBezTo>
                    <a:pt x="292" y="178"/>
                    <a:pt x="300" y="138"/>
                    <a:pt x="320" y="106"/>
                  </a:cubicBezTo>
                  <a:cubicBezTo>
                    <a:pt x="336" y="82"/>
                    <a:pt x="346" y="71"/>
                    <a:pt x="355" y="71"/>
                  </a:cubicBezTo>
                  <a:close/>
                  <a:moveTo>
                    <a:pt x="351" y="1"/>
                  </a:moveTo>
                  <a:cubicBezTo>
                    <a:pt x="346" y="1"/>
                    <a:pt x="341" y="1"/>
                    <a:pt x="336" y="2"/>
                  </a:cubicBezTo>
                  <a:cubicBezTo>
                    <a:pt x="304" y="18"/>
                    <a:pt x="276" y="46"/>
                    <a:pt x="268" y="78"/>
                  </a:cubicBezTo>
                  <a:cubicBezTo>
                    <a:pt x="256" y="102"/>
                    <a:pt x="252" y="130"/>
                    <a:pt x="248" y="154"/>
                  </a:cubicBezTo>
                  <a:cubicBezTo>
                    <a:pt x="248" y="166"/>
                    <a:pt x="248" y="178"/>
                    <a:pt x="248" y="190"/>
                  </a:cubicBezTo>
                  <a:cubicBezTo>
                    <a:pt x="248" y="202"/>
                    <a:pt x="252" y="214"/>
                    <a:pt x="252" y="226"/>
                  </a:cubicBezTo>
                  <a:cubicBezTo>
                    <a:pt x="264" y="266"/>
                    <a:pt x="272" y="298"/>
                    <a:pt x="276" y="326"/>
                  </a:cubicBezTo>
                  <a:cubicBezTo>
                    <a:pt x="278" y="336"/>
                    <a:pt x="279" y="345"/>
                    <a:pt x="279" y="355"/>
                  </a:cubicBezTo>
                  <a:lnTo>
                    <a:pt x="279" y="355"/>
                  </a:lnTo>
                  <a:cubicBezTo>
                    <a:pt x="271" y="364"/>
                    <a:pt x="262" y="373"/>
                    <a:pt x="252" y="382"/>
                  </a:cubicBezTo>
                  <a:cubicBezTo>
                    <a:pt x="208" y="426"/>
                    <a:pt x="160" y="474"/>
                    <a:pt x="120" y="526"/>
                  </a:cubicBezTo>
                  <a:cubicBezTo>
                    <a:pt x="76" y="578"/>
                    <a:pt x="44" y="642"/>
                    <a:pt x="28" y="706"/>
                  </a:cubicBezTo>
                  <a:cubicBezTo>
                    <a:pt x="20" y="770"/>
                    <a:pt x="12" y="834"/>
                    <a:pt x="16" y="898"/>
                  </a:cubicBezTo>
                  <a:cubicBezTo>
                    <a:pt x="16" y="962"/>
                    <a:pt x="20" y="1018"/>
                    <a:pt x="24" y="1078"/>
                  </a:cubicBezTo>
                  <a:cubicBezTo>
                    <a:pt x="28" y="1134"/>
                    <a:pt x="32" y="1186"/>
                    <a:pt x="40" y="1234"/>
                  </a:cubicBezTo>
                  <a:cubicBezTo>
                    <a:pt x="52" y="1310"/>
                    <a:pt x="48" y="1386"/>
                    <a:pt x="36" y="1462"/>
                  </a:cubicBezTo>
                  <a:cubicBezTo>
                    <a:pt x="28" y="1482"/>
                    <a:pt x="20" y="1502"/>
                    <a:pt x="12" y="1522"/>
                  </a:cubicBezTo>
                  <a:lnTo>
                    <a:pt x="0" y="1542"/>
                  </a:lnTo>
                  <a:cubicBezTo>
                    <a:pt x="0" y="1544"/>
                    <a:pt x="1" y="1545"/>
                    <a:pt x="2" y="1545"/>
                  </a:cubicBezTo>
                  <a:cubicBezTo>
                    <a:pt x="3" y="1545"/>
                    <a:pt x="4" y="1544"/>
                    <a:pt x="4" y="1542"/>
                  </a:cubicBezTo>
                  <a:lnTo>
                    <a:pt x="20" y="1526"/>
                  </a:lnTo>
                  <a:cubicBezTo>
                    <a:pt x="36" y="1510"/>
                    <a:pt x="48" y="1490"/>
                    <a:pt x="60" y="1466"/>
                  </a:cubicBezTo>
                  <a:cubicBezTo>
                    <a:pt x="92" y="1390"/>
                    <a:pt x="104" y="1310"/>
                    <a:pt x="96" y="1226"/>
                  </a:cubicBezTo>
                  <a:cubicBezTo>
                    <a:pt x="92" y="1174"/>
                    <a:pt x="88" y="1122"/>
                    <a:pt x="80" y="1066"/>
                  </a:cubicBezTo>
                  <a:cubicBezTo>
                    <a:pt x="72" y="1010"/>
                    <a:pt x="60" y="954"/>
                    <a:pt x="52" y="894"/>
                  </a:cubicBezTo>
                  <a:cubicBezTo>
                    <a:pt x="40" y="834"/>
                    <a:pt x="36" y="770"/>
                    <a:pt x="48" y="710"/>
                  </a:cubicBezTo>
                  <a:cubicBezTo>
                    <a:pt x="64" y="646"/>
                    <a:pt x="96" y="590"/>
                    <a:pt x="144" y="550"/>
                  </a:cubicBezTo>
                  <a:cubicBezTo>
                    <a:pt x="196" y="506"/>
                    <a:pt x="244" y="466"/>
                    <a:pt x="296" y="422"/>
                  </a:cubicBezTo>
                  <a:cubicBezTo>
                    <a:pt x="348" y="378"/>
                    <a:pt x="388" y="322"/>
                    <a:pt x="416" y="262"/>
                  </a:cubicBezTo>
                  <a:cubicBezTo>
                    <a:pt x="428" y="230"/>
                    <a:pt x="440" y="198"/>
                    <a:pt x="444" y="166"/>
                  </a:cubicBezTo>
                  <a:cubicBezTo>
                    <a:pt x="448" y="134"/>
                    <a:pt x="448" y="98"/>
                    <a:pt x="440" y="66"/>
                  </a:cubicBezTo>
                  <a:cubicBezTo>
                    <a:pt x="430" y="27"/>
                    <a:pt x="391" y="1"/>
                    <a:pt x="35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25"/>
            <p:cNvSpPr/>
            <p:nvPr/>
          </p:nvSpPr>
          <p:spPr>
            <a:xfrm>
              <a:off x="4039915" y="1494136"/>
              <a:ext cx="29559" cy="198932"/>
            </a:xfrm>
            <a:custGeom>
              <a:avLst/>
              <a:gdLst/>
              <a:ahLst/>
              <a:cxnLst/>
              <a:rect l="l" t="t" r="r" b="b"/>
              <a:pathLst>
                <a:path w="237" h="1595" extrusionOk="0">
                  <a:moveTo>
                    <a:pt x="128" y="64"/>
                  </a:moveTo>
                  <a:cubicBezTo>
                    <a:pt x="134" y="64"/>
                    <a:pt x="140" y="66"/>
                    <a:pt x="144" y="70"/>
                  </a:cubicBezTo>
                  <a:cubicBezTo>
                    <a:pt x="164" y="82"/>
                    <a:pt x="168" y="126"/>
                    <a:pt x="160" y="162"/>
                  </a:cubicBezTo>
                  <a:cubicBezTo>
                    <a:pt x="156" y="194"/>
                    <a:pt x="140" y="226"/>
                    <a:pt x="132" y="254"/>
                  </a:cubicBezTo>
                  <a:cubicBezTo>
                    <a:pt x="130" y="263"/>
                    <a:pt x="128" y="273"/>
                    <a:pt x="127" y="284"/>
                  </a:cubicBezTo>
                  <a:lnTo>
                    <a:pt x="127" y="284"/>
                  </a:lnTo>
                  <a:cubicBezTo>
                    <a:pt x="123" y="271"/>
                    <a:pt x="117" y="258"/>
                    <a:pt x="112" y="246"/>
                  </a:cubicBezTo>
                  <a:cubicBezTo>
                    <a:pt x="84" y="206"/>
                    <a:pt x="76" y="158"/>
                    <a:pt x="80" y="110"/>
                  </a:cubicBezTo>
                  <a:cubicBezTo>
                    <a:pt x="84" y="94"/>
                    <a:pt x="96" y="82"/>
                    <a:pt x="112" y="70"/>
                  </a:cubicBezTo>
                  <a:cubicBezTo>
                    <a:pt x="116" y="66"/>
                    <a:pt x="122" y="64"/>
                    <a:pt x="128" y="64"/>
                  </a:cubicBezTo>
                  <a:close/>
                  <a:moveTo>
                    <a:pt x="125" y="0"/>
                  </a:moveTo>
                  <a:cubicBezTo>
                    <a:pt x="111" y="0"/>
                    <a:pt x="97" y="4"/>
                    <a:pt x="84" y="10"/>
                  </a:cubicBezTo>
                  <a:cubicBezTo>
                    <a:pt x="52" y="26"/>
                    <a:pt x="28" y="54"/>
                    <a:pt x="16" y="86"/>
                  </a:cubicBezTo>
                  <a:cubicBezTo>
                    <a:pt x="0" y="150"/>
                    <a:pt x="12" y="218"/>
                    <a:pt x="48" y="274"/>
                  </a:cubicBezTo>
                  <a:cubicBezTo>
                    <a:pt x="100" y="382"/>
                    <a:pt x="136" y="494"/>
                    <a:pt x="164" y="610"/>
                  </a:cubicBezTo>
                  <a:cubicBezTo>
                    <a:pt x="176" y="670"/>
                    <a:pt x="188" y="734"/>
                    <a:pt x="196" y="794"/>
                  </a:cubicBezTo>
                  <a:cubicBezTo>
                    <a:pt x="204" y="854"/>
                    <a:pt x="204" y="914"/>
                    <a:pt x="200" y="970"/>
                  </a:cubicBezTo>
                  <a:cubicBezTo>
                    <a:pt x="192" y="1030"/>
                    <a:pt x="180" y="1082"/>
                    <a:pt x="168" y="1134"/>
                  </a:cubicBezTo>
                  <a:cubicBezTo>
                    <a:pt x="160" y="1186"/>
                    <a:pt x="148" y="1234"/>
                    <a:pt x="140" y="1282"/>
                  </a:cubicBezTo>
                  <a:cubicBezTo>
                    <a:pt x="120" y="1370"/>
                    <a:pt x="108" y="1450"/>
                    <a:pt x="100" y="1502"/>
                  </a:cubicBezTo>
                  <a:cubicBezTo>
                    <a:pt x="92" y="1558"/>
                    <a:pt x="88" y="1590"/>
                    <a:pt x="88" y="1590"/>
                  </a:cubicBezTo>
                  <a:cubicBezTo>
                    <a:pt x="88" y="1590"/>
                    <a:pt x="88" y="1590"/>
                    <a:pt x="88" y="1594"/>
                  </a:cubicBezTo>
                  <a:lnTo>
                    <a:pt x="92" y="1594"/>
                  </a:lnTo>
                  <a:cubicBezTo>
                    <a:pt x="132" y="1498"/>
                    <a:pt x="168" y="1398"/>
                    <a:pt x="192" y="1298"/>
                  </a:cubicBezTo>
                  <a:cubicBezTo>
                    <a:pt x="208" y="1246"/>
                    <a:pt x="216" y="1198"/>
                    <a:pt x="224" y="1146"/>
                  </a:cubicBezTo>
                  <a:cubicBezTo>
                    <a:pt x="232" y="1090"/>
                    <a:pt x="236" y="1034"/>
                    <a:pt x="232" y="974"/>
                  </a:cubicBezTo>
                  <a:cubicBezTo>
                    <a:pt x="232" y="914"/>
                    <a:pt x="220" y="858"/>
                    <a:pt x="212" y="794"/>
                  </a:cubicBezTo>
                  <a:cubicBezTo>
                    <a:pt x="208" y="734"/>
                    <a:pt x="200" y="670"/>
                    <a:pt x="196" y="606"/>
                  </a:cubicBezTo>
                  <a:cubicBezTo>
                    <a:pt x="192" y="546"/>
                    <a:pt x="184" y="482"/>
                    <a:pt x="168" y="422"/>
                  </a:cubicBezTo>
                  <a:cubicBezTo>
                    <a:pt x="162" y="392"/>
                    <a:pt x="154" y="361"/>
                    <a:pt x="144" y="331"/>
                  </a:cubicBezTo>
                  <a:lnTo>
                    <a:pt x="144" y="331"/>
                  </a:lnTo>
                  <a:cubicBezTo>
                    <a:pt x="144" y="326"/>
                    <a:pt x="144" y="321"/>
                    <a:pt x="144" y="318"/>
                  </a:cubicBezTo>
                  <a:cubicBezTo>
                    <a:pt x="144" y="298"/>
                    <a:pt x="152" y="278"/>
                    <a:pt x="160" y="262"/>
                  </a:cubicBezTo>
                  <a:cubicBezTo>
                    <a:pt x="172" y="234"/>
                    <a:pt x="188" y="210"/>
                    <a:pt x="204" y="170"/>
                  </a:cubicBezTo>
                  <a:cubicBezTo>
                    <a:pt x="212" y="150"/>
                    <a:pt x="220" y="126"/>
                    <a:pt x="220" y="102"/>
                  </a:cubicBezTo>
                  <a:cubicBezTo>
                    <a:pt x="220" y="70"/>
                    <a:pt x="204" y="42"/>
                    <a:pt x="184" y="22"/>
                  </a:cubicBezTo>
                  <a:cubicBezTo>
                    <a:pt x="167" y="8"/>
                    <a:pt x="146" y="0"/>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0" name="Google Shape;1320;p25"/>
            <p:cNvSpPr/>
            <p:nvPr/>
          </p:nvSpPr>
          <p:spPr>
            <a:xfrm>
              <a:off x="3922176" y="1479918"/>
              <a:ext cx="105391" cy="158772"/>
            </a:xfrm>
            <a:custGeom>
              <a:avLst/>
              <a:gdLst/>
              <a:ahLst/>
              <a:cxnLst/>
              <a:rect l="l" t="t" r="r" b="b"/>
              <a:pathLst>
                <a:path w="845" h="1273" extrusionOk="0">
                  <a:moveTo>
                    <a:pt x="95" y="67"/>
                  </a:moveTo>
                  <a:cubicBezTo>
                    <a:pt x="134" y="106"/>
                    <a:pt x="165" y="153"/>
                    <a:pt x="192" y="204"/>
                  </a:cubicBezTo>
                  <a:cubicBezTo>
                    <a:pt x="199" y="220"/>
                    <a:pt x="206" y="237"/>
                    <a:pt x="212" y="254"/>
                  </a:cubicBezTo>
                  <a:lnTo>
                    <a:pt x="212" y="254"/>
                  </a:lnTo>
                  <a:cubicBezTo>
                    <a:pt x="207" y="249"/>
                    <a:pt x="202" y="245"/>
                    <a:pt x="196" y="240"/>
                  </a:cubicBezTo>
                  <a:cubicBezTo>
                    <a:pt x="164" y="216"/>
                    <a:pt x="132" y="196"/>
                    <a:pt x="104" y="172"/>
                  </a:cubicBezTo>
                  <a:cubicBezTo>
                    <a:pt x="92" y="164"/>
                    <a:pt x="80" y="152"/>
                    <a:pt x="72" y="140"/>
                  </a:cubicBezTo>
                  <a:lnTo>
                    <a:pt x="68" y="128"/>
                  </a:lnTo>
                  <a:lnTo>
                    <a:pt x="68" y="124"/>
                  </a:lnTo>
                  <a:lnTo>
                    <a:pt x="68" y="120"/>
                  </a:lnTo>
                  <a:cubicBezTo>
                    <a:pt x="68" y="116"/>
                    <a:pt x="68" y="108"/>
                    <a:pt x="68" y="104"/>
                  </a:cubicBezTo>
                  <a:cubicBezTo>
                    <a:pt x="72" y="92"/>
                    <a:pt x="76" y="80"/>
                    <a:pt x="84" y="72"/>
                  </a:cubicBezTo>
                  <a:cubicBezTo>
                    <a:pt x="90" y="68"/>
                    <a:pt x="93" y="67"/>
                    <a:pt x="95" y="67"/>
                  </a:cubicBezTo>
                  <a:close/>
                  <a:moveTo>
                    <a:pt x="72" y="0"/>
                  </a:moveTo>
                  <a:cubicBezTo>
                    <a:pt x="60" y="8"/>
                    <a:pt x="44" y="16"/>
                    <a:pt x="32" y="24"/>
                  </a:cubicBezTo>
                  <a:cubicBezTo>
                    <a:pt x="16" y="44"/>
                    <a:pt x="4" y="72"/>
                    <a:pt x="0" y="96"/>
                  </a:cubicBezTo>
                  <a:cubicBezTo>
                    <a:pt x="0" y="112"/>
                    <a:pt x="0" y="124"/>
                    <a:pt x="4" y="140"/>
                  </a:cubicBezTo>
                  <a:cubicBezTo>
                    <a:pt x="8" y="144"/>
                    <a:pt x="8" y="144"/>
                    <a:pt x="8" y="148"/>
                  </a:cubicBezTo>
                  <a:lnTo>
                    <a:pt x="12" y="156"/>
                  </a:lnTo>
                  <a:cubicBezTo>
                    <a:pt x="16" y="164"/>
                    <a:pt x="20" y="168"/>
                    <a:pt x="24" y="172"/>
                  </a:cubicBezTo>
                  <a:cubicBezTo>
                    <a:pt x="36" y="192"/>
                    <a:pt x="52" y="208"/>
                    <a:pt x="72" y="220"/>
                  </a:cubicBezTo>
                  <a:cubicBezTo>
                    <a:pt x="108" y="240"/>
                    <a:pt x="148" y="252"/>
                    <a:pt x="176" y="272"/>
                  </a:cubicBezTo>
                  <a:cubicBezTo>
                    <a:pt x="201" y="283"/>
                    <a:pt x="221" y="300"/>
                    <a:pt x="234" y="322"/>
                  </a:cubicBezTo>
                  <a:lnTo>
                    <a:pt x="234" y="322"/>
                  </a:lnTo>
                  <a:cubicBezTo>
                    <a:pt x="239" y="341"/>
                    <a:pt x="244" y="361"/>
                    <a:pt x="248" y="380"/>
                  </a:cubicBezTo>
                  <a:cubicBezTo>
                    <a:pt x="280" y="500"/>
                    <a:pt x="304" y="628"/>
                    <a:pt x="336" y="752"/>
                  </a:cubicBezTo>
                  <a:cubicBezTo>
                    <a:pt x="352" y="812"/>
                    <a:pt x="376" y="872"/>
                    <a:pt x="400" y="936"/>
                  </a:cubicBezTo>
                  <a:cubicBezTo>
                    <a:pt x="424" y="996"/>
                    <a:pt x="456" y="1052"/>
                    <a:pt x="500" y="1100"/>
                  </a:cubicBezTo>
                  <a:cubicBezTo>
                    <a:pt x="524" y="1128"/>
                    <a:pt x="548" y="1148"/>
                    <a:pt x="572" y="1172"/>
                  </a:cubicBezTo>
                  <a:cubicBezTo>
                    <a:pt x="596" y="1192"/>
                    <a:pt x="624" y="1212"/>
                    <a:pt x="652" y="1228"/>
                  </a:cubicBezTo>
                  <a:cubicBezTo>
                    <a:pt x="680" y="1244"/>
                    <a:pt x="712" y="1256"/>
                    <a:pt x="744" y="1268"/>
                  </a:cubicBezTo>
                  <a:cubicBezTo>
                    <a:pt x="756" y="1271"/>
                    <a:pt x="769" y="1272"/>
                    <a:pt x="782" y="1272"/>
                  </a:cubicBezTo>
                  <a:cubicBezTo>
                    <a:pt x="803" y="1272"/>
                    <a:pt x="824" y="1269"/>
                    <a:pt x="844" y="1264"/>
                  </a:cubicBezTo>
                  <a:lnTo>
                    <a:pt x="840" y="1260"/>
                  </a:lnTo>
                  <a:lnTo>
                    <a:pt x="836" y="1260"/>
                  </a:lnTo>
                  <a:cubicBezTo>
                    <a:pt x="808" y="1260"/>
                    <a:pt x="776" y="1256"/>
                    <a:pt x="748" y="1240"/>
                  </a:cubicBezTo>
                  <a:cubicBezTo>
                    <a:pt x="720" y="1228"/>
                    <a:pt x="696" y="1208"/>
                    <a:pt x="672" y="1188"/>
                  </a:cubicBezTo>
                  <a:cubicBezTo>
                    <a:pt x="648" y="1172"/>
                    <a:pt x="624" y="1152"/>
                    <a:pt x="604" y="1132"/>
                  </a:cubicBezTo>
                  <a:cubicBezTo>
                    <a:pt x="580" y="1108"/>
                    <a:pt x="560" y="1088"/>
                    <a:pt x="540" y="1064"/>
                  </a:cubicBezTo>
                  <a:cubicBezTo>
                    <a:pt x="504" y="1016"/>
                    <a:pt x="464" y="964"/>
                    <a:pt x="432" y="912"/>
                  </a:cubicBezTo>
                  <a:cubicBezTo>
                    <a:pt x="400" y="860"/>
                    <a:pt x="372" y="804"/>
                    <a:pt x="352" y="744"/>
                  </a:cubicBezTo>
                  <a:cubicBezTo>
                    <a:pt x="332" y="684"/>
                    <a:pt x="320" y="624"/>
                    <a:pt x="316" y="560"/>
                  </a:cubicBezTo>
                  <a:cubicBezTo>
                    <a:pt x="312" y="496"/>
                    <a:pt x="308" y="432"/>
                    <a:pt x="300" y="368"/>
                  </a:cubicBezTo>
                  <a:cubicBezTo>
                    <a:pt x="288" y="304"/>
                    <a:pt x="272" y="240"/>
                    <a:pt x="248" y="180"/>
                  </a:cubicBezTo>
                  <a:cubicBezTo>
                    <a:pt x="224" y="116"/>
                    <a:pt x="184" y="56"/>
                    <a:pt x="132" y="12"/>
                  </a:cubicBezTo>
                  <a:cubicBezTo>
                    <a:pt x="128" y="8"/>
                    <a:pt x="128" y="8"/>
                    <a:pt x="124" y="4"/>
                  </a:cubicBezTo>
                  <a:cubicBezTo>
                    <a:pt x="108" y="0"/>
                    <a:pt x="92" y="0"/>
                    <a:pt x="7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25"/>
            <p:cNvSpPr/>
            <p:nvPr/>
          </p:nvSpPr>
          <p:spPr>
            <a:xfrm>
              <a:off x="3887752" y="1549140"/>
              <a:ext cx="125845" cy="122477"/>
            </a:xfrm>
            <a:custGeom>
              <a:avLst/>
              <a:gdLst/>
              <a:ahLst/>
              <a:cxnLst/>
              <a:rect l="l" t="t" r="r" b="b"/>
              <a:pathLst>
                <a:path w="1009" h="982" extrusionOk="0">
                  <a:moveTo>
                    <a:pt x="104" y="69"/>
                  </a:moveTo>
                  <a:cubicBezTo>
                    <a:pt x="120" y="69"/>
                    <a:pt x="136" y="73"/>
                    <a:pt x="148" y="85"/>
                  </a:cubicBezTo>
                  <a:cubicBezTo>
                    <a:pt x="164" y="97"/>
                    <a:pt x="176" y="113"/>
                    <a:pt x="184" y="133"/>
                  </a:cubicBezTo>
                  <a:cubicBezTo>
                    <a:pt x="206" y="177"/>
                    <a:pt x="228" y="220"/>
                    <a:pt x="249" y="267"/>
                  </a:cubicBezTo>
                  <a:lnTo>
                    <a:pt x="249" y="267"/>
                  </a:lnTo>
                  <a:cubicBezTo>
                    <a:pt x="232" y="260"/>
                    <a:pt x="214" y="253"/>
                    <a:pt x="196" y="241"/>
                  </a:cubicBezTo>
                  <a:cubicBezTo>
                    <a:pt x="172" y="229"/>
                    <a:pt x="148" y="213"/>
                    <a:pt x="128" y="193"/>
                  </a:cubicBezTo>
                  <a:cubicBezTo>
                    <a:pt x="100" y="173"/>
                    <a:pt x="80" y="149"/>
                    <a:pt x="64" y="117"/>
                  </a:cubicBezTo>
                  <a:cubicBezTo>
                    <a:pt x="64" y="113"/>
                    <a:pt x="64" y="105"/>
                    <a:pt x="64" y="101"/>
                  </a:cubicBezTo>
                  <a:cubicBezTo>
                    <a:pt x="64" y="97"/>
                    <a:pt x="68" y="97"/>
                    <a:pt x="64" y="97"/>
                  </a:cubicBezTo>
                  <a:cubicBezTo>
                    <a:pt x="64" y="93"/>
                    <a:pt x="72" y="85"/>
                    <a:pt x="72" y="85"/>
                  </a:cubicBezTo>
                  <a:cubicBezTo>
                    <a:pt x="80" y="73"/>
                    <a:pt x="92" y="69"/>
                    <a:pt x="104" y="69"/>
                  </a:cubicBezTo>
                  <a:close/>
                  <a:moveTo>
                    <a:pt x="114" y="0"/>
                  </a:moveTo>
                  <a:cubicBezTo>
                    <a:pt x="109" y="0"/>
                    <a:pt x="105" y="1"/>
                    <a:pt x="100" y="1"/>
                  </a:cubicBezTo>
                  <a:cubicBezTo>
                    <a:pt x="64" y="1"/>
                    <a:pt x="32" y="21"/>
                    <a:pt x="16" y="49"/>
                  </a:cubicBezTo>
                  <a:cubicBezTo>
                    <a:pt x="12" y="57"/>
                    <a:pt x="8" y="61"/>
                    <a:pt x="8" y="69"/>
                  </a:cubicBezTo>
                  <a:cubicBezTo>
                    <a:pt x="4" y="77"/>
                    <a:pt x="0" y="85"/>
                    <a:pt x="0" y="93"/>
                  </a:cubicBezTo>
                  <a:cubicBezTo>
                    <a:pt x="0" y="109"/>
                    <a:pt x="4" y="125"/>
                    <a:pt x="8" y="141"/>
                  </a:cubicBezTo>
                  <a:cubicBezTo>
                    <a:pt x="28" y="181"/>
                    <a:pt x="60" y="213"/>
                    <a:pt x="100" y="233"/>
                  </a:cubicBezTo>
                  <a:cubicBezTo>
                    <a:pt x="128" y="249"/>
                    <a:pt x="156" y="261"/>
                    <a:pt x="188" y="269"/>
                  </a:cubicBezTo>
                  <a:cubicBezTo>
                    <a:pt x="209" y="276"/>
                    <a:pt x="234" y="280"/>
                    <a:pt x="256" y="281"/>
                  </a:cubicBezTo>
                  <a:lnTo>
                    <a:pt x="256" y="281"/>
                  </a:lnTo>
                  <a:cubicBezTo>
                    <a:pt x="256" y="281"/>
                    <a:pt x="256" y="281"/>
                    <a:pt x="256" y="281"/>
                  </a:cubicBezTo>
                  <a:cubicBezTo>
                    <a:pt x="280" y="329"/>
                    <a:pt x="308" y="377"/>
                    <a:pt x="336" y="429"/>
                  </a:cubicBezTo>
                  <a:cubicBezTo>
                    <a:pt x="364" y="481"/>
                    <a:pt x="392" y="529"/>
                    <a:pt x="416" y="581"/>
                  </a:cubicBezTo>
                  <a:cubicBezTo>
                    <a:pt x="440" y="629"/>
                    <a:pt x="468" y="677"/>
                    <a:pt x="500" y="721"/>
                  </a:cubicBezTo>
                  <a:cubicBezTo>
                    <a:pt x="532" y="765"/>
                    <a:pt x="568" y="805"/>
                    <a:pt x="608" y="841"/>
                  </a:cubicBezTo>
                  <a:cubicBezTo>
                    <a:pt x="644" y="869"/>
                    <a:pt x="684" y="897"/>
                    <a:pt x="724" y="917"/>
                  </a:cubicBezTo>
                  <a:cubicBezTo>
                    <a:pt x="788" y="949"/>
                    <a:pt x="856" y="969"/>
                    <a:pt x="924" y="977"/>
                  </a:cubicBezTo>
                  <a:cubicBezTo>
                    <a:pt x="944" y="981"/>
                    <a:pt x="964" y="981"/>
                    <a:pt x="984" y="981"/>
                  </a:cubicBezTo>
                  <a:lnTo>
                    <a:pt x="1004" y="981"/>
                  </a:lnTo>
                  <a:cubicBezTo>
                    <a:pt x="1004" y="981"/>
                    <a:pt x="1008" y="977"/>
                    <a:pt x="1008" y="977"/>
                  </a:cubicBezTo>
                  <a:cubicBezTo>
                    <a:pt x="1008" y="973"/>
                    <a:pt x="1008" y="973"/>
                    <a:pt x="1008" y="973"/>
                  </a:cubicBezTo>
                  <a:lnTo>
                    <a:pt x="988" y="965"/>
                  </a:lnTo>
                  <a:cubicBezTo>
                    <a:pt x="976" y="961"/>
                    <a:pt x="956" y="957"/>
                    <a:pt x="932" y="945"/>
                  </a:cubicBezTo>
                  <a:cubicBezTo>
                    <a:pt x="872" y="925"/>
                    <a:pt x="812" y="897"/>
                    <a:pt x="752" y="861"/>
                  </a:cubicBezTo>
                  <a:cubicBezTo>
                    <a:pt x="716" y="841"/>
                    <a:pt x="680" y="817"/>
                    <a:pt x="644" y="789"/>
                  </a:cubicBezTo>
                  <a:cubicBezTo>
                    <a:pt x="604" y="761"/>
                    <a:pt x="564" y="729"/>
                    <a:pt x="532" y="697"/>
                  </a:cubicBezTo>
                  <a:cubicBezTo>
                    <a:pt x="492" y="661"/>
                    <a:pt x="460" y="617"/>
                    <a:pt x="436" y="569"/>
                  </a:cubicBezTo>
                  <a:cubicBezTo>
                    <a:pt x="412" y="517"/>
                    <a:pt x="388" y="465"/>
                    <a:pt x="372" y="413"/>
                  </a:cubicBezTo>
                  <a:cubicBezTo>
                    <a:pt x="352" y="361"/>
                    <a:pt x="332" y="305"/>
                    <a:pt x="312" y="257"/>
                  </a:cubicBezTo>
                  <a:lnTo>
                    <a:pt x="248" y="105"/>
                  </a:lnTo>
                  <a:cubicBezTo>
                    <a:pt x="240" y="77"/>
                    <a:pt x="220" y="49"/>
                    <a:pt x="196" y="29"/>
                  </a:cubicBezTo>
                  <a:cubicBezTo>
                    <a:pt x="172" y="12"/>
                    <a:pt x="144" y="0"/>
                    <a:pt x="11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25"/>
            <p:cNvSpPr/>
            <p:nvPr/>
          </p:nvSpPr>
          <p:spPr>
            <a:xfrm>
              <a:off x="3937143" y="1575207"/>
              <a:ext cx="95912" cy="119609"/>
            </a:xfrm>
            <a:custGeom>
              <a:avLst/>
              <a:gdLst/>
              <a:ahLst/>
              <a:cxnLst/>
              <a:rect l="l" t="t" r="r" b="b"/>
              <a:pathLst>
                <a:path w="769" h="959" extrusionOk="0">
                  <a:moveTo>
                    <a:pt x="132" y="72"/>
                  </a:moveTo>
                  <a:cubicBezTo>
                    <a:pt x="132" y="72"/>
                    <a:pt x="136" y="84"/>
                    <a:pt x="136" y="88"/>
                  </a:cubicBezTo>
                  <a:lnTo>
                    <a:pt x="136" y="92"/>
                  </a:lnTo>
                  <a:lnTo>
                    <a:pt x="136" y="100"/>
                  </a:lnTo>
                  <a:lnTo>
                    <a:pt x="140" y="116"/>
                  </a:lnTo>
                  <a:cubicBezTo>
                    <a:pt x="148" y="164"/>
                    <a:pt x="160" y="216"/>
                    <a:pt x="168" y="268"/>
                  </a:cubicBezTo>
                  <a:cubicBezTo>
                    <a:pt x="170" y="277"/>
                    <a:pt x="172" y="286"/>
                    <a:pt x="174" y="295"/>
                  </a:cubicBezTo>
                  <a:lnTo>
                    <a:pt x="174" y="295"/>
                  </a:lnTo>
                  <a:cubicBezTo>
                    <a:pt x="174" y="294"/>
                    <a:pt x="173" y="293"/>
                    <a:pt x="172" y="292"/>
                  </a:cubicBezTo>
                  <a:cubicBezTo>
                    <a:pt x="128" y="252"/>
                    <a:pt x="92" y="200"/>
                    <a:pt x="68" y="148"/>
                  </a:cubicBezTo>
                  <a:cubicBezTo>
                    <a:pt x="64" y="116"/>
                    <a:pt x="80" y="92"/>
                    <a:pt x="104" y="80"/>
                  </a:cubicBezTo>
                  <a:cubicBezTo>
                    <a:pt x="112" y="72"/>
                    <a:pt x="124" y="72"/>
                    <a:pt x="132" y="72"/>
                  </a:cubicBezTo>
                  <a:close/>
                  <a:moveTo>
                    <a:pt x="116" y="0"/>
                  </a:moveTo>
                  <a:cubicBezTo>
                    <a:pt x="100" y="4"/>
                    <a:pt x="84" y="8"/>
                    <a:pt x="68" y="20"/>
                  </a:cubicBezTo>
                  <a:cubicBezTo>
                    <a:pt x="44" y="32"/>
                    <a:pt x="24" y="56"/>
                    <a:pt x="12" y="84"/>
                  </a:cubicBezTo>
                  <a:cubicBezTo>
                    <a:pt x="0" y="112"/>
                    <a:pt x="0" y="144"/>
                    <a:pt x="12" y="168"/>
                  </a:cubicBezTo>
                  <a:cubicBezTo>
                    <a:pt x="28" y="208"/>
                    <a:pt x="56" y="240"/>
                    <a:pt x="88" y="264"/>
                  </a:cubicBezTo>
                  <a:cubicBezTo>
                    <a:pt x="112" y="284"/>
                    <a:pt x="136" y="300"/>
                    <a:pt x="156" y="312"/>
                  </a:cubicBezTo>
                  <a:cubicBezTo>
                    <a:pt x="165" y="319"/>
                    <a:pt x="174" y="326"/>
                    <a:pt x="183" y="332"/>
                  </a:cubicBezTo>
                  <a:lnTo>
                    <a:pt x="183" y="332"/>
                  </a:lnTo>
                  <a:cubicBezTo>
                    <a:pt x="191" y="363"/>
                    <a:pt x="199" y="394"/>
                    <a:pt x="208" y="424"/>
                  </a:cubicBezTo>
                  <a:cubicBezTo>
                    <a:pt x="244" y="524"/>
                    <a:pt x="284" y="620"/>
                    <a:pt x="328" y="716"/>
                  </a:cubicBezTo>
                  <a:cubicBezTo>
                    <a:pt x="348" y="760"/>
                    <a:pt x="372" y="804"/>
                    <a:pt x="396" y="848"/>
                  </a:cubicBezTo>
                  <a:cubicBezTo>
                    <a:pt x="416" y="892"/>
                    <a:pt x="452" y="928"/>
                    <a:pt x="496" y="952"/>
                  </a:cubicBezTo>
                  <a:cubicBezTo>
                    <a:pt x="511" y="957"/>
                    <a:pt x="527" y="959"/>
                    <a:pt x="542" y="959"/>
                  </a:cubicBezTo>
                  <a:cubicBezTo>
                    <a:pt x="569" y="959"/>
                    <a:pt x="595" y="953"/>
                    <a:pt x="620" y="940"/>
                  </a:cubicBezTo>
                  <a:cubicBezTo>
                    <a:pt x="648" y="928"/>
                    <a:pt x="676" y="920"/>
                    <a:pt x="700" y="908"/>
                  </a:cubicBezTo>
                  <a:cubicBezTo>
                    <a:pt x="744" y="892"/>
                    <a:pt x="768" y="880"/>
                    <a:pt x="768" y="880"/>
                  </a:cubicBezTo>
                  <a:cubicBezTo>
                    <a:pt x="768" y="876"/>
                    <a:pt x="768" y="876"/>
                    <a:pt x="764" y="876"/>
                  </a:cubicBezTo>
                  <a:cubicBezTo>
                    <a:pt x="764" y="872"/>
                    <a:pt x="764" y="872"/>
                    <a:pt x="760" y="872"/>
                  </a:cubicBezTo>
                  <a:cubicBezTo>
                    <a:pt x="760" y="872"/>
                    <a:pt x="736" y="872"/>
                    <a:pt x="688" y="880"/>
                  </a:cubicBezTo>
                  <a:cubicBezTo>
                    <a:pt x="664" y="884"/>
                    <a:pt x="636" y="888"/>
                    <a:pt x="604" y="896"/>
                  </a:cubicBezTo>
                  <a:cubicBezTo>
                    <a:pt x="590" y="900"/>
                    <a:pt x="575" y="902"/>
                    <a:pt x="560" y="902"/>
                  </a:cubicBezTo>
                  <a:cubicBezTo>
                    <a:pt x="545" y="902"/>
                    <a:pt x="530" y="900"/>
                    <a:pt x="516" y="896"/>
                  </a:cubicBezTo>
                  <a:cubicBezTo>
                    <a:pt x="484" y="876"/>
                    <a:pt x="460" y="848"/>
                    <a:pt x="444" y="812"/>
                  </a:cubicBezTo>
                  <a:cubicBezTo>
                    <a:pt x="416" y="776"/>
                    <a:pt x="388" y="740"/>
                    <a:pt x="360" y="700"/>
                  </a:cubicBezTo>
                  <a:cubicBezTo>
                    <a:pt x="328" y="656"/>
                    <a:pt x="304" y="612"/>
                    <a:pt x="284" y="568"/>
                  </a:cubicBezTo>
                  <a:cubicBezTo>
                    <a:pt x="264" y="520"/>
                    <a:pt x="252" y="468"/>
                    <a:pt x="244" y="416"/>
                  </a:cubicBezTo>
                  <a:cubicBezTo>
                    <a:pt x="236" y="364"/>
                    <a:pt x="232" y="316"/>
                    <a:pt x="228" y="260"/>
                  </a:cubicBezTo>
                  <a:cubicBezTo>
                    <a:pt x="224" y="208"/>
                    <a:pt x="216" y="156"/>
                    <a:pt x="208" y="108"/>
                  </a:cubicBezTo>
                  <a:lnTo>
                    <a:pt x="208" y="88"/>
                  </a:lnTo>
                  <a:lnTo>
                    <a:pt x="208" y="76"/>
                  </a:lnTo>
                  <a:lnTo>
                    <a:pt x="208" y="72"/>
                  </a:lnTo>
                  <a:lnTo>
                    <a:pt x="208" y="64"/>
                  </a:lnTo>
                  <a:cubicBezTo>
                    <a:pt x="204" y="56"/>
                    <a:pt x="204" y="52"/>
                    <a:pt x="200" y="44"/>
                  </a:cubicBezTo>
                  <a:cubicBezTo>
                    <a:pt x="192" y="32"/>
                    <a:pt x="184" y="24"/>
                    <a:pt x="176" y="16"/>
                  </a:cubicBezTo>
                  <a:cubicBezTo>
                    <a:pt x="156" y="4"/>
                    <a:pt x="136" y="0"/>
                    <a:pt x="1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96041862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23"/>
        <p:cNvGrpSpPr/>
        <p:nvPr/>
      </p:nvGrpSpPr>
      <p:grpSpPr>
        <a:xfrm>
          <a:off x="0" y="0"/>
          <a:ext cx="0" cy="0"/>
          <a:chOff x="0" y="0"/>
          <a:chExt cx="0" cy="0"/>
        </a:xfrm>
      </p:grpSpPr>
      <p:sp>
        <p:nvSpPr>
          <p:cNvPr id="1324" name="Google Shape;1324;p26"/>
          <p:cNvSpPr txBox="1">
            <a:spLocks noGrp="1"/>
          </p:cNvSpPr>
          <p:nvPr>
            <p:ph type="title"/>
          </p:nvPr>
        </p:nvSpPr>
        <p:spPr>
          <a:xfrm>
            <a:off x="4263800" y="5282292"/>
            <a:ext cx="6973600" cy="5364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400">
                <a:latin typeface="Poppins"/>
                <a:ea typeface="Poppins"/>
                <a:cs typeface="Poppins"/>
                <a:sym typeface="Poppins"/>
              </a:defRPr>
            </a:lvl1pPr>
            <a:lvl2pPr lvl="1" algn="l" rtl="0">
              <a:spcBef>
                <a:spcPts val="0"/>
              </a:spcBef>
              <a:spcAft>
                <a:spcPts val="0"/>
              </a:spcAft>
              <a:buNone/>
              <a:defRPr>
                <a:latin typeface="Poppins"/>
                <a:ea typeface="Poppins"/>
                <a:cs typeface="Poppins"/>
                <a:sym typeface="Poppins"/>
              </a:defRPr>
            </a:lvl2pPr>
            <a:lvl3pPr lvl="2" algn="l" rtl="0">
              <a:spcBef>
                <a:spcPts val="0"/>
              </a:spcBef>
              <a:spcAft>
                <a:spcPts val="0"/>
              </a:spcAft>
              <a:buNone/>
              <a:defRPr>
                <a:latin typeface="Poppins"/>
                <a:ea typeface="Poppins"/>
                <a:cs typeface="Poppins"/>
                <a:sym typeface="Poppins"/>
              </a:defRPr>
            </a:lvl3pPr>
            <a:lvl4pPr lvl="3" algn="l" rtl="0">
              <a:spcBef>
                <a:spcPts val="0"/>
              </a:spcBef>
              <a:spcAft>
                <a:spcPts val="0"/>
              </a:spcAft>
              <a:buNone/>
              <a:defRPr>
                <a:latin typeface="Poppins"/>
                <a:ea typeface="Poppins"/>
                <a:cs typeface="Poppins"/>
                <a:sym typeface="Poppins"/>
              </a:defRPr>
            </a:lvl4pPr>
            <a:lvl5pPr lvl="4" algn="l" rtl="0">
              <a:spcBef>
                <a:spcPts val="0"/>
              </a:spcBef>
              <a:spcAft>
                <a:spcPts val="0"/>
              </a:spcAft>
              <a:buNone/>
              <a:defRPr>
                <a:latin typeface="Poppins"/>
                <a:ea typeface="Poppins"/>
                <a:cs typeface="Poppins"/>
                <a:sym typeface="Poppins"/>
              </a:defRPr>
            </a:lvl5pPr>
            <a:lvl6pPr lvl="5" algn="l" rtl="0">
              <a:spcBef>
                <a:spcPts val="0"/>
              </a:spcBef>
              <a:spcAft>
                <a:spcPts val="0"/>
              </a:spcAft>
              <a:buNone/>
              <a:defRPr>
                <a:latin typeface="Poppins"/>
                <a:ea typeface="Poppins"/>
                <a:cs typeface="Poppins"/>
                <a:sym typeface="Poppins"/>
              </a:defRPr>
            </a:lvl6pPr>
            <a:lvl7pPr lvl="6" algn="l" rtl="0">
              <a:spcBef>
                <a:spcPts val="0"/>
              </a:spcBef>
              <a:spcAft>
                <a:spcPts val="0"/>
              </a:spcAft>
              <a:buNone/>
              <a:defRPr>
                <a:latin typeface="Poppins"/>
                <a:ea typeface="Poppins"/>
                <a:cs typeface="Poppins"/>
                <a:sym typeface="Poppins"/>
              </a:defRPr>
            </a:lvl7pPr>
            <a:lvl8pPr lvl="7" algn="l" rtl="0">
              <a:spcBef>
                <a:spcPts val="0"/>
              </a:spcBef>
              <a:spcAft>
                <a:spcPts val="0"/>
              </a:spcAft>
              <a:buNone/>
              <a:defRPr>
                <a:latin typeface="Poppins"/>
                <a:ea typeface="Poppins"/>
                <a:cs typeface="Poppins"/>
                <a:sym typeface="Poppins"/>
              </a:defRPr>
            </a:lvl8pPr>
            <a:lvl9pPr lvl="8" algn="l" rtl="0">
              <a:spcBef>
                <a:spcPts val="0"/>
              </a:spcBef>
              <a:spcAft>
                <a:spcPts val="0"/>
              </a:spcAft>
              <a:buNone/>
              <a:defRPr>
                <a:latin typeface="Poppins"/>
                <a:ea typeface="Poppins"/>
                <a:cs typeface="Poppins"/>
                <a:sym typeface="Poppins"/>
              </a:defRPr>
            </a:lvl9pPr>
          </a:lstStyle>
          <a:p>
            <a:endParaRPr/>
          </a:p>
        </p:txBody>
      </p:sp>
      <p:sp>
        <p:nvSpPr>
          <p:cNvPr id="1325" name="Google Shape;1325;p26"/>
          <p:cNvSpPr txBox="1">
            <a:spLocks noGrp="1"/>
          </p:cNvSpPr>
          <p:nvPr>
            <p:ph type="subTitle" idx="1"/>
          </p:nvPr>
        </p:nvSpPr>
        <p:spPr>
          <a:xfrm>
            <a:off x="4263800" y="2143477"/>
            <a:ext cx="6973600" cy="3044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267">
                <a:latin typeface="Poppins Black"/>
                <a:ea typeface="Poppins Black"/>
                <a:cs typeface="Poppins Black"/>
                <a:sym typeface="Poppins Black"/>
              </a:defRPr>
            </a:lvl1pPr>
            <a:lvl2pPr lvl="1" rtl="0">
              <a:spcBef>
                <a:spcPts val="2133"/>
              </a:spcBef>
              <a:spcAft>
                <a:spcPts val="0"/>
              </a:spcAft>
              <a:buNone/>
              <a:defRPr sz="4267">
                <a:latin typeface="Poppins Black"/>
                <a:ea typeface="Poppins Black"/>
                <a:cs typeface="Poppins Black"/>
                <a:sym typeface="Poppins Black"/>
              </a:defRPr>
            </a:lvl2pPr>
            <a:lvl3pPr lvl="2" rtl="0">
              <a:spcBef>
                <a:spcPts val="2133"/>
              </a:spcBef>
              <a:spcAft>
                <a:spcPts val="0"/>
              </a:spcAft>
              <a:buNone/>
              <a:defRPr sz="4267">
                <a:latin typeface="Poppins Black"/>
                <a:ea typeface="Poppins Black"/>
                <a:cs typeface="Poppins Black"/>
                <a:sym typeface="Poppins Black"/>
              </a:defRPr>
            </a:lvl3pPr>
            <a:lvl4pPr lvl="3" rtl="0">
              <a:spcBef>
                <a:spcPts val="2133"/>
              </a:spcBef>
              <a:spcAft>
                <a:spcPts val="0"/>
              </a:spcAft>
              <a:buNone/>
              <a:defRPr sz="4267">
                <a:latin typeface="Poppins Black"/>
                <a:ea typeface="Poppins Black"/>
                <a:cs typeface="Poppins Black"/>
                <a:sym typeface="Poppins Black"/>
              </a:defRPr>
            </a:lvl4pPr>
            <a:lvl5pPr lvl="4" rtl="0">
              <a:spcBef>
                <a:spcPts val="2133"/>
              </a:spcBef>
              <a:spcAft>
                <a:spcPts val="0"/>
              </a:spcAft>
              <a:buNone/>
              <a:defRPr sz="4267">
                <a:latin typeface="Poppins Black"/>
                <a:ea typeface="Poppins Black"/>
                <a:cs typeface="Poppins Black"/>
                <a:sym typeface="Poppins Black"/>
              </a:defRPr>
            </a:lvl5pPr>
            <a:lvl6pPr lvl="5" rtl="0">
              <a:spcBef>
                <a:spcPts val="2133"/>
              </a:spcBef>
              <a:spcAft>
                <a:spcPts val="0"/>
              </a:spcAft>
              <a:buNone/>
              <a:defRPr sz="4267">
                <a:latin typeface="Poppins Black"/>
                <a:ea typeface="Poppins Black"/>
                <a:cs typeface="Poppins Black"/>
                <a:sym typeface="Poppins Black"/>
              </a:defRPr>
            </a:lvl6pPr>
            <a:lvl7pPr lvl="6" rtl="0">
              <a:spcBef>
                <a:spcPts val="2133"/>
              </a:spcBef>
              <a:spcAft>
                <a:spcPts val="0"/>
              </a:spcAft>
              <a:buNone/>
              <a:defRPr sz="4267">
                <a:latin typeface="Poppins Black"/>
                <a:ea typeface="Poppins Black"/>
                <a:cs typeface="Poppins Black"/>
                <a:sym typeface="Poppins Black"/>
              </a:defRPr>
            </a:lvl7pPr>
            <a:lvl8pPr lvl="7" rtl="0">
              <a:spcBef>
                <a:spcPts val="2133"/>
              </a:spcBef>
              <a:spcAft>
                <a:spcPts val="0"/>
              </a:spcAft>
              <a:buNone/>
              <a:defRPr sz="4267">
                <a:latin typeface="Poppins Black"/>
                <a:ea typeface="Poppins Black"/>
                <a:cs typeface="Poppins Black"/>
                <a:sym typeface="Poppins Black"/>
              </a:defRPr>
            </a:lvl8pPr>
            <a:lvl9pPr lvl="8" rtl="0">
              <a:spcBef>
                <a:spcPts val="2133"/>
              </a:spcBef>
              <a:spcAft>
                <a:spcPts val="2133"/>
              </a:spcAft>
              <a:buNone/>
              <a:defRPr sz="4267">
                <a:latin typeface="Poppins Black"/>
                <a:ea typeface="Poppins Black"/>
                <a:cs typeface="Poppins Black"/>
                <a:sym typeface="Poppins Black"/>
              </a:defRPr>
            </a:lvl9pPr>
          </a:lstStyle>
          <a:p>
            <a:endParaRPr/>
          </a:p>
        </p:txBody>
      </p:sp>
      <p:grpSp>
        <p:nvGrpSpPr>
          <p:cNvPr id="1326" name="Google Shape;1326;p26"/>
          <p:cNvGrpSpPr/>
          <p:nvPr/>
        </p:nvGrpSpPr>
        <p:grpSpPr>
          <a:xfrm rot="10800000">
            <a:off x="8614590" y="-406408"/>
            <a:ext cx="3983799" cy="3136989"/>
            <a:chOff x="2199201" y="1155985"/>
            <a:chExt cx="1943696" cy="1530538"/>
          </a:xfrm>
        </p:grpSpPr>
        <p:sp>
          <p:nvSpPr>
            <p:cNvPr id="1327" name="Google Shape;1327;p26"/>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8" name="Google Shape;1328;p26"/>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26"/>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0" name="Google Shape;1330;p26"/>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26"/>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2" name="Google Shape;1332;p26"/>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3" name="Google Shape;1333;p26"/>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4" name="Google Shape;1334;p26"/>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5" name="Google Shape;1335;p26"/>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6" name="Google Shape;1336;p26"/>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26"/>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26"/>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26"/>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26"/>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26"/>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26"/>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26"/>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26"/>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26"/>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26"/>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26"/>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26"/>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26"/>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26"/>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26"/>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26"/>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26"/>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54" name="Google Shape;1354;p26"/>
          <p:cNvSpPr/>
          <p:nvPr/>
        </p:nvSpPr>
        <p:spPr>
          <a:xfrm flipH="1">
            <a:off x="-1340283" y="720000"/>
            <a:ext cx="5419200" cy="5419200"/>
          </a:xfrm>
          <a:prstGeom prst="ellipse">
            <a:avLst/>
          </a:pr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42142019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355"/>
        <p:cNvGrpSpPr/>
        <p:nvPr/>
      </p:nvGrpSpPr>
      <p:grpSpPr>
        <a:xfrm>
          <a:off x="0" y="0"/>
          <a:ext cx="0" cy="0"/>
          <a:chOff x="0" y="0"/>
          <a:chExt cx="0" cy="0"/>
        </a:xfrm>
      </p:grpSpPr>
      <p:grpSp>
        <p:nvGrpSpPr>
          <p:cNvPr id="1356" name="Google Shape;1356;p27"/>
          <p:cNvGrpSpPr/>
          <p:nvPr/>
        </p:nvGrpSpPr>
        <p:grpSpPr>
          <a:xfrm>
            <a:off x="-389271" y="4011497"/>
            <a:ext cx="3521717" cy="2773335"/>
            <a:chOff x="2199201" y="1155985"/>
            <a:chExt cx="1943696" cy="1530538"/>
          </a:xfrm>
        </p:grpSpPr>
        <p:sp>
          <p:nvSpPr>
            <p:cNvPr id="1357" name="Google Shape;1357;p27"/>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27"/>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27"/>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27"/>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27"/>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27"/>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27"/>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27"/>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27"/>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27"/>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27"/>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8" name="Google Shape;1368;p27"/>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9" name="Google Shape;1369;p27"/>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0" name="Google Shape;1370;p27"/>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27"/>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2" name="Google Shape;1372;p27"/>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3" name="Google Shape;1373;p27"/>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27"/>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27"/>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27"/>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27"/>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27"/>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27"/>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27"/>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27"/>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27"/>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27"/>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84" name="Google Shape;1384;p27"/>
          <p:cNvGrpSpPr/>
          <p:nvPr/>
        </p:nvGrpSpPr>
        <p:grpSpPr>
          <a:xfrm>
            <a:off x="5323012" y="-148192"/>
            <a:ext cx="3105859" cy="3280989"/>
            <a:chOff x="1668906" y="1908100"/>
            <a:chExt cx="1782927" cy="1883462"/>
          </a:xfrm>
        </p:grpSpPr>
        <p:sp>
          <p:nvSpPr>
            <p:cNvPr id="1385" name="Google Shape;1385;p27"/>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6" name="Google Shape;1386;p27"/>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7" name="Google Shape;1387;p27"/>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27"/>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27"/>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27"/>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27"/>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27"/>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27"/>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27"/>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27"/>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27"/>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27"/>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27"/>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27"/>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27"/>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27"/>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2" name="Google Shape;1402;p27"/>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3" name="Google Shape;1403;p27"/>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4" name="Google Shape;1404;p27"/>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27"/>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27"/>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27"/>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27"/>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9" name="Google Shape;1409;p27"/>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0" name="Google Shape;1410;p27"/>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1" name="Google Shape;1411;p27"/>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27"/>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13" name="Google Shape;1413;p27"/>
          <p:cNvSpPr txBox="1">
            <a:spLocks noGrp="1"/>
          </p:cNvSpPr>
          <p:nvPr>
            <p:ph type="subTitle" idx="1"/>
          </p:nvPr>
        </p:nvSpPr>
        <p:spPr>
          <a:xfrm>
            <a:off x="7747600" y="1240867"/>
            <a:ext cx="3123200" cy="461200"/>
          </a:xfrm>
          <a:prstGeom prst="rect">
            <a:avLst/>
          </a:prstGeom>
          <a:noFill/>
        </p:spPr>
        <p:txBody>
          <a:bodyPr spcFirstLastPara="1" wrap="square" lIns="91425" tIns="91425" rIns="91425" bIns="91425" anchor="ctr" anchorCtr="0">
            <a:noAutofit/>
          </a:bodyPr>
          <a:lstStyle>
            <a:lvl1pPr lvl="0" rtl="0">
              <a:spcBef>
                <a:spcPts val="0"/>
              </a:spcBef>
              <a:spcAft>
                <a:spcPts val="0"/>
              </a:spcAft>
              <a:buNone/>
              <a:defRPr sz="3467">
                <a:latin typeface="Poppins Black"/>
                <a:ea typeface="Poppins Black"/>
                <a:cs typeface="Poppins Black"/>
                <a:sym typeface="Poppins Black"/>
              </a:defRPr>
            </a:lvl1pPr>
            <a:lvl2pPr lvl="1" rtl="0">
              <a:spcBef>
                <a:spcPts val="0"/>
              </a:spcBef>
              <a:spcAft>
                <a:spcPts val="0"/>
              </a:spcAft>
              <a:buNone/>
              <a:defRPr sz="3467">
                <a:latin typeface="Poppins Black"/>
                <a:ea typeface="Poppins Black"/>
                <a:cs typeface="Poppins Black"/>
                <a:sym typeface="Poppins Black"/>
              </a:defRPr>
            </a:lvl2pPr>
            <a:lvl3pPr lvl="2" rtl="0">
              <a:spcBef>
                <a:spcPts val="0"/>
              </a:spcBef>
              <a:spcAft>
                <a:spcPts val="0"/>
              </a:spcAft>
              <a:buNone/>
              <a:defRPr sz="3467">
                <a:latin typeface="Poppins Black"/>
                <a:ea typeface="Poppins Black"/>
                <a:cs typeface="Poppins Black"/>
                <a:sym typeface="Poppins Black"/>
              </a:defRPr>
            </a:lvl3pPr>
            <a:lvl4pPr lvl="3" rtl="0">
              <a:spcBef>
                <a:spcPts val="0"/>
              </a:spcBef>
              <a:spcAft>
                <a:spcPts val="0"/>
              </a:spcAft>
              <a:buNone/>
              <a:defRPr sz="3467">
                <a:latin typeface="Poppins Black"/>
                <a:ea typeface="Poppins Black"/>
                <a:cs typeface="Poppins Black"/>
                <a:sym typeface="Poppins Black"/>
              </a:defRPr>
            </a:lvl4pPr>
            <a:lvl5pPr lvl="4" rtl="0">
              <a:spcBef>
                <a:spcPts val="0"/>
              </a:spcBef>
              <a:spcAft>
                <a:spcPts val="0"/>
              </a:spcAft>
              <a:buNone/>
              <a:defRPr sz="3467">
                <a:latin typeface="Poppins Black"/>
                <a:ea typeface="Poppins Black"/>
                <a:cs typeface="Poppins Black"/>
                <a:sym typeface="Poppins Black"/>
              </a:defRPr>
            </a:lvl5pPr>
            <a:lvl6pPr lvl="5" rtl="0">
              <a:spcBef>
                <a:spcPts val="0"/>
              </a:spcBef>
              <a:spcAft>
                <a:spcPts val="0"/>
              </a:spcAft>
              <a:buNone/>
              <a:defRPr sz="3467">
                <a:latin typeface="Poppins Black"/>
                <a:ea typeface="Poppins Black"/>
                <a:cs typeface="Poppins Black"/>
                <a:sym typeface="Poppins Black"/>
              </a:defRPr>
            </a:lvl6pPr>
            <a:lvl7pPr lvl="6" rtl="0">
              <a:spcBef>
                <a:spcPts val="0"/>
              </a:spcBef>
              <a:spcAft>
                <a:spcPts val="0"/>
              </a:spcAft>
              <a:buNone/>
              <a:defRPr sz="3467">
                <a:latin typeface="Poppins Black"/>
                <a:ea typeface="Poppins Black"/>
                <a:cs typeface="Poppins Black"/>
                <a:sym typeface="Poppins Black"/>
              </a:defRPr>
            </a:lvl7pPr>
            <a:lvl8pPr lvl="7" rtl="0">
              <a:spcBef>
                <a:spcPts val="0"/>
              </a:spcBef>
              <a:spcAft>
                <a:spcPts val="0"/>
              </a:spcAft>
              <a:buNone/>
              <a:defRPr sz="3467">
                <a:latin typeface="Poppins Black"/>
                <a:ea typeface="Poppins Black"/>
                <a:cs typeface="Poppins Black"/>
                <a:sym typeface="Poppins Black"/>
              </a:defRPr>
            </a:lvl8pPr>
            <a:lvl9pPr lvl="8" rtl="0">
              <a:spcBef>
                <a:spcPts val="0"/>
              </a:spcBef>
              <a:spcAft>
                <a:spcPts val="0"/>
              </a:spcAft>
              <a:buNone/>
              <a:defRPr sz="3467">
                <a:latin typeface="Poppins Black"/>
                <a:ea typeface="Poppins Black"/>
                <a:cs typeface="Poppins Black"/>
                <a:sym typeface="Poppins Black"/>
              </a:defRPr>
            </a:lvl9pPr>
          </a:lstStyle>
          <a:p>
            <a:endParaRPr/>
          </a:p>
        </p:txBody>
      </p:sp>
      <p:sp>
        <p:nvSpPr>
          <p:cNvPr id="1414" name="Google Shape;1414;p27"/>
          <p:cNvSpPr txBox="1">
            <a:spLocks noGrp="1"/>
          </p:cNvSpPr>
          <p:nvPr>
            <p:ph type="subTitle" idx="2"/>
          </p:nvPr>
        </p:nvSpPr>
        <p:spPr>
          <a:xfrm>
            <a:off x="7747600" y="1654651"/>
            <a:ext cx="3123200" cy="1292400"/>
          </a:xfrm>
          <a:prstGeom prst="rect">
            <a:avLst/>
          </a:prstGeom>
          <a:noFill/>
        </p:spPr>
        <p:txBody>
          <a:bodyPr spcFirstLastPara="1" wrap="square" lIns="91425" tIns="91425" rIns="91425" bIns="91425" anchor="t" anchorCtr="0">
            <a:noAutofit/>
          </a:bodyPr>
          <a:lstStyle>
            <a:lvl1pPr lvl="0" rtl="0">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1415" name="Google Shape;1415;p27"/>
          <p:cNvSpPr txBox="1">
            <a:spLocks noGrp="1"/>
          </p:cNvSpPr>
          <p:nvPr>
            <p:ph type="title" hasCustomPrompt="1"/>
          </p:nvPr>
        </p:nvSpPr>
        <p:spPr>
          <a:xfrm>
            <a:off x="6510684" y="1750616"/>
            <a:ext cx="1041600" cy="596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416" name="Google Shape;1416;p27"/>
          <p:cNvSpPr txBox="1">
            <a:spLocks noGrp="1"/>
          </p:cNvSpPr>
          <p:nvPr>
            <p:ph type="subTitle" idx="3"/>
          </p:nvPr>
        </p:nvSpPr>
        <p:spPr>
          <a:xfrm>
            <a:off x="7747600" y="3910949"/>
            <a:ext cx="3123200" cy="461200"/>
          </a:xfrm>
          <a:prstGeom prst="rect">
            <a:avLst/>
          </a:prstGeom>
          <a:noFill/>
        </p:spPr>
        <p:txBody>
          <a:bodyPr spcFirstLastPara="1" wrap="square" lIns="91425" tIns="91425" rIns="91425" bIns="91425" anchor="ctr" anchorCtr="0">
            <a:noAutofit/>
          </a:bodyPr>
          <a:lstStyle>
            <a:lvl1pPr lvl="0" rtl="0">
              <a:spcBef>
                <a:spcPts val="0"/>
              </a:spcBef>
              <a:spcAft>
                <a:spcPts val="0"/>
              </a:spcAft>
              <a:buNone/>
              <a:defRPr sz="3467">
                <a:latin typeface="Poppins Black"/>
                <a:ea typeface="Poppins Black"/>
                <a:cs typeface="Poppins Black"/>
                <a:sym typeface="Poppins Black"/>
              </a:defRPr>
            </a:lvl1pPr>
            <a:lvl2pPr lvl="1" rtl="0">
              <a:spcBef>
                <a:spcPts val="0"/>
              </a:spcBef>
              <a:spcAft>
                <a:spcPts val="0"/>
              </a:spcAft>
              <a:buNone/>
              <a:defRPr sz="3467">
                <a:latin typeface="Poppins Black"/>
                <a:ea typeface="Poppins Black"/>
                <a:cs typeface="Poppins Black"/>
                <a:sym typeface="Poppins Black"/>
              </a:defRPr>
            </a:lvl2pPr>
            <a:lvl3pPr lvl="2" rtl="0">
              <a:spcBef>
                <a:spcPts val="0"/>
              </a:spcBef>
              <a:spcAft>
                <a:spcPts val="0"/>
              </a:spcAft>
              <a:buNone/>
              <a:defRPr sz="3467">
                <a:latin typeface="Poppins Black"/>
                <a:ea typeface="Poppins Black"/>
                <a:cs typeface="Poppins Black"/>
                <a:sym typeface="Poppins Black"/>
              </a:defRPr>
            </a:lvl3pPr>
            <a:lvl4pPr lvl="3" rtl="0">
              <a:spcBef>
                <a:spcPts val="0"/>
              </a:spcBef>
              <a:spcAft>
                <a:spcPts val="0"/>
              </a:spcAft>
              <a:buNone/>
              <a:defRPr sz="3467">
                <a:latin typeface="Poppins Black"/>
                <a:ea typeface="Poppins Black"/>
                <a:cs typeface="Poppins Black"/>
                <a:sym typeface="Poppins Black"/>
              </a:defRPr>
            </a:lvl4pPr>
            <a:lvl5pPr lvl="4" rtl="0">
              <a:spcBef>
                <a:spcPts val="0"/>
              </a:spcBef>
              <a:spcAft>
                <a:spcPts val="0"/>
              </a:spcAft>
              <a:buNone/>
              <a:defRPr sz="3467">
                <a:latin typeface="Poppins Black"/>
                <a:ea typeface="Poppins Black"/>
                <a:cs typeface="Poppins Black"/>
                <a:sym typeface="Poppins Black"/>
              </a:defRPr>
            </a:lvl5pPr>
            <a:lvl6pPr lvl="5" rtl="0">
              <a:spcBef>
                <a:spcPts val="0"/>
              </a:spcBef>
              <a:spcAft>
                <a:spcPts val="0"/>
              </a:spcAft>
              <a:buNone/>
              <a:defRPr sz="3467">
                <a:latin typeface="Poppins Black"/>
                <a:ea typeface="Poppins Black"/>
                <a:cs typeface="Poppins Black"/>
                <a:sym typeface="Poppins Black"/>
              </a:defRPr>
            </a:lvl6pPr>
            <a:lvl7pPr lvl="6" rtl="0">
              <a:spcBef>
                <a:spcPts val="0"/>
              </a:spcBef>
              <a:spcAft>
                <a:spcPts val="0"/>
              </a:spcAft>
              <a:buNone/>
              <a:defRPr sz="3467">
                <a:latin typeface="Poppins Black"/>
                <a:ea typeface="Poppins Black"/>
                <a:cs typeface="Poppins Black"/>
                <a:sym typeface="Poppins Black"/>
              </a:defRPr>
            </a:lvl7pPr>
            <a:lvl8pPr lvl="7" rtl="0">
              <a:spcBef>
                <a:spcPts val="0"/>
              </a:spcBef>
              <a:spcAft>
                <a:spcPts val="0"/>
              </a:spcAft>
              <a:buNone/>
              <a:defRPr sz="3467">
                <a:latin typeface="Poppins Black"/>
                <a:ea typeface="Poppins Black"/>
                <a:cs typeface="Poppins Black"/>
                <a:sym typeface="Poppins Black"/>
              </a:defRPr>
            </a:lvl8pPr>
            <a:lvl9pPr lvl="8" rtl="0">
              <a:spcBef>
                <a:spcPts val="0"/>
              </a:spcBef>
              <a:spcAft>
                <a:spcPts val="0"/>
              </a:spcAft>
              <a:buNone/>
              <a:defRPr sz="3467">
                <a:latin typeface="Poppins Black"/>
                <a:ea typeface="Poppins Black"/>
                <a:cs typeface="Poppins Black"/>
                <a:sym typeface="Poppins Black"/>
              </a:defRPr>
            </a:lvl9pPr>
          </a:lstStyle>
          <a:p>
            <a:endParaRPr/>
          </a:p>
        </p:txBody>
      </p:sp>
      <p:sp>
        <p:nvSpPr>
          <p:cNvPr id="1417" name="Google Shape;1417;p27"/>
          <p:cNvSpPr txBox="1">
            <a:spLocks noGrp="1"/>
          </p:cNvSpPr>
          <p:nvPr>
            <p:ph type="subTitle" idx="4"/>
          </p:nvPr>
        </p:nvSpPr>
        <p:spPr>
          <a:xfrm>
            <a:off x="7747600" y="4324733"/>
            <a:ext cx="3123200" cy="1292400"/>
          </a:xfrm>
          <a:prstGeom prst="rect">
            <a:avLst/>
          </a:prstGeom>
          <a:noFill/>
        </p:spPr>
        <p:txBody>
          <a:bodyPr spcFirstLastPara="1" wrap="square" lIns="91425" tIns="91425" rIns="91425" bIns="91425" anchor="t" anchorCtr="0">
            <a:noAutofit/>
          </a:bodyPr>
          <a:lstStyle>
            <a:lvl1pPr lvl="0" rtl="0">
              <a:spcBef>
                <a:spcPts val="0"/>
              </a:spcBef>
              <a:spcAft>
                <a:spcPts val="0"/>
              </a:spcAft>
              <a:buNone/>
              <a:defRPr sz="2667"/>
            </a:lvl1pPr>
            <a:lvl2pPr lvl="1" rtl="0">
              <a:spcBef>
                <a:spcPts val="0"/>
              </a:spcBef>
              <a:spcAft>
                <a:spcPts val="0"/>
              </a:spcAft>
              <a:buNone/>
              <a:defRPr sz="2667"/>
            </a:lvl2pPr>
            <a:lvl3pPr lvl="2" rtl="0">
              <a:spcBef>
                <a:spcPts val="0"/>
              </a:spcBef>
              <a:spcAft>
                <a:spcPts val="0"/>
              </a:spcAft>
              <a:buNone/>
              <a:defRPr sz="2667"/>
            </a:lvl3pPr>
            <a:lvl4pPr lvl="3" rtl="0">
              <a:spcBef>
                <a:spcPts val="0"/>
              </a:spcBef>
              <a:spcAft>
                <a:spcPts val="0"/>
              </a:spcAft>
              <a:buNone/>
              <a:defRPr sz="2667"/>
            </a:lvl4pPr>
            <a:lvl5pPr lvl="4" rtl="0">
              <a:spcBef>
                <a:spcPts val="0"/>
              </a:spcBef>
              <a:spcAft>
                <a:spcPts val="0"/>
              </a:spcAft>
              <a:buNone/>
              <a:defRPr sz="2667"/>
            </a:lvl5pPr>
            <a:lvl6pPr lvl="5" rtl="0">
              <a:spcBef>
                <a:spcPts val="0"/>
              </a:spcBef>
              <a:spcAft>
                <a:spcPts val="0"/>
              </a:spcAft>
              <a:buNone/>
              <a:defRPr sz="2667"/>
            </a:lvl6pPr>
            <a:lvl7pPr lvl="6" rtl="0">
              <a:spcBef>
                <a:spcPts val="0"/>
              </a:spcBef>
              <a:spcAft>
                <a:spcPts val="0"/>
              </a:spcAft>
              <a:buNone/>
              <a:defRPr sz="2667"/>
            </a:lvl7pPr>
            <a:lvl8pPr lvl="7" rtl="0">
              <a:spcBef>
                <a:spcPts val="0"/>
              </a:spcBef>
              <a:spcAft>
                <a:spcPts val="0"/>
              </a:spcAft>
              <a:buNone/>
              <a:defRPr sz="2667"/>
            </a:lvl8pPr>
            <a:lvl9pPr lvl="8" rtl="0">
              <a:spcBef>
                <a:spcPts val="0"/>
              </a:spcBef>
              <a:spcAft>
                <a:spcPts val="0"/>
              </a:spcAft>
              <a:buNone/>
              <a:defRPr sz="2667"/>
            </a:lvl9pPr>
          </a:lstStyle>
          <a:p>
            <a:endParaRPr/>
          </a:p>
        </p:txBody>
      </p:sp>
      <p:sp>
        <p:nvSpPr>
          <p:cNvPr id="1418" name="Google Shape;1418;p27"/>
          <p:cNvSpPr txBox="1">
            <a:spLocks noGrp="1"/>
          </p:cNvSpPr>
          <p:nvPr>
            <p:ph type="title" idx="5" hasCustomPrompt="1"/>
          </p:nvPr>
        </p:nvSpPr>
        <p:spPr>
          <a:xfrm>
            <a:off x="6510684" y="4420716"/>
            <a:ext cx="1041600" cy="596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419" name="Google Shape;1419;p27"/>
          <p:cNvSpPr txBox="1">
            <a:spLocks noGrp="1"/>
          </p:cNvSpPr>
          <p:nvPr>
            <p:ph type="title" idx="6"/>
          </p:nvPr>
        </p:nvSpPr>
        <p:spPr>
          <a:xfrm>
            <a:off x="950967" y="1984733"/>
            <a:ext cx="4299200" cy="2988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a:lvl1pPr>
            <a:lvl2pPr lvl="1" algn="r" rtl="0">
              <a:spcBef>
                <a:spcPts val="0"/>
              </a:spcBef>
              <a:spcAft>
                <a:spcPts val="0"/>
              </a:spcAft>
              <a:buSzPts val="2800"/>
              <a:buFont typeface="Palanquin Dark"/>
              <a:buNone/>
              <a:defRPr>
                <a:latin typeface="Palanquin Dark"/>
                <a:ea typeface="Palanquin Dark"/>
                <a:cs typeface="Palanquin Dark"/>
                <a:sym typeface="Palanquin Dark"/>
              </a:defRPr>
            </a:lvl2pPr>
            <a:lvl3pPr lvl="2" algn="r" rtl="0">
              <a:spcBef>
                <a:spcPts val="0"/>
              </a:spcBef>
              <a:spcAft>
                <a:spcPts val="0"/>
              </a:spcAft>
              <a:buSzPts val="2800"/>
              <a:buFont typeface="Palanquin Dark"/>
              <a:buNone/>
              <a:defRPr>
                <a:latin typeface="Palanquin Dark"/>
                <a:ea typeface="Palanquin Dark"/>
                <a:cs typeface="Palanquin Dark"/>
                <a:sym typeface="Palanquin Dark"/>
              </a:defRPr>
            </a:lvl3pPr>
            <a:lvl4pPr lvl="3" algn="r" rtl="0">
              <a:spcBef>
                <a:spcPts val="0"/>
              </a:spcBef>
              <a:spcAft>
                <a:spcPts val="0"/>
              </a:spcAft>
              <a:buSzPts val="2800"/>
              <a:buFont typeface="Palanquin Dark"/>
              <a:buNone/>
              <a:defRPr>
                <a:latin typeface="Palanquin Dark"/>
                <a:ea typeface="Palanquin Dark"/>
                <a:cs typeface="Palanquin Dark"/>
                <a:sym typeface="Palanquin Dark"/>
              </a:defRPr>
            </a:lvl4pPr>
            <a:lvl5pPr lvl="4" algn="r" rtl="0">
              <a:spcBef>
                <a:spcPts val="0"/>
              </a:spcBef>
              <a:spcAft>
                <a:spcPts val="0"/>
              </a:spcAft>
              <a:buSzPts val="2800"/>
              <a:buFont typeface="Palanquin Dark"/>
              <a:buNone/>
              <a:defRPr>
                <a:latin typeface="Palanquin Dark"/>
                <a:ea typeface="Palanquin Dark"/>
                <a:cs typeface="Palanquin Dark"/>
                <a:sym typeface="Palanquin Dark"/>
              </a:defRPr>
            </a:lvl5pPr>
            <a:lvl6pPr lvl="5" algn="r" rtl="0">
              <a:spcBef>
                <a:spcPts val="0"/>
              </a:spcBef>
              <a:spcAft>
                <a:spcPts val="0"/>
              </a:spcAft>
              <a:buSzPts val="2800"/>
              <a:buFont typeface="Palanquin Dark"/>
              <a:buNone/>
              <a:defRPr>
                <a:latin typeface="Palanquin Dark"/>
                <a:ea typeface="Palanquin Dark"/>
                <a:cs typeface="Palanquin Dark"/>
                <a:sym typeface="Palanquin Dark"/>
              </a:defRPr>
            </a:lvl6pPr>
            <a:lvl7pPr lvl="6" algn="r" rtl="0">
              <a:spcBef>
                <a:spcPts val="0"/>
              </a:spcBef>
              <a:spcAft>
                <a:spcPts val="0"/>
              </a:spcAft>
              <a:buSzPts val="2800"/>
              <a:buFont typeface="Palanquin Dark"/>
              <a:buNone/>
              <a:defRPr>
                <a:latin typeface="Palanquin Dark"/>
                <a:ea typeface="Palanquin Dark"/>
                <a:cs typeface="Palanquin Dark"/>
                <a:sym typeface="Palanquin Dark"/>
              </a:defRPr>
            </a:lvl7pPr>
            <a:lvl8pPr lvl="7" algn="r" rtl="0">
              <a:spcBef>
                <a:spcPts val="0"/>
              </a:spcBef>
              <a:spcAft>
                <a:spcPts val="0"/>
              </a:spcAft>
              <a:buSzPts val="2800"/>
              <a:buFont typeface="Palanquin Dark"/>
              <a:buNone/>
              <a:defRPr>
                <a:latin typeface="Palanquin Dark"/>
                <a:ea typeface="Palanquin Dark"/>
                <a:cs typeface="Palanquin Dark"/>
                <a:sym typeface="Palanquin Dark"/>
              </a:defRPr>
            </a:lvl8pPr>
            <a:lvl9pPr lvl="8" algn="r"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48715669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Big title and subtitle">
  <p:cSld name="Big title and subtitle">
    <p:spTree>
      <p:nvGrpSpPr>
        <p:cNvPr id="1" name="Shape 1420"/>
        <p:cNvGrpSpPr/>
        <p:nvPr/>
      </p:nvGrpSpPr>
      <p:grpSpPr>
        <a:xfrm>
          <a:off x="0" y="0"/>
          <a:ext cx="0" cy="0"/>
          <a:chOff x="0" y="0"/>
          <a:chExt cx="0" cy="0"/>
        </a:xfrm>
      </p:grpSpPr>
      <p:grpSp>
        <p:nvGrpSpPr>
          <p:cNvPr id="1421" name="Google Shape;1421;p28"/>
          <p:cNvGrpSpPr/>
          <p:nvPr/>
        </p:nvGrpSpPr>
        <p:grpSpPr>
          <a:xfrm>
            <a:off x="7752471" y="-794546"/>
            <a:ext cx="2867423" cy="3029108"/>
            <a:chOff x="1668906" y="1908100"/>
            <a:chExt cx="1782927" cy="1883462"/>
          </a:xfrm>
        </p:grpSpPr>
        <p:sp>
          <p:nvSpPr>
            <p:cNvPr id="1422" name="Google Shape;1422;p28"/>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28"/>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28"/>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28"/>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6" name="Google Shape;1426;p28"/>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7" name="Google Shape;1427;p28"/>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8" name="Google Shape;1428;p28"/>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9" name="Google Shape;1429;p28"/>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0" name="Google Shape;1430;p28"/>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1" name="Google Shape;1431;p28"/>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2" name="Google Shape;1432;p28"/>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3" name="Google Shape;1433;p28"/>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28"/>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28"/>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28"/>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28"/>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8" name="Google Shape;1438;p28"/>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9" name="Google Shape;1439;p28"/>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0" name="Google Shape;1440;p28"/>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28"/>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2" name="Google Shape;1442;p28"/>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3" name="Google Shape;1443;p28"/>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4" name="Google Shape;1444;p28"/>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28"/>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28"/>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28"/>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28"/>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9" name="Google Shape;1449;p28"/>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50" name="Google Shape;1450;p28"/>
          <p:cNvSpPr/>
          <p:nvPr/>
        </p:nvSpPr>
        <p:spPr>
          <a:xfrm>
            <a:off x="1517340" y="741669"/>
            <a:ext cx="3003200" cy="3003200"/>
          </a:xfrm>
          <a:prstGeom prst="ellipse">
            <a:avLst/>
          </a:pr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28"/>
          <p:cNvSpPr txBox="1">
            <a:spLocks noGrp="1"/>
          </p:cNvSpPr>
          <p:nvPr>
            <p:ph type="title"/>
          </p:nvPr>
        </p:nvSpPr>
        <p:spPr>
          <a:xfrm>
            <a:off x="2690200" y="1890633"/>
            <a:ext cx="6811600" cy="2336400"/>
          </a:xfrm>
          <a:prstGeom prst="rect">
            <a:avLst/>
          </a:prstGeom>
        </p:spPr>
        <p:txBody>
          <a:bodyPr spcFirstLastPara="1" wrap="square" lIns="91425" tIns="91425" rIns="91425" bIns="91425" anchor="t" anchorCtr="0">
            <a:noAutofit/>
          </a:bodyPr>
          <a:lstStyle>
            <a:lvl1pPr lvl="0" rtl="0">
              <a:spcBef>
                <a:spcPts val="0"/>
              </a:spcBef>
              <a:spcAft>
                <a:spcPts val="0"/>
              </a:spcAft>
              <a:buSzPts val="10000"/>
              <a:buNone/>
              <a:defRPr sz="13333"/>
            </a:lvl1pPr>
            <a:lvl2pPr lvl="1" rtl="0">
              <a:spcBef>
                <a:spcPts val="0"/>
              </a:spcBef>
              <a:spcAft>
                <a:spcPts val="0"/>
              </a:spcAft>
              <a:buSzPts val="10000"/>
              <a:buNone/>
              <a:defRPr sz="13333"/>
            </a:lvl2pPr>
            <a:lvl3pPr lvl="2" rtl="0">
              <a:spcBef>
                <a:spcPts val="0"/>
              </a:spcBef>
              <a:spcAft>
                <a:spcPts val="0"/>
              </a:spcAft>
              <a:buSzPts val="10000"/>
              <a:buNone/>
              <a:defRPr sz="13333"/>
            </a:lvl3pPr>
            <a:lvl4pPr lvl="3" rtl="0">
              <a:spcBef>
                <a:spcPts val="0"/>
              </a:spcBef>
              <a:spcAft>
                <a:spcPts val="0"/>
              </a:spcAft>
              <a:buSzPts val="10000"/>
              <a:buNone/>
              <a:defRPr sz="13333"/>
            </a:lvl4pPr>
            <a:lvl5pPr lvl="4" rtl="0">
              <a:spcBef>
                <a:spcPts val="0"/>
              </a:spcBef>
              <a:spcAft>
                <a:spcPts val="0"/>
              </a:spcAft>
              <a:buSzPts val="10000"/>
              <a:buNone/>
              <a:defRPr sz="13333"/>
            </a:lvl5pPr>
            <a:lvl6pPr lvl="5" rtl="0">
              <a:spcBef>
                <a:spcPts val="0"/>
              </a:spcBef>
              <a:spcAft>
                <a:spcPts val="0"/>
              </a:spcAft>
              <a:buSzPts val="10000"/>
              <a:buNone/>
              <a:defRPr sz="13333"/>
            </a:lvl6pPr>
            <a:lvl7pPr lvl="6" rtl="0">
              <a:spcBef>
                <a:spcPts val="0"/>
              </a:spcBef>
              <a:spcAft>
                <a:spcPts val="0"/>
              </a:spcAft>
              <a:buSzPts val="10000"/>
              <a:buNone/>
              <a:defRPr sz="13333"/>
            </a:lvl7pPr>
            <a:lvl8pPr lvl="7" rtl="0">
              <a:spcBef>
                <a:spcPts val="0"/>
              </a:spcBef>
              <a:spcAft>
                <a:spcPts val="0"/>
              </a:spcAft>
              <a:buSzPts val="10000"/>
              <a:buNone/>
              <a:defRPr sz="13333"/>
            </a:lvl8pPr>
            <a:lvl9pPr lvl="8" rtl="0">
              <a:spcBef>
                <a:spcPts val="0"/>
              </a:spcBef>
              <a:spcAft>
                <a:spcPts val="0"/>
              </a:spcAft>
              <a:buSzPts val="10000"/>
              <a:buNone/>
              <a:defRPr sz="13333"/>
            </a:lvl9pPr>
          </a:lstStyle>
          <a:p>
            <a:endParaRPr/>
          </a:p>
        </p:txBody>
      </p:sp>
      <p:sp>
        <p:nvSpPr>
          <p:cNvPr id="1452" name="Google Shape;1452;p28"/>
          <p:cNvSpPr txBox="1">
            <a:spLocks noGrp="1"/>
          </p:cNvSpPr>
          <p:nvPr>
            <p:ph type="subTitle" idx="1"/>
          </p:nvPr>
        </p:nvSpPr>
        <p:spPr>
          <a:xfrm>
            <a:off x="2861033" y="3888633"/>
            <a:ext cx="6470000" cy="151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Poppins"/>
                <a:ea typeface="Poppins"/>
                <a:cs typeface="Poppins"/>
                <a:sym typeface="Poppins"/>
              </a:defRPr>
            </a:lvl1pPr>
            <a:lvl2pPr lvl="1" algn="ctr" rtl="0">
              <a:spcBef>
                <a:spcPts val="2133"/>
              </a:spcBef>
              <a:spcAft>
                <a:spcPts val="0"/>
              </a:spcAft>
              <a:buNone/>
              <a:defRPr>
                <a:latin typeface="Poppins"/>
                <a:ea typeface="Poppins"/>
                <a:cs typeface="Poppins"/>
                <a:sym typeface="Poppins"/>
              </a:defRPr>
            </a:lvl2pPr>
            <a:lvl3pPr lvl="2" algn="ctr" rtl="0">
              <a:spcBef>
                <a:spcPts val="2133"/>
              </a:spcBef>
              <a:spcAft>
                <a:spcPts val="0"/>
              </a:spcAft>
              <a:buNone/>
              <a:defRPr>
                <a:latin typeface="Poppins"/>
                <a:ea typeface="Poppins"/>
                <a:cs typeface="Poppins"/>
                <a:sym typeface="Poppins"/>
              </a:defRPr>
            </a:lvl3pPr>
            <a:lvl4pPr lvl="3" algn="ctr" rtl="0">
              <a:spcBef>
                <a:spcPts val="2133"/>
              </a:spcBef>
              <a:spcAft>
                <a:spcPts val="0"/>
              </a:spcAft>
              <a:buNone/>
              <a:defRPr>
                <a:latin typeface="Poppins"/>
                <a:ea typeface="Poppins"/>
                <a:cs typeface="Poppins"/>
                <a:sym typeface="Poppins"/>
              </a:defRPr>
            </a:lvl4pPr>
            <a:lvl5pPr lvl="4" algn="ctr" rtl="0">
              <a:spcBef>
                <a:spcPts val="2133"/>
              </a:spcBef>
              <a:spcAft>
                <a:spcPts val="0"/>
              </a:spcAft>
              <a:buNone/>
              <a:defRPr>
                <a:latin typeface="Poppins"/>
                <a:ea typeface="Poppins"/>
                <a:cs typeface="Poppins"/>
                <a:sym typeface="Poppins"/>
              </a:defRPr>
            </a:lvl5pPr>
            <a:lvl6pPr lvl="5" algn="ctr" rtl="0">
              <a:spcBef>
                <a:spcPts val="2133"/>
              </a:spcBef>
              <a:spcAft>
                <a:spcPts val="0"/>
              </a:spcAft>
              <a:buNone/>
              <a:defRPr>
                <a:latin typeface="Poppins"/>
                <a:ea typeface="Poppins"/>
                <a:cs typeface="Poppins"/>
                <a:sym typeface="Poppins"/>
              </a:defRPr>
            </a:lvl6pPr>
            <a:lvl7pPr lvl="6" algn="ctr" rtl="0">
              <a:spcBef>
                <a:spcPts val="2133"/>
              </a:spcBef>
              <a:spcAft>
                <a:spcPts val="0"/>
              </a:spcAft>
              <a:buNone/>
              <a:defRPr>
                <a:latin typeface="Poppins"/>
                <a:ea typeface="Poppins"/>
                <a:cs typeface="Poppins"/>
                <a:sym typeface="Poppins"/>
              </a:defRPr>
            </a:lvl7pPr>
            <a:lvl8pPr lvl="7" algn="ctr" rtl="0">
              <a:spcBef>
                <a:spcPts val="2133"/>
              </a:spcBef>
              <a:spcAft>
                <a:spcPts val="0"/>
              </a:spcAft>
              <a:buNone/>
              <a:defRPr>
                <a:latin typeface="Poppins"/>
                <a:ea typeface="Poppins"/>
                <a:cs typeface="Poppins"/>
                <a:sym typeface="Poppins"/>
              </a:defRPr>
            </a:lvl8pPr>
            <a:lvl9pPr lvl="8" algn="ctr" rtl="0">
              <a:spcBef>
                <a:spcPts val="2133"/>
              </a:spcBef>
              <a:spcAft>
                <a:spcPts val="2133"/>
              </a:spcAft>
              <a:buNone/>
              <a:defRPr>
                <a:latin typeface="Poppins"/>
                <a:ea typeface="Poppins"/>
                <a:cs typeface="Poppins"/>
                <a:sym typeface="Poppins"/>
              </a:defRPr>
            </a:lvl9pPr>
          </a:lstStyle>
          <a:p>
            <a:endParaRPr/>
          </a:p>
        </p:txBody>
      </p:sp>
      <p:grpSp>
        <p:nvGrpSpPr>
          <p:cNvPr id="1453" name="Google Shape;1453;p28"/>
          <p:cNvGrpSpPr/>
          <p:nvPr/>
        </p:nvGrpSpPr>
        <p:grpSpPr>
          <a:xfrm flipH="1">
            <a:off x="8963946" y="4318124"/>
            <a:ext cx="2972047" cy="2230312"/>
            <a:chOff x="1536645" y="1457564"/>
            <a:chExt cx="1782943" cy="1337973"/>
          </a:xfrm>
        </p:grpSpPr>
        <p:sp>
          <p:nvSpPr>
            <p:cNvPr id="1454" name="Google Shape;1454;p28"/>
            <p:cNvSpPr/>
            <p:nvPr/>
          </p:nvSpPr>
          <p:spPr>
            <a:xfrm>
              <a:off x="2157696" y="2388210"/>
              <a:ext cx="1127282" cy="407328"/>
            </a:xfrm>
            <a:custGeom>
              <a:avLst/>
              <a:gdLst/>
              <a:ahLst/>
              <a:cxnLst/>
              <a:rect l="l" t="t" r="r" b="b"/>
              <a:pathLst>
                <a:path w="4821" h="1742" extrusionOk="0">
                  <a:moveTo>
                    <a:pt x="1402" y="119"/>
                  </a:moveTo>
                  <a:cubicBezTo>
                    <a:pt x="1408" y="119"/>
                    <a:pt x="1414" y="120"/>
                    <a:pt x="1421" y="121"/>
                  </a:cubicBezTo>
                  <a:cubicBezTo>
                    <a:pt x="1469" y="121"/>
                    <a:pt x="1521" y="125"/>
                    <a:pt x="1569" y="137"/>
                  </a:cubicBezTo>
                  <a:cubicBezTo>
                    <a:pt x="1677" y="165"/>
                    <a:pt x="1781" y="197"/>
                    <a:pt x="1881" y="237"/>
                  </a:cubicBezTo>
                  <a:cubicBezTo>
                    <a:pt x="1985" y="273"/>
                    <a:pt x="2089" y="313"/>
                    <a:pt x="2193" y="357"/>
                  </a:cubicBezTo>
                  <a:cubicBezTo>
                    <a:pt x="2401" y="437"/>
                    <a:pt x="2605" y="529"/>
                    <a:pt x="2813" y="613"/>
                  </a:cubicBezTo>
                  <a:cubicBezTo>
                    <a:pt x="2913" y="657"/>
                    <a:pt x="3017" y="701"/>
                    <a:pt x="3125" y="741"/>
                  </a:cubicBezTo>
                  <a:cubicBezTo>
                    <a:pt x="3229" y="785"/>
                    <a:pt x="3337" y="821"/>
                    <a:pt x="3449" y="845"/>
                  </a:cubicBezTo>
                  <a:lnTo>
                    <a:pt x="3613" y="869"/>
                  </a:lnTo>
                  <a:lnTo>
                    <a:pt x="3781" y="885"/>
                  </a:lnTo>
                  <a:cubicBezTo>
                    <a:pt x="3897" y="893"/>
                    <a:pt x="4009" y="893"/>
                    <a:pt x="4121" y="893"/>
                  </a:cubicBezTo>
                  <a:cubicBezTo>
                    <a:pt x="4233" y="885"/>
                    <a:pt x="4349" y="873"/>
                    <a:pt x="4461" y="857"/>
                  </a:cubicBezTo>
                  <a:cubicBezTo>
                    <a:pt x="4545" y="842"/>
                    <a:pt x="4630" y="820"/>
                    <a:pt x="4711" y="789"/>
                  </a:cubicBezTo>
                  <a:lnTo>
                    <a:pt x="4711" y="789"/>
                  </a:lnTo>
                  <a:cubicBezTo>
                    <a:pt x="4692" y="842"/>
                    <a:pt x="4667" y="891"/>
                    <a:pt x="4637" y="941"/>
                  </a:cubicBezTo>
                  <a:cubicBezTo>
                    <a:pt x="4597" y="1009"/>
                    <a:pt x="4545" y="1073"/>
                    <a:pt x="4485" y="1129"/>
                  </a:cubicBezTo>
                  <a:cubicBezTo>
                    <a:pt x="4425" y="1181"/>
                    <a:pt x="4357" y="1221"/>
                    <a:pt x="4281" y="1249"/>
                  </a:cubicBezTo>
                  <a:cubicBezTo>
                    <a:pt x="4241" y="1261"/>
                    <a:pt x="4201" y="1273"/>
                    <a:pt x="4161" y="1281"/>
                  </a:cubicBezTo>
                  <a:lnTo>
                    <a:pt x="4037" y="1313"/>
                  </a:lnTo>
                  <a:cubicBezTo>
                    <a:pt x="3705" y="1393"/>
                    <a:pt x="3365" y="1461"/>
                    <a:pt x="3029" y="1541"/>
                  </a:cubicBezTo>
                  <a:cubicBezTo>
                    <a:pt x="2985" y="1549"/>
                    <a:pt x="2945" y="1561"/>
                    <a:pt x="2901" y="1573"/>
                  </a:cubicBezTo>
                  <a:lnTo>
                    <a:pt x="2873" y="1581"/>
                  </a:lnTo>
                  <a:lnTo>
                    <a:pt x="2853" y="1585"/>
                  </a:lnTo>
                  <a:lnTo>
                    <a:pt x="2845" y="1585"/>
                  </a:lnTo>
                  <a:cubicBezTo>
                    <a:pt x="2825" y="1589"/>
                    <a:pt x="2809" y="1593"/>
                    <a:pt x="2789" y="1593"/>
                  </a:cubicBezTo>
                  <a:cubicBezTo>
                    <a:pt x="2775" y="1593"/>
                    <a:pt x="2760" y="1594"/>
                    <a:pt x="2746" y="1594"/>
                  </a:cubicBezTo>
                  <a:cubicBezTo>
                    <a:pt x="2679" y="1594"/>
                    <a:pt x="2611" y="1587"/>
                    <a:pt x="2545" y="1577"/>
                  </a:cubicBezTo>
                  <a:cubicBezTo>
                    <a:pt x="2377" y="1557"/>
                    <a:pt x="2213" y="1525"/>
                    <a:pt x="2045" y="1485"/>
                  </a:cubicBezTo>
                  <a:cubicBezTo>
                    <a:pt x="1877" y="1445"/>
                    <a:pt x="1713" y="1401"/>
                    <a:pt x="1545" y="1357"/>
                  </a:cubicBezTo>
                  <a:cubicBezTo>
                    <a:pt x="1381" y="1313"/>
                    <a:pt x="1217" y="1265"/>
                    <a:pt x="1053" y="1213"/>
                  </a:cubicBezTo>
                  <a:lnTo>
                    <a:pt x="1041" y="1209"/>
                  </a:lnTo>
                  <a:lnTo>
                    <a:pt x="1029" y="1209"/>
                  </a:lnTo>
                  <a:cubicBezTo>
                    <a:pt x="1009" y="1213"/>
                    <a:pt x="985" y="1217"/>
                    <a:pt x="965" y="1217"/>
                  </a:cubicBezTo>
                  <a:lnTo>
                    <a:pt x="893" y="1217"/>
                  </a:lnTo>
                  <a:cubicBezTo>
                    <a:pt x="845" y="1213"/>
                    <a:pt x="797" y="1205"/>
                    <a:pt x="753" y="1197"/>
                  </a:cubicBezTo>
                  <a:cubicBezTo>
                    <a:pt x="661" y="1173"/>
                    <a:pt x="569" y="1141"/>
                    <a:pt x="485" y="1097"/>
                  </a:cubicBezTo>
                  <a:cubicBezTo>
                    <a:pt x="401" y="1049"/>
                    <a:pt x="321" y="993"/>
                    <a:pt x="249" y="929"/>
                  </a:cubicBezTo>
                  <a:cubicBezTo>
                    <a:pt x="177" y="865"/>
                    <a:pt x="109" y="793"/>
                    <a:pt x="49" y="717"/>
                  </a:cubicBezTo>
                  <a:cubicBezTo>
                    <a:pt x="29" y="609"/>
                    <a:pt x="41" y="497"/>
                    <a:pt x="81" y="397"/>
                  </a:cubicBezTo>
                  <a:cubicBezTo>
                    <a:pt x="101" y="345"/>
                    <a:pt x="129" y="297"/>
                    <a:pt x="161" y="257"/>
                  </a:cubicBezTo>
                  <a:cubicBezTo>
                    <a:pt x="169" y="245"/>
                    <a:pt x="177" y="233"/>
                    <a:pt x="185" y="225"/>
                  </a:cubicBezTo>
                  <a:cubicBezTo>
                    <a:pt x="193" y="213"/>
                    <a:pt x="201" y="205"/>
                    <a:pt x="209" y="197"/>
                  </a:cubicBezTo>
                  <a:cubicBezTo>
                    <a:pt x="229" y="181"/>
                    <a:pt x="249" y="169"/>
                    <a:pt x="273" y="161"/>
                  </a:cubicBezTo>
                  <a:cubicBezTo>
                    <a:pt x="343" y="138"/>
                    <a:pt x="417" y="126"/>
                    <a:pt x="491" y="126"/>
                  </a:cubicBezTo>
                  <a:cubicBezTo>
                    <a:pt x="522" y="126"/>
                    <a:pt x="554" y="128"/>
                    <a:pt x="585" y="133"/>
                  </a:cubicBezTo>
                  <a:cubicBezTo>
                    <a:pt x="693" y="141"/>
                    <a:pt x="805" y="157"/>
                    <a:pt x="917" y="165"/>
                  </a:cubicBezTo>
                  <a:cubicBezTo>
                    <a:pt x="962" y="169"/>
                    <a:pt x="1006" y="171"/>
                    <a:pt x="1050" y="171"/>
                  </a:cubicBezTo>
                  <a:cubicBezTo>
                    <a:pt x="1124" y="171"/>
                    <a:pt x="1196" y="165"/>
                    <a:pt x="1269" y="153"/>
                  </a:cubicBezTo>
                  <a:lnTo>
                    <a:pt x="1313" y="141"/>
                  </a:lnTo>
                  <a:lnTo>
                    <a:pt x="1353" y="129"/>
                  </a:lnTo>
                  <a:cubicBezTo>
                    <a:pt x="1370" y="123"/>
                    <a:pt x="1386" y="119"/>
                    <a:pt x="1402" y="119"/>
                  </a:cubicBezTo>
                  <a:close/>
                  <a:moveTo>
                    <a:pt x="1417" y="1"/>
                  </a:moveTo>
                  <a:cubicBezTo>
                    <a:pt x="1397" y="1"/>
                    <a:pt x="1381" y="1"/>
                    <a:pt x="1365" y="5"/>
                  </a:cubicBezTo>
                  <a:cubicBezTo>
                    <a:pt x="1349" y="5"/>
                    <a:pt x="1333" y="9"/>
                    <a:pt x="1317" y="13"/>
                  </a:cubicBezTo>
                  <a:lnTo>
                    <a:pt x="1277" y="29"/>
                  </a:lnTo>
                  <a:lnTo>
                    <a:pt x="1241" y="37"/>
                  </a:lnTo>
                  <a:cubicBezTo>
                    <a:pt x="1164" y="52"/>
                    <a:pt x="1084" y="60"/>
                    <a:pt x="1004" y="60"/>
                  </a:cubicBezTo>
                  <a:cubicBezTo>
                    <a:pt x="977" y="60"/>
                    <a:pt x="949" y="59"/>
                    <a:pt x="921" y="57"/>
                  </a:cubicBezTo>
                  <a:cubicBezTo>
                    <a:pt x="813" y="53"/>
                    <a:pt x="701" y="41"/>
                    <a:pt x="585" y="41"/>
                  </a:cubicBezTo>
                  <a:cubicBezTo>
                    <a:pt x="566" y="39"/>
                    <a:pt x="547" y="39"/>
                    <a:pt x="527" y="39"/>
                  </a:cubicBezTo>
                  <a:cubicBezTo>
                    <a:pt x="430" y="39"/>
                    <a:pt x="330" y="56"/>
                    <a:pt x="237" y="93"/>
                  </a:cubicBezTo>
                  <a:cubicBezTo>
                    <a:pt x="209" y="109"/>
                    <a:pt x="181" y="125"/>
                    <a:pt x="161" y="149"/>
                  </a:cubicBezTo>
                  <a:cubicBezTo>
                    <a:pt x="149" y="161"/>
                    <a:pt x="141" y="169"/>
                    <a:pt x="129" y="185"/>
                  </a:cubicBezTo>
                  <a:cubicBezTo>
                    <a:pt x="121" y="197"/>
                    <a:pt x="113" y="209"/>
                    <a:pt x="105" y="221"/>
                  </a:cubicBezTo>
                  <a:cubicBezTo>
                    <a:pt x="73" y="273"/>
                    <a:pt x="53" y="325"/>
                    <a:pt x="37" y="381"/>
                  </a:cubicBezTo>
                  <a:cubicBezTo>
                    <a:pt x="1" y="493"/>
                    <a:pt x="1" y="609"/>
                    <a:pt x="37" y="721"/>
                  </a:cubicBezTo>
                  <a:lnTo>
                    <a:pt x="33" y="721"/>
                  </a:lnTo>
                  <a:cubicBezTo>
                    <a:pt x="61" y="761"/>
                    <a:pt x="89" y="801"/>
                    <a:pt x="121" y="841"/>
                  </a:cubicBezTo>
                  <a:cubicBezTo>
                    <a:pt x="149" y="881"/>
                    <a:pt x="185" y="921"/>
                    <a:pt x="221" y="957"/>
                  </a:cubicBezTo>
                  <a:cubicBezTo>
                    <a:pt x="289" y="1029"/>
                    <a:pt x="369" y="1093"/>
                    <a:pt x="453" y="1149"/>
                  </a:cubicBezTo>
                  <a:cubicBezTo>
                    <a:pt x="541" y="1201"/>
                    <a:pt x="633" y="1245"/>
                    <a:pt x="733" y="1273"/>
                  </a:cubicBezTo>
                  <a:cubicBezTo>
                    <a:pt x="781" y="1285"/>
                    <a:pt x="833" y="1297"/>
                    <a:pt x="881" y="1305"/>
                  </a:cubicBezTo>
                  <a:cubicBezTo>
                    <a:pt x="909" y="1309"/>
                    <a:pt x="933" y="1309"/>
                    <a:pt x="961" y="1309"/>
                  </a:cubicBezTo>
                  <a:cubicBezTo>
                    <a:pt x="975" y="1311"/>
                    <a:pt x="988" y="1312"/>
                    <a:pt x="1001" y="1312"/>
                  </a:cubicBezTo>
                  <a:cubicBezTo>
                    <a:pt x="1008" y="1312"/>
                    <a:pt x="1015" y="1311"/>
                    <a:pt x="1023" y="1311"/>
                  </a:cubicBezTo>
                  <a:lnTo>
                    <a:pt x="1023" y="1311"/>
                  </a:lnTo>
                  <a:cubicBezTo>
                    <a:pt x="1185" y="1370"/>
                    <a:pt x="1347" y="1425"/>
                    <a:pt x="1513" y="1473"/>
                  </a:cubicBezTo>
                  <a:cubicBezTo>
                    <a:pt x="1677" y="1525"/>
                    <a:pt x="1841" y="1577"/>
                    <a:pt x="2013" y="1621"/>
                  </a:cubicBezTo>
                  <a:cubicBezTo>
                    <a:pt x="2181" y="1665"/>
                    <a:pt x="2353" y="1701"/>
                    <a:pt x="2525" y="1725"/>
                  </a:cubicBezTo>
                  <a:cubicBezTo>
                    <a:pt x="2601" y="1735"/>
                    <a:pt x="2674" y="1742"/>
                    <a:pt x="2748" y="1742"/>
                  </a:cubicBezTo>
                  <a:cubicBezTo>
                    <a:pt x="2764" y="1742"/>
                    <a:pt x="2781" y="1741"/>
                    <a:pt x="2797" y="1741"/>
                  </a:cubicBezTo>
                  <a:cubicBezTo>
                    <a:pt x="2821" y="1737"/>
                    <a:pt x="2849" y="1733"/>
                    <a:pt x="2873" y="1729"/>
                  </a:cubicBezTo>
                  <a:lnTo>
                    <a:pt x="2893" y="1725"/>
                  </a:lnTo>
                  <a:lnTo>
                    <a:pt x="2905" y="1721"/>
                  </a:lnTo>
                  <a:lnTo>
                    <a:pt x="2937" y="1713"/>
                  </a:lnTo>
                  <a:lnTo>
                    <a:pt x="3061" y="1681"/>
                  </a:lnTo>
                  <a:cubicBezTo>
                    <a:pt x="3393" y="1593"/>
                    <a:pt x="3729" y="1521"/>
                    <a:pt x="4065" y="1429"/>
                  </a:cubicBezTo>
                  <a:lnTo>
                    <a:pt x="4189" y="1393"/>
                  </a:lnTo>
                  <a:cubicBezTo>
                    <a:pt x="4233" y="1381"/>
                    <a:pt x="4277" y="1369"/>
                    <a:pt x="4317" y="1353"/>
                  </a:cubicBezTo>
                  <a:cubicBezTo>
                    <a:pt x="4405" y="1317"/>
                    <a:pt x="4485" y="1265"/>
                    <a:pt x="4553" y="1201"/>
                  </a:cubicBezTo>
                  <a:cubicBezTo>
                    <a:pt x="4617" y="1137"/>
                    <a:pt x="4673" y="1065"/>
                    <a:pt x="4713" y="981"/>
                  </a:cubicBezTo>
                  <a:cubicBezTo>
                    <a:pt x="4757" y="901"/>
                    <a:pt x="4789" y="817"/>
                    <a:pt x="4805" y="729"/>
                  </a:cubicBezTo>
                  <a:lnTo>
                    <a:pt x="4821" y="645"/>
                  </a:lnTo>
                  <a:lnTo>
                    <a:pt x="4749" y="689"/>
                  </a:lnTo>
                  <a:cubicBezTo>
                    <a:pt x="4653" y="737"/>
                    <a:pt x="4549" y="773"/>
                    <a:pt x="4445" y="797"/>
                  </a:cubicBezTo>
                  <a:cubicBezTo>
                    <a:pt x="4337" y="821"/>
                    <a:pt x="4225" y="837"/>
                    <a:pt x="4117" y="841"/>
                  </a:cubicBezTo>
                  <a:cubicBezTo>
                    <a:pt x="4061" y="845"/>
                    <a:pt x="4005" y="847"/>
                    <a:pt x="3949" y="847"/>
                  </a:cubicBezTo>
                  <a:cubicBezTo>
                    <a:pt x="3894" y="847"/>
                    <a:pt x="3839" y="845"/>
                    <a:pt x="3785" y="841"/>
                  </a:cubicBezTo>
                  <a:cubicBezTo>
                    <a:pt x="3729" y="837"/>
                    <a:pt x="3673" y="833"/>
                    <a:pt x="3617" y="825"/>
                  </a:cubicBezTo>
                  <a:lnTo>
                    <a:pt x="3453" y="801"/>
                  </a:lnTo>
                  <a:cubicBezTo>
                    <a:pt x="3345" y="777"/>
                    <a:pt x="3241" y="737"/>
                    <a:pt x="3141" y="693"/>
                  </a:cubicBezTo>
                  <a:cubicBezTo>
                    <a:pt x="3041" y="645"/>
                    <a:pt x="2941" y="597"/>
                    <a:pt x="2841" y="545"/>
                  </a:cubicBezTo>
                  <a:cubicBezTo>
                    <a:pt x="2641" y="449"/>
                    <a:pt x="2441" y="345"/>
                    <a:pt x="2237" y="253"/>
                  </a:cubicBezTo>
                  <a:cubicBezTo>
                    <a:pt x="2133" y="205"/>
                    <a:pt x="2033" y="161"/>
                    <a:pt x="1925" y="121"/>
                  </a:cubicBezTo>
                  <a:cubicBezTo>
                    <a:pt x="1817" y="77"/>
                    <a:pt x="1709" y="45"/>
                    <a:pt x="1597" y="21"/>
                  </a:cubicBezTo>
                  <a:cubicBezTo>
                    <a:pt x="1537" y="5"/>
                    <a:pt x="1477" y="1"/>
                    <a:pt x="141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5" name="Google Shape;1455;p28"/>
            <p:cNvSpPr/>
            <p:nvPr/>
          </p:nvSpPr>
          <p:spPr>
            <a:xfrm>
              <a:off x="1716226" y="1738161"/>
              <a:ext cx="712940" cy="851366"/>
            </a:xfrm>
            <a:custGeom>
              <a:avLst/>
              <a:gdLst/>
              <a:ahLst/>
              <a:cxnLst/>
              <a:rect l="l" t="t" r="r" b="b"/>
              <a:pathLst>
                <a:path w="3049" h="3641" extrusionOk="0">
                  <a:moveTo>
                    <a:pt x="1909" y="1"/>
                  </a:moveTo>
                  <a:lnTo>
                    <a:pt x="1877" y="37"/>
                  </a:lnTo>
                  <a:cubicBezTo>
                    <a:pt x="1822" y="99"/>
                    <a:pt x="1745" y="161"/>
                    <a:pt x="1664" y="161"/>
                  </a:cubicBezTo>
                  <a:cubicBezTo>
                    <a:pt x="1662" y="161"/>
                    <a:pt x="1659" y="161"/>
                    <a:pt x="1657" y="161"/>
                  </a:cubicBezTo>
                  <a:cubicBezTo>
                    <a:pt x="1637" y="157"/>
                    <a:pt x="1617" y="153"/>
                    <a:pt x="1597" y="141"/>
                  </a:cubicBezTo>
                  <a:cubicBezTo>
                    <a:pt x="1573" y="137"/>
                    <a:pt x="1549" y="129"/>
                    <a:pt x="1525" y="121"/>
                  </a:cubicBezTo>
                  <a:cubicBezTo>
                    <a:pt x="1477" y="113"/>
                    <a:pt x="1433" y="105"/>
                    <a:pt x="1385" y="97"/>
                  </a:cubicBezTo>
                  <a:cubicBezTo>
                    <a:pt x="1273" y="77"/>
                    <a:pt x="1159" y="68"/>
                    <a:pt x="1045" y="68"/>
                  </a:cubicBezTo>
                  <a:cubicBezTo>
                    <a:pt x="968" y="68"/>
                    <a:pt x="890" y="73"/>
                    <a:pt x="813" y="81"/>
                  </a:cubicBezTo>
                  <a:cubicBezTo>
                    <a:pt x="765" y="89"/>
                    <a:pt x="717" y="97"/>
                    <a:pt x="669" y="109"/>
                  </a:cubicBezTo>
                  <a:cubicBezTo>
                    <a:pt x="621" y="121"/>
                    <a:pt x="577" y="141"/>
                    <a:pt x="533" y="157"/>
                  </a:cubicBezTo>
                  <a:cubicBezTo>
                    <a:pt x="437" y="189"/>
                    <a:pt x="349" y="241"/>
                    <a:pt x="273" y="309"/>
                  </a:cubicBezTo>
                  <a:cubicBezTo>
                    <a:pt x="205" y="385"/>
                    <a:pt x="153" y="473"/>
                    <a:pt x="121" y="569"/>
                  </a:cubicBezTo>
                  <a:cubicBezTo>
                    <a:pt x="85" y="661"/>
                    <a:pt x="57" y="753"/>
                    <a:pt x="33" y="845"/>
                  </a:cubicBezTo>
                  <a:cubicBezTo>
                    <a:pt x="13" y="945"/>
                    <a:pt x="1" y="1041"/>
                    <a:pt x="1" y="1141"/>
                  </a:cubicBezTo>
                  <a:cubicBezTo>
                    <a:pt x="1" y="1237"/>
                    <a:pt x="5" y="1337"/>
                    <a:pt x="17" y="1433"/>
                  </a:cubicBezTo>
                  <a:cubicBezTo>
                    <a:pt x="25" y="1529"/>
                    <a:pt x="41" y="1625"/>
                    <a:pt x="65" y="1717"/>
                  </a:cubicBezTo>
                  <a:cubicBezTo>
                    <a:pt x="85" y="1813"/>
                    <a:pt x="113" y="1909"/>
                    <a:pt x="149" y="1997"/>
                  </a:cubicBezTo>
                  <a:cubicBezTo>
                    <a:pt x="181" y="2093"/>
                    <a:pt x="229" y="2185"/>
                    <a:pt x="285" y="2265"/>
                  </a:cubicBezTo>
                  <a:cubicBezTo>
                    <a:pt x="301" y="2289"/>
                    <a:pt x="317" y="2309"/>
                    <a:pt x="337" y="2329"/>
                  </a:cubicBezTo>
                  <a:cubicBezTo>
                    <a:pt x="353" y="2349"/>
                    <a:pt x="369" y="2361"/>
                    <a:pt x="385" y="2377"/>
                  </a:cubicBezTo>
                  <a:lnTo>
                    <a:pt x="485" y="2477"/>
                  </a:lnTo>
                  <a:lnTo>
                    <a:pt x="891" y="2863"/>
                  </a:lnTo>
                  <a:lnTo>
                    <a:pt x="891" y="2863"/>
                  </a:lnTo>
                  <a:cubicBezTo>
                    <a:pt x="905" y="2887"/>
                    <a:pt x="918" y="2908"/>
                    <a:pt x="929" y="2929"/>
                  </a:cubicBezTo>
                  <a:cubicBezTo>
                    <a:pt x="945" y="2953"/>
                    <a:pt x="965" y="2981"/>
                    <a:pt x="981" y="3005"/>
                  </a:cubicBezTo>
                  <a:cubicBezTo>
                    <a:pt x="1017" y="3053"/>
                    <a:pt x="1053" y="3101"/>
                    <a:pt x="1093" y="3145"/>
                  </a:cubicBezTo>
                  <a:cubicBezTo>
                    <a:pt x="1133" y="3185"/>
                    <a:pt x="1173" y="3229"/>
                    <a:pt x="1217" y="3269"/>
                  </a:cubicBezTo>
                  <a:cubicBezTo>
                    <a:pt x="1241" y="3289"/>
                    <a:pt x="1265" y="3305"/>
                    <a:pt x="1285" y="3325"/>
                  </a:cubicBezTo>
                  <a:cubicBezTo>
                    <a:pt x="1305" y="3345"/>
                    <a:pt x="1333" y="3361"/>
                    <a:pt x="1357" y="3381"/>
                  </a:cubicBezTo>
                  <a:cubicBezTo>
                    <a:pt x="1381" y="3397"/>
                    <a:pt x="1405" y="3413"/>
                    <a:pt x="1429" y="3429"/>
                  </a:cubicBezTo>
                  <a:lnTo>
                    <a:pt x="1505" y="3477"/>
                  </a:lnTo>
                  <a:cubicBezTo>
                    <a:pt x="1557" y="3505"/>
                    <a:pt x="1609" y="3529"/>
                    <a:pt x="1665" y="3553"/>
                  </a:cubicBezTo>
                  <a:cubicBezTo>
                    <a:pt x="1689" y="3561"/>
                    <a:pt x="1717" y="3573"/>
                    <a:pt x="1745" y="3581"/>
                  </a:cubicBezTo>
                  <a:lnTo>
                    <a:pt x="1829" y="3609"/>
                  </a:lnTo>
                  <a:cubicBezTo>
                    <a:pt x="1885" y="3621"/>
                    <a:pt x="1945" y="3633"/>
                    <a:pt x="2001" y="3641"/>
                  </a:cubicBezTo>
                  <a:lnTo>
                    <a:pt x="2001" y="3629"/>
                  </a:lnTo>
                  <a:cubicBezTo>
                    <a:pt x="1949" y="3609"/>
                    <a:pt x="1893" y="3597"/>
                    <a:pt x="1841" y="3577"/>
                  </a:cubicBezTo>
                  <a:lnTo>
                    <a:pt x="1761" y="3545"/>
                  </a:lnTo>
                  <a:cubicBezTo>
                    <a:pt x="1733" y="3533"/>
                    <a:pt x="1709" y="3517"/>
                    <a:pt x="1685" y="3505"/>
                  </a:cubicBezTo>
                  <a:cubicBezTo>
                    <a:pt x="1661" y="3493"/>
                    <a:pt x="1633" y="3481"/>
                    <a:pt x="1609" y="3465"/>
                  </a:cubicBezTo>
                  <a:lnTo>
                    <a:pt x="1537" y="3421"/>
                  </a:lnTo>
                  <a:lnTo>
                    <a:pt x="1469" y="3369"/>
                  </a:lnTo>
                  <a:cubicBezTo>
                    <a:pt x="1449" y="3353"/>
                    <a:pt x="1425" y="3337"/>
                    <a:pt x="1405" y="3317"/>
                  </a:cubicBezTo>
                  <a:cubicBezTo>
                    <a:pt x="1385" y="3301"/>
                    <a:pt x="1361" y="3281"/>
                    <a:pt x="1341" y="3261"/>
                  </a:cubicBezTo>
                  <a:cubicBezTo>
                    <a:pt x="1321" y="3241"/>
                    <a:pt x="1301" y="3225"/>
                    <a:pt x="1281" y="3205"/>
                  </a:cubicBezTo>
                  <a:cubicBezTo>
                    <a:pt x="1241" y="3161"/>
                    <a:pt x="1209" y="3121"/>
                    <a:pt x="1173" y="3077"/>
                  </a:cubicBezTo>
                  <a:cubicBezTo>
                    <a:pt x="1133" y="3033"/>
                    <a:pt x="1101" y="2989"/>
                    <a:pt x="1073" y="2941"/>
                  </a:cubicBezTo>
                  <a:cubicBezTo>
                    <a:pt x="1057" y="2917"/>
                    <a:pt x="1041" y="2893"/>
                    <a:pt x="1029" y="2869"/>
                  </a:cubicBezTo>
                  <a:cubicBezTo>
                    <a:pt x="1013" y="2849"/>
                    <a:pt x="1001" y="2821"/>
                    <a:pt x="989" y="2801"/>
                  </a:cubicBezTo>
                  <a:lnTo>
                    <a:pt x="985" y="2789"/>
                  </a:lnTo>
                  <a:lnTo>
                    <a:pt x="977" y="2781"/>
                  </a:lnTo>
                  <a:lnTo>
                    <a:pt x="581" y="2377"/>
                  </a:lnTo>
                  <a:lnTo>
                    <a:pt x="481" y="2277"/>
                  </a:lnTo>
                  <a:cubicBezTo>
                    <a:pt x="465" y="2261"/>
                    <a:pt x="449" y="2245"/>
                    <a:pt x="437" y="2229"/>
                  </a:cubicBezTo>
                  <a:cubicBezTo>
                    <a:pt x="421" y="2209"/>
                    <a:pt x="409" y="2193"/>
                    <a:pt x="397" y="2177"/>
                  </a:cubicBezTo>
                  <a:cubicBezTo>
                    <a:pt x="349" y="2105"/>
                    <a:pt x="309" y="2025"/>
                    <a:pt x="277" y="1941"/>
                  </a:cubicBezTo>
                  <a:cubicBezTo>
                    <a:pt x="245" y="1857"/>
                    <a:pt x="217" y="1769"/>
                    <a:pt x="197" y="1681"/>
                  </a:cubicBezTo>
                  <a:cubicBezTo>
                    <a:pt x="177" y="1593"/>
                    <a:pt x="157" y="1501"/>
                    <a:pt x="145" y="1413"/>
                  </a:cubicBezTo>
                  <a:cubicBezTo>
                    <a:pt x="133" y="1321"/>
                    <a:pt x="129" y="1229"/>
                    <a:pt x="125" y="1137"/>
                  </a:cubicBezTo>
                  <a:cubicBezTo>
                    <a:pt x="125" y="1049"/>
                    <a:pt x="133" y="957"/>
                    <a:pt x="145" y="869"/>
                  </a:cubicBezTo>
                  <a:cubicBezTo>
                    <a:pt x="165" y="781"/>
                    <a:pt x="189" y="689"/>
                    <a:pt x="217" y="605"/>
                  </a:cubicBezTo>
                  <a:cubicBezTo>
                    <a:pt x="241" y="521"/>
                    <a:pt x="281" y="441"/>
                    <a:pt x="337" y="373"/>
                  </a:cubicBezTo>
                  <a:cubicBezTo>
                    <a:pt x="401" y="309"/>
                    <a:pt x="473" y="261"/>
                    <a:pt x="557" y="225"/>
                  </a:cubicBezTo>
                  <a:cubicBezTo>
                    <a:pt x="597" y="205"/>
                    <a:pt x="637" y="189"/>
                    <a:pt x="681" y="173"/>
                  </a:cubicBezTo>
                  <a:cubicBezTo>
                    <a:pt x="725" y="161"/>
                    <a:pt x="769" y="149"/>
                    <a:pt x="813" y="141"/>
                  </a:cubicBezTo>
                  <a:cubicBezTo>
                    <a:pt x="910" y="124"/>
                    <a:pt x="1006" y="116"/>
                    <a:pt x="1102" y="116"/>
                  </a:cubicBezTo>
                  <a:cubicBezTo>
                    <a:pt x="1192" y="116"/>
                    <a:pt x="1282" y="123"/>
                    <a:pt x="1373" y="137"/>
                  </a:cubicBezTo>
                  <a:cubicBezTo>
                    <a:pt x="1417" y="141"/>
                    <a:pt x="1465" y="149"/>
                    <a:pt x="1509" y="161"/>
                  </a:cubicBezTo>
                  <a:cubicBezTo>
                    <a:pt x="1529" y="165"/>
                    <a:pt x="1553" y="173"/>
                    <a:pt x="1573" y="181"/>
                  </a:cubicBezTo>
                  <a:cubicBezTo>
                    <a:pt x="1597" y="189"/>
                    <a:pt x="1621" y="197"/>
                    <a:pt x="1645" y="201"/>
                  </a:cubicBezTo>
                  <a:cubicBezTo>
                    <a:pt x="1650" y="201"/>
                    <a:pt x="1656" y="201"/>
                    <a:pt x="1662" y="201"/>
                  </a:cubicBezTo>
                  <a:cubicBezTo>
                    <a:pt x="1711" y="201"/>
                    <a:pt x="1757" y="186"/>
                    <a:pt x="1797" y="161"/>
                  </a:cubicBezTo>
                  <a:cubicBezTo>
                    <a:pt x="1826" y="145"/>
                    <a:pt x="1852" y="125"/>
                    <a:pt x="1876" y="104"/>
                  </a:cubicBezTo>
                  <a:lnTo>
                    <a:pt x="1876" y="104"/>
                  </a:lnTo>
                  <a:lnTo>
                    <a:pt x="1889" y="157"/>
                  </a:lnTo>
                  <a:lnTo>
                    <a:pt x="1921" y="253"/>
                  </a:lnTo>
                  <a:cubicBezTo>
                    <a:pt x="1945" y="317"/>
                    <a:pt x="1973" y="381"/>
                    <a:pt x="2001" y="441"/>
                  </a:cubicBezTo>
                  <a:cubicBezTo>
                    <a:pt x="2061" y="561"/>
                    <a:pt x="2133" y="677"/>
                    <a:pt x="2205" y="793"/>
                  </a:cubicBezTo>
                  <a:cubicBezTo>
                    <a:pt x="2281" y="905"/>
                    <a:pt x="2357" y="1013"/>
                    <a:pt x="2429" y="1121"/>
                  </a:cubicBezTo>
                  <a:cubicBezTo>
                    <a:pt x="2465" y="1169"/>
                    <a:pt x="2493" y="1221"/>
                    <a:pt x="2513" y="1277"/>
                  </a:cubicBezTo>
                  <a:lnTo>
                    <a:pt x="2517" y="1301"/>
                  </a:lnTo>
                  <a:lnTo>
                    <a:pt x="2517" y="1305"/>
                  </a:lnTo>
                  <a:lnTo>
                    <a:pt x="2521" y="1321"/>
                  </a:lnTo>
                  <a:cubicBezTo>
                    <a:pt x="2525" y="1341"/>
                    <a:pt x="2529" y="1357"/>
                    <a:pt x="2533" y="1377"/>
                  </a:cubicBezTo>
                  <a:cubicBezTo>
                    <a:pt x="2545" y="1413"/>
                    <a:pt x="2557" y="1445"/>
                    <a:pt x="2573" y="1477"/>
                  </a:cubicBezTo>
                  <a:cubicBezTo>
                    <a:pt x="2629" y="1605"/>
                    <a:pt x="2697" y="1721"/>
                    <a:pt x="2761" y="1837"/>
                  </a:cubicBezTo>
                  <a:cubicBezTo>
                    <a:pt x="2829" y="1949"/>
                    <a:pt x="2885" y="2065"/>
                    <a:pt x="2937" y="2185"/>
                  </a:cubicBezTo>
                  <a:lnTo>
                    <a:pt x="2949" y="2229"/>
                  </a:lnTo>
                  <a:cubicBezTo>
                    <a:pt x="2953" y="2241"/>
                    <a:pt x="2961" y="2269"/>
                    <a:pt x="2961" y="2277"/>
                  </a:cubicBezTo>
                  <a:lnTo>
                    <a:pt x="2961" y="2317"/>
                  </a:lnTo>
                  <a:lnTo>
                    <a:pt x="2953" y="2361"/>
                  </a:lnTo>
                  <a:cubicBezTo>
                    <a:pt x="2941" y="2425"/>
                    <a:pt x="2921" y="2485"/>
                    <a:pt x="2897" y="2545"/>
                  </a:cubicBezTo>
                  <a:cubicBezTo>
                    <a:pt x="2841" y="2665"/>
                    <a:pt x="2777" y="2781"/>
                    <a:pt x="2701" y="2889"/>
                  </a:cubicBezTo>
                  <a:lnTo>
                    <a:pt x="2721" y="2905"/>
                  </a:lnTo>
                  <a:cubicBezTo>
                    <a:pt x="2813" y="2805"/>
                    <a:pt x="2889" y="2693"/>
                    <a:pt x="2957" y="2577"/>
                  </a:cubicBezTo>
                  <a:cubicBezTo>
                    <a:pt x="2993" y="2517"/>
                    <a:pt x="3017" y="2453"/>
                    <a:pt x="3037" y="2385"/>
                  </a:cubicBezTo>
                  <a:lnTo>
                    <a:pt x="3045" y="2329"/>
                  </a:lnTo>
                  <a:cubicBezTo>
                    <a:pt x="3049" y="2309"/>
                    <a:pt x="3049" y="2293"/>
                    <a:pt x="3045" y="2273"/>
                  </a:cubicBezTo>
                  <a:cubicBezTo>
                    <a:pt x="3045" y="2253"/>
                    <a:pt x="3045" y="2237"/>
                    <a:pt x="3041" y="2221"/>
                  </a:cubicBezTo>
                  <a:cubicBezTo>
                    <a:pt x="3037" y="2205"/>
                    <a:pt x="3033" y="2185"/>
                    <a:pt x="3025" y="2165"/>
                  </a:cubicBezTo>
                  <a:cubicBezTo>
                    <a:pt x="2981" y="2037"/>
                    <a:pt x="2929" y="1913"/>
                    <a:pt x="2861" y="1793"/>
                  </a:cubicBezTo>
                  <a:cubicBezTo>
                    <a:pt x="2801" y="1673"/>
                    <a:pt x="2737" y="1557"/>
                    <a:pt x="2689" y="1437"/>
                  </a:cubicBezTo>
                  <a:cubicBezTo>
                    <a:pt x="2677" y="1409"/>
                    <a:pt x="2665" y="1381"/>
                    <a:pt x="2657" y="1353"/>
                  </a:cubicBezTo>
                  <a:cubicBezTo>
                    <a:pt x="2653" y="1337"/>
                    <a:pt x="2649" y="1325"/>
                    <a:pt x="2649" y="1313"/>
                  </a:cubicBezTo>
                  <a:lnTo>
                    <a:pt x="2645" y="1281"/>
                  </a:lnTo>
                  <a:lnTo>
                    <a:pt x="2637" y="1257"/>
                  </a:lnTo>
                  <a:cubicBezTo>
                    <a:pt x="2613" y="1185"/>
                    <a:pt x="2581" y="1121"/>
                    <a:pt x="2537" y="1057"/>
                  </a:cubicBezTo>
                  <a:cubicBezTo>
                    <a:pt x="2461" y="945"/>
                    <a:pt x="2377" y="841"/>
                    <a:pt x="2297" y="733"/>
                  </a:cubicBezTo>
                  <a:cubicBezTo>
                    <a:pt x="2217" y="629"/>
                    <a:pt x="2145" y="521"/>
                    <a:pt x="2077" y="409"/>
                  </a:cubicBezTo>
                  <a:cubicBezTo>
                    <a:pt x="2045" y="353"/>
                    <a:pt x="2017" y="293"/>
                    <a:pt x="1989" y="233"/>
                  </a:cubicBezTo>
                  <a:lnTo>
                    <a:pt x="1953" y="141"/>
                  </a:lnTo>
                  <a:lnTo>
                    <a:pt x="1921" y="49"/>
                  </a:lnTo>
                  <a:lnTo>
                    <a:pt x="1909"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6" name="Google Shape;1456;p28"/>
            <p:cNvSpPr/>
            <p:nvPr/>
          </p:nvSpPr>
          <p:spPr>
            <a:xfrm>
              <a:off x="1536645" y="1457564"/>
              <a:ext cx="304210" cy="795247"/>
            </a:xfrm>
            <a:custGeom>
              <a:avLst/>
              <a:gdLst/>
              <a:ahLst/>
              <a:cxnLst/>
              <a:rect l="l" t="t" r="r" b="b"/>
              <a:pathLst>
                <a:path w="1301" h="3401" extrusionOk="0">
                  <a:moveTo>
                    <a:pt x="177" y="1"/>
                  </a:moveTo>
                  <a:lnTo>
                    <a:pt x="321" y="101"/>
                  </a:lnTo>
                  <a:cubicBezTo>
                    <a:pt x="381" y="141"/>
                    <a:pt x="425" y="201"/>
                    <a:pt x="441" y="273"/>
                  </a:cubicBezTo>
                  <a:cubicBezTo>
                    <a:pt x="449" y="305"/>
                    <a:pt x="449" y="345"/>
                    <a:pt x="441" y="381"/>
                  </a:cubicBezTo>
                  <a:cubicBezTo>
                    <a:pt x="429" y="417"/>
                    <a:pt x="417" y="453"/>
                    <a:pt x="401" y="485"/>
                  </a:cubicBezTo>
                  <a:cubicBezTo>
                    <a:pt x="369" y="557"/>
                    <a:pt x="337" y="629"/>
                    <a:pt x="301" y="701"/>
                  </a:cubicBezTo>
                  <a:lnTo>
                    <a:pt x="197" y="917"/>
                  </a:lnTo>
                  <a:cubicBezTo>
                    <a:pt x="125" y="1061"/>
                    <a:pt x="69" y="1213"/>
                    <a:pt x="29" y="1369"/>
                  </a:cubicBezTo>
                  <a:cubicBezTo>
                    <a:pt x="5" y="1453"/>
                    <a:pt x="1" y="1541"/>
                    <a:pt x="13" y="1629"/>
                  </a:cubicBezTo>
                  <a:cubicBezTo>
                    <a:pt x="17" y="1653"/>
                    <a:pt x="25" y="1677"/>
                    <a:pt x="37" y="1697"/>
                  </a:cubicBezTo>
                  <a:cubicBezTo>
                    <a:pt x="41" y="1709"/>
                    <a:pt x="45" y="1721"/>
                    <a:pt x="53" y="1733"/>
                  </a:cubicBezTo>
                  <a:lnTo>
                    <a:pt x="65" y="1757"/>
                  </a:lnTo>
                  <a:cubicBezTo>
                    <a:pt x="85" y="1789"/>
                    <a:pt x="101" y="1821"/>
                    <a:pt x="117" y="1857"/>
                  </a:cubicBezTo>
                  <a:cubicBezTo>
                    <a:pt x="145" y="1925"/>
                    <a:pt x="169" y="1997"/>
                    <a:pt x="193" y="2073"/>
                  </a:cubicBezTo>
                  <a:cubicBezTo>
                    <a:pt x="217" y="2145"/>
                    <a:pt x="241" y="2221"/>
                    <a:pt x="261" y="2297"/>
                  </a:cubicBezTo>
                  <a:cubicBezTo>
                    <a:pt x="309" y="2445"/>
                    <a:pt x="353" y="2601"/>
                    <a:pt x="401" y="2749"/>
                  </a:cubicBezTo>
                  <a:cubicBezTo>
                    <a:pt x="425" y="2829"/>
                    <a:pt x="457" y="2905"/>
                    <a:pt x="493" y="2977"/>
                  </a:cubicBezTo>
                  <a:cubicBezTo>
                    <a:pt x="533" y="3057"/>
                    <a:pt x="593" y="3121"/>
                    <a:pt x="665" y="3169"/>
                  </a:cubicBezTo>
                  <a:cubicBezTo>
                    <a:pt x="729" y="3217"/>
                    <a:pt x="797" y="3261"/>
                    <a:pt x="869" y="3297"/>
                  </a:cubicBezTo>
                  <a:cubicBezTo>
                    <a:pt x="941" y="3333"/>
                    <a:pt x="1013" y="3369"/>
                    <a:pt x="1085" y="3401"/>
                  </a:cubicBezTo>
                  <a:lnTo>
                    <a:pt x="1093" y="3389"/>
                  </a:lnTo>
                  <a:cubicBezTo>
                    <a:pt x="1025" y="3345"/>
                    <a:pt x="961" y="3301"/>
                    <a:pt x="901" y="3249"/>
                  </a:cubicBezTo>
                  <a:cubicBezTo>
                    <a:pt x="837" y="3201"/>
                    <a:pt x="773" y="3149"/>
                    <a:pt x="717" y="3101"/>
                  </a:cubicBezTo>
                  <a:cubicBezTo>
                    <a:pt x="665" y="3057"/>
                    <a:pt x="621" y="2997"/>
                    <a:pt x="593" y="2929"/>
                  </a:cubicBezTo>
                  <a:cubicBezTo>
                    <a:pt x="565" y="2857"/>
                    <a:pt x="541" y="2785"/>
                    <a:pt x="525" y="2713"/>
                  </a:cubicBezTo>
                  <a:cubicBezTo>
                    <a:pt x="485" y="2561"/>
                    <a:pt x="445" y="2405"/>
                    <a:pt x="405" y="2253"/>
                  </a:cubicBezTo>
                  <a:cubicBezTo>
                    <a:pt x="361" y="2097"/>
                    <a:pt x="309" y="1945"/>
                    <a:pt x="241" y="1797"/>
                  </a:cubicBezTo>
                  <a:cubicBezTo>
                    <a:pt x="225" y="1761"/>
                    <a:pt x="201" y="1721"/>
                    <a:pt x="181" y="1689"/>
                  </a:cubicBezTo>
                  <a:lnTo>
                    <a:pt x="165" y="1661"/>
                  </a:lnTo>
                  <a:cubicBezTo>
                    <a:pt x="161" y="1657"/>
                    <a:pt x="157" y="1649"/>
                    <a:pt x="153" y="1645"/>
                  </a:cubicBezTo>
                  <a:cubicBezTo>
                    <a:pt x="149" y="1629"/>
                    <a:pt x="141" y="1613"/>
                    <a:pt x="141" y="1601"/>
                  </a:cubicBezTo>
                  <a:cubicBezTo>
                    <a:pt x="125" y="1529"/>
                    <a:pt x="125" y="1457"/>
                    <a:pt x="141" y="1389"/>
                  </a:cubicBezTo>
                  <a:cubicBezTo>
                    <a:pt x="165" y="1237"/>
                    <a:pt x="205" y="1085"/>
                    <a:pt x="261" y="937"/>
                  </a:cubicBezTo>
                  <a:cubicBezTo>
                    <a:pt x="289" y="865"/>
                    <a:pt x="313" y="789"/>
                    <a:pt x="345" y="717"/>
                  </a:cubicBezTo>
                  <a:lnTo>
                    <a:pt x="441" y="501"/>
                  </a:lnTo>
                  <a:cubicBezTo>
                    <a:pt x="457" y="461"/>
                    <a:pt x="469" y="425"/>
                    <a:pt x="481" y="385"/>
                  </a:cubicBezTo>
                  <a:cubicBezTo>
                    <a:pt x="493" y="345"/>
                    <a:pt x="497" y="301"/>
                    <a:pt x="489" y="257"/>
                  </a:cubicBezTo>
                  <a:cubicBezTo>
                    <a:pt x="483" y="216"/>
                    <a:pt x="470" y="177"/>
                    <a:pt x="450" y="140"/>
                  </a:cubicBezTo>
                  <a:lnTo>
                    <a:pt x="450" y="140"/>
                  </a:lnTo>
                  <a:cubicBezTo>
                    <a:pt x="542" y="176"/>
                    <a:pt x="632" y="221"/>
                    <a:pt x="721" y="273"/>
                  </a:cubicBezTo>
                  <a:cubicBezTo>
                    <a:pt x="745" y="289"/>
                    <a:pt x="769" y="309"/>
                    <a:pt x="789" y="329"/>
                  </a:cubicBezTo>
                  <a:cubicBezTo>
                    <a:pt x="793" y="337"/>
                    <a:pt x="797" y="337"/>
                    <a:pt x="801" y="345"/>
                  </a:cubicBezTo>
                  <a:lnTo>
                    <a:pt x="817" y="369"/>
                  </a:lnTo>
                  <a:lnTo>
                    <a:pt x="837" y="409"/>
                  </a:lnTo>
                  <a:lnTo>
                    <a:pt x="929" y="609"/>
                  </a:lnTo>
                  <a:cubicBezTo>
                    <a:pt x="961" y="673"/>
                    <a:pt x="993" y="741"/>
                    <a:pt x="1029" y="805"/>
                  </a:cubicBezTo>
                  <a:cubicBezTo>
                    <a:pt x="1049" y="837"/>
                    <a:pt x="1069" y="869"/>
                    <a:pt x="1089" y="901"/>
                  </a:cubicBezTo>
                  <a:cubicBezTo>
                    <a:pt x="1097" y="921"/>
                    <a:pt x="1109" y="933"/>
                    <a:pt x="1121" y="949"/>
                  </a:cubicBezTo>
                  <a:cubicBezTo>
                    <a:pt x="1129" y="961"/>
                    <a:pt x="1137" y="977"/>
                    <a:pt x="1145" y="989"/>
                  </a:cubicBezTo>
                  <a:cubicBezTo>
                    <a:pt x="1173" y="1053"/>
                    <a:pt x="1201" y="1121"/>
                    <a:pt x="1221" y="1189"/>
                  </a:cubicBezTo>
                  <a:cubicBezTo>
                    <a:pt x="1245" y="1257"/>
                    <a:pt x="1265" y="1329"/>
                    <a:pt x="1289" y="1397"/>
                  </a:cubicBezTo>
                  <a:lnTo>
                    <a:pt x="1301" y="1397"/>
                  </a:lnTo>
                  <a:cubicBezTo>
                    <a:pt x="1293" y="1325"/>
                    <a:pt x="1285" y="1249"/>
                    <a:pt x="1273" y="1177"/>
                  </a:cubicBezTo>
                  <a:cubicBezTo>
                    <a:pt x="1261" y="1105"/>
                    <a:pt x="1245" y="1029"/>
                    <a:pt x="1221" y="957"/>
                  </a:cubicBezTo>
                  <a:cubicBezTo>
                    <a:pt x="1213" y="941"/>
                    <a:pt x="1205" y="921"/>
                    <a:pt x="1193" y="901"/>
                  </a:cubicBezTo>
                  <a:cubicBezTo>
                    <a:pt x="1185" y="885"/>
                    <a:pt x="1173" y="869"/>
                    <a:pt x="1169" y="857"/>
                  </a:cubicBezTo>
                  <a:cubicBezTo>
                    <a:pt x="1153" y="825"/>
                    <a:pt x="1137" y="793"/>
                    <a:pt x="1121" y="761"/>
                  </a:cubicBezTo>
                  <a:cubicBezTo>
                    <a:pt x="1093" y="693"/>
                    <a:pt x="1065" y="629"/>
                    <a:pt x="1033" y="561"/>
                  </a:cubicBezTo>
                  <a:lnTo>
                    <a:pt x="945" y="361"/>
                  </a:lnTo>
                  <a:lnTo>
                    <a:pt x="933" y="337"/>
                  </a:lnTo>
                  <a:lnTo>
                    <a:pt x="929" y="325"/>
                  </a:lnTo>
                  <a:lnTo>
                    <a:pt x="925" y="317"/>
                  </a:lnTo>
                  <a:lnTo>
                    <a:pt x="921" y="309"/>
                  </a:lnTo>
                  <a:lnTo>
                    <a:pt x="921" y="305"/>
                  </a:lnTo>
                  <a:lnTo>
                    <a:pt x="905" y="281"/>
                  </a:lnTo>
                  <a:cubicBezTo>
                    <a:pt x="897" y="273"/>
                    <a:pt x="889" y="265"/>
                    <a:pt x="881" y="253"/>
                  </a:cubicBezTo>
                  <a:cubicBezTo>
                    <a:pt x="853" y="221"/>
                    <a:pt x="821" y="197"/>
                    <a:pt x="781" y="177"/>
                  </a:cubicBezTo>
                  <a:cubicBezTo>
                    <a:pt x="717" y="137"/>
                    <a:pt x="645" y="109"/>
                    <a:pt x="569" y="85"/>
                  </a:cubicBezTo>
                  <a:cubicBezTo>
                    <a:pt x="502" y="66"/>
                    <a:pt x="435" y="47"/>
                    <a:pt x="368" y="35"/>
                  </a:cubicBezTo>
                  <a:lnTo>
                    <a:pt x="368" y="35"/>
                  </a:lnTo>
                  <a:cubicBezTo>
                    <a:pt x="367" y="34"/>
                    <a:pt x="366" y="33"/>
                    <a:pt x="365" y="33"/>
                  </a:cubicBezTo>
                  <a:lnTo>
                    <a:pt x="364" y="34"/>
                  </a:lnTo>
                  <a:lnTo>
                    <a:pt x="364" y="34"/>
                  </a:lnTo>
                  <a:cubicBezTo>
                    <a:pt x="360" y="34"/>
                    <a:pt x="356" y="33"/>
                    <a:pt x="353" y="33"/>
                  </a:cubicBezTo>
                  <a:lnTo>
                    <a:pt x="17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7" name="Google Shape;1457;p28"/>
            <p:cNvSpPr/>
            <p:nvPr/>
          </p:nvSpPr>
          <p:spPr>
            <a:xfrm>
              <a:off x="1976244" y="1611892"/>
              <a:ext cx="539908" cy="601638"/>
            </a:xfrm>
            <a:custGeom>
              <a:avLst/>
              <a:gdLst/>
              <a:ahLst/>
              <a:cxnLst/>
              <a:rect l="l" t="t" r="r" b="b"/>
              <a:pathLst>
                <a:path w="2309" h="2573" extrusionOk="0">
                  <a:moveTo>
                    <a:pt x="1097" y="1"/>
                  </a:moveTo>
                  <a:cubicBezTo>
                    <a:pt x="1077" y="1"/>
                    <a:pt x="1065" y="5"/>
                    <a:pt x="1049" y="17"/>
                  </a:cubicBezTo>
                  <a:cubicBezTo>
                    <a:pt x="1041" y="21"/>
                    <a:pt x="1033" y="29"/>
                    <a:pt x="1029" y="41"/>
                  </a:cubicBezTo>
                  <a:cubicBezTo>
                    <a:pt x="1029" y="45"/>
                    <a:pt x="1025" y="53"/>
                    <a:pt x="1025" y="57"/>
                  </a:cubicBezTo>
                  <a:lnTo>
                    <a:pt x="1025" y="65"/>
                  </a:lnTo>
                  <a:cubicBezTo>
                    <a:pt x="1025" y="69"/>
                    <a:pt x="1025" y="69"/>
                    <a:pt x="1025" y="73"/>
                  </a:cubicBezTo>
                  <a:cubicBezTo>
                    <a:pt x="1021" y="77"/>
                    <a:pt x="1017" y="77"/>
                    <a:pt x="1017" y="81"/>
                  </a:cubicBezTo>
                  <a:cubicBezTo>
                    <a:pt x="997" y="101"/>
                    <a:pt x="977" y="117"/>
                    <a:pt x="957" y="125"/>
                  </a:cubicBezTo>
                  <a:cubicBezTo>
                    <a:pt x="909" y="153"/>
                    <a:pt x="857" y="173"/>
                    <a:pt x="805" y="189"/>
                  </a:cubicBezTo>
                  <a:cubicBezTo>
                    <a:pt x="701" y="217"/>
                    <a:pt x="601" y="241"/>
                    <a:pt x="497" y="253"/>
                  </a:cubicBezTo>
                  <a:cubicBezTo>
                    <a:pt x="449" y="257"/>
                    <a:pt x="405" y="265"/>
                    <a:pt x="357" y="265"/>
                  </a:cubicBezTo>
                  <a:cubicBezTo>
                    <a:pt x="333" y="265"/>
                    <a:pt x="305" y="269"/>
                    <a:pt x="285" y="269"/>
                  </a:cubicBezTo>
                  <a:cubicBezTo>
                    <a:pt x="261" y="277"/>
                    <a:pt x="237" y="281"/>
                    <a:pt x="213" y="289"/>
                  </a:cubicBezTo>
                  <a:cubicBezTo>
                    <a:pt x="137" y="313"/>
                    <a:pt x="69" y="369"/>
                    <a:pt x="33" y="441"/>
                  </a:cubicBezTo>
                  <a:cubicBezTo>
                    <a:pt x="13" y="485"/>
                    <a:pt x="1" y="537"/>
                    <a:pt x="1" y="585"/>
                  </a:cubicBezTo>
                  <a:cubicBezTo>
                    <a:pt x="1" y="601"/>
                    <a:pt x="5" y="617"/>
                    <a:pt x="9" y="637"/>
                  </a:cubicBezTo>
                  <a:lnTo>
                    <a:pt x="17" y="641"/>
                  </a:lnTo>
                  <a:cubicBezTo>
                    <a:pt x="21" y="625"/>
                    <a:pt x="21" y="609"/>
                    <a:pt x="29" y="593"/>
                  </a:cubicBezTo>
                  <a:cubicBezTo>
                    <a:pt x="37" y="553"/>
                    <a:pt x="57" y="513"/>
                    <a:pt x="81" y="477"/>
                  </a:cubicBezTo>
                  <a:cubicBezTo>
                    <a:pt x="117" y="429"/>
                    <a:pt x="173" y="393"/>
                    <a:pt x="237" y="385"/>
                  </a:cubicBezTo>
                  <a:cubicBezTo>
                    <a:pt x="253" y="381"/>
                    <a:pt x="273" y="377"/>
                    <a:pt x="293" y="377"/>
                  </a:cubicBezTo>
                  <a:lnTo>
                    <a:pt x="353" y="377"/>
                  </a:lnTo>
                  <a:cubicBezTo>
                    <a:pt x="377" y="379"/>
                    <a:pt x="401" y="380"/>
                    <a:pt x="426" y="380"/>
                  </a:cubicBezTo>
                  <a:cubicBezTo>
                    <a:pt x="451" y="380"/>
                    <a:pt x="477" y="379"/>
                    <a:pt x="505" y="377"/>
                  </a:cubicBezTo>
                  <a:cubicBezTo>
                    <a:pt x="617" y="369"/>
                    <a:pt x="729" y="345"/>
                    <a:pt x="837" y="309"/>
                  </a:cubicBezTo>
                  <a:cubicBezTo>
                    <a:pt x="897" y="289"/>
                    <a:pt x="957" y="257"/>
                    <a:pt x="1009" y="221"/>
                  </a:cubicBezTo>
                  <a:cubicBezTo>
                    <a:pt x="1041" y="197"/>
                    <a:pt x="1065" y="169"/>
                    <a:pt x="1085" y="141"/>
                  </a:cubicBezTo>
                  <a:cubicBezTo>
                    <a:pt x="1089" y="129"/>
                    <a:pt x="1097" y="121"/>
                    <a:pt x="1101" y="109"/>
                  </a:cubicBezTo>
                  <a:lnTo>
                    <a:pt x="1105" y="93"/>
                  </a:lnTo>
                  <a:lnTo>
                    <a:pt x="1105" y="85"/>
                  </a:lnTo>
                  <a:lnTo>
                    <a:pt x="1105" y="85"/>
                  </a:lnTo>
                  <a:cubicBezTo>
                    <a:pt x="1129" y="85"/>
                    <a:pt x="1151" y="90"/>
                    <a:pt x="1173" y="101"/>
                  </a:cubicBezTo>
                  <a:cubicBezTo>
                    <a:pt x="1201" y="117"/>
                    <a:pt x="1229" y="129"/>
                    <a:pt x="1253" y="149"/>
                  </a:cubicBezTo>
                  <a:cubicBezTo>
                    <a:pt x="1305" y="185"/>
                    <a:pt x="1357" y="229"/>
                    <a:pt x="1397" y="277"/>
                  </a:cubicBezTo>
                  <a:cubicBezTo>
                    <a:pt x="1441" y="325"/>
                    <a:pt x="1481" y="381"/>
                    <a:pt x="1509" y="437"/>
                  </a:cubicBezTo>
                  <a:cubicBezTo>
                    <a:pt x="1525" y="469"/>
                    <a:pt x="1537" y="497"/>
                    <a:pt x="1549" y="529"/>
                  </a:cubicBezTo>
                  <a:cubicBezTo>
                    <a:pt x="1557" y="557"/>
                    <a:pt x="1565" y="593"/>
                    <a:pt x="1577" y="625"/>
                  </a:cubicBezTo>
                  <a:cubicBezTo>
                    <a:pt x="1609" y="757"/>
                    <a:pt x="1661" y="885"/>
                    <a:pt x="1725" y="1009"/>
                  </a:cubicBezTo>
                  <a:cubicBezTo>
                    <a:pt x="1789" y="1129"/>
                    <a:pt x="1857" y="1241"/>
                    <a:pt x="1941" y="1349"/>
                  </a:cubicBezTo>
                  <a:cubicBezTo>
                    <a:pt x="1961" y="1377"/>
                    <a:pt x="1981" y="1401"/>
                    <a:pt x="2005" y="1425"/>
                  </a:cubicBezTo>
                  <a:cubicBezTo>
                    <a:pt x="2013" y="1433"/>
                    <a:pt x="2021" y="1441"/>
                    <a:pt x="2029" y="1445"/>
                  </a:cubicBezTo>
                  <a:lnTo>
                    <a:pt x="2033" y="1453"/>
                  </a:lnTo>
                  <a:lnTo>
                    <a:pt x="2037" y="1453"/>
                  </a:lnTo>
                  <a:cubicBezTo>
                    <a:pt x="2045" y="1461"/>
                    <a:pt x="2049" y="1469"/>
                    <a:pt x="2053" y="1481"/>
                  </a:cubicBezTo>
                  <a:cubicBezTo>
                    <a:pt x="2061" y="1489"/>
                    <a:pt x="2065" y="1501"/>
                    <a:pt x="2069" y="1513"/>
                  </a:cubicBezTo>
                  <a:cubicBezTo>
                    <a:pt x="2077" y="1525"/>
                    <a:pt x="2081" y="1537"/>
                    <a:pt x="2085" y="1549"/>
                  </a:cubicBezTo>
                  <a:cubicBezTo>
                    <a:pt x="2097" y="1577"/>
                    <a:pt x="2105" y="1601"/>
                    <a:pt x="2113" y="1625"/>
                  </a:cubicBezTo>
                  <a:cubicBezTo>
                    <a:pt x="2145" y="1725"/>
                    <a:pt x="2169" y="1829"/>
                    <a:pt x="2181" y="1933"/>
                  </a:cubicBezTo>
                  <a:cubicBezTo>
                    <a:pt x="2193" y="2021"/>
                    <a:pt x="2197" y="2109"/>
                    <a:pt x="2189" y="2197"/>
                  </a:cubicBezTo>
                  <a:cubicBezTo>
                    <a:pt x="2189" y="2237"/>
                    <a:pt x="2181" y="2273"/>
                    <a:pt x="2173" y="2305"/>
                  </a:cubicBezTo>
                  <a:cubicBezTo>
                    <a:pt x="2169" y="2341"/>
                    <a:pt x="2157" y="2369"/>
                    <a:pt x="2153" y="2397"/>
                  </a:cubicBezTo>
                  <a:cubicBezTo>
                    <a:pt x="2137" y="2441"/>
                    <a:pt x="2121" y="2481"/>
                    <a:pt x="2097" y="2521"/>
                  </a:cubicBezTo>
                  <a:lnTo>
                    <a:pt x="2077" y="2565"/>
                  </a:lnTo>
                  <a:lnTo>
                    <a:pt x="2085" y="2573"/>
                  </a:lnTo>
                  <a:lnTo>
                    <a:pt x="2121" y="2537"/>
                  </a:lnTo>
                  <a:cubicBezTo>
                    <a:pt x="2153" y="2501"/>
                    <a:pt x="2177" y="2461"/>
                    <a:pt x="2201" y="2421"/>
                  </a:cubicBezTo>
                  <a:cubicBezTo>
                    <a:pt x="2217" y="2393"/>
                    <a:pt x="2229" y="2361"/>
                    <a:pt x="2245" y="2325"/>
                  </a:cubicBezTo>
                  <a:cubicBezTo>
                    <a:pt x="2257" y="2289"/>
                    <a:pt x="2269" y="2249"/>
                    <a:pt x="2277" y="2209"/>
                  </a:cubicBezTo>
                  <a:cubicBezTo>
                    <a:pt x="2297" y="2117"/>
                    <a:pt x="2309" y="2021"/>
                    <a:pt x="2305" y="1921"/>
                  </a:cubicBezTo>
                  <a:cubicBezTo>
                    <a:pt x="2301" y="1809"/>
                    <a:pt x="2285" y="1697"/>
                    <a:pt x="2253" y="1585"/>
                  </a:cubicBezTo>
                  <a:cubicBezTo>
                    <a:pt x="2245" y="1553"/>
                    <a:pt x="2237" y="1525"/>
                    <a:pt x="2225" y="1493"/>
                  </a:cubicBezTo>
                  <a:cubicBezTo>
                    <a:pt x="2221" y="1481"/>
                    <a:pt x="2213" y="1465"/>
                    <a:pt x="2205" y="1449"/>
                  </a:cubicBezTo>
                  <a:cubicBezTo>
                    <a:pt x="2197" y="1433"/>
                    <a:pt x="2189" y="1417"/>
                    <a:pt x="2181" y="1401"/>
                  </a:cubicBezTo>
                  <a:cubicBezTo>
                    <a:pt x="2169" y="1381"/>
                    <a:pt x="2157" y="1365"/>
                    <a:pt x="2145" y="1349"/>
                  </a:cubicBezTo>
                  <a:lnTo>
                    <a:pt x="2137" y="1341"/>
                  </a:lnTo>
                  <a:lnTo>
                    <a:pt x="2121" y="1329"/>
                  </a:lnTo>
                  <a:cubicBezTo>
                    <a:pt x="2117" y="1325"/>
                    <a:pt x="2113" y="1321"/>
                    <a:pt x="2109" y="1317"/>
                  </a:cubicBezTo>
                  <a:cubicBezTo>
                    <a:pt x="2093" y="1297"/>
                    <a:pt x="2069" y="1277"/>
                    <a:pt x="2049" y="1253"/>
                  </a:cubicBezTo>
                  <a:cubicBezTo>
                    <a:pt x="1969" y="1153"/>
                    <a:pt x="1897" y="1049"/>
                    <a:pt x="1833" y="941"/>
                  </a:cubicBezTo>
                  <a:cubicBezTo>
                    <a:pt x="1761" y="829"/>
                    <a:pt x="1701" y="713"/>
                    <a:pt x="1645" y="593"/>
                  </a:cubicBezTo>
                  <a:cubicBezTo>
                    <a:pt x="1597" y="461"/>
                    <a:pt x="1525" y="345"/>
                    <a:pt x="1429" y="241"/>
                  </a:cubicBezTo>
                  <a:cubicBezTo>
                    <a:pt x="1385" y="193"/>
                    <a:pt x="1333" y="145"/>
                    <a:pt x="1281" y="101"/>
                  </a:cubicBezTo>
                  <a:cubicBezTo>
                    <a:pt x="1257" y="81"/>
                    <a:pt x="1229" y="61"/>
                    <a:pt x="1201" y="41"/>
                  </a:cubicBezTo>
                  <a:cubicBezTo>
                    <a:pt x="1169" y="21"/>
                    <a:pt x="1133" y="5"/>
                    <a:pt x="109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8" name="Google Shape;1458;p28"/>
            <p:cNvSpPr/>
            <p:nvPr/>
          </p:nvSpPr>
          <p:spPr>
            <a:xfrm>
              <a:off x="2409297" y="2200210"/>
              <a:ext cx="910290" cy="384646"/>
            </a:xfrm>
            <a:custGeom>
              <a:avLst/>
              <a:gdLst/>
              <a:ahLst/>
              <a:cxnLst/>
              <a:rect l="l" t="t" r="r" b="b"/>
              <a:pathLst>
                <a:path w="3893" h="1645" extrusionOk="0">
                  <a:moveTo>
                    <a:pt x="449" y="1"/>
                  </a:moveTo>
                  <a:cubicBezTo>
                    <a:pt x="365" y="1"/>
                    <a:pt x="281" y="13"/>
                    <a:pt x="201" y="37"/>
                  </a:cubicBezTo>
                  <a:cubicBezTo>
                    <a:pt x="161" y="49"/>
                    <a:pt x="121" y="65"/>
                    <a:pt x="85" y="85"/>
                  </a:cubicBezTo>
                  <a:cubicBezTo>
                    <a:pt x="49" y="109"/>
                    <a:pt x="17" y="141"/>
                    <a:pt x="1" y="181"/>
                  </a:cubicBezTo>
                  <a:lnTo>
                    <a:pt x="17" y="185"/>
                  </a:lnTo>
                  <a:cubicBezTo>
                    <a:pt x="69" y="129"/>
                    <a:pt x="141" y="97"/>
                    <a:pt x="217" y="93"/>
                  </a:cubicBezTo>
                  <a:cubicBezTo>
                    <a:pt x="243" y="87"/>
                    <a:pt x="272" y="83"/>
                    <a:pt x="299" y="83"/>
                  </a:cubicBezTo>
                  <a:cubicBezTo>
                    <a:pt x="309" y="83"/>
                    <a:pt x="319" y="84"/>
                    <a:pt x="329" y="85"/>
                  </a:cubicBezTo>
                  <a:cubicBezTo>
                    <a:pt x="369" y="85"/>
                    <a:pt x="409" y="85"/>
                    <a:pt x="449" y="89"/>
                  </a:cubicBezTo>
                  <a:cubicBezTo>
                    <a:pt x="525" y="93"/>
                    <a:pt x="601" y="105"/>
                    <a:pt x="681" y="121"/>
                  </a:cubicBezTo>
                  <a:cubicBezTo>
                    <a:pt x="757" y="133"/>
                    <a:pt x="833" y="153"/>
                    <a:pt x="909" y="169"/>
                  </a:cubicBezTo>
                  <a:cubicBezTo>
                    <a:pt x="989" y="189"/>
                    <a:pt x="1065" y="209"/>
                    <a:pt x="1141" y="229"/>
                  </a:cubicBezTo>
                  <a:cubicBezTo>
                    <a:pt x="1221" y="249"/>
                    <a:pt x="1297" y="265"/>
                    <a:pt x="1377" y="281"/>
                  </a:cubicBezTo>
                  <a:cubicBezTo>
                    <a:pt x="1457" y="297"/>
                    <a:pt x="1537" y="309"/>
                    <a:pt x="1613" y="325"/>
                  </a:cubicBezTo>
                  <a:cubicBezTo>
                    <a:pt x="1693" y="341"/>
                    <a:pt x="1773" y="349"/>
                    <a:pt x="1853" y="365"/>
                  </a:cubicBezTo>
                  <a:cubicBezTo>
                    <a:pt x="2013" y="389"/>
                    <a:pt x="2169" y="421"/>
                    <a:pt x="2329" y="445"/>
                  </a:cubicBezTo>
                  <a:cubicBezTo>
                    <a:pt x="2485" y="473"/>
                    <a:pt x="2645" y="505"/>
                    <a:pt x="2805" y="525"/>
                  </a:cubicBezTo>
                  <a:cubicBezTo>
                    <a:pt x="2885" y="537"/>
                    <a:pt x="2969" y="541"/>
                    <a:pt x="3049" y="541"/>
                  </a:cubicBezTo>
                  <a:cubicBezTo>
                    <a:pt x="3057" y="542"/>
                    <a:pt x="3065" y="542"/>
                    <a:pt x="3072" y="542"/>
                  </a:cubicBezTo>
                  <a:cubicBezTo>
                    <a:pt x="3086" y="542"/>
                    <a:pt x="3100" y="541"/>
                    <a:pt x="3113" y="541"/>
                  </a:cubicBezTo>
                  <a:lnTo>
                    <a:pt x="3169" y="541"/>
                  </a:lnTo>
                  <a:cubicBezTo>
                    <a:pt x="3201" y="545"/>
                    <a:pt x="3237" y="557"/>
                    <a:pt x="3269" y="565"/>
                  </a:cubicBezTo>
                  <a:cubicBezTo>
                    <a:pt x="3337" y="593"/>
                    <a:pt x="3405" y="625"/>
                    <a:pt x="3469" y="665"/>
                  </a:cubicBezTo>
                  <a:cubicBezTo>
                    <a:pt x="3483" y="674"/>
                    <a:pt x="3496" y="683"/>
                    <a:pt x="3509" y="693"/>
                  </a:cubicBezTo>
                  <a:lnTo>
                    <a:pt x="3509" y="693"/>
                  </a:lnTo>
                  <a:cubicBezTo>
                    <a:pt x="3500" y="694"/>
                    <a:pt x="3490" y="696"/>
                    <a:pt x="3481" y="697"/>
                  </a:cubicBezTo>
                  <a:cubicBezTo>
                    <a:pt x="3445" y="705"/>
                    <a:pt x="3409" y="717"/>
                    <a:pt x="3373" y="729"/>
                  </a:cubicBezTo>
                  <a:cubicBezTo>
                    <a:pt x="3333" y="745"/>
                    <a:pt x="3297" y="765"/>
                    <a:pt x="3265" y="793"/>
                  </a:cubicBezTo>
                  <a:cubicBezTo>
                    <a:pt x="3253" y="801"/>
                    <a:pt x="3245" y="809"/>
                    <a:pt x="3237" y="821"/>
                  </a:cubicBezTo>
                  <a:lnTo>
                    <a:pt x="3221" y="841"/>
                  </a:lnTo>
                  <a:cubicBezTo>
                    <a:pt x="3209" y="857"/>
                    <a:pt x="3197" y="881"/>
                    <a:pt x="3189" y="893"/>
                  </a:cubicBezTo>
                  <a:cubicBezTo>
                    <a:pt x="3173" y="925"/>
                    <a:pt x="3161" y="957"/>
                    <a:pt x="3145" y="985"/>
                  </a:cubicBezTo>
                  <a:cubicBezTo>
                    <a:pt x="3113" y="1045"/>
                    <a:pt x="3081" y="1105"/>
                    <a:pt x="3049" y="1161"/>
                  </a:cubicBezTo>
                  <a:cubicBezTo>
                    <a:pt x="3033" y="1189"/>
                    <a:pt x="3017" y="1217"/>
                    <a:pt x="2997" y="1241"/>
                  </a:cubicBezTo>
                  <a:cubicBezTo>
                    <a:pt x="2977" y="1269"/>
                    <a:pt x="2957" y="1297"/>
                    <a:pt x="2937" y="1321"/>
                  </a:cubicBezTo>
                  <a:cubicBezTo>
                    <a:pt x="2917" y="1345"/>
                    <a:pt x="2897" y="1369"/>
                    <a:pt x="2873" y="1393"/>
                  </a:cubicBezTo>
                  <a:cubicBezTo>
                    <a:pt x="2849" y="1417"/>
                    <a:pt x="2825" y="1437"/>
                    <a:pt x="2801" y="1461"/>
                  </a:cubicBezTo>
                  <a:cubicBezTo>
                    <a:pt x="2777" y="1481"/>
                    <a:pt x="2749" y="1497"/>
                    <a:pt x="2721" y="1517"/>
                  </a:cubicBezTo>
                  <a:lnTo>
                    <a:pt x="2637" y="1565"/>
                  </a:lnTo>
                  <a:lnTo>
                    <a:pt x="2545" y="1605"/>
                  </a:lnTo>
                  <a:lnTo>
                    <a:pt x="2449" y="1633"/>
                  </a:lnTo>
                  <a:lnTo>
                    <a:pt x="2449" y="1645"/>
                  </a:lnTo>
                  <a:cubicBezTo>
                    <a:pt x="2481" y="1641"/>
                    <a:pt x="2517" y="1641"/>
                    <a:pt x="2549" y="1637"/>
                  </a:cubicBezTo>
                  <a:lnTo>
                    <a:pt x="2649" y="1613"/>
                  </a:lnTo>
                  <a:cubicBezTo>
                    <a:pt x="2685" y="1601"/>
                    <a:pt x="2721" y="1593"/>
                    <a:pt x="2749" y="1577"/>
                  </a:cubicBezTo>
                  <a:cubicBezTo>
                    <a:pt x="2781" y="1561"/>
                    <a:pt x="2813" y="1545"/>
                    <a:pt x="2845" y="1525"/>
                  </a:cubicBezTo>
                  <a:cubicBezTo>
                    <a:pt x="2873" y="1509"/>
                    <a:pt x="2901" y="1485"/>
                    <a:pt x="2929" y="1465"/>
                  </a:cubicBezTo>
                  <a:cubicBezTo>
                    <a:pt x="2957" y="1441"/>
                    <a:pt x="2985" y="1417"/>
                    <a:pt x="3009" y="1393"/>
                  </a:cubicBezTo>
                  <a:cubicBezTo>
                    <a:pt x="3033" y="1369"/>
                    <a:pt x="3057" y="1341"/>
                    <a:pt x="3081" y="1313"/>
                  </a:cubicBezTo>
                  <a:cubicBezTo>
                    <a:pt x="3105" y="1289"/>
                    <a:pt x="3125" y="1257"/>
                    <a:pt x="3145" y="1229"/>
                  </a:cubicBezTo>
                  <a:cubicBezTo>
                    <a:pt x="3185" y="1173"/>
                    <a:pt x="3225" y="1113"/>
                    <a:pt x="3257" y="1053"/>
                  </a:cubicBezTo>
                  <a:lnTo>
                    <a:pt x="3309" y="965"/>
                  </a:lnTo>
                  <a:lnTo>
                    <a:pt x="3329" y="929"/>
                  </a:lnTo>
                  <a:lnTo>
                    <a:pt x="3345" y="909"/>
                  </a:lnTo>
                  <a:lnTo>
                    <a:pt x="3353" y="905"/>
                  </a:lnTo>
                  <a:cubicBezTo>
                    <a:pt x="3373" y="889"/>
                    <a:pt x="3397" y="877"/>
                    <a:pt x="3421" y="869"/>
                  </a:cubicBezTo>
                  <a:cubicBezTo>
                    <a:pt x="3449" y="861"/>
                    <a:pt x="3477" y="853"/>
                    <a:pt x="3509" y="845"/>
                  </a:cubicBezTo>
                  <a:cubicBezTo>
                    <a:pt x="3541" y="841"/>
                    <a:pt x="3573" y="837"/>
                    <a:pt x="3601" y="833"/>
                  </a:cubicBezTo>
                  <a:cubicBezTo>
                    <a:pt x="3633" y="829"/>
                    <a:pt x="3669" y="825"/>
                    <a:pt x="3697" y="825"/>
                  </a:cubicBezTo>
                  <a:lnTo>
                    <a:pt x="3893" y="813"/>
                  </a:lnTo>
                  <a:lnTo>
                    <a:pt x="3745" y="693"/>
                  </a:lnTo>
                  <a:cubicBezTo>
                    <a:pt x="3677" y="641"/>
                    <a:pt x="3609" y="593"/>
                    <a:pt x="3537" y="553"/>
                  </a:cubicBezTo>
                  <a:cubicBezTo>
                    <a:pt x="3461" y="509"/>
                    <a:pt x="3385" y="473"/>
                    <a:pt x="3305" y="449"/>
                  </a:cubicBezTo>
                  <a:cubicBezTo>
                    <a:pt x="3261" y="433"/>
                    <a:pt x="3213" y="425"/>
                    <a:pt x="3169" y="421"/>
                  </a:cubicBezTo>
                  <a:lnTo>
                    <a:pt x="3101" y="421"/>
                  </a:lnTo>
                  <a:cubicBezTo>
                    <a:pt x="3081" y="425"/>
                    <a:pt x="3065" y="429"/>
                    <a:pt x="3045" y="429"/>
                  </a:cubicBezTo>
                  <a:cubicBezTo>
                    <a:pt x="2969" y="433"/>
                    <a:pt x="2889" y="433"/>
                    <a:pt x="2809" y="433"/>
                  </a:cubicBezTo>
                  <a:cubicBezTo>
                    <a:pt x="2649" y="429"/>
                    <a:pt x="2493" y="421"/>
                    <a:pt x="2333" y="401"/>
                  </a:cubicBezTo>
                  <a:cubicBezTo>
                    <a:pt x="2253" y="389"/>
                    <a:pt x="2173" y="377"/>
                    <a:pt x="2097" y="361"/>
                  </a:cubicBezTo>
                  <a:cubicBezTo>
                    <a:pt x="2017" y="349"/>
                    <a:pt x="1941" y="333"/>
                    <a:pt x="1861" y="313"/>
                  </a:cubicBezTo>
                  <a:cubicBezTo>
                    <a:pt x="1709" y="273"/>
                    <a:pt x="1553" y="225"/>
                    <a:pt x="1401" y="177"/>
                  </a:cubicBezTo>
                  <a:cubicBezTo>
                    <a:pt x="1249" y="133"/>
                    <a:pt x="1097" y="85"/>
                    <a:pt x="937" y="53"/>
                  </a:cubicBezTo>
                  <a:lnTo>
                    <a:pt x="817" y="29"/>
                  </a:lnTo>
                  <a:lnTo>
                    <a:pt x="693" y="13"/>
                  </a:lnTo>
                  <a:cubicBezTo>
                    <a:pt x="613" y="5"/>
                    <a:pt x="529" y="1"/>
                    <a:pt x="44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9" name="Google Shape;1459;p28"/>
            <p:cNvSpPr/>
            <p:nvPr/>
          </p:nvSpPr>
          <p:spPr>
            <a:xfrm>
              <a:off x="2369078" y="2368802"/>
              <a:ext cx="769059" cy="127904"/>
            </a:xfrm>
            <a:custGeom>
              <a:avLst/>
              <a:gdLst/>
              <a:ahLst/>
              <a:cxnLst/>
              <a:rect l="l" t="t" r="r" b="b"/>
              <a:pathLst>
                <a:path w="3289" h="547" extrusionOk="0">
                  <a:moveTo>
                    <a:pt x="718" y="1"/>
                  </a:moveTo>
                  <a:cubicBezTo>
                    <a:pt x="658" y="1"/>
                    <a:pt x="597" y="4"/>
                    <a:pt x="537" y="12"/>
                  </a:cubicBezTo>
                  <a:cubicBezTo>
                    <a:pt x="493" y="16"/>
                    <a:pt x="453" y="20"/>
                    <a:pt x="417" y="28"/>
                  </a:cubicBezTo>
                  <a:cubicBezTo>
                    <a:pt x="377" y="36"/>
                    <a:pt x="341" y="44"/>
                    <a:pt x="309" y="52"/>
                  </a:cubicBezTo>
                  <a:cubicBezTo>
                    <a:pt x="253" y="68"/>
                    <a:pt x="197" y="88"/>
                    <a:pt x="141" y="108"/>
                  </a:cubicBezTo>
                  <a:cubicBezTo>
                    <a:pt x="97" y="124"/>
                    <a:pt x="61" y="140"/>
                    <a:pt x="37" y="152"/>
                  </a:cubicBezTo>
                  <a:lnTo>
                    <a:pt x="1" y="168"/>
                  </a:lnTo>
                  <a:lnTo>
                    <a:pt x="5" y="176"/>
                  </a:lnTo>
                  <a:lnTo>
                    <a:pt x="45" y="164"/>
                  </a:lnTo>
                  <a:cubicBezTo>
                    <a:pt x="69" y="160"/>
                    <a:pt x="105" y="144"/>
                    <a:pt x="149" y="132"/>
                  </a:cubicBezTo>
                  <a:lnTo>
                    <a:pt x="229" y="116"/>
                  </a:lnTo>
                  <a:lnTo>
                    <a:pt x="321" y="96"/>
                  </a:lnTo>
                  <a:lnTo>
                    <a:pt x="425" y="80"/>
                  </a:lnTo>
                  <a:cubicBezTo>
                    <a:pt x="461" y="76"/>
                    <a:pt x="501" y="72"/>
                    <a:pt x="541" y="72"/>
                  </a:cubicBezTo>
                  <a:cubicBezTo>
                    <a:pt x="577" y="70"/>
                    <a:pt x="614" y="69"/>
                    <a:pt x="650" y="69"/>
                  </a:cubicBezTo>
                  <a:cubicBezTo>
                    <a:pt x="702" y="69"/>
                    <a:pt x="753" y="71"/>
                    <a:pt x="805" y="76"/>
                  </a:cubicBezTo>
                  <a:cubicBezTo>
                    <a:pt x="901" y="84"/>
                    <a:pt x="997" y="100"/>
                    <a:pt x="1093" y="120"/>
                  </a:cubicBezTo>
                  <a:cubicBezTo>
                    <a:pt x="1301" y="172"/>
                    <a:pt x="1505" y="236"/>
                    <a:pt x="1705" y="320"/>
                  </a:cubicBezTo>
                  <a:lnTo>
                    <a:pt x="2009" y="444"/>
                  </a:lnTo>
                  <a:cubicBezTo>
                    <a:pt x="2109" y="484"/>
                    <a:pt x="2213" y="516"/>
                    <a:pt x="2317" y="540"/>
                  </a:cubicBezTo>
                  <a:cubicBezTo>
                    <a:pt x="2347" y="544"/>
                    <a:pt x="2379" y="546"/>
                    <a:pt x="2411" y="546"/>
                  </a:cubicBezTo>
                  <a:cubicBezTo>
                    <a:pt x="2433" y="546"/>
                    <a:pt x="2455" y="545"/>
                    <a:pt x="2477" y="544"/>
                  </a:cubicBezTo>
                  <a:cubicBezTo>
                    <a:pt x="2525" y="536"/>
                    <a:pt x="2573" y="524"/>
                    <a:pt x="2621" y="512"/>
                  </a:cubicBezTo>
                  <a:cubicBezTo>
                    <a:pt x="2709" y="488"/>
                    <a:pt x="2797" y="452"/>
                    <a:pt x="2877" y="408"/>
                  </a:cubicBezTo>
                  <a:cubicBezTo>
                    <a:pt x="2941" y="372"/>
                    <a:pt x="3005" y="328"/>
                    <a:pt x="3065" y="276"/>
                  </a:cubicBezTo>
                  <a:cubicBezTo>
                    <a:pt x="3109" y="240"/>
                    <a:pt x="3153" y="200"/>
                    <a:pt x="3193" y="156"/>
                  </a:cubicBezTo>
                  <a:cubicBezTo>
                    <a:pt x="3229" y="120"/>
                    <a:pt x="3261" y="76"/>
                    <a:pt x="3289" y="36"/>
                  </a:cubicBezTo>
                  <a:lnTo>
                    <a:pt x="3281" y="32"/>
                  </a:lnTo>
                  <a:cubicBezTo>
                    <a:pt x="3249" y="68"/>
                    <a:pt x="3213" y="104"/>
                    <a:pt x="3173" y="136"/>
                  </a:cubicBezTo>
                  <a:cubicBezTo>
                    <a:pt x="3129" y="172"/>
                    <a:pt x="3085" y="208"/>
                    <a:pt x="3037" y="240"/>
                  </a:cubicBezTo>
                  <a:cubicBezTo>
                    <a:pt x="2977" y="284"/>
                    <a:pt x="2913" y="324"/>
                    <a:pt x="2845" y="356"/>
                  </a:cubicBezTo>
                  <a:cubicBezTo>
                    <a:pt x="2769" y="396"/>
                    <a:pt x="2689" y="428"/>
                    <a:pt x="2605" y="456"/>
                  </a:cubicBezTo>
                  <a:cubicBezTo>
                    <a:pt x="2561" y="472"/>
                    <a:pt x="2513" y="480"/>
                    <a:pt x="2469" y="496"/>
                  </a:cubicBezTo>
                  <a:cubicBezTo>
                    <a:pt x="2434" y="502"/>
                    <a:pt x="2396" y="505"/>
                    <a:pt x="2360" y="505"/>
                  </a:cubicBezTo>
                  <a:cubicBezTo>
                    <a:pt x="2347" y="505"/>
                    <a:pt x="2334" y="505"/>
                    <a:pt x="2321" y="504"/>
                  </a:cubicBezTo>
                  <a:cubicBezTo>
                    <a:pt x="2217" y="496"/>
                    <a:pt x="2113" y="468"/>
                    <a:pt x="2017" y="424"/>
                  </a:cubicBezTo>
                  <a:cubicBezTo>
                    <a:pt x="1917" y="388"/>
                    <a:pt x="1813" y="336"/>
                    <a:pt x="1717" y="288"/>
                  </a:cubicBezTo>
                  <a:cubicBezTo>
                    <a:pt x="1621" y="236"/>
                    <a:pt x="1521" y="192"/>
                    <a:pt x="1417" y="148"/>
                  </a:cubicBezTo>
                  <a:cubicBezTo>
                    <a:pt x="1317" y="112"/>
                    <a:pt x="1213" y="76"/>
                    <a:pt x="1109" y="48"/>
                  </a:cubicBezTo>
                  <a:cubicBezTo>
                    <a:pt x="980" y="18"/>
                    <a:pt x="849" y="1"/>
                    <a:pt x="71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0" name="Google Shape;1460;p28"/>
            <p:cNvSpPr/>
            <p:nvPr/>
          </p:nvSpPr>
          <p:spPr>
            <a:xfrm>
              <a:off x="2412103" y="2261707"/>
              <a:ext cx="576385" cy="68278"/>
            </a:xfrm>
            <a:custGeom>
              <a:avLst/>
              <a:gdLst/>
              <a:ahLst/>
              <a:cxnLst/>
              <a:rect l="l" t="t" r="r" b="b"/>
              <a:pathLst>
                <a:path w="2465" h="292" extrusionOk="0">
                  <a:moveTo>
                    <a:pt x="540" y="0"/>
                  </a:moveTo>
                  <a:cubicBezTo>
                    <a:pt x="486" y="0"/>
                    <a:pt x="431" y="3"/>
                    <a:pt x="377" y="10"/>
                  </a:cubicBezTo>
                  <a:cubicBezTo>
                    <a:pt x="321" y="14"/>
                    <a:pt x="269" y="26"/>
                    <a:pt x="217" y="38"/>
                  </a:cubicBezTo>
                  <a:cubicBezTo>
                    <a:pt x="177" y="50"/>
                    <a:pt x="137" y="66"/>
                    <a:pt x="97" y="82"/>
                  </a:cubicBezTo>
                  <a:cubicBezTo>
                    <a:pt x="73" y="94"/>
                    <a:pt x="49" y="106"/>
                    <a:pt x="25" y="118"/>
                  </a:cubicBezTo>
                  <a:lnTo>
                    <a:pt x="1" y="134"/>
                  </a:lnTo>
                  <a:lnTo>
                    <a:pt x="5" y="138"/>
                  </a:lnTo>
                  <a:lnTo>
                    <a:pt x="33" y="130"/>
                  </a:lnTo>
                  <a:cubicBezTo>
                    <a:pt x="49" y="126"/>
                    <a:pt x="73" y="114"/>
                    <a:pt x="105" y="106"/>
                  </a:cubicBezTo>
                  <a:cubicBezTo>
                    <a:pt x="145" y="98"/>
                    <a:pt x="185" y="90"/>
                    <a:pt x="225" y="82"/>
                  </a:cubicBezTo>
                  <a:cubicBezTo>
                    <a:pt x="273" y="78"/>
                    <a:pt x="325" y="70"/>
                    <a:pt x="381" y="70"/>
                  </a:cubicBezTo>
                  <a:cubicBezTo>
                    <a:pt x="397" y="69"/>
                    <a:pt x="414" y="68"/>
                    <a:pt x="432" y="68"/>
                  </a:cubicBezTo>
                  <a:cubicBezTo>
                    <a:pt x="474" y="68"/>
                    <a:pt x="520" y="71"/>
                    <a:pt x="565" y="74"/>
                  </a:cubicBezTo>
                  <a:cubicBezTo>
                    <a:pt x="633" y="78"/>
                    <a:pt x="701" y="86"/>
                    <a:pt x="773" y="94"/>
                  </a:cubicBezTo>
                  <a:cubicBezTo>
                    <a:pt x="917" y="110"/>
                    <a:pt x="1069" y="138"/>
                    <a:pt x="1225" y="158"/>
                  </a:cubicBezTo>
                  <a:cubicBezTo>
                    <a:pt x="1301" y="166"/>
                    <a:pt x="1381" y="178"/>
                    <a:pt x="1457" y="190"/>
                  </a:cubicBezTo>
                  <a:cubicBezTo>
                    <a:pt x="1533" y="198"/>
                    <a:pt x="1605" y="214"/>
                    <a:pt x="1677" y="230"/>
                  </a:cubicBezTo>
                  <a:cubicBezTo>
                    <a:pt x="1749" y="242"/>
                    <a:pt x="1821" y="258"/>
                    <a:pt x="1885" y="266"/>
                  </a:cubicBezTo>
                  <a:cubicBezTo>
                    <a:pt x="1953" y="274"/>
                    <a:pt x="2017" y="282"/>
                    <a:pt x="2073" y="286"/>
                  </a:cubicBezTo>
                  <a:cubicBezTo>
                    <a:pt x="2158" y="289"/>
                    <a:pt x="2231" y="291"/>
                    <a:pt x="2290" y="291"/>
                  </a:cubicBezTo>
                  <a:cubicBezTo>
                    <a:pt x="2315" y="291"/>
                    <a:pt x="2337" y="291"/>
                    <a:pt x="2357" y="290"/>
                  </a:cubicBezTo>
                  <a:cubicBezTo>
                    <a:pt x="2429" y="290"/>
                    <a:pt x="2465" y="286"/>
                    <a:pt x="2465" y="286"/>
                  </a:cubicBezTo>
                  <a:lnTo>
                    <a:pt x="2465" y="282"/>
                  </a:lnTo>
                  <a:cubicBezTo>
                    <a:pt x="2465" y="282"/>
                    <a:pt x="2429" y="274"/>
                    <a:pt x="2361" y="266"/>
                  </a:cubicBezTo>
                  <a:cubicBezTo>
                    <a:pt x="2325" y="258"/>
                    <a:pt x="2285" y="254"/>
                    <a:pt x="2237" y="250"/>
                  </a:cubicBezTo>
                  <a:lnTo>
                    <a:pt x="2081" y="230"/>
                  </a:lnTo>
                  <a:cubicBezTo>
                    <a:pt x="2021" y="222"/>
                    <a:pt x="1961" y="214"/>
                    <a:pt x="1893" y="210"/>
                  </a:cubicBezTo>
                  <a:cubicBezTo>
                    <a:pt x="1825" y="202"/>
                    <a:pt x="1757" y="202"/>
                    <a:pt x="1681" y="194"/>
                  </a:cubicBezTo>
                  <a:cubicBezTo>
                    <a:pt x="1609" y="190"/>
                    <a:pt x="1533" y="182"/>
                    <a:pt x="1461" y="170"/>
                  </a:cubicBezTo>
                  <a:cubicBezTo>
                    <a:pt x="1381" y="154"/>
                    <a:pt x="1309" y="138"/>
                    <a:pt x="1233" y="118"/>
                  </a:cubicBezTo>
                  <a:cubicBezTo>
                    <a:pt x="1153" y="102"/>
                    <a:pt x="1077" y="82"/>
                    <a:pt x="1005" y="66"/>
                  </a:cubicBezTo>
                  <a:cubicBezTo>
                    <a:pt x="933" y="50"/>
                    <a:pt x="853" y="34"/>
                    <a:pt x="781" y="22"/>
                  </a:cubicBezTo>
                  <a:cubicBezTo>
                    <a:pt x="702" y="7"/>
                    <a:pt x="621" y="0"/>
                    <a:pt x="54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1" name="Google Shape;1461;p28"/>
            <p:cNvSpPr/>
            <p:nvPr/>
          </p:nvSpPr>
          <p:spPr>
            <a:xfrm>
              <a:off x="2381237" y="2334663"/>
              <a:ext cx="504366" cy="96805"/>
            </a:xfrm>
            <a:custGeom>
              <a:avLst/>
              <a:gdLst/>
              <a:ahLst/>
              <a:cxnLst/>
              <a:rect l="l" t="t" r="r" b="b"/>
              <a:pathLst>
                <a:path w="2157" h="414" extrusionOk="0">
                  <a:moveTo>
                    <a:pt x="638" y="1"/>
                  </a:moveTo>
                  <a:cubicBezTo>
                    <a:pt x="538" y="1"/>
                    <a:pt x="437" y="10"/>
                    <a:pt x="337" y="30"/>
                  </a:cubicBezTo>
                  <a:cubicBezTo>
                    <a:pt x="289" y="38"/>
                    <a:pt x="241" y="46"/>
                    <a:pt x="193" y="62"/>
                  </a:cubicBezTo>
                  <a:cubicBezTo>
                    <a:pt x="157" y="74"/>
                    <a:pt x="125" y="86"/>
                    <a:pt x="89" y="98"/>
                  </a:cubicBezTo>
                  <a:cubicBezTo>
                    <a:pt x="57" y="110"/>
                    <a:pt x="29" y="126"/>
                    <a:pt x="1" y="138"/>
                  </a:cubicBezTo>
                  <a:lnTo>
                    <a:pt x="1" y="146"/>
                  </a:lnTo>
                  <a:lnTo>
                    <a:pt x="25" y="142"/>
                  </a:lnTo>
                  <a:cubicBezTo>
                    <a:pt x="41" y="138"/>
                    <a:pt x="65" y="130"/>
                    <a:pt x="93" y="126"/>
                  </a:cubicBezTo>
                  <a:cubicBezTo>
                    <a:pt x="125" y="118"/>
                    <a:pt x="161" y="110"/>
                    <a:pt x="201" y="106"/>
                  </a:cubicBezTo>
                  <a:cubicBezTo>
                    <a:pt x="241" y="98"/>
                    <a:pt x="289" y="94"/>
                    <a:pt x="341" y="86"/>
                  </a:cubicBezTo>
                  <a:cubicBezTo>
                    <a:pt x="393" y="82"/>
                    <a:pt x="449" y="78"/>
                    <a:pt x="509" y="78"/>
                  </a:cubicBezTo>
                  <a:cubicBezTo>
                    <a:pt x="569" y="74"/>
                    <a:pt x="633" y="74"/>
                    <a:pt x="697" y="74"/>
                  </a:cubicBezTo>
                  <a:cubicBezTo>
                    <a:pt x="718" y="72"/>
                    <a:pt x="740" y="72"/>
                    <a:pt x="762" y="72"/>
                  </a:cubicBezTo>
                  <a:cubicBezTo>
                    <a:pt x="806" y="72"/>
                    <a:pt x="852" y="74"/>
                    <a:pt x="897" y="74"/>
                  </a:cubicBezTo>
                  <a:lnTo>
                    <a:pt x="1105" y="78"/>
                  </a:lnTo>
                  <a:cubicBezTo>
                    <a:pt x="1173" y="82"/>
                    <a:pt x="1245" y="86"/>
                    <a:pt x="1313" y="98"/>
                  </a:cubicBezTo>
                  <a:cubicBezTo>
                    <a:pt x="1377" y="102"/>
                    <a:pt x="1445" y="118"/>
                    <a:pt x="1509" y="138"/>
                  </a:cubicBezTo>
                  <a:cubicBezTo>
                    <a:pt x="1573" y="154"/>
                    <a:pt x="1629" y="178"/>
                    <a:pt x="1685" y="198"/>
                  </a:cubicBezTo>
                  <a:cubicBezTo>
                    <a:pt x="1741" y="222"/>
                    <a:pt x="1793" y="238"/>
                    <a:pt x="1841" y="262"/>
                  </a:cubicBezTo>
                  <a:cubicBezTo>
                    <a:pt x="1933" y="302"/>
                    <a:pt x="2013" y="342"/>
                    <a:pt x="2065" y="370"/>
                  </a:cubicBezTo>
                  <a:lnTo>
                    <a:pt x="2153" y="414"/>
                  </a:lnTo>
                  <a:lnTo>
                    <a:pt x="2157" y="410"/>
                  </a:lnTo>
                  <a:cubicBezTo>
                    <a:pt x="2137" y="386"/>
                    <a:pt x="2109" y="366"/>
                    <a:pt x="2085" y="346"/>
                  </a:cubicBezTo>
                  <a:cubicBezTo>
                    <a:pt x="1973" y="254"/>
                    <a:pt x="1845" y="186"/>
                    <a:pt x="1709" y="142"/>
                  </a:cubicBezTo>
                  <a:cubicBezTo>
                    <a:pt x="1649" y="122"/>
                    <a:pt x="1585" y="110"/>
                    <a:pt x="1521" y="98"/>
                  </a:cubicBezTo>
                  <a:cubicBezTo>
                    <a:pt x="1457" y="90"/>
                    <a:pt x="1385" y="82"/>
                    <a:pt x="1317" y="74"/>
                  </a:cubicBezTo>
                  <a:cubicBezTo>
                    <a:pt x="1249" y="66"/>
                    <a:pt x="1181" y="54"/>
                    <a:pt x="1113" y="42"/>
                  </a:cubicBezTo>
                  <a:cubicBezTo>
                    <a:pt x="1041" y="30"/>
                    <a:pt x="973" y="22"/>
                    <a:pt x="901" y="14"/>
                  </a:cubicBezTo>
                  <a:cubicBezTo>
                    <a:pt x="833" y="6"/>
                    <a:pt x="765" y="2"/>
                    <a:pt x="697" y="2"/>
                  </a:cubicBezTo>
                  <a:cubicBezTo>
                    <a:pt x="677" y="1"/>
                    <a:pt x="658" y="1"/>
                    <a:pt x="6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2" name="Google Shape;1462;p28"/>
            <p:cNvSpPr/>
            <p:nvPr/>
          </p:nvSpPr>
          <p:spPr>
            <a:xfrm>
              <a:off x="2081000" y="1669882"/>
              <a:ext cx="160172" cy="104053"/>
            </a:xfrm>
            <a:custGeom>
              <a:avLst/>
              <a:gdLst/>
              <a:ahLst/>
              <a:cxnLst/>
              <a:rect l="l" t="t" r="r" b="b"/>
              <a:pathLst>
                <a:path w="685" h="445" extrusionOk="0">
                  <a:moveTo>
                    <a:pt x="649" y="1"/>
                  </a:moveTo>
                  <a:lnTo>
                    <a:pt x="645" y="5"/>
                  </a:lnTo>
                  <a:cubicBezTo>
                    <a:pt x="649" y="13"/>
                    <a:pt x="649" y="25"/>
                    <a:pt x="649" y="37"/>
                  </a:cubicBezTo>
                  <a:cubicBezTo>
                    <a:pt x="645" y="61"/>
                    <a:pt x="633" y="85"/>
                    <a:pt x="613" y="101"/>
                  </a:cubicBezTo>
                  <a:cubicBezTo>
                    <a:pt x="597" y="113"/>
                    <a:pt x="585" y="121"/>
                    <a:pt x="569" y="129"/>
                  </a:cubicBezTo>
                  <a:lnTo>
                    <a:pt x="509" y="165"/>
                  </a:lnTo>
                  <a:cubicBezTo>
                    <a:pt x="485" y="181"/>
                    <a:pt x="461" y="193"/>
                    <a:pt x="437" y="201"/>
                  </a:cubicBezTo>
                  <a:cubicBezTo>
                    <a:pt x="413" y="209"/>
                    <a:pt x="385" y="213"/>
                    <a:pt x="361" y="217"/>
                  </a:cubicBezTo>
                  <a:cubicBezTo>
                    <a:pt x="309" y="225"/>
                    <a:pt x="257" y="237"/>
                    <a:pt x="205" y="257"/>
                  </a:cubicBezTo>
                  <a:cubicBezTo>
                    <a:pt x="161" y="273"/>
                    <a:pt x="117" y="297"/>
                    <a:pt x="81" y="325"/>
                  </a:cubicBezTo>
                  <a:cubicBezTo>
                    <a:pt x="53" y="349"/>
                    <a:pt x="33" y="377"/>
                    <a:pt x="17" y="405"/>
                  </a:cubicBezTo>
                  <a:cubicBezTo>
                    <a:pt x="9" y="417"/>
                    <a:pt x="5" y="429"/>
                    <a:pt x="1" y="441"/>
                  </a:cubicBezTo>
                  <a:lnTo>
                    <a:pt x="9" y="445"/>
                  </a:lnTo>
                  <a:lnTo>
                    <a:pt x="17" y="441"/>
                  </a:lnTo>
                  <a:cubicBezTo>
                    <a:pt x="21" y="437"/>
                    <a:pt x="29" y="429"/>
                    <a:pt x="37" y="425"/>
                  </a:cubicBezTo>
                  <a:cubicBezTo>
                    <a:pt x="61" y="405"/>
                    <a:pt x="89" y="389"/>
                    <a:pt x="117" y="377"/>
                  </a:cubicBezTo>
                  <a:cubicBezTo>
                    <a:pt x="149" y="361"/>
                    <a:pt x="189" y="345"/>
                    <a:pt x="233" y="321"/>
                  </a:cubicBezTo>
                  <a:lnTo>
                    <a:pt x="301" y="293"/>
                  </a:lnTo>
                  <a:cubicBezTo>
                    <a:pt x="325" y="281"/>
                    <a:pt x="349" y="269"/>
                    <a:pt x="373" y="253"/>
                  </a:cubicBezTo>
                  <a:cubicBezTo>
                    <a:pt x="397" y="241"/>
                    <a:pt x="421" y="229"/>
                    <a:pt x="445" y="221"/>
                  </a:cubicBezTo>
                  <a:cubicBezTo>
                    <a:pt x="469" y="209"/>
                    <a:pt x="493" y="205"/>
                    <a:pt x="521" y="201"/>
                  </a:cubicBezTo>
                  <a:cubicBezTo>
                    <a:pt x="545" y="197"/>
                    <a:pt x="569" y="193"/>
                    <a:pt x="593" y="185"/>
                  </a:cubicBezTo>
                  <a:cubicBezTo>
                    <a:pt x="617" y="177"/>
                    <a:pt x="637" y="161"/>
                    <a:pt x="653" y="141"/>
                  </a:cubicBezTo>
                  <a:cubicBezTo>
                    <a:pt x="669" y="125"/>
                    <a:pt x="681" y="105"/>
                    <a:pt x="685" y="81"/>
                  </a:cubicBezTo>
                  <a:cubicBezTo>
                    <a:pt x="685" y="65"/>
                    <a:pt x="685" y="49"/>
                    <a:pt x="677" y="33"/>
                  </a:cubicBezTo>
                  <a:cubicBezTo>
                    <a:pt x="673" y="17"/>
                    <a:pt x="665" y="5"/>
                    <a:pt x="64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3" name="Google Shape;1463;p28"/>
            <p:cNvSpPr/>
            <p:nvPr/>
          </p:nvSpPr>
          <p:spPr>
            <a:xfrm>
              <a:off x="2306412" y="1723196"/>
              <a:ext cx="147077" cy="495948"/>
            </a:xfrm>
            <a:custGeom>
              <a:avLst/>
              <a:gdLst/>
              <a:ahLst/>
              <a:cxnLst/>
              <a:rect l="l" t="t" r="r" b="b"/>
              <a:pathLst>
                <a:path w="629" h="2121" extrusionOk="0">
                  <a:moveTo>
                    <a:pt x="5" y="1"/>
                  </a:moveTo>
                  <a:lnTo>
                    <a:pt x="1" y="5"/>
                  </a:lnTo>
                  <a:lnTo>
                    <a:pt x="1" y="33"/>
                  </a:lnTo>
                  <a:cubicBezTo>
                    <a:pt x="1" y="57"/>
                    <a:pt x="5" y="81"/>
                    <a:pt x="9" y="105"/>
                  </a:cubicBezTo>
                  <a:cubicBezTo>
                    <a:pt x="25" y="189"/>
                    <a:pt x="61" y="273"/>
                    <a:pt x="109" y="345"/>
                  </a:cubicBezTo>
                  <a:cubicBezTo>
                    <a:pt x="137" y="393"/>
                    <a:pt x="169" y="441"/>
                    <a:pt x="201" y="489"/>
                  </a:cubicBezTo>
                  <a:cubicBezTo>
                    <a:pt x="237" y="537"/>
                    <a:pt x="277" y="589"/>
                    <a:pt x="309" y="645"/>
                  </a:cubicBezTo>
                  <a:cubicBezTo>
                    <a:pt x="345" y="701"/>
                    <a:pt x="373" y="761"/>
                    <a:pt x="397" y="825"/>
                  </a:cubicBezTo>
                  <a:cubicBezTo>
                    <a:pt x="417" y="893"/>
                    <a:pt x="437" y="957"/>
                    <a:pt x="453" y="1025"/>
                  </a:cubicBezTo>
                  <a:cubicBezTo>
                    <a:pt x="485" y="1165"/>
                    <a:pt x="517" y="1301"/>
                    <a:pt x="537" y="1429"/>
                  </a:cubicBezTo>
                  <a:cubicBezTo>
                    <a:pt x="553" y="1545"/>
                    <a:pt x="561" y="1661"/>
                    <a:pt x="561" y="1781"/>
                  </a:cubicBezTo>
                  <a:cubicBezTo>
                    <a:pt x="557" y="1829"/>
                    <a:pt x="553" y="1877"/>
                    <a:pt x="545" y="1921"/>
                  </a:cubicBezTo>
                  <a:cubicBezTo>
                    <a:pt x="541" y="1957"/>
                    <a:pt x="533" y="1993"/>
                    <a:pt x="525" y="2025"/>
                  </a:cubicBezTo>
                  <a:cubicBezTo>
                    <a:pt x="521" y="2049"/>
                    <a:pt x="513" y="2073"/>
                    <a:pt x="505" y="2093"/>
                  </a:cubicBezTo>
                  <a:cubicBezTo>
                    <a:pt x="501" y="2109"/>
                    <a:pt x="497" y="2121"/>
                    <a:pt x="497" y="2121"/>
                  </a:cubicBezTo>
                  <a:lnTo>
                    <a:pt x="505" y="2121"/>
                  </a:lnTo>
                  <a:lnTo>
                    <a:pt x="517" y="2101"/>
                  </a:lnTo>
                  <a:cubicBezTo>
                    <a:pt x="525" y="2085"/>
                    <a:pt x="537" y="2065"/>
                    <a:pt x="549" y="2037"/>
                  </a:cubicBezTo>
                  <a:cubicBezTo>
                    <a:pt x="565" y="2001"/>
                    <a:pt x="581" y="1965"/>
                    <a:pt x="589" y="1929"/>
                  </a:cubicBezTo>
                  <a:cubicBezTo>
                    <a:pt x="605" y="1881"/>
                    <a:pt x="613" y="1833"/>
                    <a:pt x="621" y="1785"/>
                  </a:cubicBezTo>
                  <a:cubicBezTo>
                    <a:pt x="629" y="1725"/>
                    <a:pt x="629" y="1665"/>
                    <a:pt x="629" y="1609"/>
                  </a:cubicBezTo>
                  <a:cubicBezTo>
                    <a:pt x="625" y="1545"/>
                    <a:pt x="617" y="1477"/>
                    <a:pt x="605" y="1417"/>
                  </a:cubicBezTo>
                  <a:cubicBezTo>
                    <a:pt x="589" y="1349"/>
                    <a:pt x="573" y="1281"/>
                    <a:pt x="557" y="1217"/>
                  </a:cubicBezTo>
                  <a:cubicBezTo>
                    <a:pt x="537" y="1149"/>
                    <a:pt x="513" y="1081"/>
                    <a:pt x="489" y="1017"/>
                  </a:cubicBezTo>
                  <a:lnTo>
                    <a:pt x="413" y="817"/>
                  </a:lnTo>
                  <a:cubicBezTo>
                    <a:pt x="389" y="749"/>
                    <a:pt x="365" y="685"/>
                    <a:pt x="341" y="621"/>
                  </a:cubicBezTo>
                  <a:cubicBezTo>
                    <a:pt x="317" y="561"/>
                    <a:pt x="285" y="505"/>
                    <a:pt x="253" y="449"/>
                  </a:cubicBezTo>
                  <a:cubicBezTo>
                    <a:pt x="217" y="397"/>
                    <a:pt x="185" y="353"/>
                    <a:pt x="157" y="309"/>
                  </a:cubicBezTo>
                  <a:cubicBezTo>
                    <a:pt x="105" y="241"/>
                    <a:pt x="65" y="169"/>
                    <a:pt x="33" y="93"/>
                  </a:cubicBezTo>
                  <a:cubicBezTo>
                    <a:pt x="25" y="69"/>
                    <a:pt x="17" y="49"/>
                    <a:pt x="9" y="25"/>
                  </a:cubicBezTo>
                  <a:lnTo>
                    <a:pt x="5"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4" name="Google Shape;1464;p28"/>
            <p:cNvSpPr/>
            <p:nvPr/>
          </p:nvSpPr>
          <p:spPr>
            <a:xfrm>
              <a:off x="2273676" y="1837305"/>
              <a:ext cx="79735" cy="248091"/>
            </a:xfrm>
            <a:custGeom>
              <a:avLst/>
              <a:gdLst/>
              <a:ahLst/>
              <a:cxnLst/>
              <a:rect l="l" t="t" r="r" b="b"/>
              <a:pathLst>
                <a:path w="341" h="1061" extrusionOk="0">
                  <a:moveTo>
                    <a:pt x="5" y="1"/>
                  </a:moveTo>
                  <a:lnTo>
                    <a:pt x="1" y="5"/>
                  </a:lnTo>
                  <a:lnTo>
                    <a:pt x="13" y="13"/>
                  </a:lnTo>
                  <a:cubicBezTo>
                    <a:pt x="21" y="17"/>
                    <a:pt x="29" y="25"/>
                    <a:pt x="37" y="33"/>
                  </a:cubicBezTo>
                  <a:cubicBezTo>
                    <a:pt x="65" y="61"/>
                    <a:pt x="85" y="97"/>
                    <a:pt x="97" y="133"/>
                  </a:cubicBezTo>
                  <a:cubicBezTo>
                    <a:pt x="109" y="157"/>
                    <a:pt x="117" y="185"/>
                    <a:pt x="129" y="213"/>
                  </a:cubicBezTo>
                  <a:cubicBezTo>
                    <a:pt x="141" y="241"/>
                    <a:pt x="157" y="269"/>
                    <a:pt x="173" y="297"/>
                  </a:cubicBezTo>
                  <a:cubicBezTo>
                    <a:pt x="189" y="329"/>
                    <a:pt x="201" y="361"/>
                    <a:pt x="209" y="393"/>
                  </a:cubicBezTo>
                  <a:cubicBezTo>
                    <a:pt x="221" y="429"/>
                    <a:pt x="225" y="465"/>
                    <a:pt x="229" y="497"/>
                  </a:cubicBezTo>
                  <a:cubicBezTo>
                    <a:pt x="233" y="569"/>
                    <a:pt x="245" y="641"/>
                    <a:pt x="253" y="705"/>
                  </a:cubicBezTo>
                  <a:cubicBezTo>
                    <a:pt x="261" y="773"/>
                    <a:pt x="269" y="833"/>
                    <a:pt x="277" y="885"/>
                  </a:cubicBezTo>
                  <a:cubicBezTo>
                    <a:pt x="285" y="937"/>
                    <a:pt x="293" y="981"/>
                    <a:pt x="301" y="1013"/>
                  </a:cubicBezTo>
                  <a:cubicBezTo>
                    <a:pt x="305" y="1045"/>
                    <a:pt x="313" y="1061"/>
                    <a:pt x="313" y="1061"/>
                  </a:cubicBezTo>
                  <a:lnTo>
                    <a:pt x="321" y="1061"/>
                  </a:lnTo>
                  <a:cubicBezTo>
                    <a:pt x="333" y="1001"/>
                    <a:pt x="341" y="941"/>
                    <a:pt x="341" y="881"/>
                  </a:cubicBezTo>
                  <a:cubicBezTo>
                    <a:pt x="341" y="853"/>
                    <a:pt x="341" y="825"/>
                    <a:pt x="337" y="793"/>
                  </a:cubicBezTo>
                  <a:cubicBezTo>
                    <a:pt x="337" y="761"/>
                    <a:pt x="333" y="729"/>
                    <a:pt x="325" y="697"/>
                  </a:cubicBezTo>
                  <a:cubicBezTo>
                    <a:pt x="317" y="661"/>
                    <a:pt x="313" y="629"/>
                    <a:pt x="301" y="593"/>
                  </a:cubicBezTo>
                  <a:cubicBezTo>
                    <a:pt x="293" y="557"/>
                    <a:pt x="281" y="525"/>
                    <a:pt x="269" y="489"/>
                  </a:cubicBezTo>
                  <a:cubicBezTo>
                    <a:pt x="257" y="457"/>
                    <a:pt x="241" y="425"/>
                    <a:pt x="233" y="389"/>
                  </a:cubicBezTo>
                  <a:cubicBezTo>
                    <a:pt x="221" y="357"/>
                    <a:pt x="217" y="325"/>
                    <a:pt x="209" y="289"/>
                  </a:cubicBezTo>
                  <a:cubicBezTo>
                    <a:pt x="205" y="257"/>
                    <a:pt x="197" y="225"/>
                    <a:pt x="189" y="193"/>
                  </a:cubicBezTo>
                  <a:cubicBezTo>
                    <a:pt x="177" y="165"/>
                    <a:pt x="165" y="137"/>
                    <a:pt x="153" y="113"/>
                  </a:cubicBezTo>
                  <a:cubicBezTo>
                    <a:pt x="133" y="69"/>
                    <a:pt x="97" y="33"/>
                    <a:pt x="57" y="13"/>
                  </a:cubicBezTo>
                  <a:cubicBezTo>
                    <a:pt x="45" y="9"/>
                    <a:pt x="29" y="5"/>
                    <a:pt x="1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5" name="Google Shape;1465;p28"/>
            <p:cNvSpPr/>
            <p:nvPr/>
          </p:nvSpPr>
          <p:spPr>
            <a:xfrm>
              <a:off x="1786375" y="1983215"/>
              <a:ext cx="90024" cy="363134"/>
            </a:xfrm>
            <a:custGeom>
              <a:avLst/>
              <a:gdLst/>
              <a:ahLst/>
              <a:cxnLst/>
              <a:rect l="l" t="t" r="r" b="b"/>
              <a:pathLst>
                <a:path w="385" h="1553" extrusionOk="0">
                  <a:moveTo>
                    <a:pt x="97" y="1"/>
                  </a:moveTo>
                  <a:cubicBezTo>
                    <a:pt x="81" y="17"/>
                    <a:pt x="69" y="41"/>
                    <a:pt x="57" y="61"/>
                  </a:cubicBezTo>
                  <a:cubicBezTo>
                    <a:pt x="29" y="117"/>
                    <a:pt x="13" y="181"/>
                    <a:pt x="9" y="245"/>
                  </a:cubicBezTo>
                  <a:cubicBezTo>
                    <a:pt x="1" y="285"/>
                    <a:pt x="1" y="329"/>
                    <a:pt x="1" y="369"/>
                  </a:cubicBezTo>
                  <a:cubicBezTo>
                    <a:pt x="1" y="417"/>
                    <a:pt x="9" y="461"/>
                    <a:pt x="17" y="509"/>
                  </a:cubicBezTo>
                  <a:cubicBezTo>
                    <a:pt x="33" y="609"/>
                    <a:pt x="41" y="709"/>
                    <a:pt x="45" y="809"/>
                  </a:cubicBezTo>
                  <a:cubicBezTo>
                    <a:pt x="49" y="861"/>
                    <a:pt x="57" y="913"/>
                    <a:pt x="65" y="965"/>
                  </a:cubicBezTo>
                  <a:cubicBezTo>
                    <a:pt x="73" y="1013"/>
                    <a:pt x="85" y="1061"/>
                    <a:pt x="101" y="1109"/>
                  </a:cubicBezTo>
                  <a:cubicBezTo>
                    <a:pt x="125" y="1193"/>
                    <a:pt x="161" y="1277"/>
                    <a:pt x="209" y="1353"/>
                  </a:cubicBezTo>
                  <a:cubicBezTo>
                    <a:pt x="245" y="1409"/>
                    <a:pt x="281" y="1457"/>
                    <a:pt x="325" y="1505"/>
                  </a:cubicBezTo>
                  <a:cubicBezTo>
                    <a:pt x="361" y="1537"/>
                    <a:pt x="381" y="1553"/>
                    <a:pt x="381" y="1553"/>
                  </a:cubicBezTo>
                  <a:lnTo>
                    <a:pt x="385" y="1549"/>
                  </a:lnTo>
                  <a:cubicBezTo>
                    <a:pt x="385" y="1549"/>
                    <a:pt x="373" y="1525"/>
                    <a:pt x="349" y="1489"/>
                  </a:cubicBezTo>
                  <a:lnTo>
                    <a:pt x="309" y="1417"/>
                  </a:lnTo>
                  <a:cubicBezTo>
                    <a:pt x="297" y="1389"/>
                    <a:pt x="281" y="1361"/>
                    <a:pt x="265" y="1325"/>
                  </a:cubicBezTo>
                  <a:cubicBezTo>
                    <a:pt x="245" y="1293"/>
                    <a:pt x="233" y="1253"/>
                    <a:pt x="213" y="1217"/>
                  </a:cubicBezTo>
                  <a:cubicBezTo>
                    <a:pt x="209" y="1197"/>
                    <a:pt x="197" y="1173"/>
                    <a:pt x="189" y="1153"/>
                  </a:cubicBezTo>
                  <a:cubicBezTo>
                    <a:pt x="181" y="1133"/>
                    <a:pt x="177" y="1109"/>
                    <a:pt x="165" y="1089"/>
                  </a:cubicBezTo>
                  <a:cubicBezTo>
                    <a:pt x="133" y="1001"/>
                    <a:pt x="109" y="905"/>
                    <a:pt x="81" y="805"/>
                  </a:cubicBezTo>
                  <a:cubicBezTo>
                    <a:pt x="69" y="757"/>
                    <a:pt x="61" y="705"/>
                    <a:pt x="53" y="657"/>
                  </a:cubicBezTo>
                  <a:cubicBezTo>
                    <a:pt x="49" y="605"/>
                    <a:pt x="49" y="557"/>
                    <a:pt x="53" y="509"/>
                  </a:cubicBezTo>
                  <a:cubicBezTo>
                    <a:pt x="57" y="461"/>
                    <a:pt x="61" y="413"/>
                    <a:pt x="61" y="369"/>
                  </a:cubicBezTo>
                  <a:cubicBezTo>
                    <a:pt x="65" y="329"/>
                    <a:pt x="65" y="285"/>
                    <a:pt x="65" y="249"/>
                  </a:cubicBezTo>
                  <a:cubicBezTo>
                    <a:pt x="69" y="189"/>
                    <a:pt x="73" y="129"/>
                    <a:pt x="89" y="69"/>
                  </a:cubicBezTo>
                  <a:cubicBezTo>
                    <a:pt x="89" y="53"/>
                    <a:pt x="93" y="37"/>
                    <a:pt x="101" y="21"/>
                  </a:cubicBezTo>
                  <a:cubicBezTo>
                    <a:pt x="105" y="9"/>
                    <a:pt x="105" y="1"/>
                    <a:pt x="10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6" name="Google Shape;1466;p28"/>
            <p:cNvSpPr/>
            <p:nvPr/>
          </p:nvSpPr>
          <p:spPr>
            <a:xfrm>
              <a:off x="1922931" y="2076747"/>
              <a:ext cx="42323" cy="369681"/>
            </a:xfrm>
            <a:custGeom>
              <a:avLst/>
              <a:gdLst/>
              <a:ahLst/>
              <a:cxnLst/>
              <a:rect l="l" t="t" r="r" b="b"/>
              <a:pathLst>
                <a:path w="181" h="1581" extrusionOk="0">
                  <a:moveTo>
                    <a:pt x="69" y="1"/>
                  </a:moveTo>
                  <a:cubicBezTo>
                    <a:pt x="69" y="1"/>
                    <a:pt x="61" y="25"/>
                    <a:pt x="45" y="65"/>
                  </a:cubicBezTo>
                  <a:cubicBezTo>
                    <a:pt x="29" y="125"/>
                    <a:pt x="17" y="185"/>
                    <a:pt x="9" y="245"/>
                  </a:cubicBezTo>
                  <a:cubicBezTo>
                    <a:pt x="5" y="281"/>
                    <a:pt x="1" y="321"/>
                    <a:pt x="1" y="365"/>
                  </a:cubicBezTo>
                  <a:cubicBezTo>
                    <a:pt x="1" y="413"/>
                    <a:pt x="1" y="457"/>
                    <a:pt x="9" y="501"/>
                  </a:cubicBezTo>
                  <a:cubicBezTo>
                    <a:pt x="13" y="549"/>
                    <a:pt x="17" y="597"/>
                    <a:pt x="21" y="645"/>
                  </a:cubicBezTo>
                  <a:cubicBezTo>
                    <a:pt x="25" y="697"/>
                    <a:pt x="25" y="745"/>
                    <a:pt x="29" y="797"/>
                  </a:cubicBezTo>
                  <a:cubicBezTo>
                    <a:pt x="29" y="845"/>
                    <a:pt x="33" y="897"/>
                    <a:pt x="41" y="945"/>
                  </a:cubicBezTo>
                  <a:cubicBezTo>
                    <a:pt x="45" y="993"/>
                    <a:pt x="53" y="1041"/>
                    <a:pt x="61" y="1089"/>
                  </a:cubicBezTo>
                  <a:cubicBezTo>
                    <a:pt x="73" y="1181"/>
                    <a:pt x="93" y="1265"/>
                    <a:pt x="109" y="1337"/>
                  </a:cubicBezTo>
                  <a:lnTo>
                    <a:pt x="165" y="1581"/>
                  </a:lnTo>
                  <a:lnTo>
                    <a:pt x="173" y="1581"/>
                  </a:lnTo>
                  <a:cubicBezTo>
                    <a:pt x="181" y="1497"/>
                    <a:pt x="181" y="1413"/>
                    <a:pt x="173" y="1333"/>
                  </a:cubicBezTo>
                  <a:cubicBezTo>
                    <a:pt x="165" y="1245"/>
                    <a:pt x="149" y="1165"/>
                    <a:pt x="129" y="1081"/>
                  </a:cubicBezTo>
                  <a:cubicBezTo>
                    <a:pt x="121" y="1037"/>
                    <a:pt x="109" y="989"/>
                    <a:pt x="101" y="941"/>
                  </a:cubicBezTo>
                  <a:cubicBezTo>
                    <a:pt x="89" y="893"/>
                    <a:pt x="77" y="849"/>
                    <a:pt x="65" y="797"/>
                  </a:cubicBezTo>
                  <a:cubicBezTo>
                    <a:pt x="53" y="749"/>
                    <a:pt x="45" y="701"/>
                    <a:pt x="45" y="653"/>
                  </a:cubicBezTo>
                  <a:cubicBezTo>
                    <a:pt x="41" y="605"/>
                    <a:pt x="41" y="557"/>
                    <a:pt x="45" y="509"/>
                  </a:cubicBezTo>
                  <a:cubicBezTo>
                    <a:pt x="49" y="465"/>
                    <a:pt x="57" y="421"/>
                    <a:pt x="61" y="377"/>
                  </a:cubicBezTo>
                  <a:cubicBezTo>
                    <a:pt x="61" y="337"/>
                    <a:pt x="65" y="297"/>
                    <a:pt x="65" y="257"/>
                  </a:cubicBezTo>
                  <a:cubicBezTo>
                    <a:pt x="69" y="185"/>
                    <a:pt x="77" y="125"/>
                    <a:pt x="77" y="81"/>
                  </a:cubicBezTo>
                  <a:lnTo>
                    <a:pt x="77" y="9"/>
                  </a:lnTo>
                  <a:lnTo>
                    <a:pt x="69"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7" name="Google Shape;1467;p28"/>
            <p:cNvSpPr/>
            <p:nvPr/>
          </p:nvSpPr>
          <p:spPr>
            <a:xfrm>
              <a:off x="2095030" y="2227334"/>
              <a:ext cx="218161" cy="313563"/>
            </a:xfrm>
            <a:custGeom>
              <a:avLst/>
              <a:gdLst/>
              <a:ahLst/>
              <a:cxnLst/>
              <a:rect l="l" t="t" r="r" b="b"/>
              <a:pathLst>
                <a:path w="933" h="1341" extrusionOk="0">
                  <a:moveTo>
                    <a:pt x="921" y="1"/>
                  </a:moveTo>
                  <a:cubicBezTo>
                    <a:pt x="921" y="1"/>
                    <a:pt x="913" y="25"/>
                    <a:pt x="893" y="69"/>
                  </a:cubicBezTo>
                  <a:cubicBezTo>
                    <a:pt x="873" y="113"/>
                    <a:pt x="849" y="173"/>
                    <a:pt x="817" y="245"/>
                  </a:cubicBezTo>
                  <a:cubicBezTo>
                    <a:pt x="805" y="281"/>
                    <a:pt x="785" y="317"/>
                    <a:pt x="769" y="357"/>
                  </a:cubicBezTo>
                  <a:cubicBezTo>
                    <a:pt x="749" y="401"/>
                    <a:pt x="733" y="441"/>
                    <a:pt x="709" y="485"/>
                  </a:cubicBezTo>
                  <a:cubicBezTo>
                    <a:pt x="661" y="577"/>
                    <a:pt x="581" y="645"/>
                    <a:pt x="485" y="685"/>
                  </a:cubicBezTo>
                  <a:cubicBezTo>
                    <a:pt x="437" y="705"/>
                    <a:pt x="389" y="725"/>
                    <a:pt x="341" y="753"/>
                  </a:cubicBezTo>
                  <a:cubicBezTo>
                    <a:pt x="297" y="781"/>
                    <a:pt x="253" y="813"/>
                    <a:pt x="217" y="853"/>
                  </a:cubicBezTo>
                  <a:cubicBezTo>
                    <a:pt x="149" y="921"/>
                    <a:pt x="105" y="1009"/>
                    <a:pt x="81" y="1101"/>
                  </a:cubicBezTo>
                  <a:cubicBezTo>
                    <a:pt x="73" y="1137"/>
                    <a:pt x="69" y="1177"/>
                    <a:pt x="65" y="1213"/>
                  </a:cubicBezTo>
                  <a:cubicBezTo>
                    <a:pt x="65" y="1237"/>
                    <a:pt x="57" y="1265"/>
                    <a:pt x="49" y="1289"/>
                  </a:cubicBezTo>
                  <a:cubicBezTo>
                    <a:pt x="41" y="1309"/>
                    <a:pt x="25" y="1325"/>
                    <a:pt x="1" y="1333"/>
                  </a:cubicBezTo>
                  <a:lnTo>
                    <a:pt x="1" y="1341"/>
                  </a:lnTo>
                  <a:cubicBezTo>
                    <a:pt x="9" y="1341"/>
                    <a:pt x="17" y="1337"/>
                    <a:pt x="25" y="1337"/>
                  </a:cubicBezTo>
                  <a:cubicBezTo>
                    <a:pt x="45" y="1333"/>
                    <a:pt x="61" y="1317"/>
                    <a:pt x="73" y="1301"/>
                  </a:cubicBezTo>
                  <a:cubicBezTo>
                    <a:pt x="89" y="1277"/>
                    <a:pt x="101" y="1249"/>
                    <a:pt x="109" y="1221"/>
                  </a:cubicBezTo>
                  <a:cubicBezTo>
                    <a:pt x="121" y="1189"/>
                    <a:pt x="129" y="1157"/>
                    <a:pt x="141" y="1121"/>
                  </a:cubicBezTo>
                  <a:cubicBezTo>
                    <a:pt x="173" y="1041"/>
                    <a:pt x="217" y="965"/>
                    <a:pt x="273" y="901"/>
                  </a:cubicBezTo>
                  <a:cubicBezTo>
                    <a:pt x="301" y="865"/>
                    <a:pt x="337" y="829"/>
                    <a:pt x="377" y="801"/>
                  </a:cubicBezTo>
                  <a:cubicBezTo>
                    <a:pt x="417" y="773"/>
                    <a:pt x="461" y="745"/>
                    <a:pt x="505" y="717"/>
                  </a:cubicBezTo>
                  <a:cubicBezTo>
                    <a:pt x="593" y="657"/>
                    <a:pt x="673" y="585"/>
                    <a:pt x="741" y="505"/>
                  </a:cubicBezTo>
                  <a:cubicBezTo>
                    <a:pt x="773" y="469"/>
                    <a:pt x="801" y="425"/>
                    <a:pt x="825" y="385"/>
                  </a:cubicBezTo>
                  <a:cubicBezTo>
                    <a:pt x="845" y="345"/>
                    <a:pt x="861" y="305"/>
                    <a:pt x="873" y="265"/>
                  </a:cubicBezTo>
                  <a:cubicBezTo>
                    <a:pt x="893" y="201"/>
                    <a:pt x="909" y="141"/>
                    <a:pt x="921" y="77"/>
                  </a:cubicBezTo>
                  <a:cubicBezTo>
                    <a:pt x="933" y="29"/>
                    <a:pt x="933" y="5"/>
                    <a:pt x="933" y="5"/>
                  </a:cubicBezTo>
                  <a:lnTo>
                    <a:pt x="921"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8" name="Google Shape;1468;p28"/>
            <p:cNvSpPr/>
            <p:nvPr/>
          </p:nvSpPr>
          <p:spPr>
            <a:xfrm>
              <a:off x="2177338" y="2562180"/>
              <a:ext cx="921514" cy="118083"/>
            </a:xfrm>
            <a:custGeom>
              <a:avLst/>
              <a:gdLst/>
              <a:ahLst/>
              <a:cxnLst/>
              <a:rect l="l" t="t" r="r" b="b"/>
              <a:pathLst>
                <a:path w="3941" h="505" extrusionOk="0">
                  <a:moveTo>
                    <a:pt x="9" y="1"/>
                  </a:moveTo>
                  <a:lnTo>
                    <a:pt x="1" y="5"/>
                  </a:lnTo>
                  <a:cubicBezTo>
                    <a:pt x="9" y="17"/>
                    <a:pt x="17" y="33"/>
                    <a:pt x="29" y="45"/>
                  </a:cubicBezTo>
                  <a:cubicBezTo>
                    <a:pt x="57" y="77"/>
                    <a:pt x="93" y="105"/>
                    <a:pt x="133" y="125"/>
                  </a:cubicBezTo>
                  <a:cubicBezTo>
                    <a:pt x="193" y="157"/>
                    <a:pt x="261" y="173"/>
                    <a:pt x="333" y="173"/>
                  </a:cubicBezTo>
                  <a:cubicBezTo>
                    <a:pt x="348" y="173"/>
                    <a:pt x="364" y="174"/>
                    <a:pt x="379" y="174"/>
                  </a:cubicBezTo>
                  <a:cubicBezTo>
                    <a:pt x="449" y="174"/>
                    <a:pt x="521" y="167"/>
                    <a:pt x="593" y="161"/>
                  </a:cubicBezTo>
                  <a:cubicBezTo>
                    <a:pt x="721" y="151"/>
                    <a:pt x="851" y="146"/>
                    <a:pt x="981" y="146"/>
                  </a:cubicBezTo>
                  <a:cubicBezTo>
                    <a:pt x="1065" y="146"/>
                    <a:pt x="1149" y="148"/>
                    <a:pt x="1233" y="153"/>
                  </a:cubicBezTo>
                  <a:cubicBezTo>
                    <a:pt x="1353" y="157"/>
                    <a:pt x="1473" y="169"/>
                    <a:pt x="1593" y="185"/>
                  </a:cubicBezTo>
                  <a:cubicBezTo>
                    <a:pt x="1717" y="201"/>
                    <a:pt x="1841" y="225"/>
                    <a:pt x="1961" y="253"/>
                  </a:cubicBezTo>
                  <a:cubicBezTo>
                    <a:pt x="2085" y="281"/>
                    <a:pt x="2205" y="317"/>
                    <a:pt x="2325" y="357"/>
                  </a:cubicBezTo>
                  <a:cubicBezTo>
                    <a:pt x="2437" y="405"/>
                    <a:pt x="2553" y="445"/>
                    <a:pt x="2673" y="473"/>
                  </a:cubicBezTo>
                  <a:cubicBezTo>
                    <a:pt x="2785" y="493"/>
                    <a:pt x="2901" y="501"/>
                    <a:pt x="3017" y="505"/>
                  </a:cubicBezTo>
                  <a:cubicBezTo>
                    <a:pt x="3121" y="505"/>
                    <a:pt x="3229" y="505"/>
                    <a:pt x="3321" y="501"/>
                  </a:cubicBezTo>
                  <a:cubicBezTo>
                    <a:pt x="3409" y="497"/>
                    <a:pt x="3497" y="489"/>
                    <a:pt x="3581" y="477"/>
                  </a:cubicBezTo>
                  <a:cubicBezTo>
                    <a:pt x="3649" y="465"/>
                    <a:pt x="3713" y="449"/>
                    <a:pt x="3781" y="433"/>
                  </a:cubicBezTo>
                  <a:cubicBezTo>
                    <a:pt x="3833" y="413"/>
                    <a:pt x="3873" y="397"/>
                    <a:pt x="3901" y="389"/>
                  </a:cubicBezTo>
                  <a:lnTo>
                    <a:pt x="3941" y="369"/>
                  </a:lnTo>
                  <a:lnTo>
                    <a:pt x="3941" y="357"/>
                  </a:lnTo>
                  <a:lnTo>
                    <a:pt x="3897" y="373"/>
                  </a:lnTo>
                  <a:cubicBezTo>
                    <a:pt x="3869" y="381"/>
                    <a:pt x="3825" y="389"/>
                    <a:pt x="3773" y="401"/>
                  </a:cubicBezTo>
                  <a:cubicBezTo>
                    <a:pt x="3717" y="409"/>
                    <a:pt x="3653" y="421"/>
                    <a:pt x="3577" y="429"/>
                  </a:cubicBezTo>
                  <a:cubicBezTo>
                    <a:pt x="3501" y="433"/>
                    <a:pt x="3417" y="441"/>
                    <a:pt x="3321" y="441"/>
                  </a:cubicBezTo>
                  <a:lnTo>
                    <a:pt x="3017" y="441"/>
                  </a:lnTo>
                  <a:cubicBezTo>
                    <a:pt x="2987" y="442"/>
                    <a:pt x="2957" y="442"/>
                    <a:pt x="2926" y="442"/>
                  </a:cubicBezTo>
                  <a:cubicBezTo>
                    <a:pt x="2843" y="442"/>
                    <a:pt x="2759" y="439"/>
                    <a:pt x="2677" y="433"/>
                  </a:cubicBezTo>
                  <a:cubicBezTo>
                    <a:pt x="2557" y="417"/>
                    <a:pt x="2441" y="385"/>
                    <a:pt x="2329" y="337"/>
                  </a:cubicBezTo>
                  <a:cubicBezTo>
                    <a:pt x="2213" y="293"/>
                    <a:pt x="2089" y="253"/>
                    <a:pt x="1969" y="213"/>
                  </a:cubicBezTo>
                  <a:cubicBezTo>
                    <a:pt x="1729" y="141"/>
                    <a:pt x="1485" y="97"/>
                    <a:pt x="1237" y="77"/>
                  </a:cubicBezTo>
                  <a:cubicBezTo>
                    <a:pt x="1161" y="71"/>
                    <a:pt x="1086" y="69"/>
                    <a:pt x="1012" y="69"/>
                  </a:cubicBezTo>
                  <a:cubicBezTo>
                    <a:pt x="869" y="69"/>
                    <a:pt x="727" y="78"/>
                    <a:pt x="585" y="97"/>
                  </a:cubicBezTo>
                  <a:cubicBezTo>
                    <a:pt x="489" y="109"/>
                    <a:pt x="405" y="129"/>
                    <a:pt x="333" y="129"/>
                  </a:cubicBezTo>
                  <a:cubicBezTo>
                    <a:pt x="325" y="129"/>
                    <a:pt x="316" y="130"/>
                    <a:pt x="308" y="130"/>
                  </a:cubicBezTo>
                  <a:cubicBezTo>
                    <a:pt x="252" y="130"/>
                    <a:pt x="197" y="118"/>
                    <a:pt x="145" y="101"/>
                  </a:cubicBezTo>
                  <a:cubicBezTo>
                    <a:pt x="105" y="85"/>
                    <a:pt x="69" y="65"/>
                    <a:pt x="37" y="33"/>
                  </a:cubicBezTo>
                  <a:cubicBezTo>
                    <a:pt x="29" y="25"/>
                    <a:pt x="17" y="13"/>
                    <a:pt x="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9" name="Google Shape;1469;p28"/>
            <p:cNvSpPr/>
            <p:nvPr/>
          </p:nvSpPr>
          <p:spPr>
            <a:xfrm>
              <a:off x="2419585" y="2674418"/>
              <a:ext cx="256509" cy="34840"/>
            </a:xfrm>
            <a:custGeom>
              <a:avLst/>
              <a:gdLst/>
              <a:ahLst/>
              <a:cxnLst/>
              <a:rect l="l" t="t" r="r" b="b"/>
              <a:pathLst>
                <a:path w="1097" h="149" extrusionOk="0">
                  <a:moveTo>
                    <a:pt x="257" y="1"/>
                  </a:moveTo>
                  <a:cubicBezTo>
                    <a:pt x="225" y="1"/>
                    <a:pt x="197" y="5"/>
                    <a:pt x="173" y="9"/>
                  </a:cubicBezTo>
                  <a:cubicBezTo>
                    <a:pt x="113" y="17"/>
                    <a:pt x="57" y="29"/>
                    <a:pt x="1" y="49"/>
                  </a:cubicBezTo>
                  <a:lnTo>
                    <a:pt x="1" y="53"/>
                  </a:lnTo>
                  <a:cubicBezTo>
                    <a:pt x="1" y="53"/>
                    <a:pt x="21" y="57"/>
                    <a:pt x="53" y="61"/>
                  </a:cubicBezTo>
                  <a:cubicBezTo>
                    <a:pt x="81" y="65"/>
                    <a:pt x="125" y="65"/>
                    <a:pt x="177" y="69"/>
                  </a:cubicBezTo>
                  <a:cubicBezTo>
                    <a:pt x="211" y="72"/>
                    <a:pt x="251" y="74"/>
                    <a:pt x="294" y="74"/>
                  </a:cubicBezTo>
                  <a:cubicBezTo>
                    <a:pt x="312" y="74"/>
                    <a:pt x="330" y="74"/>
                    <a:pt x="349" y="73"/>
                  </a:cubicBezTo>
                  <a:cubicBezTo>
                    <a:pt x="381" y="71"/>
                    <a:pt x="414" y="71"/>
                    <a:pt x="447" y="71"/>
                  </a:cubicBezTo>
                  <a:cubicBezTo>
                    <a:pt x="481" y="71"/>
                    <a:pt x="515" y="71"/>
                    <a:pt x="549" y="69"/>
                  </a:cubicBezTo>
                  <a:cubicBezTo>
                    <a:pt x="585" y="69"/>
                    <a:pt x="617" y="69"/>
                    <a:pt x="653" y="73"/>
                  </a:cubicBezTo>
                  <a:cubicBezTo>
                    <a:pt x="685" y="77"/>
                    <a:pt x="717" y="85"/>
                    <a:pt x="749" y="97"/>
                  </a:cubicBezTo>
                  <a:cubicBezTo>
                    <a:pt x="781" y="105"/>
                    <a:pt x="805" y="117"/>
                    <a:pt x="837" y="125"/>
                  </a:cubicBezTo>
                  <a:cubicBezTo>
                    <a:pt x="869" y="133"/>
                    <a:pt x="893" y="137"/>
                    <a:pt x="917" y="141"/>
                  </a:cubicBezTo>
                  <a:cubicBezTo>
                    <a:pt x="961" y="149"/>
                    <a:pt x="1005" y="149"/>
                    <a:pt x="1045" y="149"/>
                  </a:cubicBezTo>
                  <a:cubicBezTo>
                    <a:pt x="1065" y="145"/>
                    <a:pt x="1081" y="141"/>
                    <a:pt x="1097" y="137"/>
                  </a:cubicBezTo>
                  <a:lnTo>
                    <a:pt x="1093" y="129"/>
                  </a:lnTo>
                  <a:lnTo>
                    <a:pt x="1045" y="117"/>
                  </a:lnTo>
                  <a:lnTo>
                    <a:pt x="929" y="81"/>
                  </a:lnTo>
                  <a:cubicBezTo>
                    <a:pt x="901" y="77"/>
                    <a:pt x="873" y="69"/>
                    <a:pt x="849" y="65"/>
                  </a:cubicBezTo>
                  <a:cubicBezTo>
                    <a:pt x="817" y="61"/>
                    <a:pt x="785" y="57"/>
                    <a:pt x="753" y="57"/>
                  </a:cubicBezTo>
                  <a:cubicBezTo>
                    <a:pt x="685" y="57"/>
                    <a:pt x="617" y="49"/>
                    <a:pt x="553" y="29"/>
                  </a:cubicBezTo>
                  <a:cubicBezTo>
                    <a:pt x="517" y="21"/>
                    <a:pt x="485" y="17"/>
                    <a:pt x="449" y="13"/>
                  </a:cubicBezTo>
                  <a:cubicBezTo>
                    <a:pt x="417" y="9"/>
                    <a:pt x="381" y="1"/>
                    <a:pt x="34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0" name="Google Shape;1470;p28"/>
            <p:cNvSpPr/>
            <p:nvPr/>
          </p:nvSpPr>
          <p:spPr>
            <a:xfrm>
              <a:off x="1668525" y="1545484"/>
              <a:ext cx="69447" cy="377164"/>
            </a:xfrm>
            <a:custGeom>
              <a:avLst/>
              <a:gdLst/>
              <a:ahLst/>
              <a:cxnLst/>
              <a:rect l="l" t="t" r="r" b="b"/>
              <a:pathLst>
                <a:path w="297" h="1613" extrusionOk="0">
                  <a:moveTo>
                    <a:pt x="1" y="1"/>
                  </a:moveTo>
                  <a:lnTo>
                    <a:pt x="1" y="5"/>
                  </a:lnTo>
                  <a:lnTo>
                    <a:pt x="9" y="21"/>
                  </a:lnTo>
                  <a:cubicBezTo>
                    <a:pt x="17" y="33"/>
                    <a:pt x="21" y="49"/>
                    <a:pt x="29" y="69"/>
                  </a:cubicBezTo>
                  <a:cubicBezTo>
                    <a:pt x="53" y="125"/>
                    <a:pt x="69" y="185"/>
                    <a:pt x="81" y="245"/>
                  </a:cubicBezTo>
                  <a:cubicBezTo>
                    <a:pt x="89" y="281"/>
                    <a:pt x="93" y="321"/>
                    <a:pt x="101" y="365"/>
                  </a:cubicBezTo>
                  <a:cubicBezTo>
                    <a:pt x="109" y="405"/>
                    <a:pt x="117" y="449"/>
                    <a:pt x="121" y="501"/>
                  </a:cubicBezTo>
                  <a:cubicBezTo>
                    <a:pt x="129" y="549"/>
                    <a:pt x="133" y="601"/>
                    <a:pt x="129" y="649"/>
                  </a:cubicBezTo>
                  <a:cubicBezTo>
                    <a:pt x="129" y="701"/>
                    <a:pt x="125" y="753"/>
                    <a:pt x="121" y="805"/>
                  </a:cubicBezTo>
                  <a:cubicBezTo>
                    <a:pt x="117" y="857"/>
                    <a:pt x="113" y="909"/>
                    <a:pt x="117" y="961"/>
                  </a:cubicBezTo>
                  <a:cubicBezTo>
                    <a:pt x="121" y="1013"/>
                    <a:pt x="125" y="1061"/>
                    <a:pt x="137" y="1113"/>
                  </a:cubicBezTo>
                  <a:cubicBezTo>
                    <a:pt x="153" y="1197"/>
                    <a:pt x="181" y="1285"/>
                    <a:pt x="209" y="1369"/>
                  </a:cubicBezTo>
                  <a:cubicBezTo>
                    <a:pt x="237" y="1441"/>
                    <a:pt x="257" y="1501"/>
                    <a:pt x="269" y="1545"/>
                  </a:cubicBezTo>
                  <a:lnTo>
                    <a:pt x="289" y="1613"/>
                  </a:lnTo>
                  <a:lnTo>
                    <a:pt x="297" y="1613"/>
                  </a:lnTo>
                  <a:cubicBezTo>
                    <a:pt x="297" y="1589"/>
                    <a:pt x="297" y="1565"/>
                    <a:pt x="297" y="1541"/>
                  </a:cubicBezTo>
                  <a:cubicBezTo>
                    <a:pt x="293" y="1477"/>
                    <a:pt x="285" y="1413"/>
                    <a:pt x="269" y="1353"/>
                  </a:cubicBezTo>
                  <a:cubicBezTo>
                    <a:pt x="257" y="1277"/>
                    <a:pt x="229" y="1189"/>
                    <a:pt x="205" y="1097"/>
                  </a:cubicBezTo>
                  <a:cubicBezTo>
                    <a:pt x="185" y="1001"/>
                    <a:pt x="169" y="901"/>
                    <a:pt x="157" y="805"/>
                  </a:cubicBezTo>
                  <a:cubicBezTo>
                    <a:pt x="153" y="753"/>
                    <a:pt x="153" y="701"/>
                    <a:pt x="153" y="649"/>
                  </a:cubicBezTo>
                  <a:cubicBezTo>
                    <a:pt x="153" y="601"/>
                    <a:pt x="157" y="549"/>
                    <a:pt x="161" y="501"/>
                  </a:cubicBezTo>
                  <a:cubicBezTo>
                    <a:pt x="165" y="453"/>
                    <a:pt x="165" y="405"/>
                    <a:pt x="161" y="357"/>
                  </a:cubicBezTo>
                  <a:cubicBezTo>
                    <a:pt x="157" y="313"/>
                    <a:pt x="149" y="269"/>
                    <a:pt x="137" y="229"/>
                  </a:cubicBezTo>
                  <a:cubicBezTo>
                    <a:pt x="117" y="165"/>
                    <a:pt x="89" y="109"/>
                    <a:pt x="53" y="57"/>
                  </a:cubicBezTo>
                  <a:cubicBezTo>
                    <a:pt x="37" y="37"/>
                    <a:pt x="21" y="17"/>
                    <a:pt x="1"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1" name="Google Shape;1471;p28"/>
            <p:cNvSpPr/>
            <p:nvPr/>
          </p:nvSpPr>
          <p:spPr>
            <a:xfrm>
              <a:off x="1595570" y="1849464"/>
              <a:ext cx="179813" cy="385582"/>
            </a:xfrm>
            <a:custGeom>
              <a:avLst/>
              <a:gdLst/>
              <a:ahLst/>
              <a:cxnLst/>
              <a:rect l="l" t="t" r="r" b="b"/>
              <a:pathLst>
                <a:path w="769" h="1649" extrusionOk="0">
                  <a:moveTo>
                    <a:pt x="1" y="1"/>
                  </a:moveTo>
                  <a:cubicBezTo>
                    <a:pt x="1" y="1"/>
                    <a:pt x="1" y="5"/>
                    <a:pt x="5" y="21"/>
                  </a:cubicBezTo>
                  <a:cubicBezTo>
                    <a:pt x="9" y="33"/>
                    <a:pt x="17" y="53"/>
                    <a:pt x="25" y="77"/>
                  </a:cubicBezTo>
                  <a:cubicBezTo>
                    <a:pt x="33" y="101"/>
                    <a:pt x="41" y="129"/>
                    <a:pt x="53" y="165"/>
                  </a:cubicBezTo>
                  <a:lnTo>
                    <a:pt x="85" y="277"/>
                  </a:lnTo>
                  <a:cubicBezTo>
                    <a:pt x="97" y="317"/>
                    <a:pt x="109" y="361"/>
                    <a:pt x="121" y="413"/>
                  </a:cubicBezTo>
                  <a:cubicBezTo>
                    <a:pt x="137" y="461"/>
                    <a:pt x="153" y="513"/>
                    <a:pt x="169" y="561"/>
                  </a:cubicBezTo>
                  <a:cubicBezTo>
                    <a:pt x="185" y="617"/>
                    <a:pt x="201" y="669"/>
                    <a:pt x="213" y="725"/>
                  </a:cubicBezTo>
                  <a:cubicBezTo>
                    <a:pt x="225" y="781"/>
                    <a:pt x="233" y="841"/>
                    <a:pt x="245" y="897"/>
                  </a:cubicBezTo>
                  <a:cubicBezTo>
                    <a:pt x="253" y="957"/>
                    <a:pt x="269" y="1013"/>
                    <a:pt x="285" y="1069"/>
                  </a:cubicBezTo>
                  <a:cubicBezTo>
                    <a:pt x="301" y="1125"/>
                    <a:pt x="321" y="1177"/>
                    <a:pt x="345" y="1233"/>
                  </a:cubicBezTo>
                  <a:cubicBezTo>
                    <a:pt x="385" y="1325"/>
                    <a:pt x="445" y="1413"/>
                    <a:pt x="517" y="1485"/>
                  </a:cubicBezTo>
                  <a:lnTo>
                    <a:pt x="565" y="1533"/>
                  </a:lnTo>
                  <a:cubicBezTo>
                    <a:pt x="577" y="1545"/>
                    <a:pt x="597" y="1557"/>
                    <a:pt x="609" y="1569"/>
                  </a:cubicBezTo>
                  <a:cubicBezTo>
                    <a:pt x="637" y="1585"/>
                    <a:pt x="661" y="1601"/>
                    <a:pt x="693" y="1617"/>
                  </a:cubicBezTo>
                  <a:cubicBezTo>
                    <a:pt x="709" y="1625"/>
                    <a:pt x="729" y="1633"/>
                    <a:pt x="745" y="1641"/>
                  </a:cubicBezTo>
                  <a:lnTo>
                    <a:pt x="765" y="1649"/>
                  </a:lnTo>
                  <a:lnTo>
                    <a:pt x="769" y="1641"/>
                  </a:lnTo>
                  <a:lnTo>
                    <a:pt x="753" y="1629"/>
                  </a:lnTo>
                  <a:cubicBezTo>
                    <a:pt x="737" y="1617"/>
                    <a:pt x="721" y="1605"/>
                    <a:pt x="705" y="1593"/>
                  </a:cubicBezTo>
                  <a:cubicBezTo>
                    <a:pt x="689" y="1577"/>
                    <a:pt x="661" y="1561"/>
                    <a:pt x="637" y="1533"/>
                  </a:cubicBezTo>
                  <a:cubicBezTo>
                    <a:pt x="613" y="1509"/>
                    <a:pt x="589" y="1481"/>
                    <a:pt x="561" y="1449"/>
                  </a:cubicBezTo>
                  <a:cubicBezTo>
                    <a:pt x="533" y="1413"/>
                    <a:pt x="509" y="1373"/>
                    <a:pt x="485" y="1337"/>
                  </a:cubicBezTo>
                  <a:cubicBezTo>
                    <a:pt x="461" y="1293"/>
                    <a:pt x="433" y="1253"/>
                    <a:pt x="409" y="1201"/>
                  </a:cubicBezTo>
                  <a:cubicBezTo>
                    <a:pt x="361" y="1101"/>
                    <a:pt x="317" y="997"/>
                    <a:pt x="281" y="889"/>
                  </a:cubicBezTo>
                  <a:cubicBezTo>
                    <a:pt x="241" y="781"/>
                    <a:pt x="217" y="669"/>
                    <a:pt x="205" y="557"/>
                  </a:cubicBezTo>
                  <a:cubicBezTo>
                    <a:pt x="197" y="497"/>
                    <a:pt x="193" y="449"/>
                    <a:pt x="181" y="397"/>
                  </a:cubicBezTo>
                  <a:cubicBezTo>
                    <a:pt x="169" y="353"/>
                    <a:pt x="157" y="305"/>
                    <a:pt x="141" y="261"/>
                  </a:cubicBezTo>
                  <a:cubicBezTo>
                    <a:pt x="117" y="193"/>
                    <a:pt x="89" y="129"/>
                    <a:pt x="53" y="65"/>
                  </a:cubicBezTo>
                  <a:cubicBezTo>
                    <a:pt x="37" y="41"/>
                    <a:pt x="21" y="21"/>
                    <a:pt x="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2" name="Google Shape;1472;p28"/>
            <p:cNvSpPr/>
            <p:nvPr/>
          </p:nvSpPr>
          <p:spPr>
            <a:xfrm>
              <a:off x="1764862" y="1681106"/>
              <a:ext cx="44193" cy="123695"/>
            </a:xfrm>
            <a:custGeom>
              <a:avLst/>
              <a:gdLst/>
              <a:ahLst/>
              <a:cxnLst/>
              <a:rect l="l" t="t" r="r" b="b"/>
              <a:pathLst>
                <a:path w="189" h="529" extrusionOk="0">
                  <a:moveTo>
                    <a:pt x="5" y="1"/>
                  </a:moveTo>
                  <a:lnTo>
                    <a:pt x="1" y="9"/>
                  </a:lnTo>
                  <a:cubicBezTo>
                    <a:pt x="1" y="17"/>
                    <a:pt x="1" y="29"/>
                    <a:pt x="5" y="37"/>
                  </a:cubicBezTo>
                  <a:cubicBezTo>
                    <a:pt x="9" y="57"/>
                    <a:pt x="13" y="77"/>
                    <a:pt x="21" y="97"/>
                  </a:cubicBezTo>
                  <a:cubicBezTo>
                    <a:pt x="25" y="109"/>
                    <a:pt x="33" y="121"/>
                    <a:pt x="41" y="133"/>
                  </a:cubicBezTo>
                  <a:cubicBezTo>
                    <a:pt x="49" y="145"/>
                    <a:pt x="57" y="157"/>
                    <a:pt x="69" y="169"/>
                  </a:cubicBezTo>
                  <a:cubicBezTo>
                    <a:pt x="81" y="181"/>
                    <a:pt x="89" y="197"/>
                    <a:pt x="93" y="213"/>
                  </a:cubicBezTo>
                  <a:cubicBezTo>
                    <a:pt x="97" y="229"/>
                    <a:pt x="101" y="245"/>
                    <a:pt x="101" y="261"/>
                  </a:cubicBezTo>
                  <a:cubicBezTo>
                    <a:pt x="101" y="293"/>
                    <a:pt x="105" y="329"/>
                    <a:pt x="109" y="361"/>
                  </a:cubicBezTo>
                  <a:cubicBezTo>
                    <a:pt x="113" y="389"/>
                    <a:pt x="117" y="417"/>
                    <a:pt x="125" y="445"/>
                  </a:cubicBezTo>
                  <a:cubicBezTo>
                    <a:pt x="133" y="473"/>
                    <a:pt x="145" y="501"/>
                    <a:pt x="157" y="529"/>
                  </a:cubicBezTo>
                  <a:lnTo>
                    <a:pt x="165" y="529"/>
                  </a:lnTo>
                  <a:cubicBezTo>
                    <a:pt x="181" y="485"/>
                    <a:pt x="189" y="441"/>
                    <a:pt x="189" y="397"/>
                  </a:cubicBezTo>
                  <a:cubicBezTo>
                    <a:pt x="185" y="381"/>
                    <a:pt x="185" y="365"/>
                    <a:pt x="181" y="349"/>
                  </a:cubicBezTo>
                  <a:cubicBezTo>
                    <a:pt x="173" y="333"/>
                    <a:pt x="169" y="313"/>
                    <a:pt x="165" y="297"/>
                  </a:cubicBezTo>
                  <a:cubicBezTo>
                    <a:pt x="157" y="281"/>
                    <a:pt x="149" y="265"/>
                    <a:pt x="137" y="249"/>
                  </a:cubicBezTo>
                  <a:cubicBezTo>
                    <a:pt x="129" y="233"/>
                    <a:pt x="121" y="217"/>
                    <a:pt x="113" y="201"/>
                  </a:cubicBezTo>
                  <a:cubicBezTo>
                    <a:pt x="109" y="185"/>
                    <a:pt x="105" y="169"/>
                    <a:pt x="105" y="153"/>
                  </a:cubicBezTo>
                  <a:cubicBezTo>
                    <a:pt x="101" y="133"/>
                    <a:pt x="97" y="117"/>
                    <a:pt x="93" y="101"/>
                  </a:cubicBezTo>
                  <a:cubicBezTo>
                    <a:pt x="89" y="89"/>
                    <a:pt x="81" y="77"/>
                    <a:pt x="73" y="65"/>
                  </a:cubicBezTo>
                  <a:cubicBezTo>
                    <a:pt x="57" y="37"/>
                    <a:pt x="33" y="17"/>
                    <a:pt x="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3" name="Google Shape;1473;p28"/>
            <p:cNvSpPr/>
            <p:nvPr/>
          </p:nvSpPr>
          <p:spPr>
            <a:xfrm>
              <a:off x="1752703" y="2316190"/>
              <a:ext cx="683010" cy="466018"/>
            </a:xfrm>
            <a:custGeom>
              <a:avLst/>
              <a:gdLst/>
              <a:ahLst/>
              <a:cxnLst/>
              <a:rect l="l" t="t" r="r" b="b"/>
              <a:pathLst>
                <a:path w="2921" h="1993" extrusionOk="0">
                  <a:moveTo>
                    <a:pt x="2397" y="1637"/>
                  </a:moveTo>
                  <a:cubicBezTo>
                    <a:pt x="2397" y="1637"/>
                    <a:pt x="2398" y="1637"/>
                    <a:pt x="2398" y="1637"/>
                  </a:cubicBezTo>
                  <a:cubicBezTo>
                    <a:pt x="2398" y="1637"/>
                    <a:pt x="2398" y="1637"/>
                    <a:pt x="2398" y="1637"/>
                  </a:cubicBezTo>
                  <a:lnTo>
                    <a:pt x="2398" y="1637"/>
                  </a:lnTo>
                  <a:cubicBezTo>
                    <a:pt x="2398" y="1638"/>
                    <a:pt x="2398" y="1639"/>
                    <a:pt x="2399" y="1640"/>
                  </a:cubicBezTo>
                  <a:lnTo>
                    <a:pt x="2399" y="1640"/>
                  </a:lnTo>
                  <a:lnTo>
                    <a:pt x="2397" y="1637"/>
                  </a:lnTo>
                  <a:close/>
                  <a:moveTo>
                    <a:pt x="2005" y="1825"/>
                  </a:moveTo>
                  <a:cubicBezTo>
                    <a:pt x="2005" y="1827"/>
                    <a:pt x="2004" y="1828"/>
                    <a:pt x="2003" y="1828"/>
                  </a:cubicBezTo>
                  <a:lnTo>
                    <a:pt x="2003" y="1828"/>
                  </a:lnTo>
                  <a:cubicBezTo>
                    <a:pt x="2004" y="1827"/>
                    <a:pt x="2005" y="1825"/>
                    <a:pt x="2005" y="1825"/>
                  </a:cubicBezTo>
                  <a:close/>
                  <a:moveTo>
                    <a:pt x="249" y="1"/>
                  </a:moveTo>
                  <a:cubicBezTo>
                    <a:pt x="205" y="1"/>
                    <a:pt x="165" y="9"/>
                    <a:pt x="129" y="21"/>
                  </a:cubicBezTo>
                  <a:cubicBezTo>
                    <a:pt x="109" y="29"/>
                    <a:pt x="89" y="37"/>
                    <a:pt x="73" y="49"/>
                  </a:cubicBezTo>
                  <a:cubicBezTo>
                    <a:pt x="53" y="57"/>
                    <a:pt x="37" y="69"/>
                    <a:pt x="21" y="81"/>
                  </a:cubicBezTo>
                  <a:lnTo>
                    <a:pt x="1" y="97"/>
                  </a:lnTo>
                  <a:lnTo>
                    <a:pt x="9" y="129"/>
                  </a:lnTo>
                  <a:cubicBezTo>
                    <a:pt x="25" y="169"/>
                    <a:pt x="41" y="205"/>
                    <a:pt x="57" y="241"/>
                  </a:cubicBezTo>
                  <a:cubicBezTo>
                    <a:pt x="73" y="281"/>
                    <a:pt x="93" y="317"/>
                    <a:pt x="113" y="353"/>
                  </a:cubicBezTo>
                  <a:cubicBezTo>
                    <a:pt x="133" y="389"/>
                    <a:pt x="157" y="421"/>
                    <a:pt x="181" y="457"/>
                  </a:cubicBezTo>
                  <a:cubicBezTo>
                    <a:pt x="193" y="473"/>
                    <a:pt x="205" y="485"/>
                    <a:pt x="221" y="505"/>
                  </a:cubicBezTo>
                  <a:lnTo>
                    <a:pt x="241" y="525"/>
                  </a:lnTo>
                  <a:cubicBezTo>
                    <a:pt x="249" y="533"/>
                    <a:pt x="261" y="541"/>
                    <a:pt x="269" y="549"/>
                  </a:cubicBezTo>
                  <a:cubicBezTo>
                    <a:pt x="289" y="565"/>
                    <a:pt x="309" y="577"/>
                    <a:pt x="329" y="589"/>
                  </a:cubicBezTo>
                  <a:cubicBezTo>
                    <a:pt x="345" y="601"/>
                    <a:pt x="365" y="609"/>
                    <a:pt x="385" y="617"/>
                  </a:cubicBezTo>
                  <a:cubicBezTo>
                    <a:pt x="421" y="637"/>
                    <a:pt x="461" y="649"/>
                    <a:pt x="501" y="661"/>
                  </a:cubicBezTo>
                  <a:cubicBezTo>
                    <a:pt x="541" y="673"/>
                    <a:pt x="581" y="685"/>
                    <a:pt x="621" y="693"/>
                  </a:cubicBezTo>
                  <a:lnTo>
                    <a:pt x="625" y="694"/>
                  </a:lnTo>
                  <a:lnTo>
                    <a:pt x="625" y="694"/>
                  </a:lnTo>
                  <a:cubicBezTo>
                    <a:pt x="606" y="711"/>
                    <a:pt x="588" y="730"/>
                    <a:pt x="569" y="749"/>
                  </a:cubicBezTo>
                  <a:cubicBezTo>
                    <a:pt x="545" y="773"/>
                    <a:pt x="525" y="797"/>
                    <a:pt x="509" y="825"/>
                  </a:cubicBezTo>
                  <a:cubicBezTo>
                    <a:pt x="497" y="841"/>
                    <a:pt x="489" y="853"/>
                    <a:pt x="481" y="869"/>
                  </a:cubicBezTo>
                  <a:cubicBezTo>
                    <a:pt x="477" y="877"/>
                    <a:pt x="473" y="885"/>
                    <a:pt x="469" y="893"/>
                  </a:cubicBezTo>
                  <a:lnTo>
                    <a:pt x="461" y="925"/>
                  </a:lnTo>
                  <a:cubicBezTo>
                    <a:pt x="457" y="941"/>
                    <a:pt x="457" y="961"/>
                    <a:pt x="457" y="977"/>
                  </a:cubicBezTo>
                  <a:cubicBezTo>
                    <a:pt x="457" y="993"/>
                    <a:pt x="457" y="1009"/>
                    <a:pt x="461" y="1025"/>
                  </a:cubicBezTo>
                  <a:cubicBezTo>
                    <a:pt x="461" y="1061"/>
                    <a:pt x="469" y="1093"/>
                    <a:pt x="477" y="1121"/>
                  </a:cubicBezTo>
                  <a:cubicBezTo>
                    <a:pt x="497" y="1185"/>
                    <a:pt x="517" y="1241"/>
                    <a:pt x="545" y="1301"/>
                  </a:cubicBezTo>
                  <a:lnTo>
                    <a:pt x="545" y="1305"/>
                  </a:lnTo>
                  <a:lnTo>
                    <a:pt x="549" y="1305"/>
                  </a:lnTo>
                  <a:cubicBezTo>
                    <a:pt x="581" y="1329"/>
                    <a:pt x="617" y="1353"/>
                    <a:pt x="657" y="1373"/>
                  </a:cubicBezTo>
                  <a:cubicBezTo>
                    <a:pt x="693" y="1389"/>
                    <a:pt x="733" y="1405"/>
                    <a:pt x="773" y="1417"/>
                  </a:cubicBezTo>
                  <a:cubicBezTo>
                    <a:pt x="813" y="1433"/>
                    <a:pt x="853" y="1441"/>
                    <a:pt x="897" y="1441"/>
                  </a:cubicBezTo>
                  <a:cubicBezTo>
                    <a:pt x="907" y="1443"/>
                    <a:pt x="918" y="1444"/>
                    <a:pt x="929" y="1444"/>
                  </a:cubicBezTo>
                  <a:cubicBezTo>
                    <a:pt x="940" y="1444"/>
                    <a:pt x="951" y="1443"/>
                    <a:pt x="961" y="1441"/>
                  </a:cubicBezTo>
                  <a:cubicBezTo>
                    <a:pt x="981" y="1441"/>
                    <a:pt x="1005" y="1433"/>
                    <a:pt x="1025" y="1429"/>
                  </a:cubicBezTo>
                  <a:cubicBezTo>
                    <a:pt x="1065" y="1417"/>
                    <a:pt x="1105" y="1397"/>
                    <a:pt x="1141" y="1373"/>
                  </a:cubicBezTo>
                  <a:cubicBezTo>
                    <a:pt x="1177" y="1349"/>
                    <a:pt x="1209" y="1325"/>
                    <a:pt x="1241" y="1297"/>
                  </a:cubicBezTo>
                  <a:cubicBezTo>
                    <a:pt x="1273" y="1273"/>
                    <a:pt x="1301" y="1249"/>
                    <a:pt x="1337" y="1225"/>
                  </a:cubicBezTo>
                  <a:cubicBezTo>
                    <a:pt x="1349" y="1217"/>
                    <a:pt x="1365" y="1209"/>
                    <a:pt x="1381" y="1205"/>
                  </a:cubicBezTo>
                  <a:cubicBezTo>
                    <a:pt x="1387" y="1203"/>
                    <a:pt x="1394" y="1200"/>
                    <a:pt x="1402" y="1199"/>
                  </a:cubicBezTo>
                  <a:lnTo>
                    <a:pt x="1402" y="1199"/>
                  </a:lnTo>
                  <a:cubicBezTo>
                    <a:pt x="1420" y="1221"/>
                    <a:pt x="1440" y="1244"/>
                    <a:pt x="1457" y="1265"/>
                  </a:cubicBezTo>
                  <a:cubicBezTo>
                    <a:pt x="1477" y="1293"/>
                    <a:pt x="1497" y="1321"/>
                    <a:pt x="1509" y="1353"/>
                  </a:cubicBezTo>
                  <a:cubicBezTo>
                    <a:pt x="1517" y="1365"/>
                    <a:pt x="1525" y="1381"/>
                    <a:pt x="1529" y="1393"/>
                  </a:cubicBezTo>
                  <a:cubicBezTo>
                    <a:pt x="1533" y="1409"/>
                    <a:pt x="1541" y="1429"/>
                    <a:pt x="1541" y="1445"/>
                  </a:cubicBezTo>
                  <a:lnTo>
                    <a:pt x="1569" y="1553"/>
                  </a:lnTo>
                  <a:cubicBezTo>
                    <a:pt x="1589" y="1629"/>
                    <a:pt x="1617" y="1701"/>
                    <a:pt x="1653" y="1773"/>
                  </a:cubicBezTo>
                  <a:cubicBezTo>
                    <a:pt x="1669" y="1809"/>
                    <a:pt x="1693" y="1845"/>
                    <a:pt x="1721" y="1877"/>
                  </a:cubicBezTo>
                  <a:cubicBezTo>
                    <a:pt x="1745" y="1909"/>
                    <a:pt x="1777" y="1937"/>
                    <a:pt x="1809" y="1965"/>
                  </a:cubicBezTo>
                  <a:lnTo>
                    <a:pt x="1817" y="1973"/>
                  </a:lnTo>
                  <a:lnTo>
                    <a:pt x="1833" y="1977"/>
                  </a:lnTo>
                  <a:cubicBezTo>
                    <a:pt x="1849" y="1981"/>
                    <a:pt x="1865" y="1985"/>
                    <a:pt x="1881" y="1989"/>
                  </a:cubicBezTo>
                  <a:cubicBezTo>
                    <a:pt x="1897" y="1989"/>
                    <a:pt x="1913" y="1993"/>
                    <a:pt x="1933" y="1993"/>
                  </a:cubicBezTo>
                  <a:cubicBezTo>
                    <a:pt x="1969" y="1993"/>
                    <a:pt x="2005" y="1989"/>
                    <a:pt x="2037" y="1977"/>
                  </a:cubicBezTo>
                  <a:cubicBezTo>
                    <a:pt x="2057" y="1969"/>
                    <a:pt x="2077" y="1957"/>
                    <a:pt x="2093" y="1941"/>
                  </a:cubicBezTo>
                  <a:cubicBezTo>
                    <a:pt x="2101" y="1933"/>
                    <a:pt x="2109" y="1925"/>
                    <a:pt x="2117" y="1917"/>
                  </a:cubicBezTo>
                  <a:lnTo>
                    <a:pt x="2125" y="1905"/>
                  </a:lnTo>
                  <a:lnTo>
                    <a:pt x="2129" y="1897"/>
                  </a:lnTo>
                  <a:lnTo>
                    <a:pt x="2133" y="1889"/>
                  </a:lnTo>
                  <a:lnTo>
                    <a:pt x="2141" y="1869"/>
                  </a:lnTo>
                  <a:lnTo>
                    <a:pt x="2149" y="1841"/>
                  </a:lnTo>
                  <a:cubicBezTo>
                    <a:pt x="2153" y="1825"/>
                    <a:pt x="2157" y="1809"/>
                    <a:pt x="2157" y="1789"/>
                  </a:cubicBezTo>
                  <a:cubicBezTo>
                    <a:pt x="2161" y="1733"/>
                    <a:pt x="2161" y="1677"/>
                    <a:pt x="2157" y="1621"/>
                  </a:cubicBezTo>
                  <a:cubicBezTo>
                    <a:pt x="2156" y="1607"/>
                    <a:pt x="2155" y="1593"/>
                    <a:pt x="2153" y="1580"/>
                  </a:cubicBezTo>
                  <a:lnTo>
                    <a:pt x="2153" y="1580"/>
                  </a:lnTo>
                  <a:cubicBezTo>
                    <a:pt x="2178" y="1593"/>
                    <a:pt x="2205" y="1608"/>
                    <a:pt x="2229" y="1625"/>
                  </a:cubicBezTo>
                  <a:cubicBezTo>
                    <a:pt x="2241" y="1633"/>
                    <a:pt x="2253" y="1645"/>
                    <a:pt x="2265" y="1653"/>
                  </a:cubicBezTo>
                  <a:cubicBezTo>
                    <a:pt x="2273" y="1665"/>
                    <a:pt x="2281" y="1673"/>
                    <a:pt x="2289" y="1685"/>
                  </a:cubicBezTo>
                  <a:lnTo>
                    <a:pt x="2289" y="1689"/>
                  </a:lnTo>
                  <a:lnTo>
                    <a:pt x="2297" y="1697"/>
                  </a:lnTo>
                  <a:lnTo>
                    <a:pt x="2305" y="1709"/>
                  </a:lnTo>
                  <a:lnTo>
                    <a:pt x="2309" y="1717"/>
                  </a:lnTo>
                  <a:lnTo>
                    <a:pt x="2317" y="1725"/>
                  </a:lnTo>
                  <a:cubicBezTo>
                    <a:pt x="2325" y="1733"/>
                    <a:pt x="2329" y="1737"/>
                    <a:pt x="2337" y="1741"/>
                  </a:cubicBezTo>
                  <a:cubicBezTo>
                    <a:pt x="2341" y="1749"/>
                    <a:pt x="2349" y="1753"/>
                    <a:pt x="2357" y="1757"/>
                  </a:cubicBezTo>
                  <a:lnTo>
                    <a:pt x="2369" y="1765"/>
                  </a:lnTo>
                  <a:cubicBezTo>
                    <a:pt x="2381" y="1769"/>
                    <a:pt x="2389" y="1773"/>
                    <a:pt x="2401" y="1777"/>
                  </a:cubicBezTo>
                  <a:cubicBezTo>
                    <a:pt x="2441" y="1789"/>
                    <a:pt x="2481" y="1801"/>
                    <a:pt x="2521" y="1809"/>
                  </a:cubicBezTo>
                  <a:cubicBezTo>
                    <a:pt x="2561" y="1813"/>
                    <a:pt x="2597" y="1821"/>
                    <a:pt x="2637" y="1825"/>
                  </a:cubicBezTo>
                  <a:cubicBezTo>
                    <a:pt x="2717" y="1829"/>
                    <a:pt x="2793" y="1837"/>
                    <a:pt x="2869" y="1837"/>
                  </a:cubicBezTo>
                  <a:lnTo>
                    <a:pt x="2921" y="1837"/>
                  </a:lnTo>
                  <a:lnTo>
                    <a:pt x="2901" y="1793"/>
                  </a:lnTo>
                  <a:cubicBezTo>
                    <a:pt x="2881" y="1749"/>
                    <a:pt x="2853" y="1705"/>
                    <a:pt x="2825" y="1665"/>
                  </a:cubicBezTo>
                  <a:cubicBezTo>
                    <a:pt x="2797" y="1625"/>
                    <a:pt x="2757" y="1589"/>
                    <a:pt x="2713" y="1565"/>
                  </a:cubicBezTo>
                  <a:lnTo>
                    <a:pt x="2709" y="1577"/>
                  </a:lnTo>
                  <a:cubicBezTo>
                    <a:pt x="2741" y="1609"/>
                    <a:pt x="2773" y="1645"/>
                    <a:pt x="2793" y="1685"/>
                  </a:cubicBezTo>
                  <a:cubicBezTo>
                    <a:pt x="2805" y="1712"/>
                    <a:pt x="2816" y="1740"/>
                    <a:pt x="2826" y="1767"/>
                  </a:cubicBezTo>
                  <a:lnTo>
                    <a:pt x="2826" y="1767"/>
                  </a:lnTo>
                  <a:cubicBezTo>
                    <a:pt x="2767" y="1759"/>
                    <a:pt x="2705" y="1749"/>
                    <a:pt x="2649" y="1737"/>
                  </a:cubicBezTo>
                  <a:cubicBezTo>
                    <a:pt x="2613" y="1729"/>
                    <a:pt x="2577" y="1721"/>
                    <a:pt x="2541" y="1713"/>
                  </a:cubicBezTo>
                  <a:cubicBezTo>
                    <a:pt x="2509" y="1701"/>
                    <a:pt x="2473" y="1689"/>
                    <a:pt x="2441" y="1677"/>
                  </a:cubicBezTo>
                  <a:cubicBezTo>
                    <a:pt x="2437" y="1673"/>
                    <a:pt x="2429" y="1669"/>
                    <a:pt x="2421" y="1665"/>
                  </a:cubicBezTo>
                  <a:cubicBezTo>
                    <a:pt x="2417" y="1661"/>
                    <a:pt x="2409" y="1653"/>
                    <a:pt x="2409" y="1653"/>
                  </a:cubicBezTo>
                  <a:lnTo>
                    <a:pt x="2405" y="1649"/>
                  </a:lnTo>
                  <a:lnTo>
                    <a:pt x="2401" y="1643"/>
                  </a:lnTo>
                  <a:lnTo>
                    <a:pt x="2401" y="1641"/>
                  </a:lnTo>
                  <a:lnTo>
                    <a:pt x="2397" y="1633"/>
                  </a:lnTo>
                  <a:cubicBezTo>
                    <a:pt x="2389" y="1609"/>
                    <a:pt x="2373" y="1589"/>
                    <a:pt x="2357" y="1569"/>
                  </a:cubicBezTo>
                  <a:cubicBezTo>
                    <a:pt x="2341" y="1553"/>
                    <a:pt x="2325" y="1537"/>
                    <a:pt x="2305" y="1525"/>
                  </a:cubicBezTo>
                  <a:cubicBezTo>
                    <a:pt x="2273" y="1497"/>
                    <a:pt x="2237" y="1477"/>
                    <a:pt x="2201" y="1457"/>
                  </a:cubicBezTo>
                  <a:cubicBezTo>
                    <a:pt x="2165" y="1437"/>
                    <a:pt x="2129" y="1421"/>
                    <a:pt x="2089" y="1405"/>
                  </a:cubicBezTo>
                  <a:lnTo>
                    <a:pt x="1981" y="1361"/>
                  </a:lnTo>
                  <a:lnTo>
                    <a:pt x="1997" y="1485"/>
                  </a:lnTo>
                  <a:cubicBezTo>
                    <a:pt x="2005" y="1533"/>
                    <a:pt x="2013" y="1585"/>
                    <a:pt x="2013" y="1633"/>
                  </a:cubicBezTo>
                  <a:cubicBezTo>
                    <a:pt x="2017" y="1681"/>
                    <a:pt x="2017" y="1729"/>
                    <a:pt x="2013" y="1777"/>
                  </a:cubicBezTo>
                  <a:cubicBezTo>
                    <a:pt x="2013" y="1785"/>
                    <a:pt x="2013" y="1797"/>
                    <a:pt x="2009" y="1805"/>
                  </a:cubicBezTo>
                  <a:cubicBezTo>
                    <a:pt x="2009" y="1809"/>
                    <a:pt x="2009" y="1809"/>
                    <a:pt x="2009" y="1813"/>
                  </a:cubicBezTo>
                  <a:lnTo>
                    <a:pt x="2001" y="1829"/>
                  </a:lnTo>
                  <a:cubicBezTo>
                    <a:pt x="1997" y="1833"/>
                    <a:pt x="1993" y="1837"/>
                    <a:pt x="1989" y="1837"/>
                  </a:cubicBezTo>
                  <a:cubicBezTo>
                    <a:pt x="1973" y="1845"/>
                    <a:pt x="1957" y="1845"/>
                    <a:pt x="1941" y="1845"/>
                  </a:cubicBezTo>
                  <a:lnTo>
                    <a:pt x="1913" y="1845"/>
                  </a:lnTo>
                  <a:cubicBezTo>
                    <a:pt x="1908" y="1845"/>
                    <a:pt x="1901" y="1843"/>
                    <a:pt x="1895" y="1842"/>
                  </a:cubicBezTo>
                  <a:lnTo>
                    <a:pt x="1895" y="1842"/>
                  </a:lnTo>
                  <a:cubicBezTo>
                    <a:pt x="1874" y="1827"/>
                    <a:pt x="1854" y="1810"/>
                    <a:pt x="1837" y="1789"/>
                  </a:cubicBezTo>
                  <a:cubicBezTo>
                    <a:pt x="1817" y="1765"/>
                    <a:pt x="1797" y="1737"/>
                    <a:pt x="1781" y="1709"/>
                  </a:cubicBezTo>
                  <a:cubicBezTo>
                    <a:pt x="1745" y="1649"/>
                    <a:pt x="1721" y="1585"/>
                    <a:pt x="1701" y="1517"/>
                  </a:cubicBezTo>
                  <a:lnTo>
                    <a:pt x="1669" y="1413"/>
                  </a:lnTo>
                  <a:cubicBezTo>
                    <a:pt x="1665" y="1393"/>
                    <a:pt x="1657" y="1373"/>
                    <a:pt x="1649" y="1357"/>
                  </a:cubicBezTo>
                  <a:cubicBezTo>
                    <a:pt x="1641" y="1337"/>
                    <a:pt x="1633" y="1317"/>
                    <a:pt x="1621" y="1297"/>
                  </a:cubicBezTo>
                  <a:cubicBezTo>
                    <a:pt x="1601" y="1265"/>
                    <a:pt x="1577" y="1233"/>
                    <a:pt x="1549" y="1201"/>
                  </a:cubicBezTo>
                  <a:cubicBezTo>
                    <a:pt x="1525" y="1173"/>
                    <a:pt x="1497" y="1145"/>
                    <a:pt x="1465" y="1121"/>
                  </a:cubicBezTo>
                  <a:lnTo>
                    <a:pt x="1453" y="1109"/>
                  </a:lnTo>
                  <a:lnTo>
                    <a:pt x="1437" y="1109"/>
                  </a:lnTo>
                  <a:cubicBezTo>
                    <a:pt x="1432" y="1108"/>
                    <a:pt x="1427" y="1108"/>
                    <a:pt x="1422" y="1108"/>
                  </a:cubicBezTo>
                  <a:cubicBezTo>
                    <a:pt x="1399" y="1108"/>
                    <a:pt x="1376" y="1115"/>
                    <a:pt x="1357" y="1125"/>
                  </a:cubicBezTo>
                  <a:cubicBezTo>
                    <a:pt x="1337" y="1133"/>
                    <a:pt x="1317" y="1145"/>
                    <a:pt x="1297" y="1161"/>
                  </a:cubicBezTo>
                  <a:cubicBezTo>
                    <a:pt x="1265" y="1189"/>
                    <a:pt x="1233" y="1217"/>
                    <a:pt x="1205" y="1245"/>
                  </a:cubicBezTo>
                  <a:cubicBezTo>
                    <a:pt x="1177" y="1273"/>
                    <a:pt x="1149" y="1301"/>
                    <a:pt x="1117" y="1325"/>
                  </a:cubicBezTo>
                  <a:cubicBezTo>
                    <a:pt x="1089" y="1349"/>
                    <a:pt x="1057" y="1369"/>
                    <a:pt x="1021" y="1381"/>
                  </a:cubicBezTo>
                  <a:cubicBezTo>
                    <a:pt x="1001" y="1389"/>
                    <a:pt x="985" y="1393"/>
                    <a:pt x="965" y="1397"/>
                  </a:cubicBezTo>
                  <a:cubicBezTo>
                    <a:pt x="945" y="1401"/>
                    <a:pt x="929" y="1401"/>
                    <a:pt x="909" y="1401"/>
                  </a:cubicBezTo>
                  <a:cubicBezTo>
                    <a:pt x="869" y="1401"/>
                    <a:pt x="833" y="1393"/>
                    <a:pt x="793" y="1381"/>
                  </a:cubicBezTo>
                  <a:cubicBezTo>
                    <a:pt x="757" y="1373"/>
                    <a:pt x="721" y="1357"/>
                    <a:pt x="685" y="1337"/>
                  </a:cubicBezTo>
                  <a:cubicBezTo>
                    <a:pt x="655" y="1322"/>
                    <a:pt x="625" y="1300"/>
                    <a:pt x="595" y="1278"/>
                  </a:cubicBezTo>
                  <a:lnTo>
                    <a:pt x="595" y="1278"/>
                  </a:lnTo>
                  <a:cubicBezTo>
                    <a:pt x="572" y="1223"/>
                    <a:pt x="556" y="1168"/>
                    <a:pt x="545" y="1109"/>
                  </a:cubicBezTo>
                  <a:cubicBezTo>
                    <a:pt x="541" y="1081"/>
                    <a:pt x="537" y="1053"/>
                    <a:pt x="537" y="1025"/>
                  </a:cubicBezTo>
                  <a:cubicBezTo>
                    <a:pt x="537" y="1009"/>
                    <a:pt x="537" y="997"/>
                    <a:pt x="537" y="981"/>
                  </a:cubicBezTo>
                  <a:cubicBezTo>
                    <a:pt x="541" y="969"/>
                    <a:pt x="541" y="957"/>
                    <a:pt x="545" y="945"/>
                  </a:cubicBezTo>
                  <a:cubicBezTo>
                    <a:pt x="549" y="941"/>
                    <a:pt x="549" y="937"/>
                    <a:pt x="549" y="933"/>
                  </a:cubicBezTo>
                  <a:cubicBezTo>
                    <a:pt x="553" y="929"/>
                    <a:pt x="557" y="917"/>
                    <a:pt x="561" y="913"/>
                  </a:cubicBezTo>
                  <a:cubicBezTo>
                    <a:pt x="565" y="909"/>
                    <a:pt x="577" y="893"/>
                    <a:pt x="585" y="881"/>
                  </a:cubicBezTo>
                  <a:cubicBezTo>
                    <a:pt x="605" y="861"/>
                    <a:pt x="625" y="841"/>
                    <a:pt x="645" y="821"/>
                  </a:cubicBezTo>
                  <a:cubicBezTo>
                    <a:pt x="669" y="805"/>
                    <a:pt x="689" y="785"/>
                    <a:pt x="713" y="769"/>
                  </a:cubicBezTo>
                  <a:cubicBezTo>
                    <a:pt x="737" y="753"/>
                    <a:pt x="761" y="737"/>
                    <a:pt x="785" y="725"/>
                  </a:cubicBezTo>
                  <a:lnTo>
                    <a:pt x="877" y="673"/>
                  </a:lnTo>
                  <a:lnTo>
                    <a:pt x="785" y="625"/>
                  </a:lnTo>
                  <a:cubicBezTo>
                    <a:pt x="761" y="613"/>
                    <a:pt x="741" y="605"/>
                    <a:pt x="717" y="597"/>
                  </a:cubicBezTo>
                  <a:lnTo>
                    <a:pt x="657" y="581"/>
                  </a:lnTo>
                  <a:cubicBezTo>
                    <a:pt x="621" y="573"/>
                    <a:pt x="581" y="561"/>
                    <a:pt x="545" y="549"/>
                  </a:cubicBezTo>
                  <a:cubicBezTo>
                    <a:pt x="509" y="541"/>
                    <a:pt x="477" y="529"/>
                    <a:pt x="441" y="513"/>
                  </a:cubicBezTo>
                  <a:cubicBezTo>
                    <a:pt x="425" y="509"/>
                    <a:pt x="409" y="501"/>
                    <a:pt x="393" y="489"/>
                  </a:cubicBezTo>
                  <a:cubicBezTo>
                    <a:pt x="377" y="485"/>
                    <a:pt x="361" y="473"/>
                    <a:pt x="349" y="465"/>
                  </a:cubicBezTo>
                  <a:lnTo>
                    <a:pt x="329" y="449"/>
                  </a:lnTo>
                  <a:lnTo>
                    <a:pt x="309" y="429"/>
                  </a:lnTo>
                  <a:cubicBezTo>
                    <a:pt x="301" y="421"/>
                    <a:pt x="285" y="405"/>
                    <a:pt x="273" y="393"/>
                  </a:cubicBezTo>
                  <a:cubicBezTo>
                    <a:pt x="249" y="361"/>
                    <a:pt x="229" y="333"/>
                    <a:pt x="209" y="301"/>
                  </a:cubicBezTo>
                  <a:cubicBezTo>
                    <a:pt x="170" y="245"/>
                    <a:pt x="135" y="187"/>
                    <a:pt x="106" y="128"/>
                  </a:cubicBezTo>
                  <a:lnTo>
                    <a:pt x="106" y="128"/>
                  </a:lnTo>
                  <a:cubicBezTo>
                    <a:pt x="111" y="123"/>
                    <a:pt x="116" y="118"/>
                    <a:pt x="121" y="113"/>
                  </a:cubicBezTo>
                  <a:cubicBezTo>
                    <a:pt x="133" y="105"/>
                    <a:pt x="149" y="97"/>
                    <a:pt x="165" y="89"/>
                  </a:cubicBezTo>
                  <a:cubicBezTo>
                    <a:pt x="169" y="85"/>
                    <a:pt x="177" y="81"/>
                    <a:pt x="185" y="77"/>
                  </a:cubicBezTo>
                  <a:cubicBezTo>
                    <a:pt x="193" y="77"/>
                    <a:pt x="201" y="69"/>
                    <a:pt x="209" y="69"/>
                  </a:cubicBezTo>
                  <a:cubicBezTo>
                    <a:pt x="225" y="65"/>
                    <a:pt x="241" y="61"/>
                    <a:pt x="261" y="57"/>
                  </a:cubicBezTo>
                  <a:cubicBezTo>
                    <a:pt x="282" y="53"/>
                    <a:pt x="305" y="51"/>
                    <a:pt x="328" y="51"/>
                  </a:cubicBezTo>
                  <a:cubicBezTo>
                    <a:pt x="377" y="51"/>
                    <a:pt x="426" y="59"/>
                    <a:pt x="473" y="73"/>
                  </a:cubicBezTo>
                  <a:lnTo>
                    <a:pt x="473" y="57"/>
                  </a:lnTo>
                  <a:cubicBezTo>
                    <a:pt x="437" y="37"/>
                    <a:pt x="401" y="25"/>
                    <a:pt x="365" y="13"/>
                  </a:cubicBezTo>
                  <a:cubicBezTo>
                    <a:pt x="325" y="5"/>
                    <a:pt x="285" y="1"/>
                    <a:pt x="24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4" name="Google Shape;1474;p28"/>
            <p:cNvSpPr/>
            <p:nvPr/>
          </p:nvSpPr>
          <p:spPr>
            <a:xfrm>
              <a:off x="2341019" y="1674793"/>
              <a:ext cx="223773" cy="422760"/>
            </a:xfrm>
            <a:custGeom>
              <a:avLst/>
              <a:gdLst/>
              <a:ahLst/>
              <a:cxnLst/>
              <a:rect l="l" t="t" r="r" b="b"/>
              <a:pathLst>
                <a:path w="957" h="1808" extrusionOk="0">
                  <a:moveTo>
                    <a:pt x="857" y="1"/>
                  </a:moveTo>
                  <a:cubicBezTo>
                    <a:pt x="846" y="1"/>
                    <a:pt x="835" y="3"/>
                    <a:pt x="825" y="8"/>
                  </a:cubicBezTo>
                  <a:cubicBezTo>
                    <a:pt x="805" y="16"/>
                    <a:pt x="789" y="28"/>
                    <a:pt x="773" y="44"/>
                  </a:cubicBezTo>
                  <a:cubicBezTo>
                    <a:pt x="669" y="124"/>
                    <a:pt x="605" y="248"/>
                    <a:pt x="613" y="384"/>
                  </a:cubicBezTo>
                  <a:cubicBezTo>
                    <a:pt x="609" y="400"/>
                    <a:pt x="609" y="412"/>
                    <a:pt x="609" y="428"/>
                  </a:cubicBezTo>
                  <a:cubicBezTo>
                    <a:pt x="589" y="672"/>
                    <a:pt x="441" y="884"/>
                    <a:pt x="297" y="1088"/>
                  </a:cubicBezTo>
                  <a:lnTo>
                    <a:pt x="261" y="1148"/>
                  </a:lnTo>
                  <a:cubicBezTo>
                    <a:pt x="149" y="1308"/>
                    <a:pt x="41" y="1492"/>
                    <a:pt x="1" y="1684"/>
                  </a:cubicBezTo>
                  <a:cubicBezTo>
                    <a:pt x="5" y="1692"/>
                    <a:pt x="9" y="1696"/>
                    <a:pt x="9" y="1704"/>
                  </a:cubicBezTo>
                  <a:cubicBezTo>
                    <a:pt x="25" y="1740"/>
                    <a:pt x="41" y="1776"/>
                    <a:pt x="61" y="1808"/>
                  </a:cubicBezTo>
                  <a:cubicBezTo>
                    <a:pt x="65" y="1584"/>
                    <a:pt x="189" y="1372"/>
                    <a:pt x="317" y="1184"/>
                  </a:cubicBezTo>
                  <a:lnTo>
                    <a:pt x="357" y="1128"/>
                  </a:lnTo>
                  <a:cubicBezTo>
                    <a:pt x="505" y="916"/>
                    <a:pt x="657" y="696"/>
                    <a:pt x="677" y="432"/>
                  </a:cubicBezTo>
                  <a:cubicBezTo>
                    <a:pt x="681" y="416"/>
                    <a:pt x="681" y="400"/>
                    <a:pt x="681" y="384"/>
                  </a:cubicBezTo>
                  <a:cubicBezTo>
                    <a:pt x="681" y="368"/>
                    <a:pt x="685" y="352"/>
                    <a:pt x="685" y="332"/>
                  </a:cubicBezTo>
                  <a:cubicBezTo>
                    <a:pt x="753" y="320"/>
                    <a:pt x="817" y="292"/>
                    <a:pt x="873" y="248"/>
                  </a:cubicBezTo>
                  <a:cubicBezTo>
                    <a:pt x="921" y="216"/>
                    <a:pt x="949" y="168"/>
                    <a:pt x="957" y="112"/>
                  </a:cubicBezTo>
                  <a:cubicBezTo>
                    <a:pt x="957" y="76"/>
                    <a:pt x="937" y="40"/>
                    <a:pt x="909" y="20"/>
                  </a:cubicBezTo>
                  <a:cubicBezTo>
                    <a:pt x="894" y="7"/>
                    <a:pt x="876" y="1"/>
                    <a:pt x="85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5" name="Google Shape;1475;p28"/>
            <p:cNvSpPr/>
            <p:nvPr/>
          </p:nvSpPr>
          <p:spPr>
            <a:xfrm>
              <a:off x="2399008" y="1896230"/>
              <a:ext cx="236867" cy="304210"/>
            </a:xfrm>
            <a:custGeom>
              <a:avLst/>
              <a:gdLst/>
              <a:ahLst/>
              <a:cxnLst/>
              <a:rect l="l" t="t" r="r" b="b"/>
              <a:pathLst>
                <a:path w="1013" h="1301" extrusionOk="0">
                  <a:moveTo>
                    <a:pt x="901" y="0"/>
                  </a:moveTo>
                  <a:cubicBezTo>
                    <a:pt x="861" y="0"/>
                    <a:pt x="823" y="19"/>
                    <a:pt x="797" y="53"/>
                  </a:cubicBezTo>
                  <a:cubicBezTo>
                    <a:pt x="773" y="101"/>
                    <a:pt x="765" y="153"/>
                    <a:pt x="769" y="205"/>
                  </a:cubicBezTo>
                  <a:lnTo>
                    <a:pt x="769" y="237"/>
                  </a:lnTo>
                  <a:cubicBezTo>
                    <a:pt x="641" y="277"/>
                    <a:pt x="517" y="341"/>
                    <a:pt x="409" y="425"/>
                  </a:cubicBezTo>
                  <a:cubicBezTo>
                    <a:pt x="293" y="525"/>
                    <a:pt x="213" y="669"/>
                    <a:pt x="193" y="825"/>
                  </a:cubicBezTo>
                  <a:cubicBezTo>
                    <a:pt x="189" y="845"/>
                    <a:pt x="185" y="861"/>
                    <a:pt x="185" y="881"/>
                  </a:cubicBezTo>
                  <a:cubicBezTo>
                    <a:pt x="181" y="913"/>
                    <a:pt x="177" y="945"/>
                    <a:pt x="173" y="973"/>
                  </a:cubicBezTo>
                  <a:cubicBezTo>
                    <a:pt x="141" y="1077"/>
                    <a:pt x="81" y="1169"/>
                    <a:pt x="1" y="1237"/>
                  </a:cubicBezTo>
                  <a:cubicBezTo>
                    <a:pt x="9" y="1257"/>
                    <a:pt x="21" y="1281"/>
                    <a:pt x="29" y="1301"/>
                  </a:cubicBezTo>
                  <a:cubicBezTo>
                    <a:pt x="117" y="1221"/>
                    <a:pt x="209" y="1117"/>
                    <a:pt x="241" y="989"/>
                  </a:cubicBezTo>
                  <a:cubicBezTo>
                    <a:pt x="245" y="957"/>
                    <a:pt x="253" y="921"/>
                    <a:pt x="253" y="889"/>
                  </a:cubicBezTo>
                  <a:cubicBezTo>
                    <a:pt x="257" y="869"/>
                    <a:pt x="257" y="849"/>
                    <a:pt x="261" y="833"/>
                  </a:cubicBezTo>
                  <a:cubicBezTo>
                    <a:pt x="281" y="693"/>
                    <a:pt x="349" y="569"/>
                    <a:pt x="457" y="477"/>
                  </a:cubicBezTo>
                  <a:cubicBezTo>
                    <a:pt x="561" y="385"/>
                    <a:pt x="701" y="337"/>
                    <a:pt x="841" y="285"/>
                  </a:cubicBezTo>
                  <a:cubicBezTo>
                    <a:pt x="893" y="269"/>
                    <a:pt x="941" y="241"/>
                    <a:pt x="981" y="197"/>
                  </a:cubicBezTo>
                  <a:cubicBezTo>
                    <a:pt x="1005" y="169"/>
                    <a:pt x="1013" y="129"/>
                    <a:pt x="1009" y="89"/>
                  </a:cubicBezTo>
                  <a:cubicBezTo>
                    <a:pt x="1005" y="61"/>
                    <a:pt x="989" y="33"/>
                    <a:pt x="965" y="17"/>
                  </a:cubicBezTo>
                  <a:cubicBezTo>
                    <a:pt x="944" y="5"/>
                    <a:pt x="922" y="0"/>
                    <a:pt x="90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6" name="Google Shape;1476;p28"/>
            <p:cNvSpPr/>
            <p:nvPr/>
          </p:nvSpPr>
          <p:spPr>
            <a:xfrm>
              <a:off x="2421456" y="2014081"/>
              <a:ext cx="298598" cy="288309"/>
            </a:xfrm>
            <a:custGeom>
              <a:avLst/>
              <a:gdLst/>
              <a:ahLst/>
              <a:cxnLst/>
              <a:rect l="l" t="t" r="r" b="b"/>
              <a:pathLst>
                <a:path w="1277" h="1233" extrusionOk="0">
                  <a:moveTo>
                    <a:pt x="1165" y="1"/>
                  </a:moveTo>
                  <a:cubicBezTo>
                    <a:pt x="1105" y="9"/>
                    <a:pt x="1053" y="53"/>
                    <a:pt x="1037" y="117"/>
                  </a:cubicBezTo>
                  <a:cubicBezTo>
                    <a:pt x="1029" y="149"/>
                    <a:pt x="1021" y="185"/>
                    <a:pt x="1021" y="217"/>
                  </a:cubicBezTo>
                  <a:cubicBezTo>
                    <a:pt x="1021" y="221"/>
                    <a:pt x="1021" y="229"/>
                    <a:pt x="1021" y="233"/>
                  </a:cubicBezTo>
                  <a:cubicBezTo>
                    <a:pt x="1021" y="241"/>
                    <a:pt x="1021" y="249"/>
                    <a:pt x="1021" y="261"/>
                  </a:cubicBezTo>
                  <a:cubicBezTo>
                    <a:pt x="997" y="445"/>
                    <a:pt x="845" y="589"/>
                    <a:pt x="721" y="681"/>
                  </a:cubicBezTo>
                  <a:cubicBezTo>
                    <a:pt x="665" y="721"/>
                    <a:pt x="605" y="757"/>
                    <a:pt x="545" y="793"/>
                  </a:cubicBezTo>
                  <a:cubicBezTo>
                    <a:pt x="441" y="849"/>
                    <a:pt x="345" y="917"/>
                    <a:pt x="253" y="997"/>
                  </a:cubicBezTo>
                  <a:lnTo>
                    <a:pt x="221" y="1029"/>
                  </a:lnTo>
                  <a:cubicBezTo>
                    <a:pt x="157" y="1085"/>
                    <a:pt x="93" y="1149"/>
                    <a:pt x="21" y="1161"/>
                  </a:cubicBezTo>
                  <a:lnTo>
                    <a:pt x="13" y="1197"/>
                  </a:lnTo>
                  <a:cubicBezTo>
                    <a:pt x="9" y="1209"/>
                    <a:pt x="5" y="1221"/>
                    <a:pt x="1" y="1233"/>
                  </a:cubicBezTo>
                  <a:cubicBezTo>
                    <a:pt x="105" y="1229"/>
                    <a:pt x="193" y="1149"/>
                    <a:pt x="269" y="1077"/>
                  </a:cubicBezTo>
                  <a:cubicBezTo>
                    <a:pt x="281" y="1065"/>
                    <a:pt x="289" y="1057"/>
                    <a:pt x="301" y="1045"/>
                  </a:cubicBezTo>
                  <a:cubicBezTo>
                    <a:pt x="389" y="973"/>
                    <a:pt x="481" y="909"/>
                    <a:pt x="581" y="849"/>
                  </a:cubicBezTo>
                  <a:cubicBezTo>
                    <a:pt x="641" y="813"/>
                    <a:pt x="701" y="777"/>
                    <a:pt x="761" y="737"/>
                  </a:cubicBezTo>
                  <a:cubicBezTo>
                    <a:pt x="897" y="641"/>
                    <a:pt x="1065" y="481"/>
                    <a:pt x="1089" y="269"/>
                  </a:cubicBezTo>
                  <a:cubicBezTo>
                    <a:pt x="1089" y="261"/>
                    <a:pt x="1089" y="253"/>
                    <a:pt x="1089" y="245"/>
                  </a:cubicBezTo>
                  <a:cubicBezTo>
                    <a:pt x="1113" y="229"/>
                    <a:pt x="1141" y="213"/>
                    <a:pt x="1165" y="205"/>
                  </a:cubicBezTo>
                  <a:cubicBezTo>
                    <a:pt x="1201" y="193"/>
                    <a:pt x="1229" y="177"/>
                    <a:pt x="1253" y="153"/>
                  </a:cubicBezTo>
                  <a:cubicBezTo>
                    <a:pt x="1277" y="129"/>
                    <a:pt x="1277" y="89"/>
                    <a:pt x="1261" y="61"/>
                  </a:cubicBezTo>
                  <a:cubicBezTo>
                    <a:pt x="1241" y="25"/>
                    <a:pt x="1205" y="1"/>
                    <a:pt x="116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7" name="Google Shape;1477;p28"/>
            <p:cNvSpPr/>
            <p:nvPr/>
          </p:nvSpPr>
          <p:spPr>
            <a:xfrm>
              <a:off x="2479446" y="2136608"/>
              <a:ext cx="337881" cy="252768"/>
            </a:xfrm>
            <a:custGeom>
              <a:avLst/>
              <a:gdLst/>
              <a:ahLst/>
              <a:cxnLst/>
              <a:rect l="l" t="t" r="r" b="b"/>
              <a:pathLst>
                <a:path w="1445" h="1081" extrusionOk="0">
                  <a:moveTo>
                    <a:pt x="1292" y="0"/>
                  </a:moveTo>
                  <a:cubicBezTo>
                    <a:pt x="1237" y="0"/>
                    <a:pt x="1186" y="24"/>
                    <a:pt x="1149" y="61"/>
                  </a:cubicBezTo>
                  <a:cubicBezTo>
                    <a:pt x="1113" y="101"/>
                    <a:pt x="1081" y="145"/>
                    <a:pt x="1057" y="193"/>
                  </a:cubicBezTo>
                  <a:cubicBezTo>
                    <a:pt x="1041" y="225"/>
                    <a:pt x="1025" y="253"/>
                    <a:pt x="1005" y="277"/>
                  </a:cubicBezTo>
                  <a:cubicBezTo>
                    <a:pt x="973" y="317"/>
                    <a:pt x="941" y="349"/>
                    <a:pt x="901" y="381"/>
                  </a:cubicBezTo>
                  <a:lnTo>
                    <a:pt x="737" y="525"/>
                  </a:lnTo>
                  <a:cubicBezTo>
                    <a:pt x="637" y="613"/>
                    <a:pt x="533" y="705"/>
                    <a:pt x="425" y="789"/>
                  </a:cubicBezTo>
                  <a:lnTo>
                    <a:pt x="361" y="841"/>
                  </a:lnTo>
                  <a:cubicBezTo>
                    <a:pt x="313" y="877"/>
                    <a:pt x="261" y="913"/>
                    <a:pt x="213" y="949"/>
                  </a:cubicBezTo>
                  <a:cubicBezTo>
                    <a:pt x="197" y="957"/>
                    <a:pt x="185" y="969"/>
                    <a:pt x="173" y="977"/>
                  </a:cubicBezTo>
                  <a:lnTo>
                    <a:pt x="149" y="989"/>
                  </a:lnTo>
                  <a:lnTo>
                    <a:pt x="101" y="1021"/>
                  </a:lnTo>
                  <a:cubicBezTo>
                    <a:pt x="69" y="1041"/>
                    <a:pt x="33" y="1057"/>
                    <a:pt x="1" y="1077"/>
                  </a:cubicBezTo>
                  <a:cubicBezTo>
                    <a:pt x="7" y="1075"/>
                    <a:pt x="13" y="1074"/>
                    <a:pt x="19" y="1074"/>
                  </a:cubicBezTo>
                  <a:cubicBezTo>
                    <a:pt x="25" y="1074"/>
                    <a:pt x="31" y="1075"/>
                    <a:pt x="37" y="1077"/>
                  </a:cubicBezTo>
                  <a:cubicBezTo>
                    <a:pt x="46" y="1076"/>
                    <a:pt x="56" y="1075"/>
                    <a:pt x="65" y="1075"/>
                  </a:cubicBezTo>
                  <a:cubicBezTo>
                    <a:pt x="88" y="1075"/>
                    <a:pt x="111" y="1078"/>
                    <a:pt x="137" y="1081"/>
                  </a:cubicBezTo>
                  <a:cubicBezTo>
                    <a:pt x="165" y="1065"/>
                    <a:pt x="193" y="1045"/>
                    <a:pt x="225" y="1029"/>
                  </a:cubicBezTo>
                  <a:cubicBezTo>
                    <a:pt x="253" y="1009"/>
                    <a:pt x="281" y="989"/>
                    <a:pt x="309" y="969"/>
                  </a:cubicBezTo>
                  <a:cubicBezTo>
                    <a:pt x="337" y="949"/>
                    <a:pt x="369" y="929"/>
                    <a:pt x="393" y="909"/>
                  </a:cubicBezTo>
                  <a:cubicBezTo>
                    <a:pt x="417" y="889"/>
                    <a:pt x="445" y="873"/>
                    <a:pt x="469" y="853"/>
                  </a:cubicBezTo>
                  <a:cubicBezTo>
                    <a:pt x="469" y="849"/>
                    <a:pt x="473" y="845"/>
                    <a:pt x="477" y="845"/>
                  </a:cubicBezTo>
                  <a:cubicBezTo>
                    <a:pt x="505" y="825"/>
                    <a:pt x="529" y="801"/>
                    <a:pt x="553" y="781"/>
                  </a:cubicBezTo>
                  <a:cubicBezTo>
                    <a:pt x="633" y="717"/>
                    <a:pt x="709" y="649"/>
                    <a:pt x="785" y="581"/>
                  </a:cubicBezTo>
                  <a:lnTo>
                    <a:pt x="949" y="437"/>
                  </a:lnTo>
                  <a:cubicBezTo>
                    <a:pt x="993" y="401"/>
                    <a:pt x="1029" y="365"/>
                    <a:pt x="1065" y="321"/>
                  </a:cubicBezTo>
                  <a:cubicBezTo>
                    <a:pt x="1081" y="293"/>
                    <a:pt x="1101" y="265"/>
                    <a:pt x="1117" y="233"/>
                  </a:cubicBezTo>
                  <a:cubicBezTo>
                    <a:pt x="1141" y="237"/>
                    <a:pt x="1165" y="241"/>
                    <a:pt x="1185" y="245"/>
                  </a:cubicBezTo>
                  <a:cubicBezTo>
                    <a:pt x="1221" y="257"/>
                    <a:pt x="1257" y="261"/>
                    <a:pt x="1293" y="261"/>
                  </a:cubicBezTo>
                  <a:cubicBezTo>
                    <a:pt x="1345" y="245"/>
                    <a:pt x="1389" y="221"/>
                    <a:pt x="1425" y="181"/>
                  </a:cubicBezTo>
                  <a:cubicBezTo>
                    <a:pt x="1437" y="161"/>
                    <a:pt x="1445" y="137"/>
                    <a:pt x="1437" y="117"/>
                  </a:cubicBezTo>
                  <a:cubicBezTo>
                    <a:pt x="1421" y="53"/>
                    <a:pt x="1369" y="5"/>
                    <a:pt x="1305" y="1"/>
                  </a:cubicBezTo>
                  <a:cubicBezTo>
                    <a:pt x="1301" y="0"/>
                    <a:pt x="1296" y="0"/>
                    <a:pt x="129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8" name="Google Shape;1478;p28"/>
            <p:cNvSpPr/>
            <p:nvPr/>
          </p:nvSpPr>
          <p:spPr>
            <a:xfrm>
              <a:off x="2291447" y="1771832"/>
              <a:ext cx="76929" cy="233126"/>
            </a:xfrm>
            <a:custGeom>
              <a:avLst/>
              <a:gdLst/>
              <a:ahLst/>
              <a:cxnLst/>
              <a:rect l="l" t="t" r="r" b="b"/>
              <a:pathLst>
                <a:path w="329" h="997" extrusionOk="0">
                  <a:moveTo>
                    <a:pt x="89" y="1"/>
                  </a:moveTo>
                  <a:cubicBezTo>
                    <a:pt x="77" y="1"/>
                    <a:pt x="65" y="2"/>
                    <a:pt x="53" y="5"/>
                  </a:cubicBezTo>
                  <a:lnTo>
                    <a:pt x="41" y="9"/>
                  </a:lnTo>
                  <a:cubicBezTo>
                    <a:pt x="17" y="33"/>
                    <a:pt x="1" y="61"/>
                    <a:pt x="5" y="93"/>
                  </a:cubicBezTo>
                  <a:cubicBezTo>
                    <a:pt x="9" y="145"/>
                    <a:pt x="33" y="189"/>
                    <a:pt x="77" y="217"/>
                  </a:cubicBezTo>
                  <a:cubicBezTo>
                    <a:pt x="101" y="233"/>
                    <a:pt x="129" y="249"/>
                    <a:pt x="157" y="261"/>
                  </a:cubicBezTo>
                  <a:cubicBezTo>
                    <a:pt x="181" y="269"/>
                    <a:pt x="209" y="285"/>
                    <a:pt x="233" y="301"/>
                  </a:cubicBezTo>
                  <a:lnTo>
                    <a:pt x="237" y="293"/>
                  </a:lnTo>
                  <a:lnTo>
                    <a:pt x="237" y="293"/>
                  </a:lnTo>
                  <a:cubicBezTo>
                    <a:pt x="257" y="405"/>
                    <a:pt x="249" y="521"/>
                    <a:pt x="217" y="633"/>
                  </a:cubicBezTo>
                  <a:cubicBezTo>
                    <a:pt x="189" y="737"/>
                    <a:pt x="145" y="841"/>
                    <a:pt x="85" y="933"/>
                  </a:cubicBezTo>
                  <a:cubicBezTo>
                    <a:pt x="97" y="953"/>
                    <a:pt x="113" y="977"/>
                    <a:pt x="125" y="997"/>
                  </a:cubicBezTo>
                  <a:cubicBezTo>
                    <a:pt x="197" y="893"/>
                    <a:pt x="249" y="773"/>
                    <a:pt x="285" y="653"/>
                  </a:cubicBezTo>
                  <a:cubicBezTo>
                    <a:pt x="329" y="497"/>
                    <a:pt x="329" y="329"/>
                    <a:pt x="277" y="177"/>
                  </a:cubicBezTo>
                  <a:cubicBezTo>
                    <a:pt x="265" y="129"/>
                    <a:pt x="237" y="85"/>
                    <a:pt x="205" y="49"/>
                  </a:cubicBezTo>
                  <a:cubicBezTo>
                    <a:pt x="173" y="17"/>
                    <a:pt x="132" y="1"/>
                    <a:pt x="8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9" name="Google Shape;1479;p28"/>
            <p:cNvSpPr/>
            <p:nvPr/>
          </p:nvSpPr>
          <p:spPr>
            <a:xfrm>
              <a:off x="2241875" y="1710101"/>
              <a:ext cx="42323" cy="212549"/>
            </a:xfrm>
            <a:custGeom>
              <a:avLst/>
              <a:gdLst/>
              <a:ahLst/>
              <a:cxnLst/>
              <a:rect l="l" t="t" r="r" b="b"/>
              <a:pathLst>
                <a:path w="181" h="909" extrusionOk="0">
                  <a:moveTo>
                    <a:pt x="73" y="1"/>
                  </a:moveTo>
                  <a:cubicBezTo>
                    <a:pt x="45" y="1"/>
                    <a:pt x="13" y="21"/>
                    <a:pt x="5" y="73"/>
                  </a:cubicBezTo>
                  <a:cubicBezTo>
                    <a:pt x="1" y="129"/>
                    <a:pt x="5" y="185"/>
                    <a:pt x="13" y="237"/>
                  </a:cubicBezTo>
                  <a:cubicBezTo>
                    <a:pt x="17" y="257"/>
                    <a:pt x="21" y="277"/>
                    <a:pt x="21" y="297"/>
                  </a:cubicBezTo>
                  <a:cubicBezTo>
                    <a:pt x="29" y="401"/>
                    <a:pt x="49" y="501"/>
                    <a:pt x="73" y="601"/>
                  </a:cubicBezTo>
                  <a:cubicBezTo>
                    <a:pt x="69" y="621"/>
                    <a:pt x="69" y="645"/>
                    <a:pt x="77" y="665"/>
                  </a:cubicBezTo>
                  <a:cubicBezTo>
                    <a:pt x="81" y="673"/>
                    <a:pt x="85" y="681"/>
                    <a:pt x="85" y="693"/>
                  </a:cubicBezTo>
                  <a:cubicBezTo>
                    <a:pt x="85" y="705"/>
                    <a:pt x="77" y="721"/>
                    <a:pt x="69" y="733"/>
                  </a:cubicBezTo>
                  <a:cubicBezTo>
                    <a:pt x="61" y="745"/>
                    <a:pt x="57" y="757"/>
                    <a:pt x="53" y="769"/>
                  </a:cubicBezTo>
                  <a:cubicBezTo>
                    <a:pt x="45" y="785"/>
                    <a:pt x="41" y="805"/>
                    <a:pt x="37" y="821"/>
                  </a:cubicBezTo>
                  <a:lnTo>
                    <a:pt x="37" y="833"/>
                  </a:lnTo>
                  <a:cubicBezTo>
                    <a:pt x="37" y="837"/>
                    <a:pt x="37" y="837"/>
                    <a:pt x="37" y="841"/>
                  </a:cubicBezTo>
                  <a:cubicBezTo>
                    <a:pt x="41" y="841"/>
                    <a:pt x="45" y="845"/>
                    <a:pt x="45" y="849"/>
                  </a:cubicBezTo>
                  <a:lnTo>
                    <a:pt x="89" y="909"/>
                  </a:lnTo>
                  <a:cubicBezTo>
                    <a:pt x="97" y="889"/>
                    <a:pt x="105" y="869"/>
                    <a:pt x="109" y="845"/>
                  </a:cubicBezTo>
                  <a:lnTo>
                    <a:pt x="109" y="833"/>
                  </a:lnTo>
                  <a:cubicBezTo>
                    <a:pt x="113" y="817"/>
                    <a:pt x="113" y="805"/>
                    <a:pt x="121" y="793"/>
                  </a:cubicBezTo>
                  <a:cubicBezTo>
                    <a:pt x="125" y="781"/>
                    <a:pt x="129" y="773"/>
                    <a:pt x="133" y="765"/>
                  </a:cubicBezTo>
                  <a:cubicBezTo>
                    <a:pt x="149" y="741"/>
                    <a:pt x="157" y="717"/>
                    <a:pt x="157" y="689"/>
                  </a:cubicBezTo>
                  <a:cubicBezTo>
                    <a:pt x="157" y="673"/>
                    <a:pt x="153" y="653"/>
                    <a:pt x="149" y="641"/>
                  </a:cubicBezTo>
                  <a:cubicBezTo>
                    <a:pt x="141" y="625"/>
                    <a:pt x="141" y="621"/>
                    <a:pt x="137" y="617"/>
                  </a:cubicBezTo>
                  <a:lnTo>
                    <a:pt x="145" y="605"/>
                  </a:lnTo>
                  <a:lnTo>
                    <a:pt x="141" y="593"/>
                  </a:lnTo>
                  <a:cubicBezTo>
                    <a:pt x="117" y="493"/>
                    <a:pt x="97" y="393"/>
                    <a:pt x="89" y="293"/>
                  </a:cubicBezTo>
                  <a:cubicBezTo>
                    <a:pt x="89" y="281"/>
                    <a:pt x="89" y="273"/>
                    <a:pt x="89" y="265"/>
                  </a:cubicBezTo>
                  <a:cubicBezTo>
                    <a:pt x="145" y="241"/>
                    <a:pt x="181" y="181"/>
                    <a:pt x="181" y="121"/>
                  </a:cubicBezTo>
                  <a:cubicBezTo>
                    <a:pt x="177" y="61"/>
                    <a:pt x="133" y="13"/>
                    <a:pt x="7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14898721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itle - Right">
    <p:spTree>
      <p:nvGrpSpPr>
        <p:cNvPr id="1" name=""/>
        <p:cNvGrpSpPr/>
        <p:nvPr/>
      </p:nvGrpSpPr>
      <p:grpSpPr>
        <a:xfrm>
          <a:off x="0" y="0"/>
          <a:ext cx="0" cy="0"/>
          <a:chOff x="0" y="0"/>
          <a:chExt cx="0" cy="0"/>
        </a:xfrm>
      </p:grpSpPr>
      <p:sp>
        <p:nvSpPr>
          <p:cNvPr id="2" name="Title 1"/>
          <p:cNvSpPr>
            <a:spLocks noGrp="1"/>
          </p:cNvSpPr>
          <p:nvPr>
            <p:ph type="title"/>
          </p:nvPr>
        </p:nvSpPr>
        <p:spPr>
          <a:xfrm>
            <a:off x="1784569" y="137160"/>
            <a:ext cx="9797831" cy="707886"/>
          </a:xfrm>
        </p:spPr>
        <p:txBody>
          <a:bodyPr/>
          <a:lstStyle/>
          <a:p>
            <a:r>
              <a:rPr lang="en-US"/>
              <a:t>Click to edit Master title style</a:t>
            </a:r>
          </a:p>
        </p:txBody>
      </p:sp>
      <p:sp>
        <p:nvSpPr>
          <p:cNvPr id="3" name="Subtitle 2"/>
          <p:cNvSpPr>
            <a:spLocks noGrp="1"/>
          </p:cNvSpPr>
          <p:nvPr>
            <p:ph type="subTitle" idx="1"/>
          </p:nvPr>
        </p:nvSpPr>
        <p:spPr>
          <a:xfrm>
            <a:off x="1784569" y="845046"/>
            <a:ext cx="9797831" cy="523220"/>
          </a:xfrm>
        </p:spPr>
        <p:txBody>
          <a:bodyPr wrap="square">
            <a:spAutoFit/>
          </a:bodyPr>
          <a:lstStyle>
            <a:lvl1pPr marL="0" indent="0" algn="r">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6" name="Group 5"/>
          <p:cNvGrpSpPr/>
          <p:nvPr userDrawn="1"/>
        </p:nvGrpSpPr>
        <p:grpSpPr>
          <a:xfrm>
            <a:off x="328169" y="6237312"/>
            <a:ext cx="439241" cy="439240"/>
            <a:chOff x="186858" y="6096003"/>
            <a:chExt cx="580550" cy="580549"/>
          </a:xfrm>
          <a:solidFill>
            <a:schemeClr val="bg1">
              <a:lumMod val="75000"/>
              <a:alpha val="25000"/>
            </a:schemeClr>
          </a:solidFill>
        </p:grpSpPr>
        <p:sp>
          <p:nvSpPr>
            <p:cNvPr id="7" name="Rectangle 6"/>
            <p:cNvSpPr/>
            <p:nvPr userDrawn="1"/>
          </p:nvSpPr>
          <p:spPr>
            <a:xfrm>
              <a:off x="186859" y="6096003"/>
              <a:ext cx="580549" cy="5805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b="1" dirty="0">
                <a:solidFill>
                  <a:prstClr val="white"/>
                </a:solidFill>
                <a:latin typeface="GeosansLight" panose="02000603020000020003"/>
              </a:endParaRPr>
            </a:p>
          </p:txBody>
        </p:sp>
        <p:sp>
          <p:nvSpPr>
            <p:cNvPr id="8" name="Rectangle 7"/>
            <p:cNvSpPr/>
            <p:nvPr userDrawn="1"/>
          </p:nvSpPr>
          <p:spPr>
            <a:xfrm>
              <a:off x="186858" y="6612049"/>
              <a:ext cx="580549" cy="645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grpSp>
      <p:sp>
        <p:nvSpPr>
          <p:cNvPr id="10" name="Slide Number Placeholder 5"/>
          <p:cNvSpPr>
            <a:spLocks noGrp="1"/>
          </p:cNvSpPr>
          <p:nvPr>
            <p:ph type="sldNum" sz="quarter" idx="12"/>
          </p:nvPr>
        </p:nvSpPr>
        <p:spPr>
          <a:xfrm>
            <a:off x="328169" y="6237312"/>
            <a:ext cx="439241" cy="390437"/>
          </a:xfrm>
          <a:prstGeom prst="rect">
            <a:avLst/>
          </a:prstGeom>
        </p:spPr>
        <p:txBody>
          <a:bodyPr anchor="ctr"/>
          <a:lstStyle>
            <a:lvl1pPr algn="ctr">
              <a:defRPr sz="1400">
                <a:solidFill>
                  <a:srgbClr val="2F3A46"/>
                </a:solidFill>
              </a:defRPr>
            </a:lvl1pPr>
          </a:lstStyle>
          <a:p>
            <a:pPr>
              <a:defRPr/>
            </a:pPr>
            <a:fld id="{F68327C5-B821-4FE9-A59A-A60D9EB59A9A}" type="slidenum">
              <a:rPr lang="en-US" smtClean="0"/>
              <a:pPr>
                <a:defRPr/>
              </a:pPr>
              <a:t>‹#›</a:t>
            </a:fld>
            <a:endParaRPr lang="en-US" dirty="0"/>
          </a:p>
        </p:txBody>
      </p:sp>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r="18500" b="19391"/>
          <a:stretch/>
        </p:blipFill>
        <p:spPr>
          <a:xfrm>
            <a:off x="11096512" y="5774480"/>
            <a:ext cx="1095488" cy="1083520"/>
          </a:xfrm>
          <a:prstGeom prst="rect">
            <a:avLst/>
          </a:prstGeom>
        </p:spPr>
      </p:pic>
    </p:spTree>
    <p:extLst>
      <p:ext uri="{BB962C8B-B14F-4D97-AF65-F5344CB8AC3E}">
        <p14:creationId xmlns:p14="http://schemas.microsoft.com/office/powerpoint/2010/main" val="34838885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itle - Left">
    <p:spTree>
      <p:nvGrpSpPr>
        <p:cNvPr id="1" name=""/>
        <p:cNvGrpSpPr/>
        <p:nvPr/>
      </p:nvGrpSpPr>
      <p:grpSpPr>
        <a:xfrm>
          <a:off x="0" y="0"/>
          <a:ext cx="0" cy="0"/>
          <a:chOff x="0" y="0"/>
          <a:chExt cx="0" cy="0"/>
        </a:xfrm>
      </p:grpSpPr>
      <p:sp>
        <p:nvSpPr>
          <p:cNvPr id="2" name="Title 1"/>
          <p:cNvSpPr>
            <a:spLocks noGrp="1"/>
          </p:cNvSpPr>
          <p:nvPr>
            <p:ph type="title"/>
          </p:nvPr>
        </p:nvSpPr>
        <p:spPr>
          <a:xfrm>
            <a:off x="623887" y="137160"/>
            <a:ext cx="9797831" cy="707886"/>
          </a:xfrm>
        </p:spPr>
        <p:txBody>
          <a:bodyPr/>
          <a:lstStyle>
            <a:lvl1pPr algn="l">
              <a:defRPr/>
            </a:lvl1pPr>
          </a:lstStyle>
          <a:p>
            <a:r>
              <a:rPr lang="en-US"/>
              <a:t>Click to edit Master title style</a:t>
            </a:r>
          </a:p>
        </p:txBody>
      </p:sp>
      <p:sp>
        <p:nvSpPr>
          <p:cNvPr id="3" name="Subtitle 2"/>
          <p:cNvSpPr>
            <a:spLocks noGrp="1"/>
          </p:cNvSpPr>
          <p:nvPr>
            <p:ph type="subTitle" idx="1"/>
          </p:nvPr>
        </p:nvSpPr>
        <p:spPr>
          <a:xfrm>
            <a:off x="623887" y="845046"/>
            <a:ext cx="9797831" cy="523220"/>
          </a:xfrm>
        </p:spPr>
        <p:txBody>
          <a:bodyPr wrap="square">
            <a:spAutoFit/>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6" name="Group 5"/>
          <p:cNvGrpSpPr/>
          <p:nvPr userDrawn="1"/>
        </p:nvGrpSpPr>
        <p:grpSpPr>
          <a:xfrm>
            <a:off x="328169" y="6237312"/>
            <a:ext cx="439241" cy="439240"/>
            <a:chOff x="186858" y="6096003"/>
            <a:chExt cx="580550" cy="580549"/>
          </a:xfrm>
          <a:solidFill>
            <a:schemeClr val="bg1">
              <a:lumMod val="75000"/>
              <a:alpha val="25000"/>
            </a:schemeClr>
          </a:solidFill>
        </p:grpSpPr>
        <p:sp>
          <p:nvSpPr>
            <p:cNvPr id="7" name="Rectangle 6"/>
            <p:cNvSpPr/>
            <p:nvPr userDrawn="1"/>
          </p:nvSpPr>
          <p:spPr>
            <a:xfrm>
              <a:off x="186859" y="6096003"/>
              <a:ext cx="580549" cy="5805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b="1" dirty="0">
                <a:solidFill>
                  <a:prstClr val="white"/>
                </a:solidFill>
                <a:latin typeface="GeosansLight" panose="02000603020000020003"/>
              </a:endParaRPr>
            </a:p>
          </p:txBody>
        </p:sp>
        <p:sp>
          <p:nvSpPr>
            <p:cNvPr id="8" name="Rectangle 7"/>
            <p:cNvSpPr/>
            <p:nvPr userDrawn="1"/>
          </p:nvSpPr>
          <p:spPr>
            <a:xfrm>
              <a:off x="186858" y="6612049"/>
              <a:ext cx="580549" cy="645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grpSp>
      <p:sp>
        <p:nvSpPr>
          <p:cNvPr id="10" name="Slide Number Placeholder 5"/>
          <p:cNvSpPr>
            <a:spLocks noGrp="1"/>
          </p:cNvSpPr>
          <p:nvPr>
            <p:ph type="sldNum" sz="quarter" idx="12"/>
          </p:nvPr>
        </p:nvSpPr>
        <p:spPr>
          <a:xfrm>
            <a:off x="328169" y="6237312"/>
            <a:ext cx="439241" cy="390437"/>
          </a:xfrm>
          <a:prstGeom prst="rect">
            <a:avLst/>
          </a:prstGeom>
        </p:spPr>
        <p:txBody>
          <a:bodyPr anchor="ctr"/>
          <a:lstStyle>
            <a:lvl1pPr algn="ctr">
              <a:defRPr sz="1400">
                <a:solidFill>
                  <a:srgbClr val="2F3A46"/>
                </a:solidFill>
              </a:defRPr>
            </a:lvl1pPr>
          </a:lstStyle>
          <a:p>
            <a:pPr>
              <a:defRPr/>
            </a:pPr>
            <a:fld id="{F68327C5-B821-4FE9-A59A-A60D9EB59A9A}" type="slidenum">
              <a:rPr lang="en-US" smtClean="0"/>
              <a:pPr>
                <a:defRPr/>
              </a:pPr>
              <a:t>‹#›</a:t>
            </a:fld>
            <a:endParaRPr lang="en-US" dirty="0"/>
          </a:p>
        </p:txBody>
      </p:sp>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r="18500" b="19391"/>
          <a:stretch/>
        </p:blipFill>
        <p:spPr>
          <a:xfrm>
            <a:off x="11096512" y="5774480"/>
            <a:ext cx="1095488" cy="1083520"/>
          </a:xfrm>
          <a:prstGeom prst="rect">
            <a:avLst/>
          </a:prstGeom>
        </p:spPr>
      </p:pic>
    </p:spTree>
    <p:extLst>
      <p:ext uri="{BB962C8B-B14F-4D97-AF65-F5344CB8AC3E}">
        <p14:creationId xmlns:p14="http://schemas.microsoft.com/office/powerpoint/2010/main" val="336700300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itle - Right (dark)">
    <p:bg>
      <p:bgPr>
        <a:solidFill>
          <a:srgbClr val="222A3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784569" y="137160"/>
            <a:ext cx="9797831" cy="707886"/>
          </a:xfrm>
        </p:spPr>
        <p:txBody>
          <a:bodyPr/>
          <a:lstStyle>
            <a:lvl1pPr>
              <a:defRPr>
                <a:solidFill>
                  <a:schemeClr val="bg1"/>
                </a:solidFill>
              </a:defRPr>
            </a:lvl1pPr>
          </a:lstStyle>
          <a:p>
            <a:r>
              <a:rPr lang="en-US"/>
              <a:t>Click to edit Master title style</a:t>
            </a:r>
          </a:p>
        </p:txBody>
      </p:sp>
      <p:sp>
        <p:nvSpPr>
          <p:cNvPr id="3" name="Subtitle 2"/>
          <p:cNvSpPr>
            <a:spLocks noGrp="1"/>
          </p:cNvSpPr>
          <p:nvPr>
            <p:ph type="subTitle" idx="1"/>
          </p:nvPr>
        </p:nvSpPr>
        <p:spPr>
          <a:xfrm>
            <a:off x="1784569" y="845046"/>
            <a:ext cx="9797831" cy="523220"/>
          </a:xfrm>
        </p:spPr>
        <p:txBody>
          <a:bodyPr wrap="square">
            <a:spAutoFit/>
          </a:bodyPr>
          <a:lstStyle>
            <a:lvl1pPr marL="0" indent="0" algn="r">
              <a:buNone/>
              <a:defRPr sz="2800">
                <a:solidFill>
                  <a:schemeClr val="accent1">
                    <a:lumMod val="60000"/>
                    <a:lumOff val="4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12" name="Group 11"/>
          <p:cNvGrpSpPr/>
          <p:nvPr userDrawn="1"/>
        </p:nvGrpSpPr>
        <p:grpSpPr>
          <a:xfrm>
            <a:off x="328166" y="6237312"/>
            <a:ext cx="439241" cy="439240"/>
            <a:chOff x="186858" y="6096003"/>
            <a:chExt cx="580550" cy="580549"/>
          </a:xfrm>
          <a:solidFill>
            <a:schemeClr val="bg1">
              <a:lumMod val="95000"/>
              <a:alpha val="25000"/>
            </a:schemeClr>
          </a:solidFill>
        </p:grpSpPr>
        <p:sp>
          <p:nvSpPr>
            <p:cNvPr id="13" name="Rectangle 12"/>
            <p:cNvSpPr/>
            <p:nvPr userDrawn="1"/>
          </p:nvSpPr>
          <p:spPr>
            <a:xfrm>
              <a:off x="186859" y="6096003"/>
              <a:ext cx="580549" cy="5805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b="1" dirty="0">
                <a:solidFill>
                  <a:prstClr val="white"/>
                </a:solidFill>
                <a:latin typeface="GeosansLight" panose="02000603020000020003"/>
              </a:endParaRPr>
            </a:p>
          </p:txBody>
        </p:sp>
        <p:sp>
          <p:nvSpPr>
            <p:cNvPr id="14" name="Rectangle 13"/>
            <p:cNvSpPr/>
            <p:nvPr userDrawn="1"/>
          </p:nvSpPr>
          <p:spPr>
            <a:xfrm>
              <a:off x="186858" y="6612049"/>
              <a:ext cx="580549" cy="645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grpSp>
      <p:sp>
        <p:nvSpPr>
          <p:cNvPr id="15" name="Slide Number Placeholder 5"/>
          <p:cNvSpPr>
            <a:spLocks noGrp="1"/>
          </p:cNvSpPr>
          <p:nvPr>
            <p:ph type="sldNum" sz="quarter" idx="12"/>
          </p:nvPr>
        </p:nvSpPr>
        <p:spPr>
          <a:xfrm>
            <a:off x="328169" y="6237312"/>
            <a:ext cx="439241" cy="390437"/>
          </a:xfrm>
          <a:prstGeom prst="rect">
            <a:avLst/>
          </a:prstGeom>
          <a:noFill/>
        </p:spPr>
        <p:txBody>
          <a:bodyPr anchor="ctr"/>
          <a:lstStyle>
            <a:lvl1pPr algn="ctr">
              <a:defRPr sz="1400">
                <a:solidFill>
                  <a:schemeClr val="bg1"/>
                </a:solidFill>
              </a:defRPr>
            </a:lvl1pPr>
          </a:lstStyle>
          <a:p>
            <a:pPr>
              <a:defRPr/>
            </a:pPr>
            <a:fld id="{F68327C5-B821-4FE9-A59A-A60D9EB59A9A}" type="slidenum">
              <a:rPr lang="en-US" smtClean="0">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5901705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itle - Left (dark)">
    <p:bg>
      <p:bgPr>
        <a:solidFill>
          <a:srgbClr val="222A3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137160"/>
            <a:ext cx="9797831" cy="707886"/>
          </a:xfrm>
        </p:spPr>
        <p:txBody>
          <a:bodyPr/>
          <a:lstStyle>
            <a:lvl1pPr algn="l">
              <a:defRPr>
                <a:solidFill>
                  <a:schemeClr val="bg1"/>
                </a:solidFill>
              </a:defRPr>
            </a:lvl1pPr>
          </a:lstStyle>
          <a:p>
            <a:r>
              <a:rPr lang="en-US"/>
              <a:t>Click to edit Master title style</a:t>
            </a:r>
          </a:p>
        </p:txBody>
      </p:sp>
      <p:sp>
        <p:nvSpPr>
          <p:cNvPr id="3" name="Subtitle 2"/>
          <p:cNvSpPr>
            <a:spLocks noGrp="1"/>
          </p:cNvSpPr>
          <p:nvPr>
            <p:ph type="subTitle" idx="1"/>
          </p:nvPr>
        </p:nvSpPr>
        <p:spPr>
          <a:xfrm>
            <a:off x="623887" y="845046"/>
            <a:ext cx="9797831" cy="523220"/>
          </a:xfrm>
        </p:spPr>
        <p:txBody>
          <a:bodyPr wrap="square">
            <a:spAutoFit/>
          </a:bodyPr>
          <a:lstStyle>
            <a:lvl1pPr marL="0" indent="0" algn="l">
              <a:buNone/>
              <a:defRPr sz="2800">
                <a:solidFill>
                  <a:schemeClr val="accent1">
                    <a:lumMod val="60000"/>
                    <a:lumOff val="4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13" name="Group 12"/>
          <p:cNvGrpSpPr/>
          <p:nvPr userDrawn="1"/>
        </p:nvGrpSpPr>
        <p:grpSpPr>
          <a:xfrm>
            <a:off x="328166" y="6237312"/>
            <a:ext cx="439241" cy="439240"/>
            <a:chOff x="186858" y="6096003"/>
            <a:chExt cx="580550" cy="580549"/>
          </a:xfrm>
          <a:solidFill>
            <a:schemeClr val="bg1">
              <a:lumMod val="95000"/>
              <a:alpha val="25000"/>
            </a:schemeClr>
          </a:solidFill>
        </p:grpSpPr>
        <p:sp>
          <p:nvSpPr>
            <p:cNvPr id="14" name="Rectangle 13"/>
            <p:cNvSpPr/>
            <p:nvPr userDrawn="1"/>
          </p:nvSpPr>
          <p:spPr>
            <a:xfrm>
              <a:off x="186859" y="6096003"/>
              <a:ext cx="580549" cy="5805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b="1" dirty="0">
                <a:solidFill>
                  <a:prstClr val="white"/>
                </a:solidFill>
                <a:latin typeface="GeosansLight" panose="02000603020000020003"/>
              </a:endParaRPr>
            </a:p>
          </p:txBody>
        </p:sp>
        <p:sp>
          <p:nvSpPr>
            <p:cNvPr id="15" name="Rectangle 14"/>
            <p:cNvSpPr/>
            <p:nvPr userDrawn="1"/>
          </p:nvSpPr>
          <p:spPr>
            <a:xfrm>
              <a:off x="186858" y="6612049"/>
              <a:ext cx="580549" cy="645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grpSp>
      <p:sp>
        <p:nvSpPr>
          <p:cNvPr id="16" name="Slide Number Placeholder 5"/>
          <p:cNvSpPr>
            <a:spLocks noGrp="1"/>
          </p:cNvSpPr>
          <p:nvPr>
            <p:ph type="sldNum" sz="quarter" idx="12"/>
          </p:nvPr>
        </p:nvSpPr>
        <p:spPr>
          <a:xfrm>
            <a:off x="328169" y="6237312"/>
            <a:ext cx="439241" cy="390437"/>
          </a:xfrm>
          <a:prstGeom prst="rect">
            <a:avLst/>
          </a:prstGeom>
          <a:noFill/>
        </p:spPr>
        <p:txBody>
          <a:bodyPr anchor="ctr"/>
          <a:lstStyle>
            <a:lvl1pPr algn="ctr">
              <a:defRPr sz="1400">
                <a:solidFill>
                  <a:schemeClr val="bg1"/>
                </a:solidFill>
              </a:defRPr>
            </a:lvl1pPr>
          </a:lstStyle>
          <a:p>
            <a:pPr>
              <a:defRPr/>
            </a:pPr>
            <a:fld id="{F68327C5-B821-4FE9-A59A-A60D9EB59A9A}" type="slidenum">
              <a:rPr lang="en-US" smtClean="0">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83495287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Title - Left (dark)">
    <p:bg>
      <p:bgPr>
        <a:solidFill>
          <a:schemeClr val="tx1">
            <a:lumMod val="7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137160"/>
            <a:ext cx="9797831" cy="707886"/>
          </a:xfrm>
        </p:spPr>
        <p:txBody>
          <a:bodyPr/>
          <a:lstStyle>
            <a:lvl1pPr algn="l">
              <a:defRPr>
                <a:solidFill>
                  <a:schemeClr val="bg1"/>
                </a:solidFill>
              </a:defRPr>
            </a:lvl1pPr>
          </a:lstStyle>
          <a:p>
            <a:r>
              <a:rPr lang="en-US"/>
              <a:t>Click to edit Master title style</a:t>
            </a:r>
          </a:p>
        </p:txBody>
      </p:sp>
      <p:sp>
        <p:nvSpPr>
          <p:cNvPr id="3" name="Subtitle 2"/>
          <p:cNvSpPr>
            <a:spLocks noGrp="1"/>
          </p:cNvSpPr>
          <p:nvPr>
            <p:ph type="subTitle" idx="1"/>
          </p:nvPr>
        </p:nvSpPr>
        <p:spPr>
          <a:xfrm>
            <a:off x="623887" y="845046"/>
            <a:ext cx="9797831" cy="523220"/>
          </a:xfrm>
        </p:spPr>
        <p:txBody>
          <a:bodyPr wrap="square">
            <a:spAutoFit/>
          </a:bodyPr>
          <a:lstStyle>
            <a:lvl1pPr marL="0" indent="0" algn="l">
              <a:buNone/>
              <a:defRPr sz="2800">
                <a:solidFill>
                  <a:schemeClr val="accent1">
                    <a:lumMod val="60000"/>
                    <a:lumOff val="4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13" name="Group 12"/>
          <p:cNvGrpSpPr/>
          <p:nvPr userDrawn="1"/>
        </p:nvGrpSpPr>
        <p:grpSpPr>
          <a:xfrm>
            <a:off x="328166" y="6237312"/>
            <a:ext cx="439241" cy="439240"/>
            <a:chOff x="186858" y="6096003"/>
            <a:chExt cx="580550" cy="580549"/>
          </a:xfrm>
          <a:solidFill>
            <a:schemeClr val="bg1">
              <a:lumMod val="95000"/>
              <a:alpha val="25000"/>
            </a:schemeClr>
          </a:solidFill>
        </p:grpSpPr>
        <p:sp>
          <p:nvSpPr>
            <p:cNvPr id="14" name="Rectangle 13"/>
            <p:cNvSpPr/>
            <p:nvPr userDrawn="1"/>
          </p:nvSpPr>
          <p:spPr>
            <a:xfrm>
              <a:off x="186859" y="6096003"/>
              <a:ext cx="580549" cy="5805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b="1" dirty="0">
                <a:solidFill>
                  <a:prstClr val="white"/>
                </a:solidFill>
                <a:latin typeface="GeosansLight" panose="02000603020000020003"/>
              </a:endParaRPr>
            </a:p>
          </p:txBody>
        </p:sp>
        <p:sp>
          <p:nvSpPr>
            <p:cNvPr id="15" name="Rectangle 14"/>
            <p:cNvSpPr/>
            <p:nvPr userDrawn="1"/>
          </p:nvSpPr>
          <p:spPr>
            <a:xfrm>
              <a:off x="186858" y="6612049"/>
              <a:ext cx="580549" cy="645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grpSp>
      <p:sp>
        <p:nvSpPr>
          <p:cNvPr id="16" name="Slide Number Placeholder 5"/>
          <p:cNvSpPr>
            <a:spLocks noGrp="1"/>
          </p:cNvSpPr>
          <p:nvPr>
            <p:ph type="sldNum" sz="quarter" idx="12"/>
          </p:nvPr>
        </p:nvSpPr>
        <p:spPr>
          <a:xfrm>
            <a:off x="328169" y="6237312"/>
            <a:ext cx="439241" cy="390437"/>
          </a:xfrm>
          <a:prstGeom prst="rect">
            <a:avLst/>
          </a:prstGeom>
          <a:noFill/>
        </p:spPr>
        <p:txBody>
          <a:bodyPr anchor="ctr"/>
          <a:lstStyle>
            <a:lvl1pPr algn="ctr">
              <a:defRPr sz="1400">
                <a:solidFill>
                  <a:schemeClr val="bg1"/>
                </a:solidFill>
              </a:defRPr>
            </a:lvl1pPr>
          </a:lstStyle>
          <a:p>
            <a:pPr>
              <a:defRPr/>
            </a:pPr>
            <a:fld id="{F68327C5-B821-4FE9-A59A-A60D9EB59A9A}" type="slidenum">
              <a:rPr lang="en-US" smtClean="0">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398750514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562726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2"/>
        </a:solidFill>
        <a:effectLst/>
      </p:bgPr>
    </p:bg>
    <p:spTree>
      <p:nvGrpSpPr>
        <p:cNvPr id="1" name="Shape 1944"/>
        <p:cNvGrpSpPr/>
        <p:nvPr/>
      </p:nvGrpSpPr>
      <p:grpSpPr>
        <a:xfrm>
          <a:off x="0" y="0"/>
          <a:ext cx="0" cy="0"/>
          <a:chOff x="0" y="0"/>
          <a:chExt cx="0" cy="0"/>
        </a:xfrm>
      </p:grpSpPr>
      <p:grpSp>
        <p:nvGrpSpPr>
          <p:cNvPr id="1945" name="Google Shape;1945;p14"/>
          <p:cNvGrpSpPr/>
          <p:nvPr/>
        </p:nvGrpSpPr>
        <p:grpSpPr>
          <a:xfrm>
            <a:off x="15" y="548158"/>
            <a:ext cx="6809735" cy="6305487"/>
            <a:chOff x="0" y="366825"/>
            <a:chExt cx="4986625" cy="3906100"/>
          </a:xfrm>
        </p:grpSpPr>
        <p:sp>
          <p:nvSpPr>
            <p:cNvPr id="1946" name="Google Shape;1946;p14"/>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flipH="1">
              <a:off x="900275" y="640250"/>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49" name="Google Shape;1949;p14"/>
          <p:cNvSpPr/>
          <p:nvPr/>
        </p:nvSpPr>
        <p:spPr>
          <a:xfrm flipH="1">
            <a:off x="2389211" y="1292352"/>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6162036" y="4277119"/>
            <a:ext cx="6648833"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flipH="1">
            <a:off x="9" y="4266833"/>
            <a:ext cx="6809735"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52" name="Google Shape;1952;p14"/>
          <p:cNvGrpSpPr/>
          <p:nvPr/>
        </p:nvGrpSpPr>
        <p:grpSpPr>
          <a:xfrm>
            <a:off x="2679611" y="3246567"/>
            <a:ext cx="1088333" cy="456400"/>
            <a:chOff x="2210850" y="1812300"/>
            <a:chExt cx="816250" cy="342300"/>
          </a:xfrm>
        </p:grpSpPr>
        <p:sp>
          <p:nvSpPr>
            <p:cNvPr id="1953" name="Google Shape;1953;p14"/>
            <p:cNvSpPr/>
            <p:nvPr/>
          </p:nvSpPr>
          <p:spPr>
            <a:xfrm flipH="1">
              <a:off x="2508450" y="1812300"/>
              <a:ext cx="356675" cy="324750"/>
            </a:xfrm>
            <a:custGeom>
              <a:avLst/>
              <a:gdLst/>
              <a:ahLst/>
              <a:cxnLst/>
              <a:rect l="l" t="t" r="r" b="b"/>
              <a:pathLst>
                <a:path w="14267" h="12990" extrusionOk="0">
                  <a:moveTo>
                    <a:pt x="7129" y="0"/>
                  </a:moveTo>
                  <a:cubicBezTo>
                    <a:pt x="5466" y="0"/>
                    <a:pt x="3798" y="639"/>
                    <a:pt x="2522" y="1915"/>
                  </a:cubicBezTo>
                  <a:cubicBezTo>
                    <a:pt x="0" y="4437"/>
                    <a:pt x="0" y="8553"/>
                    <a:pt x="2522" y="11075"/>
                  </a:cubicBezTo>
                  <a:cubicBezTo>
                    <a:pt x="3798" y="12351"/>
                    <a:pt x="5466" y="12990"/>
                    <a:pt x="7129" y="12990"/>
                  </a:cubicBezTo>
                  <a:cubicBezTo>
                    <a:pt x="8793" y="12990"/>
                    <a:pt x="10452" y="12351"/>
                    <a:pt x="11713" y="11075"/>
                  </a:cubicBezTo>
                  <a:cubicBezTo>
                    <a:pt x="14266" y="8553"/>
                    <a:pt x="14266" y="4437"/>
                    <a:pt x="11713" y="1915"/>
                  </a:cubicBezTo>
                  <a:cubicBezTo>
                    <a:pt x="10452" y="639"/>
                    <a:pt x="8793" y="0"/>
                    <a:pt x="712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flipH="1">
              <a:off x="2210850" y="2052450"/>
              <a:ext cx="200300" cy="102150"/>
            </a:xfrm>
            <a:custGeom>
              <a:avLst/>
              <a:gdLst/>
              <a:ahLst/>
              <a:cxnLst/>
              <a:rect l="l" t="t" r="r" b="b"/>
              <a:pathLst>
                <a:path w="8012" h="4086" extrusionOk="0">
                  <a:moveTo>
                    <a:pt x="4022" y="1"/>
                  </a:moveTo>
                  <a:cubicBezTo>
                    <a:pt x="1788" y="1"/>
                    <a:pt x="1" y="1788"/>
                    <a:pt x="1" y="4022"/>
                  </a:cubicBezTo>
                  <a:lnTo>
                    <a:pt x="1" y="4086"/>
                  </a:lnTo>
                  <a:lnTo>
                    <a:pt x="8011" y="4086"/>
                  </a:lnTo>
                  <a:lnTo>
                    <a:pt x="8011" y="4022"/>
                  </a:lnTo>
                  <a:cubicBezTo>
                    <a:pt x="8011" y="1788"/>
                    <a:pt x="6224" y="1"/>
                    <a:pt x="4022"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flipH="1">
              <a:off x="2261925" y="2075600"/>
              <a:ext cx="686175" cy="78200"/>
            </a:xfrm>
            <a:custGeom>
              <a:avLst/>
              <a:gdLst/>
              <a:ahLst/>
              <a:cxnLst/>
              <a:rect l="l" t="t" r="r" b="b"/>
              <a:pathLst>
                <a:path w="27447" h="3128" extrusionOk="0">
                  <a:moveTo>
                    <a:pt x="0" y="0"/>
                  </a:moveTo>
                  <a:lnTo>
                    <a:pt x="0" y="3128"/>
                  </a:lnTo>
                  <a:lnTo>
                    <a:pt x="27447" y="3128"/>
                  </a:lnTo>
                  <a:lnTo>
                    <a:pt x="27447" y="0"/>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flipH="1">
              <a:off x="2356075" y="2001025"/>
              <a:ext cx="224100" cy="153575"/>
            </a:xfrm>
            <a:custGeom>
              <a:avLst/>
              <a:gdLst/>
              <a:ahLst/>
              <a:cxnLst/>
              <a:rect l="l" t="t" r="r" b="b"/>
              <a:pathLst>
                <a:path w="8964" h="6143" extrusionOk="0">
                  <a:moveTo>
                    <a:pt x="4072" y="0"/>
                  </a:moveTo>
                  <a:cubicBezTo>
                    <a:pt x="1894" y="0"/>
                    <a:pt x="0" y="1789"/>
                    <a:pt x="28" y="4100"/>
                  </a:cubicBezTo>
                  <a:cubicBezTo>
                    <a:pt x="28" y="4802"/>
                    <a:pt x="219" y="5504"/>
                    <a:pt x="570" y="6143"/>
                  </a:cubicBezTo>
                  <a:lnTo>
                    <a:pt x="7623" y="6143"/>
                  </a:lnTo>
                  <a:cubicBezTo>
                    <a:pt x="8964" y="3813"/>
                    <a:pt x="7751" y="845"/>
                    <a:pt x="5134" y="143"/>
                  </a:cubicBezTo>
                  <a:cubicBezTo>
                    <a:pt x="4777" y="46"/>
                    <a:pt x="4421" y="0"/>
                    <a:pt x="4072"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flipH="1">
              <a:off x="2736650" y="1977450"/>
              <a:ext cx="290450" cy="177150"/>
            </a:xfrm>
            <a:custGeom>
              <a:avLst/>
              <a:gdLst/>
              <a:ahLst/>
              <a:cxnLst/>
              <a:rect l="l" t="t" r="r" b="b"/>
              <a:pathLst>
                <a:path w="11618" h="7086" extrusionOk="0">
                  <a:moveTo>
                    <a:pt x="5809" y="1"/>
                  </a:moveTo>
                  <a:cubicBezTo>
                    <a:pt x="2171" y="1"/>
                    <a:pt x="1" y="4054"/>
                    <a:pt x="2011" y="7086"/>
                  </a:cubicBezTo>
                  <a:lnTo>
                    <a:pt x="9607" y="7086"/>
                  </a:lnTo>
                  <a:cubicBezTo>
                    <a:pt x="11618" y="4054"/>
                    <a:pt x="9447" y="1"/>
                    <a:pt x="58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58" name="Google Shape;1958;p14"/>
          <p:cNvGrpSpPr/>
          <p:nvPr/>
        </p:nvGrpSpPr>
        <p:grpSpPr>
          <a:xfrm>
            <a:off x="4489178" y="1898167"/>
            <a:ext cx="813833" cy="341000"/>
            <a:chOff x="3568025" y="801000"/>
            <a:chExt cx="610375" cy="255750"/>
          </a:xfrm>
        </p:grpSpPr>
        <p:sp>
          <p:nvSpPr>
            <p:cNvPr id="1959" name="Google Shape;1959;p14"/>
            <p:cNvSpPr/>
            <p:nvPr/>
          </p:nvSpPr>
          <p:spPr>
            <a:xfrm flipH="1">
              <a:off x="3785825" y="801000"/>
              <a:ext cx="276100" cy="243050"/>
            </a:xfrm>
            <a:custGeom>
              <a:avLst/>
              <a:gdLst/>
              <a:ahLst/>
              <a:cxnLst/>
              <a:rect l="l" t="t" r="r" b="b"/>
              <a:pathLst>
                <a:path w="11044" h="9722" extrusionOk="0">
                  <a:moveTo>
                    <a:pt x="5509" y="0"/>
                  </a:moveTo>
                  <a:cubicBezTo>
                    <a:pt x="4895" y="0"/>
                    <a:pt x="4272" y="118"/>
                    <a:pt x="3671" y="368"/>
                  </a:cubicBezTo>
                  <a:cubicBezTo>
                    <a:pt x="1182" y="1389"/>
                    <a:pt x="1" y="4230"/>
                    <a:pt x="1022" y="6719"/>
                  </a:cubicBezTo>
                  <a:cubicBezTo>
                    <a:pt x="1789" y="8590"/>
                    <a:pt x="3584" y="9721"/>
                    <a:pt x="5485" y="9721"/>
                  </a:cubicBezTo>
                  <a:cubicBezTo>
                    <a:pt x="6114" y="9721"/>
                    <a:pt x="6754" y="9598"/>
                    <a:pt x="7373" y="9336"/>
                  </a:cubicBezTo>
                  <a:cubicBezTo>
                    <a:pt x="9862" y="8315"/>
                    <a:pt x="11043" y="5474"/>
                    <a:pt x="9990" y="2985"/>
                  </a:cubicBezTo>
                  <a:cubicBezTo>
                    <a:pt x="9218" y="1128"/>
                    <a:pt x="7408" y="0"/>
                    <a:pt x="550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flipH="1">
              <a:off x="3568025" y="980125"/>
              <a:ext cx="150025" cy="76625"/>
            </a:xfrm>
            <a:custGeom>
              <a:avLst/>
              <a:gdLst/>
              <a:ahLst/>
              <a:cxnLst/>
              <a:rect l="l" t="t" r="r" b="b"/>
              <a:pathLst>
                <a:path w="6001" h="3065" extrusionOk="0">
                  <a:moveTo>
                    <a:pt x="3001" y="1"/>
                  </a:moveTo>
                  <a:cubicBezTo>
                    <a:pt x="1341" y="1"/>
                    <a:pt x="1" y="1341"/>
                    <a:pt x="1" y="3001"/>
                  </a:cubicBezTo>
                  <a:lnTo>
                    <a:pt x="1" y="3064"/>
                  </a:lnTo>
                  <a:lnTo>
                    <a:pt x="6001" y="3064"/>
                  </a:lnTo>
                  <a:lnTo>
                    <a:pt x="6001" y="3001"/>
                  </a:lnTo>
                  <a:cubicBezTo>
                    <a:pt x="6001" y="1341"/>
                    <a:pt x="4660" y="1"/>
                    <a:pt x="3001"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flipH="1">
              <a:off x="3606325" y="997675"/>
              <a:ext cx="513050" cy="59075"/>
            </a:xfrm>
            <a:custGeom>
              <a:avLst/>
              <a:gdLst/>
              <a:ahLst/>
              <a:cxnLst/>
              <a:rect l="l" t="t" r="r" b="b"/>
              <a:pathLst>
                <a:path w="20522" h="2363" extrusionOk="0">
                  <a:moveTo>
                    <a:pt x="1" y="1"/>
                  </a:moveTo>
                  <a:lnTo>
                    <a:pt x="1" y="2362"/>
                  </a:lnTo>
                  <a:lnTo>
                    <a:pt x="20522" y="2362"/>
                  </a:lnTo>
                  <a:lnTo>
                    <a:pt x="20522" y="1"/>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flipH="1">
              <a:off x="3671750" y="941025"/>
              <a:ext cx="191500" cy="115725"/>
            </a:xfrm>
            <a:custGeom>
              <a:avLst/>
              <a:gdLst/>
              <a:ahLst/>
              <a:cxnLst/>
              <a:rect l="l" t="t" r="r" b="b"/>
              <a:pathLst>
                <a:path w="7660" h="4629" extrusionOk="0">
                  <a:moveTo>
                    <a:pt x="3830" y="1"/>
                  </a:moveTo>
                  <a:cubicBezTo>
                    <a:pt x="1469" y="1"/>
                    <a:pt x="0" y="2586"/>
                    <a:pt x="1181" y="4628"/>
                  </a:cubicBezTo>
                  <a:lnTo>
                    <a:pt x="6479" y="4628"/>
                  </a:lnTo>
                  <a:cubicBezTo>
                    <a:pt x="7660" y="2586"/>
                    <a:pt x="6192" y="1"/>
                    <a:pt x="3830"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flipH="1">
              <a:off x="3962150" y="925075"/>
              <a:ext cx="216250" cy="131675"/>
            </a:xfrm>
            <a:custGeom>
              <a:avLst/>
              <a:gdLst/>
              <a:ahLst/>
              <a:cxnLst/>
              <a:rect l="l" t="t" r="r" b="b"/>
              <a:pathLst>
                <a:path w="8650" h="5267" extrusionOk="0">
                  <a:moveTo>
                    <a:pt x="4309" y="1"/>
                  </a:moveTo>
                  <a:cubicBezTo>
                    <a:pt x="1628" y="1"/>
                    <a:pt x="0" y="3001"/>
                    <a:pt x="1468" y="5266"/>
                  </a:cubicBezTo>
                  <a:lnTo>
                    <a:pt x="7181" y="5266"/>
                  </a:lnTo>
                  <a:cubicBezTo>
                    <a:pt x="8649" y="3001"/>
                    <a:pt x="7021" y="1"/>
                    <a:pt x="43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64" name="Google Shape;1964;p14"/>
          <p:cNvGrpSpPr/>
          <p:nvPr/>
        </p:nvGrpSpPr>
        <p:grpSpPr>
          <a:xfrm>
            <a:off x="10084464" y="734181"/>
            <a:ext cx="1308347" cy="569588"/>
            <a:chOff x="717275" y="488800"/>
            <a:chExt cx="415700" cy="180975"/>
          </a:xfrm>
        </p:grpSpPr>
        <p:sp>
          <p:nvSpPr>
            <p:cNvPr id="1965" name="Google Shape;1965;p14"/>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70" name="Google Shape;1970;p14"/>
          <p:cNvSpPr txBox="1">
            <a:spLocks noGrp="1"/>
          </p:cNvSpPr>
          <p:nvPr>
            <p:ph type="title"/>
          </p:nvPr>
        </p:nvSpPr>
        <p:spPr>
          <a:xfrm>
            <a:off x="6120384" y="2206752"/>
            <a:ext cx="4645200" cy="13776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SzPts val="4500"/>
              <a:buNone/>
              <a:defRPr sz="6000"/>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1971" name="Google Shape;1971;p14"/>
          <p:cNvSpPr txBox="1">
            <a:spLocks noGrp="1"/>
          </p:cNvSpPr>
          <p:nvPr>
            <p:ph type="subTitle" idx="1"/>
          </p:nvPr>
        </p:nvSpPr>
        <p:spPr>
          <a:xfrm>
            <a:off x="6120384" y="3462528"/>
            <a:ext cx="3730800" cy="10728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sz="2133"/>
            </a:lvl1pPr>
            <a:lvl2pPr lvl="1">
              <a:spcBef>
                <a:spcPts val="2133"/>
              </a:spcBef>
              <a:spcAft>
                <a:spcPts val="0"/>
              </a:spcAft>
              <a:buSzPts val="1600"/>
              <a:buNone/>
              <a:defRPr sz="2133"/>
            </a:lvl2pPr>
            <a:lvl3pPr lvl="2">
              <a:spcBef>
                <a:spcPts val="2133"/>
              </a:spcBef>
              <a:spcAft>
                <a:spcPts val="0"/>
              </a:spcAft>
              <a:buSzPts val="1600"/>
              <a:buNone/>
              <a:defRPr sz="2133"/>
            </a:lvl3pPr>
            <a:lvl4pPr lvl="3">
              <a:spcBef>
                <a:spcPts val="2133"/>
              </a:spcBef>
              <a:spcAft>
                <a:spcPts val="0"/>
              </a:spcAft>
              <a:buSzPts val="1600"/>
              <a:buNone/>
              <a:defRPr sz="2133"/>
            </a:lvl4pPr>
            <a:lvl5pPr lvl="4">
              <a:spcBef>
                <a:spcPts val="2133"/>
              </a:spcBef>
              <a:spcAft>
                <a:spcPts val="0"/>
              </a:spcAft>
              <a:buSzPts val="1600"/>
              <a:buNone/>
              <a:defRPr sz="2133"/>
            </a:lvl5pPr>
            <a:lvl6pPr lvl="5">
              <a:spcBef>
                <a:spcPts val="2133"/>
              </a:spcBef>
              <a:spcAft>
                <a:spcPts val="0"/>
              </a:spcAft>
              <a:buSzPts val="1600"/>
              <a:buNone/>
              <a:defRPr sz="2133"/>
            </a:lvl6pPr>
            <a:lvl7pPr lvl="6">
              <a:spcBef>
                <a:spcPts val="2133"/>
              </a:spcBef>
              <a:spcAft>
                <a:spcPts val="0"/>
              </a:spcAft>
              <a:buSzPts val="1600"/>
              <a:buNone/>
              <a:defRPr sz="2133"/>
            </a:lvl7pPr>
            <a:lvl8pPr lvl="7">
              <a:spcBef>
                <a:spcPts val="2133"/>
              </a:spcBef>
              <a:spcAft>
                <a:spcPts val="0"/>
              </a:spcAft>
              <a:buSzPts val="1600"/>
              <a:buNone/>
              <a:defRPr sz="2133"/>
            </a:lvl8pPr>
            <a:lvl9pPr lvl="8">
              <a:spcBef>
                <a:spcPts val="2133"/>
              </a:spcBef>
              <a:spcAft>
                <a:spcPts val="2133"/>
              </a:spcAft>
              <a:buSzPts val="1600"/>
              <a:buNone/>
              <a:defRPr sz="2133"/>
            </a:lvl9pPr>
          </a:lstStyle>
          <a:p>
            <a:endParaRPr/>
          </a:p>
        </p:txBody>
      </p:sp>
      <p:sp>
        <p:nvSpPr>
          <p:cNvPr id="1972" name="Google Shape;1972;p14"/>
          <p:cNvSpPr txBox="1">
            <a:spLocks noGrp="1"/>
          </p:cNvSpPr>
          <p:nvPr>
            <p:ph type="title" idx="2" hasCustomPrompt="1"/>
          </p:nvPr>
        </p:nvSpPr>
        <p:spPr>
          <a:xfrm>
            <a:off x="2778555" y="2389632"/>
            <a:ext cx="2694400" cy="10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900"/>
              <a:buNone/>
              <a:defRPr sz="10533"/>
            </a:lvl1pPr>
            <a:lvl2pPr lvl="1" algn="ctr" rtl="0">
              <a:spcBef>
                <a:spcPts val="0"/>
              </a:spcBef>
              <a:spcAft>
                <a:spcPts val="0"/>
              </a:spcAft>
              <a:buSzPts val="5400"/>
              <a:buFont typeface="Russo One"/>
              <a:buNone/>
              <a:defRPr sz="7200">
                <a:latin typeface="Russo One"/>
                <a:ea typeface="Russo One"/>
                <a:cs typeface="Russo One"/>
                <a:sym typeface="Russo One"/>
              </a:defRPr>
            </a:lvl2pPr>
            <a:lvl3pPr lvl="2" algn="ctr" rtl="0">
              <a:spcBef>
                <a:spcPts val="0"/>
              </a:spcBef>
              <a:spcAft>
                <a:spcPts val="0"/>
              </a:spcAft>
              <a:buSzPts val="5400"/>
              <a:buFont typeface="Russo One"/>
              <a:buNone/>
              <a:defRPr sz="7200">
                <a:latin typeface="Russo One"/>
                <a:ea typeface="Russo One"/>
                <a:cs typeface="Russo One"/>
                <a:sym typeface="Russo One"/>
              </a:defRPr>
            </a:lvl3pPr>
            <a:lvl4pPr lvl="3" algn="ctr" rtl="0">
              <a:spcBef>
                <a:spcPts val="0"/>
              </a:spcBef>
              <a:spcAft>
                <a:spcPts val="0"/>
              </a:spcAft>
              <a:buSzPts val="5400"/>
              <a:buFont typeface="Russo One"/>
              <a:buNone/>
              <a:defRPr sz="7200">
                <a:latin typeface="Russo One"/>
                <a:ea typeface="Russo One"/>
                <a:cs typeface="Russo One"/>
                <a:sym typeface="Russo One"/>
              </a:defRPr>
            </a:lvl4pPr>
            <a:lvl5pPr lvl="4" algn="ctr" rtl="0">
              <a:spcBef>
                <a:spcPts val="0"/>
              </a:spcBef>
              <a:spcAft>
                <a:spcPts val="0"/>
              </a:spcAft>
              <a:buSzPts val="5400"/>
              <a:buFont typeface="Russo One"/>
              <a:buNone/>
              <a:defRPr sz="7200">
                <a:latin typeface="Russo One"/>
                <a:ea typeface="Russo One"/>
                <a:cs typeface="Russo One"/>
                <a:sym typeface="Russo One"/>
              </a:defRPr>
            </a:lvl5pPr>
            <a:lvl6pPr lvl="5" algn="ctr" rtl="0">
              <a:spcBef>
                <a:spcPts val="0"/>
              </a:spcBef>
              <a:spcAft>
                <a:spcPts val="0"/>
              </a:spcAft>
              <a:buSzPts val="5400"/>
              <a:buFont typeface="Russo One"/>
              <a:buNone/>
              <a:defRPr sz="7200">
                <a:latin typeface="Russo One"/>
                <a:ea typeface="Russo One"/>
                <a:cs typeface="Russo One"/>
                <a:sym typeface="Russo One"/>
              </a:defRPr>
            </a:lvl6pPr>
            <a:lvl7pPr lvl="6" algn="ctr" rtl="0">
              <a:spcBef>
                <a:spcPts val="0"/>
              </a:spcBef>
              <a:spcAft>
                <a:spcPts val="0"/>
              </a:spcAft>
              <a:buSzPts val="5400"/>
              <a:buFont typeface="Russo One"/>
              <a:buNone/>
              <a:defRPr sz="7200">
                <a:latin typeface="Russo One"/>
                <a:ea typeface="Russo One"/>
                <a:cs typeface="Russo One"/>
                <a:sym typeface="Russo One"/>
              </a:defRPr>
            </a:lvl7pPr>
            <a:lvl8pPr lvl="7" algn="ctr" rtl="0">
              <a:spcBef>
                <a:spcPts val="0"/>
              </a:spcBef>
              <a:spcAft>
                <a:spcPts val="0"/>
              </a:spcAft>
              <a:buSzPts val="5400"/>
              <a:buFont typeface="Russo One"/>
              <a:buNone/>
              <a:defRPr sz="7200">
                <a:latin typeface="Russo One"/>
                <a:ea typeface="Russo One"/>
                <a:cs typeface="Russo One"/>
                <a:sym typeface="Russo One"/>
              </a:defRPr>
            </a:lvl8pPr>
            <a:lvl9pPr lvl="8" algn="ctr" rtl="0">
              <a:spcBef>
                <a:spcPts val="0"/>
              </a:spcBef>
              <a:spcAft>
                <a:spcPts val="0"/>
              </a:spcAft>
              <a:buSzPts val="5400"/>
              <a:buFont typeface="Russo One"/>
              <a:buNone/>
              <a:defRPr sz="7200">
                <a:latin typeface="Russo One"/>
                <a:ea typeface="Russo One"/>
                <a:cs typeface="Russo One"/>
                <a:sym typeface="Russo One"/>
              </a:defRPr>
            </a:lvl9pPr>
          </a:lstStyle>
          <a:p>
            <a:r>
              <a:t>xx%</a:t>
            </a:r>
          </a:p>
        </p:txBody>
      </p:sp>
    </p:spTree>
    <p:extLst>
      <p:ext uri="{BB962C8B-B14F-4D97-AF65-F5344CB8AC3E}">
        <p14:creationId xmlns:p14="http://schemas.microsoft.com/office/powerpoint/2010/main" val="338890791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cSld name="1_Transition">
    <p:bg>
      <p:bgPr>
        <a:solidFill>
          <a:srgbClr val="222A3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524000" y="3602038"/>
            <a:ext cx="9144000" cy="1655762"/>
          </a:xfrm>
        </p:spPr>
        <p:txBody>
          <a:bodyPr>
            <a:normAutofit/>
          </a:bodyPr>
          <a:lstStyle>
            <a:lvl1pPr marL="0" indent="0" algn="ctr">
              <a:buNone/>
              <a:defRPr sz="3200">
                <a:solidFill>
                  <a:schemeClr val="accent1">
                    <a:lumMod val="60000"/>
                    <a:lumOff val="4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Rectangle 6"/>
          <p:cNvSpPr/>
          <p:nvPr userDrawn="1"/>
        </p:nvSpPr>
        <p:spPr>
          <a:xfrm>
            <a:off x="0" y="6021288"/>
            <a:ext cx="12192000" cy="8367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spTree>
    <p:extLst>
      <p:ext uri="{BB962C8B-B14F-4D97-AF65-F5344CB8AC3E}">
        <p14:creationId xmlns:p14="http://schemas.microsoft.com/office/powerpoint/2010/main" val="118979707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Cover">
    <p:bg>
      <p:bgPr>
        <a:solidFill>
          <a:srgbClr val="222A3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479376" y="228855"/>
            <a:ext cx="11233248" cy="954108"/>
          </a:xfrm>
        </p:spPr>
        <p:txBody>
          <a:bodyPr wrap="square" anchor="b">
            <a:spAutoFit/>
          </a:bodyPr>
          <a:lstStyle>
            <a:lvl1pPr algn="ctr">
              <a:defRPr sz="6000">
                <a:solidFill>
                  <a:schemeClr val="bg1"/>
                </a:solidFill>
              </a:defRPr>
            </a:lvl1pPr>
          </a:lstStyle>
          <a:p>
            <a:r>
              <a:rPr lang="en-US" dirty="0"/>
              <a:t>Click to edit Master title style</a:t>
            </a:r>
          </a:p>
        </p:txBody>
      </p:sp>
      <p:sp>
        <p:nvSpPr>
          <p:cNvPr id="7" name="Rectangle 6"/>
          <p:cNvSpPr/>
          <p:nvPr userDrawn="1"/>
        </p:nvSpPr>
        <p:spPr>
          <a:xfrm>
            <a:off x="0" y="6021288"/>
            <a:ext cx="12192000" cy="8367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351">
              <a:solidFill>
                <a:prstClr val="white"/>
              </a:solidFill>
            </a:endParaRPr>
          </a:p>
        </p:txBody>
      </p:sp>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8994" y="1426467"/>
            <a:ext cx="6338473" cy="5238748"/>
          </a:xfrm>
          <a:prstGeom prst="rect">
            <a:avLst/>
          </a:prstGeom>
          <a:effectLst>
            <a:reflection blurRad="6350" stA="52000" endA="300" endPos="35000" dir="5400000" sy="-100000" algn="bl" rotWithShape="0"/>
          </a:effectLst>
        </p:spPr>
      </p:pic>
      <p:sp>
        <p:nvSpPr>
          <p:cNvPr id="9" name="Picture Placeholder 8"/>
          <p:cNvSpPr>
            <a:spLocks noGrp="1"/>
          </p:cNvSpPr>
          <p:nvPr>
            <p:ph type="pic" sz="quarter" idx="10"/>
          </p:nvPr>
        </p:nvSpPr>
        <p:spPr>
          <a:xfrm>
            <a:off x="1489943" y="1700811"/>
            <a:ext cx="5616575" cy="3168055"/>
          </a:xfrm>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144559029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itle - Right">
    <p:spTree>
      <p:nvGrpSpPr>
        <p:cNvPr id="1" name=""/>
        <p:cNvGrpSpPr/>
        <p:nvPr/>
      </p:nvGrpSpPr>
      <p:grpSpPr>
        <a:xfrm>
          <a:off x="0" y="0"/>
          <a:ext cx="0" cy="0"/>
          <a:chOff x="0" y="0"/>
          <a:chExt cx="0" cy="0"/>
        </a:xfrm>
      </p:grpSpPr>
      <p:sp>
        <p:nvSpPr>
          <p:cNvPr id="2" name="Title 1"/>
          <p:cNvSpPr>
            <a:spLocks noGrp="1"/>
          </p:cNvSpPr>
          <p:nvPr>
            <p:ph type="title"/>
          </p:nvPr>
        </p:nvSpPr>
        <p:spPr>
          <a:xfrm>
            <a:off x="1784569" y="137160"/>
            <a:ext cx="9797831" cy="707886"/>
          </a:xfrm>
        </p:spPr>
        <p:txBody>
          <a:bodyPr/>
          <a:lstStyle/>
          <a:p>
            <a:r>
              <a:rPr lang="en-US"/>
              <a:t>Click to edit Master title style</a:t>
            </a:r>
          </a:p>
        </p:txBody>
      </p:sp>
      <p:sp>
        <p:nvSpPr>
          <p:cNvPr id="3" name="Subtitle 2"/>
          <p:cNvSpPr>
            <a:spLocks noGrp="1"/>
          </p:cNvSpPr>
          <p:nvPr>
            <p:ph type="subTitle" idx="1"/>
          </p:nvPr>
        </p:nvSpPr>
        <p:spPr>
          <a:xfrm>
            <a:off x="1784569" y="845046"/>
            <a:ext cx="9797831" cy="523220"/>
          </a:xfrm>
        </p:spPr>
        <p:txBody>
          <a:bodyPr wrap="square">
            <a:spAutoFit/>
          </a:bodyPr>
          <a:lstStyle>
            <a:lvl1pPr marL="0" indent="0" algn="r">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6" name="Group 5"/>
          <p:cNvGrpSpPr/>
          <p:nvPr userDrawn="1"/>
        </p:nvGrpSpPr>
        <p:grpSpPr>
          <a:xfrm>
            <a:off x="328169" y="6237312"/>
            <a:ext cx="439241" cy="439240"/>
            <a:chOff x="186858" y="6096003"/>
            <a:chExt cx="580550" cy="580549"/>
          </a:xfrm>
          <a:solidFill>
            <a:schemeClr val="bg1">
              <a:lumMod val="75000"/>
              <a:alpha val="25000"/>
            </a:schemeClr>
          </a:solidFill>
        </p:grpSpPr>
        <p:sp>
          <p:nvSpPr>
            <p:cNvPr id="7" name="Rectangle 6"/>
            <p:cNvSpPr/>
            <p:nvPr userDrawn="1"/>
          </p:nvSpPr>
          <p:spPr>
            <a:xfrm>
              <a:off x="186859" y="6096003"/>
              <a:ext cx="580549" cy="5805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b="1" dirty="0">
                <a:solidFill>
                  <a:prstClr val="white"/>
                </a:solidFill>
                <a:latin typeface="GeosansLight" panose="02000603020000020003"/>
              </a:endParaRPr>
            </a:p>
          </p:txBody>
        </p:sp>
        <p:sp>
          <p:nvSpPr>
            <p:cNvPr id="8" name="Rectangle 7"/>
            <p:cNvSpPr/>
            <p:nvPr userDrawn="1"/>
          </p:nvSpPr>
          <p:spPr>
            <a:xfrm>
              <a:off x="186858" y="6612049"/>
              <a:ext cx="580549" cy="645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grpSp>
      <p:sp>
        <p:nvSpPr>
          <p:cNvPr id="10" name="Slide Number Placeholder 5"/>
          <p:cNvSpPr>
            <a:spLocks noGrp="1"/>
          </p:cNvSpPr>
          <p:nvPr>
            <p:ph type="sldNum" sz="quarter" idx="12"/>
          </p:nvPr>
        </p:nvSpPr>
        <p:spPr>
          <a:xfrm>
            <a:off x="328169" y="6237312"/>
            <a:ext cx="439241" cy="390437"/>
          </a:xfrm>
          <a:prstGeom prst="rect">
            <a:avLst/>
          </a:prstGeom>
        </p:spPr>
        <p:txBody>
          <a:bodyPr anchor="ctr"/>
          <a:lstStyle>
            <a:lvl1pPr algn="ctr">
              <a:defRPr sz="1400">
                <a:solidFill>
                  <a:srgbClr val="2F3A46"/>
                </a:solidFill>
              </a:defRPr>
            </a:lvl1pPr>
          </a:lstStyle>
          <a:p>
            <a:pPr>
              <a:defRPr/>
            </a:pPr>
            <a:fld id="{F68327C5-B821-4FE9-A59A-A60D9EB59A9A}" type="slidenum">
              <a:rPr lang="en-US" smtClean="0"/>
              <a:pPr>
                <a:defRPr/>
              </a:pPr>
              <a:t>‹#›</a:t>
            </a:fld>
            <a:endParaRPr lang="en-US" dirty="0"/>
          </a:p>
        </p:txBody>
      </p:sp>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r="18500" b="19391"/>
          <a:stretch/>
        </p:blipFill>
        <p:spPr>
          <a:xfrm>
            <a:off x="11096512" y="5774480"/>
            <a:ext cx="1095488" cy="1083520"/>
          </a:xfrm>
          <a:prstGeom prst="rect">
            <a:avLst/>
          </a:prstGeom>
        </p:spPr>
      </p:pic>
    </p:spTree>
    <p:extLst>
      <p:ext uri="{BB962C8B-B14F-4D97-AF65-F5344CB8AC3E}">
        <p14:creationId xmlns:p14="http://schemas.microsoft.com/office/powerpoint/2010/main" val="73483518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itle - Left">
    <p:spTree>
      <p:nvGrpSpPr>
        <p:cNvPr id="1" name=""/>
        <p:cNvGrpSpPr/>
        <p:nvPr/>
      </p:nvGrpSpPr>
      <p:grpSpPr>
        <a:xfrm>
          <a:off x="0" y="0"/>
          <a:ext cx="0" cy="0"/>
          <a:chOff x="0" y="0"/>
          <a:chExt cx="0" cy="0"/>
        </a:xfrm>
      </p:grpSpPr>
      <p:sp>
        <p:nvSpPr>
          <p:cNvPr id="2" name="Title 1"/>
          <p:cNvSpPr>
            <a:spLocks noGrp="1"/>
          </p:cNvSpPr>
          <p:nvPr>
            <p:ph type="title"/>
          </p:nvPr>
        </p:nvSpPr>
        <p:spPr>
          <a:xfrm>
            <a:off x="623887" y="137160"/>
            <a:ext cx="9797831" cy="707886"/>
          </a:xfrm>
        </p:spPr>
        <p:txBody>
          <a:bodyPr/>
          <a:lstStyle>
            <a:lvl1pPr algn="l">
              <a:defRPr/>
            </a:lvl1pPr>
          </a:lstStyle>
          <a:p>
            <a:r>
              <a:rPr lang="en-US"/>
              <a:t>Click to edit Master title style</a:t>
            </a:r>
          </a:p>
        </p:txBody>
      </p:sp>
      <p:sp>
        <p:nvSpPr>
          <p:cNvPr id="3" name="Subtitle 2"/>
          <p:cNvSpPr>
            <a:spLocks noGrp="1"/>
          </p:cNvSpPr>
          <p:nvPr>
            <p:ph type="subTitle" idx="1"/>
          </p:nvPr>
        </p:nvSpPr>
        <p:spPr>
          <a:xfrm>
            <a:off x="623887" y="845046"/>
            <a:ext cx="9797831" cy="523220"/>
          </a:xfrm>
        </p:spPr>
        <p:txBody>
          <a:bodyPr wrap="square">
            <a:spAutoFit/>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6" name="Group 5"/>
          <p:cNvGrpSpPr/>
          <p:nvPr userDrawn="1"/>
        </p:nvGrpSpPr>
        <p:grpSpPr>
          <a:xfrm>
            <a:off x="328169" y="6237312"/>
            <a:ext cx="439241" cy="439240"/>
            <a:chOff x="186858" y="6096003"/>
            <a:chExt cx="580550" cy="580549"/>
          </a:xfrm>
          <a:solidFill>
            <a:schemeClr val="bg1">
              <a:lumMod val="75000"/>
              <a:alpha val="25000"/>
            </a:schemeClr>
          </a:solidFill>
        </p:grpSpPr>
        <p:sp>
          <p:nvSpPr>
            <p:cNvPr id="7" name="Rectangle 6"/>
            <p:cNvSpPr/>
            <p:nvPr userDrawn="1"/>
          </p:nvSpPr>
          <p:spPr>
            <a:xfrm>
              <a:off x="186859" y="6096003"/>
              <a:ext cx="580549" cy="5805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b="1" dirty="0">
                <a:solidFill>
                  <a:prstClr val="white"/>
                </a:solidFill>
                <a:latin typeface="GeosansLight" panose="02000603020000020003"/>
              </a:endParaRPr>
            </a:p>
          </p:txBody>
        </p:sp>
        <p:sp>
          <p:nvSpPr>
            <p:cNvPr id="8" name="Rectangle 7"/>
            <p:cNvSpPr/>
            <p:nvPr userDrawn="1"/>
          </p:nvSpPr>
          <p:spPr>
            <a:xfrm>
              <a:off x="186858" y="6612049"/>
              <a:ext cx="580549" cy="645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grpSp>
      <p:sp>
        <p:nvSpPr>
          <p:cNvPr id="10" name="Slide Number Placeholder 5"/>
          <p:cNvSpPr>
            <a:spLocks noGrp="1"/>
          </p:cNvSpPr>
          <p:nvPr>
            <p:ph type="sldNum" sz="quarter" idx="12"/>
          </p:nvPr>
        </p:nvSpPr>
        <p:spPr>
          <a:xfrm>
            <a:off x="328169" y="6237312"/>
            <a:ext cx="439241" cy="390437"/>
          </a:xfrm>
          <a:prstGeom prst="rect">
            <a:avLst/>
          </a:prstGeom>
        </p:spPr>
        <p:txBody>
          <a:bodyPr anchor="ctr"/>
          <a:lstStyle>
            <a:lvl1pPr algn="ctr">
              <a:defRPr sz="1400">
                <a:solidFill>
                  <a:srgbClr val="2F3A46"/>
                </a:solidFill>
              </a:defRPr>
            </a:lvl1pPr>
          </a:lstStyle>
          <a:p>
            <a:pPr>
              <a:defRPr/>
            </a:pPr>
            <a:fld id="{F68327C5-B821-4FE9-A59A-A60D9EB59A9A}" type="slidenum">
              <a:rPr lang="en-US" smtClean="0"/>
              <a:pPr>
                <a:defRPr/>
              </a:pPr>
              <a:t>‹#›</a:t>
            </a:fld>
            <a:endParaRPr lang="en-US" dirty="0"/>
          </a:p>
        </p:txBody>
      </p:sp>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r="18500" b="19391"/>
          <a:stretch/>
        </p:blipFill>
        <p:spPr>
          <a:xfrm>
            <a:off x="11096512" y="5774480"/>
            <a:ext cx="1095488" cy="1083520"/>
          </a:xfrm>
          <a:prstGeom prst="rect">
            <a:avLst/>
          </a:prstGeom>
        </p:spPr>
      </p:pic>
    </p:spTree>
    <p:extLst>
      <p:ext uri="{BB962C8B-B14F-4D97-AF65-F5344CB8AC3E}">
        <p14:creationId xmlns:p14="http://schemas.microsoft.com/office/powerpoint/2010/main" val="240722116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itle - Right (dark)">
    <p:bg>
      <p:bgPr>
        <a:solidFill>
          <a:srgbClr val="222A3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784569" y="137160"/>
            <a:ext cx="9797831" cy="707886"/>
          </a:xfrm>
        </p:spPr>
        <p:txBody>
          <a:bodyPr/>
          <a:lstStyle>
            <a:lvl1pPr>
              <a:defRPr>
                <a:solidFill>
                  <a:schemeClr val="bg1"/>
                </a:solidFill>
              </a:defRPr>
            </a:lvl1pPr>
          </a:lstStyle>
          <a:p>
            <a:r>
              <a:rPr lang="en-US"/>
              <a:t>Click to edit Master title style</a:t>
            </a:r>
          </a:p>
        </p:txBody>
      </p:sp>
      <p:sp>
        <p:nvSpPr>
          <p:cNvPr id="3" name="Subtitle 2"/>
          <p:cNvSpPr>
            <a:spLocks noGrp="1"/>
          </p:cNvSpPr>
          <p:nvPr>
            <p:ph type="subTitle" idx="1"/>
          </p:nvPr>
        </p:nvSpPr>
        <p:spPr>
          <a:xfrm>
            <a:off x="1784569" y="845046"/>
            <a:ext cx="9797831" cy="523220"/>
          </a:xfrm>
        </p:spPr>
        <p:txBody>
          <a:bodyPr wrap="square">
            <a:spAutoFit/>
          </a:bodyPr>
          <a:lstStyle>
            <a:lvl1pPr marL="0" indent="0" algn="r">
              <a:buNone/>
              <a:defRPr sz="2800">
                <a:solidFill>
                  <a:schemeClr val="accent1">
                    <a:lumMod val="60000"/>
                    <a:lumOff val="4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12" name="Group 11"/>
          <p:cNvGrpSpPr/>
          <p:nvPr userDrawn="1"/>
        </p:nvGrpSpPr>
        <p:grpSpPr>
          <a:xfrm>
            <a:off x="328166" y="6237312"/>
            <a:ext cx="439241" cy="439240"/>
            <a:chOff x="186858" y="6096003"/>
            <a:chExt cx="580550" cy="580549"/>
          </a:xfrm>
          <a:solidFill>
            <a:schemeClr val="bg1">
              <a:lumMod val="95000"/>
              <a:alpha val="25000"/>
            </a:schemeClr>
          </a:solidFill>
        </p:grpSpPr>
        <p:sp>
          <p:nvSpPr>
            <p:cNvPr id="13" name="Rectangle 12"/>
            <p:cNvSpPr/>
            <p:nvPr userDrawn="1"/>
          </p:nvSpPr>
          <p:spPr>
            <a:xfrm>
              <a:off x="186859" y="6096003"/>
              <a:ext cx="580549" cy="5805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b="1" dirty="0">
                <a:solidFill>
                  <a:prstClr val="white"/>
                </a:solidFill>
                <a:latin typeface="GeosansLight" panose="02000603020000020003"/>
              </a:endParaRPr>
            </a:p>
          </p:txBody>
        </p:sp>
        <p:sp>
          <p:nvSpPr>
            <p:cNvPr id="14" name="Rectangle 13"/>
            <p:cNvSpPr/>
            <p:nvPr userDrawn="1"/>
          </p:nvSpPr>
          <p:spPr>
            <a:xfrm>
              <a:off x="186858" y="6612049"/>
              <a:ext cx="580549" cy="645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grpSp>
      <p:sp>
        <p:nvSpPr>
          <p:cNvPr id="15" name="Slide Number Placeholder 5"/>
          <p:cNvSpPr>
            <a:spLocks noGrp="1"/>
          </p:cNvSpPr>
          <p:nvPr>
            <p:ph type="sldNum" sz="quarter" idx="12"/>
          </p:nvPr>
        </p:nvSpPr>
        <p:spPr>
          <a:xfrm>
            <a:off x="328169" y="6237312"/>
            <a:ext cx="439241" cy="390437"/>
          </a:xfrm>
          <a:prstGeom prst="rect">
            <a:avLst/>
          </a:prstGeom>
          <a:noFill/>
        </p:spPr>
        <p:txBody>
          <a:bodyPr anchor="ctr"/>
          <a:lstStyle>
            <a:lvl1pPr algn="ctr">
              <a:defRPr sz="1400">
                <a:solidFill>
                  <a:schemeClr val="bg1"/>
                </a:solidFill>
              </a:defRPr>
            </a:lvl1pPr>
          </a:lstStyle>
          <a:p>
            <a:pPr>
              <a:defRPr/>
            </a:pPr>
            <a:fld id="{F68327C5-B821-4FE9-A59A-A60D9EB59A9A}" type="slidenum">
              <a:rPr lang="en-US" smtClean="0">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209461607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itle - Left (dark)">
    <p:bg>
      <p:bgPr>
        <a:solidFill>
          <a:srgbClr val="222A3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137160"/>
            <a:ext cx="9797831" cy="707886"/>
          </a:xfrm>
        </p:spPr>
        <p:txBody>
          <a:bodyPr/>
          <a:lstStyle>
            <a:lvl1pPr algn="l">
              <a:defRPr>
                <a:solidFill>
                  <a:schemeClr val="bg1"/>
                </a:solidFill>
              </a:defRPr>
            </a:lvl1pPr>
          </a:lstStyle>
          <a:p>
            <a:r>
              <a:rPr lang="en-US"/>
              <a:t>Click to edit Master title style</a:t>
            </a:r>
          </a:p>
        </p:txBody>
      </p:sp>
      <p:sp>
        <p:nvSpPr>
          <p:cNvPr id="3" name="Subtitle 2"/>
          <p:cNvSpPr>
            <a:spLocks noGrp="1"/>
          </p:cNvSpPr>
          <p:nvPr>
            <p:ph type="subTitle" idx="1"/>
          </p:nvPr>
        </p:nvSpPr>
        <p:spPr>
          <a:xfrm>
            <a:off x="623887" y="845046"/>
            <a:ext cx="9797831" cy="523220"/>
          </a:xfrm>
        </p:spPr>
        <p:txBody>
          <a:bodyPr wrap="square">
            <a:spAutoFit/>
          </a:bodyPr>
          <a:lstStyle>
            <a:lvl1pPr marL="0" indent="0" algn="l">
              <a:buNone/>
              <a:defRPr sz="2800">
                <a:solidFill>
                  <a:schemeClr val="accent1">
                    <a:lumMod val="60000"/>
                    <a:lumOff val="4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13" name="Group 12"/>
          <p:cNvGrpSpPr/>
          <p:nvPr userDrawn="1"/>
        </p:nvGrpSpPr>
        <p:grpSpPr>
          <a:xfrm>
            <a:off x="328166" y="6237312"/>
            <a:ext cx="439241" cy="439240"/>
            <a:chOff x="186858" y="6096003"/>
            <a:chExt cx="580550" cy="580549"/>
          </a:xfrm>
          <a:solidFill>
            <a:schemeClr val="bg1">
              <a:lumMod val="95000"/>
              <a:alpha val="25000"/>
            </a:schemeClr>
          </a:solidFill>
        </p:grpSpPr>
        <p:sp>
          <p:nvSpPr>
            <p:cNvPr id="14" name="Rectangle 13"/>
            <p:cNvSpPr/>
            <p:nvPr userDrawn="1"/>
          </p:nvSpPr>
          <p:spPr>
            <a:xfrm>
              <a:off x="186859" y="6096003"/>
              <a:ext cx="580549" cy="5805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b="1" dirty="0">
                <a:solidFill>
                  <a:prstClr val="white"/>
                </a:solidFill>
                <a:latin typeface="GeosansLight" panose="02000603020000020003"/>
              </a:endParaRPr>
            </a:p>
          </p:txBody>
        </p:sp>
        <p:sp>
          <p:nvSpPr>
            <p:cNvPr id="15" name="Rectangle 14"/>
            <p:cNvSpPr/>
            <p:nvPr userDrawn="1"/>
          </p:nvSpPr>
          <p:spPr>
            <a:xfrm>
              <a:off x="186858" y="6612049"/>
              <a:ext cx="580549" cy="645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grpSp>
      <p:sp>
        <p:nvSpPr>
          <p:cNvPr id="16" name="Slide Number Placeholder 5"/>
          <p:cNvSpPr>
            <a:spLocks noGrp="1"/>
          </p:cNvSpPr>
          <p:nvPr>
            <p:ph type="sldNum" sz="quarter" idx="12"/>
          </p:nvPr>
        </p:nvSpPr>
        <p:spPr>
          <a:xfrm>
            <a:off x="328169" y="6237312"/>
            <a:ext cx="439241" cy="390437"/>
          </a:xfrm>
          <a:prstGeom prst="rect">
            <a:avLst/>
          </a:prstGeom>
          <a:noFill/>
        </p:spPr>
        <p:txBody>
          <a:bodyPr anchor="ctr"/>
          <a:lstStyle>
            <a:lvl1pPr algn="ctr">
              <a:defRPr sz="1400">
                <a:solidFill>
                  <a:schemeClr val="bg1"/>
                </a:solidFill>
              </a:defRPr>
            </a:lvl1pPr>
          </a:lstStyle>
          <a:p>
            <a:pPr>
              <a:defRPr/>
            </a:pPr>
            <a:fld id="{F68327C5-B821-4FE9-A59A-A60D9EB59A9A}" type="slidenum">
              <a:rPr lang="en-US" smtClean="0">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77324386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Title - Left (dark)">
    <p:bg>
      <p:bgPr>
        <a:solidFill>
          <a:schemeClr val="tx1">
            <a:lumMod val="7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137160"/>
            <a:ext cx="9797831" cy="707886"/>
          </a:xfrm>
        </p:spPr>
        <p:txBody>
          <a:bodyPr/>
          <a:lstStyle>
            <a:lvl1pPr algn="l">
              <a:defRPr>
                <a:solidFill>
                  <a:schemeClr val="bg1"/>
                </a:solidFill>
              </a:defRPr>
            </a:lvl1pPr>
          </a:lstStyle>
          <a:p>
            <a:r>
              <a:rPr lang="en-US"/>
              <a:t>Click to edit Master title style</a:t>
            </a:r>
          </a:p>
        </p:txBody>
      </p:sp>
      <p:sp>
        <p:nvSpPr>
          <p:cNvPr id="3" name="Subtitle 2"/>
          <p:cNvSpPr>
            <a:spLocks noGrp="1"/>
          </p:cNvSpPr>
          <p:nvPr>
            <p:ph type="subTitle" idx="1"/>
          </p:nvPr>
        </p:nvSpPr>
        <p:spPr>
          <a:xfrm>
            <a:off x="623887" y="845046"/>
            <a:ext cx="9797831" cy="523220"/>
          </a:xfrm>
        </p:spPr>
        <p:txBody>
          <a:bodyPr wrap="square">
            <a:spAutoFit/>
          </a:bodyPr>
          <a:lstStyle>
            <a:lvl1pPr marL="0" indent="0" algn="l">
              <a:buNone/>
              <a:defRPr sz="2800">
                <a:solidFill>
                  <a:schemeClr val="accent1">
                    <a:lumMod val="60000"/>
                    <a:lumOff val="4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13" name="Group 12"/>
          <p:cNvGrpSpPr/>
          <p:nvPr userDrawn="1"/>
        </p:nvGrpSpPr>
        <p:grpSpPr>
          <a:xfrm>
            <a:off x="328166" y="6237312"/>
            <a:ext cx="439241" cy="439240"/>
            <a:chOff x="186858" y="6096003"/>
            <a:chExt cx="580550" cy="580549"/>
          </a:xfrm>
          <a:solidFill>
            <a:schemeClr val="bg1">
              <a:lumMod val="95000"/>
              <a:alpha val="25000"/>
            </a:schemeClr>
          </a:solidFill>
        </p:grpSpPr>
        <p:sp>
          <p:nvSpPr>
            <p:cNvPr id="14" name="Rectangle 13"/>
            <p:cNvSpPr/>
            <p:nvPr userDrawn="1"/>
          </p:nvSpPr>
          <p:spPr>
            <a:xfrm>
              <a:off x="186859" y="6096003"/>
              <a:ext cx="580549" cy="5805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b="1" dirty="0">
                <a:solidFill>
                  <a:prstClr val="white"/>
                </a:solidFill>
                <a:latin typeface="GeosansLight" panose="02000603020000020003"/>
              </a:endParaRPr>
            </a:p>
          </p:txBody>
        </p:sp>
        <p:sp>
          <p:nvSpPr>
            <p:cNvPr id="15" name="Rectangle 14"/>
            <p:cNvSpPr/>
            <p:nvPr userDrawn="1"/>
          </p:nvSpPr>
          <p:spPr>
            <a:xfrm>
              <a:off x="186858" y="6612049"/>
              <a:ext cx="580549" cy="645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grpSp>
      <p:sp>
        <p:nvSpPr>
          <p:cNvPr id="16" name="Slide Number Placeholder 5"/>
          <p:cNvSpPr>
            <a:spLocks noGrp="1"/>
          </p:cNvSpPr>
          <p:nvPr>
            <p:ph type="sldNum" sz="quarter" idx="12"/>
          </p:nvPr>
        </p:nvSpPr>
        <p:spPr>
          <a:xfrm>
            <a:off x="328169" y="6237312"/>
            <a:ext cx="439241" cy="390437"/>
          </a:xfrm>
          <a:prstGeom prst="rect">
            <a:avLst/>
          </a:prstGeom>
          <a:noFill/>
        </p:spPr>
        <p:txBody>
          <a:bodyPr anchor="ctr"/>
          <a:lstStyle>
            <a:lvl1pPr algn="ctr">
              <a:defRPr sz="1400">
                <a:solidFill>
                  <a:schemeClr val="bg1"/>
                </a:solidFill>
              </a:defRPr>
            </a:lvl1pPr>
          </a:lstStyle>
          <a:p>
            <a:pPr>
              <a:defRPr/>
            </a:pPr>
            <a:fld id="{F68327C5-B821-4FE9-A59A-A60D9EB59A9A}" type="slidenum">
              <a:rPr lang="en-US" smtClean="0">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35381761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456997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cSld name="1_Transition">
    <p:bg>
      <p:bgPr>
        <a:solidFill>
          <a:srgbClr val="222A3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524000" y="3602038"/>
            <a:ext cx="9144000" cy="1655762"/>
          </a:xfrm>
        </p:spPr>
        <p:txBody>
          <a:bodyPr>
            <a:normAutofit/>
          </a:bodyPr>
          <a:lstStyle>
            <a:lvl1pPr marL="0" indent="0" algn="ctr">
              <a:buNone/>
              <a:defRPr sz="3200">
                <a:solidFill>
                  <a:schemeClr val="accent1">
                    <a:lumMod val="60000"/>
                    <a:lumOff val="4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Rectangle 6"/>
          <p:cNvSpPr/>
          <p:nvPr userDrawn="1"/>
        </p:nvSpPr>
        <p:spPr>
          <a:xfrm>
            <a:off x="0" y="6021288"/>
            <a:ext cx="12192000" cy="8367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endParaRPr>
          </a:p>
        </p:txBody>
      </p:sp>
    </p:spTree>
    <p:extLst>
      <p:ext uri="{BB962C8B-B14F-4D97-AF65-F5344CB8AC3E}">
        <p14:creationId xmlns:p14="http://schemas.microsoft.com/office/powerpoint/2010/main" val="102677489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Cover">
    <p:bg>
      <p:bgPr>
        <a:solidFill>
          <a:srgbClr val="222A3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479376" y="228855"/>
            <a:ext cx="11233248" cy="954108"/>
          </a:xfrm>
        </p:spPr>
        <p:txBody>
          <a:bodyPr wrap="square" anchor="b">
            <a:spAutoFit/>
          </a:bodyPr>
          <a:lstStyle>
            <a:lvl1pPr algn="ctr">
              <a:defRPr sz="6000">
                <a:solidFill>
                  <a:schemeClr val="bg1"/>
                </a:solidFill>
              </a:defRPr>
            </a:lvl1pPr>
          </a:lstStyle>
          <a:p>
            <a:r>
              <a:rPr lang="en-US" dirty="0"/>
              <a:t>Click to edit Master title style</a:t>
            </a:r>
          </a:p>
        </p:txBody>
      </p:sp>
      <p:sp>
        <p:nvSpPr>
          <p:cNvPr id="7" name="Rectangle 6"/>
          <p:cNvSpPr/>
          <p:nvPr userDrawn="1"/>
        </p:nvSpPr>
        <p:spPr>
          <a:xfrm>
            <a:off x="0" y="6021288"/>
            <a:ext cx="12192000" cy="8367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351">
              <a:solidFill>
                <a:prstClr val="white"/>
              </a:solidFill>
            </a:endParaRPr>
          </a:p>
        </p:txBody>
      </p:sp>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8994" y="1426467"/>
            <a:ext cx="6338473" cy="5238748"/>
          </a:xfrm>
          <a:prstGeom prst="rect">
            <a:avLst/>
          </a:prstGeom>
          <a:effectLst>
            <a:reflection blurRad="6350" stA="52000" endA="300" endPos="35000" dir="5400000" sy="-100000" algn="bl" rotWithShape="0"/>
          </a:effectLst>
        </p:spPr>
      </p:pic>
      <p:sp>
        <p:nvSpPr>
          <p:cNvPr id="9" name="Picture Placeholder 8"/>
          <p:cNvSpPr>
            <a:spLocks noGrp="1"/>
          </p:cNvSpPr>
          <p:nvPr>
            <p:ph type="pic" sz="quarter" idx="10"/>
          </p:nvPr>
        </p:nvSpPr>
        <p:spPr>
          <a:xfrm>
            <a:off x="1489943" y="1700811"/>
            <a:ext cx="5616575" cy="3168055"/>
          </a:xfrm>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19011710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973"/>
        <p:cNvGrpSpPr/>
        <p:nvPr/>
      </p:nvGrpSpPr>
      <p:grpSpPr>
        <a:xfrm>
          <a:off x="0" y="0"/>
          <a:ext cx="0" cy="0"/>
          <a:chOff x="0" y="0"/>
          <a:chExt cx="0" cy="0"/>
        </a:xfrm>
      </p:grpSpPr>
      <p:sp>
        <p:nvSpPr>
          <p:cNvPr id="1974" name="Google Shape;1974;p15"/>
          <p:cNvSpPr txBox="1">
            <a:spLocks noGrp="1"/>
          </p:cNvSpPr>
          <p:nvPr>
            <p:ph type="title"/>
          </p:nvPr>
        </p:nvSpPr>
        <p:spPr>
          <a:xfrm>
            <a:off x="950967" y="597408"/>
            <a:ext cx="4796800" cy="13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algn="ctr" rtl="0">
              <a:spcBef>
                <a:spcPts val="0"/>
              </a:spcBef>
              <a:spcAft>
                <a:spcPts val="0"/>
              </a:spcAft>
              <a:buSzPts val="3000"/>
              <a:buFont typeface="Russo One"/>
              <a:buNone/>
              <a:defRPr sz="4000">
                <a:latin typeface="Russo One"/>
                <a:ea typeface="Russo One"/>
                <a:cs typeface="Russo One"/>
                <a:sym typeface="Russo One"/>
              </a:defRPr>
            </a:lvl2pPr>
            <a:lvl3pPr lvl="2" algn="ctr" rtl="0">
              <a:spcBef>
                <a:spcPts val="0"/>
              </a:spcBef>
              <a:spcAft>
                <a:spcPts val="0"/>
              </a:spcAft>
              <a:buSzPts val="3000"/>
              <a:buFont typeface="Russo One"/>
              <a:buNone/>
              <a:defRPr sz="4000">
                <a:latin typeface="Russo One"/>
                <a:ea typeface="Russo One"/>
                <a:cs typeface="Russo One"/>
                <a:sym typeface="Russo One"/>
              </a:defRPr>
            </a:lvl3pPr>
            <a:lvl4pPr lvl="3" algn="ctr" rtl="0">
              <a:spcBef>
                <a:spcPts val="0"/>
              </a:spcBef>
              <a:spcAft>
                <a:spcPts val="0"/>
              </a:spcAft>
              <a:buSzPts val="3000"/>
              <a:buFont typeface="Russo One"/>
              <a:buNone/>
              <a:defRPr sz="4000">
                <a:latin typeface="Russo One"/>
                <a:ea typeface="Russo One"/>
                <a:cs typeface="Russo One"/>
                <a:sym typeface="Russo One"/>
              </a:defRPr>
            </a:lvl4pPr>
            <a:lvl5pPr lvl="4" algn="ctr" rtl="0">
              <a:spcBef>
                <a:spcPts val="0"/>
              </a:spcBef>
              <a:spcAft>
                <a:spcPts val="0"/>
              </a:spcAft>
              <a:buSzPts val="3000"/>
              <a:buFont typeface="Russo One"/>
              <a:buNone/>
              <a:defRPr sz="4000">
                <a:latin typeface="Russo One"/>
                <a:ea typeface="Russo One"/>
                <a:cs typeface="Russo One"/>
                <a:sym typeface="Russo One"/>
              </a:defRPr>
            </a:lvl5pPr>
            <a:lvl6pPr lvl="5" algn="ctr" rtl="0">
              <a:spcBef>
                <a:spcPts val="0"/>
              </a:spcBef>
              <a:spcAft>
                <a:spcPts val="0"/>
              </a:spcAft>
              <a:buSzPts val="3000"/>
              <a:buFont typeface="Russo One"/>
              <a:buNone/>
              <a:defRPr sz="4000">
                <a:latin typeface="Russo One"/>
                <a:ea typeface="Russo One"/>
                <a:cs typeface="Russo One"/>
                <a:sym typeface="Russo One"/>
              </a:defRPr>
            </a:lvl6pPr>
            <a:lvl7pPr lvl="6" algn="ctr" rtl="0">
              <a:spcBef>
                <a:spcPts val="0"/>
              </a:spcBef>
              <a:spcAft>
                <a:spcPts val="0"/>
              </a:spcAft>
              <a:buSzPts val="3000"/>
              <a:buFont typeface="Russo One"/>
              <a:buNone/>
              <a:defRPr sz="4000">
                <a:latin typeface="Russo One"/>
                <a:ea typeface="Russo One"/>
                <a:cs typeface="Russo One"/>
                <a:sym typeface="Russo One"/>
              </a:defRPr>
            </a:lvl7pPr>
            <a:lvl8pPr lvl="7" algn="ctr" rtl="0">
              <a:spcBef>
                <a:spcPts val="0"/>
              </a:spcBef>
              <a:spcAft>
                <a:spcPts val="0"/>
              </a:spcAft>
              <a:buSzPts val="3000"/>
              <a:buFont typeface="Russo One"/>
              <a:buNone/>
              <a:defRPr sz="4000">
                <a:latin typeface="Russo One"/>
                <a:ea typeface="Russo One"/>
                <a:cs typeface="Russo One"/>
                <a:sym typeface="Russo One"/>
              </a:defRPr>
            </a:lvl8pPr>
            <a:lvl9pPr lvl="8" algn="ctr" rtl="0">
              <a:spcBef>
                <a:spcPts val="0"/>
              </a:spcBef>
              <a:spcAft>
                <a:spcPts val="0"/>
              </a:spcAft>
              <a:buSzPts val="3000"/>
              <a:buFont typeface="Russo One"/>
              <a:buNone/>
              <a:defRPr sz="4000">
                <a:latin typeface="Russo One"/>
                <a:ea typeface="Russo One"/>
                <a:cs typeface="Russo One"/>
                <a:sym typeface="Russo One"/>
              </a:defRPr>
            </a:lvl9pPr>
          </a:lstStyle>
          <a:p>
            <a:endParaRPr/>
          </a:p>
        </p:txBody>
      </p:sp>
      <p:sp>
        <p:nvSpPr>
          <p:cNvPr id="1975" name="Google Shape;1975;p15"/>
          <p:cNvSpPr txBox="1">
            <a:spLocks noGrp="1"/>
          </p:cNvSpPr>
          <p:nvPr>
            <p:ph type="subTitle" idx="1"/>
          </p:nvPr>
        </p:nvSpPr>
        <p:spPr>
          <a:xfrm>
            <a:off x="2889504" y="2377440"/>
            <a:ext cx="2248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700"/>
              <a:buFont typeface="Russo One"/>
              <a:buNone/>
              <a:defRPr sz="2267">
                <a:solidFill>
                  <a:schemeClr val="accent1"/>
                </a:solidFill>
                <a:latin typeface="Russo One"/>
                <a:ea typeface="Russo One"/>
                <a:cs typeface="Russo One"/>
                <a:sym typeface="Russo One"/>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976" name="Google Shape;1976;p15"/>
          <p:cNvSpPr txBox="1">
            <a:spLocks noGrp="1"/>
          </p:cNvSpPr>
          <p:nvPr>
            <p:ph type="subTitle" idx="2"/>
          </p:nvPr>
        </p:nvSpPr>
        <p:spPr>
          <a:xfrm>
            <a:off x="1560576" y="2784789"/>
            <a:ext cx="3572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977" name="Google Shape;1977;p15"/>
          <p:cNvSpPr txBox="1">
            <a:spLocks noGrp="1"/>
          </p:cNvSpPr>
          <p:nvPr>
            <p:ph type="subTitle" idx="3"/>
          </p:nvPr>
        </p:nvSpPr>
        <p:spPr>
          <a:xfrm>
            <a:off x="2889504" y="3584707"/>
            <a:ext cx="2248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700"/>
              <a:buFont typeface="Russo One"/>
              <a:buNone/>
              <a:defRPr sz="2267">
                <a:solidFill>
                  <a:schemeClr val="accent2"/>
                </a:solidFill>
                <a:latin typeface="Russo One"/>
                <a:ea typeface="Russo One"/>
                <a:cs typeface="Russo One"/>
                <a:sym typeface="Russo One"/>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978" name="Google Shape;1978;p15"/>
          <p:cNvSpPr txBox="1">
            <a:spLocks noGrp="1"/>
          </p:cNvSpPr>
          <p:nvPr>
            <p:ph type="subTitle" idx="4"/>
          </p:nvPr>
        </p:nvSpPr>
        <p:spPr>
          <a:xfrm>
            <a:off x="1560576" y="3990008"/>
            <a:ext cx="3572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979" name="Google Shape;1979;p15"/>
          <p:cNvSpPr txBox="1">
            <a:spLocks noGrp="1"/>
          </p:cNvSpPr>
          <p:nvPr>
            <p:ph type="subTitle" idx="5"/>
          </p:nvPr>
        </p:nvSpPr>
        <p:spPr>
          <a:xfrm>
            <a:off x="2889504" y="4791973"/>
            <a:ext cx="2248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700"/>
              <a:buFont typeface="Russo One"/>
              <a:buNone/>
              <a:defRPr sz="2267">
                <a:solidFill>
                  <a:schemeClr val="lt2"/>
                </a:solidFill>
                <a:latin typeface="Russo One"/>
                <a:ea typeface="Russo One"/>
                <a:cs typeface="Russo One"/>
                <a:sym typeface="Russo One"/>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980" name="Google Shape;1980;p15"/>
          <p:cNvSpPr txBox="1">
            <a:spLocks noGrp="1"/>
          </p:cNvSpPr>
          <p:nvPr>
            <p:ph type="subTitle" idx="6"/>
          </p:nvPr>
        </p:nvSpPr>
        <p:spPr>
          <a:xfrm>
            <a:off x="1560576" y="5197923"/>
            <a:ext cx="3572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981" name="Google Shape;1981;p15"/>
          <p:cNvSpPr/>
          <p:nvPr/>
        </p:nvSpPr>
        <p:spPr>
          <a:xfrm>
            <a:off x="6096000" y="719333"/>
            <a:ext cx="4669600" cy="5413200"/>
          </a:xfrm>
          <a:prstGeom prst="rect">
            <a:avLst/>
          </a:pr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2085658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bg>
      <p:bgPr>
        <a:solidFill>
          <a:schemeClr val="accent3"/>
        </a:solidFill>
        <a:effectLst/>
      </p:bgPr>
    </p:bg>
    <p:spTree>
      <p:nvGrpSpPr>
        <p:cNvPr id="1" name="Shape 1982"/>
        <p:cNvGrpSpPr/>
        <p:nvPr/>
      </p:nvGrpSpPr>
      <p:grpSpPr>
        <a:xfrm>
          <a:off x="0" y="0"/>
          <a:ext cx="0" cy="0"/>
          <a:chOff x="0" y="0"/>
          <a:chExt cx="0" cy="0"/>
        </a:xfrm>
      </p:grpSpPr>
      <p:sp>
        <p:nvSpPr>
          <p:cNvPr id="1983" name="Google Shape;1983;p16"/>
          <p:cNvSpPr/>
          <p:nvPr/>
        </p:nvSpPr>
        <p:spPr>
          <a:xfrm>
            <a:off x="1" y="2955100"/>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6"/>
          <p:cNvSpPr/>
          <p:nvPr/>
        </p:nvSpPr>
        <p:spPr>
          <a:xfrm>
            <a:off x="5657000" y="2955100"/>
            <a:ext cx="6535139"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85" name="Google Shape;1985;p16"/>
          <p:cNvGrpSpPr/>
          <p:nvPr/>
        </p:nvGrpSpPr>
        <p:grpSpPr>
          <a:xfrm flipH="1">
            <a:off x="-357367" y="1751147"/>
            <a:ext cx="1308347" cy="569588"/>
            <a:chOff x="717275" y="488800"/>
            <a:chExt cx="415700" cy="180975"/>
          </a:xfrm>
        </p:grpSpPr>
        <p:sp>
          <p:nvSpPr>
            <p:cNvPr id="1986" name="Google Shape;1986;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91" name="Google Shape;1991;p16"/>
          <p:cNvGrpSpPr/>
          <p:nvPr/>
        </p:nvGrpSpPr>
        <p:grpSpPr>
          <a:xfrm flipH="1">
            <a:off x="11341867" y="690381"/>
            <a:ext cx="1308347" cy="569588"/>
            <a:chOff x="717275" y="488800"/>
            <a:chExt cx="415700" cy="180975"/>
          </a:xfrm>
        </p:grpSpPr>
        <p:sp>
          <p:nvSpPr>
            <p:cNvPr id="1992" name="Google Shape;1992;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97" name="Google Shape;1997;p16"/>
          <p:cNvSpPr/>
          <p:nvPr/>
        </p:nvSpPr>
        <p:spPr>
          <a:xfrm>
            <a:off x="8206032" y="4667"/>
            <a:ext cx="3035600" cy="6858000"/>
          </a:xfrm>
          <a:prstGeom prst="round2DiagRect">
            <a:avLst>
              <a:gd name="adj1" fmla="val 0"/>
              <a:gd name="adj2" fmla="val 0"/>
            </a:avLst>
          </a:pr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6"/>
          <p:cNvSpPr/>
          <p:nvPr/>
        </p:nvSpPr>
        <p:spPr>
          <a:xfrm>
            <a:off x="940923" y="4667"/>
            <a:ext cx="3035600" cy="6858000"/>
          </a:xfrm>
          <a:prstGeom prst="round2DiagRect">
            <a:avLst>
              <a:gd name="adj1" fmla="val 0"/>
              <a:gd name="adj2" fmla="val 0"/>
            </a:avLst>
          </a:pr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99" name="Google Shape;1999;p16"/>
          <p:cNvGrpSpPr/>
          <p:nvPr/>
        </p:nvGrpSpPr>
        <p:grpSpPr>
          <a:xfrm flipH="1">
            <a:off x="804800" y="1547947"/>
            <a:ext cx="1308347" cy="569588"/>
            <a:chOff x="717275" y="488800"/>
            <a:chExt cx="415700" cy="180975"/>
          </a:xfrm>
        </p:grpSpPr>
        <p:sp>
          <p:nvSpPr>
            <p:cNvPr id="2000" name="Google Shape;2000;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05" name="Google Shape;2005;p16"/>
          <p:cNvGrpSpPr/>
          <p:nvPr/>
        </p:nvGrpSpPr>
        <p:grpSpPr>
          <a:xfrm flipH="1">
            <a:off x="10460733" y="487181"/>
            <a:ext cx="1308347" cy="569588"/>
            <a:chOff x="717275" y="488800"/>
            <a:chExt cx="415700" cy="180975"/>
          </a:xfrm>
        </p:grpSpPr>
        <p:sp>
          <p:nvSpPr>
            <p:cNvPr id="2006" name="Google Shape;2006;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11" name="Google Shape;2011;p16"/>
          <p:cNvSpPr txBox="1">
            <a:spLocks noGrp="1"/>
          </p:cNvSpPr>
          <p:nvPr>
            <p:ph type="title"/>
          </p:nvPr>
        </p:nvSpPr>
        <p:spPr>
          <a:xfrm>
            <a:off x="4363684" y="598072"/>
            <a:ext cx="3464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12" name="Google Shape;2012;p16"/>
          <p:cNvSpPr txBox="1">
            <a:spLocks noGrp="1"/>
          </p:cNvSpPr>
          <p:nvPr>
            <p:ph type="subTitle" idx="1"/>
          </p:nvPr>
        </p:nvSpPr>
        <p:spPr>
          <a:xfrm>
            <a:off x="1196923" y="4072128"/>
            <a:ext cx="2523600" cy="548800"/>
          </a:xfrm>
          <a:prstGeom prst="rect">
            <a:avLst/>
          </a:prstGeom>
        </p:spPr>
        <p:txBody>
          <a:bodyPr spcFirstLastPara="1" wrap="square" lIns="91425" tIns="91425" rIns="91425" bIns="91425" anchor="t" anchorCtr="0">
            <a:noAutofit/>
          </a:bodyPr>
          <a:lstStyle>
            <a:lvl1pPr lvl="0" algn="ctr">
              <a:spcBef>
                <a:spcPts val="0"/>
              </a:spcBef>
              <a:spcAft>
                <a:spcPts val="0"/>
              </a:spcAft>
              <a:buSzPts val="1700"/>
              <a:buFont typeface="Russo One"/>
              <a:buNone/>
              <a:defRPr sz="2267">
                <a:latin typeface="Russo One"/>
                <a:ea typeface="Russo One"/>
                <a:cs typeface="Russo One"/>
                <a:sym typeface="Russo 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013" name="Google Shape;2013;p16"/>
          <p:cNvSpPr txBox="1">
            <a:spLocks noGrp="1"/>
          </p:cNvSpPr>
          <p:nvPr>
            <p:ph type="subTitle" idx="2"/>
          </p:nvPr>
        </p:nvSpPr>
        <p:spPr>
          <a:xfrm>
            <a:off x="995723" y="4479931"/>
            <a:ext cx="2926000" cy="16580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014" name="Google Shape;2014;p16"/>
          <p:cNvSpPr txBox="1">
            <a:spLocks noGrp="1"/>
          </p:cNvSpPr>
          <p:nvPr>
            <p:ph type="subTitle" idx="3"/>
          </p:nvPr>
        </p:nvSpPr>
        <p:spPr>
          <a:xfrm>
            <a:off x="4829472" y="4072128"/>
            <a:ext cx="2523600" cy="54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700"/>
              <a:buFont typeface="Russo One"/>
              <a:buNone/>
              <a:defRPr sz="2267">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015" name="Google Shape;2015;p16"/>
          <p:cNvSpPr txBox="1">
            <a:spLocks noGrp="1"/>
          </p:cNvSpPr>
          <p:nvPr>
            <p:ph type="subTitle" idx="4"/>
          </p:nvPr>
        </p:nvSpPr>
        <p:spPr>
          <a:xfrm>
            <a:off x="4628272" y="4479931"/>
            <a:ext cx="2926000" cy="165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016" name="Google Shape;2016;p16"/>
          <p:cNvSpPr txBox="1">
            <a:spLocks noGrp="1"/>
          </p:cNvSpPr>
          <p:nvPr>
            <p:ph type="subTitle" idx="5"/>
          </p:nvPr>
        </p:nvSpPr>
        <p:spPr>
          <a:xfrm>
            <a:off x="8462023" y="4072128"/>
            <a:ext cx="2523600" cy="54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700"/>
              <a:buFont typeface="Russo One"/>
              <a:buNone/>
              <a:defRPr sz="2267">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017" name="Google Shape;2017;p16"/>
          <p:cNvSpPr txBox="1">
            <a:spLocks noGrp="1"/>
          </p:cNvSpPr>
          <p:nvPr>
            <p:ph type="subTitle" idx="6"/>
          </p:nvPr>
        </p:nvSpPr>
        <p:spPr>
          <a:xfrm>
            <a:off x="8260823" y="4479931"/>
            <a:ext cx="2926000" cy="165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1561797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lt1"/>
        </a:solidFill>
        <a:effectLst/>
      </p:bgPr>
    </p:bg>
    <p:spTree>
      <p:nvGrpSpPr>
        <p:cNvPr id="1" name="Shape 2018"/>
        <p:cNvGrpSpPr/>
        <p:nvPr/>
      </p:nvGrpSpPr>
      <p:grpSpPr>
        <a:xfrm>
          <a:off x="0" y="0"/>
          <a:ext cx="0" cy="0"/>
          <a:chOff x="0" y="0"/>
          <a:chExt cx="0" cy="0"/>
        </a:xfrm>
      </p:grpSpPr>
      <p:sp>
        <p:nvSpPr>
          <p:cNvPr id="2019" name="Google Shape;2019;p17"/>
          <p:cNvSpPr/>
          <p:nvPr/>
        </p:nvSpPr>
        <p:spPr>
          <a:xfrm flipH="1">
            <a:off x="-680404"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020" name="Google Shape;2020;p17"/>
          <p:cNvGrpSpPr/>
          <p:nvPr/>
        </p:nvGrpSpPr>
        <p:grpSpPr>
          <a:xfrm flipH="1">
            <a:off x="-4000540" y="487170"/>
            <a:ext cx="6809735" cy="5253444"/>
            <a:chOff x="0" y="366825"/>
            <a:chExt cx="4986625" cy="3906100"/>
          </a:xfrm>
        </p:grpSpPr>
        <p:sp>
          <p:nvSpPr>
            <p:cNvPr id="2021" name="Google Shape;2021;p17"/>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7"/>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7"/>
            <p:cNvSpPr/>
            <p:nvPr/>
          </p:nvSpPr>
          <p:spPr>
            <a:xfrm flipH="1">
              <a:off x="900275" y="640250"/>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24" name="Google Shape;2024;p17"/>
          <p:cNvSpPr/>
          <p:nvPr/>
        </p:nvSpPr>
        <p:spPr>
          <a:xfrm>
            <a:off x="-3839637" y="34587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025" name="Google Shape;2025;p17"/>
          <p:cNvGrpSpPr/>
          <p:nvPr/>
        </p:nvGrpSpPr>
        <p:grpSpPr>
          <a:xfrm>
            <a:off x="1273116" y="487181"/>
            <a:ext cx="1308347" cy="569588"/>
            <a:chOff x="717275" y="488800"/>
            <a:chExt cx="415700" cy="180975"/>
          </a:xfrm>
        </p:grpSpPr>
        <p:sp>
          <p:nvSpPr>
            <p:cNvPr id="2026" name="Google Shape;2026;p1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31" name="Google Shape;2031;p17"/>
          <p:cNvGrpSpPr/>
          <p:nvPr/>
        </p:nvGrpSpPr>
        <p:grpSpPr>
          <a:xfrm flipH="1">
            <a:off x="1217098" y="3458733"/>
            <a:ext cx="460953" cy="3395464"/>
            <a:chOff x="1656350" y="2145000"/>
            <a:chExt cx="400550" cy="2950525"/>
          </a:xfrm>
        </p:grpSpPr>
        <p:sp>
          <p:nvSpPr>
            <p:cNvPr id="2032" name="Google Shape;2032;p17"/>
            <p:cNvSpPr/>
            <p:nvPr/>
          </p:nvSpPr>
          <p:spPr>
            <a:xfrm flipH="1">
              <a:off x="1760875" y="2145000"/>
              <a:ext cx="276875" cy="90200"/>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7"/>
            <p:cNvSpPr/>
            <p:nvPr/>
          </p:nvSpPr>
          <p:spPr>
            <a:xfrm flipH="1">
              <a:off x="1656350" y="2200850"/>
              <a:ext cx="398150" cy="2894675"/>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7"/>
            <p:cNvSpPr/>
            <p:nvPr/>
          </p:nvSpPr>
          <p:spPr>
            <a:xfrm flipH="1">
              <a:off x="1661125" y="22311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7"/>
            <p:cNvSpPr/>
            <p:nvPr/>
          </p:nvSpPr>
          <p:spPr>
            <a:xfrm flipH="1">
              <a:off x="1661125" y="22862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7"/>
            <p:cNvSpPr/>
            <p:nvPr/>
          </p:nvSpPr>
          <p:spPr>
            <a:xfrm flipH="1">
              <a:off x="1661125" y="23420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7"/>
            <p:cNvSpPr/>
            <p:nvPr/>
          </p:nvSpPr>
          <p:spPr>
            <a:xfrm flipH="1">
              <a:off x="1661125" y="23971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7"/>
            <p:cNvSpPr/>
            <p:nvPr/>
          </p:nvSpPr>
          <p:spPr>
            <a:xfrm flipH="1">
              <a:off x="1661125" y="24529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7"/>
            <p:cNvSpPr/>
            <p:nvPr/>
          </p:nvSpPr>
          <p:spPr>
            <a:xfrm flipH="1">
              <a:off x="1661125" y="25080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7"/>
            <p:cNvSpPr/>
            <p:nvPr/>
          </p:nvSpPr>
          <p:spPr>
            <a:xfrm flipH="1">
              <a:off x="1661125" y="25638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7"/>
            <p:cNvSpPr/>
            <p:nvPr/>
          </p:nvSpPr>
          <p:spPr>
            <a:xfrm flipH="1">
              <a:off x="1661125" y="26189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7"/>
            <p:cNvSpPr/>
            <p:nvPr/>
          </p:nvSpPr>
          <p:spPr>
            <a:xfrm flipH="1">
              <a:off x="1661125" y="26747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7"/>
            <p:cNvSpPr/>
            <p:nvPr/>
          </p:nvSpPr>
          <p:spPr>
            <a:xfrm flipH="1">
              <a:off x="1661125" y="27298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7"/>
            <p:cNvSpPr/>
            <p:nvPr/>
          </p:nvSpPr>
          <p:spPr>
            <a:xfrm flipH="1">
              <a:off x="1661125" y="27857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7"/>
            <p:cNvSpPr/>
            <p:nvPr/>
          </p:nvSpPr>
          <p:spPr>
            <a:xfrm flipH="1">
              <a:off x="1661125" y="2841550"/>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7"/>
            <p:cNvSpPr/>
            <p:nvPr/>
          </p:nvSpPr>
          <p:spPr>
            <a:xfrm flipH="1">
              <a:off x="1661125" y="28966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7"/>
            <p:cNvSpPr/>
            <p:nvPr/>
          </p:nvSpPr>
          <p:spPr>
            <a:xfrm flipH="1">
              <a:off x="1661125" y="29524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7"/>
            <p:cNvSpPr/>
            <p:nvPr/>
          </p:nvSpPr>
          <p:spPr>
            <a:xfrm flipH="1">
              <a:off x="1661125" y="30075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7"/>
            <p:cNvSpPr/>
            <p:nvPr/>
          </p:nvSpPr>
          <p:spPr>
            <a:xfrm flipH="1">
              <a:off x="1661125" y="30633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7"/>
            <p:cNvSpPr/>
            <p:nvPr/>
          </p:nvSpPr>
          <p:spPr>
            <a:xfrm flipH="1">
              <a:off x="1661125" y="31184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7"/>
            <p:cNvSpPr/>
            <p:nvPr/>
          </p:nvSpPr>
          <p:spPr>
            <a:xfrm flipH="1">
              <a:off x="1661125" y="31742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7"/>
            <p:cNvSpPr/>
            <p:nvPr/>
          </p:nvSpPr>
          <p:spPr>
            <a:xfrm flipH="1">
              <a:off x="1661125" y="3230100"/>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7"/>
            <p:cNvSpPr/>
            <p:nvPr/>
          </p:nvSpPr>
          <p:spPr>
            <a:xfrm flipH="1">
              <a:off x="1661125" y="32851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7"/>
            <p:cNvSpPr/>
            <p:nvPr/>
          </p:nvSpPr>
          <p:spPr>
            <a:xfrm flipH="1">
              <a:off x="1661125" y="334100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7"/>
            <p:cNvSpPr/>
            <p:nvPr/>
          </p:nvSpPr>
          <p:spPr>
            <a:xfrm flipH="1">
              <a:off x="1661125" y="33960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7"/>
            <p:cNvSpPr/>
            <p:nvPr/>
          </p:nvSpPr>
          <p:spPr>
            <a:xfrm flipH="1">
              <a:off x="1661125" y="34519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7"/>
            <p:cNvSpPr/>
            <p:nvPr/>
          </p:nvSpPr>
          <p:spPr>
            <a:xfrm flipH="1">
              <a:off x="1661125" y="35069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7"/>
            <p:cNvSpPr/>
            <p:nvPr/>
          </p:nvSpPr>
          <p:spPr>
            <a:xfrm flipH="1">
              <a:off x="1661125" y="35628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7"/>
            <p:cNvSpPr/>
            <p:nvPr/>
          </p:nvSpPr>
          <p:spPr>
            <a:xfrm flipH="1">
              <a:off x="1661125" y="36178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7"/>
            <p:cNvSpPr/>
            <p:nvPr/>
          </p:nvSpPr>
          <p:spPr>
            <a:xfrm flipH="1">
              <a:off x="1661125" y="36737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7"/>
            <p:cNvSpPr/>
            <p:nvPr/>
          </p:nvSpPr>
          <p:spPr>
            <a:xfrm flipH="1">
              <a:off x="1661125" y="37287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7"/>
            <p:cNvSpPr/>
            <p:nvPr/>
          </p:nvSpPr>
          <p:spPr>
            <a:xfrm flipH="1">
              <a:off x="1661125" y="37846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7"/>
            <p:cNvSpPr/>
            <p:nvPr/>
          </p:nvSpPr>
          <p:spPr>
            <a:xfrm flipH="1">
              <a:off x="1661125" y="38396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7"/>
            <p:cNvSpPr/>
            <p:nvPr/>
          </p:nvSpPr>
          <p:spPr>
            <a:xfrm flipH="1">
              <a:off x="1661125" y="38955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7"/>
            <p:cNvSpPr/>
            <p:nvPr/>
          </p:nvSpPr>
          <p:spPr>
            <a:xfrm flipH="1">
              <a:off x="1661125" y="3951350"/>
              <a:ext cx="389400" cy="25575"/>
            </a:xfrm>
            <a:custGeom>
              <a:avLst/>
              <a:gdLst/>
              <a:ahLst/>
              <a:cxnLst/>
              <a:rect l="l" t="t" r="r" b="b"/>
              <a:pathLst>
                <a:path w="15576" h="1023" extrusionOk="0">
                  <a:moveTo>
                    <a:pt x="1" y="1"/>
                  </a:moveTo>
                  <a:lnTo>
                    <a:pt x="1" y="1022"/>
                  </a:lnTo>
                  <a:lnTo>
                    <a:pt x="15575" y="1022"/>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7"/>
            <p:cNvSpPr/>
            <p:nvPr/>
          </p:nvSpPr>
          <p:spPr>
            <a:xfrm flipH="1">
              <a:off x="1661125" y="40064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7"/>
            <p:cNvSpPr/>
            <p:nvPr/>
          </p:nvSpPr>
          <p:spPr>
            <a:xfrm flipH="1">
              <a:off x="1661125" y="4062275"/>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7"/>
            <p:cNvSpPr/>
            <p:nvPr/>
          </p:nvSpPr>
          <p:spPr>
            <a:xfrm flipH="1">
              <a:off x="1661125" y="41173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7"/>
            <p:cNvSpPr/>
            <p:nvPr/>
          </p:nvSpPr>
          <p:spPr>
            <a:xfrm flipH="1">
              <a:off x="1661125" y="41731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7"/>
            <p:cNvSpPr/>
            <p:nvPr/>
          </p:nvSpPr>
          <p:spPr>
            <a:xfrm flipH="1">
              <a:off x="1661125" y="42282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7"/>
            <p:cNvSpPr/>
            <p:nvPr/>
          </p:nvSpPr>
          <p:spPr>
            <a:xfrm flipH="1">
              <a:off x="1661125" y="42840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7"/>
            <p:cNvSpPr/>
            <p:nvPr/>
          </p:nvSpPr>
          <p:spPr>
            <a:xfrm flipH="1">
              <a:off x="1661125" y="43391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7"/>
            <p:cNvSpPr/>
            <p:nvPr/>
          </p:nvSpPr>
          <p:spPr>
            <a:xfrm flipH="1">
              <a:off x="1661125" y="43949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7"/>
            <p:cNvSpPr/>
            <p:nvPr/>
          </p:nvSpPr>
          <p:spPr>
            <a:xfrm flipH="1">
              <a:off x="1661125" y="4450825"/>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7"/>
            <p:cNvSpPr/>
            <p:nvPr/>
          </p:nvSpPr>
          <p:spPr>
            <a:xfrm flipH="1">
              <a:off x="1661125" y="45058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7"/>
            <p:cNvSpPr/>
            <p:nvPr/>
          </p:nvSpPr>
          <p:spPr>
            <a:xfrm flipH="1">
              <a:off x="1661125" y="45617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7"/>
            <p:cNvSpPr/>
            <p:nvPr/>
          </p:nvSpPr>
          <p:spPr>
            <a:xfrm flipH="1">
              <a:off x="1661125" y="46167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7"/>
            <p:cNvSpPr/>
            <p:nvPr/>
          </p:nvSpPr>
          <p:spPr>
            <a:xfrm flipH="1">
              <a:off x="1661125" y="46726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7"/>
            <p:cNvSpPr/>
            <p:nvPr/>
          </p:nvSpPr>
          <p:spPr>
            <a:xfrm flipH="1">
              <a:off x="1661125" y="47276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7"/>
            <p:cNvSpPr/>
            <p:nvPr/>
          </p:nvSpPr>
          <p:spPr>
            <a:xfrm flipH="1">
              <a:off x="1661125" y="47835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7"/>
            <p:cNvSpPr/>
            <p:nvPr/>
          </p:nvSpPr>
          <p:spPr>
            <a:xfrm flipH="1">
              <a:off x="1661125" y="48385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7"/>
            <p:cNvSpPr/>
            <p:nvPr/>
          </p:nvSpPr>
          <p:spPr>
            <a:xfrm flipH="1">
              <a:off x="1661125" y="48944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7"/>
            <p:cNvSpPr/>
            <p:nvPr/>
          </p:nvSpPr>
          <p:spPr>
            <a:xfrm flipH="1">
              <a:off x="1661125" y="49494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7"/>
            <p:cNvSpPr/>
            <p:nvPr/>
          </p:nvSpPr>
          <p:spPr>
            <a:xfrm flipH="1">
              <a:off x="1661125" y="50053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7"/>
            <p:cNvSpPr/>
            <p:nvPr/>
          </p:nvSpPr>
          <p:spPr>
            <a:xfrm flipH="1">
              <a:off x="1661125" y="50603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7"/>
            <p:cNvSpPr/>
            <p:nvPr/>
          </p:nvSpPr>
          <p:spPr>
            <a:xfrm flipH="1">
              <a:off x="1961125" y="22311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7"/>
            <p:cNvSpPr/>
            <p:nvPr/>
          </p:nvSpPr>
          <p:spPr>
            <a:xfrm flipH="1">
              <a:off x="1692250" y="239235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7"/>
            <p:cNvSpPr/>
            <p:nvPr/>
          </p:nvSpPr>
          <p:spPr>
            <a:xfrm flipH="1">
              <a:off x="1709800" y="26724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7"/>
            <p:cNvSpPr/>
            <p:nvPr/>
          </p:nvSpPr>
          <p:spPr>
            <a:xfrm flipH="1">
              <a:off x="1888525" y="2836750"/>
              <a:ext cx="63850" cy="28750"/>
            </a:xfrm>
            <a:custGeom>
              <a:avLst/>
              <a:gdLst/>
              <a:ahLst/>
              <a:cxnLst/>
              <a:rect l="l" t="t" r="r" b="b"/>
              <a:pathLst>
                <a:path w="2554" h="1150" extrusionOk="0">
                  <a:moveTo>
                    <a:pt x="0" y="1"/>
                  </a:moveTo>
                  <a:lnTo>
                    <a:pt x="0" y="1149"/>
                  </a:lnTo>
                  <a:lnTo>
                    <a:pt x="2554" y="1149"/>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7"/>
            <p:cNvSpPr/>
            <p:nvPr/>
          </p:nvSpPr>
          <p:spPr>
            <a:xfrm flipH="1">
              <a:off x="1729750" y="31168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7"/>
            <p:cNvSpPr/>
            <p:nvPr/>
          </p:nvSpPr>
          <p:spPr>
            <a:xfrm flipH="1">
              <a:off x="1909275" y="3333025"/>
              <a:ext cx="63050" cy="28750"/>
            </a:xfrm>
            <a:custGeom>
              <a:avLst/>
              <a:gdLst/>
              <a:ahLst/>
              <a:cxnLst/>
              <a:rect l="l" t="t" r="r" b="b"/>
              <a:pathLst>
                <a:path w="2522" h="1150" extrusionOk="0">
                  <a:moveTo>
                    <a:pt x="1" y="0"/>
                  </a:moveTo>
                  <a:lnTo>
                    <a:pt x="1"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7"/>
            <p:cNvSpPr/>
            <p:nvPr/>
          </p:nvSpPr>
          <p:spPr>
            <a:xfrm flipH="1">
              <a:off x="1715400" y="34973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7"/>
            <p:cNvSpPr/>
            <p:nvPr/>
          </p:nvSpPr>
          <p:spPr>
            <a:xfrm flipH="1">
              <a:off x="1923625" y="3670525"/>
              <a:ext cx="63050" cy="28725"/>
            </a:xfrm>
            <a:custGeom>
              <a:avLst/>
              <a:gdLst/>
              <a:ahLst/>
              <a:cxnLst/>
              <a:rect l="l" t="t" r="r" b="b"/>
              <a:pathLst>
                <a:path w="2522" h="1149"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7"/>
            <p:cNvSpPr/>
            <p:nvPr/>
          </p:nvSpPr>
          <p:spPr>
            <a:xfrm flipH="1">
              <a:off x="1759275" y="3895500"/>
              <a:ext cx="63050" cy="28750"/>
            </a:xfrm>
            <a:custGeom>
              <a:avLst/>
              <a:gdLst/>
              <a:ahLst/>
              <a:cxnLst/>
              <a:rect l="l" t="t" r="r" b="b"/>
              <a:pathLst>
                <a:path w="2522" h="1150" extrusionOk="0">
                  <a:moveTo>
                    <a:pt x="0" y="1"/>
                  </a:moveTo>
                  <a:lnTo>
                    <a:pt x="0" y="1150"/>
                  </a:lnTo>
                  <a:lnTo>
                    <a:pt x="2522" y="1150"/>
                  </a:lnTo>
                  <a:lnTo>
                    <a:pt x="2522"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7"/>
            <p:cNvSpPr/>
            <p:nvPr/>
          </p:nvSpPr>
          <p:spPr>
            <a:xfrm flipH="1">
              <a:off x="1966725" y="4004825"/>
              <a:ext cx="63050" cy="29550"/>
            </a:xfrm>
            <a:custGeom>
              <a:avLst/>
              <a:gdLst/>
              <a:ahLst/>
              <a:cxnLst/>
              <a:rect l="l" t="t" r="r" b="b"/>
              <a:pathLst>
                <a:path w="2522" h="1182" extrusionOk="0">
                  <a:moveTo>
                    <a:pt x="1" y="0"/>
                  </a:moveTo>
                  <a:lnTo>
                    <a:pt x="1" y="1181"/>
                  </a:lnTo>
                  <a:lnTo>
                    <a:pt x="2522" y="1181"/>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7"/>
            <p:cNvSpPr/>
            <p:nvPr/>
          </p:nvSpPr>
          <p:spPr>
            <a:xfrm flipH="1">
              <a:off x="1684275" y="4109350"/>
              <a:ext cx="63050" cy="28725"/>
            </a:xfrm>
            <a:custGeom>
              <a:avLst/>
              <a:gdLst/>
              <a:ahLst/>
              <a:cxnLst/>
              <a:rect l="l" t="t" r="r" b="b"/>
              <a:pathLst>
                <a:path w="2522" h="1149" extrusionOk="0">
                  <a:moveTo>
                    <a:pt x="0" y="0"/>
                  </a:moveTo>
                  <a:lnTo>
                    <a:pt x="0"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7"/>
            <p:cNvSpPr/>
            <p:nvPr/>
          </p:nvSpPr>
          <p:spPr>
            <a:xfrm flipH="1">
              <a:off x="1845450" y="42242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7"/>
            <p:cNvSpPr/>
            <p:nvPr/>
          </p:nvSpPr>
          <p:spPr>
            <a:xfrm flipH="1">
              <a:off x="1706625" y="43343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7"/>
            <p:cNvSpPr/>
            <p:nvPr/>
          </p:nvSpPr>
          <p:spPr>
            <a:xfrm flipH="1">
              <a:off x="1943575" y="43949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7"/>
            <p:cNvSpPr/>
            <p:nvPr/>
          </p:nvSpPr>
          <p:spPr>
            <a:xfrm flipH="1">
              <a:off x="1732950" y="4945500"/>
              <a:ext cx="63850" cy="28750"/>
            </a:xfrm>
            <a:custGeom>
              <a:avLst/>
              <a:gdLst/>
              <a:ahLst/>
              <a:cxnLst/>
              <a:rect l="l" t="t" r="r" b="b"/>
              <a:pathLst>
                <a:path w="2554" h="1150" extrusionOk="0">
                  <a:moveTo>
                    <a:pt x="1" y="0"/>
                  </a:moveTo>
                  <a:lnTo>
                    <a:pt x="1" y="1149"/>
                  </a:lnTo>
                  <a:lnTo>
                    <a:pt x="2554" y="1149"/>
                  </a:lnTo>
                  <a:lnTo>
                    <a:pt x="2554"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7"/>
            <p:cNvSpPr/>
            <p:nvPr/>
          </p:nvSpPr>
          <p:spPr>
            <a:xfrm flipH="1">
              <a:off x="1891725" y="24529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7"/>
            <p:cNvSpPr/>
            <p:nvPr/>
          </p:nvSpPr>
          <p:spPr>
            <a:xfrm flipH="1">
              <a:off x="1857400" y="4616775"/>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7"/>
            <p:cNvSpPr/>
            <p:nvPr/>
          </p:nvSpPr>
          <p:spPr>
            <a:xfrm flipH="1">
              <a:off x="1705825" y="44452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7"/>
            <p:cNvSpPr/>
            <p:nvPr/>
          </p:nvSpPr>
          <p:spPr>
            <a:xfrm flipH="1">
              <a:off x="1855825" y="4335125"/>
              <a:ext cx="31125" cy="31950"/>
            </a:xfrm>
            <a:custGeom>
              <a:avLst/>
              <a:gdLst/>
              <a:ahLst/>
              <a:cxnLst/>
              <a:rect l="l" t="t" r="r" b="b"/>
              <a:pathLst>
                <a:path w="1245"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7"/>
            <p:cNvSpPr/>
            <p:nvPr/>
          </p:nvSpPr>
          <p:spPr>
            <a:xfrm flipH="1">
              <a:off x="1768850" y="42226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7"/>
            <p:cNvSpPr/>
            <p:nvPr/>
          </p:nvSpPr>
          <p:spPr>
            <a:xfrm flipH="1">
              <a:off x="1945175" y="4225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7"/>
            <p:cNvSpPr/>
            <p:nvPr/>
          </p:nvSpPr>
          <p:spPr>
            <a:xfrm flipH="1">
              <a:off x="1898900" y="4000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7"/>
            <p:cNvSpPr/>
            <p:nvPr/>
          </p:nvSpPr>
          <p:spPr>
            <a:xfrm flipH="1">
              <a:off x="1850225" y="4110125"/>
              <a:ext cx="31150" cy="31950"/>
            </a:xfrm>
            <a:custGeom>
              <a:avLst/>
              <a:gdLst/>
              <a:ahLst/>
              <a:cxnLst/>
              <a:rect l="l" t="t" r="r" b="b"/>
              <a:pathLst>
                <a:path w="1246" h="1278" extrusionOk="0">
                  <a:moveTo>
                    <a:pt x="1" y="1"/>
                  </a:moveTo>
                  <a:lnTo>
                    <a:pt x="1" y="1278"/>
                  </a:lnTo>
                  <a:lnTo>
                    <a:pt x="1245" y="1278"/>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7"/>
            <p:cNvSpPr/>
            <p:nvPr/>
          </p:nvSpPr>
          <p:spPr>
            <a:xfrm flipH="1">
              <a:off x="1776025" y="4749225"/>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7"/>
            <p:cNvSpPr/>
            <p:nvPr/>
          </p:nvSpPr>
          <p:spPr>
            <a:xfrm flipH="1">
              <a:off x="1962725" y="49758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7"/>
            <p:cNvSpPr/>
            <p:nvPr/>
          </p:nvSpPr>
          <p:spPr>
            <a:xfrm flipH="1">
              <a:off x="1788800" y="50340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7"/>
            <p:cNvSpPr/>
            <p:nvPr/>
          </p:nvSpPr>
          <p:spPr>
            <a:xfrm flipH="1">
              <a:off x="1995450" y="47492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7"/>
            <p:cNvSpPr/>
            <p:nvPr/>
          </p:nvSpPr>
          <p:spPr>
            <a:xfrm flipH="1">
              <a:off x="1902875" y="4864900"/>
              <a:ext cx="31950" cy="31950"/>
            </a:xfrm>
            <a:custGeom>
              <a:avLst/>
              <a:gdLst/>
              <a:ahLst/>
              <a:cxnLst/>
              <a:rect l="l" t="t" r="r" b="b"/>
              <a:pathLst>
                <a:path w="1278"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7"/>
            <p:cNvSpPr/>
            <p:nvPr/>
          </p:nvSpPr>
          <p:spPr>
            <a:xfrm flipH="1">
              <a:off x="1995450" y="4582475"/>
              <a:ext cx="31925" cy="31125"/>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7"/>
            <p:cNvSpPr/>
            <p:nvPr/>
          </p:nvSpPr>
          <p:spPr>
            <a:xfrm flipH="1">
              <a:off x="1702625" y="3897100"/>
              <a:ext cx="31950" cy="31950"/>
            </a:xfrm>
            <a:custGeom>
              <a:avLst/>
              <a:gdLst/>
              <a:ahLst/>
              <a:cxnLst/>
              <a:rect l="l" t="t" r="r" b="b"/>
              <a:pathLst>
                <a:path w="1278" h="1278" extrusionOk="0">
                  <a:moveTo>
                    <a:pt x="1" y="1"/>
                  </a:moveTo>
                  <a:lnTo>
                    <a:pt x="1" y="1277"/>
                  </a:lnTo>
                  <a:lnTo>
                    <a:pt x="1278" y="1277"/>
                  </a:lnTo>
                  <a:lnTo>
                    <a:pt x="1278"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7"/>
            <p:cNvSpPr/>
            <p:nvPr/>
          </p:nvSpPr>
          <p:spPr>
            <a:xfrm flipH="1">
              <a:off x="1841450" y="38939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7"/>
            <p:cNvSpPr/>
            <p:nvPr/>
          </p:nvSpPr>
          <p:spPr>
            <a:xfrm flipH="1">
              <a:off x="1861400" y="36689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7"/>
            <p:cNvSpPr/>
            <p:nvPr/>
          </p:nvSpPr>
          <p:spPr>
            <a:xfrm flipH="1">
              <a:off x="1809525" y="3502175"/>
              <a:ext cx="31950" cy="31125"/>
            </a:xfrm>
            <a:custGeom>
              <a:avLst/>
              <a:gdLst/>
              <a:ahLst/>
              <a:cxnLst/>
              <a:rect l="l" t="t" r="r" b="b"/>
              <a:pathLst>
                <a:path w="1278"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7"/>
            <p:cNvSpPr/>
            <p:nvPr/>
          </p:nvSpPr>
          <p:spPr>
            <a:xfrm flipH="1">
              <a:off x="1768850" y="3562000"/>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7"/>
            <p:cNvSpPr/>
            <p:nvPr/>
          </p:nvSpPr>
          <p:spPr>
            <a:xfrm flipH="1">
              <a:off x="1713800"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7"/>
            <p:cNvSpPr/>
            <p:nvPr/>
          </p:nvSpPr>
          <p:spPr>
            <a:xfrm flipH="1">
              <a:off x="1850225" y="3337000"/>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2" name="Google Shape;2122;p17"/>
            <p:cNvSpPr/>
            <p:nvPr/>
          </p:nvSpPr>
          <p:spPr>
            <a:xfrm flipH="1">
              <a:off x="1791975" y="3337000"/>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7"/>
            <p:cNvSpPr/>
            <p:nvPr/>
          </p:nvSpPr>
          <p:spPr>
            <a:xfrm flipH="1">
              <a:off x="1820700" y="3117600"/>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4" name="Google Shape;2124;p17"/>
            <p:cNvSpPr/>
            <p:nvPr/>
          </p:nvSpPr>
          <p:spPr>
            <a:xfrm flipH="1">
              <a:off x="1734550"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5" name="Google Shape;2125;p17"/>
            <p:cNvSpPr/>
            <p:nvPr/>
          </p:nvSpPr>
          <p:spPr>
            <a:xfrm flipH="1">
              <a:off x="1685075"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6" name="Google Shape;2126;p17"/>
            <p:cNvSpPr/>
            <p:nvPr/>
          </p:nvSpPr>
          <p:spPr>
            <a:xfrm flipH="1">
              <a:off x="1985875" y="3443925"/>
              <a:ext cx="31125" cy="31925"/>
            </a:xfrm>
            <a:custGeom>
              <a:avLst/>
              <a:gdLst/>
              <a:ahLst/>
              <a:cxnLst/>
              <a:rect l="l" t="t" r="r" b="b"/>
              <a:pathLst>
                <a:path w="1245" h="1277"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7" name="Google Shape;2127;p17"/>
            <p:cNvSpPr/>
            <p:nvPr/>
          </p:nvSpPr>
          <p:spPr>
            <a:xfrm flipH="1">
              <a:off x="1968300" y="3002700"/>
              <a:ext cx="31150" cy="31950"/>
            </a:xfrm>
            <a:custGeom>
              <a:avLst/>
              <a:gdLst/>
              <a:ahLst/>
              <a:cxnLst/>
              <a:rect l="l" t="t" r="r" b="b"/>
              <a:pathLst>
                <a:path w="1246"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17"/>
            <p:cNvSpPr/>
            <p:nvPr/>
          </p:nvSpPr>
          <p:spPr>
            <a:xfrm flipH="1">
              <a:off x="1916450" y="3005100"/>
              <a:ext cx="31150" cy="31950"/>
            </a:xfrm>
            <a:custGeom>
              <a:avLst/>
              <a:gdLst/>
              <a:ahLst/>
              <a:cxnLst/>
              <a:rect l="l" t="t" r="r" b="b"/>
              <a:pathLst>
                <a:path w="1246" h="1278" extrusionOk="0">
                  <a:moveTo>
                    <a:pt x="1" y="0"/>
                  </a:moveTo>
                  <a:lnTo>
                    <a:pt x="1" y="1277"/>
                  </a:lnTo>
                  <a:lnTo>
                    <a:pt x="1246" y="1277"/>
                  </a:lnTo>
                  <a:lnTo>
                    <a:pt x="1246"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17"/>
            <p:cNvSpPr/>
            <p:nvPr/>
          </p:nvSpPr>
          <p:spPr>
            <a:xfrm flipH="1">
              <a:off x="1743325" y="2725850"/>
              <a:ext cx="31125" cy="31950"/>
            </a:xfrm>
            <a:custGeom>
              <a:avLst/>
              <a:gdLst/>
              <a:ahLst/>
              <a:cxnLst/>
              <a:rect l="l" t="t" r="r" b="b"/>
              <a:pathLst>
                <a:path w="1245" h="1278"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17"/>
            <p:cNvSpPr/>
            <p:nvPr/>
          </p:nvSpPr>
          <p:spPr>
            <a:xfrm flipH="1">
              <a:off x="1803950" y="2725850"/>
              <a:ext cx="31150" cy="31950"/>
            </a:xfrm>
            <a:custGeom>
              <a:avLst/>
              <a:gdLst/>
              <a:ahLst/>
              <a:cxnLst/>
              <a:rect l="l" t="t" r="r" b="b"/>
              <a:pathLst>
                <a:path w="1246" h="1278"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17"/>
            <p:cNvSpPr/>
            <p:nvPr/>
          </p:nvSpPr>
          <p:spPr>
            <a:xfrm flipH="1">
              <a:off x="1861400" y="2725850"/>
              <a:ext cx="31925" cy="31950"/>
            </a:xfrm>
            <a:custGeom>
              <a:avLst/>
              <a:gdLst/>
              <a:ahLst/>
              <a:cxnLst/>
              <a:rect l="l" t="t" r="r" b="b"/>
              <a:pathLst>
                <a:path w="1277" h="1278"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7"/>
            <p:cNvSpPr/>
            <p:nvPr/>
          </p:nvSpPr>
          <p:spPr>
            <a:xfrm flipH="1">
              <a:off x="1852625" y="25064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7"/>
            <p:cNvSpPr/>
            <p:nvPr/>
          </p:nvSpPr>
          <p:spPr>
            <a:xfrm flipH="1">
              <a:off x="1791975" y="2506425"/>
              <a:ext cx="31950" cy="31950"/>
            </a:xfrm>
            <a:custGeom>
              <a:avLst/>
              <a:gdLst/>
              <a:ahLst/>
              <a:cxnLst/>
              <a:rect l="l" t="t" r="r" b="b"/>
              <a:pathLst>
                <a:path w="1278" h="1278" extrusionOk="0">
                  <a:moveTo>
                    <a:pt x="1" y="1"/>
                  </a:moveTo>
                  <a:lnTo>
                    <a:pt x="1"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7"/>
            <p:cNvSpPr/>
            <p:nvPr/>
          </p:nvSpPr>
          <p:spPr>
            <a:xfrm flipH="1">
              <a:off x="1907675" y="2615750"/>
              <a:ext cx="31950" cy="31925"/>
            </a:xfrm>
            <a:custGeom>
              <a:avLst/>
              <a:gdLst/>
              <a:ahLst/>
              <a:cxnLst/>
              <a:rect l="l" t="t" r="r" b="b"/>
              <a:pathLst>
                <a:path w="1278" h="1277" extrusionOk="0">
                  <a:moveTo>
                    <a:pt x="1" y="0"/>
                  </a:moveTo>
                  <a:lnTo>
                    <a:pt x="1" y="1277"/>
                  </a:lnTo>
                  <a:lnTo>
                    <a:pt x="1278" y="1277"/>
                  </a:lnTo>
                  <a:lnTo>
                    <a:pt x="1278"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7"/>
            <p:cNvSpPr/>
            <p:nvPr/>
          </p:nvSpPr>
          <p:spPr>
            <a:xfrm flipH="1">
              <a:off x="1699425" y="2945250"/>
              <a:ext cx="31950" cy="31150"/>
            </a:xfrm>
            <a:custGeom>
              <a:avLst/>
              <a:gdLst/>
              <a:ahLst/>
              <a:cxnLst/>
              <a:rect l="l" t="t" r="r" b="b"/>
              <a:pathLst>
                <a:path w="1278" h="1246" extrusionOk="0">
                  <a:moveTo>
                    <a:pt x="1" y="1"/>
                  </a:moveTo>
                  <a:lnTo>
                    <a:pt x="1" y="1246"/>
                  </a:lnTo>
                  <a:lnTo>
                    <a:pt x="1277" y="1246"/>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7"/>
            <p:cNvSpPr/>
            <p:nvPr/>
          </p:nvSpPr>
          <p:spPr>
            <a:xfrm flipH="1">
              <a:off x="1973900" y="32221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7"/>
            <p:cNvSpPr/>
            <p:nvPr/>
          </p:nvSpPr>
          <p:spPr>
            <a:xfrm flipH="1">
              <a:off x="1927625"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7"/>
            <p:cNvSpPr/>
            <p:nvPr/>
          </p:nvSpPr>
          <p:spPr>
            <a:xfrm flipH="1">
              <a:off x="1835075" y="37814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7"/>
            <p:cNvSpPr/>
            <p:nvPr/>
          </p:nvSpPr>
          <p:spPr>
            <a:xfrm flipH="1">
              <a:off x="1979475" y="3888325"/>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7"/>
            <p:cNvSpPr/>
            <p:nvPr/>
          </p:nvSpPr>
          <p:spPr>
            <a:xfrm flipH="1">
              <a:off x="1738525" y="4755600"/>
              <a:ext cx="12000" cy="23175"/>
            </a:xfrm>
            <a:custGeom>
              <a:avLst/>
              <a:gdLst/>
              <a:ahLst/>
              <a:cxnLst/>
              <a:rect l="l" t="t" r="r" b="b"/>
              <a:pathLst>
                <a:path w="480" h="927" extrusionOk="0">
                  <a:moveTo>
                    <a:pt x="1" y="1"/>
                  </a:moveTo>
                  <a:lnTo>
                    <a:pt x="1" y="926"/>
                  </a:lnTo>
                  <a:lnTo>
                    <a:pt x="479" y="926"/>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7"/>
            <p:cNvSpPr/>
            <p:nvPr/>
          </p:nvSpPr>
          <p:spPr>
            <a:xfrm flipH="1">
              <a:off x="1744900" y="4590450"/>
              <a:ext cx="11200" cy="20775"/>
            </a:xfrm>
            <a:custGeom>
              <a:avLst/>
              <a:gdLst/>
              <a:ahLst/>
              <a:cxnLst/>
              <a:rect l="l" t="t" r="r" b="b"/>
              <a:pathLst>
                <a:path w="448" h="831" extrusionOk="0">
                  <a:moveTo>
                    <a:pt x="0" y="0"/>
                  </a:moveTo>
                  <a:lnTo>
                    <a:pt x="0" y="830"/>
                  </a:lnTo>
                  <a:lnTo>
                    <a:pt x="447" y="830"/>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7"/>
            <p:cNvSpPr/>
            <p:nvPr/>
          </p:nvSpPr>
          <p:spPr>
            <a:xfrm flipH="1">
              <a:off x="1854225" y="4420500"/>
              <a:ext cx="11175" cy="26350"/>
            </a:xfrm>
            <a:custGeom>
              <a:avLst/>
              <a:gdLst/>
              <a:ahLst/>
              <a:cxnLst/>
              <a:rect l="l" t="t" r="r" b="b"/>
              <a:pathLst>
                <a:path w="447" h="1054" extrusionOk="0">
                  <a:moveTo>
                    <a:pt x="0" y="1"/>
                  </a:moveTo>
                  <a:lnTo>
                    <a:pt x="0" y="1054"/>
                  </a:lnTo>
                  <a:lnTo>
                    <a:pt x="447" y="1054"/>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7"/>
            <p:cNvSpPr/>
            <p:nvPr/>
          </p:nvSpPr>
          <p:spPr>
            <a:xfrm flipH="1">
              <a:off x="1911675" y="4336725"/>
              <a:ext cx="11975" cy="26350"/>
            </a:xfrm>
            <a:custGeom>
              <a:avLst/>
              <a:gdLst/>
              <a:ahLst/>
              <a:cxnLst/>
              <a:rect l="l" t="t" r="r" b="b"/>
              <a:pathLst>
                <a:path w="479" h="1054" extrusionOk="0">
                  <a:moveTo>
                    <a:pt x="0" y="1"/>
                  </a:moveTo>
                  <a:lnTo>
                    <a:pt x="0" y="1054"/>
                  </a:lnTo>
                  <a:lnTo>
                    <a:pt x="479" y="1054"/>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7"/>
            <p:cNvSpPr/>
            <p:nvPr/>
          </p:nvSpPr>
          <p:spPr>
            <a:xfrm flipH="1">
              <a:off x="1998625" y="4224225"/>
              <a:ext cx="11200" cy="28750"/>
            </a:xfrm>
            <a:custGeom>
              <a:avLst/>
              <a:gdLst/>
              <a:ahLst/>
              <a:cxnLst/>
              <a:rect l="l" t="t" r="r" b="b"/>
              <a:pathLst>
                <a:path w="448" h="1150" extrusionOk="0">
                  <a:moveTo>
                    <a:pt x="1" y="1"/>
                  </a:moveTo>
                  <a:lnTo>
                    <a:pt x="1" y="1150"/>
                  </a:lnTo>
                  <a:lnTo>
                    <a:pt x="447" y="1150"/>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7"/>
            <p:cNvSpPr/>
            <p:nvPr/>
          </p:nvSpPr>
          <p:spPr>
            <a:xfrm flipH="1">
              <a:off x="1851025" y="4004825"/>
              <a:ext cx="12000" cy="23150"/>
            </a:xfrm>
            <a:custGeom>
              <a:avLst/>
              <a:gdLst/>
              <a:ahLst/>
              <a:cxnLst/>
              <a:rect l="l" t="t" r="r" b="b"/>
              <a:pathLst>
                <a:path w="480" h="926" extrusionOk="0">
                  <a:moveTo>
                    <a:pt x="1" y="0"/>
                  </a:moveTo>
                  <a:lnTo>
                    <a:pt x="1" y="926"/>
                  </a:lnTo>
                  <a:lnTo>
                    <a:pt x="479" y="926"/>
                  </a:lnTo>
                  <a:lnTo>
                    <a:pt x="479"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7"/>
            <p:cNvSpPr/>
            <p:nvPr/>
          </p:nvSpPr>
          <p:spPr>
            <a:xfrm flipH="1">
              <a:off x="1819900" y="4004825"/>
              <a:ext cx="11200" cy="23150"/>
            </a:xfrm>
            <a:custGeom>
              <a:avLst/>
              <a:gdLst/>
              <a:ahLst/>
              <a:cxnLst/>
              <a:rect l="l" t="t" r="r" b="b"/>
              <a:pathLst>
                <a:path w="448" h="926" extrusionOk="0">
                  <a:moveTo>
                    <a:pt x="0" y="0"/>
                  </a:moveTo>
                  <a:lnTo>
                    <a:pt x="0" y="926"/>
                  </a:lnTo>
                  <a:lnTo>
                    <a:pt x="447" y="926"/>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7"/>
            <p:cNvSpPr/>
            <p:nvPr/>
          </p:nvSpPr>
          <p:spPr>
            <a:xfrm flipH="1">
              <a:off x="1822300" y="3673700"/>
              <a:ext cx="14400" cy="23175"/>
            </a:xfrm>
            <a:custGeom>
              <a:avLst/>
              <a:gdLst/>
              <a:ahLst/>
              <a:cxnLst/>
              <a:rect l="l" t="t" r="r" b="b"/>
              <a:pathLst>
                <a:path w="576" h="927" extrusionOk="0">
                  <a:moveTo>
                    <a:pt x="1" y="1"/>
                  </a:moveTo>
                  <a:lnTo>
                    <a:pt x="1" y="926"/>
                  </a:lnTo>
                  <a:lnTo>
                    <a:pt x="575" y="926"/>
                  </a:lnTo>
                  <a:lnTo>
                    <a:pt x="57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7"/>
            <p:cNvSpPr/>
            <p:nvPr/>
          </p:nvSpPr>
          <p:spPr>
            <a:xfrm flipH="1">
              <a:off x="1790400" y="3667325"/>
              <a:ext cx="14375" cy="31925"/>
            </a:xfrm>
            <a:custGeom>
              <a:avLst/>
              <a:gdLst/>
              <a:ahLst/>
              <a:cxnLst/>
              <a:rect l="l" t="t" r="r" b="b"/>
              <a:pathLst>
                <a:path w="575" h="1277" extrusionOk="0">
                  <a:moveTo>
                    <a:pt x="1" y="0"/>
                  </a:moveTo>
                  <a:lnTo>
                    <a:pt x="1" y="1277"/>
                  </a:lnTo>
                  <a:lnTo>
                    <a:pt x="575" y="1277"/>
                  </a:lnTo>
                  <a:lnTo>
                    <a:pt x="57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7"/>
            <p:cNvSpPr/>
            <p:nvPr/>
          </p:nvSpPr>
          <p:spPr>
            <a:xfrm flipH="1">
              <a:off x="1761675" y="3338600"/>
              <a:ext cx="8800" cy="28750"/>
            </a:xfrm>
            <a:custGeom>
              <a:avLst/>
              <a:gdLst/>
              <a:ahLst/>
              <a:cxnLst/>
              <a:rect l="l" t="t" r="r" b="b"/>
              <a:pathLst>
                <a:path w="352" h="1150" extrusionOk="0">
                  <a:moveTo>
                    <a:pt x="1" y="1"/>
                  </a:moveTo>
                  <a:lnTo>
                    <a:pt x="1" y="1150"/>
                  </a:lnTo>
                  <a:lnTo>
                    <a:pt x="352" y="1150"/>
                  </a:lnTo>
                  <a:lnTo>
                    <a:pt x="35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7"/>
            <p:cNvSpPr/>
            <p:nvPr/>
          </p:nvSpPr>
          <p:spPr>
            <a:xfrm flipH="1">
              <a:off x="1926025" y="3231700"/>
              <a:ext cx="17575" cy="23150"/>
            </a:xfrm>
            <a:custGeom>
              <a:avLst/>
              <a:gdLst/>
              <a:ahLst/>
              <a:cxnLst/>
              <a:rect l="l" t="t" r="r" b="b"/>
              <a:pathLst>
                <a:path w="703" h="926" extrusionOk="0">
                  <a:moveTo>
                    <a:pt x="0" y="0"/>
                  </a:moveTo>
                  <a:lnTo>
                    <a:pt x="0" y="926"/>
                  </a:lnTo>
                  <a:lnTo>
                    <a:pt x="703" y="926"/>
                  </a:lnTo>
                  <a:lnTo>
                    <a:pt x="703"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7"/>
            <p:cNvSpPr/>
            <p:nvPr/>
          </p:nvSpPr>
          <p:spPr>
            <a:xfrm flipH="1">
              <a:off x="1802350" y="2847925"/>
              <a:ext cx="14400" cy="20775"/>
            </a:xfrm>
            <a:custGeom>
              <a:avLst/>
              <a:gdLst/>
              <a:ahLst/>
              <a:cxnLst/>
              <a:rect l="l" t="t" r="r" b="b"/>
              <a:pathLst>
                <a:path w="576" h="831" extrusionOk="0">
                  <a:moveTo>
                    <a:pt x="1" y="0"/>
                  </a:moveTo>
                  <a:lnTo>
                    <a:pt x="1" y="830"/>
                  </a:lnTo>
                  <a:lnTo>
                    <a:pt x="575" y="830"/>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7"/>
            <p:cNvSpPr/>
            <p:nvPr/>
          </p:nvSpPr>
          <p:spPr>
            <a:xfrm flipH="1">
              <a:off x="1998625" y="2565475"/>
              <a:ext cx="16775" cy="19975"/>
            </a:xfrm>
            <a:custGeom>
              <a:avLst/>
              <a:gdLst/>
              <a:ahLst/>
              <a:cxnLst/>
              <a:rect l="l" t="t" r="r" b="b"/>
              <a:pathLst>
                <a:path w="671" h="799" extrusionOk="0">
                  <a:moveTo>
                    <a:pt x="0" y="1"/>
                  </a:moveTo>
                  <a:lnTo>
                    <a:pt x="0" y="798"/>
                  </a:lnTo>
                  <a:lnTo>
                    <a:pt x="670" y="798"/>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7"/>
            <p:cNvSpPr/>
            <p:nvPr/>
          </p:nvSpPr>
          <p:spPr>
            <a:xfrm flipH="1">
              <a:off x="1998625" y="2346075"/>
              <a:ext cx="14400" cy="23150"/>
            </a:xfrm>
            <a:custGeom>
              <a:avLst/>
              <a:gdLst/>
              <a:ahLst/>
              <a:cxnLst/>
              <a:rect l="l" t="t" r="r" b="b"/>
              <a:pathLst>
                <a:path w="576" h="926" extrusionOk="0">
                  <a:moveTo>
                    <a:pt x="1" y="0"/>
                  </a:moveTo>
                  <a:lnTo>
                    <a:pt x="1" y="926"/>
                  </a:lnTo>
                  <a:lnTo>
                    <a:pt x="575" y="926"/>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7"/>
            <p:cNvSpPr/>
            <p:nvPr/>
          </p:nvSpPr>
          <p:spPr>
            <a:xfrm flipH="1">
              <a:off x="1975500" y="2337300"/>
              <a:ext cx="11175" cy="28750"/>
            </a:xfrm>
            <a:custGeom>
              <a:avLst/>
              <a:gdLst/>
              <a:ahLst/>
              <a:cxnLst/>
              <a:rect l="l" t="t" r="r" b="b"/>
              <a:pathLst>
                <a:path w="447" h="1150" extrusionOk="0">
                  <a:moveTo>
                    <a:pt x="0" y="0"/>
                  </a:moveTo>
                  <a:lnTo>
                    <a:pt x="0" y="1149"/>
                  </a:lnTo>
                  <a:lnTo>
                    <a:pt x="447" y="1149"/>
                  </a:lnTo>
                  <a:lnTo>
                    <a:pt x="44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7"/>
            <p:cNvSpPr/>
            <p:nvPr/>
          </p:nvSpPr>
          <p:spPr>
            <a:xfrm flipH="1">
              <a:off x="1894900" y="2231175"/>
              <a:ext cx="14400" cy="19975"/>
            </a:xfrm>
            <a:custGeom>
              <a:avLst/>
              <a:gdLst/>
              <a:ahLst/>
              <a:cxnLst/>
              <a:rect l="l" t="t" r="r" b="b"/>
              <a:pathLst>
                <a:path w="576" h="799" extrusionOk="0">
                  <a:moveTo>
                    <a:pt x="1" y="0"/>
                  </a:moveTo>
                  <a:lnTo>
                    <a:pt x="1" y="798"/>
                  </a:lnTo>
                  <a:lnTo>
                    <a:pt x="575" y="798"/>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7"/>
            <p:cNvSpPr/>
            <p:nvPr/>
          </p:nvSpPr>
          <p:spPr>
            <a:xfrm flipH="1">
              <a:off x="1863000" y="2227975"/>
              <a:ext cx="16775" cy="26375"/>
            </a:xfrm>
            <a:custGeom>
              <a:avLst/>
              <a:gdLst/>
              <a:ahLst/>
              <a:cxnLst/>
              <a:rect l="l" t="t" r="r" b="b"/>
              <a:pathLst>
                <a:path w="671" h="1055" extrusionOk="0">
                  <a:moveTo>
                    <a:pt x="1" y="1"/>
                  </a:moveTo>
                  <a:lnTo>
                    <a:pt x="1" y="1054"/>
                  </a:lnTo>
                  <a:lnTo>
                    <a:pt x="671" y="1054"/>
                  </a:lnTo>
                  <a:lnTo>
                    <a:pt x="671"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7"/>
            <p:cNvSpPr/>
            <p:nvPr/>
          </p:nvSpPr>
          <p:spPr>
            <a:xfrm flipH="1">
              <a:off x="1811125" y="2285425"/>
              <a:ext cx="16775" cy="29550"/>
            </a:xfrm>
            <a:custGeom>
              <a:avLst/>
              <a:gdLst/>
              <a:ahLst/>
              <a:cxnLst/>
              <a:rect l="l" t="t" r="r" b="b"/>
              <a:pathLst>
                <a:path w="671" h="1182" extrusionOk="0">
                  <a:moveTo>
                    <a:pt x="0" y="1"/>
                  </a:moveTo>
                  <a:lnTo>
                    <a:pt x="0" y="1182"/>
                  </a:lnTo>
                  <a:lnTo>
                    <a:pt x="670" y="1182"/>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7"/>
            <p:cNvSpPr/>
            <p:nvPr/>
          </p:nvSpPr>
          <p:spPr>
            <a:xfrm flipH="1">
              <a:off x="1776025" y="2288625"/>
              <a:ext cx="17575" cy="23150"/>
            </a:xfrm>
            <a:custGeom>
              <a:avLst/>
              <a:gdLst/>
              <a:ahLst/>
              <a:cxnLst/>
              <a:rect l="l" t="t" r="r" b="b"/>
              <a:pathLst>
                <a:path w="703" h="926" extrusionOk="0">
                  <a:moveTo>
                    <a:pt x="0" y="0"/>
                  </a:moveTo>
                  <a:lnTo>
                    <a:pt x="0" y="926"/>
                  </a:lnTo>
                  <a:lnTo>
                    <a:pt x="702" y="926"/>
                  </a:lnTo>
                  <a:lnTo>
                    <a:pt x="70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7"/>
            <p:cNvSpPr/>
            <p:nvPr/>
          </p:nvSpPr>
          <p:spPr>
            <a:xfrm flipH="1">
              <a:off x="2005000" y="4555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7"/>
            <p:cNvSpPr/>
            <p:nvPr/>
          </p:nvSpPr>
          <p:spPr>
            <a:xfrm flipH="1">
              <a:off x="2005000" y="4599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161" name="Google Shape;2161;p17"/>
          <p:cNvGrpSpPr/>
          <p:nvPr/>
        </p:nvGrpSpPr>
        <p:grpSpPr>
          <a:xfrm flipH="1">
            <a:off x="565283" y="3783778"/>
            <a:ext cx="584003" cy="3070421"/>
            <a:chOff x="844925" y="2427450"/>
            <a:chExt cx="507475" cy="2668075"/>
          </a:xfrm>
        </p:grpSpPr>
        <p:sp>
          <p:nvSpPr>
            <p:cNvPr id="2162" name="Google Shape;2162;p17"/>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7"/>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7"/>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7"/>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7"/>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7"/>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7"/>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7"/>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7"/>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7"/>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7"/>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7"/>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7"/>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7"/>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7"/>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7"/>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178" name="Google Shape;2178;p17"/>
          <p:cNvGrpSpPr/>
          <p:nvPr/>
        </p:nvGrpSpPr>
        <p:grpSpPr>
          <a:xfrm>
            <a:off x="1273085" y="5538507"/>
            <a:ext cx="1408611" cy="1315691"/>
            <a:chOff x="10401889" y="8377919"/>
            <a:chExt cx="1056458" cy="986768"/>
          </a:xfrm>
        </p:grpSpPr>
        <p:sp>
          <p:nvSpPr>
            <p:cNvPr id="2179" name="Google Shape;2179;p17"/>
            <p:cNvSpPr/>
            <p:nvPr/>
          </p:nvSpPr>
          <p:spPr>
            <a:xfrm flipH="1">
              <a:off x="10556597" y="9152158"/>
              <a:ext cx="747708" cy="212529"/>
            </a:xfrm>
            <a:custGeom>
              <a:avLst/>
              <a:gdLst/>
              <a:ahLst/>
              <a:cxnLst/>
              <a:rect l="l" t="t" r="r" b="b"/>
              <a:pathLst>
                <a:path w="23561" h="6697" extrusionOk="0">
                  <a:moveTo>
                    <a:pt x="1" y="1"/>
                  </a:moveTo>
                  <a:lnTo>
                    <a:pt x="858" y="6696"/>
                  </a:lnTo>
                  <a:lnTo>
                    <a:pt x="22703" y="6696"/>
                  </a:lnTo>
                  <a:lnTo>
                    <a:pt x="23561"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7"/>
            <p:cNvSpPr/>
            <p:nvPr/>
          </p:nvSpPr>
          <p:spPr>
            <a:xfrm flipH="1">
              <a:off x="10563230" y="8944325"/>
              <a:ext cx="734443" cy="83050"/>
            </a:xfrm>
            <a:custGeom>
              <a:avLst/>
              <a:gdLst/>
              <a:ahLst/>
              <a:cxnLst/>
              <a:rect l="l" t="t" r="r" b="b"/>
              <a:pathLst>
                <a:path w="23143" h="2617" extrusionOk="0">
                  <a:moveTo>
                    <a:pt x="2742" y="1"/>
                  </a:moveTo>
                  <a:cubicBezTo>
                    <a:pt x="2574" y="1298"/>
                    <a:pt x="1" y="2616"/>
                    <a:pt x="1" y="2616"/>
                  </a:cubicBezTo>
                  <a:lnTo>
                    <a:pt x="23142" y="2616"/>
                  </a:lnTo>
                  <a:cubicBezTo>
                    <a:pt x="23142" y="2616"/>
                    <a:pt x="20569" y="1298"/>
                    <a:pt x="2040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7"/>
            <p:cNvSpPr/>
            <p:nvPr/>
          </p:nvSpPr>
          <p:spPr>
            <a:xfrm flipH="1">
              <a:off x="10401889" y="9014714"/>
              <a:ext cx="1056458" cy="142807"/>
            </a:xfrm>
            <a:custGeom>
              <a:avLst/>
              <a:gdLst/>
              <a:ahLst/>
              <a:cxnLst/>
              <a:rect l="l" t="t" r="r" b="b"/>
              <a:pathLst>
                <a:path w="33290" h="4500" extrusionOk="0">
                  <a:moveTo>
                    <a:pt x="0" y="1"/>
                  </a:moveTo>
                  <a:lnTo>
                    <a:pt x="4813" y="4499"/>
                  </a:lnTo>
                  <a:lnTo>
                    <a:pt x="28456" y="4499"/>
                  </a:lnTo>
                  <a:lnTo>
                    <a:pt x="33290"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7"/>
            <p:cNvSpPr/>
            <p:nvPr/>
          </p:nvSpPr>
          <p:spPr>
            <a:xfrm flipH="1">
              <a:off x="10647550" y="8784984"/>
              <a:ext cx="565772" cy="63756"/>
            </a:xfrm>
            <a:custGeom>
              <a:avLst/>
              <a:gdLst/>
              <a:ahLst/>
              <a:cxnLst/>
              <a:rect l="l" t="t" r="r" b="b"/>
              <a:pathLst>
                <a:path w="17828" h="2009" extrusionOk="0">
                  <a:moveTo>
                    <a:pt x="2323" y="0"/>
                  </a:moveTo>
                  <a:cubicBezTo>
                    <a:pt x="2197" y="1004"/>
                    <a:pt x="0" y="2009"/>
                    <a:pt x="0" y="2009"/>
                  </a:cubicBezTo>
                  <a:lnTo>
                    <a:pt x="17827" y="2009"/>
                  </a:lnTo>
                  <a:cubicBezTo>
                    <a:pt x="17827" y="2009"/>
                    <a:pt x="15630" y="1004"/>
                    <a:pt x="1550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7"/>
            <p:cNvSpPr/>
            <p:nvPr/>
          </p:nvSpPr>
          <p:spPr>
            <a:xfrm flipH="1">
              <a:off x="10523402" y="8838743"/>
              <a:ext cx="814098" cy="110279"/>
            </a:xfrm>
            <a:custGeom>
              <a:avLst/>
              <a:gdLst/>
              <a:ahLst/>
              <a:cxnLst/>
              <a:rect l="l" t="t" r="r" b="b"/>
              <a:pathLst>
                <a:path w="25653" h="3475" extrusionOk="0">
                  <a:moveTo>
                    <a:pt x="0" y="1"/>
                  </a:moveTo>
                  <a:lnTo>
                    <a:pt x="3704" y="3474"/>
                  </a:lnTo>
                  <a:lnTo>
                    <a:pt x="21949" y="3474"/>
                  </a:lnTo>
                  <a:lnTo>
                    <a:pt x="2565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7"/>
            <p:cNvSpPr/>
            <p:nvPr/>
          </p:nvSpPr>
          <p:spPr>
            <a:xfrm flipH="1">
              <a:off x="10698040" y="8654172"/>
              <a:ext cx="464823" cy="52490"/>
            </a:xfrm>
            <a:custGeom>
              <a:avLst/>
              <a:gdLst/>
              <a:ahLst/>
              <a:cxnLst/>
              <a:rect l="l" t="t" r="r" b="b"/>
              <a:pathLst>
                <a:path w="14647" h="1654" extrusionOk="0">
                  <a:moveTo>
                    <a:pt x="1904" y="0"/>
                  </a:moveTo>
                  <a:cubicBezTo>
                    <a:pt x="1800" y="816"/>
                    <a:pt x="0" y="1653"/>
                    <a:pt x="0" y="1653"/>
                  </a:cubicBezTo>
                  <a:lnTo>
                    <a:pt x="14647" y="1653"/>
                  </a:lnTo>
                  <a:cubicBezTo>
                    <a:pt x="14647" y="1653"/>
                    <a:pt x="12847" y="816"/>
                    <a:pt x="1274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7"/>
            <p:cNvSpPr/>
            <p:nvPr/>
          </p:nvSpPr>
          <p:spPr>
            <a:xfrm flipH="1">
              <a:off x="10595758" y="8698665"/>
              <a:ext cx="668688" cy="90318"/>
            </a:xfrm>
            <a:custGeom>
              <a:avLst/>
              <a:gdLst/>
              <a:ahLst/>
              <a:cxnLst/>
              <a:rect l="l" t="t" r="r" b="b"/>
              <a:pathLst>
                <a:path w="21071" h="2846" extrusionOk="0">
                  <a:moveTo>
                    <a:pt x="0" y="0"/>
                  </a:moveTo>
                  <a:lnTo>
                    <a:pt x="3034" y="2846"/>
                  </a:lnTo>
                  <a:lnTo>
                    <a:pt x="18015" y="2846"/>
                  </a:lnTo>
                  <a:lnTo>
                    <a:pt x="21070"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7"/>
            <p:cNvSpPr/>
            <p:nvPr/>
          </p:nvSpPr>
          <p:spPr>
            <a:xfrm flipH="1">
              <a:off x="10758463" y="8549256"/>
              <a:ext cx="343976" cy="107582"/>
            </a:xfrm>
            <a:custGeom>
              <a:avLst/>
              <a:gdLst/>
              <a:ahLst/>
              <a:cxnLst/>
              <a:rect l="l" t="t" r="r" b="b"/>
              <a:pathLst>
                <a:path w="10839" h="3390" extrusionOk="0">
                  <a:moveTo>
                    <a:pt x="0" y="0"/>
                  </a:moveTo>
                  <a:lnTo>
                    <a:pt x="0" y="3390"/>
                  </a:lnTo>
                  <a:lnTo>
                    <a:pt x="10839" y="3390"/>
                  </a:lnTo>
                  <a:lnTo>
                    <a:pt x="1083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7"/>
            <p:cNvSpPr/>
            <p:nvPr/>
          </p:nvSpPr>
          <p:spPr>
            <a:xfrm flipH="1">
              <a:off x="10671478" y="8377919"/>
              <a:ext cx="517280" cy="192600"/>
            </a:xfrm>
            <a:custGeom>
              <a:avLst/>
              <a:gdLst/>
              <a:ahLst/>
              <a:cxnLst/>
              <a:rect l="l" t="t" r="r" b="b"/>
              <a:pathLst>
                <a:path w="16300" h="6069" extrusionOk="0">
                  <a:moveTo>
                    <a:pt x="8181" y="1"/>
                  </a:moveTo>
                  <a:cubicBezTo>
                    <a:pt x="8181" y="3495"/>
                    <a:pt x="0" y="6069"/>
                    <a:pt x="0" y="6069"/>
                  </a:cubicBezTo>
                  <a:lnTo>
                    <a:pt x="16300" y="6069"/>
                  </a:lnTo>
                  <a:cubicBezTo>
                    <a:pt x="16300" y="6069"/>
                    <a:pt x="8181" y="3537"/>
                    <a:pt x="8181" y="1"/>
                  </a:cubicBez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7"/>
            <p:cNvSpPr/>
            <p:nvPr/>
          </p:nvSpPr>
          <p:spPr>
            <a:xfrm flipH="1">
              <a:off x="11160832"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7"/>
            <p:cNvSpPr/>
            <p:nvPr/>
          </p:nvSpPr>
          <p:spPr>
            <a:xfrm flipH="1">
              <a:off x="11058581"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7"/>
            <p:cNvSpPr/>
            <p:nvPr/>
          </p:nvSpPr>
          <p:spPr>
            <a:xfrm flipH="1">
              <a:off x="10956331" y="9186686"/>
              <a:ext cx="52490" cy="80385"/>
            </a:xfrm>
            <a:custGeom>
              <a:avLst/>
              <a:gdLst/>
              <a:ahLst/>
              <a:cxnLst/>
              <a:rect l="l" t="t" r="r" b="b"/>
              <a:pathLst>
                <a:path w="1654" h="2533" extrusionOk="0">
                  <a:moveTo>
                    <a:pt x="1" y="1"/>
                  </a:moveTo>
                  <a:lnTo>
                    <a:pt x="1" y="2533"/>
                  </a:lnTo>
                  <a:lnTo>
                    <a:pt x="1654" y="2533"/>
                  </a:lnTo>
                  <a:lnTo>
                    <a:pt x="165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7"/>
            <p:cNvSpPr/>
            <p:nvPr/>
          </p:nvSpPr>
          <p:spPr>
            <a:xfrm flipH="1">
              <a:off x="10854081" y="9186686"/>
              <a:ext cx="53156" cy="80385"/>
            </a:xfrm>
            <a:custGeom>
              <a:avLst/>
              <a:gdLst/>
              <a:ahLst/>
              <a:cxnLst/>
              <a:rect l="l" t="t" r="r" b="b"/>
              <a:pathLst>
                <a:path w="1675" h="2533" extrusionOk="0">
                  <a:moveTo>
                    <a:pt x="1" y="1"/>
                  </a:moveTo>
                  <a:lnTo>
                    <a:pt x="1" y="2533"/>
                  </a:lnTo>
                  <a:lnTo>
                    <a:pt x="1675" y="2533"/>
                  </a:lnTo>
                  <a:lnTo>
                    <a:pt x="16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7"/>
            <p:cNvSpPr/>
            <p:nvPr/>
          </p:nvSpPr>
          <p:spPr>
            <a:xfrm flipH="1">
              <a:off x="10751799" y="9186686"/>
              <a:ext cx="53156" cy="80385"/>
            </a:xfrm>
            <a:custGeom>
              <a:avLst/>
              <a:gdLst/>
              <a:ahLst/>
              <a:cxnLst/>
              <a:rect l="l" t="t" r="r" b="b"/>
              <a:pathLst>
                <a:path w="1675" h="2533" extrusionOk="0">
                  <a:moveTo>
                    <a:pt x="0" y="1"/>
                  </a:moveTo>
                  <a:lnTo>
                    <a:pt x="0" y="2533"/>
                  </a:lnTo>
                  <a:lnTo>
                    <a:pt x="1674" y="2533"/>
                  </a:lnTo>
                  <a:lnTo>
                    <a:pt x="167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7"/>
            <p:cNvSpPr/>
            <p:nvPr/>
          </p:nvSpPr>
          <p:spPr>
            <a:xfrm flipH="1">
              <a:off x="10650215"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94" name="Google Shape;2194;p17"/>
          <p:cNvSpPr txBox="1">
            <a:spLocks noGrp="1"/>
          </p:cNvSpPr>
          <p:nvPr>
            <p:ph type="title"/>
          </p:nvPr>
        </p:nvSpPr>
        <p:spPr>
          <a:xfrm>
            <a:off x="2809200" y="597408"/>
            <a:ext cx="843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95" name="Google Shape;2195;p17"/>
          <p:cNvGrpSpPr/>
          <p:nvPr/>
        </p:nvGrpSpPr>
        <p:grpSpPr>
          <a:xfrm>
            <a:off x="10240465" y="1787911"/>
            <a:ext cx="1399689" cy="600596"/>
            <a:chOff x="717275" y="488800"/>
            <a:chExt cx="415700" cy="180975"/>
          </a:xfrm>
        </p:grpSpPr>
        <p:sp>
          <p:nvSpPr>
            <p:cNvPr id="2196" name="Google Shape;2196;p1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01" name="Google Shape;2201;p17"/>
          <p:cNvSpPr txBox="1">
            <a:spLocks noGrp="1"/>
          </p:cNvSpPr>
          <p:nvPr>
            <p:ph type="subTitle" idx="1"/>
          </p:nvPr>
        </p:nvSpPr>
        <p:spPr>
          <a:xfrm>
            <a:off x="3450336" y="4376928"/>
            <a:ext cx="2218800" cy="463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accent6"/>
              </a:buClr>
              <a:buSzPts val="1700"/>
              <a:buFont typeface="Russo One"/>
              <a:buNone/>
              <a:defRPr sz="2267">
                <a:solidFill>
                  <a:schemeClr val="accent6"/>
                </a:solidFill>
                <a:latin typeface="Russo One"/>
                <a:ea typeface="Russo One"/>
                <a:cs typeface="Russo One"/>
                <a:sym typeface="Russo 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202" name="Google Shape;2202;p17"/>
          <p:cNvSpPr txBox="1">
            <a:spLocks noGrp="1"/>
          </p:cNvSpPr>
          <p:nvPr>
            <p:ph type="subTitle" idx="2"/>
          </p:nvPr>
        </p:nvSpPr>
        <p:spPr>
          <a:xfrm>
            <a:off x="3467536" y="4791456"/>
            <a:ext cx="2184400" cy="11432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203" name="Google Shape;2203;p17"/>
          <p:cNvSpPr txBox="1">
            <a:spLocks noGrp="1"/>
          </p:cNvSpPr>
          <p:nvPr>
            <p:ph type="subTitle" idx="3"/>
          </p:nvPr>
        </p:nvSpPr>
        <p:spPr>
          <a:xfrm>
            <a:off x="6010656" y="4376928"/>
            <a:ext cx="2218800" cy="46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700"/>
              <a:buFont typeface="Russo One"/>
              <a:buNone/>
              <a:defRPr sz="2267">
                <a:solidFill>
                  <a:schemeClr val="accent1"/>
                </a:solidFill>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4" name="Google Shape;2204;p17"/>
          <p:cNvSpPr txBox="1">
            <a:spLocks noGrp="1"/>
          </p:cNvSpPr>
          <p:nvPr>
            <p:ph type="subTitle" idx="4"/>
          </p:nvPr>
        </p:nvSpPr>
        <p:spPr>
          <a:xfrm>
            <a:off x="6027856" y="4791456"/>
            <a:ext cx="2184400" cy="1143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5" name="Google Shape;2205;p17"/>
          <p:cNvSpPr txBox="1">
            <a:spLocks noGrp="1"/>
          </p:cNvSpPr>
          <p:nvPr>
            <p:ph type="subTitle" idx="5"/>
          </p:nvPr>
        </p:nvSpPr>
        <p:spPr>
          <a:xfrm>
            <a:off x="8542028" y="4376928"/>
            <a:ext cx="2218800" cy="46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4"/>
              </a:buClr>
              <a:buSzPts val="1700"/>
              <a:buFont typeface="Russo One"/>
              <a:buNone/>
              <a:defRPr sz="2267">
                <a:solidFill>
                  <a:schemeClr val="accent4"/>
                </a:solidFill>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6" name="Google Shape;2206;p17"/>
          <p:cNvSpPr txBox="1">
            <a:spLocks noGrp="1"/>
          </p:cNvSpPr>
          <p:nvPr>
            <p:ph type="subTitle" idx="6"/>
          </p:nvPr>
        </p:nvSpPr>
        <p:spPr>
          <a:xfrm>
            <a:off x="8559228" y="4791456"/>
            <a:ext cx="2184400" cy="1143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7" name="Google Shape;2207;p17"/>
          <p:cNvSpPr txBox="1">
            <a:spLocks noGrp="1"/>
          </p:cNvSpPr>
          <p:nvPr>
            <p:ph type="title" idx="7" hasCustomPrompt="1"/>
          </p:nvPr>
        </p:nvSpPr>
        <p:spPr>
          <a:xfrm>
            <a:off x="3905536" y="1694600"/>
            <a:ext cx="1308400" cy="5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6"/>
              </a:buClr>
              <a:buSzPts val="1700"/>
              <a:buNone/>
              <a:defRPr sz="2267">
                <a:solidFill>
                  <a:schemeClr val="accent6"/>
                </a:solidFill>
              </a:defRPr>
            </a:lvl1pPr>
            <a:lvl2pPr lvl="1" algn="ctr" rtl="0">
              <a:spcBef>
                <a:spcPts val="0"/>
              </a:spcBef>
              <a:spcAft>
                <a:spcPts val="0"/>
              </a:spcAft>
              <a:buSzPts val="1700"/>
              <a:buFont typeface="Russo One"/>
              <a:buNone/>
              <a:defRPr sz="2267">
                <a:latin typeface="Russo One"/>
                <a:ea typeface="Russo One"/>
                <a:cs typeface="Russo One"/>
                <a:sym typeface="Russo One"/>
              </a:defRPr>
            </a:lvl2pPr>
            <a:lvl3pPr lvl="2" algn="ctr" rtl="0">
              <a:spcBef>
                <a:spcPts val="0"/>
              </a:spcBef>
              <a:spcAft>
                <a:spcPts val="0"/>
              </a:spcAft>
              <a:buSzPts val="1700"/>
              <a:buFont typeface="Russo One"/>
              <a:buNone/>
              <a:defRPr sz="2267">
                <a:latin typeface="Russo One"/>
                <a:ea typeface="Russo One"/>
                <a:cs typeface="Russo One"/>
                <a:sym typeface="Russo One"/>
              </a:defRPr>
            </a:lvl3pPr>
            <a:lvl4pPr lvl="3" algn="ctr" rtl="0">
              <a:spcBef>
                <a:spcPts val="0"/>
              </a:spcBef>
              <a:spcAft>
                <a:spcPts val="0"/>
              </a:spcAft>
              <a:buSzPts val="1700"/>
              <a:buFont typeface="Russo One"/>
              <a:buNone/>
              <a:defRPr sz="2267">
                <a:latin typeface="Russo One"/>
                <a:ea typeface="Russo One"/>
                <a:cs typeface="Russo One"/>
                <a:sym typeface="Russo One"/>
              </a:defRPr>
            </a:lvl4pPr>
            <a:lvl5pPr lvl="4" algn="ctr" rtl="0">
              <a:spcBef>
                <a:spcPts val="0"/>
              </a:spcBef>
              <a:spcAft>
                <a:spcPts val="0"/>
              </a:spcAft>
              <a:buSzPts val="1700"/>
              <a:buFont typeface="Russo One"/>
              <a:buNone/>
              <a:defRPr sz="2267">
                <a:latin typeface="Russo One"/>
                <a:ea typeface="Russo One"/>
                <a:cs typeface="Russo One"/>
                <a:sym typeface="Russo One"/>
              </a:defRPr>
            </a:lvl5pPr>
            <a:lvl6pPr lvl="5" algn="ctr" rtl="0">
              <a:spcBef>
                <a:spcPts val="0"/>
              </a:spcBef>
              <a:spcAft>
                <a:spcPts val="0"/>
              </a:spcAft>
              <a:buSzPts val="1700"/>
              <a:buFont typeface="Russo One"/>
              <a:buNone/>
              <a:defRPr sz="2267">
                <a:latin typeface="Russo One"/>
                <a:ea typeface="Russo One"/>
                <a:cs typeface="Russo One"/>
                <a:sym typeface="Russo One"/>
              </a:defRPr>
            </a:lvl6pPr>
            <a:lvl7pPr lvl="6" algn="ctr" rtl="0">
              <a:spcBef>
                <a:spcPts val="0"/>
              </a:spcBef>
              <a:spcAft>
                <a:spcPts val="0"/>
              </a:spcAft>
              <a:buSzPts val="1700"/>
              <a:buFont typeface="Russo One"/>
              <a:buNone/>
              <a:defRPr sz="2267">
                <a:latin typeface="Russo One"/>
                <a:ea typeface="Russo One"/>
                <a:cs typeface="Russo One"/>
                <a:sym typeface="Russo One"/>
              </a:defRPr>
            </a:lvl7pPr>
            <a:lvl8pPr lvl="7" algn="ctr" rtl="0">
              <a:spcBef>
                <a:spcPts val="0"/>
              </a:spcBef>
              <a:spcAft>
                <a:spcPts val="0"/>
              </a:spcAft>
              <a:buSzPts val="1700"/>
              <a:buFont typeface="Russo One"/>
              <a:buNone/>
              <a:defRPr sz="2267">
                <a:latin typeface="Russo One"/>
                <a:ea typeface="Russo One"/>
                <a:cs typeface="Russo One"/>
                <a:sym typeface="Russo One"/>
              </a:defRPr>
            </a:lvl8pPr>
            <a:lvl9pPr lvl="8" algn="ctr" rtl="0">
              <a:spcBef>
                <a:spcPts val="0"/>
              </a:spcBef>
              <a:spcAft>
                <a:spcPts val="0"/>
              </a:spcAft>
              <a:buSzPts val="1700"/>
              <a:buFont typeface="Russo One"/>
              <a:buNone/>
              <a:defRPr sz="2267">
                <a:latin typeface="Russo One"/>
                <a:ea typeface="Russo One"/>
                <a:cs typeface="Russo One"/>
                <a:sym typeface="Russo One"/>
              </a:defRPr>
            </a:lvl9pPr>
          </a:lstStyle>
          <a:p>
            <a:r>
              <a:t>xx%</a:t>
            </a:r>
          </a:p>
        </p:txBody>
      </p:sp>
      <p:sp>
        <p:nvSpPr>
          <p:cNvPr id="2208" name="Google Shape;2208;p17"/>
          <p:cNvSpPr txBox="1">
            <a:spLocks noGrp="1"/>
          </p:cNvSpPr>
          <p:nvPr>
            <p:ph type="title" idx="8" hasCustomPrompt="1"/>
          </p:nvPr>
        </p:nvSpPr>
        <p:spPr>
          <a:xfrm>
            <a:off x="6465856" y="1694600"/>
            <a:ext cx="1308400" cy="5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700"/>
              <a:buNone/>
              <a:defRPr sz="2267">
                <a:solidFill>
                  <a:schemeClr val="accent1"/>
                </a:solidFill>
              </a:defRPr>
            </a:lvl1pPr>
            <a:lvl2pPr lvl="1" algn="ctr" rtl="0">
              <a:spcBef>
                <a:spcPts val="0"/>
              </a:spcBef>
              <a:spcAft>
                <a:spcPts val="0"/>
              </a:spcAft>
              <a:buSzPts val="1700"/>
              <a:buFont typeface="Russo One"/>
              <a:buNone/>
              <a:defRPr sz="2267">
                <a:latin typeface="Russo One"/>
                <a:ea typeface="Russo One"/>
                <a:cs typeface="Russo One"/>
                <a:sym typeface="Russo One"/>
              </a:defRPr>
            </a:lvl2pPr>
            <a:lvl3pPr lvl="2" algn="ctr" rtl="0">
              <a:spcBef>
                <a:spcPts val="0"/>
              </a:spcBef>
              <a:spcAft>
                <a:spcPts val="0"/>
              </a:spcAft>
              <a:buSzPts val="1700"/>
              <a:buFont typeface="Russo One"/>
              <a:buNone/>
              <a:defRPr sz="2267">
                <a:latin typeface="Russo One"/>
                <a:ea typeface="Russo One"/>
                <a:cs typeface="Russo One"/>
                <a:sym typeface="Russo One"/>
              </a:defRPr>
            </a:lvl3pPr>
            <a:lvl4pPr lvl="3" algn="ctr" rtl="0">
              <a:spcBef>
                <a:spcPts val="0"/>
              </a:spcBef>
              <a:spcAft>
                <a:spcPts val="0"/>
              </a:spcAft>
              <a:buSzPts val="1700"/>
              <a:buFont typeface="Russo One"/>
              <a:buNone/>
              <a:defRPr sz="2267">
                <a:latin typeface="Russo One"/>
                <a:ea typeface="Russo One"/>
                <a:cs typeface="Russo One"/>
                <a:sym typeface="Russo One"/>
              </a:defRPr>
            </a:lvl4pPr>
            <a:lvl5pPr lvl="4" algn="ctr" rtl="0">
              <a:spcBef>
                <a:spcPts val="0"/>
              </a:spcBef>
              <a:spcAft>
                <a:spcPts val="0"/>
              </a:spcAft>
              <a:buSzPts val="1700"/>
              <a:buFont typeface="Russo One"/>
              <a:buNone/>
              <a:defRPr sz="2267">
                <a:latin typeface="Russo One"/>
                <a:ea typeface="Russo One"/>
                <a:cs typeface="Russo One"/>
                <a:sym typeface="Russo One"/>
              </a:defRPr>
            </a:lvl5pPr>
            <a:lvl6pPr lvl="5" algn="ctr" rtl="0">
              <a:spcBef>
                <a:spcPts val="0"/>
              </a:spcBef>
              <a:spcAft>
                <a:spcPts val="0"/>
              </a:spcAft>
              <a:buSzPts val="1700"/>
              <a:buFont typeface="Russo One"/>
              <a:buNone/>
              <a:defRPr sz="2267">
                <a:latin typeface="Russo One"/>
                <a:ea typeface="Russo One"/>
                <a:cs typeface="Russo One"/>
                <a:sym typeface="Russo One"/>
              </a:defRPr>
            </a:lvl6pPr>
            <a:lvl7pPr lvl="6" algn="ctr" rtl="0">
              <a:spcBef>
                <a:spcPts val="0"/>
              </a:spcBef>
              <a:spcAft>
                <a:spcPts val="0"/>
              </a:spcAft>
              <a:buSzPts val="1700"/>
              <a:buFont typeface="Russo One"/>
              <a:buNone/>
              <a:defRPr sz="2267">
                <a:latin typeface="Russo One"/>
                <a:ea typeface="Russo One"/>
                <a:cs typeface="Russo One"/>
                <a:sym typeface="Russo One"/>
              </a:defRPr>
            </a:lvl7pPr>
            <a:lvl8pPr lvl="7" algn="ctr" rtl="0">
              <a:spcBef>
                <a:spcPts val="0"/>
              </a:spcBef>
              <a:spcAft>
                <a:spcPts val="0"/>
              </a:spcAft>
              <a:buSzPts val="1700"/>
              <a:buFont typeface="Russo One"/>
              <a:buNone/>
              <a:defRPr sz="2267">
                <a:latin typeface="Russo One"/>
                <a:ea typeface="Russo One"/>
                <a:cs typeface="Russo One"/>
                <a:sym typeface="Russo One"/>
              </a:defRPr>
            </a:lvl8pPr>
            <a:lvl9pPr lvl="8" algn="ctr" rtl="0">
              <a:spcBef>
                <a:spcPts val="0"/>
              </a:spcBef>
              <a:spcAft>
                <a:spcPts val="0"/>
              </a:spcAft>
              <a:buSzPts val="1700"/>
              <a:buFont typeface="Russo One"/>
              <a:buNone/>
              <a:defRPr sz="2267">
                <a:latin typeface="Russo One"/>
                <a:ea typeface="Russo One"/>
                <a:cs typeface="Russo One"/>
                <a:sym typeface="Russo One"/>
              </a:defRPr>
            </a:lvl9pPr>
          </a:lstStyle>
          <a:p>
            <a:r>
              <a:t>xx%</a:t>
            </a:r>
          </a:p>
        </p:txBody>
      </p:sp>
      <p:sp>
        <p:nvSpPr>
          <p:cNvPr id="2209" name="Google Shape;2209;p17"/>
          <p:cNvSpPr txBox="1">
            <a:spLocks noGrp="1"/>
          </p:cNvSpPr>
          <p:nvPr>
            <p:ph type="title" idx="9" hasCustomPrompt="1"/>
          </p:nvPr>
        </p:nvSpPr>
        <p:spPr>
          <a:xfrm>
            <a:off x="8997228" y="1694600"/>
            <a:ext cx="1308400" cy="5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2267">
                <a:solidFill>
                  <a:schemeClr val="accent4"/>
                </a:solidFill>
              </a:defRPr>
            </a:lvl1pPr>
            <a:lvl2pPr lvl="1" algn="ctr" rtl="0">
              <a:spcBef>
                <a:spcPts val="0"/>
              </a:spcBef>
              <a:spcAft>
                <a:spcPts val="0"/>
              </a:spcAft>
              <a:buSzPts val="1700"/>
              <a:buFont typeface="Russo One"/>
              <a:buNone/>
              <a:defRPr sz="2267">
                <a:latin typeface="Russo One"/>
                <a:ea typeface="Russo One"/>
                <a:cs typeface="Russo One"/>
                <a:sym typeface="Russo One"/>
              </a:defRPr>
            </a:lvl2pPr>
            <a:lvl3pPr lvl="2" algn="ctr" rtl="0">
              <a:spcBef>
                <a:spcPts val="0"/>
              </a:spcBef>
              <a:spcAft>
                <a:spcPts val="0"/>
              </a:spcAft>
              <a:buSzPts val="1700"/>
              <a:buFont typeface="Russo One"/>
              <a:buNone/>
              <a:defRPr sz="2267">
                <a:latin typeface="Russo One"/>
                <a:ea typeface="Russo One"/>
                <a:cs typeface="Russo One"/>
                <a:sym typeface="Russo One"/>
              </a:defRPr>
            </a:lvl3pPr>
            <a:lvl4pPr lvl="3" algn="ctr" rtl="0">
              <a:spcBef>
                <a:spcPts val="0"/>
              </a:spcBef>
              <a:spcAft>
                <a:spcPts val="0"/>
              </a:spcAft>
              <a:buSzPts val="1700"/>
              <a:buFont typeface="Russo One"/>
              <a:buNone/>
              <a:defRPr sz="2267">
                <a:latin typeface="Russo One"/>
                <a:ea typeface="Russo One"/>
                <a:cs typeface="Russo One"/>
                <a:sym typeface="Russo One"/>
              </a:defRPr>
            </a:lvl4pPr>
            <a:lvl5pPr lvl="4" algn="ctr" rtl="0">
              <a:spcBef>
                <a:spcPts val="0"/>
              </a:spcBef>
              <a:spcAft>
                <a:spcPts val="0"/>
              </a:spcAft>
              <a:buSzPts val="1700"/>
              <a:buFont typeface="Russo One"/>
              <a:buNone/>
              <a:defRPr sz="2267">
                <a:latin typeface="Russo One"/>
                <a:ea typeface="Russo One"/>
                <a:cs typeface="Russo One"/>
                <a:sym typeface="Russo One"/>
              </a:defRPr>
            </a:lvl5pPr>
            <a:lvl6pPr lvl="5" algn="ctr" rtl="0">
              <a:spcBef>
                <a:spcPts val="0"/>
              </a:spcBef>
              <a:spcAft>
                <a:spcPts val="0"/>
              </a:spcAft>
              <a:buSzPts val="1700"/>
              <a:buFont typeface="Russo One"/>
              <a:buNone/>
              <a:defRPr sz="2267">
                <a:latin typeface="Russo One"/>
                <a:ea typeface="Russo One"/>
                <a:cs typeface="Russo One"/>
                <a:sym typeface="Russo One"/>
              </a:defRPr>
            </a:lvl6pPr>
            <a:lvl7pPr lvl="6" algn="ctr" rtl="0">
              <a:spcBef>
                <a:spcPts val="0"/>
              </a:spcBef>
              <a:spcAft>
                <a:spcPts val="0"/>
              </a:spcAft>
              <a:buSzPts val="1700"/>
              <a:buFont typeface="Russo One"/>
              <a:buNone/>
              <a:defRPr sz="2267">
                <a:latin typeface="Russo One"/>
                <a:ea typeface="Russo One"/>
                <a:cs typeface="Russo One"/>
                <a:sym typeface="Russo One"/>
              </a:defRPr>
            </a:lvl7pPr>
            <a:lvl8pPr lvl="7" algn="ctr" rtl="0">
              <a:spcBef>
                <a:spcPts val="0"/>
              </a:spcBef>
              <a:spcAft>
                <a:spcPts val="0"/>
              </a:spcAft>
              <a:buSzPts val="1700"/>
              <a:buFont typeface="Russo One"/>
              <a:buNone/>
              <a:defRPr sz="2267">
                <a:latin typeface="Russo One"/>
                <a:ea typeface="Russo One"/>
                <a:cs typeface="Russo One"/>
                <a:sym typeface="Russo One"/>
              </a:defRPr>
            </a:lvl8pPr>
            <a:lvl9pPr lvl="8" algn="ctr" rtl="0">
              <a:spcBef>
                <a:spcPts val="0"/>
              </a:spcBef>
              <a:spcAft>
                <a:spcPts val="0"/>
              </a:spcAft>
              <a:buSzPts val="1700"/>
              <a:buFont typeface="Russo One"/>
              <a:buNone/>
              <a:defRPr sz="2267">
                <a:latin typeface="Russo One"/>
                <a:ea typeface="Russo One"/>
                <a:cs typeface="Russo One"/>
                <a:sym typeface="Russo One"/>
              </a:defRPr>
            </a:lvl9pPr>
          </a:lstStyle>
          <a:p>
            <a:r>
              <a:t>xx%</a:t>
            </a:r>
          </a:p>
        </p:txBody>
      </p:sp>
    </p:spTree>
    <p:extLst>
      <p:ext uri="{BB962C8B-B14F-4D97-AF65-F5344CB8AC3E}">
        <p14:creationId xmlns:p14="http://schemas.microsoft.com/office/powerpoint/2010/main" val="135409832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210"/>
        <p:cNvGrpSpPr/>
        <p:nvPr/>
      </p:nvGrpSpPr>
      <p:grpSpPr>
        <a:xfrm>
          <a:off x="0" y="0"/>
          <a:ext cx="0" cy="0"/>
          <a:chOff x="0" y="0"/>
          <a:chExt cx="0" cy="0"/>
        </a:xfrm>
      </p:grpSpPr>
      <p:sp>
        <p:nvSpPr>
          <p:cNvPr id="2211" name="Google Shape;2211;p18"/>
          <p:cNvSpPr/>
          <p:nvPr/>
        </p:nvSpPr>
        <p:spPr>
          <a:xfrm>
            <a:off x="9374800"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2" name="Google Shape;2212;p18"/>
          <p:cNvGrpSpPr/>
          <p:nvPr/>
        </p:nvGrpSpPr>
        <p:grpSpPr>
          <a:xfrm>
            <a:off x="9374801" y="487170"/>
            <a:ext cx="6809735" cy="5253444"/>
            <a:chOff x="0" y="366825"/>
            <a:chExt cx="4986625" cy="3906100"/>
          </a:xfrm>
        </p:grpSpPr>
        <p:sp>
          <p:nvSpPr>
            <p:cNvPr id="2213" name="Google Shape;2213;p18"/>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8"/>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8"/>
            <p:cNvSpPr/>
            <p:nvPr/>
          </p:nvSpPr>
          <p:spPr>
            <a:xfrm flipH="1">
              <a:off x="985250" y="665822"/>
              <a:ext cx="663622" cy="962435"/>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16" name="Google Shape;2216;p18"/>
          <p:cNvSpPr/>
          <p:nvPr/>
        </p:nvSpPr>
        <p:spPr>
          <a:xfrm flipH="1">
            <a:off x="9374797" y="34051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8"/>
          <p:cNvSpPr/>
          <p:nvPr/>
        </p:nvSpPr>
        <p:spPr>
          <a:xfrm flipH="1">
            <a:off x="9387629" y="4323900"/>
            <a:ext cx="6809735"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8" name="Google Shape;2218;p18"/>
          <p:cNvGrpSpPr/>
          <p:nvPr/>
        </p:nvGrpSpPr>
        <p:grpSpPr>
          <a:xfrm flipH="1">
            <a:off x="804800" y="1547947"/>
            <a:ext cx="1308347" cy="569588"/>
            <a:chOff x="717275" y="488800"/>
            <a:chExt cx="415700" cy="180975"/>
          </a:xfrm>
        </p:grpSpPr>
        <p:sp>
          <p:nvSpPr>
            <p:cNvPr id="2219" name="Google Shape;2219;p1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24" name="Google Shape;2224;p18"/>
          <p:cNvGrpSpPr/>
          <p:nvPr/>
        </p:nvGrpSpPr>
        <p:grpSpPr>
          <a:xfrm flipH="1">
            <a:off x="9273800" y="361947"/>
            <a:ext cx="1308347" cy="569588"/>
            <a:chOff x="717275" y="488800"/>
            <a:chExt cx="415700" cy="180975"/>
          </a:xfrm>
        </p:grpSpPr>
        <p:sp>
          <p:nvSpPr>
            <p:cNvPr id="2225" name="Google Shape;2225;p1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30" name="Google Shape;2230;p18"/>
          <p:cNvGrpSpPr/>
          <p:nvPr/>
        </p:nvGrpSpPr>
        <p:grpSpPr>
          <a:xfrm flipH="1">
            <a:off x="9741201" y="1302485"/>
            <a:ext cx="798967" cy="6693567"/>
            <a:chOff x="153175" y="308325"/>
            <a:chExt cx="599225" cy="5020175"/>
          </a:xfrm>
        </p:grpSpPr>
        <p:sp>
          <p:nvSpPr>
            <p:cNvPr id="2231" name="Google Shape;2231;p18"/>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8"/>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8"/>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8"/>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8"/>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8"/>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8"/>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8"/>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8"/>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8"/>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1" name="Google Shape;2241;p18"/>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2" name="Google Shape;2242;p18"/>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8"/>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8"/>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8"/>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8"/>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8"/>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8"/>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8"/>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8"/>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8"/>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8"/>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8"/>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8"/>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8"/>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8"/>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8"/>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8"/>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8"/>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8"/>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8"/>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8"/>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8"/>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8"/>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8"/>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8"/>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8"/>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8"/>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8"/>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8"/>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8"/>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8"/>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8"/>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8"/>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8"/>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8"/>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8"/>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8"/>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8"/>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8"/>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8"/>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8"/>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8"/>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8"/>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8"/>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8"/>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8"/>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8"/>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8"/>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8"/>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8"/>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8"/>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8"/>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8"/>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8"/>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8"/>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8"/>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8"/>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8"/>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8"/>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8"/>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8"/>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8"/>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8"/>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8"/>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8"/>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8"/>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8"/>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8"/>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8"/>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8"/>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8"/>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8"/>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8"/>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8"/>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8"/>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8"/>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8"/>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8"/>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8"/>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8"/>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8"/>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8"/>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8"/>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8"/>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8"/>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8"/>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8"/>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8"/>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8"/>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8"/>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8"/>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8"/>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8"/>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8"/>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8"/>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8"/>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8"/>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8"/>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8"/>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8"/>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8"/>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8"/>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8"/>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8"/>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8"/>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8"/>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8"/>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8"/>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8"/>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8"/>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8"/>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55" name="Google Shape;2355;p18"/>
          <p:cNvSpPr txBox="1">
            <a:spLocks noGrp="1"/>
          </p:cNvSpPr>
          <p:nvPr>
            <p:ph type="title"/>
          </p:nvPr>
        </p:nvSpPr>
        <p:spPr>
          <a:xfrm>
            <a:off x="1426467" y="597284"/>
            <a:ext cx="7948400" cy="7636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356" name="Google Shape;2356;p18"/>
          <p:cNvSpPr txBox="1">
            <a:spLocks noGrp="1"/>
          </p:cNvSpPr>
          <p:nvPr>
            <p:ph type="title" idx="2"/>
          </p:nvPr>
        </p:nvSpPr>
        <p:spPr>
          <a:xfrm>
            <a:off x="2511552" y="2706624"/>
            <a:ext cx="2158000" cy="548800"/>
          </a:xfrm>
          <a:prstGeom prst="rect">
            <a:avLst/>
          </a:prstGeom>
        </p:spPr>
        <p:txBody>
          <a:bodyPr spcFirstLastPara="1" wrap="square" lIns="91425" tIns="91425" rIns="91425" bIns="91425" anchor="t" anchorCtr="0">
            <a:noAutofit/>
          </a:bodyPr>
          <a:lstStyle>
            <a:lvl1pPr lvl="0">
              <a:spcBef>
                <a:spcPts val="0"/>
              </a:spcBef>
              <a:spcAft>
                <a:spcPts val="0"/>
              </a:spcAft>
              <a:buSzPts val="1700"/>
              <a:buNone/>
              <a:defRPr sz="2267"/>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357" name="Google Shape;2357;p18"/>
          <p:cNvSpPr txBox="1">
            <a:spLocks noGrp="1"/>
          </p:cNvSpPr>
          <p:nvPr>
            <p:ph type="subTitle" idx="1"/>
          </p:nvPr>
        </p:nvSpPr>
        <p:spPr>
          <a:xfrm>
            <a:off x="2511552" y="3060192"/>
            <a:ext cx="2158000" cy="763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358" name="Google Shape;2358;p18"/>
          <p:cNvSpPr txBox="1">
            <a:spLocks noGrp="1"/>
          </p:cNvSpPr>
          <p:nvPr>
            <p:ph type="title" idx="3"/>
          </p:nvPr>
        </p:nvSpPr>
        <p:spPr>
          <a:xfrm>
            <a:off x="2511552" y="4608576"/>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59" name="Google Shape;2359;p18"/>
          <p:cNvSpPr txBox="1">
            <a:spLocks noGrp="1"/>
          </p:cNvSpPr>
          <p:nvPr>
            <p:ph type="subTitle" idx="4"/>
          </p:nvPr>
        </p:nvSpPr>
        <p:spPr>
          <a:xfrm>
            <a:off x="2511552" y="4962144"/>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60" name="Google Shape;2360;p18"/>
          <p:cNvSpPr txBox="1">
            <a:spLocks noGrp="1"/>
          </p:cNvSpPr>
          <p:nvPr>
            <p:ph type="title" idx="5"/>
          </p:nvPr>
        </p:nvSpPr>
        <p:spPr>
          <a:xfrm>
            <a:off x="6669024" y="270662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61" name="Google Shape;2361;p18"/>
          <p:cNvSpPr txBox="1">
            <a:spLocks noGrp="1"/>
          </p:cNvSpPr>
          <p:nvPr>
            <p:ph type="subTitle" idx="6"/>
          </p:nvPr>
        </p:nvSpPr>
        <p:spPr>
          <a:xfrm>
            <a:off x="6669024" y="306019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62" name="Google Shape;2362;p18"/>
          <p:cNvSpPr txBox="1">
            <a:spLocks noGrp="1"/>
          </p:cNvSpPr>
          <p:nvPr>
            <p:ph type="title" idx="7"/>
          </p:nvPr>
        </p:nvSpPr>
        <p:spPr>
          <a:xfrm>
            <a:off x="6669024" y="4608576"/>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63" name="Google Shape;2363;p18"/>
          <p:cNvSpPr txBox="1">
            <a:spLocks noGrp="1"/>
          </p:cNvSpPr>
          <p:nvPr>
            <p:ph type="subTitle" idx="8"/>
          </p:nvPr>
        </p:nvSpPr>
        <p:spPr>
          <a:xfrm>
            <a:off x="6669024" y="4962144"/>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8558502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2"/>
        </a:solidFill>
        <a:effectLst/>
      </p:bgPr>
    </p:bg>
    <p:spTree>
      <p:nvGrpSpPr>
        <p:cNvPr id="1" name="Shape 2364"/>
        <p:cNvGrpSpPr/>
        <p:nvPr/>
      </p:nvGrpSpPr>
      <p:grpSpPr>
        <a:xfrm>
          <a:off x="0" y="0"/>
          <a:ext cx="0" cy="0"/>
          <a:chOff x="0" y="0"/>
          <a:chExt cx="0" cy="0"/>
        </a:xfrm>
      </p:grpSpPr>
      <p:grpSp>
        <p:nvGrpSpPr>
          <p:cNvPr id="2365" name="Google Shape;2365;p19"/>
          <p:cNvGrpSpPr/>
          <p:nvPr/>
        </p:nvGrpSpPr>
        <p:grpSpPr>
          <a:xfrm>
            <a:off x="-2421466" y="1837133"/>
            <a:ext cx="16932735" cy="5053371"/>
            <a:chOff x="-1816100" y="1377850"/>
            <a:chExt cx="12699551" cy="3790028"/>
          </a:xfrm>
        </p:grpSpPr>
        <p:sp>
          <p:nvSpPr>
            <p:cNvPr id="2366" name="Google Shape;2366;p19"/>
            <p:cNvSpPr/>
            <p:nvPr/>
          </p:nvSpPr>
          <p:spPr>
            <a:xfrm>
              <a:off x="-1816100" y="1377850"/>
              <a:ext cx="6387867" cy="3790028"/>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9"/>
            <p:cNvSpPr/>
            <p:nvPr/>
          </p:nvSpPr>
          <p:spPr>
            <a:xfrm flipH="1">
              <a:off x="4495584" y="1377850"/>
              <a:ext cx="6387867" cy="3790028"/>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368" name="Google Shape;2368;p19"/>
          <p:cNvGrpSpPr/>
          <p:nvPr/>
        </p:nvGrpSpPr>
        <p:grpSpPr>
          <a:xfrm flipH="1">
            <a:off x="804800" y="1547947"/>
            <a:ext cx="1308347" cy="569588"/>
            <a:chOff x="717275" y="488800"/>
            <a:chExt cx="415700" cy="180975"/>
          </a:xfrm>
        </p:grpSpPr>
        <p:sp>
          <p:nvSpPr>
            <p:cNvPr id="2369" name="Google Shape;2369;p1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374" name="Google Shape;2374;p19"/>
          <p:cNvGrpSpPr/>
          <p:nvPr/>
        </p:nvGrpSpPr>
        <p:grpSpPr>
          <a:xfrm flipH="1">
            <a:off x="10460733" y="487181"/>
            <a:ext cx="1308347" cy="569588"/>
            <a:chOff x="717275" y="488800"/>
            <a:chExt cx="415700" cy="180975"/>
          </a:xfrm>
        </p:grpSpPr>
        <p:sp>
          <p:nvSpPr>
            <p:cNvPr id="2375" name="Google Shape;2375;p1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80" name="Google Shape;2380;p19"/>
          <p:cNvSpPr txBox="1">
            <a:spLocks noGrp="1"/>
          </p:cNvSpPr>
          <p:nvPr>
            <p:ph type="title"/>
          </p:nvPr>
        </p:nvSpPr>
        <p:spPr>
          <a:xfrm>
            <a:off x="1426467" y="596453"/>
            <a:ext cx="93392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381" name="Google Shape;2381;p19"/>
          <p:cNvSpPr txBox="1">
            <a:spLocks noGrp="1"/>
          </p:cNvSpPr>
          <p:nvPr>
            <p:ph type="title" idx="2"/>
          </p:nvPr>
        </p:nvSpPr>
        <p:spPr>
          <a:xfrm>
            <a:off x="1962899" y="3560067"/>
            <a:ext cx="23196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2" name="Google Shape;2382;p19"/>
          <p:cNvSpPr txBox="1">
            <a:spLocks noGrp="1"/>
          </p:cNvSpPr>
          <p:nvPr>
            <p:ph type="subTitle" idx="1"/>
          </p:nvPr>
        </p:nvSpPr>
        <p:spPr>
          <a:xfrm>
            <a:off x="1962912" y="391363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3" name="Google Shape;2383;p19"/>
          <p:cNvSpPr txBox="1">
            <a:spLocks noGrp="1"/>
          </p:cNvSpPr>
          <p:nvPr>
            <p:ph type="title" idx="3"/>
          </p:nvPr>
        </p:nvSpPr>
        <p:spPr>
          <a:xfrm>
            <a:off x="1962899" y="5023101"/>
            <a:ext cx="23196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4" name="Google Shape;2384;p19"/>
          <p:cNvSpPr txBox="1">
            <a:spLocks noGrp="1"/>
          </p:cNvSpPr>
          <p:nvPr>
            <p:ph type="subTitle" idx="4"/>
          </p:nvPr>
        </p:nvSpPr>
        <p:spPr>
          <a:xfrm>
            <a:off x="1962912" y="537667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5" name="Google Shape;2385;p19"/>
          <p:cNvSpPr txBox="1">
            <a:spLocks noGrp="1"/>
          </p:cNvSpPr>
          <p:nvPr>
            <p:ph type="title" idx="5"/>
          </p:nvPr>
        </p:nvSpPr>
        <p:spPr>
          <a:xfrm>
            <a:off x="5522976" y="356006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6" name="Google Shape;2386;p19"/>
          <p:cNvSpPr txBox="1">
            <a:spLocks noGrp="1"/>
          </p:cNvSpPr>
          <p:nvPr>
            <p:ph type="subTitle" idx="6"/>
          </p:nvPr>
        </p:nvSpPr>
        <p:spPr>
          <a:xfrm>
            <a:off x="5522976" y="391363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7" name="Google Shape;2387;p19"/>
          <p:cNvSpPr txBox="1">
            <a:spLocks noGrp="1"/>
          </p:cNvSpPr>
          <p:nvPr>
            <p:ph type="title" idx="7"/>
          </p:nvPr>
        </p:nvSpPr>
        <p:spPr>
          <a:xfrm>
            <a:off x="5522976" y="502310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8" name="Google Shape;2388;p19"/>
          <p:cNvSpPr txBox="1">
            <a:spLocks noGrp="1"/>
          </p:cNvSpPr>
          <p:nvPr>
            <p:ph type="subTitle" idx="8"/>
          </p:nvPr>
        </p:nvSpPr>
        <p:spPr>
          <a:xfrm>
            <a:off x="5522976" y="537667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9" name="Google Shape;2389;p19"/>
          <p:cNvSpPr txBox="1">
            <a:spLocks noGrp="1"/>
          </p:cNvSpPr>
          <p:nvPr>
            <p:ph type="title" idx="9"/>
          </p:nvPr>
        </p:nvSpPr>
        <p:spPr>
          <a:xfrm>
            <a:off x="9083040" y="356006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0" name="Google Shape;2390;p19"/>
          <p:cNvSpPr txBox="1">
            <a:spLocks noGrp="1"/>
          </p:cNvSpPr>
          <p:nvPr>
            <p:ph type="subTitle" idx="13"/>
          </p:nvPr>
        </p:nvSpPr>
        <p:spPr>
          <a:xfrm>
            <a:off x="9083040" y="391363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91" name="Google Shape;2391;p19"/>
          <p:cNvSpPr txBox="1">
            <a:spLocks noGrp="1"/>
          </p:cNvSpPr>
          <p:nvPr>
            <p:ph type="title" idx="14"/>
          </p:nvPr>
        </p:nvSpPr>
        <p:spPr>
          <a:xfrm>
            <a:off x="9083040" y="502310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2" name="Google Shape;2392;p19"/>
          <p:cNvSpPr txBox="1">
            <a:spLocks noGrp="1"/>
          </p:cNvSpPr>
          <p:nvPr>
            <p:ph type="subTitle" idx="15"/>
          </p:nvPr>
        </p:nvSpPr>
        <p:spPr>
          <a:xfrm>
            <a:off x="9083040" y="537667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7638317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3"/>
        </a:solidFill>
        <a:effectLst/>
      </p:bgPr>
    </p:bg>
    <p:spTree>
      <p:nvGrpSpPr>
        <p:cNvPr id="1" name="Shape 2393"/>
        <p:cNvGrpSpPr/>
        <p:nvPr/>
      </p:nvGrpSpPr>
      <p:grpSpPr>
        <a:xfrm>
          <a:off x="0" y="0"/>
          <a:ext cx="0" cy="0"/>
          <a:chOff x="0" y="0"/>
          <a:chExt cx="0" cy="0"/>
        </a:xfrm>
      </p:grpSpPr>
      <p:grpSp>
        <p:nvGrpSpPr>
          <p:cNvPr id="2394" name="Google Shape;2394;p20"/>
          <p:cNvGrpSpPr/>
          <p:nvPr/>
        </p:nvGrpSpPr>
        <p:grpSpPr>
          <a:xfrm>
            <a:off x="-306566" y="-132833"/>
            <a:ext cx="13007580" cy="6990833"/>
            <a:chOff x="-229925" y="-28000"/>
            <a:chExt cx="9755685" cy="5243125"/>
          </a:xfrm>
        </p:grpSpPr>
        <p:sp>
          <p:nvSpPr>
            <p:cNvPr id="2395" name="Google Shape;2395;p20"/>
            <p:cNvSpPr/>
            <p:nvPr/>
          </p:nvSpPr>
          <p:spPr>
            <a:xfrm>
              <a:off x="-76200"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20"/>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20"/>
            <p:cNvSpPr/>
            <p:nvPr/>
          </p:nvSpPr>
          <p:spPr>
            <a:xfrm>
              <a:off x="1069625" y="-28000"/>
              <a:ext cx="70044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398" name="Google Shape;2398;p20"/>
            <p:cNvGrpSpPr/>
            <p:nvPr/>
          </p:nvGrpSpPr>
          <p:grpSpPr>
            <a:xfrm flipH="1">
              <a:off x="-229925" y="1313360"/>
              <a:ext cx="981260" cy="427191"/>
              <a:chOff x="717275" y="488800"/>
              <a:chExt cx="415700" cy="180975"/>
            </a:xfrm>
          </p:grpSpPr>
          <p:sp>
            <p:nvSpPr>
              <p:cNvPr id="2399" name="Google Shape;2399;p20"/>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20"/>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20"/>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20"/>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20"/>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04" name="Google Shape;2404;p20"/>
            <p:cNvGrpSpPr/>
            <p:nvPr/>
          </p:nvGrpSpPr>
          <p:grpSpPr>
            <a:xfrm flipH="1">
              <a:off x="8544500" y="517785"/>
              <a:ext cx="981260" cy="427191"/>
              <a:chOff x="717275" y="488800"/>
              <a:chExt cx="415700" cy="180975"/>
            </a:xfrm>
          </p:grpSpPr>
          <p:sp>
            <p:nvSpPr>
              <p:cNvPr id="2405" name="Google Shape;2405;p20"/>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20"/>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20"/>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20"/>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20"/>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10" name="Google Shape;2410;p20"/>
          <p:cNvSpPr txBox="1">
            <a:spLocks noGrp="1"/>
          </p:cNvSpPr>
          <p:nvPr>
            <p:ph type="title"/>
          </p:nvPr>
        </p:nvSpPr>
        <p:spPr>
          <a:xfrm>
            <a:off x="1426467" y="598041"/>
            <a:ext cx="93392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57128960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3"/>
        </a:solidFill>
        <a:effectLst/>
      </p:bgPr>
    </p:bg>
    <p:spTree>
      <p:nvGrpSpPr>
        <p:cNvPr id="1" name="Shape 2411"/>
        <p:cNvGrpSpPr/>
        <p:nvPr/>
      </p:nvGrpSpPr>
      <p:grpSpPr>
        <a:xfrm>
          <a:off x="0" y="0"/>
          <a:ext cx="0" cy="0"/>
          <a:chOff x="0" y="0"/>
          <a:chExt cx="0" cy="0"/>
        </a:xfrm>
      </p:grpSpPr>
      <p:grpSp>
        <p:nvGrpSpPr>
          <p:cNvPr id="2412" name="Google Shape;2412;p21"/>
          <p:cNvGrpSpPr/>
          <p:nvPr/>
        </p:nvGrpSpPr>
        <p:grpSpPr>
          <a:xfrm>
            <a:off x="-306566" y="-132833"/>
            <a:ext cx="13007580" cy="6990833"/>
            <a:chOff x="-229925" y="-28000"/>
            <a:chExt cx="9755685" cy="5243125"/>
          </a:xfrm>
        </p:grpSpPr>
        <p:sp>
          <p:nvSpPr>
            <p:cNvPr id="2413" name="Google Shape;2413;p21"/>
            <p:cNvSpPr/>
            <p:nvPr/>
          </p:nvSpPr>
          <p:spPr>
            <a:xfrm>
              <a:off x="-76200"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21"/>
            <p:cNvSpPr/>
            <p:nvPr/>
          </p:nvSpPr>
          <p:spPr>
            <a:xfrm>
              <a:off x="1069625" y="-28000"/>
              <a:ext cx="80907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15" name="Google Shape;2415;p21"/>
            <p:cNvGrpSpPr/>
            <p:nvPr/>
          </p:nvGrpSpPr>
          <p:grpSpPr>
            <a:xfrm flipH="1">
              <a:off x="-229925" y="1313360"/>
              <a:ext cx="981260" cy="427191"/>
              <a:chOff x="717275" y="488800"/>
              <a:chExt cx="415700" cy="180975"/>
            </a:xfrm>
          </p:grpSpPr>
          <p:sp>
            <p:nvSpPr>
              <p:cNvPr id="2416" name="Google Shape;2416;p2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2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2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2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2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21" name="Google Shape;2421;p21"/>
            <p:cNvGrpSpPr/>
            <p:nvPr/>
          </p:nvGrpSpPr>
          <p:grpSpPr>
            <a:xfrm flipH="1">
              <a:off x="8544500" y="517785"/>
              <a:ext cx="981260" cy="427191"/>
              <a:chOff x="717275" y="488800"/>
              <a:chExt cx="415700" cy="180975"/>
            </a:xfrm>
          </p:grpSpPr>
          <p:sp>
            <p:nvSpPr>
              <p:cNvPr id="2422" name="Google Shape;2422;p2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2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2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2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2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27" name="Google Shape;2427;p21"/>
          <p:cNvSpPr txBox="1">
            <a:spLocks noGrp="1"/>
          </p:cNvSpPr>
          <p:nvPr>
            <p:ph type="title"/>
          </p:nvPr>
        </p:nvSpPr>
        <p:spPr>
          <a:xfrm>
            <a:off x="1426467" y="596572"/>
            <a:ext cx="933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400109599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2"/>
        </a:solidFill>
        <a:effectLst/>
      </p:bgPr>
    </p:bg>
    <p:spTree>
      <p:nvGrpSpPr>
        <p:cNvPr id="1" name="Shape 1156"/>
        <p:cNvGrpSpPr/>
        <p:nvPr/>
      </p:nvGrpSpPr>
      <p:grpSpPr>
        <a:xfrm>
          <a:off x="0" y="0"/>
          <a:ext cx="0" cy="0"/>
          <a:chOff x="0" y="0"/>
          <a:chExt cx="0" cy="0"/>
        </a:xfrm>
      </p:grpSpPr>
      <p:sp>
        <p:nvSpPr>
          <p:cNvPr id="1157" name="Google Shape;1157;p3"/>
          <p:cNvSpPr txBox="1">
            <a:spLocks noGrp="1"/>
          </p:cNvSpPr>
          <p:nvPr>
            <p:ph type="title"/>
          </p:nvPr>
        </p:nvSpPr>
        <p:spPr>
          <a:xfrm>
            <a:off x="1426467" y="2054729"/>
            <a:ext cx="4669600" cy="1377600"/>
          </a:xfrm>
          <a:prstGeom prst="rect">
            <a:avLst/>
          </a:prstGeom>
        </p:spPr>
        <p:txBody>
          <a:bodyPr spcFirstLastPara="1" wrap="square" lIns="91425" tIns="91425" rIns="91425" bIns="91425" anchor="ctr" anchorCtr="0">
            <a:noAutofit/>
          </a:bodyPr>
          <a:lstStyle>
            <a:lvl1pPr lvl="0" algn="r">
              <a:lnSpc>
                <a:spcPct val="80000"/>
              </a:lnSpc>
              <a:spcBef>
                <a:spcPts val="0"/>
              </a:spcBef>
              <a:spcAft>
                <a:spcPts val="0"/>
              </a:spcAft>
              <a:buSzPts val="4500"/>
              <a:buNone/>
              <a:defRPr sz="6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158" name="Google Shape;1158;p3"/>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grpSp>
        <p:nvGrpSpPr>
          <p:cNvPr id="1159" name="Google Shape;1159;p3"/>
          <p:cNvGrpSpPr/>
          <p:nvPr/>
        </p:nvGrpSpPr>
        <p:grpSpPr>
          <a:xfrm flipH="1">
            <a:off x="5406929" y="548158"/>
            <a:ext cx="6809735" cy="6305487"/>
            <a:chOff x="0" y="366825"/>
            <a:chExt cx="4986625" cy="3906100"/>
          </a:xfrm>
        </p:grpSpPr>
        <p:sp>
          <p:nvSpPr>
            <p:cNvPr id="1160" name="Google Shape;1160;p3"/>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1" name="Google Shape;1161;p3"/>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2" name="Google Shape;1162;p3"/>
            <p:cNvSpPr/>
            <p:nvPr/>
          </p:nvSpPr>
          <p:spPr>
            <a:xfrm flipH="1">
              <a:off x="900275" y="640250"/>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63" name="Google Shape;1163;p3"/>
          <p:cNvSpPr/>
          <p:nvPr/>
        </p:nvSpPr>
        <p:spPr>
          <a:xfrm>
            <a:off x="6481767" y="1296067"/>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3"/>
          <p:cNvSpPr/>
          <p:nvPr/>
        </p:nvSpPr>
        <p:spPr>
          <a:xfrm flipH="1">
            <a:off x="-594191" y="4277119"/>
            <a:ext cx="6648833"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3"/>
          <p:cNvSpPr/>
          <p:nvPr/>
        </p:nvSpPr>
        <p:spPr>
          <a:xfrm>
            <a:off x="5406934" y="4266833"/>
            <a:ext cx="6809735"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166" name="Google Shape;1166;p3"/>
          <p:cNvGrpSpPr/>
          <p:nvPr/>
        </p:nvGrpSpPr>
        <p:grpSpPr>
          <a:xfrm flipH="1">
            <a:off x="8273500" y="3551367"/>
            <a:ext cx="1088333" cy="456400"/>
            <a:chOff x="2210850" y="1812300"/>
            <a:chExt cx="816250" cy="342300"/>
          </a:xfrm>
        </p:grpSpPr>
        <p:sp>
          <p:nvSpPr>
            <p:cNvPr id="1167" name="Google Shape;1167;p3"/>
            <p:cNvSpPr/>
            <p:nvPr/>
          </p:nvSpPr>
          <p:spPr>
            <a:xfrm flipH="1">
              <a:off x="2508450" y="1812300"/>
              <a:ext cx="356675" cy="324750"/>
            </a:xfrm>
            <a:custGeom>
              <a:avLst/>
              <a:gdLst/>
              <a:ahLst/>
              <a:cxnLst/>
              <a:rect l="l" t="t" r="r" b="b"/>
              <a:pathLst>
                <a:path w="14267" h="12990" extrusionOk="0">
                  <a:moveTo>
                    <a:pt x="7129" y="0"/>
                  </a:moveTo>
                  <a:cubicBezTo>
                    <a:pt x="5466" y="0"/>
                    <a:pt x="3798" y="639"/>
                    <a:pt x="2522" y="1915"/>
                  </a:cubicBezTo>
                  <a:cubicBezTo>
                    <a:pt x="0" y="4437"/>
                    <a:pt x="0" y="8553"/>
                    <a:pt x="2522" y="11075"/>
                  </a:cubicBezTo>
                  <a:cubicBezTo>
                    <a:pt x="3798" y="12351"/>
                    <a:pt x="5466" y="12990"/>
                    <a:pt x="7129" y="12990"/>
                  </a:cubicBezTo>
                  <a:cubicBezTo>
                    <a:pt x="8793" y="12990"/>
                    <a:pt x="10452" y="12351"/>
                    <a:pt x="11713" y="11075"/>
                  </a:cubicBezTo>
                  <a:cubicBezTo>
                    <a:pt x="14266" y="8553"/>
                    <a:pt x="14266" y="4437"/>
                    <a:pt x="11713" y="1915"/>
                  </a:cubicBezTo>
                  <a:cubicBezTo>
                    <a:pt x="10452" y="639"/>
                    <a:pt x="8793" y="0"/>
                    <a:pt x="712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3"/>
            <p:cNvSpPr/>
            <p:nvPr/>
          </p:nvSpPr>
          <p:spPr>
            <a:xfrm flipH="1">
              <a:off x="2210850" y="2052450"/>
              <a:ext cx="200300" cy="102150"/>
            </a:xfrm>
            <a:custGeom>
              <a:avLst/>
              <a:gdLst/>
              <a:ahLst/>
              <a:cxnLst/>
              <a:rect l="l" t="t" r="r" b="b"/>
              <a:pathLst>
                <a:path w="8012" h="4086" extrusionOk="0">
                  <a:moveTo>
                    <a:pt x="4022" y="1"/>
                  </a:moveTo>
                  <a:cubicBezTo>
                    <a:pt x="1788" y="1"/>
                    <a:pt x="1" y="1788"/>
                    <a:pt x="1" y="4022"/>
                  </a:cubicBezTo>
                  <a:lnTo>
                    <a:pt x="1" y="4086"/>
                  </a:lnTo>
                  <a:lnTo>
                    <a:pt x="8011" y="4086"/>
                  </a:lnTo>
                  <a:lnTo>
                    <a:pt x="8011" y="4022"/>
                  </a:lnTo>
                  <a:cubicBezTo>
                    <a:pt x="8011" y="1788"/>
                    <a:pt x="6224" y="1"/>
                    <a:pt x="4022"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3"/>
            <p:cNvSpPr/>
            <p:nvPr/>
          </p:nvSpPr>
          <p:spPr>
            <a:xfrm flipH="1">
              <a:off x="2261925" y="2075600"/>
              <a:ext cx="686175" cy="78200"/>
            </a:xfrm>
            <a:custGeom>
              <a:avLst/>
              <a:gdLst/>
              <a:ahLst/>
              <a:cxnLst/>
              <a:rect l="l" t="t" r="r" b="b"/>
              <a:pathLst>
                <a:path w="27447" h="3128" extrusionOk="0">
                  <a:moveTo>
                    <a:pt x="0" y="0"/>
                  </a:moveTo>
                  <a:lnTo>
                    <a:pt x="0" y="3128"/>
                  </a:lnTo>
                  <a:lnTo>
                    <a:pt x="27447" y="3128"/>
                  </a:lnTo>
                  <a:lnTo>
                    <a:pt x="27447" y="0"/>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3"/>
            <p:cNvSpPr/>
            <p:nvPr/>
          </p:nvSpPr>
          <p:spPr>
            <a:xfrm flipH="1">
              <a:off x="2356075" y="2001025"/>
              <a:ext cx="224100" cy="153575"/>
            </a:xfrm>
            <a:custGeom>
              <a:avLst/>
              <a:gdLst/>
              <a:ahLst/>
              <a:cxnLst/>
              <a:rect l="l" t="t" r="r" b="b"/>
              <a:pathLst>
                <a:path w="8964" h="6143" extrusionOk="0">
                  <a:moveTo>
                    <a:pt x="4072" y="0"/>
                  </a:moveTo>
                  <a:cubicBezTo>
                    <a:pt x="1894" y="0"/>
                    <a:pt x="0" y="1789"/>
                    <a:pt x="28" y="4100"/>
                  </a:cubicBezTo>
                  <a:cubicBezTo>
                    <a:pt x="28" y="4802"/>
                    <a:pt x="219" y="5504"/>
                    <a:pt x="570" y="6143"/>
                  </a:cubicBezTo>
                  <a:lnTo>
                    <a:pt x="7623" y="6143"/>
                  </a:lnTo>
                  <a:cubicBezTo>
                    <a:pt x="8964" y="3813"/>
                    <a:pt x="7751" y="845"/>
                    <a:pt x="5134" y="143"/>
                  </a:cubicBezTo>
                  <a:cubicBezTo>
                    <a:pt x="4777" y="46"/>
                    <a:pt x="4421" y="0"/>
                    <a:pt x="4072"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3"/>
            <p:cNvSpPr/>
            <p:nvPr/>
          </p:nvSpPr>
          <p:spPr>
            <a:xfrm flipH="1">
              <a:off x="2736650" y="1977450"/>
              <a:ext cx="290450" cy="177150"/>
            </a:xfrm>
            <a:custGeom>
              <a:avLst/>
              <a:gdLst/>
              <a:ahLst/>
              <a:cxnLst/>
              <a:rect l="l" t="t" r="r" b="b"/>
              <a:pathLst>
                <a:path w="11618" h="7086" extrusionOk="0">
                  <a:moveTo>
                    <a:pt x="5809" y="1"/>
                  </a:moveTo>
                  <a:cubicBezTo>
                    <a:pt x="2171" y="1"/>
                    <a:pt x="1" y="4054"/>
                    <a:pt x="2011" y="7086"/>
                  </a:cubicBezTo>
                  <a:lnTo>
                    <a:pt x="9607" y="7086"/>
                  </a:lnTo>
                  <a:cubicBezTo>
                    <a:pt x="11618" y="4054"/>
                    <a:pt x="9447" y="1"/>
                    <a:pt x="58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72" name="Google Shape;1172;p3"/>
          <p:cNvGrpSpPr/>
          <p:nvPr/>
        </p:nvGrpSpPr>
        <p:grpSpPr>
          <a:xfrm flipH="1">
            <a:off x="6913668" y="1898167"/>
            <a:ext cx="813833" cy="341000"/>
            <a:chOff x="3568025" y="801000"/>
            <a:chExt cx="610375" cy="255750"/>
          </a:xfrm>
        </p:grpSpPr>
        <p:sp>
          <p:nvSpPr>
            <p:cNvPr id="1173" name="Google Shape;1173;p3"/>
            <p:cNvSpPr/>
            <p:nvPr/>
          </p:nvSpPr>
          <p:spPr>
            <a:xfrm flipH="1">
              <a:off x="3785825" y="801000"/>
              <a:ext cx="276100" cy="243050"/>
            </a:xfrm>
            <a:custGeom>
              <a:avLst/>
              <a:gdLst/>
              <a:ahLst/>
              <a:cxnLst/>
              <a:rect l="l" t="t" r="r" b="b"/>
              <a:pathLst>
                <a:path w="11044" h="9722" extrusionOk="0">
                  <a:moveTo>
                    <a:pt x="5509" y="0"/>
                  </a:moveTo>
                  <a:cubicBezTo>
                    <a:pt x="4895" y="0"/>
                    <a:pt x="4272" y="118"/>
                    <a:pt x="3671" y="368"/>
                  </a:cubicBezTo>
                  <a:cubicBezTo>
                    <a:pt x="1182" y="1389"/>
                    <a:pt x="1" y="4230"/>
                    <a:pt x="1022" y="6719"/>
                  </a:cubicBezTo>
                  <a:cubicBezTo>
                    <a:pt x="1789" y="8590"/>
                    <a:pt x="3584" y="9721"/>
                    <a:pt x="5485" y="9721"/>
                  </a:cubicBezTo>
                  <a:cubicBezTo>
                    <a:pt x="6114" y="9721"/>
                    <a:pt x="6754" y="9598"/>
                    <a:pt x="7373" y="9336"/>
                  </a:cubicBezTo>
                  <a:cubicBezTo>
                    <a:pt x="9862" y="8315"/>
                    <a:pt x="11043" y="5474"/>
                    <a:pt x="9990" y="2985"/>
                  </a:cubicBezTo>
                  <a:cubicBezTo>
                    <a:pt x="9218" y="1128"/>
                    <a:pt x="7408" y="0"/>
                    <a:pt x="550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4" name="Google Shape;1174;p3"/>
            <p:cNvSpPr/>
            <p:nvPr/>
          </p:nvSpPr>
          <p:spPr>
            <a:xfrm flipH="1">
              <a:off x="3568025" y="980125"/>
              <a:ext cx="150025" cy="76625"/>
            </a:xfrm>
            <a:custGeom>
              <a:avLst/>
              <a:gdLst/>
              <a:ahLst/>
              <a:cxnLst/>
              <a:rect l="l" t="t" r="r" b="b"/>
              <a:pathLst>
                <a:path w="6001" h="3065" extrusionOk="0">
                  <a:moveTo>
                    <a:pt x="3001" y="1"/>
                  </a:moveTo>
                  <a:cubicBezTo>
                    <a:pt x="1341" y="1"/>
                    <a:pt x="1" y="1341"/>
                    <a:pt x="1" y="3001"/>
                  </a:cubicBezTo>
                  <a:lnTo>
                    <a:pt x="1" y="3064"/>
                  </a:lnTo>
                  <a:lnTo>
                    <a:pt x="6001" y="3064"/>
                  </a:lnTo>
                  <a:lnTo>
                    <a:pt x="6001" y="3001"/>
                  </a:lnTo>
                  <a:cubicBezTo>
                    <a:pt x="6001" y="1341"/>
                    <a:pt x="4660" y="1"/>
                    <a:pt x="3001"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3"/>
            <p:cNvSpPr/>
            <p:nvPr/>
          </p:nvSpPr>
          <p:spPr>
            <a:xfrm flipH="1">
              <a:off x="3606325" y="997675"/>
              <a:ext cx="513050" cy="59075"/>
            </a:xfrm>
            <a:custGeom>
              <a:avLst/>
              <a:gdLst/>
              <a:ahLst/>
              <a:cxnLst/>
              <a:rect l="l" t="t" r="r" b="b"/>
              <a:pathLst>
                <a:path w="20522" h="2363" extrusionOk="0">
                  <a:moveTo>
                    <a:pt x="1" y="1"/>
                  </a:moveTo>
                  <a:lnTo>
                    <a:pt x="1" y="2362"/>
                  </a:lnTo>
                  <a:lnTo>
                    <a:pt x="20522" y="2362"/>
                  </a:lnTo>
                  <a:lnTo>
                    <a:pt x="20522" y="1"/>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3"/>
            <p:cNvSpPr/>
            <p:nvPr/>
          </p:nvSpPr>
          <p:spPr>
            <a:xfrm flipH="1">
              <a:off x="3671750" y="941025"/>
              <a:ext cx="191500" cy="115725"/>
            </a:xfrm>
            <a:custGeom>
              <a:avLst/>
              <a:gdLst/>
              <a:ahLst/>
              <a:cxnLst/>
              <a:rect l="l" t="t" r="r" b="b"/>
              <a:pathLst>
                <a:path w="7660" h="4629" extrusionOk="0">
                  <a:moveTo>
                    <a:pt x="3830" y="1"/>
                  </a:moveTo>
                  <a:cubicBezTo>
                    <a:pt x="1469" y="1"/>
                    <a:pt x="0" y="2586"/>
                    <a:pt x="1181" y="4628"/>
                  </a:cubicBezTo>
                  <a:lnTo>
                    <a:pt x="6479" y="4628"/>
                  </a:lnTo>
                  <a:cubicBezTo>
                    <a:pt x="7660" y="2586"/>
                    <a:pt x="6192" y="1"/>
                    <a:pt x="3830"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3"/>
            <p:cNvSpPr/>
            <p:nvPr/>
          </p:nvSpPr>
          <p:spPr>
            <a:xfrm flipH="1">
              <a:off x="3962150" y="925075"/>
              <a:ext cx="216250" cy="131675"/>
            </a:xfrm>
            <a:custGeom>
              <a:avLst/>
              <a:gdLst/>
              <a:ahLst/>
              <a:cxnLst/>
              <a:rect l="l" t="t" r="r" b="b"/>
              <a:pathLst>
                <a:path w="8650" h="5267" extrusionOk="0">
                  <a:moveTo>
                    <a:pt x="4309" y="1"/>
                  </a:moveTo>
                  <a:cubicBezTo>
                    <a:pt x="1628" y="1"/>
                    <a:pt x="0" y="3001"/>
                    <a:pt x="1468" y="5266"/>
                  </a:cubicBezTo>
                  <a:lnTo>
                    <a:pt x="7181" y="5266"/>
                  </a:lnTo>
                  <a:cubicBezTo>
                    <a:pt x="8649" y="3001"/>
                    <a:pt x="7021" y="1"/>
                    <a:pt x="43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78" name="Google Shape;1178;p3"/>
          <p:cNvGrpSpPr/>
          <p:nvPr/>
        </p:nvGrpSpPr>
        <p:grpSpPr>
          <a:xfrm flipH="1">
            <a:off x="823867" y="734181"/>
            <a:ext cx="1308347" cy="569588"/>
            <a:chOff x="717275" y="488800"/>
            <a:chExt cx="415700" cy="180975"/>
          </a:xfrm>
        </p:grpSpPr>
        <p:sp>
          <p:nvSpPr>
            <p:cNvPr id="1179" name="Google Shape;1179;p3"/>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3"/>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3"/>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3"/>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3"/>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84" name="Google Shape;1184;p3"/>
          <p:cNvSpPr txBox="1">
            <a:spLocks noGrp="1"/>
          </p:cNvSpPr>
          <p:nvPr>
            <p:ph type="title" idx="2" hasCustomPrompt="1"/>
          </p:nvPr>
        </p:nvSpPr>
        <p:spPr>
          <a:xfrm>
            <a:off x="6775929" y="2392999"/>
            <a:ext cx="2761200" cy="107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8000"/>
              <a:buNone/>
              <a:defRPr sz="10666"/>
            </a:lvl1pPr>
            <a:lvl2pPr lvl="1" algn="ctr" rtl="0">
              <a:spcBef>
                <a:spcPts val="0"/>
              </a:spcBef>
              <a:spcAft>
                <a:spcPts val="0"/>
              </a:spcAft>
              <a:buSzPts val="5400"/>
              <a:buFont typeface="Russo One"/>
              <a:buNone/>
              <a:defRPr sz="7200">
                <a:latin typeface="Russo One"/>
                <a:ea typeface="Russo One"/>
                <a:cs typeface="Russo One"/>
                <a:sym typeface="Russo One"/>
              </a:defRPr>
            </a:lvl2pPr>
            <a:lvl3pPr lvl="2" algn="ctr" rtl="0">
              <a:spcBef>
                <a:spcPts val="0"/>
              </a:spcBef>
              <a:spcAft>
                <a:spcPts val="0"/>
              </a:spcAft>
              <a:buSzPts val="5400"/>
              <a:buFont typeface="Russo One"/>
              <a:buNone/>
              <a:defRPr sz="7200">
                <a:latin typeface="Russo One"/>
                <a:ea typeface="Russo One"/>
                <a:cs typeface="Russo One"/>
                <a:sym typeface="Russo One"/>
              </a:defRPr>
            </a:lvl3pPr>
            <a:lvl4pPr lvl="3" algn="ctr" rtl="0">
              <a:spcBef>
                <a:spcPts val="0"/>
              </a:spcBef>
              <a:spcAft>
                <a:spcPts val="0"/>
              </a:spcAft>
              <a:buSzPts val="5400"/>
              <a:buFont typeface="Russo One"/>
              <a:buNone/>
              <a:defRPr sz="7200">
                <a:latin typeface="Russo One"/>
                <a:ea typeface="Russo One"/>
                <a:cs typeface="Russo One"/>
                <a:sym typeface="Russo One"/>
              </a:defRPr>
            </a:lvl4pPr>
            <a:lvl5pPr lvl="4" algn="ctr" rtl="0">
              <a:spcBef>
                <a:spcPts val="0"/>
              </a:spcBef>
              <a:spcAft>
                <a:spcPts val="0"/>
              </a:spcAft>
              <a:buSzPts val="5400"/>
              <a:buFont typeface="Russo One"/>
              <a:buNone/>
              <a:defRPr sz="7200">
                <a:latin typeface="Russo One"/>
                <a:ea typeface="Russo One"/>
                <a:cs typeface="Russo One"/>
                <a:sym typeface="Russo One"/>
              </a:defRPr>
            </a:lvl5pPr>
            <a:lvl6pPr lvl="5" algn="ctr" rtl="0">
              <a:spcBef>
                <a:spcPts val="0"/>
              </a:spcBef>
              <a:spcAft>
                <a:spcPts val="0"/>
              </a:spcAft>
              <a:buSzPts val="5400"/>
              <a:buFont typeface="Russo One"/>
              <a:buNone/>
              <a:defRPr sz="7200">
                <a:latin typeface="Russo One"/>
                <a:ea typeface="Russo One"/>
                <a:cs typeface="Russo One"/>
                <a:sym typeface="Russo One"/>
              </a:defRPr>
            </a:lvl6pPr>
            <a:lvl7pPr lvl="6" algn="ctr" rtl="0">
              <a:spcBef>
                <a:spcPts val="0"/>
              </a:spcBef>
              <a:spcAft>
                <a:spcPts val="0"/>
              </a:spcAft>
              <a:buSzPts val="5400"/>
              <a:buFont typeface="Russo One"/>
              <a:buNone/>
              <a:defRPr sz="7200">
                <a:latin typeface="Russo One"/>
                <a:ea typeface="Russo One"/>
                <a:cs typeface="Russo One"/>
                <a:sym typeface="Russo One"/>
              </a:defRPr>
            </a:lvl7pPr>
            <a:lvl8pPr lvl="7" algn="ctr" rtl="0">
              <a:spcBef>
                <a:spcPts val="0"/>
              </a:spcBef>
              <a:spcAft>
                <a:spcPts val="0"/>
              </a:spcAft>
              <a:buSzPts val="5400"/>
              <a:buFont typeface="Russo One"/>
              <a:buNone/>
              <a:defRPr sz="7200">
                <a:latin typeface="Russo One"/>
                <a:ea typeface="Russo One"/>
                <a:cs typeface="Russo One"/>
                <a:sym typeface="Russo One"/>
              </a:defRPr>
            </a:lvl8pPr>
            <a:lvl9pPr lvl="8" algn="ctr" rtl="0">
              <a:spcBef>
                <a:spcPts val="0"/>
              </a:spcBef>
              <a:spcAft>
                <a:spcPts val="0"/>
              </a:spcAft>
              <a:buSzPts val="5400"/>
              <a:buFont typeface="Russo One"/>
              <a:buNone/>
              <a:defRPr sz="7200">
                <a:latin typeface="Russo One"/>
                <a:ea typeface="Russo One"/>
                <a:cs typeface="Russo One"/>
                <a:sym typeface="Russo One"/>
              </a:defRPr>
            </a:lvl9pPr>
          </a:lstStyle>
          <a:p>
            <a:r>
              <a:t>xx%</a:t>
            </a:r>
          </a:p>
        </p:txBody>
      </p:sp>
      <p:sp>
        <p:nvSpPr>
          <p:cNvPr id="1185" name="Google Shape;1185;p3"/>
          <p:cNvSpPr txBox="1">
            <a:spLocks noGrp="1"/>
          </p:cNvSpPr>
          <p:nvPr>
            <p:ph type="subTitle" idx="1"/>
          </p:nvPr>
        </p:nvSpPr>
        <p:spPr>
          <a:xfrm>
            <a:off x="2133600" y="3462528"/>
            <a:ext cx="3962400" cy="1072800"/>
          </a:xfrm>
          <a:prstGeom prst="rect">
            <a:avLst/>
          </a:prstGeom>
        </p:spPr>
        <p:txBody>
          <a:bodyPr spcFirstLastPara="1" wrap="square" lIns="91425" tIns="91425" rIns="91425" bIns="91425" anchor="t" anchorCtr="0">
            <a:noAutofit/>
          </a:bodyPr>
          <a:lstStyle>
            <a:lvl1pPr lvl="0" algn="r">
              <a:spcBef>
                <a:spcPts val="0"/>
              </a:spcBef>
              <a:spcAft>
                <a:spcPts val="0"/>
              </a:spcAft>
              <a:buSzPts val="1600"/>
              <a:buNone/>
              <a:defRPr sz="2133"/>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75381778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428"/>
        <p:cNvGrpSpPr/>
        <p:nvPr/>
      </p:nvGrpSpPr>
      <p:grpSpPr>
        <a:xfrm>
          <a:off x="0" y="0"/>
          <a:ext cx="0" cy="0"/>
          <a:chOff x="0" y="0"/>
          <a:chExt cx="0" cy="0"/>
        </a:xfrm>
      </p:grpSpPr>
      <p:sp>
        <p:nvSpPr>
          <p:cNvPr id="2429" name="Google Shape;2429;p22"/>
          <p:cNvSpPr/>
          <p:nvPr/>
        </p:nvSpPr>
        <p:spPr>
          <a:xfrm flipH="1">
            <a:off x="-680404" y="-5967"/>
            <a:ext cx="3489600" cy="6858000"/>
          </a:xfrm>
          <a:prstGeom prst="rect">
            <a:avLst/>
          </a:pr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22"/>
          <p:cNvSpPr/>
          <p:nvPr/>
        </p:nvSpPr>
        <p:spPr>
          <a:xfrm flipH="1">
            <a:off x="-1128273" y="617734"/>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31" name="Google Shape;2431;p22"/>
          <p:cNvGrpSpPr/>
          <p:nvPr/>
        </p:nvGrpSpPr>
        <p:grpSpPr>
          <a:xfrm>
            <a:off x="914406" y="817090"/>
            <a:ext cx="1607817" cy="656143"/>
            <a:chOff x="717275" y="488800"/>
            <a:chExt cx="415700" cy="180975"/>
          </a:xfrm>
        </p:grpSpPr>
        <p:sp>
          <p:nvSpPr>
            <p:cNvPr id="2432" name="Google Shape;2432;p22"/>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22"/>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22"/>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22"/>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22"/>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37" name="Google Shape;2437;p22"/>
          <p:cNvSpPr txBox="1">
            <a:spLocks noGrp="1"/>
          </p:cNvSpPr>
          <p:nvPr>
            <p:ph type="title" hasCustomPrompt="1"/>
          </p:nvPr>
        </p:nvSpPr>
        <p:spPr>
          <a:xfrm>
            <a:off x="3707900" y="1016000"/>
            <a:ext cx="7057600" cy="103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2438" name="Google Shape;2438;p22"/>
          <p:cNvSpPr txBox="1">
            <a:spLocks noGrp="1"/>
          </p:cNvSpPr>
          <p:nvPr>
            <p:ph type="subTitle" idx="1"/>
          </p:nvPr>
        </p:nvSpPr>
        <p:spPr>
          <a:xfrm>
            <a:off x="3707933" y="1787467"/>
            <a:ext cx="7057600" cy="65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439" name="Google Shape;2439;p22"/>
          <p:cNvSpPr txBox="1">
            <a:spLocks noGrp="1"/>
          </p:cNvSpPr>
          <p:nvPr>
            <p:ph type="title" idx="2" hasCustomPrompt="1"/>
          </p:nvPr>
        </p:nvSpPr>
        <p:spPr>
          <a:xfrm>
            <a:off x="3707900" y="2849867"/>
            <a:ext cx="7057600" cy="103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2440" name="Google Shape;2440;p22"/>
          <p:cNvSpPr txBox="1">
            <a:spLocks noGrp="1"/>
          </p:cNvSpPr>
          <p:nvPr>
            <p:ph type="subTitle" idx="3"/>
          </p:nvPr>
        </p:nvSpPr>
        <p:spPr>
          <a:xfrm>
            <a:off x="3707933" y="3621333"/>
            <a:ext cx="7057600" cy="65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441" name="Google Shape;2441;p22"/>
          <p:cNvSpPr txBox="1">
            <a:spLocks noGrp="1"/>
          </p:cNvSpPr>
          <p:nvPr>
            <p:ph type="title" idx="4" hasCustomPrompt="1"/>
          </p:nvPr>
        </p:nvSpPr>
        <p:spPr>
          <a:xfrm>
            <a:off x="3707900" y="4683733"/>
            <a:ext cx="7057600" cy="103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2442" name="Google Shape;2442;p22"/>
          <p:cNvSpPr txBox="1">
            <a:spLocks noGrp="1"/>
          </p:cNvSpPr>
          <p:nvPr>
            <p:ph type="subTitle" idx="5"/>
          </p:nvPr>
        </p:nvSpPr>
        <p:spPr>
          <a:xfrm>
            <a:off x="3707933" y="5455200"/>
            <a:ext cx="7057600" cy="65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443" name="Google Shape;2443;p22"/>
          <p:cNvSpPr/>
          <p:nvPr/>
        </p:nvSpPr>
        <p:spPr>
          <a:xfrm>
            <a:off x="-3839637" y="37635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44" name="Google Shape;2444;p22"/>
          <p:cNvGrpSpPr/>
          <p:nvPr/>
        </p:nvGrpSpPr>
        <p:grpSpPr>
          <a:xfrm flipH="1">
            <a:off x="1426483" y="2443480"/>
            <a:ext cx="603460" cy="5055651"/>
            <a:chOff x="153175" y="308325"/>
            <a:chExt cx="599225" cy="5020175"/>
          </a:xfrm>
        </p:grpSpPr>
        <p:sp>
          <p:nvSpPr>
            <p:cNvPr id="2445" name="Google Shape;2445;p22"/>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22"/>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22"/>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22"/>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22"/>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22"/>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22"/>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22"/>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22"/>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22"/>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22"/>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22"/>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22"/>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22"/>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22"/>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22"/>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22"/>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22"/>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22"/>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22"/>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22"/>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22"/>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22"/>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22"/>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22"/>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22"/>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22"/>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22"/>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22"/>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22"/>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22"/>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22"/>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22"/>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22"/>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22"/>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22"/>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2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22"/>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22"/>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22"/>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22"/>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22"/>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22"/>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22"/>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22"/>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22"/>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22"/>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22"/>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22"/>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22"/>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22"/>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22"/>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22"/>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22"/>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22"/>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22"/>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22"/>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22"/>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22"/>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22"/>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22"/>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22"/>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22"/>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22"/>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22"/>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22"/>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22"/>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22"/>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22"/>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22"/>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22"/>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22"/>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22"/>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22"/>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22"/>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22"/>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22"/>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22"/>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22"/>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22"/>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22"/>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22"/>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22"/>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22"/>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22"/>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22"/>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22"/>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22"/>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22"/>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22"/>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22"/>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22"/>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22"/>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22"/>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22"/>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22"/>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22"/>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22"/>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22"/>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22"/>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2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22"/>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22"/>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22"/>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22"/>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22"/>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22"/>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22"/>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22"/>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22"/>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22"/>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22"/>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22"/>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22"/>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22"/>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22"/>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22"/>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22"/>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22"/>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22"/>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22"/>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22"/>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22"/>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22"/>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8759185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569"/>
        <p:cNvGrpSpPr/>
        <p:nvPr/>
      </p:nvGrpSpPr>
      <p:grpSpPr>
        <a:xfrm>
          <a:off x="0" y="0"/>
          <a:ext cx="0" cy="0"/>
          <a:chOff x="0" y="0"/>
          <a:chExt cx="0" cy="0"/>
        </a:xfrm>
      </p:grpSpPr>
      <p:sp>
        <p:nvSpPr>
          <p:cNvPr id="2570" name="Google Shape;2570;p23"/>
          <p:cNvSpPr txBox="1">
            <a:spLocks noGrp="1"/>
          </p:cNvSpPr>
          <p:nvPr>
            <p:ph type="title"/>
          </p:nvPr>
        </p:nvSpPr>
        <p:spPr>
          <a:xfrm>
            <a:off x="1423467" y="2012967"/>
            <a:ext cx="3913600" cy="186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571" name="Google Shape;2571;p23"/>
          <p:cNvSpPr txBox="1">
            <a:spLocks noGrp="1"/>
          </p:cNvSpPr>
          <p:nvPr>
            <p:ph type="subTitle" idx="1"/>
          </p:nvPr>
        </p:nvSpPr>
        <p:spPr>
          <a:xfrm>
            <a:off x="1426467" y="4000500"/>
            <a:ext cx="3907600" cy="901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600"/>
              <a:buNone/>
              <a:defRPr sz="2133"/>
            </a:lvl2pPr>
            <a:lvl3pPr lvl="2">
              <a:spcBef>
                <a:spcPts val="2133"/>
              </a:spcBef>
              <a:spcAft>
                <a:spcPts val="0"/>
              </a:spcAft>
              <a:buSzPts val="1600"/>
              <a:buNone/>
              <a:defRPr sz="2133"/>
            </a:lvl3pPr>
            <a:lvl4pPr lvl="3">
              <a:spcBef>
                <a:spcPts val="2133"/>
              </a:spcBef>
              <a:spcAft>
                <a:spcPts val="0"/>
              </a:spcAft>
              <a:buSzPts val="1600"/>
              <a:buNone/>
              <a:defRPr sz="2133"/>
            </a:lvl4pPr>
            <a:lvl5pPr lvl="4">
              <a:spcBef>
                <a:spcPts val="2133"/>
              </a:spcBef>
              <a:spcAft>
                <a:spcPts val="0"/>
              </a:spcAft>
              <a:buSzPts val="1600"/>
              <a:buNone/>
              <a:defRPr sz="2133"/>
            </a:lvl5pPr>
            <a:lvl6pPr lvl="5">
              <a:spcBef>
                <a:spcPts val="2133"/>
              </a:spcBef>
              <a:spcAft>
                <a:spcPts val="0"/>
              </a:spcAft>
              <a:buSzPts val="1600"/>
              <a:buNone/>
              <a:defRPr sz="2133"/>
            </a:lvl6pPr>
            <a:lvl7pPr lvl="6">
              <a:spcBef>
                <a:spcPts val="2133"/>
              </a:spcBef>
              <a:spcAft>
                <a:spcPts val="0"/>
              </a:spcAft>
              <a:buSzPts val="1600"/>
              <a:buNone/>
              <a:defRPr sz="2133"/>
            </a:lvl7pPr>
            <a:lvl8pPr lvl="7">
              <a:spcBef>
                <a:spcPts val="2133"/>
              </a:spcBef>
              <a:spcAft>
                <a:spcPts val="0"/>
              </a:spcAft>
              <a:buSzPts val="1600"/>
              <a:buNone/>
              <a:defRPr sz="2133"/>
            </a:lvl8pPr>
            <a:lvl9pPr lvl="8">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3868580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3"/>
        </a:solidFill>
        <a:effectLst/>
      </p:bgPr>
    </p:bg>
    <p:spTree>
      <p:nvGrpSpPr>
        <p:cNvPr id="1" name="Shape 2572"/>
        <p:cNvGrpSpPr/>
        <p:nvPr/>
      </p:nvGrpSpPr>
      <p:grpSpPr>
        <a:xfrm>
          <a:off x="0" y="0"/>
          <a:ext cx="0" cy="0"/>
          <a:chOff x="0" y="0"/>
          <a:chExt cx="0" cy="0"/>
        </a:xfrm>
      </p:grpSpPr>
      <p:grpSp>
        <p:nvGrpSpPr>
          <p:cNvPr id="2573" name="Google Shape;2573;p24"/>
          <p:cNvGrpSpPr/>
          <p:nvPr/>
        </p:nvGrpSpPr>
        <p:grpSpPr>
          <a:xfrm>
            <a:off x="-152400" y="-132833"/>
            <a:ext cx="12853413" cy="6990833"/>
            <a:chOff x="-114300" y="-28000"/>
            <a:chExt cx="9640060" cy="5243125"/>
          </a:xfrm>
        </p:grpSpPr>
        <p:sp>
          <p:nvSpPr>
            <p:cNvPr id="2574" name="Google Shape;2574;p24"/>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24"/>
            <p:cNvSpPr/>
            <p:nvPr/>
          </p:nvSpPr>
          <p:spPr>
            <a:xfrm>
              <a:off x="-114300" y="-28000"/>
              <a:ext cx="81882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576" name="Google Shape;2576;p24"/>
            <p:cNvGrpSpPr/>
            <p:nvPr/>
          </p:nvGrpSpPr>
          <p:grpSpPr>
            <a:xfrm flipH="1">
              <a:off x="8544500" y="517785"/>
              <a:ext cx="981260" cy="427191"/>
              <a:chOff x="717275" y="488800"/>
              <a:chExt cx="415700" cy="180975"/>
            </a:xfrm>
          </p:grpSpPr>
          <p:sp>
            <p:nvSpPr>
              <p:cNvPr id="2577" name="Google Shape;2577;p24"/>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24"/>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24"/>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24"/>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24"/>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582" name="Google Shape;2582;p24"/>
          <p:cNvSpPr txBox="1">
            <a:spLocks noGrp="1"/>
          </p:cNvSpPr>
          <p:nvPr>
            <p:ph type="title"/>
          </p:nvPr>
        </p:nvSpPr>
        <p:spPr>
          <a:xfrm>
            <a:off x="1426467" y="596928"/>
            <a:ext cx="933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251083897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2583"/>
        <p:cNvGrpSpPr/>
        <p:nvPr/>
      </p:nvGrpSpPr>
      <p:grpSpPr>
        <a:xfrm>
          <a:off x="0" y="0"/>
          <a:ext cx="0" cy="0"/>
          <a:chOff x="0" y="0"/>
          <a:chExt cx="0" cy="0"/>
        </a:xfrm>
      </p:grpSpPr>
      <p:grpSp>
        <p:nvGrpSpPr>
          <p:cNvPr id="2584" name="Google Shape;2584;p25"/>
          <p:cNvGrpSpPr/>
          <p:nvPr/>
        </p:nvGrpSpPr>
        <p:grpSpPr>
          <a:xfrm>
            <a:off x="7050778" y="1153092"/>
            <a:ext cx="6476657" cy="5378531"/>
            <a:chOff x="1066449" y="806525"/>
            <a:chExt cx="5454793" cy="4345000"/>
          </a:xfrm>
        </p:grpSpPr>
        <p:sp>
          <p:nvSpPr>
            <p:cNvPr id="2585" name="Google Shape;2585;p25"/>
            <p:cNvSpPr/>
            <p:nvPr/>
          </p:nvSpPr>
          <p:spPr>
            <a:xfrm>
              <a:off x="2857038" y="2048483"/>
              <a:ext cx="1306838" cy="854188"/>
            </a:xfrm>
            <a:custGeom>
              <a:avLst/>
              <a:gdLst/>
              <a:ahLst/>
              <a:cxnLst/>
              <a:rect l="l" t="t" r="r" b="b"/>
              <a:pathLst>
                <a:path w="38894" h="27550" extrusionOk="0">
                  <a:moveTo>
                    <a:pt x="19447" y="0"/>
                  </a:moveTo>
                  <a:lnTo>
                    <a:pt x="17556" y="135"/>
                  </a:lnTo>
                  <a:lnTo>
                    <a:pt x="15531" y="406"/>
                  </a:lnTo>
                  <a:lnTo>
                    <a:pt x="13640" y="946"/>
                  </a:lnTo>
                  <a:lnTo>
                    <a:pt x="11885" y="1621"/>
                  </a:lnTo>
                  <a:lnTo>
                    <a:pt x="10264" y="2431"/>
                  </a:lnTo>
                  <a:lnTo>
                    <a:pt x="8644" y="3376"/>
                  </a:lnTo>
                  <a:lnTo>
                    <a:pt x="7158" y="4457"/>
                  </a:lnTo>
                  <a:lnTo>
                    <a:pt x="5808" y="5672"/>
                  </a:lnTo>
                  <a:lnTo>
                    <a:pt x="4457" y="7158"/>
                  </a:lnTo>
                  <a:lnTo>
                    <a:pt x="3377" y="8643"/>
                  </a:lnTo>
                  <a:lnTo>
                    <a:pt x="2432" y="10129"/>
                  </a:lnTo>
                  <a:lnTo>
                    <a:pt x="1621" y="11884"/>
                  </a:lnTo>
                  <a:lnTo>
                    <a:pt x="946" y="13640"/>
                  </a:lnTo>
                  <a:lnTo>
                    <a:pt x="406" y="15530"/>
                  </a:lnTo>
                  <a:lnTo>
                    <a:pt x="136" y="17421"/>
                  </a:lnTo>
                  <a:lnTo>
                    <a:pt x="1" y="19446"/>
                  </a:lnTo>
                  <a:lnTo>
                    <a:pt x="136" y="21607"/>
                  </a:lnTo>
                  <a:lnTo>
                    <a:pt x="541" y="23633"/>
                  </a:lnTo>
                  <a:lnTo>
                    <a:pt x="1081" y="25658"/>
                  </a:lnTo>
                  <a:lnTo>
                    <a:pt x="1756" y="27549"/>
                  </a:lnTo>
                  <a:lnTo>
                    <a:pt x="6888" y="24983"/>
                  </a:lnTo>
                  <a:lnTo>
                    <a:pt x="11074" y="22823"/>
                  </a:lnTo>
                  <a:lnTo>
                    <a:pt x="15801" y="20257"/>
                  </a:lnTo>
                  <a:lnTo>
                    <a:pt x="16476" y="19987"/>
                  </a:lnTo>
                  <a:lnTo>
                    <a:pt x="17151" y="19852"/>
                  </a:lnTo>
                  <a:lnTo>
                    <a:pt x="18232" y="19717"/>
                  </a:lnTo>
                  <a:lnTo>
                    <a:pt x="19312" y="19717"/>
                  </a:lnTo>
                  <a:lnTo>
                    <a:pt x="21067" y="19582"/>
                  </a:lnTo>
                  <a:lnTo>
                    <a:pt x="22013" y="19446"/>
                  </a:lnTo>
                  <a:lnTo>
                    <a:pt x="22553" y="19311"/>
                  </a:lnTo>
                  <a:lnTo>
                    <a:pt x="22823" y="19176"/>
                  </a:lnTo>
                  <a:lnTo>
                    <a:pt x="23228" y="19311"/>
                  </a:lnTo>
                  <a:lnTo>
                    <a:pt x="23903" y="19717"/>
                  </a:lnTo>
                  <a:lnTo>
                    <a:pt x="25524" y="20662"/>
                  </a:lnTo>
                  <a:lnTo>
                    <a:pt x="30385" y="23498"/>
                  </a:lnTo>
                  <a:lnTo>
                    <a:pt x="37273" y="27279"/>
                  </a:lnTo>
                  <a:lnTo>
                    <a:pt x="37948" y="25388"/>
                  </a:lnTo>
                  <a:lnTo>
                    <a:pt x="38488" y="23498"/>
                  </a:lnTo>
                  <a:lnTo>
                    <a:pt x="38758" y="21472"/>
                  </a:lnTo>
                  <a:lnTo>
                    <a:pt x="38893" y="19446"/>
                  </a:lnTo>
                  <a:lnTo>
                    <a:pt x="38758" y="17421"/>
                  </a:lnTo>
                  <a:lnTo>
                    <a:pt x="38488" y="15530"/>
                  </a:lnTo>
                  <a:lnTo>
                    <a:pt x="38083" y="13640"/>
                  </a:lnTo>
                  <a:lnTo>
                    <a:pt x="37408" y="11884"/>
                  </a:lnTo>
                  <a:lnTo>
                    <a:pt x="36597" y="10129"/>
                  </a:lnTo>
                  <a:lnTo>
                    <a:pt x="35517" y="8643"/>
                  </a:lnTo>
                  <a:lnTo>
                    <a:pt x="34437" y="7158"/>
                  </a:lnTo>
                  <a:lnTo>
                    <a:pt x="33221" y="5672"/>
                  </a:lnTo>
                  <a:lnTo>
                    <a:pt x="31871" y="4457"/>
                  </a:lnTo>
                  <a:lnTo>
                    <a:pt x="30385" y="3376"/>
                  </a:lnTo>
                  <a:lnTo>
                    <a:pt x="28765" y="2431"/>
                  </a:lnTo>
                  <a:lnTo>
                    <a:pt x="27009" y="1621"/>
                  </a:lnTo>
                  <a:lnTo>
                    <a:pt x="25254" y="946"/>
                  </a:lnTo>
                  <a:lnTo>
                    <a:pt x="23363" y="406"/>
                  </a:lnTo>
                  <a:lnTo>
                    <a:pt x="21473" y="135"/>
                  </a:lnTo>
                  <a:lnTo>
                    <a:pt x="1944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25"/>
            <p:cNvSpPr/>
            <p:nvPr/>
          </p:nvSpPr>
          <p:spPr>
            <a:xfrm>
              <a:off x="1066449" y="2410150"/>
              <a:ext cx="5417457" cy="1914250"/>
            </a:xfrm>
            <a:custGeom>
              <a:avLst/>
              <a:gdLst/>
              <a:ahLst/>
              <a:cxnLst/>
              <a:rect l="l" t="t" r="r" b="b"/>
              <a:pathLst>
                <a:path w="240242" h="76570" extrusionOk="0">
                  <a:moveTo>
                    <a:pt x="105604" y="0"/>
                  </a:moveTo>
                  <a:lnTo>
                    <a:pt x="105469" y="135"/>
                  </a:lnTo>
                  <a:lnTo>
                    <a:pt x="104659" y="270"/>
                  </a:lnTo>
                  <a:lnTo>
                    <a:pt x="103578" y="406"/>
                  </a:lnTo>
                  <a:lnTo>
                    <a:pt x="102498" y="541"/>
                  </a:lnTo>
                  <a:lnTo>
                    <a:pt x="100337" y="541"/>
                  </a:lnTo>
                  <a:lnTo>
                    <a:pt x="99527" y="811"/>
                  </a:lnTo>
                  <a:lnTo>
                    <a:pt x="98717" y="1081"/>
                  </a:lnTo>
                  <a:lnTo>
                    <a:pt x="92775" y="4322"/>
                  </a:lnTo>
                  <a:lnTo>
                    <a:pt x="87508" y="7023"/>
                  </a:lnTo>
                  <a:lnTo>
                    <a:pt x="81161" y="9994"/>
                  </a:lnTo>
                  <a:lnTo>
                    <a:pt x="79406" y="10669"/>
                  </a:lnTo>
                  <a:lnTo>
                    <a:pt x="77515" y="11344"/>
                  </a:lnTo>
                  <a:lnTo>
                    <a:pt x="73599" y="12559"/>
                  </a:lnTo>
                  <a:lnTo>
                    <a:pt x="69548" y="13505"/>
                  </a:lnTo>
                  <a:lnTo>
                    <a:pt x="65496" y="14450"/>
                  </a:lnTo>
                  <a:lnTo>
                    <a:pt x="58474" y="15665"/>
                  </a:lnTo>
                  <a:lnTo>
                    <a:pt x="54153" y="16476"/>
                  </a:lnTo>
                  <a:lnTo>
                    <a:pt x="49156" y="17286"/>
                  </a:lnTo>
                  <a:lnTo>
                    <a:pt x="40919" y="18636"/>
                  </a:lnTo>
                  <a:lnTo>
                    <a:pt x="25794" y="20797"/>
                  </a:lnTo>
                  <a:lnTo>
                    <a:pt x="22958" y="21202"/>
                  </a:lnTo>
                  <a:lnTo>
                    <a:pt x="19312" y="21472"/>
                  </a:lnTo>
                  <a:lnTo>
                    <a:pt x="10939" y="21877"/>
                  </a:lnTo>
                  <a:lnTo>
                    <a:pt x="541" y="22282"/>
                  </a:lnTo>
                  <a:lnTo>
                    <a:pt x="1" y="76569"/>
                  </a:lnTo>
                  <a:lnTo>
                    <a:pt x="240241" y="76569"/>
                  </a:lnTo>
                  <a:lnTo>
                    <a:pt x="240241" y="25929"/>
                  </a:lnTo>
                  <a:lnTo>
                    <a:pt x="234299" y="26334"/>
                  </a:lnTo>
                  <a:lnTo>
                    <a:pt x="227952" y="26739"/>
                  </a:lnTo>
                  <a:lnTo>
                    <a:pt x="220120" y="27144"/>
                  </a:lnTo>
                  <a:lnTo>
                    <a:pt x="211612" y="27279"/>
                  </a:lnTo>
                  <a:lnTo>
                    <a:pt x="207291" y="27279"/>
                  </a:lnTo>
                  <a:lnTo>
                    <a:pt x="202970" y="27144"/>
                  </a:lnTo>
                  <a:lnTo>
                    <a:pt x="198783" y="26874"/>
                  </a:lnTo>
                  <a:lnTo>
                    <a:pt x="195002" y="26604"/>
                  </a:lnTo>
                  <a:lnTo>
                    <a:pt x="191356" y="26064"/>
                  </a:lnTo>
                  <a:lnTo>
                    <a:pt x="188115" y="25388"/>
                  </a:lnTo>
                  <a:lnTo>
                    <a:pt x="182038" y="23903"/>
                  </a:lnTo>
                  <a:lnTo>
                    <a:pt x="173935" y="22147"/>
                  </a:lnTo>
                  <a:lnTo>
                    <a:pt x="166778" y="20527"/>
                  </a:lnTo>
                  <a:lnTo>
                    <a:pt x="163402" y="19717"/>
                  </a:lnTo>
                  <a:lnTo>
                    <a:pt x="162997" y="19582"/>
                  </a:lnTo>
                  <a:lnTo>
                    <a:pt x="162592" y="19582"/>
                  </a:lnTo>
                  <a:lnTo>
                    <a:pt x="161512" y="19717"/>
                  </a:lnTo>
                  <a:lnTo>
                    <a:pt x="160026" y="19717"/>
                  </a:lnTo>
                  <a:lnTo>
                    <a:pt x="159756" y="19582"/>
                  </a:lnTo>
                  <a:lnTo>
                    <a:pt x="158676" y="19176"/>
                  </a:lnTo>
                  <a:lnTo>
                    <a:pt x="156785" y="18636"/>
                  </a:lnTo>
                  <a:lnTo>
                    <a:pt x="153004" y="17421"/>
                  </a:lnTo>
                  <a:lnTo>
                    <a:pt x="151653" y="17151"/>
                  </a:lnTo>
                  <a:lnTo>
                    <a:pt x="150168" y="17016"/>
                  </a:lnTo>
                  <a:lnTo>
                    <a:pt x="148683" y="16881"/>
                  </a:lnTo>
                  <a:lnTo>
                    <a:pt x="147332" y="16611"/>
                  </a:lnTo>
                  <a:lnTo>
                    <a:pt x="146252" y="16341"/>
                  </a:lnTo>
                  <a:lnTo>
                    <a:pt x="145306" y="16341"/>
                  </a:lnTo>
                  <a:lnTo>
                    <a:pt x="143821" y="16611"/>
                  </a:lnTo>
                  <a:lnTo>
                    <a:pt x="142200" y="16205"/>
                  </a:lnTo>
                  <a:lnTo>
                    <a:pt x="138014" y="15260"/>
                  </a:lnTo>
                  <a:lnTo>
                    <a:pt x="136259" y="14855"/>
                  </a:lnTo>
                  <a:lnTo>
                    <a:pt x="134233" y="14180"/>
                  </a:lnTo>
                  <a:lnTo>
                    <a:pt x="129642" y="12424"/>
                  </a:lnTo>
                  <a:lnTo>
                    <a:pt x="125185" y="10534"/>
                  </a:lnTo>
                  <a:lnTo>
                    <a:pt x="121539" y="8778"/>
                  </a:lnTo>
                  <a:lnTo>
                    <a:pt x="114112" y="4727"/>
                  </a:lnTo>
                  <a:lnTo>
                    <a:pt x="108440" y="1486"/>
                  </a:lnTo>
                  <a:lnTo>
                    <a:pt x="106549" y="406"/>
                  </a:lnTo>
                  <a:lnTo>
                    <a:pt x="105874" y="135"/>
                  </a:lnTo>
                  <a:lnTo>
                    <a:pt x="105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25"/>
            <p:cNvSpPr/>
            <p:nvPr/>
          </p:nvSpPr>
          <p:spPr>
            <a:xfrm>
              <a:off x="3300200" y="2714000"/>
              <a:ext cx="3400" cy="3400"/>
            </a:xfrm>
            <a:custGeom>
              <a:avLst/>
              <a:gdLst/>
              <a:ahLst/>
              <a:cxnLst/>
              <a:rect l="l" t="t" r="r" b="b"/>
              <a:pathLst>
                <a:path w="136" h="136" extrusionOk="0">
                  <a:moveTo>
                    <a:pt x="136" y="135"/>
                  </a:moveTo>
                  <a:lnTo>
                    <a:pt x="1" y="0"/>
                  </a:lnTo>
                  <a:lnTo>
                    <a:pt x="1" y="0"/>
                  </a:lnTo>
                  <a:lnTo>
                    <a:pt x="136" y="135"/>
                  </a:lnTo>
                  <a:lnTo>
                    <a:pt x="136" y="135"/>
                  </a:lnTo>
                  <a:close/>
                </a:path>
              </a:pathLst>
            </a:custGeom>
            <a:solidFill>
              <a:srgbClr val="FF999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25"/>
            <p:cNvSpPr/>
            <p:nvPr/>
          </p:nvSpPr>
          <p:spPr>
            <a:xfrm>
              <a:off x="2805289" y="2410150"/>
              <a:ext cx="1379519" cy="398400"/>
            </a:xfrm>
            <a:custGeom>
              <a:avLst/>
              <a:gdLst/>
              <a:ahLst/>
              <a:cxnLst/>
              <a:rect l="l" t="t" r="r" b="b"/>
              <a:pathLst>
                <a:path w="61176" h="15936" extrusionOk="0">
                  <a:moveTo>
                    <a:pt x="28495" y="0"/>
                  </a:moveTo>
                  <a:lnTo>
                    <a:pt x="28360" y="135"/>
                  </a:lnTo>
                  <a:lnTo>
                    <a:pt x="27550" y="270"/>
                  </a:lnTo>
                  <a:lnTo>
                    <a:pt x="26469" y="406"/>
                  </a:lnTo>
                  <a:lnTo>
                    <a:pt x="25389" y="541"/>
                  </a:lnTo>
                  <a:lnTo>
                    <a:pt x="23228" y="541"/>
                  </a:lnTo>
                  <a:lnTo>
                    <a:pt x="22418" y="811"/>
                  </a:lnTo>
                  <a:lnTo>
                    <a:pt x="21608" y="1081"/>
                  </a:lnTo>
                  <a:lnTo>
                    <a:pt x="15666" y="4322"/>
                  </a:lnTo>
                  <a:lnTo>
                    <a:pt x="10399" y="7023"/>
                  </a:lnTo>
                  <a:lnTo>
                    <a:pt x="4052" y="9994"/>
                  </a:lnTo>
                  <a:lnTo>
                    <a:pt x="2027" y="10669"/>
                  </a:lnTo>
                  <a:lnTo>
                    <a:pt x="1" y="11479"/>
                  </a:lnTo>
                  <a:lnTo>
                    <a:pt x="4727" y="10399"/>
                  </a:lnTo>
                  <a:lnTo>
                    <a:pt x="4727" y="10399"/>
                  </a:lnTo>
                  <a:lnTo>
                    <a:pt x="4592" y="10534"/>
                  </a:lnTo>
                  <a:lnTo>
                    <a:pt x="3782" y="10804"/>
                  </a:lnTo>
                  <a:lnTo>
                    <a:pt x="2027" y="11614"/>
                  </a:lnTo>
                  <a:lnTo>
                    <a:pt x="1892" y="11749"/>
                  </a:lnTo>
                  <a:lnTo>
                    <a:pt x="2162" y="11749"/>
                  </a:lnTo>
                  <a:lnTo>
                    <a:pt x="2972" y="11614"/>
                  </a:lnTo>
                  <a:lnTo>
                    <a:pt x="3107" y="11614"/>
                  </a:lnTo>
                  <a:lnTo>
                    <a:pt x="3242" y="11749"/>
                  </a:lnTo>
                  <a:lnTo>
                    <a:pt x="3512" y="11884"/>
                  </a:lnTo>
                  <a:lnTo>
                    <a:pt x="3782" y="12019"/>
                  </a:lnTo>
                  <a:lnTo>
                    <a:pt x="3917" y="12019"/>
                  </a:lnTo>
                  <a:lnTo>
                    <a:pt x="3917" y="12154"/>
                  </a:lnTo>
                  <a:lnTo>
                    <a:pt x="3242" y="12829"/>
                  </a:lnTo>
                  <a:lnTo>
                    <a:pt x="2432" y="13505"/>
                  </a:lnTo>
                  <a:lnTo>
                    <a:pt x="1486" y="14045"/>
                  </a:lnTo>
                  <a:lnTo>
                    <a:pt x="1081" y="14180"/>
                  </a:lnTo>
                  <a:lnTo>
                    <a:pt x="946" y="14315"/>
                  </a:lnTo>
                  <a:lnTo>
                    <a:pt x="1081" y="14450"/>
                  </a:lnTo>
                  <a:lnTo>
                    <a:pt x="1486" y="14450"/>
                  </a:lnTo>
                  <a:lnTo>
                    <a:pt x="2432" y="14045"/>
                  </a:lnTo>
                  <a:lnTo>
                    <a:pt x="3107" y="13775"/>
                  </a:lnTo>
                  <a:lnTo>
                    <a:pt x="3917" y="13370"/>
                  </a:lnTo>
                  <a:lnTo>
                    <a:pt x="4998" y="12694"/>
                  </a:lnTo>
                  <a:lnTo>
                    <a:pt x="5943" y="12694"/>
                  </a:lnTo>
                  <a:lnTo>
                    <a:pt x="6483" y="12424"/>
                  </a:lnTo>
                  <a:lnTo>
                    <a:pt x="7158" y="11884"/>
                  </a:lnTo>
                  <a:lnTo>
                    <a:pt x="7563" y="11614"/>
                  </a:lnTo>
                  <a:lnTo>
                    <a:pt x="7968" y="11479"/>
                  </a:lnTo>
                  <a:lnTo>
                    <a:pt x="8644" y="11479"/>
                  </a:lnTo>
                  <a:lnTo>
                    <a:pt x="9589" y="11614"/>
                  </a:lnTo>
                  <a:lnTo>
                    <a:pt x="9859" y="11749"/>
                  </a:lnTo>
                  <a:lnTo>
                    <a:pt x="9994" y="12019"/>
                  </a:lnTo>
                  <a:lnTo>
                    <a:pt x="10129" y="12154"/>
                  </a:lnTo>
                  <a:lnTo>
                    <a:pt x="9994" y="12424"/>
                  </a:lnTo>
                  <a:lnTo>
                    <a:pt x="9859" y="12694"/>
                  </a:lnTo>
                  <a:lnTo>
                    <a:pt x="9319" y="12964"/>
                  </a:lnTo>
                  <a:lnTo>
                    <a:pt x="8374" y="13370"/>
                  </a:lnTo>
                  <a:lnTo>
                    <a:pt x="7698" y="13775"/>
                  </a:lnTo>
                  <a:lnTo>
                    <a:pt x="7158" y="14315"/>
                  </a:lnTo>
                  <a:lnTo>
                    <a:pt x="8914" y="13505"/>
                  </a:lnTo>
                  <a:lnTo>
                    <a:pt x="11074" y="12289"/>
                  </a:lnTo>
                  <a:lnTo>
                    <a:pt x="11209" y="12154"/>
                  </a:lnTo>
                  <a:lnTo>
                    <a:pt x="11209" y="12289"/>
                  </a:lnTo>
                  <a:lnTo>
                    <a:pt x="11209" y="12559"/>
                  </a:lnTo>
                  <a:lnTo>
                    <a:pt x="10939" y="12829"/>
                  </a:lnTo>
                  <a:lnTo>
                    <a:pt x="11074" y="12829"/>
                  </a:lnTo>
                  <a:lnTo>
                    <a:pt x="11480" y="12559"/>
                  </a:lnTo>
                  <a:lnTo>
                    <a:pt x="11885" y="12154"/>
                  </a:lnTo>
                  <a:lnTo>
                    <a:pt x="12020" y="12154"/>
                  </a:lnTo>
                  <a:lnTo>
                    <a:pt x="12155" y="12424"/>
                  </a:lnTo>
                  <a:lnTo>
                    <a:pt x="12290" y="12559"/>
                  </a:lnTo>
                  <a:lnTo>
                    <a:pt x="12425" y="12559"/>
                  </a:lnTo>
                  <a:lnTo>
                    <a:pt x="12695" y="12424"/>
                  </a:lnTo>
                  <a:lnTo>
                    <a:pt x="13640" y="11884"/>
                  </a:lnTo>
                  <a:lnTo>
                    <a:pt x="14045" y="11749"/>
                  </a:lnTo>
                  <a:lnTo>
                    <a:pt x="14045" y="11749"/>
                  </a:lnTo>
                  <a:lnTo>
                    <a:pt x="13910" y="12019"/>
                  </a:lnTo>
                  <a:lnTo>
                    <a:pt x="13370" y="12559"/>
                  </a:lnTo>
                  <a:lnTo>
                    <a:pt x="12425" y="13100"/>
                  </a:lnTo>
                  <a:lnTo>
                    <a:pt x="11885" y="13505"/>
                  </a:lnTo>
                  <a:lnTo>
                    <a:pt x="11345" y="13640"/>
                  </a:lnTo>
                  <a:lnTo>
                    <a:pt x="11074" y="13775"/>
                  </a:lnTo>
                  <a:lnTo>
                    <a:pt x="11750" y="13775"/>
                  </a:lnTo>
                  <a:lnTo>
                    <a:pt x="12830" y="13370"/>
                  </a:lnTo>
                  <a:lnTo>
                    <a:pt x="13370" y="13235"/>
                  </a:lnTo>
                  <a:lnTo>
                    <a:pt x="13640" y="12964"/>
                  </a:lnTo>
                  <a:lnTo>
                    <a:pt x="14180" y="12559"/>
                  </a:lnTo>
                  <a:lnTo>
                    <a:pt x="14856" y="12154"/>
                  </a:lnTo>
                  <a:lnTo>
                    <a:pt x="15531" y="11749"/>
                  </a:lnTo>
                  <a:lnTo>
                    <a:pt x="15531" y="11749"/>
                  </a:lnTo>
                  <a:lnTo>
                    <a:pt x="15261" y="12154"/>
                  </a:lnTo>
                  <a:lnTo>
                    <a:pt x="14315" y="13100"/>
                  </a:lnTo>
                  <a:lnTo>
                    <a:pt x="13505" y="13775"/>
                  </a:lnTo>
                  <a:lnTo>
                    <a:pt x="13370" y="14045"/>
                  </a:lnTo>
                  <a:lnTo>
                    <a:pt x="14180" y="13370"/>
                  </a:lnTo>
                  <a:lnTo>
                    <a:pt x="15126" y="12829"/>
                  </a:lnTo>
                  <a:lnTo>
                    <a:pt x="16341" y="12289"/>
                  </a:lnTo>
                  <a:lnTo>
                    <a:pt x="17286" y="11884"/>
                  </a:lnTo>
                  <a:lnTo>
                    <a:pt x="17556" y="11614"/>
                  </a:lnTo>
                  <a:lnTo>
                    <a:pt x="17556" y="11479"/>
                  </a:lnTo>
                  <a:lnTo>
                    <a:pt x="17421" y="11479"/>
                  </a:lnTo>
                  <a:lnTo>
                    <a:pt x="19717" y="10399"/>
                  </a:lnTo>
                  <a:lnTo>
                    <a:pt x="19717" y="10534"/>
                  </a:lnTo>
                  <a:lnTo>
                    <a:pt x="19582" y="10939"/>
                  </a:lnTo>
                  <a:lnTo>
                    <a:pt x="19717" y="11479"/>
                  </a:lnTo>
                  <a:lnTo>
                    <a:pt x="20122" y="12154"/>
                  </a:lnTo>
                  <a:lnTo>
                    <a:pt x="19987" y="11749"/>
                  </a:lnTo>
                  <a:lnTo>
                    <a:pt x="20122" y="11479"/>
                  </a:lnTo>
                  <a:lnTo>
                    <a:pt x="20161" y="11325"/>
                  </a:lnTo>
                  <a:lnTo>
                    <a:pt x="20161" y="11325"/>
                  </a:lnTo>
                  <a:lnTo>
                    <a:pt x="20257" y="11614"/>
                  </a:lnTo>
                  <a:lnTo>
                    <a:pt x="20527" y="12154"/>
                  </a:lnTo>
                  <a:lnTo>
                    <a:pt x="21338" y="12829"/>
                  </a:lnTo>
                  <a:lnTo>
                    <a:pt x="22553" y="13640"/>
                  </a:lnTo>
                  <a:lnTo>
                    <a:pt x="23768" y="14720"/>
                  </a:lnTo>
                  <a:lnTo>
                    <a:pt x="25119" y="15935"/>
                  </a:lnTo>
                  <a:lnTo>
                    <a:pt x="25119" y="15395"/>
                  </a:lnTo>
                  <a:lnTo>
                    <a:pt x="24984" y="14855"/>
                  </a:lnTo>
                  <a:lnTo>
                    <a:pt x="24714" y="14045"/>
                  </a:lnTo>
                  <a:lnTo>
                    <a:pt x="25524" y="15530"/>
                  </a:lnTo>
                  <a:lnTo>
                    <a:pt x="25524" y="15530"/>
                  </a:lnTo>
                  <a:lnTo>
                    <a:pt x="25389" y="14180"/>
                  </a:lnTo>
                  <a:lnTo>
                    <a:pt x="25254" y="13100"/>
                  </a:lnTo>
                  <a:lnTo>
                    <a:pt x="25389" y="12019"/>
                  </a:lnTo>
                  <a:lnTo>
                    <a:pt x="25524" y="11749"/>
                  </a:lnTo>
                  <a:lnTo>
                    <a:pt x="25659" y="11749"/>
                  </a:lnTo>
                  <a:lnTo>
                    <a:pt x="25794" y="12289"/>
                  </a:lnTo>
                  <a:lnTo>
                    <a:pt x="25929" y="13100"/>
                  </a:lnTo>
                  <a:lnTo>
                    <a:pt x="25929" y="13775"/>
                  </a:lnTo>
                  <a:lnTo>
                    <a:pt x="26064" y="13640"/>
                  </a:lnTo>
                  <a:lnTo>
                    <a:pt x="26604" y="13100"/>
                  </a:lnTo>
                  <a:lnTo>
                    <a:pt x="27415" y="12289"/>
                  </a:lnTo>
                  <a:lnTo>
                    <a:pt x="27009" y="13100"/>
                  </a:lnTo>
                  <a:lnTo>
                    <a:pt x="26874" y="13640"/>
                  </a:lnTo>
                  <a:lnTo>
                    <a:pt x="29035" y="10804"/>
                  </a:lnTo>
                  <a:lnTo>
                    <a:pt x="29035" y="11209"/>
                  </a:lnTo>
                  <a:lnTo>
                    <a:pt x="29035" y="12154"/>
                  </a:lnTo>
                  <a:lnTo>
                    <a:pt x="28765" y="13370"/>
                  </a:lnTo>
                  <a:lnTo>
                    <a:pt x="28630" y="13910"/>
                  </a:lnTo>
                  <a:lnTo>
                    <a:pt x="28225" y="14315"/>
                  </a:lnTo>
                  <a:lnTo>
                    <a:pt x="29980" y="14450"/>
                  </a:lnTo>
                  <a:lnTo>
                    <a:pt x="31331" y="13775"/>
                  </a:lnTo>
                  <a:lnTo>
                    <a:pt x="32411" y="13370"/>
                  </a:lnTo>
                  <a:lnTo>
                    <a:pt x="33356" y="13235"/>
                  </a:lnTo>
                  <a:lnTo>
                    <a:pt x="34572" y="13235"/>
                  </a:lnTo>
                  <a:lnTo>
                    <a:pt x="35517" y="13370"/>
                  </a:lnTo>
                  <a:lnTo>
                    <a:pt x="35922" y="13235"/>
                  </a:lnTo>
                  <a:lnTo>
                    <a:pt x="36462" y="12829"/>
                  </a:lnTo>
                  <a:lnTo>
                    <a:pt x="36868" y="12694"/>
                  </a:lnTo>
                  <a:lnTo>
                    <a:pt x="37273" y="12559"/>
                  </a:lnTo>
                  <a:lnTo>
                    <a:pt x="37678" y="12694"/>
                  </a:lnTo>
                  <a:lnTo>
                    <a:pt x="38218" y="12829"/>
                  </a:lnTo>
                  <a:lnTo>
                    <a:pt x="38623" y="12964"/>
                  </a:lnTo>
                  <a:lnTo>
                    <a:pt x="38353" y="12559"/>
                  </a:lnTo>
                  <a:lnTo>
                    <a:pt x="38083" y="12289"/>
                  </a:lnTo>
                  <a:lnTo>
                    <a:pt x="38083" y="12019"/>
                  </a:lnTo>
                  <a:lnTo>
                    <a:pt x="38083" y="11884"/>
                  </a:lnTo>
                  <a:lnTo>
                    <a:pt x="38488" y="11749"/>
                  </a:lnTo>
                  <a:lnTo>
                    <a:pt x="40109" y="11884"/>
                  </a:lnTo>
                  <a:lnTo>
                    <a:pt x="42134" y="12424"/>
                  </a:lnTo>
                  <a:lnTo>
                    <a:pt x="45105" y="13235"/>
                  </a:lnTo>
                  <a:lnTo>
                    <a:pt x="45105" y="13100"/>
                  </a:lnTo>
                  <a:lnTo>
                    <a:pt x="44970" y="13100"/>
                  </a:lnTo>
                  <a:lnTo>
                    <a:pt x="44295" y="12694"/>
                  </a:lnTo>
                  <a:lnTo>
                    <a:pt x="43485" y="12154"/>
                  </a:lnTo>
                  <a:lnTo>
                    <a:pt x="46591" y="13640"/>
                  </a:lnTo>
                  <a:lnTo>
                    <a:pt x="45240" y="12289"/>
                  </a:lnTo>
                  <a:lnTo>
                    <a:pt x="48211" y="13640"/>
                  </a:lnTo>
                  <a:lnTo>
                    <a:pt x="48211" y="13640"/>
                  </a:lnTo>
                  <a:lnTo>
                    <a:pt x="46996" y="12424"/>
                  </a:lnTo>
                  <a:lnTo>
                    <a:pt x="53478" y="14720"/>
                  </a:lnTo>
                  <a:lnTo>
                    <a:pt x="51182" y="13370"/>
                  </a:lnTo>
                  <a:lnTo>
                    <a:pt x="51182" y="13370"/>
                  </a:lnTo>
                  <a:lnTo>
                    <a:pt x="55233" y="15125"/>
                  </a:lnTo>
                  <a:lnTo>
                    <a:pt x="53478" y="13775"/>
                  </a:lnTo>
                  <a:lnTo>
                    <a:pt x="59690" y="15395"/>
                  </a:lnTo>
                  <a:lnTo>
                    <a:pt x="61175" y="15395"/>
                  </a:lnTo>
                  <a:lnTo>
                    <a:pt x="60905" y="15260"/>
                  </a:lnTo>
                  <a:lnTo>
                    <a:pt x="59150" y="14855"/>
                  </a:lnTo>
                  <a:lnTo>
                    <a:pt x="57124" y="14180"/>
                  </a:lnTo>
                  <a:lnTo>
                    <a:pt x="52533" y="12424"/>
                  </a:lnTo>
                  <a:lnTo>
                    <a:pt x="48076" y="10534"/>
                  </a:lnTo>
                  <a:lnTo>
                    <a:pt x="44430" y="8778"/>
                  </a:lnTo>
                  <a:lnTo>
                    <a:pt x="37003" y="4727"/>
                  </a:lnTo>
                  <a:lnTo>
                    <a:pt x="31331" y="1486"/>
                  </a:lnTo>
                  <a:lnTo>
                    <a:pt x="29440" y="406"/>
                  </a:lnTo>
                  <a:lnTo>
                    <a:pt x="28765" y="135"/>
                  </a:lnTo>
                  <a:lnTo>
                    <a:pt x="28495"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25"/>
            <p:cNvSpPr/>
            <p:nvPr/>
          </p:nvSpPr>
          <p:spPr>
            <a:xfrm>
              <a:off x="1069850" y="2970575"/>
              <a:ext cx="5167580" cy="496300"/>
            </a:xfrm>
            <a:custGeom>
              <a:avLst/>
              <a:gdLst/>
              <a:ahLst/>
              <a:cxnLst/>
              <a:rect l="l" t="t" r="r" b="b"/>
              <a:pathLst>
                <a:path w="214178" h="19852" extrusionOk="0">
                  <a:moveTo>
                    <a:pt x="66441" y="0"/>
                  </a:moveTo>
                  <a:lnTo>
                    <a:pt x="65091" y="135"/>
                  </a:lnTo>
                  <a:lnTo>
                    <a:pt x="63740" y="811"/>
                  </a:lnTo>
                  <a:lnTo>
                    <a:pt x="62390" y="1486"/>
                  </a:lnTo>
                  <a:lnTo>
                    <a:pt x="61039" y="2026"/>
                  </a:lnTo>
                  <a:lnTo>
                    <a:pt x="60094" y="2296"/>
                  </a:lnTo>
                  <a:lnTo>
                    <a:pt x="58339" y="2431"/>
                  </a:lnTo>
                  <a:lnTo>
                    <a:pt x="53477" y="2836"/>
                  </a:lnTo>
                  <a:lnTo>
                    <a:pt x="44969" y="2836"/>
                  </a:lnTo>
                  <a:lnTo>
                    <a:pt x="42539" y="2701"/>
                  </a:lnTo>
                  <a:lnTo>
                    <a:pt x="40513" y="2566"/>
                  </a:lnTo>
                  <a:lnTo>
                    <a:pt x="39027" y="2701"/>
                  </a:lnTo>
                  <a:lnTo>
                    <a:pt x="37947" y="2701"/>
                  </a:lnTo>
                  <a:lnTo>
                    <a:pt x="37272" y="2836"/>
                  </a:lnTo>
                  <a:lnTo>
                    <a:pt x="36327" y="2971"/>
                  </a:lnTo>
                  <a:lnTo>
                    <a:pt x="35786" y="2971"/>
                  </a:lnTo>
                  <a:lnTo>
                    <a:pt x="35246" y="2701"/>
                  </a:lnTo>
                  <a:lnTo>
                    <a:pt x="34436" y="2566"/>
                  </a:lnTo>
                  <a:lnTo>
                    <a:pt x="33491" y="2566"/>
                  </a:lnTo>
                  <a:lnTo>
                    <a:pt x="32410" y="2701"/>
                  </a:lnTo>
                  <a:lnTo>
                    <a:pt x="31465" y="2971"/>
                  </a:lnTo>
                  <a:lnTo>
                    <a:pt x="29574" y="3647"/>
                  </a:lnTo>
                  <a:lnTo>
                    <a:pt x="28899" y="3917"/>
                  </a:lnTo>
                  <a:lnTo>
                    <a:pt x="28089" y="4052"/>
                  </a:lnTo>
                  <a:lnTo>
                    <a:pt x="26063" y="4322"/>
                  </a:lnTo>
                  <a:lnTo>
                    <a:pt x="23498" y="4727"/>
                  </a:lnTo>
                  <a:lnTo>
                    <a:pt x="22147" y="5132"/>
                  </a:lnTo>
                  <a:lnTo>
                    <a:pt x="20797" y="5672"/>
                  </a:lnTo>
                  <a:lnTo>
                    <a:pt x="20121" y="5807"/>
                  </a:lnTo>
                  <a:lnTo>
                    <a:pt x="19041" y="5942"/>
                  </a:lnTo>
                  <a:lnTo>
                    <a:pt x="16340" y="6212"/>
                  </a:lnTo>
                  <a:lnTo>
                    <a:pt x="13099" y="6347"/>
                  </a:lnTo>
                  <a:lnTo>
                    <a:pt x="9588" y="6347"/>
                  </a:lnTo>
                  <a:lnTo>
                    <a:pt x="6212" y="6212"/>
                  </a:lnTo>
                  <a:lnTo>
                    <a:pt x="3241" y="6077"/>
                  </a:lnTo>
                  <a:lnTo>
                    <a:pt x="1080" y="5807"/>
                  </a:lnTo>
                  <a:lnTo>
                    <a:pt x="0" y="5672"/>
                  </a:lnTo>
                  <a:lnTo>
                    <a:pt x="0" y="5672"/>
                  </a:lnTo>
                  <a:lnTo>
                    <a:pt x="540" y="10804"/>
                  </a:lnTo>
                  <a:lnTo>
                    <a:pt x="85347" y="19852"/>
                  </a:lnTo>
                  <a:lnTo>
                    <a:pt x="214178" y="10804"/>
                  </a:lnTo>
                  <a:lnTo>
                    <a:pt x="214178" y="2701"/>
                  </a:lnTo>
                  <a:lnTo>
                    <a:pt x="210396" y="3512"/>
                  </a:lnTo>
                  <a:lnTo>
                    <a:pt x="206075" y="4052"/>
                  </a:lnTo>
                  <a:lnTo>
                    <a:pt x="189600" y="4052"/>
                  </a:lnTo>
                  <a:lnTo>
                    <a:pt x="187979" y="3917"/>
                  </a:lnTo>
                  <a:lnTo>
                    <a:pt x="186629" y="3917"/>
                  </a:lnTo>
                  <a:lnTo>
                    <a:pt x="185278" y="4052"/>
                  </a:lnTo>
                  <a:lnTo>
                    <a:pt x="184198" y="4052"/>
                  </a:lnTo>
                  <a:lnTo>
                    <a:pt x="176366" y="2701"/>
                  </a:lnTo>
                  <a:lnTo>
                    <a:pt x="157190" y="2296"/>
                  </a:lnTo>
                  <a:lnTo>
                    <a:pt x="155299" y="2431"/>
                  </a:lnTo>
                  <a:lnTo>
                    <a:pt x="153814" y="2431"/>
                  </a:lnTo>
                  <a:lnTo>
                    <a:pt x="152598" y="2701"/>
                  </a:lnTo>
                  <a:lnTo>
                    <a:pt x="151788" y="2836"/>
                  </a:lnTo>
                  <a:lnTo>
                    <a:pt x="150573" y="2971"/>
                  </a:lnTo>
                  <a:lnTo>
                    <a:pt x="148412" y="3376"/>
                  </a:lnTo>
                  <a:lnTo>
                    <a:pt x="144496" y="4187"/>
                  </a:lnTo>
                  <a:lnTo>
                    <a:pt x="142200" y="4727"/>
                  </a:lnTo>
                  <a:lnTo>
                    <a:pt x="140174" y="4862"/>
                  </a:lnTo>
                  <a:lnTo>
                    <a:pt x="138554" y="4862"/>
                  </a:lnTo>
                  <a:lnTo>
                    <a:pt x="137203" y="4727"/>
                  </a:lnTo>
                  <a:lnTo>
                    <a:pt x="136123" y="4457"/>
                  </a:lnTo>
                  <a:lnTo>
                    <a:pt x="135448" y="4322"/>
                  </a:lnTo>
                  <a:lnTo>
                    <a:pt x="134773" y="4052"/>
                  </a:lnTo>
                  <a:lnTo>
                    <a:pt x="125320" y="2701"/>
                  </a:lnTo>
                  <a:lnTo>
                    <a:pt x="116137" y="2701"/>
                  </a:lnTo>
                  <a:lnTo>
                    <a:pt x="111005" y="4592"/>
                  </a:lnTo>
                  <a:lnTo>
                    <a:pt x="108034" y="5672"/>
                  </a:lnTo>
                  <a:lnTo>
                    <a:pt x="101282" y="3782"/>
                  </a:lnTo>
                  <a:lnTo>
                    <a:pt x="89668" y="5672"/>
                  </a:lnTo>
                  <a:lnTo>
                    <a:pt x="83456" y="3512"/>
                  </a:lnTo>
                  <a:lnTo>
                    <a:pt x="72383" y="135"/>
                  </a:lnTo>
                  <a:lnTo>
                    <a:pt x="71303" y="135"/>
                  </a:lnTo>
                  <a:lnTo>
                    <a:pt x="70222" y="271"/>
                  </a:lnTo>
                  <a:lnTo>
                    <a:pt x="69007" y="135"/>
                  </a:lnTo>
                  <a:lnTo>
                    <a:pt x="6779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25"/>
            <p:cNvSpPr/>
            <p:nvPr/>
          </p:nvSpPr>
          <p:spPr>
            <a:xfrm>
              <a:off x="2319463" y="2273038"/>
              <a:ext cx="617850" cy="178975"/>
            </a:xfrm>
            <a:custGeom>
              <a:avLst/>
              <a:gdLst/>
              <a:ahLst/>
              <a:cxnLst/>
              <a:rect l="l" t="t" r="r" b="b"/>
              <a:pathLst>
                <a:path w="24714" h="7159" extrusionOk="0">
                  <a:moveTo>
                    <a:pt x="16071" y="1"/>
                  </a:moveTo>
                  <a:lnTo>
                    <a:pt x="15126" y="271"/>
                  </a:lnTo>
                  <a:lnTo>
                    <a:pt x="14180" y="541"/>
                  </a:lnTo>
                  <a:lnTo>
                    <a:pt x="13370" y="946"/>
                  </a:lnTo>
                  <a:lnTo>
                    <a:pt x="12695" y="1486"/>
                  </a:lnTo>
                  <a:lnTo>
                    <a:pt x="12155" y="2027"/>
                  </a:lnTo>
                  <a:lnTo>
                    <a:pt x="11750" y="2702"/>
                  </a:lnTo>
                  <a:lnTo>
                    <a:pt x="11480" y="3512"/>
                  </a:lnTo>
                  <a:lnTo>
                    <a:pt x="10669" y="3107"/>
                  </a:lnTo>
                  <a:lnTo>
                    <a:pt x="9589" y="3107"/>
                  </a:lnTo>
                  <a:lnTo>
                    <a:pt x="8509" y="3242"/>
                  </a:lnTo>
                  <a:lnTo>
                    <a:pt x="7428" y="3647"/>
                  </a:lnTo>
                  <a:lnTo>
                    <a:pt x="6618" y="4187"/>
                  </a:lnTo>
                  <a:lnTo>
                    <a:pt x="6348" y="4592"/>
                  </a:lnTo>
                  <a:lnTo>
                    <a:pt x="6078" y="4997"/>
                  </a:lnTo>
                  <a:lnTo>
                    <a:pt x="5268" y="5132"/>
                  </a:lnTo>
                  <a:lnTo>
                    <a:pt x="4592" y="5403"/>
                  </a:lnTo>
                  <a:lnTo>
                    <a:pt x="3917" y="5673"/>
                  </a:lnTo>
                  <a:lnTo>
                    <a:pt x="3512" y="6078"/>
                  </a:lnTo>
                  <a:lnTo>
                    <a:pt x="2837" y="5943"/>
                  </a:lnTo>
                  <a:lnTo>
                    <a:pt x="1351" y="5943"/>
                  </a:lnTo>
                  <a:lnTo>
                    <a:pt x="676" y="6213"/>
                  </a:lnTo>
                  <a:lnTo>
                    <a:pt x="136" y="6618"/>
                  </a:lnTo>
                  <a:lnTo>
                    <a:pt x="1" y="6753"/>
                  </a:lnTo>
                  <a:lnTo>
                    <a:pt x="1" y="7023"/>
                  </a:lnTo>
                  <a:lnTo>
                    <a:pt x="1" y="7158"/>
                  </a:lnTo>
                  <a:lnTo>
                    <a:pt x="24714" y="7158"/>
                  </a:lnTo>
                  <a:lnTo>
                    <a:pt x="24714" y="4052"/>
                  </a:lnTo>
                  <a:lnTo>
                    <a:pt x="23768" y="3647"/>
                  </a:lnTo>
                  <a:lnTo>
                    <a:pt x="22688" y="3377"/>
                  </a:lnTo>
                  <a:lnTo>
                    <a:pt x="22553" y="2567"/>
                  </a:lnTo>
                  <a:lnTo>
                    <a:pt x="22148" y="2027"/>
                  </a:lnTo>
                  <a:lnTo>
                    <a:pt x="21473" y="1351"/>
                  </a:lnTo>
                  <a:lnTo>
                    <a:pt x="20797" y="946"/>
                  </a:lnTo>
                  <a:lnTo>
                    <a:pt x="19987" y="541"/>
                  </a:lnTo>
                  <a:lnTo>
                    <a:pt x="19177" y="271"/>
                  </a:lnTo>
                  <a:lnTo>
                    <a:pt x="182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25"/>
            <p:cNvSpPr/>
            <p:nvPr/>
          </p:nvSpPr>
          <p:spPr>
            <a:xfrm>
              <a:off x="3870438" y="813275"/>
              <a:ext cx="756275" cy="114800"/>
            </a:xfrm>
            <a:custGeom>
              <a:avLst/>
              <a:gdLst/>
              <a:ahLst/>
              <a:cxnLst/>
              <a:rect l="l" t="t" r="r" b="b"/>
              <a:pathLst>
                <a:path w="30251" h="4592" extrusionOk="0">
                  <a:moveTo>
                    <a:pt x="15531" y="0"/>
                  </a:moveTo>
                  <a:lnTo>
                    <a:pt x="14721" y="135"/>
                  </a:lnTo>
                  <a:lnTo>
                    <a:pt x="13910" y="135"/>
                  </a:lnTo>
                  <a:lnTo>
                    <a:pt x="13100" y="406"/>
                  </a:lnTo>
                  <a:lnTo>
                    <a:pt x="12425" y="676"/>
                  </a:lnTo>
                  <a:lnTo>
                    <a:pt x="11750" y="946"/>
                  </a:lnTo>
                  <a:lnTo>
                    <a:pt x="11344" y="1351"/>
                  </a:lnTo>
                  <a:lnTo>
                    <a:pt x="10939" y="1756"/>
                  </a:lnTo>
                  <a:lnTo>
                    <a:pt x="10804" y="2161"/>
                  </a:lnTo>
                  <a:lnTo>
                    <a:pt x="9724" y="2431"/>
                  </a:lnTo>
                  <a:lnTo>
                    <a:pt x="8779" y="2701"/>
                  </a:lnTo>
                  <a:lnTo>
                    <a:pt x="8103" y="3241"/>
                  </a:lnTo>
                  <a:lnTo>
                    <a:pt x="7698" y="3782"/>
                  </a:lnTo>
                  <a:lnTo>
                    <a:pt x="6753" y="3376"/>
                  </a:lnTo>
                  <a:lnTo>
                    <a:pt x="5538" y="3241"/>
                  </a:lnTo>
                  <a:lnTo>
                    <a:pt x="4727" y="3241"/>
                  </a:lnTo>
                  <a:lnTo>
                    <a:pt x="4052" y="3511"/>
                  </a:lnTo>
                  <a:lnTo>
                    <a:pt x="3512" y="3647"/>
                  </a:lnTo>
                  <a:lnTo>
                    <a:pt x="3107" y="4052"/>
                  </a:lnTo>
                  <a:lnTo>
                    <a:pt x="2567" y="3917"/>
                  </a:lnTo>
                  <a:lnTo>
                    <a:pt x="1756" y="3782"/>
                  </a:lnTo>
                  <a:lnTo>
                    <a:pt x="1081" y="3917"/>
                  </a:lnTo>
                  <a:lnTo>
                    <a:pt x="541" y="4052"/>
                  </a:lnTo>
                  <a:lnTo>
                    <a:pt x="136" y="4187"/>
                  </a:lnTo>
                  <a:lnTo>
                    <a:pt x="1" y="4457"/>
                  </a:lnTo>
                  <a:lnTo>
                    <a:pt x="1" y="4592"/>
                  </a:lnTo>
                  <a:lnTo>
                    <a:pt x="30250" y="4592"/>
                  </a:lnTo>
                  <a:lnTo>
                    <a:pt x="30250" y="4457"/>
                  </a:lnTo>
                  <a:lnTo>
                    <a:pt x="30115" y="4187"/>
                  </a:lnTo>
                  <a:lnTo>
                    <a:pt x="29710" y="4052"/>
                  </a:lnTo>
                  <a:lnTo>
                    <a:pt x="29170" y="3917"/>
                  </a:lnTo>
                  <a:lnTo>
                    <a:pt x="28495" y="3782"/>
                  </a:lnTo>
                  <a:lnTo>
                    <a:pt x="27820" y="3782"/>
                  </a:lnTo>
                  <a:lnTo>
                    <a:pt x="27415" y="3917"/>
                  </a:lnTo>
                  <a:lnTo>
                    <a:pt x="27009" y="3647"/>
                  </a:lnTo>
                  <a:lnTo>
                    <a:pt x="26469" y="3376"/>
                  </a:lnTo>
                  <a:lnTo>
                    <a:pt x="25794" y="3241"/>
                  </a:lnTo>
                  <a:lnTo>
                    <a:pt x="24984" y="3241"/>
                  </a:lnTo>
                  <a:lnTo>
                    <a:pt x="24579" y="2701"/>
                  </a:lnTo>
                  <a:lnTo>
                    <a:pt x="23903" y="2296"/>
                  </a:lnTo>
                  <a:lnTo>
                    <a:pt x="23093" y="2026"/>
                  </a:lnTo>
                  <a:lnTo>
                    <a:pt x="21203" y="2026"/>
                  </a:lnTo>
                  <a:lnTo>
                    <a:pt x="20392" y="2296"/>
                  </a:lnTo>
                  <a:lnTo>
                    <a:pt x="20257" y="1756"/>
                  </a:lnTo>
                  <a:lnTo>
                    <a:pt x="19852" y="1351"/>
                  </a:lnTo>
                  <a:lnTo>
                    <a:pt x="19447" y="946"/>
                  </a:lnTo>
                  <a:lnTo>
                    <a:pt x="18772" y="676"/>
                  </a:lnTo>
                  <a:lnTo>
                    <a:pt x="18097" y="406"/>
                  </a:lnTo>
                  <a:lnTo>
                    <a:pt x="17421" y="270"/>
                  </a:lnTo>
                  <a:lnTo>
                    <a:pt x="16476" y="135"/>
                  </a:lnTo>
                  <a:lnTo>
                    <a:pt x="1553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25"/>
            <p:cNvSpPr/>
            <p:nvPr/>
          </p:nvSpPr>
          <p:spPr>
            <a:xfrm>
              <a:off x="2672250" y="1235275"/>
              <a:ext cx="928450" cy="175575"/>
            </a:xfrm>
            <a:custGeom>
              <a:avLst/>
              <a:gdLst/>
              <a:ahLst/>
              <a:cxnLst/>
              <a:rect l="l" t="t" r="r" b="b"/>
              <a:pathLst>
                <a:path w="37138" h="7023" extrusionOk="0">
                  <a:moveTo>
                    <a:pt x="13640" y="1"/>
                  </a:moveTo>
                  <a:lnTo>
                    <a:pt x="12290" y="136"/>
                  </a:lnTo>
                  <a:lnTo>
                    <a:pt x="10939" y="271"/>
                  </a:lnTo>
                  <a:lnTo>
                    <a:pt x="9724" y="811"/>
                  </a:lnTo>
                  <a:lnTo>
                    <a:pt x="8643" y="1351"/>
                  </a:lnTo>
                  <a:lnTo>
                    <a:pt x="7833" y="2026"/>
                  </a:lnTo>
                  <a:lnTo>
                    <a:pt x="7158" y="2702"/>
                  </a:lnTo>
                  <a:lnTo>
                    <a:pt x="6753" y="3647"/>
                  </a:lnTo>
                  <a:lnTo>
                    <a:pt x="6618" y="4592"/>
                  </a:lnTo>
                  <a:lnTo>
                    <a:pt x="5267" y="4592"/>
                  </a:lnTo>
                  <a:lnTo>
                    <a:pt x="4322" y="4997"/>
                  </a:lnTo>
                  <a:lnTo>
                    <a:pt x="3512" y="5402"/>
                  </a:lnTo>
                  <a:lnTo>
                    <a:pt x="2837" y="5943"/>
                  </a:lnTo>
                  <a:lnTo>
                    <a:pt x="2566" y="5943"/>
                  </a:lnTo>
                  <a:lnTo>
                    <a:pt x="1621" y="6078"/>
                  </a:lnTo>
                  <a:lnTo>
                    <a:pt x="811" y="6213"/>
                  </a:lnTo>
                  <a:lnTo>
                    <a:pt x="271" y="6618"/>
                  </a:lnTo>
                  <a:lnTo>
                    <a:pt x="1" y="6888"/>
                  </a:lnTo>
                  <a:lnTo>
                    <a:pt x="1" y="7023"/>
                  </a:lnTo>
                  <a:lnTo>
                    <a:pt x="37137" y="7023"/>
                  </a:lnTo>
                  <a:lnTo>
                    <a:pt x="37137" y="6888"/>
                  </a:lnTo>
                  <a:lnTo>
                    <a:pt x="37002" y="6618"/>
                  </a:lnTo>
                  <a:lnTo>
                    <a:pt x="36327" y="6213"/>
                  </a:lnTo>
                  <a:lnTo>
                    <a:pt x="35517" y="5943"/>
                  </a:lnTo>
                  <a:lnTo>
                    <a:pt x="34437" y="5808"/>
                  </a:lnTo>
                  <a:lnTo>
                    <a:pt x="33896" y="5808"/>
                  </a:lnTo>
                  <a:lnTo>
                    <a:pt x="33356" y="5402"/>
                  </a:lnTo>
                  <a:lnTo>
                    <a:pt x="32546" y="5132"/>
                  </a:lnTo>
                  <a:lnTo>
                    <a:pt x="31736" y="4862"/>
                  </a:lnTo>
                  <a:lnTo>
                    <a:pt x="30115" y="4862"/>
                  </a:lnTo>
                  <a:lnTo>
                    <a:pt x="29845" y="4457"/>
                  </a:lnTo>
                  <a:lnTo>
                    <a:pt x="29440" y="4052"/>
                  </a:lnTo>
                  <a:lnTo>
                    <a:pt x="28495" y="3377"/>
                  </a:lnTo>
                  <a:lnTo>
                    <a:pt x="27279" y="2972"/>
                  </a:lnTo>
                  <a:lnTo>
                    <a:pt x="25929" y="2837"/>
                  </a:lnTo>
                  <a:lnTo>
                    <a:pt x="24578" y="2972"/>
                  </a:lnTo>
                  <a:lnTo>
                    <a:pt x="23363" y="3377"/>
                  </a:lnTo>
                  <a:lnTo>
                    <a:pt x="22013" y="3107"/>
                  </a:lnTo>
                  <a:lnTo>
                    <a:pt x="20527" y="2972"/>
                  </a:lnTo>
                  <a:lnTo>
                    <a:pt x="20392" y="2972"/>
                  </a:lnTo>
                  <a:lnTo>
                    <a:pt x="19852" y="2296"/>
                  </a:lnTo>
                  <a:lnTo>
                    <a:pt x="19312" y="1756"/>
                  </a:lnTo>
                  <a:lnTo>
                    <a:pt x="18637" y="1216"/>
                  </a:lnTo>
                  <a:lnTo>
                    <a:pt x="17826" y="811"/>
                  </a:lnTo>
                  <a:lnTo>
                    <a:pt x="16881" y="406"/>
                  </a:lnTo>
                  <a:lnTo>
                    <a:pt x="15936" y="136"/>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25"/>
            <p:cNvSpPr/>
            <p:nvPr/>
          </p:nvSpPr>
          <p:spPr>
            <a:xfrm>
              <a:off x="1652675" y="1575513"/>
              <a:ext cx="931800" cy="178950"/>
            </a:xfrm>
            <a:custGeom>
              <a:avLst/>
              <a:gdLst/>
              <a:ahLst/>
              <a:cxnLst/>
              <a:rect l="l" t="t" r="r" b="b"/>
              <a:pathLst>
                <a:path w="37272" h="7158" extrusionOk="0">
                  <a:moveTo>
                    <a:pt x="13775" y="1"/>
                  </a:moveTo>
                  <a:lnTo>
                    <a:pt x="12289" y="136"/>
                  </a:lnTo>
                  <a:lnTo>
                    <a:pt x="10939" y="406"/>
                  </a:lnTo>
                  <a:lnTo>
                    <a:pt x="9858" y="811"/>
                  </a:lnTo>
                  <a:lnTo>
                    <a:pt x="8778" y="1351"/>
                  </a:lnTo>
                  <a:lnTo>
                    <a:pt x="7833" y="2026"/>
                  </a:lnTo>
                  <a:lnTo>
                    <a:pt x="7292" y="2837"/>
                  </a:lnTo>
                  <a:lnTo>
                    <a:pt x="6752" y="3647"/>
                  </a:lnTo>
                  <a:lnTo>
                    <a:pt x="6617" y="4592"/>
                  </a:lnTo>
                  <a:lnTo>
                    <a:pt x="5402" y="4592"/>
                  </a:lnTo>
                  <a:lnTo>
                    <a:pt x="4322" y="4997"/>
                  </a:lnTo>
                  <a:lnTo>
                    <a:pt x="3511" y="5402"/>
                  </a:lnTo>
                  <a:lnTo>
                    <a:pt x="2971" y="5942"/>
                  </a:lnTo>
                  <a:lnTo>
                    <a:pt x="2701" y="5942"/>
                  </a:lnTo>
                  <a:lnTo>
                    <a:pt x="1756" y="6078"/>
                  </a:lnTo>
                  <a:lnTo>
                    <a:pt x="945" y="6213"/>
                  </a:lnTo>
                  <a:lnTo>
                    <a:pt x="270" y="6618"/>
                  </a:lnTo>
                  <a:lnTo>
                    <a:pt x="135" y="6888"/>
                  </a:lnTo>
                  <a:lnTo>
                    <a:pt x="0" y="7158"/>
                  </a:lnTo>
                  <a:lnTo>
                    <a:pt x="37272" y="7158"/>
                  </a:lnTo>
                  <a:lnTo>
                    <a:pt x="37137" y="6888"/>
                  </a:lnTo>
                  <a:lnTo>
                    <a:pt x="37002" y="6618"/>
                  </a:lnTo>
                  <a:lnTo>
                    <a:pt x="36462" y="6213"/>
                  </a:lnTo>
                  <a:lnTo>
                    <a:pt x="35651" y="5942"/>
                  </a:lnTo>
                  <a:lnTo>
                    <a:pt x="34571" y="5807"/>
                  </a:lnTo>
                  <a:lnTo>
                    <a:pt x="34031" y="5807"/>
                  </a:lnTo>
                  <a:lnTo>
                    <a:pt x="33356" y="5402"/>
                  </a:lnTo>
                  <a:lnTo>
                    <a:pt x="32680" y="5132"/>
                  </a:lnTo>
                  <a:lnTo>
                    <a:pt x="31870" y="4862"/>
                  </a:lnTo>
                  <a:lnTo>
                    <a:pt x="30250" y="4862"/>
                  </a:lnTo>
                  <a:lnTo>
                    <a:pt x="29980" y="4457"/>
                  </a:lnTo>
                  <a:lnTo>
                    <a:pt x="29574" y="4052"/>
                  </a:lnTo>
                  <a:lnTo>
                    <a:pt x="28629" y="3377"/>
                  </a:lnTo>
                  <a:lnTo>
                    <a:pt x="27414" y="2972"/>
                  </a:lnTo>
                  <a:lnTo>
                    <a:pt x="26063" y="2837"/>
                  </a:lnTo>
                  <a:lnTo>
                    <a:pt x="24578" y="2972"/>
                  </a:lnTo>
                  <a:lnTo>
                    <a:pt x="23363" y="3377"/>
                  </a:lnTo>
                  <a:lnTo>
                    <a:pt x="22147" y="3107"/>
                  </a:lnTo>
                  <a:lnTo>
                    <a:pt x="20662" y="2972"/>
                  </a:lnTo>
                  <a:lnTo>
                    <a:pt x="20392" y="2972"/>
                  </a:lnTo>
                  <a:lnTo>
                    <a:pt x="19986" y="2431"/>
                  </a:lnTo>
                  <a:lnTo>
                    <a:pt x="19446" y="1756"/>
                  </a:lnTo>
                  <a:lnTo>
                    <a:pt x="18636" y="1216"/>
                  </a:lnTo>
                  <a:lnTo>
                    <a:pt x="17826" y="811"/>
                  </a:lnTo>
                  <a:lnTo>
                    <a:pt x="17016" y="541"/>
                  </a:lnTo>
                  <a:lnTo>
                    <a:pt x="15935" y="271"/>
                  </a:lnTo>
                  <a:lnTo>
                    <a:pt x="14855"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25"/>
            <p:cNvSpPr/>
            <p:nvPr/>
          </p:nvSpPr>
          <p:spPr>
            <a:xfrm>
              <a:off x="3816750" y="1873350"/>
              <a:ext cx="702225" cy="111450"/>
            </a:xfrm>
            <a:custGeom>
              <a:avLst/>
              <a:gdLst/>
              <a:ahLst/>
              <a:cxnLst/>
              <a:rect l="l" t="t" r="r" b="b"/>
              <a:pathLst>
                <a:path w="28089" h="4458" extrusionOk="0">
                  <a:moveTo>
                    <a:pt x="9318" y="1"/>
                  </a:moveTo>
                  <a:lnTo>
                    <a:pt x="8238" y="271"/>
                  </a:lnTo>
                  <a:lnTo>
                    <a:pt x="7292" y="541"/>
                  </a:lnTo>
                  <a:lnTo>
                    <a:pt x="6617" y="811"/>
                  </a:lnTo>
                  <a:lnTo>
                    <a:pt x="5942" y="1216"/>
                  </a:lnTo>
                  <a:lnTo>
                    <a:pt x="5402" y="1756"/>
                  </a:lnTo>
                  <a:lnTo>
                    <a:pt x="5132" y="2296"/>
                  </a:lnTo>
                  <a:lnTo>
                    <a:pt x="4997" y="2837"/>
                  </a:lnTo>
                  <a:lnTo>
                    <a:pt x="4862" y="2837"/>
                  </a:lnTo>
                  <a:lnTo>
                    <a:pt x="4051" y="2972"/>
                  </a:lnTo>
                  <a:lnTo>
                    <a:pt x="3241" y="3107"/>
                  </a:lnTo>
                  <a:lnTo>
                    <a:pt x="2566" y="3377"/>
                  </a:lnTo>
                  <a:lnTo>
                    <a:pt x="2161" y="3782"/>
                  </a:lnTo>
                  <a:lnTo>
                    <a:pt x="1215" y="3782"/>
                  </a:lnTo>
                  <a:lnTo>
                    <a:pt x="675" y="3917"/>
                  </a:lnTo>
                  <a:lnTo>
                    <a:pt x="135" y="4187"/>
                  </a:lnTo>
                  <a:lnTo>
                    <a:pt x="0" y="4457"/>
                  </a:lnTo>
                  <a:lnTo>
                    <a:pt x="28089" y="4457"/>
                  </a:lnTo>
                  <a:lnTo>
                    <a:pt x="27954" y="4187"/>
                  </a:lnTo>
                  <a:lnTo>
                    <a:pt x="27549" y="3917"/>
                  </a:lnTo>
                  <a:lnTo>
                    <a:pt x="26874" y="3647"/>
                  </a:lnTo>
                  <a:lnTo>
                    <a:pt x="25658" y="3647"/>
                  </a:lnTo>
                  <a:lnTo>
                    <a:pt x="25253" y="3377"/>
                  </a:lnTo>
                  <a:lnTo>
                    <a:pt x="24713" y="3242"/>
                  </a:lnTo>
                  <a:lnTo>
                    <a:pt x="24038" y="3107"/>
                  </a:lnTo>
                  <a:lnTo>
                    <a:pt x="23227" y="2972"/>
                  </a:lnTo>
                  <a:lnTo>
                    <a:pt x="22822" y="3107"/>
                  </a:lnTo>
                  <a:lnTo>
                    <a:pt x="22282" y="2566"/>
                  </a:lnTo>
                  <a:lnTo>
                    <a:pt x="21607" y="2161"/>
                  </a:lnTo>
                  <a:lnTo>
                    <a:pt x="20662" y="1891"/>
                  </a:lnTo>
                  <a:lnTo>
                    <a:pt x="19581" y="1756"/>
                  </a:lnTo>
                  <a:lnTo>
                    <a:pt x="18636" y="1891"/>
                  </a:lnTo>
                  <a:lnTo>
                    <a:pt x="17691" y="2161"/>
                  </a:lnTo>
                  <a:lnTo>
                    <a:pt x="16610" y="2026"/>
                  </a:lnTo>
                  <a:lnTo>
                    <a:pt x="15530" y="1891"/>
                  </a:lnTo>
                  <a:lnTo>
                    <a:pt x="15395" y="1891"/>
                  </a:lnTo>
                  <a:lnTo>
                    <a:pt x="15125" y="1486"/>
                  </a:lnTo>
                  <a:lnTo>
                    <a:pt x="14585" y="1081"/>
                  </a:lnTo>
                  <a:lnTo>
                    <a:pt x="13504" y="541"/>
                  </a:lnTo>
                  <a:lnTo>
                    <a:pt x="12019" y="136"/>
                  </a:lnTo>
                  <a:lnTo>
                    <a:pt x="10398"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25"/>
            <p:cNvSpPr/>
            <p:nvPr/>
          </p:nvSpPr>
          <p:spPr>
            <a:xfrm>
              <a:off x="1811350" y="2312250"/>
              <a:ext cx="688750" cy="135050"/>
            </a:xfrm>
            <a:custGeom>
              <a:avLst/>
              <a:gdLst/>
              <a:ahLst/>
              <a:cxnLst/>
              <a:rect l="l" t="t" r="r" b="b"/>
              <a:pathLst>
                <a:path w="27550" h="5402" extrusionOk="0">
                  <a:moveTo>
                    <a:pt x="16476" y="0"/>
                  </a:moveTo>
                  <a:lnTo>
                    <a:pt x="15801" y="135"/>
                  </a:lnTo>
                  <a:lnTo>
                    <a:pt x="14991" y="405"/>
                  </a:lnTo>
                  <a:lnTo>
                    <a:pt x="14315" y="675"/>
                  </a:lnTo>
                  <a:lnTo>
                    <a:pt x="13775" y="945"/>
                  </a:lnTo>
                  <a:lnTo>
                    <a:pt x="13235" y="1351"/>
                  </a:lnTo>
                  <a:lnTo>
                    <a:pt x="12695" y="1756"/>
                  </a:lnTo>
                  <a:lnTo>
                    <a:pt x="12425" y="2296"/>
                  </a:lnTo>
                  <a:lnTo>
                    <a:pt x="12290" y="2296"/>
                  </a:lnTo>
                  <a:lnTo>
                    <a:pt x="11209" y="2431"/>
                  </a:lnTo>
                  <a:lnTo>
                    <a:pt x="10264" y="2566"/>
                  </a:lnTo>
                  <a:lnTo>
                    <a:pt x="9319" y="2296"/>
                  </a:lnTo>
                  <a:lnTo>
                    <a:pt x="8238" y="2161"/>
                  </a:lnTo>
                  <a:lnTo>
                    <a:pt x="7293" y="2296"/>
                  </a:lnTo>
                  <a:lnTo>
                    <a:pt x="6348" y="2566"/>
                  </a:lnTo>
                  <a:lnTo>
                    <a:pt x="5673" y="3106"/>
                  </a:lnTo>
                  <a:lnTo>
                    <a:pt x="5132" y="3646"/>
                  </a:lnTo>
                  <a:lnTo>
                    <a:pt x="4727" y="3646"/>
                  </a:lnTo>
                  <a:lnTo>
                    <a:pt x="4052" y="3781"/>
                  </a:lnTo>
                  <a:lnTo>
                    <a:pt x="3377" y="3916"/>
                  </a:lnTo>
                  <a:lnTo>
                    <a:pt x="2837" y="4186"/>
                  </a:lnTo>
                  <a:lnTo>
                    <a:pt x="2432" y="4457"/>
                  </a:lnTo>
                  <a:lnTo>
                    <a:pt x="1216" y="4457"/>
                  </a:lnTo>
                  <a:lnTo>
                    <a:pt x="541" y="4727"/>
                  </a:lnTo>
                  <a:lnTo>
                    <a:pt x="136" y="4997"/>
                  </a:lnTo>
                  <a:lnTo>
                    <a:pt x="1" y="5402"/>
                  </a:lnTo>
                  <a:lnTo>
                    <a:pt x="27550" y="5402"/>
                  </a:lnTo>
                  <a:lnTo>
                    <a:pt x="27279" y="4997"/>
                  </a:lnTo>
                  <a:lnTo>
                    <a:pt x="26874" y="4727"/>
                  </a:lnTo>
                  <a:lnTo>
                    <a:pt x="26334" y="4592"/>
                  </a:lnTo>
                  <a:lnTo>
                    <a:pt x="25524" y="4457"/>
                  </a:lnTo>
                  <a:lnTo>
                    <a:pt x="25389" y="4457"/>
                  </a:lnTo>
                  <a:lnTo>
                    <a:pt x="24984" y="4051"/>
                  </a:lnTo>
                  <a:lnTo>
                    <a:pt x="24308" y="3781"/>
                  </a:lnTo>
                  <a:lnTo>
                    <a:pt x="23633" y="3511"/>
                  </a:lnTo>
                  <a:lnTo>
                    <a:pt x="22553" y="3511"/>
                  </a:lnTo>
                  <a:lnTo>
                    <a:pt x="22553" y="2701"/>
                  </a:lnTo>
                  <a:lnTo>
                    <a:pt x="22148" y="2161"/>
                  </a:lnTo>
                  <a:lnTo>
                    <a:pt x="21743" y="1486"/>
                  </a:lnTo>
                  <a:lnTo>
                    <a:pt x="21067" y="945"/>
                  </a:lnTo>
                  <a:lnTo>
                    <a:pt x="20257" y="540"/>
                  </a:lnTo>
                  <a:lnTo>
                    <a:pt x="19447" y="270"/>
                  </a:lnTo>
                  <a:lnTo>
                    <a:pt x="183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25"/>
            <p:cNvSpPr/>
            <p:nvPr/>
          </p:nvSpPr>
          <p:spPr>
            <a:xfrm>
              <a:off x="1811350" y="2312250"/>
              <a:ext cx="688750" cy="135050"/>
            </a:xfrm>
            <a:custGeom>
              <a:avLst/>
              <a:gdLst/>
              <a:ahLst/>
              <a:cxnLst/>
              <a:rect l="l" t="t" r="r" b="b"/>
              <a:pathLst>
                <a:path w="27550" h="5402" fill="none" extrusionOk="0">
                  <a:moveTo>
                    <a:pt x="17421" y="0"/>
                  </a:moveTo>
                  <a:lnTo>
                    <a:pt x="17421" y="0"/>
                  </a:lnTo>
                  <a:lnTo>
                    <a:pt x="16476" y="0"/>
                  </a:lnTo>
                  <a:lnTo>
                    <a:pt x="15801" y="135"/>
                  </a:lnTo>
                  <a:lnTo>
                    <a:pt x="14991" y="405"/>
                  </a:lnTo>
                  <a:lnTo>
                    <a:pt x="14315" y="675"/>
                  </a:lnTo>
                  <a:lnTo>
                    <a:pt x="13775" y="945"/>
                  </a:lnTo>
                  <a:lnTo>
                    <a:pt x="13235" y="1351"/>
                  </a:lnTo>
                  <a:lnTo>
                    <a:pt x="12695" y="1756"/>
                  </a:lnTo>
                  <a:lnTo>
                    <a:pt x="12425" y="2296"/>
                  </a:lnTo>
                  <a:lnTo>
                    <a:pt x="12290" y="2296"/>
                  </a:lnTo>
                  <a:lnTo>
                    <a:pt x="12290" y="2296"/>
                  </a:lnTo>
                  <a:lnTo>
                    <a:pt x="11209" y="2431"/>
                  </a:lnTo>
                  <a:lnTo>
                    <a:pt x="10264" y="2566"/>
                  </a:lnTo>
                  <a:lnTo>
                    <a:pt x="10264" y="2566"/>
                  </a:lnTo>
                  <a:lnTo>
                    <a:pt x="9319" y="2296"/>
                  </a:lnTo>
                  <a:lnTo>
                    <a:pt x="8238" y="2161"/>
                  </a:lnTo>
                  <a:lnTo>
                    <a:pt x="8238" y="2161"/>
                  </a:lnTo>
                  <a:lnTo>
                    <a:pt x="7293" y="2296"/>
                  </a:lnTo>
                  <a:lnTo>
                    <a:pt x="6348" y="2566"/>
                  </a:lnTo>
                  <a:lnTo>
                    <a:pt x="5673" y="3106"/>
                  </a:lnTo>
                  <a:lnTo>
                    <a:pt x="5132" y="3646"/>
                  </a:lnTo>
                  <a:lnTo>
                    <a:pt x="5132" y="3646"/>
                  </a:lnTo>
                  <a:lnTo>
                    <a:pt x="4727" y="3646"/>
                  </a:lnTo>
                  <a:lnTo>
                    <a:pt x="4727" y="3646"/>
                  </a:lnTo>
                  <a:lnTo>
                    <a:pt x="4052" y="3781"/>
                  </a:lnTo>
                  <a:lnTo>
                    <a:pt x="3377" y="3916"/>
                  </a:lnTo>
                  <a:lnTo>
                    <a:pt x="2837" y="4186"/>
                  </a:lnTo>
                  <a:lnTo>
                    <a:pt x="2432" y="4457"/>
                  </a:lnTo>
                  <a:lnTo>
                    <a:pt x="2432" y="4457"/>
                  </a:lnTo>
                  <a:lnTo>
                    <a:pt x="1891" y="4457"/>
                  </a:lnTo>
                  <a:lnTo>
                    <a:pt x="1891" y="4457"/>
                  </a:lnTo>
                  <a:lnTo>
                    <a:pt x="1216" y="4457"/>
                  </a:lnTo>
                  <a:lnTo>
                    <a:pt x="541" y="4727"/>
                  </a:lnTo>
                  <a:lnTo>
                    <a:pt x="136" y="4997"/>
                  </a:lnTo>
                  <a:lnTo>
                    <a:pt x="1" y="5402"/>
                  </a:lnTo>
                  <a:lnTo>
                    <a:pt x="27550" y="5402"/>
                  </a:lnTo>
                  <a:lnTo>
                    <a:pt x="27550" y="5402"/>
                  </a:lnTo>
                  <a:lnTo>
                    <a:pt x="27279" y="4997"/>
                  </a:lnTo>
                  <a:lnTo>
                    <a:pt x="26874" y="4727"/>
                  </a:lnTo>
                  <a:lnTo>
                    <a:pt x="26334" y="4592"/>
                  </a:lnTo>
                  <a:lnTo>
                    <a:pt x="25524" y="4457"/>
                  </a:lnTo>
                  <a:lnTo>
                    <a:pt x="25524" y="4457"/>
                  </a:lnTo>
                  <a:lnTo>
                    <a:pt x="25389" y="4457"/>
                  </a:lnTo>
                  <a:lnTo>
                    <a:pt x="25389" y="4457"/>
                  </a:lnTo>
                  <a:lnTo>
                    <a:pt x="24984" y="4051"/>
                  </a:lnTo>
                  <a:lnTo>
                    <a:pt x="24308" y="3781"/>
                  </a:lnTo>
                  <a:lnTo>
                    <a:pt x="23633" y="3511"/>
                  </a:lnTo>
                  <a:lnTo>
                    <a:pt x="22823" y="3511"/>
                  </a:lnTo>
                  <a:lnTo>
                    <a:pt x="22823" y="3511"/>
                  </a:lnTo>
                  <a:lnTo>
                    <a:pt x="22553" y="3511"/>
                  </a:lnTo>
                  <a:lnTo>
                    <a:pt x="22553" y="3511"/>
                  </a:lnTo>
                  <a:lnTo>
                    <a:pt x="22553" y="3511"/>
                  </a:lnTo>
                  <a:lnTo>
                    <a:pt x="22553" y="2701"/>
                  </a:lnTo>
                  <a:lnTo>
                    <a:pt x="22148" y="2161"/>
                  </a:lnTo>
                  <a:lnTo>
                    <a:pt x="21743" y="1486"/>
                  </a:lnTo>
                  <a:lnTo>
                    <a:pt x="21067" y="945"/>
                  </a:lnTo>
                  <a:lnTo>
                    <a:pt x="20257" y="540"/>
                  </a:lnTo>
                  <a:lnTo>
                    <a:pt x="19447" y="270"/>
                  </a:lnTo>
                  <a:lnTo>
                    <a:pt x="18367" y="0"/>
                  </a:lnTo>
                  <a:lnTo>
                    <a:pt x="17421"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25"/>
            <p:cNvSpPr/>
            <p:nvPr/>
          </p:nvSpPr>
          <p:spPr>
            <a:xfrm>
              <a:off x="2570975" y="3142750"/>
              <a:ext cx="3950025" cy="854175"/>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25"/>
            <p:cNvSpPr/>
            <p:nvPr/>
          </p:nvSpPr>
          <p:spPr>
            <a:xfrm>
              <a:off x="1066450" y="4010400"/>
              <a:ext cx="5454792" cy="1141125"/>
            </a:xfrm>
            <a:custGeom>
              <a:avLst/>
              <a:gdLst/>
              <a:ahLst/>
              <a:cxnLst/>
              <a:rect l="l" t="t" r="r" b="b"/>
              <a:pathLst>
                <a:path w="251315" h="45645" extrusionOk="0">
                  <a:moveTo>
                    <a:pt x="0" y="0"/>
                  </a:moveTo>
                  <a:lnTo>
                    <a:pt x="0" y="45645"/>
                  </a:lnTo>
                  <a:lnTo>
                    <a:pt x="251314" y="45645"/>
                  </a:lnTo>
                  <a:lnTo>
                    <a:pt x="25131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25"/>
            <p:cNvSpPr/>
            <p:nvPr/>
          </p:nvSpPr>
          <p:spPr>
            <a:xfrm>
              <a:off x="1774225" y="4081300"/>
              <a:ext cx="2862925" cy="47275"/>
            </a:xfrm>
            <a:custGeom>
              <a:avLst/>
              <a:gdLst/>
              <a:ahLst/>
              <a:cxnLst/>
              <a:rect l="l" t="t" r="r" b="b"/>
              <a:pathLst>
                <a:path w="114517" h="1891" extrusionOk="0">
                  <a:moveTo>
                    <a:pt x="34976" y="0"/>
                  </a:moveTo>
                  <a:lnTo>
                    <a:pt x="16881" y="270"/>
                  </a:lnTo>
                  <a:lnTo>
                    <a:pt x="4592" y="540"/>
                  </a:lnTo>
                  <a:lnTo>
                    <a:pt x="1216" y="676"/>
                  </a:lnTo>
                  <a:lnTo>
                    <a:pt x="405" y="811"/>
                  </a:lnTo>
                  <a:lnTo>
                    <a:pt x="0" y="946"/>
                  </a:lnTo>
                  <a:lnTo>
                    <a:pt x="405" y="946"/>
                  </a:lnTo>
                  <a:lnTo>
                    <a:pt x="1216" y="1081"/>
                  </a:lnTo>
                  <a:lnTo>
                    <a:pt x="4592" y="1216"/>
                  </a:lnTo>
                  <a:lnTo>
                    <a:pt x="16881" y="1621"/>
                  </a:lnTo>
                  <a:lnTo>
                    <a:pt x="34976" y="1756"/>
                  </a:lnTo>
                  <a:lnTo>
                    <a:pt x="57258" y="1891"/>
                  </a:lnTo>
                  <a:lnTo>
                    <a:pt x="60905" y="1891"/>
                  </a:lnTo>
                  <a:lnTo>
                    <a:pt x="61985" y="1756"/>
                  </a:lnTo>
                  <a:lnTo>
                    <a:pt x="91829" y="1081"/>
                  </a:lnTo>
                  <a:lnTo>
                    <a:pt x="110870" y="946"/>
                  </a:lnTo>
                  <a:lnTo>
                    <a:pt x="114516" y="946"/>
                  </a:lnTo>
                  <a:lnTo>
                    <a:pt x="114246" y="811"/>
                  </a:lnTo>
                  <a:lnTo>
                    <a:pt x="113436" y="676"/>
                  </a:lnTo>
                  <a:lnTo>
                    <a:pt x="110060" y="540"/>
                  </a:lnTo>
                  <a:lnTo>
                    <a:pt x="97771" y="270"/>
                  </a:lnTo>
                  <a:lnTo>
                    <a:pt x="7954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25"/>
            <p:cNvSpPr/>
            <p:nvPr/>
          </p:nvSpPr>
          <p:spPr>
            <a:xfrm>
              <a:off x="1196925" y="4658600"/>
              <a:ext cx="2862925" cy="54050"/>
            </a:xfrm>
            <a:custGeom>
              <a:avLst/>
              <a:gdLst/>
              <a:ahLst/>
              <a:cxnLst/>
              <a:rect l="l" t="t" r="r" b="b"/>
              <a:pathLst>
                <a:path w="114517" h="2162" extrusionOk="0">
                  <a:moveTo>
                    <a:pt x="108574" y="1"/>
                  </a:moveTo>
                  <a:lnTo>
                    <a:pt x="87913" y="271"/>
                  </a:lnTo>
                  <a:lnTo>
                    <a:pt x="57258" y="676"/>
                  </a:lnTo>
                  <a:lnTo>
                    <a:pt x="16745" y="1486"/>
                  </a:lnTo>
                  <a:lnTo>
                    <a:pt x="4456" y="1756"/>
                  </a:lnTo>
                  <a:lnTo>
                    <a:pt x="1215" y="1891"/>
                  </a:lnTo>
                  <a:lnTo>
                    <a:pt x="0" y="2026"/>
                  </a:lnTo>
                  <a:lnTo>
                    <a:pt x="1486" y="2161"/>
                  </a:lnTo>
                  <a:lnTo>
                    <a:pt x="5942" y="2161"/>
                  </a:lnTo>
                  <a:lnTo>
                    <a:pt x="26603" y="2026"/>
                  </a:lnTo>
                  <a:lnTo>
                    <a:pt x="57258" y="1621"/>
                  </a:lnTo>
                  <a:lnTo>
                    <a:pt x="97771" y="811"/>
                  </a:lnTo>
                  <a:lnTo>
                    <a:pt x="109925" y="406"/>
                  </a:lnTo>
                  <a:lnTo>
                    <a:pt x="113301" y="271"/>
                  </a:lnTo>
                  <a:lnTo>
                    <a:pt x="114516" y="136"/>
                  </a:lnTo>
                  <a:lnTo>
                    <a:pt x="112896" y="136"/>
                  </a:lnTo>
                  <a:lnTo>
                    <a:pt x="108574"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25"/>
            <p:cNvSpPr/>
            <p:nvPr/>
          </p:nvSpPr>
          <p:spPr>
            <a:xfrm>
              <a:off x="2236750" y="4158950"/>
              <a:ext cx="2542200" cy="23650"/>
            </a:xfrm>
            <a:custGeom>
              <a:avLst/>
              <a:gdLst/>
              <a:ahLst/>
              <a:cxnLst/>
              <a:rect l="l" t="t" r="r" b="b"/>
              <a:pathLst>
                <a:path w="101688" h="946" extrusionOk="0">
                  <a:moveTo>
                    <a:pt x="31870" y="0"/>
                  </a:moveTo>
                  <a:lnTo>
                    <a:pt x="13775" y="405"/>
                  </a:lnTo>
                  <a:lnTo>
                    <a:pt x="0" y="676"/>
                  </a:lnTo>
                  <a:lnTo>
                    <a:pt x="18906" y="811"/>
                  </a:lnTo>
                  <a:lnTo>
                    <a:pt x="49156" y="946"/>
                  </a:lnTo>
                  <a:lnTo>
                    <a:pt x="86292" y="811"/>
                  </a:lnTo>
                  <a:lnTo>
                    <a:pt x="97636" y="676"/>
                  </a:lnTo>
                  <a:lnTo>
                    <a:pt x="100607" y="540"/>
                  </a:lnTo>
                  <a:lnTo>
                    <a:pt x="101687" y="540"/>
                  </a:lnTo>
                  <a:lnTo>
                    <a:pt x="100607" y="405"/>
                  </a:lnTo>
                  <a:lnTo>
                    <a:pt x="97636" y="270"/>
                  </a:lnTo>
                  <a:lnTo>
                    <a:pt x="86292" y="135"/>
                  </a:lnTo>
                  <a:lnTo>
                    <a:pt x="49156"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25"/>
            <p:cNvSpPr/>
            <p:nvPr/>
          </p:nvSpPr>
          <p:spPr>
            <a:xfrm>
              <a:off x="1939650" y="4449275"/>
              <a:ext cx="2626600" cy="23675"/>
            </a:xfrm>
            <a:custGeom>
              <a:avLst/>
              <a:gdLst/>
              <a:ahLst/>
              <a:cxnLst/>
              <a:rect l="l" t="t" r="r" b="b"/>
              <a:pathLst>
                <a:path w="105064" h="947" extrusionOk="0">
                  <a:moveTo>
                    <a:pt x="50641" y="1"/>
                  </a:moveTo>
                  <a:lnTo>
                    <a:pt x="29440" y="406"/>
                  </a:lnTo>
                  <a:lnTo>
                    <a:pt x="13640" y="406"/>
                  </a:lnTo>
                  <a:lnTo>
                    <a:pt x="15935" y="271"/>
                  </a:lnTo>
                  <a:lnTo>
                    <a:pt x="22418" y="136"/>
                  </a:lnTo>
                  <a:lnTo>
                    <a:pt x="22418" y="136"/>
                  </a:lnTo>
                  <a:lnTo>
                    <a:pt x="6077" y="271"/>
                  </a:lnTo>
                  <a:lnTo>
                    <a:pt x="1621" y="406"/>
                  </a:lnTo>
                  <a:lnTo>
                    <a:pt x="0" y="541"/>
                  </a:lnTo>
                  <a:lnTo>
                    <a:pt x="1081" y="541"/>
                  </a:lnTo>
                  <a:lnTo>
                    <a:pt x="4052" y="676"/>
                  </a:lnTo>
                  <a:lnTo>
                    <a:pt x="15395" y="811"/>
                  </a:lnTo>
                  <a:lnTo>
                    <a:pt x="52532" y="946"/>
                  </a:lnTo>
                  <a:lnTo>
                    <a:pt x="89669" y="811"/>
                  </a:lnTo>
                  <a:lnTo>
                    <a:pt x="100877" y="676"/>
                  </a:lnTo>
                  <a:lnTo>
                    <a:pt x="103983" y="541"/>
                  </a:lnTo>
                  <a:lnTo>
                    <a:pt x="105064" y="541"/>
                  </a:lnTo>
                  <a:lnTo>
                    <a:pt x="103983" y="406"/>
                  </a:lnTo>
                  <a:lnTo>
                    <a:pt x="100877" y="271"/>
                  </a:lnTo>
                  <a:lnTo>
                    <a:pt x="89669"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25"/>
            <p:cNvSpPr/>
            <p:nvPr/>
          </p:nvSpPr>
          <p:spPr>
            <a:xfrm>
              <a:off x="3651325" y="4368250"/>
              <a:ext cx="2626600" cy="23675"/>
            </a:xfrm>
            <a:custGeom>
              <a:avLst/>
              <a:gdLst/>
              <a:ahLst/>
              <a:cxnLst/>
              <a:rect l="l" t="t" r="r" b="b"/>
              <a:pathLst>
                <a:path w="105064" h="947" extrusionOk="0">
                  <a:moveTo>
                    <a:pt x="52532" y="1"/>
                  </a:moveTo>
                  <a:lnTo>
                    <a:pt x="15395" y="136"/>
                  </a:lnTo>
                  <a:lnTo>
                    <a:pt x="4051" y="271"/>
                  </a:lnTo>
                  <a:lnTo>
                    <a:pt x="1080" y="406"/>
                  </a:lnTo>
                  <a:lnTo>
                    <a:pt x="0" y="541"/>
                  </a:lnTo>
                  <a:lnTo>
                    <a:pt x="1080" y="541"/>
                  </a:lnTo>
                  <a:lnTo>
                    <a:pt x="4051" y="676"/>
                  </a:lnTo>
                  <a:lnTo>
                    <a:pt x="15395" y="811"/>
                  </a:lnTo>
                  <a:lnTo>
                    <a:pt x="52532" y="946"/>
                  </a:lnTo>
                  <a:lnTo>
                    <a:pt x="89668" y="811"/>
                  </a:lnTo>
                  <a:lnTo>
                    <a:pt x="100877" y="676"/>
                  </a:lnTo>
                  <a:lnTo>
                    <a:pt x="103983" y="541"/>
                  </a:lnTo>
                  <a:lnTo>
                    <a:pt x="105063" y="541"/>
                  </a:lnTo>
                  <a:lnTo>
                    <a:pt x="103983" y="406"/>
                  </a:lnTo>
                  <a:lnTo>
                    <a:pt x="100877" y="271"/>
                  </a:lnTo>
                  <a:lnTo>
                    <a:pt x="89668"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25"/>
            <p:cNvSpPr/>
            <p:nvPr/>
          </p:nvSpPr>
          <p:spPr>
            <a:xfrm>
              <a:off x="4751900" y="4067800"/>
              <a:ext cx="1769100" cy="23650"/>
            </a:xfrm>
            <a:custGeom>
              <a:avLst/>
              <a:gdLst/>
              <a:ahLst/>
              <a:cxnLst/>
              <a:rect l="l" t="t" r="r" b="b"/>
              <a:pathLst>
                <a:path w="70764" h="946" extrusionOk="0">
                  <a:moveTo>
                    <a:pt x="52667" y="0"/>
                  </a:moveTo>
                  <a:lnTo>
                    <a:pt x="15396" y="135"/>
                  </a:lnTo>
                  <a:lnTo>
                    <a:pt x="4187" y="270"/>
                  </a:lnTo>
                  <a:lnTo>
                    <a:pt x="1081" y="405"/>
                  </a:lnTo>
                  <a:lnTo>
                    <a:pt x="1" y="540"/>
                  </a:lnTo>
                  <a:lnTo>
                    <a:pt x="1081" y="675"/>
                  </a:lnTo>
                  <a:lnTo>
                    <a:pt x="4187" y="675"/>
                  </a:lnTo>
                  <a:lnTo>
                    <a:pt x="15396" y="810"/>
                  </a:lnTo>
                  <a:lnTo>
                    <a:pt x="52667" y="945"/>
                  </a:lnTo>
                  <a:lnTo>
                    <a:pt x="70763" y="945"/>
                  </a:lnTo>
                  <a:lnTo>
                    <a:pt x="70763" y="135"/>
                  </a:lnTo>
                  <a:lnTo>
                    <a:pt x="526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25"/>
            <p:cNvSpPr/>
            <p:nvPr/>
          </p:nvSpPr>
          <p:spPr>
            <a:xfrm>
              <a:off x="2280625" y="4429025"/>
              <a:ext cx="1853500" cy="30425"/>
            </a:xfrm>
            <a:custGeom>
              <a:avLst/>
              <a:gdLst/>
              <a:ahLst/>
              <a:cxnLst/>
              <a:rect l="l" t="t" r="r" b="b"/>
              <a:pathLst>
                <a:path w="74140" h="1217" extrusionOk="0">
                  <a:moveTo>
                    <a:pt x="71708" y="1"/>
                  </a:moveTo>
                  <a:lnTo>
                    <a:pt x="58339" y="136"/>
                  </a:lnTo>
                  <a:lnTo>
                    <a:pt x="37002" y="406"/>
                  </a:lnTo>
                  <a:lnTo>
                    <a:pt x="8779" y="946"/>
                  </a:lnTo>
                  <a:lnTo>
                    <a:pt x="2296" y="1081"/>
                  </a:lnTo>
                  <a:lnTo>
                    <a:pt x="1" y="1216"/>
                  </a:lnTo>
                  <a:lnTo>
                    <a:pt x="15801" y="1216"/>
                  </a:lnTo>
                  <a:lnTo>
                    <a:pt x="37002" y="811"/>
                  </a:lnTo>
                  <a:lnTo>
                    <a:pt x="63201" y="406"/>
                  </a:lnTo>
                  <a:lnTo>
                    <a:pt x="71168" y="136"/>
                  </a:lnTo>
                  <a:lnTo>
                    <a:pt x="74139"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25"/>
            <p:cNvSpPr/>
            <p:nvPr/>
          </p:nvSpPr>
          <p:spPr>
            <a:xfrm>
              <a:off x="2780300" y="4250100"/>
              <a:ext cx="2626600" cy="23650"/>
            </a:xfrm>
            <a:custGeom>
              <a:avLst/>
              <a:gdLst/>
              <a:ahLst/>
              <a:cxnLst/>
              <a:rect l="l" t="t" r="r" b="b"/>
              <a:pathLst>
                <a:path w="105064" h="946" extrusionOk="0">
                  <a:moveTo>
                    <a:pt x="52532" y="0"/>
                  </a:moveTo>
                  <a:lnTo>
                    <a:pt x="15395" y="135"/>
                  </a:lnTo>
                  <a:lnTo>
                    <a:pt x="4186" y="271"/>
                  </a:lnTo>
                  <a:lnTo>
                    <a:pt x="1080" y="406"/>
                  </a:lnTo>
                  <a:lnTo>
                    <a:pt x="0" y="541"/>
                  </a:lnTo>
                  <a:lnTo>
                    <a:pt x="1080" y="541"/>
                  </a:lnTo>
                  <a:lnTo>
                    <a:pt x="4186" y="676"/>
                  </a:lnTo>
                  <a:lnTo>
                    <a:pt x="15395" y="811"/>
                  </a:lnTo>
                  <a:lnTo>
                    <a:pt x="52532" y="946"/>
                  </a:lnTo>
                  <a:lnTo>
                    <a:pt x="74408" y="946"/>
                  </a:lnTo>
                  <a:lnTo>
                    <a:pt x="91019" y="676"/>
                  </a:lnTo>
                  <a:lnTo>
                    <a:pt x="102092" y="541"/>
                  </a:lnTo>
                  <a:lnTo>
                    <a:pt x="105063" y="541"/>
                  </a:lnTo>
                  <a:lnTo>
                    <a:pt x="104118" y="406"/>
                  </a:lnTo>
                  <a:lnTo>
                    <a:pt x="101012" y="271"/>
                  </a:lnTo>
                  <a:lnTo>
                    <a:pt x="89803" y="135"/>
                  </a:lnTo>
                  <a:lnTo>
                    <a:pt x="5253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25"/>
            <p:cNvSpPr/>
            <p:nvPr/>
          </p:nvSpPr>
          <p:spPr>
            <a:xfrm>
              <a:off x="1929525" y="4250100"/>
              <a:ext cx="698875" cy="23650"/>
            </a:xfrm>
            <a:custGeom>
              <a:avLst/>
              <a:gdLst/>
              <a:ahLst/>
              <a:cxnLst/>
              <a:rect l="l" t="t" r="r" b="b"/>
              <a:pathLst>
                <a:path w="27955" h="946" extrusionOk="0">
                  <a:moveTo>
                    <a:pt x="13910" y="0"/>
                  </a:moveTo>
                  <a:lnTo>
                    <a:pt x="4052" y="135"/>
                  </a:lnTo>
                  <a:lnTo>
                    <a:pt x="1081" y="271"/>
                  </a:lnTo>
                  <a:lnTo>
                    <a:pt x="270" y="406"/>
                  </a:lnTo>
                  <a:lnTo>
                    <a:pt x="0" y="541"/>
                  </a:lnTo>
                  <a:lnTo>
                    <a:pt x="270" y="541"/>
                  </a:lnTo>
                  <a:lnTo>
                    <a:pt x="1081" y="676"/>
                  </a:lnTo>
                  <a:lnTo>
                    <a:pt x="4052" y="811"/>
                  </a:lnTo>
                  <a:lnTo>
                    <a:pt x="13910" y="946"/>
                  </a:lnTo>
                  <a:lnTo>
                    <a:pt x="23903" y="811"/>
                  </a:lnTo>
                  <a:lnTo>
                    <a:pt x="26874" y="676"/>
                  </a:lnTo>
                  <a:lnTo>
                    <a:pt x="27684" y="541"/>
                  </a:lnTo>
                  <a:lnTo>
                    <a:pt x="27954" y="541"/>
                  </a:lnTo>
                  <a:lnTo>
                    <a:pt x="27684" y="406"/>
                  </a:lnTo>
                  <a:lnTo>
                    <a:pt x="26874" y="271"/>
                  </a:lnTo>
                  <a:lnTo>
                    <a:pt x="23903" y="135"/>
                  </a:lnTo>
                  <a:lnTo>
                    <a:pt x="1391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25"/>
            <p:cNvSpPr/>
            <p:nvPr/>
          </p:nvSpPr>
          <p:spPr>
            <a:xfrm>
              <a:off x="2540600" y="4324375"/>
              <a:ext cx="202575" cy="23650"/>
            </a:xfrm>
            <a:custGeom>
              <a:avLst/>
              <a:gdLst/>
              <a:ahLst/>
              <a:cxnLst/>
              <a:rect l="l" t="t" r="r" b="b"/>
              <a:pathLst>
                <a:path w="8103" h="946" extrusionOk="0">
                  <a:moveTo>
                    <a:pt x="4051" y="0"/>
                  </a:moveTo>
                  <a:lnTo>
                    <a:pt x="1215" y="135"/>
                  </a:lnTo>
                  <a:lnTo>
                    <a:pt x="270" y="270"/>
                  </a:lnTo>
                  <a:lnTo>
                    <a:pt x="0" y="405"/>
                  </a:lnTo>
                  <a:lnTo>
                    <a:pt x="270" y="676"/>
                  </a:lnTo>
                  <a:lnTo>
                    <a:pt x="1215" y="811"/>
                  </a:lnTo>
                  <a:lnTo>
                    <a:pt x="4051" y="946"/>
                  </a:lnTo>
                  <a:lnTo>
                    <a:pt x="6887" y="811"/>
                  </a:lnTo>
                  <a:lnTo>
                    <a:pt x="7832" y="676"/>
                  </a:lnTo>
                  <a:lnTo>
                    <a:pt x="8103" y="405"/>
                  </a:lnTo>
                  <a:lnTo>
                    <a:pt x="7832" y="270"/>
                  </a:lnTo>
                  <a:lnTo>
                    <a:pt x="6887" y="135"/>
                  </a:lnTo>
                  <a:lnTo>
                    <a:pt x="405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25"/>
            <p:cNvSpPr/>
            <p:nvPr/>
          </p:nvSpPr>
          <p:spPr>
            <a:xfrm>
              <a:off x="3553400" y="4746375"/>
              <a:ext cx="74300" cy="16900"/>
            </a:xfrm>
            <a:custGeom>
              <a:avLst/>
              <a:gdLst/>
              <a:ahLst/>
              <a:cxnLst/>
              <a:rect l="l" t="t" r="r" b="b"/>
              <a:pathLst>
                <a:path w="2972" h="676" extrusionOk="0">
                  <a:moveTo>
                    <a:pt x="1486" y="1"/>
                  </a:moveTo>
                  <a:lnTo>
                    <a:pt x="406" y="136"/>
                  </a:lnTo>
                  <a:lnTo>
                    <a:pt x="136" y="271"/>
                  </a:lnTo>
                  <a:lnTo>
                    <a:pt x="1" y="406"/>
                  </a:lnTo>
                  <a:lnTo>
                    <a:pt x="136" y="541"/>
                  </a:lnTo>
                  <a:lnTo>
                    <a:pt x="406" y="541"/>
                  </a:lnTo>
                  <a:lnTo>
                    <a:pt x="1486" y="676"/>
                  </a:lnTo>
                  <a:lnTo>
                    <a:pt x="2567" y="541"/>
                  </a:lnTo>
                  <a:lnTo>
                    <a:pt x="2837" y="541"/>
                  </a:lnTo>
                  <a:lnTo>
                    <a:pt x="2972" y="406"/>
                  </a:lnTo>
                  <a:lnTo>
                    <a:pt x="2837" y="271"/>
                  </a:lnTo>
                  <a:lnTo>
                    <a:pt x="2567" y="136"/>
                  </a:lnTo>
                  <a:lnTo>
                    <a:pt x="1486" y="1"/>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25"/>
            <p:cNvSpPr/>
            <p:nvPr/>
          </p:nvSpPr>
          <p:spPr>
            <a:xfrm>
              <a:off x="3553400" y="4746375"/>
              <a:ext cx="74300" cy="16900"/>
            </a:xfrm>
            <a:custGeom>
              <a:avLst/>
              <a:gdLst/>
              <a:ahLst/>
              <a:cxnLst/>
              <a:rect l="l" t="t" r="r" b="b"/>
              <a:pathLst>
                <a:path w="2972" h="676" fill="none" extrusionOk="0">
                  <a:moveTo>
                    <a:pt x="1486" y="1"/>
                  </a:moveTo>
                  <a:lnTo>
                    <a:pt x="1486" y="1"/>
                  </a:lnTo>
                  <a:lnTo>
                    <a:pt x="406" y="136"/>
                  </a:lnTo>
                  <a:lnTo>
                    <a:pt x="136" y="271"/>
                  </a:lnTo>
                  <a:lnTo>
                    <a:pt x="1" y="406"/>
                  </a:lnTo>
                  <a:lnTo>
                    <a:pt x="1" y="406"/>
                  </a:lnTo>
                  <a:lnTo>
                    <a:pt x="136" y="541"/>
                  </a:lnTo>
                  <a:lnTo>
                    <a:pt x="406" y="541"/>
                  </a:lnTo>
                  <a:lnTo>
                    <a:pt x="1486" y="676"/>
                  </a:lnTo>
                  <a:lnTo>
                    <a:pt x="1486" y="676"/>
                  </a:lnTo>
                  <a:lnTo>
                    <a:pt x="2567" y="541"/>
                  </a:lnTo>
                  <a:lnTo>
                    <a:pt x="2837" y="541"/>
                  </a:lnTo>
                  <a:lnTo>
                    <a:pt x="2972" y="406"/>
                  </a:lnTo>
                  <a:lnTo>
                    <a:pt x="2972" y="406"/>
                  </a:lnTo>
                  <a:lnTo>
                    <a:pt x="2837" y="271"/>
                  </a:lnTo>
                  <a:lnTo>
                    <a:pt x="2567" y="136"/>
                  </a:lnTo>
                  <a:lnTo>
                    <a:pt x="1486" y="1"/>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25"/>
            <p:cNvSpPr/>
            <p:nvPr/>
          </p:nvSpPr>
          <p:spPr>
            <a:xfrm>
              <a:off x="2378525" y="4331125"/>
              <a:ext cx="91200" cy="10150"/>
            </a:xfrm>
            <a:custGeom>
              <a:avLst/>
              <a:gdLst/>
              <a:ahLst/>
              <a:cxnLst/>
              <a:rect l="l" t="t" r="r" b="b"/>
              <a:pathLst>
                <a:path w="3648" h="406" extrusionOk="0">
                  <a:moveTo>
                    <a:pt x="541" y="0"/>
                  </a:moveTo>
                  <a:lnTo>
                    <a:pt x="136" y="135"/>
                  </a:lnTo>
                  <a:lnTo>
                    <a:pt x="1" y="135"/>
                  </a:lnTo>
                  <a:lnTo>
                    <a:pt x="136" y="271"/>
                  </a:lnTo>
                  <a:lnTo>
                    <a:pt x="541" y="271"/>
                  </a:lnTo>
                  <a:lnTo>
                    <a:pt x="1757" y="406"/>
                  </a:lnTo>
                  <a:lnTo>
                    <a:pt x="3107" y="271"/>
                  </a:lnTo>
                  <a:lnTo>
                    <a:pt x="3512" y="271"/>
                  </a:lnTo>
                  <a:lnTo>
                    <a:pt x="3647" y="135"/>
                  </a:lnTo>
                  <a:lnTo>
                    <a:pt x="3512" y="135"/>
                  </a:lnTo>
                  <a:lnTo>
                    <a:pt x="3107" y="0"/>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25"/>
            <p:cNvSpPr/>
            <p:nvPr/>
          </p:nvSpPr>
          <p:spPr>
            <a:xfrm>
              <a:off x="2378525" y="4331125"/>
              <a:ext cx="91200" cy="10150"/>
            </a:xfrm>
            <a:custGeom>
              <a:avLst/>
              <a:gdLst/>
              <a:ahLst/>
              <a:cxnLst/>
              <a:rect l="l" t="t" r="r" b="b"/>
              <a:pathLst>
                <a:path w="3648" h="406" fill="none" extrusionOk="0">
                  <a:moveTo>
                    <a:pt x="1757" y="0"/>
                  </a:moveTo>
                  <a:lnTo>
                    <a:pt x="1757" y="0"/>
                  </a:lnTo>
                  <a:lnTo>
                    <a:pt x="541" y="0"/>
                  </a:lnTo>
                  <a:lnTo>
                    <a:pt x="136" y="135"/>
                  </a:lnTo>
                  <a:lnTo>
                    <a:pt x="1" y="135"/>
                  </a:lnTo>
                  <a:lnTo>
                    <a:pt x="1" y="135"/>
                  </a:lnTo>
                  <a:lnTo>
                    <a:pt x="136" y="271"/>
                  </a:lnTo>
                  <a:lnTo>
                    <a:pt x="541" y="271"/>
                  </a:lnTo>
                  <a:lnTo>
                    <a:pt x="1757" y="406"/>
                  </a:lnTo>
                  <a:lnTo>
                    <a:pt x="1757" y="406"/>
                  </a:lnTo>
                  <a:lnTo>
                    <a:pt x="3107" y="271"/>
                  </a:lnTo>
                  <a:lnTo>
                    <a:pt x="3512" y="271"/>
                  </a:lnTo>
                  <a:lnTo>
                    <a:pt x="3647" y="135"/>
                  </a:lnTo>
                  <a:lnTo>
                    <a:pt x="3647" y="135"/>
                  </a:lnTo>
                  <a:lnTo>
                    <a:pt x="3512" y="135"/>
                  </a:lnTo>
                  <a:lnTo>
                    <a:pt x="3107" y="0"/>
                  </a:lnTo>
                  <a:lnTo>
                    <a:pt x="1757"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25"/>
            <p:cNvSpPr/>
            <p:nvPr/>
          </p:nvSpPr>
          <p:spPr>
            <a:xfrm>
              <a:off x="2152350" y="4510050"/>
              <a:ext cx="2626600" cy="70925"/>
            </a:xfrm>
            <a:custGeom>
              <a:avLst/>
              <a:gdLst/>
              <a:ahLst/>
              <a:cxnLst/>
              <a:rect l="l" t="t" r="r" b="b"/>
              <a:pathLst>
                <a:path w="105064" h="2837" extrusionOk="0">
                  <a:moveTo>
                    <a:pt x="101417" y="1"/>
                  </a:moveTo>
                  <a:lnTo>
                    <a:pt x="82376" y="136"/>
                  </a:lnTo>
                  <a:lnTo>
                    <a:pt x="52532" y="811"/>
                  </a:lnTo>
                  <a:lnTo>
                    <a:pt x="32140" y="1486"/>
                  </a:lnTo>
                  <a:lnTo>
                    <a:pt x="15395" y="2026"/>
                  </a:lnTo>
                  <a:lnTo>
                    <a:pt x="4186" y="2431"/>
                  </a:lnTo>
                  <a:lnTo>
                    <a:pt x="1080" y="2566"/>
                  </a:lnTo>
                  <a:lnTo>
                    <a:pt x="0" y="2702"/>
                  </a:lnTo>
                  <a:lnTo>
                    <a:pt x="945" y="2837"/>
                  </a:lnTo>
                  <a:lnTo>
                    <a:pt x="3646" y="2837"/>
                  </a:lnTo>
                  <a:lnTo>
                    <a:pt x="14990" y="2702"/>
                  </a:lnTo>
                  <a:lnTo>
                    <a:pt x="32140" y="2431"/>
                  </a:lnTo>
                  <a:lnTo>
                    <a:pt x="47265" y="202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25"/>
            <p:cNvSpPr/>
            <p:nvPr/>
          </p:nvSpPr>
          <p:spPr>
            <a:xfrm>
              <a:off x="2797175" y="4263600"/>
              <a:ext cx="2626600" cy="70925"/>
            </a:xfrm>
            <a:custGeom>
              <a:avLst/>
              <a:gdLst/>
              <a:ahLst/>
              <a:cxnLst/>
              <a:rect l="l" t="t" r="r" b="b"/>
              <a:pathLst>
                <a:path w="105064" h="2837" extrusionOk="0">
                  <a:moveTo>
                    <a:pt x="101417" y="1"/>
                  </a:moveTo>
                  <a:lnTo>
                    <a:pt x="90344" y="136"/>
                  </a:lnTo>
                  <a:lnTo>
                    <a:pt x="73733" y="406"/>
                  </a:lnTo>
                  <a:lnTo>
                    <a:pt x="52532" y="946"/>
                  </a:lnTo>
                  <a:lnTo>
                    <a:pt x="32005" y="1486"/>
                  </a:lnTo>
                  <a:lnTo>
                    <a:pt x="15395" y="2026"/>
                  </a:lnTo>
                  <a:lnTo>
                    <a:pt x="4187" y="2431"/>
                  </a:lnTo>
                  <a:lnTo>
                    <a:pt x="1081" y="2701"/>
                  </a:lnTo>
                  <a:lnTo>
                    <a:pt x="0" y="2836"/>
                  </a:lnTo>
                  <a:lnTo>
                    <a:pt x="3646" y="2836"/>
                  </a:lnTo>
                  <a:lnTo>
                    <a:pt x="22687" y="256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25"/>
            <p:cNvSpPr/>
            <p:nvPr/>
          </p:nvSpPr>
          <p:spPr>
            <a:xfrm>
              <a:off x="4944350" y="1208275"/>
              <a:ext cx="104675" cy="20275"/>
            </a:xfrm>
            <a:custGeom>
              <a:avLst/>
              <a:gdLst/>
              <a:ahLst/>
              <a:cxnLst/>
              <a:rect l="l" t="t" r="r" b="b"/>
              <a:pathLst>
                <a:path w="4187" h="811" extrusionOk="0">
                  <a:moveTo>
                    <a:pt x="0" y="0"/>
                  </a:moveTo>
                  <a:lnTo>
                    <a:pt x="0" y="811"/>
                  </a:lnTo>
                  <a:lnTo>
                    <a:pt x="4187" y="811"/>
                  </a:lnTo>
                  <a:lnTo>
                    <a:pt x="4187"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25"/>
            <p:cNvSpPr/>
            <p:nvPr/>
          </p:nvSpPr>
          <p:spPr>
            <a:xfrm>
              <a:off x="4056450" y="1228525"/>
              <a:ext cx="1877100" cy="506425"/>
            </a:xfrm>
            <a:custGeom>
              <a:avLst/>
              <a:gdLst/>
              <a:ahLst/>
              <a:cxnLst/>
              <a:rect l="l" t="t" r="r" b="b"/>
              <a:pathLst>
                <a:path w="75084" h="20257" extrusionOk="0">
                  <a:moveTo>
                    <a:pt x="35516" y="1"/>
                  </a:moveTo>
                  <a:lnTo>
                    <a:pt x="34976" y="811"/>
                  </a:lnTo>
                  <a:lnTo>
                    <a:pt x="32950" y="2972"/>
                  </a:lnTo>
                  <a:lnTo>
                    <a:pt x="31600" y="4322"/>
                  </a:lnTo>
                  <a:lnTo>
                    <a:pt x="29845" y="5942"/>
                  </a:lnTo>
                  <a:lnTo>
                    <a:pt x="27954" y="7563"/>
                  </a:lnTo>
                  <a:lnTo>
                    <a:pt x="25793" y="9183"/>
                  </a:lnTo>
                  <a:lnTo>
                    <a:pt x="23227" y="10804"/>
                  </a:lnTo>
                  <a:lnTo>
                    <a:pt x="20527" y="12424"/>
                  </a:lnTo>
                  <a:lnTo>
                    <a:pt x="17691" y="13775"/>
                  </a:lnTo>
                  <a:lnTo>
                    <a:pt x="14585" y="14855"/>
                  </a:lnTo>
                  <a:lnTo>
                    <a:pt x="12829" y="15395"/>
                  </a:lnTo>
                  <a:lnTo>
                    <a:pt x="11209" y="15801"/>
                  </a:lnTo>
                  <a:lnTo>
                    <a:pt x="9453" y="16071"/>
                  </a:lnTo>
                  <a:lnTo>
                    <a:pt x="7698" y="16341"/>
                  </a:lnTo>
                  <a:lnTo>
                    <a:pt x="5807" y="16476"/>
                  </a:lnTo>
                  <a:lnTo>
                    <a:pt x="2026" y="16476"/>
                  </a:lnTo>
                  <a:lnTo>
                    <a:pt x="0" y="16206"/>
                  </a:lnTo>
                  <a:lnTo>
                    <a:pt x="0" y="16206"/>
                  </a:lnTo>
                  <a:lnTo>
                    <a:pt x="810" y="17016"/>
                  </a:lnTo>
                  <a:lnTo>
                    <a:pt x="1756" y="17691"/>
                  </a:lnTo>
                  <a:lnTo>
                    <a:pt x="2836" y="18231"/>
                  </a:lnTo>
                  <a:lnTo>
                    <a:pt x="3916" y="18636"/>
                  </a:lnTo>
                  <a:lnTo>
                    <a:pt x="5132" y="19042"/>
                  </a:lnTo>
                  <a:lnTo>
                    <a:pt x="6482" y="19312"/>
                  </a:lnTo>
                  <a:lnTo>
                    <a:pt x="9318" y="19852"/>
                  </a:lnTo>
                  <a:lnTo>
                    <a:pt x="12154" y="20122"/>
                  </a:lnTo>
                  <a:lnTo>
                    <a:pt x="15125" y="20122"/>
                  </a:lnTo>
                  <a:lnTo>
                    <a:pt x="20662" y="20257"/>
                  </a:lnTo>
                  <a:lnTo>
                    <a:pt x="54557" y="20257"/>
                  </a:lnTo>
                  <a:lnTo>
                    <a:pt x="60094" y="20122"/>
                  </a:lnTo>
                  <a:lnTo>
                    <a:pt x="63065" y="20122"/>
                  </a:lnTo>
                  <a:lnTo>
                    <a:pt x="65901" y="19852"/>
                  </a:lnTo>
                  <a:lnTo>
                    <a:pt x="68737" y="19312"/>
                  </a:lnTo>
                  <a:lnTo>
                    <a:pt x="70087" y="19042"/>
                  </a:lnTo>
                  <a:lnTo>
                    <a:pt x="71303" y="18636"/>
                  </a:lnTo>
                  <a:lnTo>
                    <a:pt x="72383" y="18231"/>
                  </a:lnTo>
                  <a:lnTo>
                    <a:pt x="73463" y="17691"/>
                  </a:lnTo>
                  <a:lnTo>
                    <a:pt x="74409" y="17016"/>
                  </a:lnTo>
                  <a:lnTo>
                    <a:pt x="75084" y="16206"/>
                  </a:lnTo>
                  <a:lnTo>
                    <a:pt x="73193" y="16476"/>
                  </a:lnTo>
                  <a:lnTo>
                    <a:pt x="69412" y="16476"/>
                  </a:lnTo>
                  <a:lnTo>
                    <a:pt x="67521" y="16341"/>
                  </a:lnTo>
                  <a:lnTo>
                    <a:pt x="65766" y="16071"/>
                  </a:lnTo>
                  <a:lnTo>
                    <a:pt x="64010" y="15801"/>
                  </a:lnTo>
                  <a:lnTo>
                    <a:pt x="62390" y="15395"/>
                  </a:lnTo>
                  <a:lnTo>
                    <a:pt x="60634" y="14855"/>
                  </a:lnTo>
                  <a:lnTo>
                    <a:pt x="57528" y="13775"/>
                  </a:lnTo>
                  <a:lnTo>
                    <a:pt x="54692" y="12424"/>
                  </a:lnTo>
                  <a:lnTo>
                    <a:pt x="51991" y="10804"/>
                  </a:lnTo>
                  <a:lnTo>
                    <a:pt x="49426" y="9183"/>
                  </a:lnTo>
                  <a:lnTo>
                    <a:pt x="47265" y="7563"/>
                  </a:lnTo>
                  <a:lnTo>
                    <a:pt x="45374" y="5942"/>
                  </a:lnTo>
                  <a:lnTo>
                    <a:pt x="43619" y="4322"/>
                  </a:lnTo>
                  <a:lnTo>
                    <a:pt x="42268" y="2972"/>
                  </a:lnTo>
                  <a:lnTo>
                    <a:pt x="40243" y="811"/>
                  </a:lnTo>
                  <a:lnTo>
                    <a:pt x="397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25"/>
            <p:cNvSpPr/>
            <p:nvPr/>
          </p:nvSpPr>
          <p:spPr>
            <a:xfrm>
              <a:off x="4056450" y="1633650"/>
              <a:ext cx="1877100" cy="121575"/>
            </a:xfrm>
            <a:custGeom>
              <a:avLst/>
              <a:gdLst/>
              <a:ahLst/>
              <a:cxnLst/>
              <a:rect l="l" t="t" r="r" b="b"/>
              <a:pathLst>
                <a:path w="75084" h="4863" extrusionOk="0">
                  <a:moveTo>
                    <a:pt x="0" y="1"/>
                  </a:moveTo>
                  <a:lnTo>
                    <a:pt x="135" y="271"/>
                  </a:lnTo>
                  <a:lnTo>
                    <a:pt x="270" y="811"/>
                  </a:lnTo>
                  <a:lnTo>
                    <a:pt x="945" y="1621"/>
                  </a:lnTo>
                  <a:lnTo>
                    <a:pt x="1351" y="2026"/>
                  </a:lnTo>
                  <a:lnTo>
                    <a:pt x="2026" y="2431"/>
                  </a:lnTo>
                  <a:lnTo>
                    <a:pt x="2836" y="2837"/>
                  </a:lnTo>
                  <a:lnTo>
                    <a:pt x="3916" y="3377"/>
                  </a:lnTo>
                  <a:lnTo>
                    <a:pt x="5132" y="3782"/>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782"/>
                  </a:lnTo>
                  <a:lnTo>
                    <a:pt x="71303" y="3377"/>
                  </a:lnTo>
                  <a:lnTo>
                    <a:pt x="72383" y="2837"/>
                  </a:lnTo>
                  <a:lnTo>
                    <a:pt x="73193" y="2431"/>
                  </a:lnTo>
                  <a:lnTo>
                    <a:pt x="73868" y="2026"/>
                  </a:lnTo>
                  <a:lnTo>
                    <a:pt x="74274" y="1621"/>
                  </a:lnTo>
                  <a:lnTo>
                    <a:pt x="74949" y="811"/>
                  </a:lnTo>
                  <a:lnTo>
                    <a:pt x="75084" y="271"/>
                  </a:lnTo>
                  <a:lnTo>
                    <a:pt x="75084" y="1"/>
                  </a:lnTo>
                  <a:lnTo>
                    <a:pt x="74409" y="811"/>
                  </a:lnTo>
                  <a:lnTo>
                    <a:pt x="73463" y="1486"/>
                  </a:lnTo>
                  <a:lnTo>
                    <a:pt x="72383" y="2026"/>
                  </a:lnTo>
                  <a:lnTo>
                    <a:pt x="71303" y="2431"/>
                  </a:lnTo>
                  <a:lnTo>
                    <a:pt x="70087" y="2837"/>
                  </a:lnTo>
                  <a:lnTo>
                    <a:pt x="68737" y="3107"/>
                  </a:lnTo>
                  <a:lnTo>
                    <a:pt x="65901" y="3647"/>
                  </a:lnTo>
                  <a:lnTo>
                    <a:pt x="63065" y="3917"/>
                  </a:lnTo>
                  <a:lnTo>
                    <a:pt x="60094" y="3917"/>
                  </a:lnTo>
                  <a:lnTo>
                    <a:pt x="54557" y="4052"/>
                  </a:lnTo>
                  <a:lnTo>
                    <a:pt x="20662" y="4052"/>
                  </a:lnTo>
                  <a:lnTo>
                    <a:pt x="15125" y="3917"/>
                  </a:lnTo>
                  <a:lnTo>
                    <a:pt x="12154" y="3917"/>
                  </a:lnTo>
                  <a:lnTo>
                    <a:pt x="9318" y="3647"/>
                  </a:lnTo>
                  <a:lnTo>
                    <a:pt x="6482" y="3107"/>
                  </a:lnTo>
                  <a:lnTo>
                    <a:pt x="5132" y="2837"/>
                  </a:lnTo>
                  <a:lnTo>
                    <a:pt x="3916" y="2431"/>
                  </a:lnTo>
                  <a:lnTo>
                    <a:pt x="2836" y="2026"/>
                  </a:lnTo>
                  <a:lnTo>
                    <a:pt x="1756" y="1486"/>
                  </a:lnTo>
                  <a:lnTo>
                    <a:pt x="810" y="811"/>
                  </a:lnTo>
                  <a:lnTo>
                    <a:pt x="0"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25"/>
            <p:cNvSpPr/>
            <p:nvPr/>
          </p:nvSpPr>
          <p:spPr>
            <a:xfrm>
              <a:off x="4056450" y="2373000"/>
              <a:ext cx="1877100" cy="118200"/>
            </a:xfrm>
            <a:custGeom>
              <a:avLst/>
              <a:gdLst/>
              <a:ahLst/>
              <a:cxnLst/>
              <a:rect l="l" t="t" r="r" b="b"/>
              <a:pathLst>
                <a:path w="75084" h="4728" extrusionOk="0">
                  <a:moveTo>
                    <a:pt x="75084" y="1"/>
                  </a:moveTo>
                  <a:lnTo>
                    <a:pt x="74409" y="676"/>
                  </a:lnTo>
                  <a:lnTo>
                    <a:pt x="73463" y="1351"/>
                  </a:lnTo>
                  <a:lnTo>
                    <a:pt x="72383" y="1892"/>
                  </a:lnTo>
                  <a:lnTo>
                    <a:pt x="71303" y="2297"/>
                  </a:lnTo>
                  <a:lnTo>
                    <a:pt x="70087" y="2702"/>
                  </a:lnTo>
                  <a:lnTo>
                    <a:pt x="68737" y="3107"/>
                  </a:lnTo>
                  <a:lnTo>
                    <a:pt x="65901" y="3512"/>
                  </a:lnTo>
                  <a:lnTo>
                    <a:pt x="63065" y="3782"/>
                  </a:lnTo>
                  <a:lnTo>
                    <a:pt x="60094" y="3917"/>
                  </a:lnTo>
                  <a:lnTo>
                    <a:pt x="15125" y="3917"/>
                  </a:lnTo>
                  <a:lnTo>
                    <a:pt x="12154" y="3782"/>
                  </a:lnTo>
                  <a:lnTo>
                    <a:pt x="9318" y="3512"/>
                  </a:lnTo>
                  <a:lnTo>
                    <a:pt x="6482" y="3107"/>
                  </a:lnTo>
                  <a:lnTo>
                    <a:pt x="5132" y="2702"/>
                  </a:lnTo>
                  <a:lnTo>
                    <a:pt x="3916" y="2297"/>
                  </a:lnTo>
                  <a:lnTo>
                    <a:pt x="2836" y="1892"/>
                  </a:lnTo>
                  <a:lnTo>
                    <a:pt x="1756" y="1351"/>
                  </a:lnTo>
                  <a:lnTo>
                    <a:pt x="810" y="676"/>
                  </a:lnTo>
                  <a:lnTo>
                    <a:pt x="0" y="1"/>
                  </a:lnTo>
                  <a:lnTo>
                    <a:pt x="135" y="136"/>
                  </a:lnTo>
                  <a:lnTo>
                    <a:pt x="270" y="676"/>
                  </a:lnTo>
                  <a:lnTo>
                    <a:pt x="945" y="1486"/>
                  </a:lnTo>
                  <a:lnTo>
                    <a:pt x="1351" y="1892"/>
                  </a:lnTo>
                  <a:lnTo>
                    <a:pt x="2026" y="2297"/>
                  </a:lnTo>
                  <a:lnTo>
                    <a:pt x="2836" y="2837"/>
                  </a:lnTo>
                  <a:lnTo>
                    <a:pt x="3916" y="3242"/>
                  </a:lnTo>
                  <a:lnTo>
                    <a:pt x="5132" y="3647"/>
                  </a:lnTo>
                  <a:lnTo>
                    <a:pt x="6482" y="4052"/>
                  </a:lnTo>
                  <a:lnTo>
                    <a:pt x="8238" y="4322"/>
                  </a:lnTo>
                  <a:lnTo>
                    <a:pt x="10263" y="4592"/>
                  </a:lnTo>
                  <a:lnTo>
                    <a:pt x="12559" y="4727"/>
                  </a:lnTo>
                  <a:lnTo>
                    <a:pt x="62660" y="4727"/>
                  </a:lnTo>
                  <a:lnTo>
                    <a:pt x="64956" y="4592"/>
                  </a:lnTo>
                  <a:lnTo>
                    <a:pt x="66981" y="4322"/>
                  </a:lnTo>
                  <a:lnTo>
                    <a:pt x="68602" y="4052"/>
                  </a:lnTo>
                  <a:lnTo>
                    <a:pt x="70087" y="3647"/>
                  </a:lnTo>
                  <a:lnTo>
                    <a:pt x="71303" y="3242"/>
                  </a:lnTo>
                  <a:lnTo>
                    <a:pt x="72383" y="2837"/>
                  </a:lnTo>
                  <a:lnTo>
                    <a:pt x="73193" y="2297"/>
                  </a:lnTo>
                  <a:lnTo>
                    <a:pt x="73868" y="1892"/>
                  </a:lnTo>
                  <a:lnTo>
                    <a:pt x="74274" y="1486"/>
                  </a:lnTo>
                  <a:lnTo>
                    <a:pt x="74949" y="676"/>
                  </a:lnTo>
                  <a:lnTo>
                    <a:pt x="75084" y="136"/>
                  </a:lnTo>
                  <a:lnTo>
                    <a:pt x="75084"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25"/>
            <p:cNvSpPr/>
            <p:nvPr/>
          </p:nvSpPr>
          <p:spPr>
            <a:xfrm>
              <a:off x="4056450" y="2268350"/>
              <a:ext cx="1877100" cy="202600"/>
            </a:xfrm>
            <a:custGeom>
              <a:avLst/>
              <a:gdLst/>
              <a:ahLst/>
              <a:cxnLst/>
              <a:rect l="l" t="t" r="r" b="b"/>
              <a:pathLst>
                <a:path w="75084" h="8104" extrusionOk="0">
                  <a:moveTo>
                    <a:pt x="16070" y="1"/>
                  </a:moveTo>
                  <a:lnTo>
                    <a:pt x="14855" y="1081"/>
                  </a:lnTo>
                  <a:lnTo>
                    <a:pt x="13504" y="2161"/>
                  </a:lnTo>
                  <a:lnTo>
                    <a:pt x="11884" y="2972"/>
                  </a:lnTo>
                  <a:lnTo>
                    <a:pt x="9993" y="3647"/>
                  </a:lnTo>
                  <a:lnTo>
                    <a:pt x="7968" y="4052"/>
                  </a:lnTo>
                  <a:lnTo>
                    <a:pt x="5537" y="4322"/>
                  </a:lnTo>
                  <a:lnTo>
                    <a:pt x="2971" y="4457"/>
                  </a:lnTo>
                  <a:lnTo>
                    <a:pt x="0" y="4187"/>
                  </a:lnTo>
                  <a:lnTo>
                    <a:pt x="810" y="4862"/>
                  </a:lnTo>
                  <a:lnTo>
                    <a:pt x="1756" y="5537"/>
                  </a:lnTo>
                  <a:lnTo>
                    <a:pt x="2836" y="6078"/>
                  </a:lnTo>
                  <a:lnTo>
                    <a:pt x="3916" y="6483"/>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483"/>
                  </a:lnTo>
                  <a:lnTo>
                    <a:pt x="72383" y="6078"/>
                  </a:lnTo>
                  <a:lnTo>
                    <a:pt x="73463" y="5537"/>
                  </a:lnTo>
                  <a:lnTo>
                    <a:pt x="74409" y="4862"/>
                  </a:lnTo>
                  <a:lnTo>
                    <a:pt x="75084" y="4187"/>
                  </a:lnTo>
                  <a:lnTo>
                    <a:pt x="72248" y="4457"/>
                  </a:lnTo>
                  <a:lnTo>
                    <a:pt x="69682" y="4322"/>
                  </a:lnTo>
                  <a:lnTo>
                    <a:pt x="67251" y="4052"/>
                  </a:lnTo>
                  <a:lnTo>
                    <a:pt x="65226" y="3647"/>
                  </a:lnTo>
                  <a:lnTo>
                    <a:pt x="63335" y="2972"/>
                  </a:lnTo>
                  <a:lnTo>
                    <a:pt x="61715" y="2161"/>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25"/>
            <p:cNvSpPr/>
            <p:nvPr/>
          </p:nvSpPr>
          <p:spPr>
            <a:xfrm>
              <a:off x="4056450" y="3109000"/>
              <a:ext cx="1877100" cy="118175"/>
            </a:xfrm>
            <a:custGeom>
              <a:avLst/>
              <a:gdLst/>
              <a:ahLst/>
              <a:cxnLst/>
              <a:rect l="l" t="t" r="r" b="b"/>
              <a:pathLst>
                <a:path w="75084" h="4727" extrusionOk="0">
                  <a:moveTo>
                    <a:pt x="0" y="0"/>
                  </a:moveTo>
                  <a:lnTo>
                    <a:pt x="135" y="135"/>
                  </a:lnTo>
                  <a:lnTo>
                    <a:pt x="270" y="675"/>
                  </a:lnTo>
                  <a:lnTo>
                    <a:pt x="945" y="1486"/>
                  </a:lnTo>
                  <a:lnTo>
                    <a:pt x="1351" y="1891"/>
                  </a:lnTo>
                  <a:lnTo>
                    <a:pt x="2026" y="2431"/>
                  </a:lnTo>
                  <a:lnTo>
                    <a:pt x="2836" y="2836"/>
                  </a:lnTo>
                  <a:lnTo>
                    <a:pt x="3916" y="3241"/>
                  </a:lnTo>
                  <a:lnTo>
                    <a:pt x="5132" y="3646"/>
                  </a:lnTo>
                  <a:lnTo>
                    <a:pt x="6482" y="4051"/>
                  </a:lnTo>
                  <a:lnTo>
                    <a:pt x="8238" y="4322"/>
                  </a:lnTo>
                  <a:lnTo>
                    <a:pt x="10263" y="4592"/>
                  </a:lnTo>
                  <a:lnTo>
                    <a:pt x="12559" y="4727"/>
                  </a:lnTo>
                  <a:lnTo>
                    <a:pt x="62660" y="4727"/>
                  </a:lnTo>
                  <a:lnTo>
                    <a:pt x="64956" y="4592"/>
                  </a:lnTo>
                  <a:lnTo>
                    <a:pt x="66981" y="4322"/>
                  </a:lnTo>
                  <a:lnTo>
                    <a:pt x="68602" y="4051"/>
                  </a:lnTo>
                  <a:lnTo>
                    <a:pt x="70087" y="3646"/>
                  </a:lnTo>
                  <a:lnTo>
                    <a:pt x="71303" y="3241"/>
                  </a:lnTo>
                  <a:lnTo>
                    <a:pt x="72383" y="2836"/>
                  </a:lnTo>
                  <a:lnTo>
                    <a:pt x="73193" y="2431"/>
                  </a:lnTo>
                  <a:lnTo>
                    <a:pt x="73868" y="1891"/>
                  </a:lnTo>
                  <a:lnTo>
                    <a:pt x="74274" y="1486"/>
                  </a:lnTo>
                  <a:lnTo>
                    <a:pt x="74949" y="675"/>
                  </a:lnTo>
                  <a:lnTo>
                    <a:pt x="75084" y="135"/>
                  </a:lnTo>
                  <a:lnTo>
                    <a:pt x="75084" y="0"/>
                  </a:lnTo>
                  <a:lnTo>
                    <a:pt x="74409" y="675"/>
                  </a:lnTo>
                  <a:lnTo>
                    <a:pt x="73463" y="1351"/>
                  </a:lnTo>
                  <a:lnTo>
                    <a:pt x="72383" y="1891"/>
                  </a:lnTo>
                  <a:lnTo>
                    <a:pt x="71303" y="2431"/>
                  </a:lnTo>
                  <a:lnTo>
                    <a:pt x="70087" y="2701"/>
                  </a:lnTo>
                  <a:lnTo>
                    <a:pt x="68737" y="3106"/>
                  </a:lnTo>
                  <a:lnTo>
                    <a:pt x="65901" y="3511"/>
                  </a:lnTo>
                  <a:lnTo>
                    <a:pt x="63065" y="3781"/>
                  </a:lnTo>
                  <a:lnTo>
                    <a:pt x="60094" y="3916"/>
                  </a:lnTo>
                  <a:lnTo>
                    <a:pt x="15125" y="3916"/>
                  </a:lnTo>
                  <a:lnTo>
                    <a:pt x="12154" y="3781"/>
                  </a:lnTo>
                  <a:lnTo>
                    <a:pt x="9318" y="3511"/>
                  </a:lnTo>
                  <a:lnTo>
                    <a:pt x="6482" y="3106"/>
                  </a:lnTo>
                  <a:lnTo>
                    <a:pt x="5132" y="2701"/>
                  </a:lnTo>
                  <a:lnTo>
                    <a:pt x="3916" y="2431"/>
                  </a:lnTo>
                  <a:lnTo>
                    <a:pt x="2836" y="1891"/>
                  </a:lnTo>
                  <a:lnTo>
                    <a:pt x="1756" y="1351"/>
                  </a:lnTo>
                  <a:lnTo>
                    <a:pt x="810" y="675"/>
                  </a:lnTo>
                  <a:lnTo>
                    <a:pt x="0" y="0"/>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25"/>
            <p:cNvSpPr/>
            <p:nvPr/>
          </p:nvSpPr>
          <p:spPr>
            <a:xfrm>
              <a:off x="4056450" y="3004325"/>
              <a:ext cx="1877100" cy="202600"/>
            </a:xfrm>
            <a:custGeom>
              <a:avLst/>
              <a:gdLst/>
              <a:ahLst/>
              <a:cxnLst/>
              <a:rect l="l" t="t" r="r" b="b"/>
              <a:pathLst>
                <a:path w="75084" h="8104" extrusionOk="0">
                  <a:moveTo>
                    <a:pt x="16070" y="1"/>
                  </a:moveTo>
                  <a:lnTo>
                    <a:pt x="14855" y="1081"/>
                  </a:lnTo>
                  <a:lnTo>
                    <a:pt x="13504" y="2162"/>
                  </a:lnTo>
                  <a:lnTo>
                    <a:pt x="11884" y="2972"/>
                  </a:lnTo>
                  <a:lnTo>
                    <a:pt x="9993" y="3647"/>
                  </a:lnTo>
                  <a:lnTo>
                    <a:pt x="7968" y="4187"/>
                  </a:lnTo>
                  <a:lnTo>
                    <a:pt x="5537" y="4457"/>
                  </a:lnTo>
                  <a:lnTo>
                    <a:pt x="2971" y="4457"/>
                  </a:lnTo>
                  <a:lnTo>
                    <a:pt x="0" y="4187"/>
                  </a:lnTo>
                  <a:lnTo>
                    <a:pt x="810" y="4862"/>
                  </a:lnTo>
                  <a:lnTo>
                    <a:pt x="1756" y="5538"/>
                  </a:lnTo>
                  <a:lnTo>
                    <a:pt x="2836" y="6078"/>
                  </a:lnTo>
                  <a:lnTo>
                    <a:pt x="3916" y="6618"/>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618"/>
                  </a:lnTo>
                  <a:lnTo>
                    <a:pt x="72383" y="6078"/>
                  </a:lnTo>
                  <a:lnTo>
                    <a:pt x="73463" y="5538"/>
                  </a:lnTo>
                  <a:lnTo>
                    <a:pt x="74409" y="4862"/>
                  </a:lnTo>
                  <a:lnTo>
                    <a:pt x="75084" y="4187"/>
                  </a:lnTo>
                  <a:lnTo>
                    <a:pt x="75084" y="4187"/>
                  </a:lnTo>
                  <a:lnTo>
                    <a:pt x="72248" y="4457"/>
                  </a:lnTo>
                  <a:lnTo>
                    <a:pt x="69682" y="4457"/>
                  </a:lnTo>
                  <a:lnTo>
                    <a:pt x="67251" y="4187"/>
                  </a:lnTo>
                  <a:lnTo>
                    <a:pt x="65226" y="3647"/>
                  </a:lnTo>
                  <a:lnTo>
                    <a:pt x="63335" y="2972"/>
                  </a:lnTo>
                  <a:lnTo>
                    <a:pt x="61715" y="2162"/>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25"/>
            <p:cNvSpPr/>
            <p:nvPr/>
          </p:nvSpPr>
          <p:spPr>
            <a:xfrm>
              <a:off x="4512200" y="1755200"/>
              <a:ext cx="968975" cy="513175"/>
            </a:xfrm>
            <a:custGeom>
              <a:avLst/>
              <a:gdLst/>
              <a:ahLst/>
              <a:cxnLst/>
              <a:rect l="l" t="t" r="r" b="b"/>
              <a:pathLst>
                <a:path w="38759" h="20527" extrusionOk="0">
                  <a:moveTo>
                    <a:pt x="1" y="0"/>
                  </a:moveTo>
                  <a:lnTo>
                    <a:pt x="1" y="20527"/>
                  </a:lnTo>
                  <a:lnTo>
                    <a:pt x="38758" y="2052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25"/>
            <p:cNvSpPr/>
            <p:nvPr/>
          </p:nvSpPr>
          <p:spPr>
            <a:xfrm>
              <a:off x="4849825" y="1876725"/>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25"/>
            <p:cNvSpPr/>
            <p:nvPr/>
          </p:nvSpPr>
          <p:spPr>
            <a:xfrm>
              <a:off x="4512200" y="175520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25"/>
            <p:cNvSpPr/>
            <p:nvPr/>
          </p:nvSpPr>
          <p:spPr>
            <a:xfrm>
              <a:off x="4512200" y="184635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25"/>
            <p:cNvSpPr/>
            <p:nvPr/>
          </p:nvSpPr>
          <p:spPr>
            <a:xfrm>
              <a:off x="4978100" y="1785575"/>
              <a:ext cx="37175" cy="60800"/>
            </a:xfrm>
            <a:custGeom>
              <a:avLst/>
              <a:gdLst/>
              <a:ahLst/>
              <a:cxnLst/>
              <a:rect l="l" t="t" r="r" b="b"/>
              <a:pathLst>
                <a:path w="1487" h="2432" extrusionOk="0">
                  <a:moveTo>
                    <a:pt x="1" y="1"/>
                  </a:moveTo>
                  <a:lnTo>
                    <a:pt x="1" y="2431"/>
                  </a:lnTo>
                  <a:lnTo>
                    <a:pt x="1486" y="2431"/>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25"/>
            <p:cNvSpPr/>
            <p:nvPr/>
          </p:nvSpPr>
          <p:spPr>
            <a:xfrm>
              <a:off x="4512200"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25"/>
            <p:cNvSpPr/>
            <p:nvPr/>
          </p:nvSpPr>
          <p:spPr>
            <a:xfrm>
              <a:off x="4539225" y="2035400"/>
              <a:ext cx="310625" cy="23675"/>
            </a:xfrm>
            <a:custGeom>
              <a:avLst/>
              <a:gdLst/>
              <a:ahLst/>
              <a:cxnLst/>
              <a:rect l="l" t="t" r="r" b="b"/>
              <a:pathLst>
                <a:path w="12425" h="947" extrusionOk="0">
                  <a:moveTo>
                    <a:pt x="0" y="1"/>
                  </a:moveTo>
                  <a:lnTo>
                    <a:pt x="0" y="946"/>
                  </a:lnTo>
                  <a:lnTo>
                    <a:pt x="12424" y="946"/>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25"/>
            <p:cNvSpPr/>
            <p:nvPr/>
          </p:nvSpPr>
          <p:spPr>
            <a:xfrm>
              <a:off x="5143525" y="2035400"/>
              <a:ext cx="310625" cy="23675"/>
            </a:xfrm>
            <a:custGeom>
              <a:avLst/>
              <a:gdLst/>
              <a:ahLst/>
              <a:cxnLst/>
              <a:rect l="l" t="t" r="r" b="b"/>
              <a:pathLst>
                <a:path w="12425" h="947" extrusionOk="0">
                  <a:moveTo>
                    <a:pt x="1" y="1"/>
                  </a:moveTo>
                  <a:lnTo>
                    <a:pt x="1" y="946"/>
                  </a:lnTo>
                  <a:lnTo>
                    <a:pt x="12425" y="946"/>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25"/>
            <p:cNvSpPr/>
            <p:nvPr/>
          </p:nvSpPr>
          <p:spPr>
            <a:xfrm>
              <a:off x="5454125"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25"/>
            <p:cNvSpPr/>
            <p:nvPr/>
          </p:nvSpPr>
          <p:spPr>
            <a:xfrm>
              <a:off x="4512200" y="2491175"/>
              <a:ext cx="968975" cy="506425"/>
            </a:xfrm>
            <a:custGeom>
              <a:avLst/>
              <a:gdLst/>
              <a:ahLst/>
              <a:cxnLst/>
              <a:rect l="l" t="t" r="r" b="b"/>
              <a:pathLst>
                <a:path w="38759" h="20257" extrusionOk="0">
                  <a:moveTo>
                    <a:pt x="1" y="0"/>
                  </a:moveTo>
                  <a:lnTo>
                    <a:pt x="1" y="20257"/>
                  </a:lnTo>
                  <a:lnTo>
                    <a:pt x="38758" y="2025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25"/>
            <p:cNvSpPr/>
            <p:nvPr/>
          </p:nvSpPr>
          <p:spPr>
            <a:xfrm>
              <a:off x="4849825" y="2612700"/>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25"/>
            <p:cNvSpPr/>
            <p:nvPr/>
          </p:nvSpPr>
          <p:spPr>
            <a:xfrm>
              <a:off x="4512200" y="2491175"/>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25"/>
            <p:cNvSpPr/>
            <p:nvPr/>
          </p:nvSpPr>
          <p:spPr>
            <a:xfrm>
              <a:off x="4512200" y="2582325"/>
              <a:ext cx="968975" cy="30400"/>
            </a:xfrm>
            <a:custGeom>
              <a:avLst/>
              <a:gdLst/>
              <a:ahLst/>
              <a:cxnLst/>
              <a:rect l="l" t="t" r="r" b="b"/>
              <a:pathLst>
                <a:path w="38759" h="1216"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25"/>
            <p:cNvSpPr/>
            <p:nvPr/>
          </p:nvSpPr>
          <p:spPr>
            <a:xfrm>
              <a:off x="4978100" y="2521550"/>
              <a:ext cx="37175" cy="60800"/>
            </a:xfrm>
            <a:custGeom>
              <a:avLst/>
              <a:gdLst/>
              <a:ahLst/>
              <a:cxnLst/>
              <a:rect l="l" t="t" r="r" b="b"/>
              <a:pathLst>
                <a:path w="1487" h="2432" extrusionOk="0">
                  <a:moveTo>
                    <a:pt x="1" y="1"/>
                  </a:moveTo>
                  <a:lnTo>
                    <a:pt x="1" y="2432"/>
                  </a:lnTo>
                  <a:lnTo>
                    <a:pt x="1486" y="2432"/>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25"/>
            <p:cNvSpPr/>
            <p:nvPr/>
          </p:nvSpPr>
          <p:spPr>
            <a:xfrm>
              <a:off x="4512200"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25"/>
            <p:cNvSpPr/>
            <p:nvPr/>
          </p:nvSpPr>
          <p:spPr>
            <a:xfrm>
              <a:off x="4539225" y="2771375"/>
              <a:ext cx="310625" cy="27050"/>
            </a:xfrm>
            <a:custGeom>
              <a:avLst/>
              <a:gdLst/>
              <a:ahLst/>
              <a:cxnLst/>
              <a:rect l="l" t="t" r="r" b="b"/>
              <a:pathLst>
                <a:path w="12425" h="1082" extrusionOk="0">
                  <a:moveTo>
                    <a:pt x="0" y="1"/>
                  </a:moveTo>
                  <a:lnTo>
                    <a:pt x="0" y="1081"/>
                  </a:lnTo>
                  <a:lnTo>
                    <a:pt x="12424" y="1081"/>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25"/>
            <p:cNvSpPr/>
            <p:nvPr/>
          </p:nvSpPr>
          <p:spPr>
            <a:xfrm>
              <a:off x="5143525" y="2771375"/>
              <a:ext cx="310625" cy="27050"/>
            </a:xfrm>
            <a:custGeom>
              <a:avLst/>
              <a:gdLst/>
              <a:ahLst/>
              <a:cxnLst/>
              <a:rect l="l" t="t" r="r" b="b"/>
              <a:pathLst>
                <a:path w="12425" h="1082" extrusionOk="0">
                  <a:moveTo>
                    <a:pt x="1" y="1"/>
                  </a:moveTo>
                  <a:lnTo>
                    <a:pt x="1" y="1081"/>
                  </a:lnTo>
                  <a:lnTo>
                    <a:pt x="12425" y="1081"/>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25"/>
            <p:cNvSpPr/>
            <p:nvPr/>
          </p:nvSpPr>
          <p:spPr>
            <a:xfrm>
              <a:off x="5454125"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25"/>
            <p:cNvSpPr/>
            <p:nvPr/>
          </p:nvSpPr>
          <p:spPr>
            <a:xfrm>
              <a:off x="4427800" y="2129925"/>
              <a:ext cx="1134400" cy="13550"/>
            </a:xfrm>
            <a:custGeom>
              <a:avLst/>
              <a:gdLst/>
              <a:ahLst/>
              <a:cxnLst/>
              <a:rect l="l" t="t" r="r" b="b"/>
              <a:pathLst>
                <a:path w="45376" h="542" extrusionOk="0">
                  <a:moveTo>
                    <a:pt x="1" y="1"/>
                  </a:moveTo>
                  <a:lnTo>
                    <a:pt x="1" y="541"/>
                  </a:lnTo>
                  <a:lnTo>
                    <a:pt x="45375" y="541"/>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25"/>
            <p:cNvSpPr/>
            <p:nvPr/>
          </p:nvSpPr>
          <p:spPr>
            <a:xfrm>
              <a:off x="4427800" y="217045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2" name="Google Shape;2642;p25"/>
            <p:cNvSpPr/>
            <p:nvPr/>
          </p:nvSpPr>
          <p:spPr>
            <a:xfrm>
              <a:off x="4721525" y="2143450"/>
              <a:ext cx="16900" cy="124925"/>
            </a:xfrm>
            <a:custGeom>
              <a:avLst/>
              <a:gdLst/>
              <a:ahLst/>
              <a:cxnLst/>
              <a:rect l="l" t="t" r="r" b="b"/>
              <a:pathLst>
                <a:path w="676" h="4997" extrusionOk="0">
                  <a:moveTo>
                    <a:pt x="0" y="0"/>
                  </a:moveTo>
                  <a:lnTo>
                    <a:pt x="0" y="4997"/>
                  </a:lnTo>
                  <a:lnTo>
                    <a:pt x="676" y="4997"/>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3" name="Google Shape;2643;p25"/>
            <p:cNvSpPr/>
            <p:nvPr/>
          </p:nvSpPr>
          <p:spPr>
            <a:xfrm>
              <a:off x="445482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25"/>
            <p:cNvSpPr/>
            <p:nvPr/>
          </p:nvSpPr>
          <p:spPr>
            <a:xfrm>
              <a:off x="4984850" y="2143450"/>
              <a:ext cx="20300" cy="124925"/>
            </a:xfrm>
            <a:custGeom>
              <a:avLst/>
              <a:gdLst/>
              <a:ahLst/>
              <a:cxnLst/>
              <a:rect l="l" t="t" r="r" b="b"/>
              <a:pathLst>
                <a:path w="812" h="4997" extrusionOk="0">
                  <a:moveTo>
                    <a:pt x="1" y="0"/>
                  </a:moveTo>
                  <a:lnTo>
                    <a:pt x="1"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5" name="Google Shape;2645;p25"/>
            <p:cNvSpPr/>
            <p:nvPr/>
          </p:nvSpPr>
          <p:spPr>
            <a:xfrm>
              <a:off x="525157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6" name="Google Shape;2646;p25"/>
            <p:cNvSpPr/>
            <p:nvPr/>
          </p:nvSpPr>
          <p:spPr>
            <a:xfrm>
              <a:off x="5514900" y="2143450"/>
              <a:ext cx="20275" cy="124925"/>
            </a:xfrm>
            <a:custGeom>
              <a:avLst/>
              <a:gdLst/>
              <a:ahLst/>
              <a:cxnLst/>
              <a:rect l="l" t="t" r="r" b="b"/>
              <a:pathLst>
                <a:path w="811" h="4997" extrusionOk="0">
                  <a:moveTo>
                    <a:pt x="0" y="0"/>
                  </a:moveTo>
                  <a:lnTo>
                    <a:pt x="0"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7" name="Google Shape;2647;p25"/>
            <p:cNvSpPr/>
            <p:nvPr/>
          </p:nvSpPr>
          <p:spPr>
            <a:xfrm>
              <a:off x="4427800" y="221095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8" name="Google Shape;2648;p25"/>
            <p:cNvSpPr/>
            <p:nvPr/>
          </p:nvSpPr>
          <p:spPr>
            <a:xfrm>
              <a:off x="4427800" y="225147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9" name="Google Shape;2649;p25"/>
            <p:cNvSpPr/>
            <p:nvPr/>
          </p:nvSpPr>
          <p:spPr>
            <a:xfrm>
              <a:off x="4427800" y="2865925"/>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25"/>
            <p:cNvSpPr/>
            <p:nvPr/>
          </p:nvSpPr>
          <p:spPr>
            <a:xfrm>
              <a:off x="4427800" y="2906425"/>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25"/>
            <p:cNvSpPr/>
            <p:nvPr/>
          </p:nvSpPr>
          <p:spPr>
            <a:xfrm>
              <a:off x="4721525" y="2882800"/>
              <a:ext cx="16900" cy="121550"/>
            </a:xfrm>
            <a:custGeom>
              <a:avLst/>
              <a:gdLst/>
              <a:ahLst/>
              <a:cxnLst/>
              <a:rect l="l" t="t" r="r" b="b"/>
              <a:pathLst>
                <a:path w="676" h="4862" extrusionOk="0">
                  <a:moveTo>
                    <a:pt x="0" y="0"/>
                  </a:moveTo>
                  <a:lnTo>
                    <a:pt x="0" y="4862"/>
                  </a:lnTo>
                  <a:lnTo>
                    <a:pt x="676" y="4862"/>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25"/>
            <p:cNvSpPr/>
            <p:nvPr/>
          </p:nvSpPr>
          <p:spPr>
            <a:xfrm>
              <a:off x="445482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25"/>
            <p:cNvSpPr/>
            <p:nvPr/>
          </p:nvSpPr>
          <p:spPr>
            <a:xfrm>
              <a:off x="4984850" y="2882800"/>
              <a:ext cx="20300" cy="121550"/>
            </a:xfrm>
            <a:custGeom>
              <a:avLst/>
              <a:gdLst/>
              <a:ahLst/>
              <a:cxnLst/>
              <a:rect l="l" t="t" r="r" b="b"/>
              <a:pathLst>
                <a:path w="812" h="4862" extrusionOk="0">
                  <a:moveTo>
                    <a:pt x="1" y="0"/>
                  </a:moveTo>
                  <a:lnTo>
                    <a:pt x="1"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25"/>
            <p:cNvSpPr/>
            <p:nvPr/>
          </p:nvSpPr>
          <p:spPr>
            <a:xfrm>
              <a:off x="525157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25"/>
            <p:cNvSpPr/>
            <p:nvPr/>
          </p:nvSpPr>
          <p:spPr>
            <a:xfrm>
              <a:off x="5514900" y="2882800"/>
              <a:ext cx="20275" cy="121550"/>
            </a:xfrm>
            <a:custGeom>
              <a:avLst/>
              <a:gdLst/>
              <a:ahLst/>
              <a:cxnLst/>
              <a:rect l="l" t="t" r="r" b="b"/>
              <a:pathLst>
                <a:path w="811" h="4862" extrusionOk="0">
                  <a:moveTo>
                    <a:pt x="0" y="0"/>
                  </a:moveTo>
                  <a:lnTo>
                    <a:pt x="0"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25"/>
            <p:cNvSpPr/>
            <p:nvPr/>
          </p:nvSpPr>
          <p:spPr>
            <a:xfrm>
              <a:off x="4427800" y="2946950"/>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25"/>
            <p:cNvSpPr/>
            <p:nvPr/>
          </p:nvSpPr>
          <p:spPr>
            <a:xfrm>
              <a:off x="4427800" y="2987450"/>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25"/>
            <p:cNvSpPr/>
            <p:nvPr/>
          </p:nvSpPr>
          <p:spPr>
            <a:xfrm>
              <a:off x="4056450" y="3844975"/>
              <a:ext cx="1877100" cy="121550"/>
            </a:xfrm>
            <a:custGeom>
              <a:avLst/>
              <a:gdLst/>
              <a:ahLst/>
              <a:cxnLst/>
              <a:rect l="l" t="t" r="r" b="b"/>
              <a:pathLst>
                <a:path w="75084" h="4862" extrusionOk="0">
                  <a:moveTo>
                    <a:pt x="75084" y="0"/>
                  </a:moveTo>
                  <a:lnTo>
                    <a:pt x="74409" y="811"/>
                  </a:lnTo>
                  <a:lnTo>
                    <a:pt x="73463" y="1351"/>
                  </a:lnTo>
                  <a:lnTo>
                    <a:pt x="72383" y="1891"/>
                  </a:lnTo>
                  <a:lnTo>
                    <a:pt x="71303" y="2431"/>
                  </a:lnTo>
                  <a:lnTo>
                    <a:pt x="70087" y="2836"/>
                  </a:lnTo>
                  <a:lnTo>
                    <a:pt x="68737" y="3106"/>
                  </a:lnTo>
                  <a:lnTo>
                    <a:pt x="65901" y="3511"/>
                  </a:lnTo>
                  <a:lnTo>
                    <a:pt x="63065" y="3782"/>
                  </a:lnTo>
                  <a:lnTo>
                    <a:pt x="60094" y="3917"/>
                  </a:lnTo>
                  <a:lnTo>
                    <a:pt x="15125" y="3917"/>
                  </a:lnTo>
                  <a:lnTo>
                    <a:pt x="12154" y="3782"/>
                  </a:lnTo>
                  <a:lnTo>
                    <a:pt x="9318" y="3511"/>
                  </a:lnTo>
                  <a:lnTo>
                    <a:pt x="6482" y="3106"/>
                  </a:lnTo>
                  <a:lnTo>
                    <a:pt x="5132" y="2836"/>
                  </a:lnTo>
                  <a:lnTo>
                    <a:pt x="3916" y="2431"/>
                  </a:lnTo>
                  <a:lnTo>
                    <a:pt x="2836" y="1891"/>
                  </a:lnTo>
                  <a:lnTo>
                    <a:pt x="1756" y="1351"/>
                  </a:lnTo>
                  <a:lnTo>
                    <a:pt x="810" y="811"/>
                  </a:lnTo>
                  <a:lnTo>
                    <a:pt x="0" y="0"/>
                  </a:lnTo>
                  <a:lnTo>
                    <a:pt x="135" y="270"/>
                  </a:lnTo>
                  <a:lnTo>
                    <a:pt x="270" y="811"/>
                  </a:lnTo>
                  <a:lnTo>
                    <a:pt x="945" y="1486"/>
                  </a:lnTo>
                  <a:lnTo>
                    <a:pt x="1351" y="2026"/>
                  </a:lnTo>
                  <a:lnTo>
                    <a:pt x="2026" y="2431"/>
                  </a:lnTo>
                  <a:lnTo>
                    <a:pt x="2836" y="2836"/>
                  </a:lnTo>
                  <a:lnTo>
                    <a:pt x="3916" y="3241"/>
                  </a:lnTo>
                  <a:lnTo>
                    <a:pt x="5132" y="3647"/>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647"/>
                  </a:lnTo>
                  <a:lnTo>
                    <a:pt x="71303" y="3241"/>
                  </a:lnTo>
                  <a:lnTo>
                    <a:pt x="72383" y="2836"/>
                  </a:lnTo>
                  <a:lnTo>
                    <a:pt x="73193" y="2431"/>
                  </a:lnTo>
                  <a:lnTo>
                    <a:pt x="73868" y="2026"/>
                  </a:lnTo>
                  <a:lnTo>
                    <a:pt x="74274" y="1486"/>
                  </a:lnTo>
                  <a:lnTo>
                    <a:pt x="74949" y="811"/>
                  </a:lnTo>
                  <a:lnTo>
                    <a:pt x="75084" y="270"/>
                  </a:lnTo>
                  <a:lnTo>
                    <a:pt x="7508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25"/>
            <p:cNvSpPr/>
            <p:nvPr/>
          </p:nvSpPr>
          <p:spPr>
            <a:xfrm>
              <a:off x="4056450" y="3743700"/>
              <a:ext cx="1877100" cy="199200"/>
            </a:xfrm>
            <a:custGeom>
              <a:avLst/>
              <a:gdLst/>
              <a:ahLst/>
              <a:cxnLst/>
              <a:rect l="l" t="t" r="r" b="b"/>
              <a:pathLst>
                <a:path w="75084" h="7968" extrusionOk="0">
                  <a:moveTo>
                    <a:pt x="16070" y="0"/>
                  </a:moveTo>
                  <a:lnTo>
                    <a:pt x="14855" y="1080"/>
                  </a:lnTo>
                  <a:lnTo>
                    <a:pt x="13504" y="2026"/>
                  </a:lnTo>
                  <a:lnTo>
                    <a:pt x="11884" y="2836"/>
                  </a:lnTo>
                  <a:lnTo>
                    <a:pt x="9993" y="3511"/>
                  </a:lnTo>
                  <a:lnTo>
                    <a:pt x="7968" y="4051"/>
                  </a:lnTo>
                  <a:lnTo>
                    <a:pt x="5537" y="4321"/>
                  </a:lnTo>
                  <a:lnTo>
                    <a:pt x="2971" y="4321"/>
                  </a:lnTo>
                  <a:lnTo>
                    <a:pt x="0" y="4051"/>
                  </a:lnTo>
                  <a:lnTo>
                    <a:pt x="0" y="4051"/>
                  </a:lnTo>
                  <a:lnTo>
                    <a:pt x="810" y="4862"/>
                  </a:lnTo>
                  <a:lnTo>
                    <a:pt x="1756" y="5402"/>
                  </a:lnTo>
                  <a:lnTo>
                    <a:pt x="2836" y="5942"/>
                  </a:lnTo>
                  <a:lnTo>
                    <a:pt x="3916" y="6482"/>
                  </a:lnTo>
                  <a:lnTo>
                    <a:pt x="5132" y="6887"/>
                  </a:lnTo>
                  <a:lnTo>
                    <a:pt x="6482" y="7157"/>
                  </a:lnTo>
                  <a:lnTo>
                    <a:pt x="9318" y="7562"/>
                  </a:lnTo>
                  <a:lnTo>
                    <a:pt x="12154" y="7833"/>
                  </a:lnTo>
                  <a:lnTo>
                    <a:pt x="15125" y="7968"/>
                  </a:lnTo>
                  <a:lnTo>
                    <a:pt x="60094" y="7968"/>
                  </a:lnTo>
                  <a:lnTo>
                    <a:pt x="63065" y="7833"/>
                  </a:lnTo>
                  <a:lnTo>
                    <a:pt x="65901" y="7562"/>
                  </a:lnTo>
                  <a:lnTo>
                    <a:pt x="68737" y="7157"/>
                  </a:lnTo>
                  <a:lnTo>
                    <a:pt x="70087" y="6887"/>
                  </a:lnTo>
                  <a:lnTo>
                    <a:pt x="71303" y="6482"/>
                  </a:lnTo>
                  <a:lnTo>
                    <a:pt x="72383" y="5942"/>
                  </a:lnTo>
                  <a:lnTo>
                    <a:pt x="73463" y="5402"/>
                  </a:lnTo>
                  <a:lnTo>
                    <a:pt x="74409" y="4862"/>
                  </a:lnTo>
                  <a:lnTo>
                    <a:pt x="75084" y="4051"/>
                  </a:lnTo>
                  <a:lnTo>
                    <a:pt x="72248" y="4321"/>
                  </a:lnTo>
                  <a:lnTo>
                    <a:pt x="69682" y="4321"/>
                  </a:lnTo>
                  <a:lnTo>
                    <a:pt x="67251" y="4051"/>
                  </a:lnTo>
                  <a:lnTo>
                    <a:pt x="65226" y="3511"/>
                  </a:lnTo>
                  <a:lnTo>
                    <a:pt x="63335" y="2836"/>
                  </a:lnTo>
                  <a:lnTo>
                    <a:pt x="61715" y="2026"/>
                  </a:lnTo>
                  <a:lnTo>
                    <a:pt x="60364" y="1080"/>
                  </a:lnTo>
                  <a:lnTo>
                    <a:pt x="5914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25"/>
            <p:cNvSpPr/>
            <p:nvPr/>
          </p:nvSpPr>
          <p:spPr>
            <a:xfrm>
              <a:off x="4512200" y="3227150"/>
              <a:ext cx="968975" cy="499675"/>
            </a:xfrm>
            <a:custGeom>
              <a:avLst/>
              <a:gdLst/>
              <a:ahLst/>
              <a:cxnLst/>
              <a:rect l="l" t="t" r="r" b="b"/>
              <a:pathLst>
                <a:path w="38759" h="19987" extrusionOk="0">
                  <a:moveTo>
                    <a:pt x="1" y="1"/>
                  </a:moveTo>
                  <a:lnTo>
                    <a:pt x="1" y="19987"/>
                  </a:lnTo>
                  <a:lnTo>
                    <a:pt x="38758" y="19987"/>
                  </a:lnTo>
                  <a:lnTo>
                    <a:pt x="38758"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25"/>
            <p:cNvSpPr/>
            <p:nvPr/>
          </p:nvSpPr>
          <p:spPr>
            <a:xfrm>
              <a:off x="4849825" y="3348700"/>
              <a:ext cx="293725" cy="395025"/>
            </a:xfrm>
            <a:custGeom>
              <a:avLst/>
              <a:gdLst/>
              <a:ahLst/>
              <a:cxnLst/>
              <a:rect l="l" t="t" r="r" b="b"/>
              <a:pathLst>
                <a:path w="11749" h="15801" extrusionOk="0">
                  <a:moveTo>
                    <a:pt x="0" y="0"/>
                  </a:moveTo>
                  <a:lnTo>
                    <a:pt x="0" y="15800"/>
                  </a:lnTo>
                  <a:lnTo>
                    <a:pt x="11749" y="15800"/>
                  </a:lnTo>
                  <a:lnTo>
                    <a:pt x="1174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25"/>
            <p:cNvSpPr/>
            <p:nvPr/>
          </p:nvSpPr>
          <p:spPr>
            <a:xfrm>
              <a:off x="4512200" y="322715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25"/>
            <p:cNvSpPr/>
            <p:nvPr/>
          </p:nvSpPr>
          <p:spPr>
            <a:xfrm>
              <a:off x="4512200" y="331830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4" name="Google Shape;2664;p25"/>
            <p:cNvSpPr/>
            <p:nvPr/>
          </p:nvSpPr>
          <p:spPr>
            <a:xfrm>
              <a:off x="4978100" y="3257550"/>
              <a:ext cx="37175" cy="60775"/>
            </a:xfrm>
            <a:custGeom>
              <a:avLst/>
              <a:gdLst/>
              <a:ahLst/>
              <a:cxnLst/>
              <a:rect l="l" t="t" r="r" b="b"/>
              <a:pathLst>
                <a:path w="1487" h="2431" extrusionOk="0">
                  <a:moveTo>
                    <a:pt x="1" y="0"/>
                  </a:moveTo>
                  <a:lnTo>
                    <a:pt x="1" y="2431"/>
                  </a:lnTo>
                  <a:lnTo>
                    <a:pt x="1486" y="2431"/>
                  </a:lnTo>
                  <a:lnTo>
                    <a:pt x="148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25"/>
            <p:cNvSpPr/>
            <p:nvPr/>
          </p:nvSpPr>
          <p:spPr>
            <a:xfrm>
              <a:off x="4512200"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25"/>
            <p:cNvSpPr/>
            <p:nvPr/>
          </p:nvSpPr>
          <p:spPr>
            <a:xfrm>
              <a:off x="4539225" y="3510750"/>
              <a:ext cx="310625" cy="23650"/>
            </a:xfrm>
            <a:custGeom>
              <a:avLst/>
              <a:gdLst/>
              <a:ahLst/>
              <a:cxnLst/>
              <a:rect l="l" t="t" r="r" b="b"/>
              <a:pathLst>
                <a:path w="12425" h="946" extrusionOk="0">
                  <a:moveTo>
                    <a:pt x="0" y="0"/>
                  </a:moveTo>
                  <a:lnTo>
                    <a:pt x="0" y="945"/>
                  </a:lnTo>
                  <a:lnTo>
                    <a:pt x="12424" y="945"/>
                  </a:lnTo>
                  <a:lnTo>
                    <a:pt x="1242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25"/>
            <p:cNvSpPr/>
            <p:nvPr/>
          </p:nvSpPr>
          <p:spPr>
            <a:xfrm>
              <a:off x="5143525" y="3510750"/>
              <a:ext cx="310625" cy="23650"/>
            </a:xfrm>
            <a:custGeom>
              <a:avLst/>
              <a:gdLst/>
              <a:ahLst/>
              <a:cxnLst/>
              <a:rect l="l" t="t" r="r" b="b"/>
              <a:pathLst>
                <a:path w="12425" h="946" extrusionOk="0">
                  <a:moveTo>
                    <a:pt x="1" y="0"/>
                  </a:moveTo>
                  <a:lnTo>
                    <a:pt x="1" y="945"/>
                  </a:lnTo>
                  <a:lnTo>
                    <a:pt x="12425" y="945"/>
                  </a:lnTo>
                  <a:lnTo>
                    <a:pt x="12425"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8" name="Google Shape;2668;p25"/>
            <p:cNvSpPr/>
            <p:nvPr/>
          </p:nvSpPr>
          <p:spPr>
            <a:xfrm>
              <a:off x="5454125"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9" name="Google Shape;2669;p25"/>
            <p:cNvSpPr/>
            <p:nvPr/>
          </p:nvSpPr>
          <p:spPr>
            <a:xfrm>
              <a:off x="4427800" y="360190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25"/>
            <p:cNvSpPr/>
            <p:nvPr/>
          </p:nvSpPr>
          <p:spPr>
            <a:xfrm>
              <a:off x="4427800" y="36424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25"/>
            <p:cNvSpPr/>
            <p:nvPr/>
          </p:nvSpPr>
          <p:spPr>
            <a:xfrm>
              <a:off x="4721525" y="3618775"/>
              <a:ext cx="16900" cy="124950"/>
            </a:xfrm>
            <a:custGeom>
              <a:avLst/>
              <a:gdLst/>
              <a:ahLst/>
              <a:cxnLst/>
              <a:rect l="l" t="t" r="r" b="b"/>
              <a:pathLst>
                <a:path w="676" h="4998" extrusionOk="0">
                  <a:moveTo>
                    <a:pt x="0" y="1"/>
                  </a:moveTo>
                  <a:lnTo>
                    <a:pt x="0" y="4997"/>
                  </a:lnTo>
                  <a:lnTo>
                    <a:pt x="676" y="4997"/>
                  </a:lnTo>
                  <a:lnTo>
                    <a:pt x="6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25"/>
            <p:cNvSpPr/>
            <p:nvPr/>
          </p:nvSpPr>
          <p:spPr>
            <a:xfrm>
              <a:off x="445482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25"/>
            <p:cNvSpPr/>
            <p:nvPr/>
          </p:nvSpPr>
          <p:spPr>
            <a:xfrm>
              <a:off x="4984850" y="3618775"/>
              <a:ext cx="20300" cy="124950"/>
            </a:xfrm>
            <a:custGeom>
              <a:avLst/>
              <a:gdLst/>
              <a:ahLst/>
              <a:cxnLst/>
              <a:rect l="l" t="t" r="r" b="b"/>
              <a:pathLst>
                <a:path w="812" h="4998" extrusionOk="0">
                  <a:moveTo>
                    <a:pt x="1" y="1"/>
                  </a:moveTo>
                  <a:lnTo>
                    <a:pt x="1"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25"/>
            <p:cNvSpPr/>
            <p:nvPr/>
          </p:nvSpPr>
          <p:spPr>
            <a:xfrm>
              <a:off x="525157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25"/>
            <p:cNvSpPr/>
            <p:nvPr/>
          </p:nvSpPr>
          <p:spPr>
            <a:xfrm>
              <a:off x="5514900" y="3618775"/>
              <a:ext cx="20275" cy="124950"/>
            </a:xfrm>
            <a:custGeom>
              <a:avLst/>
              <a:gdLst/>
              <a:ahLst/>
              <a:cxnLst/>
              <a:rect l="l" t="t" r="r" b="b"/>
              <a:pathLst>
                <a:path w="811" h="4998" extrusionOk="0">
                  <a:moveTo>
                    <a:pt x="0" y="1"/>
                  </a:moveTo>
                  <a:lnTo>
                    <a:pt x="0"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25"/>
            <p:cNvSpPr/>
            <p:nvPr/>
          </p:nvSpPr>
          <p:spPr>
            <a:xfrm>
              <a:off x="4427800" y="368292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25"/>
            <p:cNvSpPr/>
            <p:nvPr/>
          </p:nvSpPr>
          <p:spPr>
            <a:xfrm>
              <a:off x="4427800" y="37268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25"/>
            <p:cNvSpPr/>
            <p:nvPr/>
          </p:nvSpPr>
          <p:spPr>
            <a:xfrm>
              <a:off x="4370425" y="3966500"/>
              <a:ext cx="1252525" cy="678625"/>
            </a:xfrm>
            <a:custGeom>
              <a:avLst/>
              <a:gdLst/>
              <a:ahLst/>
              <a:cxnLst/>
              <a:rect l="l" t="t" r="r" b="b"/>
              <a:pathLst>
                <a:path w="50101" h="27145" extrusionOk="0">
                  <a:moveTo>
                    <a:pt x="0" y="1"/>
                  </a:moveTo>
                  <a:lnTo>
                    <a:pt x="0" y="27144"/>
                  </a:lnTo>
                  <a:lnTo>
                    <a:pt x="50101" y="27144"/>
                  </a:lnTo>
                  <a:lnTo>
                    <a:pt x="50101"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25"/>
            <p:cNvSpPr/>
            <p:nvPr/>
          </p:nvSpPr>
          <p:spPr>
            <a:xfrm>
              <a:off x="4805925" y="4128550"/>
              <a:ext cx="381525" cy="516575"/>
            </a:xfrm>
            <a:custGeom>
              <a:avLst/>
              <a:gdLst/>
              <a:ahLst/>
              <a:cxnLst/>
              <a:rect l="l" t="t" r="r" b="b"/>
              <a:pathLst>
                <a:path w="15261" h="20663" extrusionOk="0">
                  <a:moveTo>
                    <a:pt x="1" y="1"/>
                  </a:moveTo>
                  <a:lnTo>
                    <a:pt x="1" y="20662"/>
                  </a:lnTo>
                  <a:lnTo>
                    <a:pt x="15260" y="20662"/>
                  </a:lnTo>
                  <a:lnTo>
                    <a:pt x="1526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25"/>
            <p:cNvSpPr/>
            <p:nvPr/>
          </p:nvSpPr>
          <p:spPr>
            <a:xfrm>
              <a:off x="4370425" y="3966500"/>
              <a:ext cx="1252525" cy="40550"/>
            </a:xfrm>
            <a:custGeom>
              <a:avLst/>
              <a:gdLst/>
              <a:ahLst/>
              <a:cxnLst/>
              <a:rect l="l" t="t" r="r" b="b"/>
              <a:pathLst>
                <a:path w="50101" h="1622" extrusionOk="0">
                  <a:moveTo>
                    <a:pt x="0" y="1"/>
                  </a:moveTo>
                  <a:lnTo>
                    <a:pt x="0" y="1621"/>
                  </a:lnTo>
                  <a:lnTo>
                    <a:pt x="50101" y="1621"/>
                  </a:lnTo>
                  <a:lnTo>
                    <a:pt x="501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25"/>
            <p:cNvSpPr/>
            <p:nvPr/>
          </p:nvSpPr>
          <p:spPr>
            <a:xfrm>
              <a:off x="4370425" y="4088050"/>
              <a:ext cx="1252525" cy="40525"/>
            </a:xfrm>
            <a:custGeom>
              <a:avLst/>
              <a:gdLst/>
              <a:ahLst/>
              <a:cxnLst/>
              <a:rect l="l" t="t" r="r" b="b"/>
              <a:pathLst>
                <a:path w="50101" h="1621" extrusionOk="0">
                  <a:moveTo>
                    <a:pt x="0" y="0"/>
                  </a:moveTo>
                  <a:lnTo>
                    <a:pt x="0" y="1621"/>
                  </a:lnTo>
                  <a:lnTo>
                    <a:pt x="50101" y="1621"/>
                  </a:lnTo>
                  <a:lnTo>
                    <a:pt x="5010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25"/>
            <p:cNvSpPr/>
            <p:nvPr/>
          </p:nvSpPr>
          <p:spPr>
            <a:xfrm>
              <a:off x="4971350" y="4007025"/>
              <a:ext cx="50675" cy="81050"/>
            </a:xfrm>
            <a:custGeom>
              <a:avLst/>
              <a:gdLst/>
              <a:ahLst/>
              <a:cxnLst/>
              <a:rect l="l" t="t" r="r" b="b"/>
              <a:pathLst>
                <a:path w="2027" h="3242" extrusionOk="0">
                  <a:moveTo>
                    <a:pt x="1" y="0"/>
                  </a:moveTo>
                  <a:lnTo>
                    <a:pt x="1" y="3241"/>
                  </a:lnTo>
                  <a:lnTo>
                    <a:pt x="2026" y="3241"/>
                  </a:lnTo>
                  <a:lnTo>
                    <a:pt x="202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25"/>
            <p:cNvSpPr/>
            <p:nvPr/>
          </p:nvSpPr>
          <p:spPr>
            <a:xfrm>
              <a:off x="4370425" y="3966500"/>
              <a:ext cx="37150" cy="678625"/>
            </a:xfrm>
            <a:custGeom>
              <a:avLst/>
              <a:gdLst/>
              <a:ahLst/>
              <a:cxnLst/>
              <a:rect l="l" t="t" r="r" b="b"/>
              <a:pathLst>
                <a:path w="1486" h="27145" extrusionOk="0">
                  <a:moveTo>
                    <a:pt x="0" y="1"/>
                  </a:moveTo>
                  <a:lnTo>
                    <a:pt x="0" y="27144"/>
                  </a:lnTo>
                  <a:lnTo>
                    <a:pt x="1486" y="27144"/>
                  </a:lnTo>
                  <a:lnTo>
                    <a:pt x="148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25"/>
            <p:cNvSpPr/>
            <p:nvPr/>
          </p:nvSpPr>
          <p:spPr>
            <a:xfrm>
              <a:off x="4407550" y="4344625"/>
              <a:ext cx="398400" cy="33800"/>
            </a:xfrm>
            <a:custGeom>
              <a:avLst/>
              <a:gdLst/>
              <a:ahLst/>
              <a:cxnLst/>
              <a:rect l="l" t="t" r="r" b="b"/>
              <a:pathLst>
                <a:path w="15936" h="1352" extrusionOk="0">
                  <a:moveTo>
                    <a:pt x="1" y="1"/>
                  </a:moveTo>
                  <a:lnTo>
                    <a:pt x="1" y="1351"/>
                  </a:lnTo>
                  <a:lnTo>
                    <a:pt x="15936" y="1351"/>
                  </a:lnTo>
                  <a:lnTo>
                    <a:pt x="1593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25"/>
            <p:cNvSpPr/>
            <p:nvPr/>
          </p:nvSpPr>
          <p:spPr>
            <a:xfrm>
              <a:off x="5187425" y="4344625"/>
              <a:ext cx="398400" cy="33800"/>
            </a:xfrm>
            <a:custGeom>
              <a:avLst/>
              <a:gdLst/>
              <a:ahLst/>
              <a:cxnLst/>
              <a:rect l="l" t="t" r="r" b="b"/>
              <a:pathLst>
                <a:path w="15936" h="1352" extrusionOk="0">
                  <a:moveTo>
                    <a:pt x="0" y="1"/>
                  </a:moveTo>
                  <a:lnTo>
                    <a:pt x="0" y="1351"/>
                  </a:lnTo>
                  <a:lnTo>
                    <a:pt x="15935" y="1351"/>
                  </a:lnTo>
                  <a:lnTo>
                    <a:pt x="1593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25"/>
            <p:cNvSpPr/>
            <p:nvPr/>
          </p:nvSpPr>
          <p:spPr>
            <a:xfrm>
              <a:off x="5589175" y="3966500"/>
              <a:ext cx="33775" cy="678625"/>
            </a:xfrm>
            <a:custGeom>
              <a:avLst/>
              <a:gdLst/>
              <a:ahLst/>
              <a:cxnLst/>
              <a:rect l="l" t="t" r="r" b="b"/>
              <a:pathLst>
                <a:path w="1351" h="27145" extrusionOk="0">
                  <a:moveTo>
                    <a:pt x="0" y="1"/>
                  </a:moveTo>
                  <a:lnTo>
                    <a:pt x="0" y="27144"/>
                  </a:lnTo>
                  <a:lnTo>
                    <a:pt x="1351" y="27144"/>
                  </a:lnTo>
                  <a:lnTo>
                    <a:pt x="135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25"/>
            <p:cNvSpPr/>
            <p:nvPr/>
          </p:nvSpPr>
          <p:spPr>
            <a:xfrm>
              <a:off x="4123950" y="4503300"/>
              <a:ext cx="1742075" cy="16900"/>
            </a:xfrm>
            <a:custGeom>
              <a:avLst/>
              <a:gdLst/>
              <a:ahLst/>
              <a:cxnLst/>
              <a:rect l="l" t="t" r="r" b="b"/>
              <a:pathLst>
                <a:path w="69683" h="676" extrusionOk="0">
                  <a:moveTo>
                    <a:pt x="1" y="1"/>
                  </a:moveTo>
                  <a:lnTo>
                    <a:pt x="1" y="676"/>
                  </a:lnTo>
                  <a:lnTo>
                    <a:pt x="69683" y="676"/>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25"/>
            <p:cNvSpPr/>
            <p:nvPr/>
          </p:nvSpPr>
          <p:spPr>
            <a:xfrm>
              <a:off x="4123950" y="45438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25"/>
            <p:cNvSpPr/>
            <p:nvPr/>
          </p:nvSpPr>
          <p:spPr>
            <a:xfrm>
              <a:off x="4572975" y="4520175"/>
              <a:ext cx="27025" cy="124950"/>
            </a:xfrm>
            <a:custGeom>
              <a:avLst/>
              <a:gdLst/>
              <a:ahLst/>
              <a:cxnLst/>
              <a:rect l="l" t="t" r="r" b="b"/>
              <a:pathLst>
                <a:path w="1081"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25"/>
            <p:cNvSpPr/>
            <p:nvPr/>
          </p:nvSpPr>
          <p:spPr>
            <a:xfrm>
              <a:off x="4164475" y="4520175"/>
              <a:ext cx="27025" cy="124950"/>
            </a:xfrm>
            <a:custGeom>
              <a:avLst/>
              <a:gdLst/>
              <a:ahLst/>
              <a:cxnLst/>
              <a:rect l="l" t="t" r="r" b="b"/>
              <a:pathLst>
                <a:path w="1081" h="4998" extrusionOk="0">
                  <a:moveTo>
                    <a:pt x="0" y="1"/>
                  </a:moveTo>
                  <a:lnTo>
                    <a:pt x="0"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25"/>
            <p:cNvSpPr/>
            <p:nvPr/>
          </p:nvSpPr>
          <p:spPr>
            <a:xfrm>
              <a:off x="49814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25"/>
            <p:cNvSpPr/>
            <p:nvPr/>
          </p:nvSpPr>
          <p:spPr>
            <a:xfrm>
              <a:off x="53899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25"/>
            <p:cNvSpPr/>
            <p:nvPr/>
          </p:nvSpPr>
          <p:spPr>
            <a:xfrm>
              <a:off x="5795125" y="4520175"/>
              <a:ext cx="30400" cy="124950"/>
            </a:xfrm>
            <a:custGeom>
              <a:avLst/>
              <a:gdLst/>
              <a:ahLst/>
              <a:cxnLst/>
              <a:rect l="l" t="t" r="r" b="b"/>
              <a:pathLst>
                <a:path w="1216" h="4998" extrusionOk="0">
                  <a:moveTo>
                    <a:pt x="0" y="1"/>
                  </a:moveTo>
                  <a:lnTo>
                    <a:pt x="0" y="4997"/>
                  </a:lnTo>
                  <a:lnTo>
                    <a:pt x="1215" y="4997"/>
                  </a:lnTo>
                  <a:lnTo>
                    <a:pt x="12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25"/>
            <p:cNvSpPr/>
            <p:nvPr/>
          </p:nvSpPr>
          <p:spPr>
            <a:xfrm>
              <a:off x="4123950" y="4587700"/>
              <a:ext cx="1742075" cy="13525"/>
            </a:xfrm>
            <a:custGeom>
              <a:avLst/>
              <a:gdLst/>
              <a:ahLst/>
              <a:cxnLst/>
              <a:rect l="l" t="t" r="r" b="b"/>
              <a:pathLst>
                <a:path w="69683" h="541" extrusionOk="0">
                  <a:moveTo>
                    <a:pt x="1" y="1"/>
                  </a:moveTo>
                  <a:lnTo>
                    <a:pt x="1" y="541"/>
                  </a:lnTo>
                  <a:lnTo>
                    <a:pt x="69683" y="541"/>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25"/>
            <p:cNvSpPr/>
            <p:nvPr/>
          </p:nvSpPr>
          <p:spPr>
            <a:xfrm>
              <a:off x="4123950" y="46282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25"/>
            <p:cNvSpPr/>
            <p:nvPr/>
          </p:nvSpPr>
          <p:spPr>
            <a:xfrm>
              <a:off x="4954475" y="1147500"/>
              <a:ext cx="84425" cy="60800"/>
            </a:xfrm>
            <a:custGeom>
              <a:avLst/>
              <a:gdLst/>
              <a:ahLst/>
              <a:cxnLst/>
              <a:rect l="l" t="t" r="r" b="b"/>
              <a:pathLst>
                <a:path w="3377" h="2432" extrusionOk="0">
                  <a:moveTo>
                    <a:pt x="0" y="1"/>
                  </a:moveTo>
                  <a:lnTo>
                    <a:pt x="0" y="2431"/>
                  </a:lnTo>
                  <a:lnTo>
                    <a:pt x="3376" y="2431"/>
                  </a:lnTo>
                  <a:lnTo>
                    <a:pt x="33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25"/>
            <p:cNvSpPr/>
            <p:nvPr/>
          </p:nvSpPr>
          <p:spPr>
            <a:xfrm>
              <a:off x="4961225" y="1130625"/>
              <a:ext cx="70925" cy="16900"/>
            </a:xfrm>
            <a:custGeom>
              <a:avLst/>
              <a:gdLst/>
              <a:ahLst/>
              <a:cxnLst/>
              <a:rect l="l" t="t" r="r" b="b"/>
              <a:pathLst>
                <a:path w="2837" h="676" extrusionOk="0">
                  <a:moveTo>
                    <a:pt x="1" y="0"/>
                  </a:moveTo>
                  <a:lnTo>
                    <a:pt x="1" y="676"/>
                  </a:lnTo>
                  <a:lnTo>
                    <a:pt x="2836" y="676"/>
                  </a:lnTo>
                  <a:lnTo>
                    <a:pt x="28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25"/>
            <p:cNvSpPr/>
            <p:nvPr/>
          </p:nvSpPr>
          <p:spPr>
            <a:xfrm>
              <a:off x="4991600" y="806525"/>
              <a:ext cx="6775" cy="324125"/>
            </a:xfrm>
            <a:custGeom>
              <a:avLst/>
              <a:gdLst/>
              <a:ahLst/>
              <a:cxnLst/>
              <a:rect l="l" t="t" r="r" b="b"/>
              <a:pathLst>
                <a:path w="271" h="12965" extrusionOk="0">
                  <a:moveTo>
                    <a:pt x="136" y="0"/>
                  </a:moveTo>
                  <a:lnTo>
                    <a:pt x="1" y="811"/>
                  </a:lnTo>
                  <a:lnTo>
                    <a:pt x="1" y="12964"/>
                  </a:lnTo>
                  <a:lnTo>
                    <a:pt x="271" y="12964"/>
                  </a:lnTo>
                  <a:lnTo>
                    <a:pt x="271" y="811"/>
                  </a:lnTo>
                  <a:lnTo>
                    <a:pt x="1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25"/>
            <p:cNvSpPr/>
            <p:nvPr/>
          </p:nvSpPr>
          <p:spPr>
            <a:xfrm>
              <a:off x="4967975" y="1059725"/>
              <a:ext cx="47300" cy="40550"/>
            </a:xfrm>
            <a:custGeom>
              <a:avLst/>
              <a:gdLst/>
              <a:ahLst/>
              <a:cxnLst/>
              <a:rect l="l" t="t" r="r" b="b"/>
              <a:pathLst>
                <a:path w="1892" h="1622" extrusionOk="0">
                  <a:moveTo>
                    <a:pt x="676" y="0"/>
                  </a:moveTo>
                  <a:lnTo>
                    <a:pt x="271" y="271"/>
                  </a:lnTo>
                  <a:lnTo>
                    <a:pt x="136" y="541"/>
                  </a:lnTo>
                  <a:lnTo>
                    <a:pt x="1" y="811"/>
                  </a:lnTo>
                  <a:lnTo>
                    <a:pt x="136" y="1081"/>
                  </a:lnTo>
                  <a:lnTo>
                    <a:pt x="271" y="1351"/>
                  </a:lnTo>
                  <a:lnTo>
                    <a:pt x="676" y="1621"/>
                  </a:lnTo>
                  <a:lnTo>
                    <a:pt x="1351" y="1621"/>
                  </a:lnTo>
                  <a:lnTo>
                    <a:pt x="1621" y="1351"/>
                  </a:lnTo>
                  <a:lnTo>
                    <a:pt x="1891" y="1081"/>
                  </a:lnTo>
                  <a:lnTo>
                    <a:pt x="1891" y="811"/>
                  </a:lnTo>
                  <a:lnTo>
                    <a:pt x="1891" y="541"/>
                  </a:lnTo>
                  <a:lnTo>
                    <a:pt x="1621" y="271"/>
                  </a:lnTo>
                  <a:lnTo>
                    <a:pt x="135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25"/>
            <p:cNvSpPr/>
            <p:nvPr/>
          </p:nvSpPr>
          <p:spPr>
            <a:xfrm>
              <a:off x="4954475" y="975325"/>
              <a:ext cx="77675" cy="67550"/>
            </a:xfrm>
            <a:custGeom>
              <a:avLst/>
              <a:gdLst/>
              <a:ahLst/>
              <a:cxnLst/>
              <a:rect l="l" t="t" r="r" b="b"/>
              <a:pathLst>
                <a:path w="3107" h="2702" extrusionOk="0">
                  <a:moveTo>
                    <a:pt x="1486" y="0"/>
                  </a:moveTo>
                  <a:lnTo>
                    <a:pt x="946" y="135"/>
                  </a:lnTo>
                  <a:lnTo>
                    <a:pt x="406" y="406"/>
                  </a:lnTo>
                  <a:lnTo>
                    <a:pt x="135" y="811"/>
                  </a:lnTo>
                  <a:lnTo>
                    <a:pt x="0" y="1351"/>
                  </a:lnTo>
                  <a:lnTo>
                    <a:pt x="135" y="1891"/>
                  </a:lnTo>
                  <a:lnTo>
                    <a:pt x="406" y="2296"/>
                  </a:lnTo>
                  <a:lnTo>
                    <a:pt x="946" y="2701"/>
                  </a:lnTo>
                  <a:lnTo>
                    <a:pt x="2161" y="2701"/>
                  </a:lnTo>
                  <a:lnTo>
                    <a:pt x="2701" y="2296"/>
                  </a:lnTo>
                  <a:lnTo>
                    <a:pt x="2971" y="1891"/>
                  </a:lnTo>
                  <a:lnTo>
                    <a:pt x="3106" y="1351"/>
                  </a:lnTo>
                  <a:lnTo>
                    <a:pt x="2971" y="811"/>
                  </a:lnTo>
                  <a:lnTo>
                    <a:pt x="2701" y="406"/>
                  </a:lnTo>
                  <a:lnTo>
                    <a:pt x="2161" y="135"/>
                  </a:lnTo>
                  <a:lnTo>
                    <a:pt x="148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25"/>
            <p:cNvSpPr/>
            <p:nvPr/>
          </p:nvSpPr>
          <p:spPr>
            <a:xfrm>
              <a:off x="4964600" y="887550"/>
              <a:ext cx="54050" cy="47275"/>
            </a:xfrm>
            <a:custGeom>
              <a:avLst/>
              <a:gdLst/>
              <a:ahLst/>
              <a:cxnLst/>
              <a:rect l="l" t="t" r="r" b="b"/>
              <a:pathLst>
                <a:path w="2162" h="1891" extrusionOk="0">
                  <a:moveTo>
                    <a:pt x="1081" y="0"/>
                  </a:moveTo>
                  <a:lnTo>
                    <a:pt x="676" y="135"/>
                  </a:lnTo>
                  <a:lnTo>
                    <a:pt x="406" y="270"/>
                  </a:lnTo>
                  <a:lnTo>
                    <a:pt x="136" y="541"/>
                  </a:lnTo>
                  <a:lnTo>
                    <a:pt x="1" y="946"/>
                  </a:lnTo>
                  <a:lnTo>
                    <a:pt x="136" y="1351"/>
                  </a:lnTo>
                  <a:lnTo>
                    <a:pt x="406" y="1621"/>
                  </a:lnTo>
                  <a:lnTo>
                    <a:pt x="676" y="1891"/>
                  </a:lnTo>
                  <a:lnTo>
                    <a:pt x="1486" y="1891"/>
                  </a:lnTo>
                  <a:lnTo>
                    <a:pt x="1891" y="1621"/>
                  </a:lnTo>
                  <a:lnTo>
                    <a:pt x="2161" y="1351"/>
                  </a:lnTo>
                  <a:lnTo>
                    <a:pt x="2161" y="946"/>
                  </a:lnTo>
                  <a:lnTo>
                    <a:pt x="2161" y="541"/>
                  </a:lnTo>
                  <a:lnTo>
                    <a:pt x="1891" y="270"/>
                  </a:lnTo>
                  <a:lnTo>
                    <a:pt x="1486" y="135"/>
                  </a:lnTo>
                  <a:lnTo>
                    <a:pt x="108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25"/>
            <p:cNvSpPr/>
            <p:nvPr/>
          </p:nvSpPr>
          <p:spPr>
            <a:xfrm>
              <a:off x="2837675" y="4634975"/>
              <a:ext cx="2862925" cy="23650"/>
            </a:xfrm>
            <a:custGeom>
              <a:avLst/>
              <a:gdLst/>
              <a:ahLst/>
              <a:cxnLst/>
              <a:rect l="l" t="t" r="r" b="b"/>
              <a:pathLst>
                <a:path w="114517" h="946" extrusionOk="0">
                  <a:moveTo>
                    <a:pt x="57259" y="0"/>
                  </a:moveTo>
                  <a:lnTo>
                    <a:pt x="16746" y="135"/>
                  </a:lnTo>
                  <a:lnTo>
                    <a:pt x="4457" y="270"/>
                  </a:lnTo>
                  <a:lnTo>
                    <a:pt x="1216" y="405"/>
                  </a:lnTo>
                  <a:lnTo>
                    <a:pt x="1" y="540"/>
                  </a:lnTo>
                  <a:lnTo>
                    <a:pt x="1216" y="540"/>
                  </a:lnTo>
                  <a:lnTo>
                    <a:pt x="4457" y="675"/>
                  </a:lnTo>
                  <a:lnTo>
                    <a:pt x="16746" y="811"/>
                  </a:lnTo>
                  <a:lnTo>
                    <a:pt x="57259" y="946"/>
                  </a:lnTo>
                  <a:lnTo>
                    <a:pt x="97637" y="811"/>
                  </a:lnTo>
                  <a:lnTo>
                    <a:pt x="109925" y="675"/>
                  </a:lnTo>
                  <a:lnTo>
                    <a:pt x="113301" y="540"/>
                  </a:lnTo>
                  <a:lnTo>
                    <a:pt x="114517" y="540"/>
                  </a:lnTo>
                  <a:lnTo>
                    <a:pt x="113301" y="405"/>
                  </a:lnTo>
                  <a:lnTo>
                    <a:pt x="109925" y="270"/>
                  </a:lnTo>
                  <a:lnTo>
                    <a:pt x="97637" y="135"/>
                  </a:lnTo>
                  <a:lnTo>
                    <a:pt x="57259"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03" name="Google Shape;2703;p25"/>
          <p:cNvSpPr/>
          <p:nvPr/>
        </p:nvSpPr>
        <p:spPr>
          <a:xfrm>
            <a:off x="8865301" y="5742435"/>
            <a:ext cx="3468388" cy="1109507"/>
          </a:xfrm>
          <a:custGeom>
            <a:avLst/>
            <a:gdLst/>
            <a:ahLst/>
            <a:cxnLst/>
            <a:rect l="l" t="t" r="r" b="b"/>
            <a:pathLst>
              <a:path w="183254" h="30655" extrusionOk="0">
                <a:moveTo>
                  <a:pt x="183254" y="0"/>
                </a:moveTo>
                <a:lnTo>
                  <a:pt x="179742" y="540"/>
                </a:lnTo>
                <a:lnTo>
                  <a:pt x="171640" y="1891"/>
                </a:lnTo>
                <a:lnTo>
                  <a:pt x="161782" y="3376"/>
                </a:lnTo>
                <a:lnTo>
                  <a:pt x="157325" y="3916"/>
                </a:lnTo>
                <a:lnTo>
                  <a:pt x="153679" y="4187"/>
                </a:lnTo>
                <a:lnTo>
                  <a:pt x="148142" y="4322"/>
                </a:lnTo>
                <a:lnTo>
                  <a:pt x="143416" y="4187"/>
                </a:lnTo>
                <a:lnTo>
                  <a:pt x="138690" y="4051"/>
                </a:lnTo>
                <a:lnTo>
                  <a:pt x="133153" y="3781"/>
                </a:lnTo>
                <a:lnTo>
                  <a:pt x="128426" y="3646"/>
                </a:lnTo>
                <a:lnTo>
                  <a:pt x="125996" y="3646"/>
                </a:lnTo>
                <a:lnTo>
                  <a:pt x="124510" y="3916"/>
                </a:lnTo>
                <a:lnTo>
                  <a:pt x="122349" y="4187"/>
                </a:lnTo>
                <a:lnTo>
                  <a:pt x="120999" y="4187"/>
                </a:lnTo>
                <a:lnTo>
                  <a:pt x="119784" y="4051"/>
                </a:lnTo>
                <a:lnTo>
                  <a:pt x="117218" y="3511"/>
                </a:lnTo>
                <a:lnTo>
                  <a:pt x="115867" y="3241"/>
                </a:lnTo>
                <a:lnTo>
                  <a:pt x="114382" y="2971"/>
                </a:lnTo>
                <a:lnTo>
                  <a:pt x="112761" y="2971"/>
                </a:lnTo>
                <a:lnTo>
                  <a:pt x="110871" y="3106"/>
                </a:lnTo>
                <a:lnTo>
                  <a:pt x="107495" y="3511"/>
                </a:lnTo>
                <a:lnTo>
                  <a:pt x="105604" y="3781"/>
                </a:lnTo>
                <a:lnTo>
                  <a:pt x="104389" y="4187"/>
                </a:lnTo>
                <a:lnTo>
                  <a:pt x="101553" y="4592"/>
                </a:lnTo>
                <a:lnTo>
                  <a:pt x="96421" y="5132"/>
                </a:lnTo>
                <a:lnTo>
                  <a:pt x="95476" y="5267"/>
                </a:lnTo>
                <a:lnTo>
                  <a:pt x="94125" y="5267"/>
                </a:lnTo>
                <a:lnTo>
                  <a:pt x="92505" y="5132"/>
                </a:lnTo>
                <a:lnTo>
                  <a:pt x="91695" y="5132"/>
                </a:lnTo>
                <a:lnTo>
                  <a:pt x="91019" y="5267"/>
                </a:lnTo>
                <a:lnTo>
                  <a:pt x="90209" y="5537"/>
                </a:lnTo>
                <a:lnTo>
                  <a:pt x="89804" y="5672"/>
                </a:lnTo>
                <a:lnTo>
                  <a:pt x="89264" y="5807"/>
                </a:lnTo>
                <a:lnTo>
                  <a:pt x="88454" y="5807"/>
                </a:lnTo>
                <a:lnTo>
                  <a:pt x="87373" y="5672"/>
                </a:lnTo>
                <a:lnTo>
                  <a:pt x="85888" y="5537"/>
                </a:lnTo>
                <a:lnTo>
                  <a:pt x="84132" y="5537"/>
                </a:lnTo>
                <a:lnTo>
                  <a:pt x="81972" y="5672"/>
                </a:lnTo>
                <a:lnTo>
                  <a:pt x="79811" y="5942"/>
                </a:lnTo>
                <a:lnTo>
                  <a:pt x="77515" y="6212"/>
                </a:lnTo>
                <a:lnTo>
                  <a:pt x="75490" y="6617"/>
                </a:lnTo>
                <a:lnTo>
                  <a:pt x="73464" y="7157"/>
                </a:lnTo>
                <a:lnTo>
                  <a:pt x="71978" y="7698"/>
                </a:lnTo>
                <a:lnTo>
                  <a:pt x="70763" y="8103"/>
                </a:lnTo>
                <a:lnTo>
                  <a:pt x="69953" y="8373"/>
                </a:lnTo>
                <a:lnTo>
                  <a:pt x="69413" y="8238"/>
                </a:lnTo>
                <a:lnTo>
                  <a:pt x="69008" y="8103"/>
                </a:lnTo>
                <a:lnTo>
                  <a:pt x="68467" y="7698"/>
                </a:lnTo>
                <a:lnTo>
                  <a:pt x="67657" y="7698"/>
                </a:lnTo>
                <a:lnTo>
                  <a:pt x="67252" y="7833"/>
                </a:lnTo>
                <a:lnTo>
                  <a:pt x="66712" y="7833"/>
                </a:lnTo>
                <a:lnTo>
                  <a:pt x="65496" y="7428"/>
                </a:lnTo>
                <a:lnTo>
                  <a:pt x="63201" y="6752"/>
                </a:lnTo>
                <a:lnTo>
                  <a:pt x="59555" y="5672"/>
                </a:lnTo>
                <a:lnTo>
                  <a:pt x="57394" y="5267"/>
                </a:lnTo>
                <a:lnTo>
                  <a:pt x="55908" y="5132"/>
                </a:lnTo>
                <a:lnTo>
                  <a:pt x="54828" y="5132"/>
                </a:lnTo>
                <a:lnTo>
                  <a:pt x="54018" y="5402"/>
                </a:lnTo>
                <a:lnTo>
                  <a:pt x="53208" y="5537"/>
                </a:lnTo>
                <a:lnTo>
                  <a:pt x="51317" y="5537"/>
                </a:lnTo>
                <a:lnTo>
                  <a:pt x="49967" y="5132"/>
                </a:lnTo>
                <a:lnTo>
                  <a:pt x="47806" y="4457"/>
                </a:lnTo>
                <a:lnTo>
                  <a:pt x="47266" y="4187"/>
                </a:lnTo>
                <a:lnTo>
                  <a:pt x="33221" y="4187"/>
                </a:lnTo>
                <a:lnTo>
                  <a:pt x="31466" y="4051"/>
                </a:lnTo>
                <a:lnTo>
                  <a:pt x="30655" y="4187"/>
                </a:lnTo>
                <a:lnTo>
                  <a:pt x="29170" y="4187"/>
                </a:lnTo>
                <a:lnTo>
                  <a:pt x="26739" y="4051"/>
                </a:lnTo>
                <a:lnTo>
                  <a:pt x="25524" y="4187"/>
                </a:lnTo>
                <a:lnTo>
                  <a:pt x="22823" y="3646"/>
                </a:lnTo>
                <a:lnTo>
                  <a:pt x="20527" y="3241"/>
                </a:lnTo>
                <a:lnTo>
                  <a:pt x="18637" y="3106"/>
                </a:lnTo>
                <a:lnTo>
                  <a:pt x="17421" y="2971"/>
                </a:lnTo>
                <a:lnTo>
                  <a:pt x="16476" y="2836"/>
                </a:lnTo>
                <a:lnTo>
                  <a:pt x="15396" y="2701"/>
                </a:lnTo>
                <a:lnTo>
                  <a:pt x="14180" y="3106"/>
                </a:lnTo>
                <a:lnTo>
                  <a:pt x="13235" y="3241"/>
                </a:lnTo>
                <a:lnTo>
                  <a:pt x="11885" y="3376"/>
                </a:lnTo>
                <a:lnTo>
                  <a:pt x="8509" y="3646"/>
                </a:lnTo>
                <a:lnTo>
                  <a:pt x="4727" y="3781"/>
                </a:lnTo>
                <a:lnTo>
                  <a:pt x="1216" y="4187"/>
                </a:lnTo>
                <a:lnTo>
                  <a:pt x="1" y="30655"/>
                </a:lnTo>
                <a:lnTo>
                  <a:pt x="183254" y="30655"/>
                </a:lnTo>
                <a:lnTo>
                  <a:pt x="183254"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25"/>
          <p:cNvSpPr/>
          <p:nvPr/>
        </p:nvSpPr>
        <p:spPr>
          <a:xfrm>
            <a:off x="9822100" y="5252403"/>
            <a:ext cx="4055885" cy="1678397"/>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25"/>
          <p:cNvSpPr/>
          <p:nvPr/>
        </p:nvSpPr>
        <p:spPr>
          <a:xfrm>
            <a:off x="0" y="0"/>
            <a:ext cx="9339200" cy="68580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25"/>
          <p:cNvSpPr/>
          <p:nvPr/>
        </p:nvSpPr>
        <p:spPr>
          <a:xfrm>
            <a:off x="12192000" y="-23867"/>
            <a:ext cx="1686000" cy="69548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25"/>
          <p:cNvSpPr txBox="1">
            <a:spLocks noGrp="1"/>
          </p:cNvSpPr>
          <p:nvPr>
            <p:ph type="title"/>
          </p:nvPr>
        </p:nvSpPr>
        <p:spPr>
          <a:xfrm>
            <a:off x="1426467" y="597864"/>
            <a:ext cx="78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26733727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2708"/>
        <p:cNvGrpSpPr/>
        <p:nvPr/>
      </p:nvGrpSpPr>
      <p:grpSpPr>
        <a:xfrm>
          <a:off x="0" y="0"/>
          <a:ext cx="0" cy="0"/>
          <a:chOff x="0" y="0"/>
          <a:chExt cx="0" cy="0"/>
        </a:xfrm>
      </p:grpSpPr>
      <p:grpSp>
        <p:nvGrpSpPr>
          <p:cNvPr id="2709" name="Google Shape;2709;p26"/>
          <p:cNvGrpSpPr/>
          <p:nvPr/>
        </p:nvGrpSpPr>
        <p:grpSpPr>
          <a:xfrm flipH="1">
            <a:off x="-217240" y="657765"/>
            <a:ext cx="6769035" cy="5859957"/>
            <a:chOff x="1066449" y="806525"/>
            <a:chExt cx="5454793" cy="4345000"/>
          </a:xfrm>
        </p:grpSpPr>
        <p:sp>
          <p:nvSpPr>
            <p:cNvPr id="2710" name="Google Shape;2710;p26"/>
            <p:cNvSpPr/>
            <p:nvPr/>
          </p:nvSpPr>
          <p:spPr>
            <a:xfrm>
              <a:off x="2600328" y="1966406"/>
              <a:ext cx="1306838" cy="854188"/>
            </a:xfrm>
            <a:custGeom>
              <a:avLst/>
              <a:gdLst/>
              <a:ahLst/>
              <a:cxnLst/>
              <a:rect l="l" t="t" r="r" b="b"/>
              <a:pathLst>
                <a:path w="38894" h="27550" extrusionOk="0">
                  <a:moveTo>
                    <a:pt x="19447" y="0"/>
                  </a:moveTo>
                  <a:lnTo>
                    <a:pt x="17556" y="135"/>
                  </a:lnTo>
                  <a:lnTo>
                    <a:pt x="15531" y="406"/>
                  </a:lnTo>
                  <a:lnTo>
                    <a:pt x="13640" y="946"/>
                  </a:lnTo>
                  <a:lnTo>
                    <a:pt x="11885" y="1621"/>
                  </a:lnTo>
                  <a:lnTo>
                    <a:pt x="10264" y="2431"/>
                  </a:lnTo>
                  <a:lnTo>
                    <a:pt x="8644" y="3376"/>
                  </a:lnTo>
                  <a:lnTo>
                    <a:pt x="7158" y="4457"/>
                  </a:lnTo>
                  <a:lnTo>
                    <a:pt x="5808" y="5672"/>
                  </a:lnTo>
                  <a:lnTo>
                    <a:pt x="4457" y="7158"/>
                  </a:lnTo>
                  <a:lnTo>
                    <a:pt x="3377" y="8643"/>
                  </a:lnTo>
                  <a:lnTo>
                    <a:pt x="2432" y="10129"/>
                  </a:lnTo>
                  <a:lnTo>
                    <a:pt x="1621" y="11884"/>
                  </a:lnTo>
                  <a:lnTo>
                    <a:pt x="946" y="13640"/>
                  </a:lnTo>
                  <a:lnTo>
                    <a:pt x="406" y="15530"/>
                  </a:lnTo>
                  <a:lnTo>
                    <a:pt x="136" y="17421"/>
                  </a:lnTo>
                  <a:lnTo>
                    <a:pt x="1" y="19446"/>
                  </a:lnTo>
                  <a:lnTo>
                    <a:pt x="136" y="21607"/>
                  </a:lnTo>
                  <a:lnTo>
                    <a:pt x="541" y="23633"/>
                  </a:lnTo>
                  <a:lnTo>
                    <a:pt x="1081" y="25658"/>
                  </a:lnTo>
                  <a:lnTo>
                    <a:pt x="1756" y="27549"/>
                  </a:lnTo>
                  <a:lnTo>
                    <a:pt x="6888" y="24983"/>
                  </a:lnTo>
                  <a:lnTo>
                    <a:pt x="11074" y="22823"/>
                  </a:lnTo>
                  <a:lnTo>
                    <a:pt x="15801" y="20257"/>
                  </a:lnTo>
                  <a:lnTo>
                    <a:pt x="16476" y="19987"/>
                  </a:lnTo>
                  <a:lnTo>
                    <a:pt x="17151" y="19852"/>
                  </a:lnTo>
                  <a:lnTo>
                    <a:pt x="18232" y="19717"/>
                  </a:lnTo>
                  <a:lnTo>
                    <a:pt x="19312" y="19717"/>
                  </a:lnTo>
                  <a:lnTo>
                    <a:pt x="21067" y="19582"/>
                  </a:lnTo>
                  <a:lnTo>
                    <a:pt x="22013" y="19446"/>
                  </a:lnTo>
                  <a:lnTo>
                    <a:pt x="22553" y="19311"/>
                  </a:lnTo>
                  <a:lnTo>
                    <a:pt x="22823" y="19176"/>
                  </a:lnTo>
                  <a:lnTo>
                    <a:pt x="23228" y="19311"/>
                  </a:lnTo>
                  <a:lnTo>
                    <a:pt x="23903" y="19717"/>
                  </a:lnTo>
                  <a:lnTo>
                    <a:pt x="25524" y="20662"/>
                  </a:lnTo>
                  <a:lnTo>
                    <a:pt x="30385" y="23498"/>
                  </a:lnTo>
                  <a:lnTo>
                    <a:pt x="37273" y="27279"/>
                  </a:lnTo>
                  <a:lnTo>
                    <a:pt x="37948" y="25388"/>
                  </a:lnTo>
                  <a:lnTo>
                    <a:pt x="38488" y="23498"/>
                  </a:lnTo>
                  <a:lnTo>
                    <a:pt x="38758" y="21472"/>
                  </a:lnTo>
                  <a:lnTo>
                    <a:pt x="38893" y="19446"/>
                  </a:lnTo>
                  <a:lnTo>
                    <a:pt x="38758" y="17421"/>
                  </a:lnTo>
                  <a:lnTo>
                    <a:pt x="38488" y="15530"/>
                  </a:lnTo>
                  <a:lnTo>
                    <a:pt x="38083" y="13640"/>
                  </a:lnTo>
                  <a:lnTo>
                    <a:pt x="37408" y="11884"/>
                  </a:lnTo>
                  <a:lnTo>
                    <a:pt x="36597" y="10129"/>
                  </a:lnTo>
                  <a:lnTo>
                    <a:pt x="35517" y="8643"/>
                  </a:lnTo>
                  <a:lnTo>
                    <a:pt x="34437" y="7158"/>
                  </a:lnTo>
                  <a:lnTo>
                    <a:pt x="33221" y="5672"/>
                  </a:lnTo>
                  <a:lnTo>
                    <a:pt x="31871" y="4457"/>
                  </a:lnTo>
                  <a:lnTo>
                    <a:pt x="30385" y="3376"/>
                  </a:lnTo>
                  <a:lnTo>
                    <a:pt x="28765" y="2431"/>
                  </a:lnTo>
                  <a:lnTo>
                    <a:pt x="27009" y="1621"/>
                  </a:lnTo>
                  <a:lnTo>
                    <a:pt x="25254" y="946"/>
                  </a:lnTo>
                  <a:lnTo>
                    <a:pt x="23363" y="406"/>
                  </a:lnTo>
                  <a:lnTo>
                    <a:pt x="21473" y="135"/>
                  </a:lnTo>
                  <a:lnTo>
                    <a:pt x="1944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1" name="Google Shape;2711;p26"/>
            <p:cNvSpPr/>
            <p:nvPr/>
          </p:nvSpPr>
          <p:spPr>
            <a:xfrm>
              <a:off x="1066449" y="2410150"/>
              <a:ext cx="5417457" cy="1914250"/>
            </a:xfrm>
            <a:custGeom>
              <a:avLst/>
              <a:gdLst/>
              <a:ahLst/>
              <a:cxnLst/>
              <a:rect l="l" t="t" r="r" b="b"/>
              <a:pathLst>
                <a:path w="240242" h="76570" extrusionOk="0">
                  <a:moveTo>
                    <a:pt x="105604" y="0"/>
                  </a:moveTo>
                  <a:lnTo>
                    <a:pt x="105469" y="135"/>
                  </a:lnTo>
                  <a:lnTo>
                    <a:pt x="104659" y="270"/>
                  </a:lnTo>
                  <a:lnTo>
                    <a:pt x="103578" y="406"/>
                  </a:lnTo>
                  <a:lnTo>
                    <a:pt x="102498" y="541"/>
                  </a:lnTo>
                  <a:lnTo>
                    <a:pt x="100337" y="541"/>
                  </a:lnTo>
                  <a:lnTo>
                    <a:pt x="99527" y="811"/>
                  </a:lnTo>
                  <a:lnTo>
                    <a:pt x="98717" y="1081"/>
                  </a:lnTo>
                  <a:lnTo>
                    <a:pt x="92775" y="4322"/>
                  </a:lnTo>
                  <a:lnTo>
                    <a:pt x="87508" y="7023"/>
                  </a:lnTo>
                  <a:lnTo>
                    <a:pt x="81161" y="9994"/>
                  </a:lnTo>
                  <a:lnTo>
                    <a:pt x="79406" y="10669"/>
                  </a:lnTo>
                  <a:lnTo>
                    <a:pt x="77515" y="11344"/>
                  </a:lnTo>
                  <a:lnTo>
                    <a:pt x="73599" y="12559"/>
                  </a:lnTo>
                  <a:lnTo>
                    <a:pt x="69548" y="13505"/>
                  </a:lnTo>
                  <a:lnTo>
                    <a:pt x="65496" y="14450"/>
                  </a:lnTo>
                  <a:lnTo>
                    <a:pt x="58474" y="15665"/>
                  </a:lnTo>
                  <a:lnTo>
                    <a:pt x="54153" y="16476"/>
                  </a:lnTo>
                  <a:lnTo>
                    <a:pt x="49156" y="17286"/>
                  </a:lnTo>
                  <a:lnTo>
                    <a:pt x="40919" y="18636"/>
                  </a:lnTo>
                  <a:lnTo>
                    <a:pt x="25794" y="20797"/>
                  </a:lnTo>
                  <a:lnTo>
                    <a:pt x="22958" y="21202"/>
                  </a:lnTo>
                  <a:lnTo>
                    <a:pt x="19312" y="21472"/>
                  </a:lnTo>
                  <a:lnTo>
                    <a:pt x="10939" y="21877"/>
                  </a:lnTo>
                  <a:lnTo>
                    <a:pt x="541" y="22282"/>
                  </a:lnTo>
                  <a:lnTo>
                    <a:pt x="1" y="76569"/>
                  </a:lnTo>
                  <a:lnTo>
                    <a:pt x="240241" y="76569"/>
                  </a:lnTo>
                  <a:lnTo>
                    <a:pt x="240241" y="25929"/>
                  </a:lnTo>
                  <a:lnTo>
                    <a:pt x="234299" y="26334"/>
                  </a:lnTo>
                  <a:lnTo>
                    <a:pt x="227952" y="26739"/>
                  </a:lnTo>
                  <a:lnTo>
                    <a:pt x="220120" y="27144"/>
                  </a:lnTo>
                  <a:lnTo>
                    <a:pt x="211612" y="27279"/>
                  </a:lnTo>
                  <a:lnTo>
                    <a:pt x="207291" y="27279"/>
                  </a:lnTo>
                  <a:lnTo>
                    <a:pt x="202970" y="27144"/>
                  </a:lnTo>
                  <a:lnTo>
                    <a:pt x="198783" y="26874"/>
                  </a:lnTo>
                  <a:lnTo>
                    <a:pt x="195002" y="26604"/>
                  </a:lnTo>
                  <a:lnTo>
                    <a:pt x="191356" y="26064"/>
                  </a:lnTo>
                  <a:lnTo>
                    <a:pt x="188115" y="25388"/>
                  </a:lnTo>
                  <a:lnTo>
                    <a:pt x="182038" y="23903"/>
                  </a:lnTo>
                  <a:lnTo>
                    <a:pt x="173935" y="22147"/>
                  </a:lnTo>
                  <a:lnTo>
                    <a:pt x="166778" y="20527"/>
                  </a:lnTo>
                  <a:lnTo>
                    <a:pt x="163402" y="19717"/>
                  </a:lnTo>
                  <a:lnTo>
                    <a:pt x="162997" y="19582"/>
                  </a:lnTo>
                  <a:lnTo>
                    <a:pt x="162592" y="19582"/>
                  </a:lnTo>
                  <a:lnTo>
                    <a:pt x="161512" y="19717"/>
                  </a:lnTo>
                  <a:lnTo>
                    <a:pt x="160026" y="19717"/>
                  </a:lnTo>
                  <a:lnTo>
                    <a:pt x="159756" y="19582"/>
                  </a:lnTo>
                  <a:lnTo>
                    <a:pt x="158676" y="19176"/>
                  </a:lnTo>
                  <a:lnTo>
                    <a:pt x="156785" y="18636"/>
                  </a:lnTo>
                  <a:lnTo>
                    <a:pt x="153004" y="17421"/>
                  </a:lnTo>
                  <a:lnTo>
                    <a:pt x="151653" y="17151"/>
                  </a:lnTo>
                  <a:lnTo>
                    <a:pt x="150168" y="17016"/>
                  </a:lnTo>
                  <a:lnTo>
                    <a:pt x="148683" y="16881"/>
                  </a:lnTo>
                  <a:lnTo>
                    <a:pt x="147332" y="16611"/>
                  </a:lnTo>
                  <a:lnTo>
                    <a:pt x="146252" y="16341"/>
                  </a:lnTo>
                  <a:lnTo>
                    <a:pt x="145306" y="16341"/>
                  </a:lnTo>
                  <a:lnTo>
                    <a:pt x="143821" y="16611"/>
                  </a:lnTo>
                  <a:lnTo>
                    <a:pt x="142200" y="16205"/>
                  </a:lnTo>
                  <a:lnTo>
                    <a:pt x="138014" y="15260"/>
                  </a:lnTo>
                  <a:lnTo>
                    <a:pt x="136259" y="14855"/>
                  </a:lnTo>
                  <a:lnTo>
                    <a:pt x="134233" y="14180"/>
                  </a:lnTo>
                  <a:lnTo>
                    <a:pt x="129642" y="12424"/>
                  </a:lnTo>
                  <a:lnTo>
                    <a:pt x="125185" y="10534"/>
                  </a:lnTo>
                  <a:lnTo>
                    <a:pt x="121539" y="8778"/>
                  </a:lnTo>
                  <a:lnTo>
                    <a:pt x="114112" y="4727"/>
                  </a:lnTo>
                  <a:lnTo>
                    <a:pt x="108440" y="1486"/>
                  </a:lnTo>
                  <a:lnTo>
                    <a:pt x="106549" y="406"/>
                  </a:lnTo>
                  <a:lnTo>
                    <a:pt x="105874" y="135"/>
                  </a:lnTo>
                  <a:lnTo>
                    <a:pt x="105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2" name="Google Shape;2712;p26"/>
            <p:cNvSpPr/>
            <p:nvPr/>
          </p:nvSpPr>
          <p:spPr>
            <a:xfrm>
              <a:off x="3300200" y="2714000"/>
              <a:ext cx="3400" cy="3400"/>
            </a:xfrm>
            <a:custGeom>
              <a:avLst/>
              <a:gdLst/>
              <a:ahLst/>
              <a:cxnLst/>
              <a:rect l="l" t="t" r="r" b="b"/>
              <a:pathLst>
                <a:path w="136" h="136" extrusionOk="0">
                  <a:moveTo>
                    <a:pt x="136" y="135"/>
                  </a:moveTo>
                  <a:lnTo>
                    <a:pt x="1" y="0"/>
                  </a:lnTo>
                  <a:lnTo>
                    <a:pt x="1" y="0"/>
                  </a:lnTo>
                  <a:lnTo>
                    <a:pt x="136" y="135"/>
                  </a:lnTo>
                  <a:lnTo>
                    <a:pt x="136" y="135"/>
                  </a:lnTo>
                  <a:close/>
                </a:path>
              </a:pathLst>
            </a:custGeom>
            <a:solidFill>
              <a:srgbClr val="FF999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3" name="Google Shape;2713;p26"/>
            <p:cNvSpPr/>
            <p:nvPr/>
          </p:nvSpPr>
          <p:spPr>
            <a:xfrm>
              <a:off x="2805289" y="2410150"/>
              <a:ext cx="1379519" cy="398400"/>
            </a:xfrm>
            <a:custGeom>
              <a:avLst/>
              <a:gdLst/>
              <a:ahLst/>
              <a:cxnLst/>
              <a:rect l="l" t="t" r="r" b="b"/>
              <a:pathLst>
                <a:path w="61176" h="15936" extrusionOk="0">
                  <a:moveTo>
                    <a:pt x="28495" y="0"/>
                  </a:moveTo>
                  <a:lnTo>
                    <a:pt x="28360" y="135"/>
                  </a:lnTo>
                  <a:lnTo>
                    <a:pt x="27550" y="270"/>
                  </a:lnTo>
                  <a:lnTo>
                    <a:pt x="26469" y="406"/>
                  </a:lnTo>
                  <a:lnTo>
                    <a:pt x="25389" y="541"/>
                  </a:lnTo>
                  <a:lnTo>
                    <a:pt x="23228" y="541"/>
                  </a:lnTo>
                  <a:lnTo>
                    <a:pt x="22418" y="811"/>
                  </a:lnTo>
                  <a:lnTo>
                    <a:pt x="21608" y="1081"/>
                  </a:lnTo>
                  <a:lnTo>
                    <a:pt x="15666" y="4322"/>
                  </a:lnTo>
                  <a:lnTo>
                    <a:pt x="10399" y="7023"/>
                  </a:lnTo>
                  <a:lnTo>
                    <a:pt x="4052" y="9994"/>
                  </a:lnTo>
                  <a:lnTo>
                    <a:pt x="2027" y="10669"/>
                  </a:lnTo>
                  <a:lnTo>
                    <a:pt x="1" y="11479"/>
                  </a:lnTo>
                  <a:lnTo>
                    <a:pt x="4727" y="10399"/>
                  </a:lnTo>
                  <a:lnTo>
                    <a:pt x="4727" y="10399"/>
                  </a:lnTo>
                  <a:lnTo>
                    <a:pt x="4592" y="10534"/>
                  </a:lnTo>
                  <a:lnTo>
                    <a:pt x="3782" y="10804"/>
                  </a:lnTo>
                  <a:lnTo>
                    <a:pt x="2027" y="11614"/>
                  </a:lnTo>
                  <a:lnTo>
                    <a:pt x="1892" y="11749"/>
                  </a:lnTo>
                  <a:lnTo>
                    <a:pt x="2162" y="11749"/>
                  </a:lnTo>
                  <a:lnTo>
                    <a:pt x="2972" y="11614"/>
                  </a:lnTo>
                  <a:lnTo>
                    <a:pt x="3107" y="11614"/>
                  </a:lnTo>
                  <a:lnTo>
                    <a:pt x="3242" y="11749"/>
                  </a:lnTo>
                  <a:lnTo>
                    <a:pt x="3512" y="11884"/>
                  </a:lnTo>
                  <a:lnTo>
                    <a:pt x="3782" y="12019"/>
                  </a:lnTo>
                  <a:lnTo>
                    <a:pt x="3917" y="12019"/>
                  </a:lnTo>
                  <a:lnTo>
                    <a:pt x="3917" y="12154"/>
                  </a:lnTo>
                  <a:lnTo>
                    <a:pt x="3242" y="12829"/>
                  </a:lnTo>
                  <a:lnTo>
                    <a:pt x="2432" y="13505"/>
                  </a:lnTo>
                  <a:lnTo>
                    <a:pt x="1486" y="14045"/>
                  </a:lnTo>
                  <a:lnTo>
                    <a:pt x="1081" y="14180"/>
                  </a:lnTo>
                  <a:lnTo>
                    <a:pt x="946" y="14315"/>
                  </a:lnTo>
                  <a:lnTo>
                    <a:pt x="1081" y="14450"/>
                  </a:lnTo>
                  <a:lnTo>
                    <a:pt x="1486" y="14450"/>
                  </a:lnTo>
                  <a:lnTo>
                    <a:pt x="2432" y="14045"/>
                  </a:lnTo>
                  <a:lnTo>
                    <a:pt x="3107" y="13775"/>
                  </a:lnTo>
                  <a:lnTo>
                    <a:pt x="3917" y="13370"/>
                  </a:lnTo>
                  <a:lnTo>
                    <a:pt x="4998" y="12694"/>
                  </a:lnTo>
                  <a:lnTo>
                    <a:pt x="5943" y="12694"/>
                  </a:lnTo>
                  <a:lnTo>
                    <a:pt x="6483" y="12424"/>
                  </a:lnTo>
                  <a:lnTo>
                    <a:pt x="7158" y="11884"/>
                  </a:lnTo>
                  <a:lnTo>
                    <a:pt x="7563" y="11614"/>
                  </a:lnTo>
                  <a:lnTo>
                    <a:pt x="7968" y="11479"/>
                  </a:lnTo>
                  <a:lnTo>
                    <a:pt x="8644" y="11479"/>
                  </a:lnTo>
                  <a:lnTo>
                    <a:pt x="9589" y="11614"/>
                  </a:lnTo>
                  <a:lnTo>
                    <a:pt x="9859" y="11749"/>
                  </a:lnTo>
                  <a:lnTo>
                    <a:pt x="9994" y="12019"/>
                  </a:lnTo>
                  <a:lnTo>
                    <a:pt x="10129" y="12154"/>
                  </a:lnTo>
                  <a:lnTo>
                    <a:pt x="9994" y="12424"/>
                  </a:lnTo>
                  <a:lnTo>
                    <a:pt x="9859" y="12694"/>
                  </a:lnTo>
                  <a:lnTo>
                    <a:pt x="9319" y="12964"/>
                  </a:lnTo>
                  <a:lnTo>
                    <a:pt x="8374" y="13370"/>
                  </a:lnTo>
                  <a:lnTo>
                    <a:pt x="7698" y="13775"/>
                  </a:lnTo>
                  <a:lnTo>
                    <a:pt x="7158" y="14315"/>
                  </a:lnTo>
                  <a:lnTo>
                    <a:pt x="8914" y="13505"/>
                  </a:lnTo>
                  <a:lnTo>
                    <a:pt x="11074" y="12289"/>
                  </a:lnTo>
                  <a:lnTo>
                    <a:pt x="11209" y="12154"/>
                  </a:lnTo>
                  <a:lnTo>
                    <a:pt x="11209" y="12289"/>
                  </a:lnTo>
                  <a:lnTo>
                    <a:pt x="11209" y="12559"/>
                  </a:lnTo>
                  <a:lnTo>
                    <a:pt x="10939" y="12829"/>
                  </a:lnTo>
                  <a:lnTo>
                    <a:pt x="11074" y="12829"/>
                  </a:lnTo>
                  <a:lnTo>
                    <a:pt x="11480" y="12559"/>
                  </a:lnTo>
                  <a:lnTo>
                    <a:pt x="11885" y="12154"/>
                  </a:lnTo>
                  <a:lnTo>
                    <a:pt x="12020" y="12154"/>
                  </a:lnTo>
                  <a:lnTo>
                    <a:pt x="12155" y="12424"/>
                  </a:lnTo>
                  <a:lnTo>
                    <a:pt x="12290" y="12559"/>
                  </a:lnTo>
                  <a:lnTo>
                    <a:pt x="12425" y="12559"/>
                  </a:lnTo>
                  <a:lnTo>
                    <a:pt x="12695" y="12424"/>
                  </a:lnTo>
                  <a:lnTo>
                    <a:pt x="13640" y="11884"/>
                  </a:lnTo>
                  <a:lnTo>
                    <a:pt x="14045" y="11749"/>
                  </a:lnTo>
                  <a:lnTo>
                    <a:pt x="14045" y="11749"/>
                  </a:lnTo>
                  <a:lnTo>
                    <a:pt x="13910" y="12019"/>
                  </a:lnTo>
                  <a:lnTo>
                    <a:pt x="13370" y="12559"/>
                  </a:lnTo>
                  <a:lnTo>
                    <a:pt x="12425" y="13100"/>
                  </a:lnTo>
                  <a:lnTo>
                    <a:pt x="11885" y="13505"/>
                  </a:lnTo>
                  <a:lnTo>
                    <a:pt x="11345" y="13640"/>
                  </a:lnTo>
                  <a:lnTo>
                    <a:pt x="11074" y="13775"/>
                  </a:lnTo>
                  <a:lnTo>
                    <a:pt x="11750" y="13775"/>
                  </a:lnTo>
                  <a:lnTo>
                    <a:pt x="12830" y="13370"/>
                  </a:lnTo>
                  <a:lnTo>
                    <a:pt x="13370" y="13235"/>
                  </a:lnTo>
                  <a:lnTo>
                    <a:pt x="13640" y="12964"/>
                  </a:lnTo>
                  <a:lnTo>
                    <a:pt x="14180" y="12559"/>
                  </a:lnTo>
                  <a:lnTo>
                    <a:pt x="14856" y="12154"/>
                  </a:lnTo>
                  <a:lnTo>
                    <a:pt x="15531" y="11749"/>
                  </a:lnTo>
                  <a:lnTo>
                    <a:pt x="15531" y="11749"/>
                  </a:lnTo>
                  <a:lnTo>
                    <a:pt x="15261" y="12154"/>
                  </a:lnTo>
                  <a:lnTo>
                    <a:pt x="14315" y="13100"/>
                  </a:lnTo>
                  <a:lnTo>
                    <a:pt x="13505" y="13775"/>
                  </a:lnTo>
                  <a:lnTo>
                    <a:pt x="13370" y="14045"/>
                  </a:lnTo>
                  <a:lnTo>
                    <a:pt x="14180" y="13370"/>
                  </a:lnTo>
                  <a:lnTo>
                    <a:pt x="15126" y="12829"/>
                  </a:lnTo>
                  <a:lnTo>
                    <a:pt x="16341" y="12289"/>
                  </a:lnTo>
                  <a:lnTo>
                    <a:pt x="17286" y="11884"/>
                  </a:lnTo>
                  <a:lnTo>
                    <a:pt x="17556" y="11614"/>
                  </a:lnTo>
                  <a:lnTo>
                    <a:pt x="17556" y="11479"/>
                  </a:lnTo>
                  <a:lnTo>
                    <a:pt x="17421" y="11479"/>
                  </a:lnTo>
                  <a:lnTo>
                    <a:pt x="19717" y="10399"/>
                  </a:lnTo>
                  <a:lnTo>
                    <a:pt x="19717" y="10534"/>
                  </a:lnTo>
                  <a:lnTo>
                    <a:pt x="19582" y="10939"/>
                  </a:lnTo>
                  <a:lnTo>
                    <a:pt x="19717" y="11479"/>
                  </a:lnTo>
                  <a:lnTo>
                    <a:pt x="20122" y="12154"/>
                  </a:lnTo>
                  <a:lnTo>
                    <a:pt x="19987" y="11749"/>
                  </a:lnTo>
                  <a:lnTo>
                    <a:pt x="20122" y="11479"/>
                  </a:lnTo>
                  <a:lnTo>
                    <a:pt x="20161" y="11325"/>
                  </a:lnTo>
                  <a:lnTo>
                    <a:pt x="20161" y="11325"/>
                  </a:lnTo>
                  <a:lnTo>
                    <a:pt x="20257" y="11614"/>
                  </a:lnTo>
                  <a:lnTo>
                    <a:pt x="20527" y="12154"/>
                  </a:lnTo>
                  <a:lnTo>
                    <a:pt x="21338" y="12829"/>
                  </a:lnTo>
                  <a:lnTo>
                    <a:pt x="22553" y="13640"/>
                  </a:lnTo>
                  <a:lnTo>
                    <a:pt x="23768" y="14720"/>
                  </a:lnTo>
                  <a:lnTo>
                    <a:pt x="25119" y="15935"/>
                  </a:lnTo>
                  <a:lnTo>
                    <a:pt x="25119" y="15395"/>
                  </a:lnTo>
                  <a:lnTo>
                    <a:pt x="24984" y="14855"/>
                  </a:lnTo>
                  <a:lnTo>
                    <a:pt x="24714" y="14045"/>
                  </a:lnTo>
                  <a:lnTo>
                    <a:pt x="25524" y="15530"/>
                  </a:lnTo>
                  <a:lnTo>
                    <a:pt x="25524" y="15530"/>
                  </a:lnTo>
                  <a:lnTo>
                    <a:pt x="25389" y="14180"/>
                  </a:lnTo>
                  <a:lnTo>
                    <a:pt x="25254" y="13100"/>
                  </a:lnTo>
                  <a:lnTo>
                    <a:pt x="25389" y="12019"/>
                  </a:lnTo>
                  <a:lnTo>
                    <a:pt x="25524" y="11749"/>
                  </a:lnTo>
                  <a:lnTo>
                    <a:pt x="25659" y="11749"/>
                  </a:lnTo>
                  <a:lnTo>
                    <a:pt x="25794" y="12289"/>
                  </a:lnTo>
                  <a:lnTo>
                    <a:pt x="25929" y="13100"/>
                  </a:lnTo>
                  <a:lnTo>
                    <a:pt x="25929" y="13775"/>
                  </a:lnTo>
                  <a:lnTo>
                    <a:pt x="26064" y="13640"/>
                  </a:lnTo>
                  <a:lnTo>
                    <a:pt x="26604" y="13100"/>
                  </a:lnTo>
                  <a:lnTo>
                    <a:pt x="27415" y="12289"/>
                  </a:lnTo>
                  <a:lnTo>
                    <a:pt x="27009" y="13100"/>
                  </a:lnTo>
                  <a:lnTo>
                    <a:pt x="26874" y="13640"/>
                  </a:lnTo>
                  <a:lnTo>
                    <a:pt x="29035" y="10804"/>
                  </a:lnTo>
                  <a:lnTo>
                    <a:pt x="29035" y="11209"/>
                  </a:lnTo>
                  <a:lnTo>
                    <a:pt x="29035" y="12154"/>
                  </a:lnTo>
                  <a:lnTo>
                    <a:pt x="28765" y="13370"/>
                  </a:lnTo>
                  <a:lnTo>
                    <a:pt x="28630" y="13910"/>
                  </a:lnTo>
                  <a:lnTo>
                    <a:pt x="28225" y="14315"/>
                  </a:lnTo>
                  <a:lnTo>
                    <a:pt x="29980" y="14450"/>
                  </a:lnTo>
                  <a:lnTo>
                    <a:pt x="31331" y="13775"/>
                  </a:lnTo>
                  <a:lnTo>
                    <a:pt x="32411" y="13370"/>
                  </a:lnTo>
                  <a:lnTo>
                    <a:pt x="33356" y="13235"/>
                  </a:lnTo>
                  <a:lnTo>
                    <a:pt x="34572" y="13235"/>
                  </a:lnTo>
                  <a:lnTo>
                    <a:pt x="35517" y="13370"/>
                  </a:lnTo>
                  <a:lnTo>
                    <a:pt x="35922" y="13235"/>
                  </a:lnTo>
                  <a:lnTo>
                    <a:pt x="36462" y="12829"/>
                  </a:lnTo>
                  <a:lnTo>
                    <a:pt x="36868" y="12694"/>
                  </a:lnTo>
                  <a:lnTo>
                    <a:pt x="37273" y="12559"/>
                  </a:lnTo>
                  <a:lnTo>
                    <a:pt x="37678" y="12694"/>
                  </a:lnTo>
                  <a:lnTo>
                    <a:pt x="38218" y="12829"/>
                  </a:lnTo>
                  <a:lnTo>
                    <a:pt x="38623" y="12964"/>
                  </a:lnTo>
                  <a:lnTo>
                    <a:pt x="38353" y="12559"/>
                  </a:lnTo>
                  <a:lnTo>
                    <a:pt x="38083" y="12289"/>
                  </a:lnTo>
                  <a:lnTo>
                    <a:pt x="38083" y="12019"/>
                  </a:lnTo>
                  <a:lnTo>
                    <a:pt x="38083" y="11884"/>
                  </a:lnTo>
                  <a:lnTo>
                    <a:pt x="38488" y="11749"/>
                  </a:lnTo>
                  <a:lnTo>
                    <a:pt x="40109" y="11884"/>
                  </a:lnTo>
                  <a:lnTo>
                    <a:pt x="42134" y="12424"/>
                  </a:lnTo>
                  <a:lnTo>
                    <a:pt x="45105" y="13235"/>
                  </a:lnTo>
                  <a:lnTo>
                    <a:pt x="45105" y="13100"/>
                  </a:lnTo>
                  <a:lnTo>
                    <a:pt x="44970" y="13100"/>
                  </a:lnTo>
                  <a:lnTo>
                    <a:pt x="44295" y="12694"/>
                  </a:lnTo>
                  <a:lnTo>
                    <a:pt x="43485" y="12154"/>
                  </a:lnTo>
                  <a:lnTo>
                    <a:pt x="46591" y="13640"/>
                  </a:lnTo>
                  <a:lnTo>
                    <a:pt x="45240" y="12289"/>
                  </a:lnTo>
                  <a:lnTo>
                    <a:pt x="48211" y="13640"/>
                  </a:lnTo>
                  <a:lnTo>
                    <a:pt x="48211" y="13640"/>
                  </a:lnTo>
                  <a:lnTo>
                    <a:pt x="46996" y="12424"/>
                  </a:lnTo>
                  <a:lnTo>
                    <a:pt x="53478" y="14720"/>
                  </a:lnTo>
                  <a:lnTo>
                    <a:pt x="51182" y="13370"/>
                  </a:lnTo>
                  <a:lnTo>
                    <a:pt x="51182" y="13370"/>
                  </a:lnTo>
                  <a:lnTo>
                    <a:pt x="55233" y="15125"/>
                  </a:lnTo>
                  <a:lnTo>
                    <a:pt x="53478" y="13775"/>
                  </a:lnTo>
                  <a:lnTo>
                    <a:pt x="59690" y="15395"/>
                  </a:lnTo>
                  <a:lnTo>
                    <a:pt x="61175" y="15395"/>
                  </a:lnTo>
                  <a:lnTo>
                    <a:pt x="60905" y="15260"/>
                  </a:lnTo>
                  <a:lnTo>
                    <a:pt x="59150" y="14855"/>
                  </a:lnTo>
                  <a:lnTo>
                    <a:pt x="57124" y="14180"/>
                  </a:lnTo>
                  <a:lnTo>
                    <a:pt x="52533" y="12424"/>
                  </a:lnTo>
                  <a:lnTo>
                    <a:pt x="48076" y="10534"/>
                  </a:lnTo>
                  <a:lnTo>
                    <a:pt x="44430" y="8778"/>
                  </a:lnTo>
                  <a:lnTo>
                    <a:pt x="37003" y="4727"/>
                  </a:lnTo>
                  <a:lnTo>
                    <a:pt x="31331" y="1486"/>
                  </a:lnTo>
                  <a:lnTo>
                    <a:pt x="29440" y="406"/>
                  </a:lnTo>
                  <a:lnTo>
                    <a:pt x="28765" y="135"/>
                  </a:lnTo>
                  <a:lnTo>
                    <a:pt x="28495"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4" name="Google Shape;2714;p26"/>
            <p:cNvSpPr/>
            <p:nvPr/>
          </p:nvSpPr>
          <p:spPr>
            <a:xfrm>
              <a:off x="1069837" y="2970577"/>
              <a:ext cx="5267708" cy="496300"/>
            </a:xfrm>
            <a:custGeom>
              <a:avLst/>
              <a:gdLst/>
              <a:ahLst/>
              <a:cxnLst/>
              <a:rect l="l" t="t" r="r" b="b"/>
              <a:pathLst>
                <a:path w="214178" h="19852" extrusionOk="0">
                  <a:moveTo>
                    <a:pt x="66441" y="0"/>
                  </a:moveTo>
                  <a:lnTo>
                    <a:pt x="65091" y="135"/>
                  </a:lnTo>
                  <a:lnTo>
                    <a:pt x="63740" y="811"/>
                  </a:lnTo>
                  <a:lnTo>
                    <a:pt x="62390" y="1486"/>
                  </a:lnTo>
                  <a:lnTo>
                    <a:pt x="61039" y="2026"/>
                  </a:lnTo>
                  <a:lnTo>
                    <a:pt x="60094" y="2296"/>
                  </a:lnTo>
                  <a:lnTo>
                    <a:pt x="58339" y="2431"/>
                  </a:lnTo>
                  <a:lnTo>
                    <a:pt x="53477" y="2836"/>
                  </a:lnTo>
                  <a:lnTo>
                    <a:pt x="44969" y="2836"/>
                  </a:lnTo>
                  <a:lnTo>
                    <a:pt x="42539" y="2701"/>
                  </a:lnTo>
                  <a:lnTo>
                    <a:pt x="40513" y="2566"/>
                  </a:lnTo>
                  <a:lnTo>
                    <a:pt x="39027" y="2701"/>
                  </a:lnTo>
                  <a:lnTo>
                    <a:pt x="37947" y="2701"/>
                  </a:lnTo>
                  <a:lnTo>
                    <a:pt x="37272" y="2836"/>
                  </a:lnTo>
                  <a:lnTo>
                    <a:pt x="36327" y="2971"/>
                  </a:lnTo>
                  <a:lnTo>
                    <a:pt x="35786" y="2971"/>
                  </a:lnTo>
                  <a:lnTo>
                    <a:pt x="35246" y="2701"/>
                  </a:lnTo>
                  <a:lnTo>
                    <a:pt x="34436" y="2566"/>
                  </a:lnTo>
                  <a:lnTo>
                    <a:pt x="33491" y="2566"/>
                  </a:lnTo>
                  <a:lnTo>
                    <a:pt x="32410" y="2701"/>
                  </a:lnTo>
                  <a:lnTo>
                    <a:pt x="31465" y="2971"/>
                  </a:lnTo>
                  <a:lnTo>
                    <a:pt x="29574" y="3647"/>
                  </a:lnTo>
                  <a:lnTo>
                    <a:pt x="28899" y="3917"/>
                  </a:lnTo>
                  <a:lnTo>
                    <a:pt x="28089" y="4052"/>
                  </a:lnTo>
                  <a:lnTo>
                    <a:pt x="26063" y="4322"/>
                  </a:lnTo>
                  <a:lnTo>
                    <a:pt x="23498" y="4727"/>
                  </a:lnTo>
                  <a:lnTo>
                    <a:pt x="22147" y="5132"/>
                  </a:lnTo>
                  <a:lnTo>
                    <a:pt x="20797" y="5672"/>
                  </a:lnTo>
                  <a:lnTo>
                    <a:pt x="20121" y="5807"/>
                  </a:lnTo>
                  <a:lnTo>
                    <a:pt x="19041" y="5942"/>
                  </a:lnTo>
                  <a:lnTo>
                    <a:pt x="16340" y="6212"/>
                  </a:lnTo>
                  <a:lnTo>
                    <a:pt x="13099" y="6347"/>
                  </a:lnTo>
                  <a:lnTo>
                    <a:pt x="9588" y="6347"/>
                  </a:lnTo>
                  <a:lnTo>
                    <a:pt x="6212" y="6212"/>
                  </a:lnTo>
                  <a:lnTo>
                    <a:pt x="3241" y="6077"/>
                  </a:lnTo>
                  <a:lnTo>
                    <a:pt x="1080" y="5807"/>
                  </a:lnTo>
                  <a:lnTo>
                    <a:pt x="0" y="5672"/>
                  </a:lnTo>
                  <a:lnTo>
                    <a:pt x="0" y="5672"/>
                  </a:lnTo>
                  <a:lnTo>
                    <a:pt x="540" y="10804"/>
                  </a:lnTo>
                  <a:lnTo>
                    <a:pt x="85347" y="19852"/>
                  </a:lnTo>
                  <a:lnTo>
                    <a:pt x="214178" y="10804"/>
                  </a:lnTo>
                  <a:lnTo>
                    <a:pt x="214178" y="2701"/>
                  </a:lnTo>
                  <a:lnTo>
                    <a:pt x="210396" y="3512"/>
                  </a:lnTo>
                  <a:lnTo>
                    <a:pt x="206075" y="4052"/>
                  </a:lnTo>
                  <a:lnTo>
                    <a:pt x="189600" y="4052"/>
                  </a:lnTo>
                  <a:lnTo>
                    <a:pt x="187979" y="3917"/>
                  </a:lnTo>
                  <a:lnTo>
                    <a:pt x="186629" y="3917"/>
                  </a:lnTo>
                  <a:lnTo>
                    <a:pt x="185278" y="4052"/>
                  </a:lnTo>
                  <a:lnTo>
                    <a:pt x="184198" y="4052"/>
                  </a:lnTo>
                  <a:lnTo>
                    <a:pt x="176366" y="2701"/>
                  </a:lnTo>
                  <a:lnTo>
                    <a:pt x="157190" y="2296"/>
                  </a:lnTo>
                  <a:lnTo>
                    <a:pt x="155299" y="2431"/>
                  </a:lnTo>
                  <a:lnTo>
                    <a:pt x="153814" y="2431"/>
                  </a:lnTo>
                  <a:lnTo>
                    <a:pt x="152598" y="2701"/>
                  </a:lnTo>
                  <a:lnTo>
                    <a:pt x="151788" y="2836"/>
                  </a:lnTo>
                  <a:lnTo>
                    <a:pt x="150573" y="2971"/>
                  </a:lnTo>
                  <a:lnTo>
                    <a:pt x="148412" y="3376"/>
                  </a:lnTo>
                  <a:lnTo>
                    <a:pt x="144496" y="4187"/>
                  </a:lnTo>
                  <a:lnTo>
                    <a:pt x="142200" y="4727"/>
                  </a:lnTo>
                  <a:lnTo>
                    <a:pt x="140174" y="4862"/>
                  </a:lnTo>
                  <a:lnTo>
                    <a:pt x="138554" y="4862"/>
                  </a:lnTo>
                  <a:lnTo>
                    <a:pt x="137203" y="4727"/>
                  </a:lnTo>
                  <a:lnTo>
                    <a:pt x="136123" y="4457"/>
                  </a:lnTo>
                  <a:lnTo>
                    <a:pt x="135448" y="4322"/>
                  </a:lnTo>
                  <a:lnTo>
                    <a:pt x="134773" y="4052"/>
                  </a:lnTo>
                  <a:lnTo>
                    <a:pt x="125320" y="2701"/>
                  </a:lnTo>
                  <a:lnTo>
                    <a:pt x="116137" y="2701"/>
                  </a:lnTo>
                  <a:lnTo>
                    <a:pt x="111005" y="4592"/>
                  </a:lnTo>
                  <a:lnTo>
                    <a:pt x="108034" y="5672"/>
                  </a:lnTo>
                  <a:lnTo>
                    <a:pt x="101282" y="3782"/>
                  </a:lnTo>
                  <a:lnTo>
                    <a:pt x="89668" y="5672"/>
                  </a:lnTo>
                  <a:lnTo>
                    <a:pt x="83456" y="3512"/>
                  </a:lnTo>
                  <a:lnTo>
                    <a:pt x="72383" y="135"/>
                  </a:lnTo>
                  <a:lnTo>
                    <a:pt x="71303" y="135"/>
                  </a:lnTo>
                  <a:lnTo>
                    <a:pt x="70222" y="271"/>
                  </a:lnTo>
                  <a:lnTo>
                    <a:pt x="69007" y="135"/>
                  </a:lnTo>
                  <a:lnTo>
                    <a:pt x="6779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5" name="Google Shape;2715;p26"/>
            <p:cNvSpPr/>
            <p:nvPr/>
          </p:nvSpPr>
          <p:spPr>
            <a:xfrm>
              <a:off x="2319463" y="2273038"/>
              <a:ext cx="617850" cy="178975"/>
            </a:xfrm>
            <a:custGeom>
              <a:avLst/>
              <a:gdLst/>
              <a:ahLst/>
              <a:cxnLst/>
              <a:rect l="l" t="t" r="r" b="b"/>
              <a:pathLst>
                <a:path w="24714" h="7159" extrusionOk="0">
                  <a:moveTo>
                    <a:pt x="16071" y="1"/>
                  </a:moveTo>
                  <a:lnTo>
                    <a:pt x="15126" y="271"/>
                  </a:lnTo>
                  <a:lnTo>
                    <a:pt x="14180" y="541"/>
                  </a:lnTo>
                  <a:lnTo>
                    <a:pt x="13370" y="946"/>
                  </a:lnTo>
                  <a:lnTo>
                    <a:pt x="12695" y="1486"/>
                  </a:lnTo>
                  <a:lnTo>
                    <a:pt x="12155" y="2027"/>
                  </a:lnTo>
                  <a:lnTo>
                    <a:pt x="11750" y="2702"/>
                  </a:lnTo>
                  <a:lnTo>
                    <a:pt x="11480" y="3512"/>
                  </a:lnTo>
                  <a:lnTo>
                    <a:pt x="10669" y="3107"/>
                  </a:lnTo>
                  <a:lnTo>
                    <a:pt x="9589" y="3107"/>
                  </a:lnTo>
                  <a:lnTo>
                    <a:pt x="8509" y="3242"/>
                  </a:lnTo>
                  <a:lnTo>
                    <a:pt x="7428" y="3647"/>
                  </a:lnTo>
                  <a:lnTo>
                    <a:pt x="6618" y="4187"/>
                  </a:lnTo>
                  <a:lnTo>
                    <a:pt x="6348" y="4592"/>
                  </a:lnTo>
                  <a:lnTo>
                    <a:pt x="6078" y="4997"/>
                  </a:lnTo>
                  <a:lnTo>
                    <a:pt x="5268" y="5132"/>
                  </a:lnTo>
                  <a:lnTo>
                    <a:pt x="4592" y="5403"/>
                  </a:lnTo>
                  <a:lnTo>
                    <a:pt x="3917" y="5673"/>
                  </a:lnTo>
                  <a:lnTo>
                    <a:pt x="3512" y="6078"/>
                  </a:lnTo>
                  <a:lnTo>
                    <a:pt x="2837" y="5943"/>
                  </a:lnTo>
                  <a:lnTo>
                    <a:pt x="1351" y="5943"/>
                  </a:lnTo>
                  <a:lnTo>
                    <a:pt x="676" y="6213"/>
                  </a:lnTo>
                  <a:lnTo>
                    <a:pt x="136" y="6618"/>
                  </a:lnTo>
                  <a:lnTo>
                    <a:pt x="1" y="6753"/>
                  </a:lnTo>
                  <a:lnTo>
                    <a:pt x="1" y="7023"/>
                  </a:lnTo>
                  <a:lnTo>
                    <a:pt x="1" y="7158"/>
                  </a:lnTo>
                  <a:lnTo>
                    <a:pt x="24714" y="7158"/>
                  </a:lnTo>
                  <a:lnTo>
                    <a:pt x="24714" y="4052"/>
                  </a:lnTo>
                  <a:lnTo>
                    <a:pt x="23768" y="3647"/>
                  </a:lnTo>
                  <a:lnTo>
                    <a:pt x="22688" y="3377"/>
                  </a:lnTo>
                  <a:lnTo>
                    <a:pt x="22553" y="2567"/>
                  </a:lnTo>
                  <a:lnTo>
                    <a:pt x="22148" y="2027"/>
                  </a:lnTo>
                  <a:lnTo>
                    <a:pt x="21473" y="1351"/>
                  </a:lnTo>
                  <a:lnTo>
                    <a:pt x="20797" y="946"/>
                  </a:lnTo>
                  <a:lnTo>
                    <a:pt x="19987" y="541"/>
                  </a:lnTo>
                  <a:lnTo>
                    <a:pt x="19177" y="271"/>
                  </a:lnTo>
                  <a:lnTo>
                    <a:pt x="182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6" name="Google Shape;2716;p26"/>
            <p:cNvSpPr/>
            <p:nvPr/>
          </p:nvSpPr>
          <p:spPr>
            <a:xfrm>
              <a:off x="3870438" y="813275"/>
              <a:ext cx="756275" cy="114800"/>
            </a:xfrm>
            <a:custGeom>
              <a:avLst/>
              <a:gdLst/>
              <a:ahLst/>
              <a:cxnLst/>
              <a:rect l="l" t="t" r="r" b="b"/>
              <a:pathLst>
                <a:path w="30251" h="4592" extrusionOk="0">
                  <a:moveTo>
                    <a:pt x="15531" y="0"/>
                  </a:moveTo>
                  <a:lnTo>
                    <a:pt x="14721" y="135"/>
                  </a:lnTo>
                  <a:lnTo>
                    <a:pt x="13910" y="135"/>
                  </a:lnTo>
                  <a:lnTo>
                    <a:pt x="13100" y="406"/>
                  </a:lnTo>
                  <a:lnTo>
                    <a:pt x="12425" y="676"/>
                  </a:lnTo>
                  <a:lnTo>
                    <a:pt x="11750" y="946"/>
                  </a:lnTo>
                  <a:lnTo>
                    <a:pt x="11344" y="1351"/>
                  </a:lnTo>
                  <a:lnTo>
                    <a:pt x="10939" y="1756"/>
                  </a:lnTo>
                  <a:lnTo>
                    <a:pt x="10804" y="2161"/>
                  </a:lnTo>
                  <a:lnTo>
                    <a:pt x="9724" y="2431"/>
                  </a:lnTo>
                  <a:lnTo>
                    <a:pt x="8779" y="2701"/>
                  </a:lnTo>
                  <a:lnTo>
                    <a:pt x="8103" y="3241"/>
                  </a:lnTo>
                  <a:lnTo>
                    <a:pt x="7698" y="3782"/>
                  </a:lnTo>
                  <a:lnTo>
                    <a:pt x="6753" y="3376"/>
                  </a:lnTo>
                  <a:lnTo>
                    <a:pt x="5538" y="3241"/>
                  </a:lnTo>
                  <a:lnTo>
                    <a:pt x="4727" y="3241"/>
                  </a:lnTo>
                  <a:lnTo>
                    <a:pt x="4052" y="3511"/>
                  </a:lnTo>
                  <a:lnTo>
                    <a:pt x="3512" y="3647"/>
                  </a:lnTo>
                  <a:lnTo>
                    <a:pt x="3107" y="4052"/>
                  </a:lnTo>
                  <a:lnTo>
                    <a:pt x="2567" y="3917"/>
                  </a:lnTo>
                  <a:lnTo>
                    <a:pt x="1756" y="3782"/>
                  </a:lnTo>
                  <a:lnTo>
                    <a:pt x="1081" y="3917"/>
                  </a:lnTo>
                  <a:lnTo>
                    <a:pt x="541" y="4052"/>
                  </a:lnTo>
                  <a:lnTo>
                    <a:pt x="136" y="4187"/>
                  </a:lnTo>
                  <a:lnTo>
                    <a:pt x="1" y="4457"/>
                  </a:lnTo>
                  <a:lnTo>
                    <a:pt x="1" y="4592"/>
                  </a:lnTo>
                  <a:lnTo>
                    <a:pt x="30250" y="4592"/>
                  </a:lnTo>
                  <a:lnTo>
                    <a:pt x="30250" y="4457"/>
                  </a:lnTo>
                  <a:lnTo>
                    <a:pt x="30115" y="4187"/>
                  </a:lnTo>
                  <a:lnTo>
                    <a:pt x="29710" y="4052"/>
                  </a:lnTo>
                  <a:lnTo>
                    <a:pt x="29170" y="3917"/>
                  </a:lnTo>
                  <a:lnTo>
                    <a:pt x="28495" y="3782"/>
                  </a:lnTo>
                  <a:lnTo>
                    <a:pt x="27820" y="3782"/>
                  </a:lnTo>
                  <a:lnTo>
                    <a:pt x="27415" y="3917"/>
                  </a:lnTo>
                  <a:lnTo>
                    <a:pt x="27009" y="3647"/>
                  </a:lnTo>
                  <a:lnTo>
                    <a:pt x="26469" y="3376"/>
                  </a:lnTo>
                  <a:lnTo>
                    <a:pt x="25794" y="3241"/>
                  </a:lnTo>
                  <a:lnTo>
                    <a:pt x="24984" y="3241"/>
                  </a:lnTo>
                  <a:lnTo>
                    <a:pt x="24579" y="2701"/>
                  </a:lnTo>
                  <a:lnTo>
                    <a:pt x="23903" y="2296"/>
                  </a:lnTo>
                  <a:lnTo>
                    <a:pt x="23093" y="2026"/>
                  </a:lnTo>
                  <a:lnTo>
                    <a:pt x="21203" y="2026"/>
                  </a:lnTo>
                  <a:lnTo>
                    <a:pt x="20392" y="2296"/>
                  </a:lnTo>
                  <a:lnTo>
                    <a:pt x="20257" y="1756"/>
                  </a:lnTo>
                  <a:lnTo>
                    <a:pt x="19852" y="1351"/>
                  </a:lnTo>
                  <a:lnTo>
                    <a:pt x="19447" y="946"/>
                  </a:lnTo>
                  <a:lnTo>
                    <a:pt x="18772" y="676"/>
                  </a:lnTo>
                  <a:lnTo>
                    <a:pt x="18097" y="406"/>
                  </a:lnTo>
                  <a:lnTo>
                    <a:pt x="17421" y="270"/>
                  </a:lnTo>
                  <a:lnTo>
                    <a:pt x="16476" y="135"/>
                  </a:lnTo>
                  <a:lnTo>
                    <a:pt x="1553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7" name="Google Shape;2717;p26"/>
            <p:cNvSpPr/>
            <p:nvPr/>
          </p:nvSpPr>
          <p:spPr>
            <a:xfrm>
              <a:off x="2672250" y="1235275"/>
              <a:ext cx="928450" cy="175575"/>
            </a:xfrm>
            <a:custGeom>
              <a:avLst/>
              <a:gdLst/>
              <a:ahLst/>
              <a:cxnLst/>
              <a:rect l="l" t="t" r="r" b="b"/>
              <a:pathLst>
                <a:path w="37138" h="7023" extrusionOk="0">
                  <a:moveTo>
                    <a:pt x="13640" y="1"/>
                  </a:moveTo>
                  <a:lnTo>
                    <a:pt x="12290" y="136"/>
                  </a:lnTo>
                  <a:lnTo>
                    <a:pt x="10939" y="271"/>
                  </a:lnTo>
                  <a:lnTo>
                    <a:pt x="9724" y="811"/>
                  </a:lnTo>
                  <a:lnTo>
                    <a:pt x="8643" y="1351"/>
                  </a:lnTo>
                  <a:lnTo>
                    <a:pt x="7833" y="2026"/>
                  </a:lnTo>
                  <a:lnTo>
                    <a:pt x="7158" y="2702"/>
                  </a:lnTo>
                  <a:lnTo>
                    <a:pt x="6753" y="3647"/>
                  </a:lnTo>
                  <a:lnTo>
                    <a:pt x="6618" y="4592"/>
                  </a:lnTo>
                  <a:lnTo>
                    <a:pt x="5267" y="4592"/>
                  </a:lnTo>
                  <a:lnTo>
                    <a:pt x="4322" y="4997"/>
                  </a:lnTo>
                  <a:lnTo>
                    <a:pt x="3512" y="5402"/>
                  </a:lnTo>
                  <a:lnTo>
                    <a:pt x="2837" y="5943"/>
                  </a:lnTo>
                  <a:lnTo>
                    <a:pt x="2566" y="5943"/>
                  </a:lnTo>
                  <a:lnTo>
                    <a:pt x="1621" y="6078"/>
                  </a:lnTo>
                  <a:lnTo>
                    <a:pt x="811" y="6213"/>
                  </a:lnTo>
                  <a:lnTo>
                    <a:pt x="271" y="6618"/>
                  </a:lnTo>
                  <a:lnTo>
                    <a:pt x="1" y="6888"/>
                  </a:lnTo>
                  <a:lnTo>
                    <a:pt x="1" y="7023"/>
                  </a:lnTo>
                  <a:lnTo>
                    <a:pt x="37137" y="7023"/>
                  </a:lnTo>
                  <a:lnTo>
                    <a:pt x="37137" y="6888"/>
                  </a:lnTo>
                  <a:lnTo>
                    <a:pt x="37002" y="6618"/>
                  </a:lnTo>
                  <a:lnTo>
                    <a:pt x="36327" y="6213"/>
                  </a:lnTo>
                  <a:lnTo>
                    <a:pt x="35517" y="5943"/>
                  </a:lnTo>
                  <a:lnTo>
                    <a:pt x="34437" y="5808"/>
                  </a:lnTo>
                  <a:lnTo>
                    <a:pt x="33896" y="5808"/>
                  </a:lnTo>
                  <a:lnTo>
                    <a:pt x="33356" y="5402"/>
                  </a:lnTo>
                  <a:lnTo>
                    <a:pt x="32546" y="5132"/>
                  </a:lnTo>
                  <a:lnTo>
                    <a:pt x="31736" y="4862"/>
                  </a:lnTo>
                  <a:lnTo>
                    <a:pt x="30115" y="4862"/>
                  </a:lnTo>
                  <a:lnTo>
                    <a:pt x="29845" y="4457"/>
                  </a:lnTo>
                  <a:lnTo>
                    <a:pt x="29440" y="4052"/>
                  </a:lnTo>
                  <a:lnTo>
                    <a:pt x="28495" y="3377"/>
                  </a:lnTo>
                  <a:lnTo>
                    <a:pt x="27279" y="2972"/>
                  </a:lnTo>
                  <a:lnTo>
                    <a:pt x="25929" y="2837"/>
                  </a:lnTo>
                  <a:lnTo>
                    <a:pt x="24578" y="2972"/>
                  </a:lnTo>
                  <a:lnTo>
                    <a:pt x="23363" y="3377"/>
                  </a:lnTo>
                  <a:lnTo>
                    <a:pt x="22013" y="3107"/>
                  </a:lnTo>
                  <a:lnTo>
                    <a:pt x="20527" y="2972"/>
                  </a:lnTo>
                  <a:lnTo>
                    <a:pt x="20392" y="2972"/>
                  </a:lnTo>
                  <a:lnTo>
                    <a:pt x="19852" y="2296"/>
                  </a:lnTo>
                  <a:lnTo>
                    <a:pt x="19312" y="1756"/>
                  </a:lnTo>
                  <a:lnTo>
                    <a:pt x="18637" y="1216"/>
                  </a:lnTo>
                  <a:lnTo>
                    <a:pt x="17826" y="811"/>
                  </a:lnTo>
                  <a:lnTo>
                    <a:pt x="16881" y="406"/>
                  </a:lnTo>
                  <a:lnTo>
                    <a:pt x="15936" y="136"/>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8" name="Google Shape;2718;p26"/>
            <p:cNvSpPr/>
            <p:nvPr/>
          </p:nvSpPr>
          <p:spPr>
            <a:xfrm>
              <a:off x="1652675" y="1575513"/>
              <a:ext cx="931800" cy="178950"/>
            </a:xfrm>
            <a:custGeom>
              <a:avLst/>
              <a:gdLst/>
              <a:ahLst/>
              <a:cxnLst/>
              <a:rect l="l" t="t" r="r" b="b"/>
              <a:pathLst>
                <a:path w="37272" h="7158" extrusionOk="0">
                  <a:moveTo>
                    <a:pt x="13775" y="1"/>
                  </a:moveTo>
                  <a:lnTo>
                    <a:pt x="12289" y="136"/>
                  </a:lnTo>
                  <a:lnTo>
                    <a:pt x="10939" y="406"/>
                  </a:lnTo>
                  <a:lnTo>
                    <a:pt x="9858" y="811"/>
                  </a:lnTo>
                  <a:lnTo>
                    <a:pt x="8778" y="1351"/>
                  </a:lnTo>
                  <a:lnTo>
                    <a:pt x="7833" y="2026"/>
                  </a:lnTo>
                  <a:lnTo>
                    <a:pt x="7292" y="2837"/>
                  </a:lnTo>
                  <a:lnTo>
                    <a:pt x="6752" y="3647"/>
                  </a:lnTo>
                  <a:lnTo>
                    <a:pt x="6617" y="4592"/>
                  </a:lnTo>
                  <a:lnTo>
                    <a:pt x="5402" y="4592"/>
                  </a:lnTo>
                  <a:lnTo>
                    <a:pt x="4322" y="4997"/>
                  </a:lnTo>
                  <a:lnTo>
                    <a:pt x="3511" y="5402"/>
                  </a:lnTo>
                  <a:lnTo>
                    <a:pt x="2971" y="5942"/>
                  </a:lnTo>
                  <a:lnTo>
                    <a:pt x="2701" y="5942"/>
                  </a:lnTo>
                  <a:lnTo>
                    <a:pt x="1756" y="6078"/>
                  </a:lnTo>
                  <a:lnTo>
                    <a:pt x="945" y="6213"/>
                  </a:lnTo>
                  <a:lnTo>
                    <a:pt x="270" y="6618"/>
                  </a:lnTo>
                  <a:lnTo>
                    <a:pt x="135" y="6888"/>
                  </a:lnTo>
                  <a:lnTo>
                    <a:pt x="0" y="7158"/>
                  </a:lnTo>
                  <a:lnTo>
                    <a:pt x="37272" y="7158"/>
                  </a:lnTo>
                  <a:lnTo>
                    <a:pt x="37137" y="6888"/>
                  </a:lnTo>
                  <a:lnTo>
                    <a:pt x="37002" y="6618"/>
                  </a:lnTo>
                  <a:lnTo>
                    <a:pt x="36462" y="6213"/>
                  </a:lnTo>
                  <a:lnTo>
                    <a:pt x="35651" y="5942"/>
                  </a:lnTo>
                  <a:lnTo>
                    <a:pt x="34571" y="5807"/>
                  </a:lnTo>
                  <a:lnTo>
                    <a:pt x="34031" y="5807"/>
                  </a:lnTo>
                  <a:lnTo>
                    <a:pt x="33356" y="5402"/>
                  </a:lnTo>
                  <a:lnTo>
                    <a:pt x="32680" y="5132"/>
                  </a:lnTo>
                  <a:lnTo>
                    <a:pt x="31870" y="4862"/>
                  </a:lnTo>
                  <a:lnTo>
                    <a:pt x="30250" y="4862"/>
                  </a:lnTo>
                  <a:lnTo>
                    <a:pt x="29980" y="4457"/>
                  </a:lnTo>
                  <a:lnTo>
                    <a:pt x="29574" y="4052"/>
                  </a:lnTo>
                  <a:lnTo>
                    <a:pt x="28629" y="3377"/>
                  </a:lnTo>
                  <a:lnTo>
                    <a:pt x="27414" y="2972"/>
                  </a:lnTo>
                  <a:lnTo>
                    <a:pt x="26063" y="2837"/>
                  </a:lnTo>
                  <a:lnTo>
                    <a:pt x="24578" y="2972"/>
                  </a:lnTo>
                  <a:lnTo>
                    <a:pt x="23363" y="3377"/>
                  </a:lnTo>
                  <a:lnTo>
                    <a:pt x="22147" y="3107"/>
                  </a:lnTo>
                  <a:lnTo>
                    <a:pt x="20662" y="2972"/>
                  </a:lnTo>
                  <a:lnTo>
                    <a:pt x="20392" y="2972"/>
                  </a:lnTo>
                  <a:lnTo>
                    <a:pt x="19986" y="2431"/>
                  </a:lnTo>
                  <a:lnTo>
                    <a:pt x="19446" y="1756"/>
                  </a:lnTo>
                  <a:lnTo>
                    <a:pt x="18636" y="1216"/>
                  </a:lnTo>
                  <a:lnTo>
                    <a:pt x="17826" y="811"/>
                  </a:lnTo>
                  <a:lnTo>
                    <a:pt x="17016" y="541"/>
                  </a:lnTo>
                  <a:lnTo>
                    <a:pt x="15935" y="271"/>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9" name="Google Shape;2719;p26"/>
            <p:cNvSpPr/>
            <p:nvPr/>
          </p:nvSpPr>
          <p:spPr>
            <a:xfrm>
              <a:off x="1811350" y="2312250"/>
              <a:ext cx="688750" cy="135050"/>
            </a:xfrm>
            <a:custGeom>
              <a:avLst/>
              <a:gdLst/>
              <a:ahLst/>
              <a:cxnLst/>
              <a:rect l="l" t="t" r="r" b="b"/>
              <a:pathLst>
                <a:path w="27550" h="5402" extrusionOk="0">
                  <a:moveTo>
                    <a:pt x="16476" y="0"/>
                  </a:moveTo>
                  <a:lnTo>
                    <a:pt x="15801" y="135"/>
                  </a:lnTo>
                  <a:lnTo>
                    <a:pt x="14991" y="405"/>
                  </a:lnTo>
                  <a:lnTo>
                    <a:pt x="14315" y="675"/>
                  </a:lnTo>
                  <a:lnTo>
                    <a:pt x="13775" y="945"/>
                  </a:lnTo>
                  <a:lnTo>
                    <a:pt x="13235" y="1351"/>
                  </a:lnTo>
                  <a:lnTo>
                    <a:pt x="12695" y="1756"/>
                  </a:lnTo>
                  <a:lnTo>
                    <a:pt x="12425" y="2296"/>
                  </a:lnTo>
                  <a:lnTo>
                    <a:pt x="12290" y="2296"/>
                  </a:lnTo>
                  <a:lnTo>
                    <a:pt x="11209" y="2431"/>
                  </a:lnTo>
                  <a:lnTo>
                    <a:pt x="10264" y="2566"/>
                  </a:lnTo>
                  <a:lnTo>
                    <a:pt x="9319" y="2296"/>
                  </a:lnTo>
                  <a:lnTo>
                    <a:pt x="8238" y="2161"/>
                  </a:lnTo>
                  <a:lnTo>
                    <a:pt x="7293" y="2296"/>
                  </a:lnTo>
                  <a:lnTo>
                    <a:pt x="6348" y="2566"/>
                  </a:lnTo>
                  <a:lnTo>
                    <a:pt x="5673" y="3106"/>
                  </a:lnTo>
                  <a:lnTo>
                    <a:pt x="5132" y="3646"/>
                  </a:lnTo>
                  <a:lnTo>
                    <a:pt x="4727" y="3646"/>
                  </a:lnTo>
                  <a:lnTo>
                    <a:pt x="4052" y="3781"/>
                  </a:lnTo>
                  <a:lnTo>
                    <a:pt x="3377" y="3916"/>
                  </a:lnTo>
                  <a:lnTo>
                    <a:pt x="2837" y="4186"/>
                  </a:lnTo>
                  <a:lnTo>
                    <a:pt x="2432" y="4457"/>
                  </a:lnTo>
                  <a:lnTo>
                    <a:pt x="1216" y="4457"/>
                  </a:lnTo>
                  <a:lnTo>
                    <a:pt x="541" y="4727"/>
                  </a:lnTo>
                  <a:lnTo>
                    <a:pt x="136" y="4997"/>
                  </a:lnTo>
                  <a:lnTo>
                    <a:pt x="1" y="5402"/>
                  </a:lnTo>
                  <a:lnTo>
                    <a:pt x="27550" y="5402"/>
                  </a:lnTo>
                  <a:lnTo>
                    <a:pt x="27279" y="4997"/>
                  </a:lnTo>
                  <a:lnTo>
                    <a:pt x="26874" y="4727"/>
                  </a:lnTo>
                  <a:lnTo>
                    <a:pt x="26334" y="4592"/>
                  </a:lnTo>
                  <a:lnTo>
                    <a:pt x="25524" y="4457"/>
                  </a:lnTo>
                  <a:lnTo>
                    <a:pt x="25389" y="4457"/>
                  </a:lnTo>
                  <a:lnTo>
                    <a:pt x="24984" y="4051"/>
                  </a:lnTo>
                  <a:lnTo>
                    <a:pt x="24308" y="3781"/>
                  </a:lnTo>
                  <a:lnTo>
                    <a:pt x="23633" y="3511"/>
                  </a:lnTo>
                  <a:lnTo>
                    <a:pt x="22553" y="3511"/>
                  </a:lnTo>
                  <a:lnTo>
                    <a:pt x="22553" y="2701"/>
                  </a:lnTo>
                  <a:lnTo>
                    <a:pt x="22148" y="2161"/>
                  </a:lnTo>
                  <a:lnTo>
                    <a:pt x="21743" y="1486"/>
                  </a:lnTo>
                  <a:lnTo>
                    <a:pt x="21067" y="945"/>
                  </a:lnTo>
                  <a:lnTo>
                    <a:pt x="20257" y="540"/>
                  </a:lnTo>
                  <a:lnTo>
                    <a:pt x="19447" y="270"/>
                  </a:lnTo>
                  <a:lnTo>
                    <a:pt x="183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0" name="Google Shape;2720;p26"/>
            <p:cNvSpPr/>
            <p:nvPr/>
          </p:nvSpPr>
          <p:spPr>
            <a:xfrm>
              <a:off x="1811350" y="2312250"/>
              <a:ext cx="688750" cy="135050"/>
            </a:xfrm>
            <a:custGeom>
              <a:avLst/>
              <a:gdLst/>
              <a:ahLst/>
              <a:cxnLst/>
              <a:rect l="l" t="t" r="r" b="b"/>
              <a:pathLst>
                <a:path w="27550" h="5402" fill="none" extrusionOk="0">
                  <a:moveTo>
                    <a:pt x="17421" y="0"/>
                  </a:moveTo>
                  <a:lnTo>
                    <a:pt x="17421" y="0"/>
                  </a:lnTo>
                  <a:lnTo>
                    <a:pt x="16476" y="0"/>
                  </a:lnTo>
                  <a:lnTo>
                    <a:pt x="15801" y="135"/>
                  </a:lnTo>
                  <a:lnTo>
                    <a:pt x="14991" y="405"/>
                  </a:lnTo>
                  <a:lnTo>
                    <a:pt x="14315" y="675"/>
                  </a:lnTo>
                  <a:lnTo>
                    <a:pt x="13775" y="945"/>
                  </a:lnTo>
                  <a:lnTo>
                    <a:pt x="13235" y="1351"/>
                  </a:lnTo>
                  <a:lnTo>
                    <a:pt x="12695" y="1756"/>
                  </a:lnTo>
                  <a:lnTo>
                    <a:pt x="12425" y="2296"/>
                  </a:lnTo>
                  <a:lnTo>
                    <a:pt x="12290" y="2296"/>
                  </a:lnTo>
                  <a:lnTo>
                    <a:pt x="12290" y="2296"/>
                  </a:lnTo>
                  <a:lnTo>
                    <a:pt x="11209" y="2431"/>
                  </a:lnTo>
                  <a:lnTo>
                    <a:pt x="10264" y="2566"/>
                  </a:lnTo>
                  <a:lnTo>
                    <a:pt x="10264" y="2566"/>
                  </a:lnTo>
                  <a:lnTo>
                    <a:pt x="9319" y="2296"/>
                  </a:lnTo>
                  <a:lnTo>
                    <a:pt x="8238" y="2161"/>
                  </a:lnTo>
                  <a:lnTo>
                    <a:pt x="8238" y="2161"/>
                  </a:lnTo>
                  <a:lnTo>
                    <a:pt x="7293" y="2296"/>
                  </a:lnTo>
                  <a:lnTo>
                    <a:pt x="6348" y="2566"/>
                  </a:lnTo>
                  <a:lnTo>
                    <a:pt x="5673" y="3106"/>
                  </a:lnTo>
                  <a:lnTo>
                    <a:pt x="5132" y="3646"/>
                  </a:lnTo>
                  <a:lnTo>
                    <a:pt x="5132" y="3646"/>
                  </a:lnTo>
                  <a:lnTo>
                    <a:pt x="4727" y="3646"/>
                  </a:lnTo>
                  <a:lnTo>
                    <a:pt x="4727" y="3646"/>
                  </a:lnTo>
                  <a:lnTo>
                    <a:pt x="4052" y="3781"/>
                  </a:lnTo>
                  <a:lnTo>
                    <a:pt x="3377" y="3916"/>
                  </a:lnTo>
                  <a:lnTo>
                    <a:pt x="2837" y="4186"/>
                  </a:lnTo>
                  <a:lnTo>
                    <a:pt x="2432" y="4457"/>
                  </a:lnTo>
                  <a:lnTo>
                    <a:pt x="2432" y="4457"/>
                  </a:lnTo>
                  <a:lnTo>
                    <a:pt x="1891" y="4457"/>
                  </a:lnTo>
                  <a:lnTo>
                    <a:pt x="1891" y="4457"/>
                  </a:lnTo>
                  <a:lnTo>
                    <a:pt x="1216" y="4457"/>
                  </a:lnTo>
                  <a:lnTo>
                    <a:pt x="541" y="4727"/>
                  </a:lnTo>
                  <a:lnTo>
                    <a:pt x="136" y="4997"/>
                  </a:lnTo>
                  <a:lnTo>
                    <a:pt x="1" y="5402"/>
                  </a:lnTo>
                  <a:lnTo>
                    <a:pt x="27550" y="5402"/>
                  </a:lnTo>
                  <a:lnTo>
                    <a:pt x="27550" y="5402"/>
                  </a:lnTo>
                  <a:lnTo>
                    <a:pt x="27279" y="4997"/>
                  </a:lnTo>
                  <a:lnTo>
                    <a:pt x="26874" y="4727"/>
                  </a:lnTo>
                  <a:lnTo>
                    <a:pt x="26334" y="4592"/>
                  </a:lnTo>
                  <a:lnTo>
                    <a:pt x="25524" y="4457"/>
                  </a:lnTo>
                  <a:lnTo>
                    <a:pt x="25524" y="4457"/>
                  </a:lnTo>
                  <a:lnTo>
                    <a:pt x="25389" y="4457"/>
                  </a:lnTo>
                  <a:lnTo>
                    <a:pt x="25389" y="4457"/>
                  </a:lnTo>
                  <a:lnTo>
                    <a:pt x="24984" y="4051"/>
                  </a:lnTo>
                  <a:lnTo>
                    <a:pt x="24308" y="3781"/>
                  </a:lnTo>
                  <a:lnTo>
                    <a:pt x="23633" y="3511"/>
                  </a:lnTo>
                  <a:lnTo>
                    <a:pt x="22823" y="3511"/>
                  </a:lnTo>
                  <a:lnTo>
                    <a:pt x="22823" y="3511"/>
                  </a:lnTo>
                  <a:lnTo>
                    <a:pt x="22553" y="3511"/>
                  </a:lnTo>
                  <a:lnTo>
                    <a:pt x="22553" y="3511"/>
                  </a:lnTo>
                  <a:lnTo>
                    <a:pt x="22553" y="3511"/>
                  </a:lnTo>
                  <a:lnTo>
                    <a:pt x="22553" y="2701"/>
                  </a:lnTo>
                  <a:lnTo>
                    <a:pt x="22148" y="2161"/>
                  </a:lnTo>
                  <a:lnTo>
                    <a:pt x="21743" y="1486"/>
                  </a:lnTo>
                  <a:lnTo>
                    <a:pt x="21067" y="945"/>
                  </a:lnTo>
                  <a:lnTo>
                    <a:pt x="20257" y="540"/>
                  </a:lnTo>
                  <a:lnTo>
                    <a:pt x="19447" y="270"/>
                  </a:lnTo>
                  <a:lnTo>
                    <a:pt x="18367" y="0"/>
                  </a:lnTo>
                  <a:lnTo>
                    <a:pt x="17421"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1" name="Google Shape;2721;p26"/>
            <p:cNvSpPr/>
            <p:nvPr/>
          </p:nvSpPr>
          <p:spPr>
            <a:xfrm>
              <a:off x="2570975" y="3142750"/>
              <a:ext cx="3950025" cy="854175"/>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2" name="Google Shape;2722;p26"/>
            <p:cNvSpPr/>
            <p:nvPr/>
          </p:nvSpPr>
          <p:spPr>
            <a:xfrm>
              <a:off x="1066450" y="4010400"/>
              <a:ext cx="5454792" cy="1141125"/>
            </a:xfrm>
            <a:custGeom>
              <a:avLst/>
              <a:gdLst/>
              <a:ahLst/>
              <a:cxnLst/>
              <a:rect l="l" t="t" r="r" b="b"/>
              <a:pathLst>
                <a:path w="251315" h="45645" extrusionOk="0">
                  <a:moveTo>
                    <a:pt x="0" y="0"/>
                  </a:moveTo>
                  <a:lnTo>
                    <a:pt x="0" y="45645"/>
                  </a:lnTo>
                  <a:lnTo>
                    <a:pt x="251314" y="45645"/>
                  </a:lnTo>
                  <a:lnTo>
                    <a:pt x="25131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26"/>
            <p:cNvSpPr/>
            <p:nvPr/>
          </p:nvSpPr>
          <p:spPr>
            <a:xfrm>
              <a:off x="1774225" y="4081300"/>
              <a:ext cx="2862925" cy="47275"/>
            </a:xfrm>
            <a:custGeom>
              <a:avLst/>
              <a:gdLst/>
              <a:ahLst/>
              <a:cxnLst/>
              <a:rect l="l" t="t" r="r" b="b"/>
              <a:pathLst>
                <a:path w="114517" h="1891" extrusionOk="0">
                  <a:moveTo>
                    <a:pt x="34976" y="0"/>
                  </a:moveTo>
                  <a:lnTo>
                    <a:pt x="16881" y="270"/>
                  </a:lnTo>
                  <a:lnTo>
                    <a:pt x="4592" y="540"/>
                  </a:lnTo>
                  <a:lnTo>
                    <a:pt x="1216" y="676"/>
                  </a:lnTo>
                  <a:lnTo>
                    <a:pt x="405" y="811"/>
                  </a:lnTo>
                  <a:lnTo>
                    <a:pt x="0" y="946"/>
                  </a:lnTo>
                  <a:lnTo>
                    <a:pt x="405" y="946"/>
                  </a:lnTo>
                  <a:lnTo>
                    <a:pt x="1216" y="1081"/>
                  </a:lnTo>
                  <a:lnTo>
                    <a:pt x="4592" y="1216"/>
                  </a:lnTo>
                  <a:lnTo>
                    <a:pt x="16881" y="1621"/>
                  </a:lnTo>
                  <a:lnTo>
                    <a:pt x="34976" y="1756"/>
                  </a:lnTo>
                  <a:lnTo>
                    <a:pt x="57258" y="1891"/>
                  </a:lnTo>
                  <a:lnTo>
                    <a:pt x="60905" y="1891"/>
                  </a:lnTo>
                  <a:lnTo>
                    <a:pt x="61985" y="1756"/>
                  </a:lnTo>
                  <a:lnTo>
                    <a:pt x="91829" y="1081"/>
                  </a:lnTo>
                  <a:lnTo>
                    <a:pt x="110870" y="946"/>
                  </a:lnTo>
                  <a:lnTo>
                    <a:pt x="114516" y="946"/>
                  </a:lnTo>
                  <a:lnTo>
                    <a:pt x="114246" y="811"/>
                  </a:lnTo>
                  <a:lnTo>
                    <a:pt x="113436" y="676"/>
                  </a:lnTo>
                  <a:lnTo>
                    <a:pt x="110060" y="540"/>
                  </a:lnTo>
                  <a:lnTo>
                    <a:pt x="97771" y="270"/>
                  </a:lnTo>
                  <a:lnTo>
                    <a:pt x="7954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26"/>
            <p:cNvSpPr/>
            <p:nvPr/>
          </p:nvSpPr>
          <p:spPr>
            <a:xfrm>
              <a:off x="1196925" y="4658600"/>
              <a:ext cx="2862925" cy="54050"/>
            </a:xfrm>
            <a:custGeom>
              <a:avLst/>
              <a:gdLst/>
              <a:ahLst/>
              <a:cxnLst/>
              <a:rect l="l" t="t" r="r" b="b"/>
              <a:pathLst>
                <a:path w="114517" h="2162" extrusionOk="0">
                  <a:moveTo>
                    <a:pt x="108574" y="1"/>
                  </a:moveTo>
                  <a:lnTo>
                    <a:pt x="87913" y="271"/>
                  </a:lnTo>
                  <a:lnTo>
                    <a:pt x="57258" y="676"/>
                  </a:lnTo>
                  <a:lnTo>
                    <a:pt x="16745" y="1486"/>
                  </a:lnTo>
                  <a:lnTo>
                    <a:pt x="4456" y="1756"/>
                  </a:lnTo>
                  <a:lnTo>
                    <a:pt x="1215" y="1891"/>
                  </a:lnTo>
                  <a:lnTo>
                    <a:pt x="0" y="2026"/>
                  </a:lnTo>
                  <a:lnTo>
                    <a:pt x="1486" y="2161"/>
                  </a:lnTo>
                  <a:lnTo>
                    <a:pt x="5942" y="2161"/>
                  </a:lnTo>
                  <a:lnTo>
                    <a:pt x="26603" y="2026"/>
                  </a:lnTo>
                  <a:lnTo>
                    <a:pt x="57258" y="1621"/>
                  </a:lnTo>
                  <a:lnTo>
                    <a:pt x="97771" y="811"/>
                  </a:lnTo>
                  <a:lnTo>
                    <a:pt x="109925" y="406"/>
                  </a:lnTo>
                  <a:lnTo>
                    <a:pt x="113301" y="271"/>
                  </a:lnTo>
                  <a:lnTo>
                    <a:pt x="114516" y="136"/>
                  </a:lnTo>
                  <a:lnTo>
                    <a:pt x="112896" y="136"/>
                  </a:lnTo>
                  <a:lnTo>
                    <a:pt x="108574"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26"/>
            <p:cNvSpPr/>
            <p:nvPr/>
          </p:nvSpPr>
          <p:spPr>
            <a:xfrm>
              <a:off x="2236750" y="4158950"/>
              <a:ext cx="2542200" cy="23650"/>
            </a:xfrm>
            <a:custGeom>
              <a:avLst/>
              <a:gdLst/>
              <a:ahLst/>
              <a:cxnLst/>
              <a:rect l="l" t="t" r="r" b="b"/>
              <a:pathLst>
                <a:path w="101688" h="946" extrusionOk="0">
                  <a:moveTo>
                    <a:pt x="31870" y="0"/>
                  </a:moveTo>
                  <a:lnTo>
                    <a:pt x="13775" y="405"/>
                  </a:lnTo>
                  <a:lnTo>
                    <a:pt x="0" y="676"/>
                  </a:lnTo>
                  <a:lnTo>
                    <a:pt x="18906" y="811"/>
                  </a:lnTo>
                  <a:lnTo>
                    <a:pt x="49156" y="946"/>
                  </a:lnTo>
                  <a:lnTo>
                    <a:pt x="86292" y="811"/>
                  </a:lnTo>
                  <a:lnTo>
                    <a:pt x="97636" y="676"/>
                  </a:lnTo>
                  <a:lnTo>
                    <a:pt x="100607" y="540"/>
                  </a:lnTo>
                  <a:lnTo>
                    <a:pt x="101687" y="540"/>
                  </a:lnTo>
                  <a:lnTo>
                    <a:pt x="100607" y="405"/>
                  </a:lnTo>
                  <a:lnTo>
                    <a:pt x="97636" y="270"/>
                  </a:lnTo>
                  <a:lnTo>
                    <a:pt x="86292" y="135"/>
                  </a:lnTo>
                  <a:lnTo>
                    <a:pt x="49156"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26"/>
            <p:cNvSpPr/>
            <p:nvPr/>
          </p:nvSpPr>
          <p:spPr>
            <a:xfrm>
              <a:off x="1939650" y="4449275"/>
              <a:ext cx="2626600" cy="23675"/>
            </a:xfrm>
            <a:custGeom>
              <a:avLst/>
              <a:gdLst/>
              <a:ahLst/>
              <a:cxnLst/>
              <a:rect l="l" t="t" r="r" b="b"/>
              <a:pathLst>
                <a:path w="105064" h="947" extrusionOk="0">
                  <a:moveTo>
                    <a:pt x="50641" y="1"/>
                  </a:moveTo>
                  <a:lnTo>
                    <a:pt x="29440" y="406"/>
                  </a:lnTo>
                  <a:lnTo>
                    <a:pt x="13640" y="406"/>
                  </a:lnTo>
                  <a:lnTo>
                    <a:pt x="15935" y="271"/>
                  </a:lnTo>
                  <a:lnTo>
                    <a:pt x="22418" y="136"/>
                  </a:lnTo>
                  <a:lnTo>
                    <a:pt x="22418" y="136"/>
                  </a:lnTo>
                  <a:lnTo>
                    <a:pt x="6077" y="271"/>
                  </a:lnTo>
                  <a:lnTo>
                    <a:pt x="1621" y="406"/>
                  </a:lnTo>
                  <a:lnTo>
                    <a:pt x="0" y="541"/>
                  </a:lnTo>
                  <a:lnTo>
                    <a:pt x="1081" y="541"/>
                  </a:lnTo>
                  <a:lnTo>
                    <a:pt x="4052" y="676"/>
                  </a:lnTo>
                  <a:lnTo>
                    <a:pt x="15395" y="811"/>
                  </a:lnTo>
                  <a:lnTo>
                    <a:pt x="52532" y="946"/>
                  </a:lnTo>
                  <a:lnTo>
                    <a:pt x="89669" y="811"/>
                  </a:lnTo>
                  <a:lnTo>
                    <a:pt x="100877" y="676"/>
                  </a:lnTo>
                  <a:lnTo>
                    <a:pt x="103983" y="541"/>
                  </a:lnTo>
                  <a:lnTo>
                    <a:pt x="105064" y="541"/>
                  </a:lnTo>
                  <a:lnTo>
                    <a:pt x="103983" y="406"/>
                  </a:lnTo>
                  <a:lnTo>
                    <a:pt x="100877" y="271"/>
                  </a:lnTo>
                  <a:lnTo>
                    <a:pt x="89669"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26"/>
            <p:cNvSpPr/>
            <p:nvPr/>
          </p:nvSpPr>
          <p:spPr>
            <a:xfrm>
              <a:off x="3651325" y="4368250"/>
              <a:ext cx="2626600" cy="23675"/>
            </a:xfrm>
            <a:custGeom>
              <a:avLst/>
              <a:gdLst/>
              <a:ahLst/>
              <a:cxnLst/>
              <a:rect l="l" t="t" r="r" b="b"/>
              <a:pathLst>
                <a:path w="105064" h="947" extrusionOk="0">
                  <a:moveTo>
                    <a:pt x="52532" y="1"/>
                  </a:moveTo>
                  <a:lnTo>
                    <a:pt x="15395" y="136"/>
                  </a:lnTo>
                  <a:lnTo>
                    <a:pt x="4051" y="271"/>
                  </a:lnTo>
                  <a:lnTo>
                    <a:pt x="1080" y="406"/>
                  </a:lnTo>
                  <a:lnTo>
                    <a:pt x="0" y="541"/>
                  </a:lnTo>
                  <a:lnTo>
                    <a:pt x="1080" y="541"/>
                  </a:lnTo>
                  <a:lnTo>
                    <a:pt x="4051" y="676"/>
                  </a:lnTo>
                  <a:lnTo>
                    <a:pt x="15395" y="811"/>
                  </a:lnTo>
                  <a:lnTo>
                    <a:pt x="52532" y="946"/>
                  </a:lnTo>
                  <a:lnTo>
                    <a:pt x="89668" y="811"/>
                  </a:lnTo>
                  <a:lnTo>
                    <a:pt x="100877" y="676"/>
                  </a:lnTo>
                  <a:lnTo>
                    <a:pt x="103983" y="541"/>
                  </a:lnTo>
                  <a:lnTo>
                    <a:pt x="105063" y="541"/>
                  </a:lnTo>
                  <a:lnTo>
                    <a:pt x="103983" y="406"/>
                  </a:lnTo>
                  <a:lnTo>
                    <a:pt x="100877" y="271"/>
                  </a:lnTo>
                  <a:lnTo>
                    <a:pt x="89668"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26"/>
            <p:cNvSpPr/>
            <p:nvPr/>
          </p:nvSpPr>
          <p:spPr>
            <a:xfrm>
              <a:off x="4751900" y="4067800"/>
              <a:ext cx="1769100" cy="23650"/>
            </a:xfrm>
            <a:custGeom>
              <a:avLst/>
              <a:gdLst/>
              <a:ahLst/>
              <a:cxnLst/>
              <a:rect l="l" t="t" r="r" b="b"/>
              <a:pathLst>
                <a:path w="70764" h="946" extrusionOk="0">
                  <a:moveTo>
                    <a:pt x="52667" y="0"/>
                  </a:moveTo>
                  <a:lnTo>
                    <a:pt x="15396" y="135"/>
                  </a:lnTo>
                  <a:lnTo>
                    <a:pt x="4187" y="270"/>
                  </a:lnTo>
                  <a:lnTo>
                    <a:pt x="1081" y="405"/>
                  </a:lnTo>
                  <a:lnTo>
                    <a:pt x="1" y="540"/>
                  </a:lnTo>
                  <a:lnTo>
                    <a:pt x="1081" y="675"/>
                  </a:lnTo>
                  <a:lnTo>
                    <a:pt x="4187" y="675"/>
                  </a:lnTo>
                  <a:lnTo>
                    <a:pt x="15396" y="810"/>
                  </a:lnTo>
                  <a:lnTo>
                    <a:pt x="52667" y="945"/>
                  </a:lnTo>
                  <a:lnTo>
                    <a:pt x="70763" y="945"/>
                  </a:lnTo>
                  <a:lnTo>
                    <a:pt x="70763" y="135"/>
                  </a:lnTo>
                  <a:lnTo>
                    <a:pt x="526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26"/>
            <p:cNvSpPr/>
            <p:nvPr/>
          </p:nvSpPr>
          <p:spPr>
            <a:xfrm>
              <a:off x="2280625" y="4429025"/>
              <a:ext cx="1853500" cy="30425"/>
            </a:xfrm>
            <a:custGeom>
              <a:avLst/>
              <a:gdLst/>
              <a:ahLst/>
              <a:cxnLst/>
              <a:rect l="l" t="t" r="r" b="b"/>
              <a:pathLst>
                <a:path w="74140" h="1217" extrusionOk="0">
                  <a:moveTo>
                    <a:pt x="71708" y="1"/>
                  </a:moveTo>
                  <a:lnTo>
                    <a:pt x="58339" y="136"/>
                  </a:lnTo>
                  <a:lnTo>
                    <a:pt x="37002" y="406"/>
                  </a:lnTo>
                  <a:lnTo>
                    <a:pt x="8779" y="946"/>
                  </a:lnTo>
                  <a:lnTo>
                    <a:pt x="2296" y="1081"/>
                  </a:lnTo>
                  <a:lnTo>
                    <a:pt x="1" y="1216"/>
                  </a:lnTo>
                  <a:lnTo>
                    <a:pt x="15801" y="1216"/>
                  </a:lnTo>
                  <a:lnTo>
                    <a:pt x="37002" y="811"/>
                  </a:lnTo>
                  <a:lnTo>
                    <a:pt x="63201" y="406"/>
                  </a:lnTo>
                  <a:lnTo>
                    <a:pt x="71168" y="136"/>
                  </a:lnTo>
                  <a:lnTo>
                    <a:pt x="74139"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26"/>
            <p:cNvSpPr/>
            <p:nvPr/>
          </p:nvSpPr>
          <p:spPr>
            <a:xfrm>
              <a:off x="2780300" y="4250100"/>
              <a:ext cx="2626600" cy="23650"/>
            </a:xfrm>
            <a:custGeom>
              <a:avLst/>
              <a:gdLst/>
              <a:ahLst/>
              <a:cxnLst/>
              <a:rect l="l" t="t" r="r" b="b"/>
              <a:pathLst>
                <a:path w="105064" h="946" extrusionOk="0">
                  <a:moveTo>
                    <a:pt x="52532" y="0"/>
                  </a:moveTo>
                  <a:lnTo>
                    <a:pt x="15395" y="135"/>
                  </a:lnTo>
                  <a:lnTo>
                    <a:pt x="4186" y="271"/>
                  </a:lnTo>
                  <a:lnTo>
                    <a:pt x="1080" y="406"/>
                  </a:lnTo>
                  <a:lnTo>
                    <a:pt x="0" y="541"/>
                  </a:lnTo>
                  <a:lnTo>
                    <a:pt x="1080" y="541"/>
                  </a:lnTo>
                  <a:lnTo>
                    <a:pt x="4186" y="676"/>
                  </a:lnTo>
                  <a:lnTo>
                    <a:pt x="15395" y="811"/>
                  </a:lnTo>
                  <a:lnTo>
                    <a:pt x="52532" y="946"/>
                  </a:lnTo>
                  <a:lnTo>
                    <a:pt x="74408" y="946"/>
                  </a:lnTo>
                  <a:lnTo>
                    <a:pt x="91019" y="676"/>
                  </a:lnTo>
                  <a:lnTo>
                    <a:pt x="102092" y="541"/>
                  </a:lnTo>
                  <a:lnTo>
                    <a:pt x="105063" y="541"/>
                  </a:lnTo>
                  <a:lnTo>
                    <a:pt x="104118" y="406"/>
                  </a:lnTo>
                  <a:lnTo>
                    <a:pt x="101012" y="271"/>
                  </a:lnTo>
                  <a:lnTo>
                    <a:pt x="89803" y="135"/>
                  </a:lnTo>
                  <a:lnTo>
                    <a:pt x="5253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1" name="Google Shape;2731;p26"/>
            <p:cNvSpPr/>
            <p:nvPr/>
          </p:nvSpPr>
          <p:spPr>
            <a:xfrm>
              <a:off x="1929525" y="4250100"/>
              <a:ext cx="698875" cy="23650"/>
            </a:xfrm>
            <a:custGeom>
              <a:avLst/>
              <a:gdLst/>
              <a:ahLst/>
              <a:cxnLst/>
              <a:rect l="l" t="t" r="r" b="b"/>
              <a:pathLst>
                <a:path w="27955" h="946" extrusionOk="0">
                  <a:moveTo>
                    <a:pt x="13910" y="0"/>
                  </a:moveTo>
                  <a:lnTo>
                    <a:pt x="4052" y="135"/>
                  </a:lnTo>
                  <a:lnTo>
                    <a:pt x="1081" y="271"/>
                  </a:lnTo>
                  <a:lnTo>
                    <a:pt x="270" y="406"/>
                  </a:lnTo>
                  <a:lnTo>
                    <a:pt x="0" y="541"/>
                  </a:lnTo>
                  <a:lnTo>
                    <a:pt x="270" y="541"/>
                  </a:lnTo>
                  <a:lnTo>
                    <a:pt x="1081" y="676"/>
                  </a:lnTo>
                  <a:lnTo>
                    <a:pt x="4052" y="811"/>
                  </a:lnTo>
                  <a:lnTo>
                    <a:pt x="13910" y="946"/>
                  </a:lnTo>
                  <a:lnTo>
                    <a:pt x="23903" y="811"/>
                  </a:lnTo>
                  <a:lnTo>
                    <a:pt x="26874" y="676"/>
                  </a:lnTo>
                  <a:lnTo>
                    <a:pt x="27684" y="541"/>
                  </a:lnTo>
                  <a:lnTo>
                    <a:pt x="27954" y="541"/>
                  </a:lnTo>
                  <a:lnTo>
                    <a:pt x="27684" y="406"/>
                  </a:lnTo>
                  <a:lnTo>
                    <a:pt x="26874" y="271"/>
                  </a:lnTo>
                  <a:lnTo>
                    <a:pt x="23903" y="135"/>
                  </a:lnTo>
                  <a:lnTo>
                    <a:pt x="1391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2" name="Google Shape;2732;p26"/>
            <p:cNvSpPr/>
            <p:nvPr/>
          </p:nvSpPr>
          <p:spPr>
            <a:xfrm>
              <a:off x="2540600" y="4324375"/>
              <a:ext cx="202575" cy="23650"/>
            </a:xfrm>
            <a:custGeom>
              <a:avLst/>
              <a:gdLst/>
              <a:ahLst/>
              <a:cxnLst/>
              <a:rect l="l" t="t" r="r" b="b"/>
              <a:pathLst>
                <a:path w="8103" h="946" extrusionOk="0">
                  <a:moveTo>
                    <a:pt x="4051" y="0"/>
                  </a:moveTo>
                  <a:lnTo>
                    <a:pt x="1215" y="135"/>
                  </a:lnTo>
                  <a:lnTo>
                    <a:pt x="270" y="270"/>
                  </a:lnTo>
                  <a:lnTo>
                    <a:pt x="0" y="405"/>
                  </a:lnTo>
                  <a:lnTo>
                    <a:pt x="270" y="676"/>
                  </a:lnTo>
                  <a:lnTo>
                    <a:pt x="1215" y="811"/>
                  </a:lnTo>
                  <a:lnTo>
                    <a:pt x="4051" y="946"/>
                  </a:lnTo>
                  <a:lnTo>
                    <a:pt x="6887" y="811"/>
                  </a:lnTo>
                  <a:lnTo>
                    <a:pt x="7832" y="676"/>
                  </a:lnTo>
                  <a:lnTo>
                    <a:pt x="8103" y="405"/>
                  </a:lnTo>
                  <a:lnTo>
                    <a:pt x="7832" y="270"/>
                  </a:lnTo>
                  <a:lnTo>
                    <a:pt x="6887" y="135"/>
                  </a:lnTo>
                  <a:lnTo>
                    <a:pt x="405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26"/>
            <p:cNvSpPr/>
            <p:nvPr/>
          </p:nvSpPr>
          <p:spPr>
            <a:xfrm>
              <a:off x="3553400" y="4746375"/>
              <a:ext cx="74300" cy="16900"/>
            </a:xfrm>
            <a:custGeom>
              <a:avLst/>
              <a:gdLst/>
              <a:ahLst/>
              <a:cxnLst/>
              <a:rect l="l" t="t" r="r" b="b"/>
              <a:pathLst>
                <a:path w="2972" h="676" extrusionOk="0">
                  <a:moveTo>
                    <a:pt x="1486" y="1"/>
                  </a:moveTo>
                  <a:lnTo>
                    <a:pt x="406" y="136"/>
                  </a:lnTo>
                  <a:lnTo>
                    <a:pt x="136" y="271"/>
                  </a:lnTo>
                  <a:lnTo>
                    <a:pt x="1" y="406"/>
                  </a:lnTo>
                  <a:lnTo>
                    <a:pt x="136" y="541"/>
                  </a:lnTo>
                  <a:lnTo>
                    <a:pt x="406" y="541"/>
                  </a:lnTo>
                  <a:lnTo>
                    <a:pt x="1486" y="676"/>
                  </a:lnTo>
                  <a:lnTo>
                    <a:pt x="2567" y="541"/>
                  </a:lnTo>
                  <a:lnTo>
                    <a:pt x="2837" y="541"/>
                  </a:lnTo>
                  <a:lnTo>
                    <a:pt x="2972" y="406"/>
                  </a:lnTo>
                  <a:lnTo>
                    <a:pt x="2837" y="271"/>
                  </a:lnTo>
                  <a:lnTo>
                    <a:pt x="2567" y="136"/>
                  </a:lnTo>
                  <a:lnTo>
                    <a:pt x="1486" y="1"/>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4" name="Google Shape;2734;p26"/>
            <p:cNvSpPr/>
            <p:nvPr/>
          </p:nvSpPr>
          <p:spPr>
            <a:xfrm>
              <a:off x="3553400" y="4746375"/>
              <a:ext cx="74300" cy="16900"/>
            </a:xfrm>
            <a:custGeom>
              <a:avLst/>
              <a:gdLst/>
              <a:ahLst/>
              <a:cxnLst/>
              <a:rect l="l" t="t" r="r" b="b"/>
              <a:pathLst>
                <a:path w="2972" h="676" fill="none" extrusionOk="0">
                  <a:moveTo>
                    <a:pt x="1486" y="1"/>
                  </a:moveTo>
                  <a:lnTo>
                    <a:pt x="1486" y="1"/>
                  </a:lnTo>
                  <a:lnTo>
                    <a:pt x="406" y="136"/>
                  </a:lnTo>
                  <a:lnTo>
                    <a:pt x="136" y="271"/>
                  </a:lnTo>
                  <a:lnTo>
                    <a:pt x="1" y="406"/>
                  </a:lnTo>
                  <a:lnTo>
                    <a:pt x="1" y="406"/>
                  </a:lnTo>
                  <a:lnTo>
                    <a:pt x="136" y="541"/>
                  </a:lnTo>
                  <a:lnTo>
                    <a:pt x="406" y="541"/>
                  </a:lnTo>
                  <a:lnTo>
                    <a:pt x="1486" y="676"/>
                  </a:lnTo>
                  <a:lnTo>
                    <a:pt x="1486" y="676"/>
                  </a:lnTo>
                  <a:lnTo>
                    <a:pt x="2567" y="541"/>
                  </a:lnTo>
                  <a:lnTo>
                    <a:pt x="2837" y="541"/>
                  </a:lnTo>
                  <a:lnTo>
                    <a:pt x="2972" y="406"/>
                  </a:lnTo>
                  <a:lnTo>
                    <a:pt x="2972" y="406"/>
                  </a:lnTo>
                  <a:lnTo>
                    <a:pt x="2837" y="271"/>
                  </a:lnTo>
                  <a:lnTo>
                    <a:pt x="2567" y="136"/>
                  </a:lnTo>
                  <a:lnTo>
                    <a:pt x="1486" y="1"/>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26"/>
            <p:cNvSpPr/>
            <p:nvPr/>
          </p:nvSpPr>
          <p:spPr>
            <a:xfrm>
              <a:off x="2378525" y="4331125"/>
              <a:ext cx="91200" cy="10150"/>
            </a:xfrm>
            <a:custGeom>
              <a:avLst/>
              <a:gdLst/>
              <a:ahLst/>
              <a:cxnLst/>
              <a:rect l="l" t="t" r="r" b="b"/>
              <a:pathLst>
                <a:path w="3648" h="406" extrusionOk="0">
                  <a:moveTo>
                    <a:pt x="541" y="0"/>
                  </a:moveTo>
                  <a:lnTo>
                    <a:pt x="136" y="135"/>
                  </a:lnTo>
                  <a:lnTo>
                    <a:pt x="1" y="135"/>
                  </a:lnTo>
                  <a:lnTo>
                    <a:pt x="136" y="271"/>
                  </a:lnTo>
                  <a:lnTo>
                    <a:pt x="541" y="271"/>
                  </a:lnTo>
                  <a:lnTo>
                    <a:pt x="1757" y="406"/>
                  </a:lnTo>
                  <a:lnTo>
                    <a:pt x="3107" y="271"/>
                  </a:lnTo>
                  <a:lnTo>
                    <a:pt x="3512" y="271"/>
                  </a:lnTo>
                  <a:lnTo>
                    <a:pt x="3647" y="135"/>
                  </a:lnTo>
                  <a:lnTo>
                    <a:pt x="3512" y="135"/>
                  </a:lnTo>
                  <a:lnTo>
                    <a:pt x="3107" y="0"/>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26"/>
            <p:cNvSpPr/>
            <p:nvPr/>
          </p:nvSpPr>
          <p:spPr>
            <a:xfrm>
              <a:off x="2378525" y="4331125"/>
              <a:ext cx="91200" cy="10150"/>
            </a:xfrm>
            <a:custGeom>
              <a:avLst/>
              <a:gdLst/>
              <a:ahLst/>
              <a:cxnLst/>
              <a:rect l="l" t="t" r="r" b="b"/>
              <a:pathLst>
                <a:path w="3648" h="406" fill="none" extrusionOk="0">
                  <a:moveTo>
                    <a:pt x="1757" y="0"/>
                  </a:moveTo>
                  <a:lnTo>
                    <a:pt x="1757" y="0"/>
                  </a:lnTo>
                  <a:lnTo>
                    <a:pt x="541" y="0"/>
                  </a:lnTo>
                  <a:lnTo>
                    <a:pt x="136" y="135"/>
                  </a:lnTo>
                  <a:lnTo>
                    <a:pt x="1" y="135"/>
                  </a:lnTo>
                  <a:lnTo>
                    <a:pt x="1" y="135"/>
                  </a:lnTo>
                  <a:lnTo>
                    <a:pt x="136" y="271"/>
                  </a:lnTo>
                  <a:lnTo>
                    <a:pt x="541" y="271"/>
                  </a:lnTo>
                  <a:lnTo>
                    <a:pt x="1757" y="406"/>
                  </a:lnTo>
                  <a:lnTo>
                    <a:pt x="1757" y="406"/>
                  </a:lnTo>
                  <a:lnTo>
                    <a:pt x="3107" y="271"/>
                  </a:lnTo>
                  <a:lnTo>
                    <a:pt x="3512" y="271"/>
                  </a:lnTo>
                  <a:lnTo>
                    <a:pt x="3647" y="135"/>
                  </a:lnTo>
                  <a:lnTo>
                    <a:pt x="3647" y="135"/>
                  </a:lnTo>
                  <a:lnTo>
                    <a:pt x="3512" y="135"/>
                  </a:lnTo>
                  <a:lnTo>
                    <a:pt x="3107" y="0"/>
                  </a:lnTo>
                  <a:lnTo>
                    <a:pt x="1757"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26"/>
            <p:cNvSpPr/>
            <p:nvPr/>
          </p:nvSpPr>
          <p:spPr>
            <a:xfrm>
              <a:off x="2152350" y="4510050"/>
              <a:ext cx="2626600" cy="70925"/>
            </a:xfrm>
            <a:custGeom>
              <a:avLst/>
              <a:gdLst/>
              <a:ahLst/>
              <a:cxnLst/>
              <a:rect l="l" t="t" r="r" b="b"/>
              <a:pathLst>
                <a:path w="105064" h="2837" extrusionOk="0">
                  <a:moveTo>
                    <a:pt x="101417" y="1"/>
                  </a:moveTo>
                  <a:lnTo>
                    <a:pt x="82376" y="136"/>
                  </a:lnTo>
                  <a:lnTo>
                    <a:pt x="52532" y="811"/>
                  </a:lnTo>
                  <a:lnTo>
                    <a:pt x="32140" y="1486"/>
                  </a:lnTo>
                  <a:lnTo>
                    <a:pt x="15395" y="2026"/>
                  </a:lnTo>
                  <a:lnTo>
                    <a:pt x="4186" y="2431"/>
                  </a:lnTo>
                  <a:lnTo>
                    <a:pt x="1080" y="2566"/>
                  </a:lnTo>
                  <a:lnTo>
                    <a:pt x="0" y="2702"/>
                  </a:lnTo>
                  <a:lnTo>
                    <a:pt x="945" y="2837"/>
                  </a:lnTo>
                  <a:lnTo>
                    <a:pt x="3646" y="2837"/>
                  </a:lnTo>
                  <a:lnTo>
                    <a:pt x="14990" y="2702"/>
                  </a:lnTo>
                  <a:lnTo>
                    <a:pt x="32140" y="2431"/>
                  </a:lnTo>
                  <a:lnTo>
                    <a:pt x="47265" y="202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26"/>
            <p:cNvSpPr/>
            <p:nvPr/>
          </p:nvSpPr>
          <p:spPr>
            <a:xfrm>
              <a:off x="2797175" y="4263600"/>
              <a:ext cx="2626600" cy="70925"/>
            </a:xfrm>
            <a:custGeom>
              <a:avLst/>
              <a:gdLst/>
              <a:ahLst/>
              <a:cxnLst/>
              <a:rect l="l" t="t" r="r" b="b"/>
              <a:pathLst>
                <a:path w="105064" h="2837" extrusionOk="0">
                  <a:moveTo>
                    <a:pt x="101417" y="1"/>
                  </a:moveTo>
                  <a:lnTo>
                    <a:pt x="90344" y="136"/>
                  </a:lnTo>
                  <a:lnTo>
                    <a:pt x="73733" y="406"/>
                  </a:lnTo>
                  <a:lnTo>
                    <a:pt x="52532" y="946"/>
                  </a:lnTo>
                  <a:lnTo>
                    <a:pt x="32005" y="1486"/>
                  </a:lnTo>
                  <a:lnTo>
                    <a:pt x="15395" y="2026"/>
                  </a:lnTo>
                  <a:lnTo>
                    <a:pt x="4187" y="2431"/>
                  </a:lnTo>
                  <a:lnTo>
                    <a:pt x="1081" y="2701"/>
                  </a:lnTo>
                  <a:lnTo>
                    <a:pt x="0" y="2836"/>
                  </a:lnTo>
                  <a:lnTo>
                    <a:pt x="3646" y="2836"/>
                  </a:lnTo>
                  <a:lnTo>
                    <a:pt x="22687" y="256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26"/>
            <p:cNvSpPr/>
            <p:nvPr/>
          </p:nvSpPr>
          <p:spPr>
            <a:xfrm>
              <a:off x="4944350" y="1208275"/>
              <a:ext cx="104675" cy="20275"/>
            </a:xfrm>
            <a:custGeom>
              <a:avLst/>
              <a:gdLst/>
              <a:ahLst/>
              <a:cxnLst/>
              <a:rect l="l" t="t" r="r" b="b"/>
              <a:pathLst>
                <a:path w="4187" h="811" extrusionOk="0">
                  <a:moveTo>
                    <a:pt x="0" y="0"/>
                  </a:moveTo>
                  <a:lnTo>
                    <a:pt x="0" y="811"/>
                  </a:lnTo>
                  <a:lnTo>
                    <a:pt x="4187" y="811"/>
                  </a:lnTo>
                  <a:lnTo>
                    <a:pt x="4187"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26"/>
            <p:cNvSpPr/>
            <p:nvPr/>
          </p:nvSpPr>
          <p:spPr>
            <a:xfrm>
              <a:off x="4056450" y="1228525"/>
              <a:ext cx="1877100" cy="506425"/>
            </a:xfrm>
            <a:custGeom>
              <a:avLst/>
              <a:gdLst/>
              <a:ahLst/>
              <a:cxnLst/>
              <a:rect l="l" t="t" r="r" b="b"/>
              <a:pathLst>
                <a:path w="75084" h="20257" extrusionOk="0">
                  <a:moveTo>
                    <a:pt x="35516" y="1"/>
                  </a:moveTo>
                  <a:lnTo>
                    <a:pt x="34976" y="811"/>
                  </a:lnTo>
                  <a:lnTo>
                    <a:pt x="32950" y="2972"/>
                  </a:lnTo>
                  <a:lnTo>
                    <a:pt x="31600" y="4322"/>
                  </a:lnTo>
                  <a:lnTo>
                    <a:pt x="29845" y="5942"/>
                  </a:lnTo>
                  <a:lnTo>
                    <a:pt x="27954" y="7563"/>
                  </a:lnTo>
                  <a:lnTo>
                    <a:pt x="25793" y="9183"/>
                  </a:lnTo>
                  <a:lnTo>
                    <a:pt x="23227" y="10804"/>
                  </a:lnTo>
                  <a:lnTo>
                    <a:pt x="20527" y="12424"/>
                  </a:lnTo>
                  <a:lnTo>
                    <a:pt x="17691" y="13775"/>
                  </a:lnTo>
                  <a:lnTo>
                    <a:pt x="14585" y="14855"/>
                  </a:lnTo>
                  <a:lnTo>
                    <a:pt x="12829" y="15395"/>
                  </a:lnTo>
                  <a:lnTo>
                    <a:pt x="11209" y="15801"/>
                  </a:lnTo>
                  <a:lnTo>
                    <a:pt x="9453" y="16071"/>
                  </a:lnTo>
                  <a:lnTo>
                    <a:pt x="7698" y="16341"/>
                  </a:lnTo>
                  <a:lnTo>
                    <a:pt x="5807" y="16476"/>
                  </a:lnTo>
                  <a:lnTo>
                    <a:pt x="2026" y="16476"/>
                  </a:lnTo>
                  <a:lnTo>
                    <a:pt x="0" y="16206"/>
                  </a:lnTo>
                  <a:lnTo>
                    <a:pt x="0" y="16206"/>
                  </a:lnTo>
                  <a:lnTo>
                    <a:pt x="810" y="17016"/>
                  </a:lnTo>
                  <a:lnTo>
                    <a:pt x="1756" y="17691"/>
                  </a:lnTo>
                  <a:lnTo>
                    <a:pt x="2836" y="18231"/>
                  </a:lnTo>
                  <a:lnTo>
                    <a:pt x="3916" y="18636"/>
                  </a:lnTo>
                  <a:lnTo>
                    <a:pt x="5132" y="19042"/>
                  </a:lnTo>
                  <a:lnTo>
                    <a:pt x="6482" y="19312"/>
                  </a:lnTo>
                  <a:lnTo>
                    <a:pt x="9318" y="19852"/>
                  </a:lnTo>
                  <a:lnTo>
                    <a:pt x="12154" y="20122"/>
                  </a:lnTo>
                  <a:lnTo>
                    <a:pt x="15125" y="20122"/>
                  </a:lnTo>
                  <a:lnTo>
                    <a:pt x="20662" y="20257"/>
                  </a:lnTo>
                  <a:lnTo>
                    <a:pt x="54557" y="20257"/>
                  </a:lnTo>
                  <a:lnTo>
                    <a:pt x="60094" y="20122"/>
                  </a:lnTo>
                  <a:lnTo>
                    <a:pt x="63065" y="20122"/>
                  </a:lnTo>
                  <a:lnTo>
                    <a:pt x="65901" y="19852"/>
                  </a:lnTo>
                  <a:lnTo>
                    <a:pt x="68737" y="19312"/>
                  </a:lnTo>
                  <a:lnTo>
                    <a:pt x="70087" y="19042"/>
                  </a:lnTo>
                  <a:lnTo>
                    <a:pt x="71303" y="18636"/>
                  </a:lnTo>
                  <a:lnTo>
                    <a:pt x="72383" y="18231"/>
                  </a:lnTo>
                  <a:lnTo>
                    <a:pt x="73463" y="17691"/>
                  </a:lnTo>
                  <a:lnTo>
                    <a:pt x="74409" y="17016"/>
                  </a:lnTo>
                  <a:lnTo>
                    <a:pt x="75084" y="16206"/>
                  </a:lnTo>
                  <a:lnTo>
                    <a:pt x="73193" y="16476"/>
                  </a:lnTo>
                  <a:lnTo>
                    <a:pt x="69412" y="16476"/>
                  </a:lnTo>
                  <a:lnTo>
                    <a:pt x="67521" y="16341"/>
                  </a:lnTo>
                  <a:lnTo>
                    <a:pt x="65766" y="16071"/>
                  </a:lnTo>
                  <a:lnTo>
                    <a:pt x="64010" y="15801"/>
                  </a:lnTo>
                  <a:lnTo>
                    <a:pt x="62390" y="15395"/>
                  </a:lnTo>
                  <a:lnTo>
                    <a:pt x="60634" y="14855"/>
                  </a:lnTo>
                  <a:lnTo>
                    <a:pt x="57528" y="13775"/>
                  </a:lnTo>
                  <a:lnTo>
                    <a:pt x="54692" y="12424"/>
                  </a:lnTo>
                  <a:lnTo>
                    <a:pt x="51991" y="10804"/>
                  </a:lnTo>
                  <a:lnTo>
                    <a:pt x="49426" y="9183"/>
                  </a:lnTo>
                  <a:lnTo>
                    <a:pt x="47265" y="7563"/>
                  </a:lnTo>
                  <a:lnTo>
                    <a:pt x="45374" y="5942"/>
                  </a:lnTo>
                  <a:lnTo>
                    <a:pt x="43619" y="4322"/>
                  </a:lnTo>
                  <a:lnTo>
                    <a:pt x="42268" y="2972"/>
                  </a:lnTo>
                  <a:lnTo>
                    <a:pt x="40243" y="811"/>
                  </a:lnTo>
                  <a:lnTo>
                    <a:pt x="397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26"/>
            <p:cNvSpPr/>
            <p:nvPr/>
          </p:nvSpPr>
          <p:spPr>
            <a:xfrm>
              <a:off x="4056450" y="1633650"/>
              <a:ext cx="1877100" cy="121575"/>
            </a:xfrm>
            <a:custGeom>
              <a:avLst/>
              <a:gdLst/>
              <a:ahLst/>
              <a:cxnLst/>
              <a:rect l="l" t="t" r="r" b="b"/>
              <a:pathLst>
                <a:path w="75084" h="4863" extrusionOk="0">
                  <a:moveTo>
                    <a:pt x="0" y="1"/>
                  </a:moveTo>
                  <a:lnTo>
                    <a:pt x="135" y="271"/>
                  </a:lnTo>
                  <a:lnTo>
                    <a:pt x="270" y="811"/>
                  </a:lnTo>
                  <a:lnTo>
                    <a:pt x="945" y="1621"/>
                  </a:lnTo>
                  <a:lnTo>
                    <a:pt x="1351" y="2026"/>
                  </a:lnTo>
                  <a:lnTo>
                    <a:pt x="2026" y="2431"/>
                  </a:lnTo>
                  <a:lnTo>
                    <a:pt x="2836" y="2837"/>
                  </a:lnTo>
                  <a:lnTo>
                    <a:pt x="3916" y="3377"/>
                  </a:lnTo>
                  <a:lnTo>
                    <a:pt x="5132" y="3782"/>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782"/>
                  </a:lnTo>
                  <a:lnTo>
                    <a:pt x="71303" y="3377"/>
                  </a:lnTo>
                  <a:lnTo>
                    <a:pt x="72383" y="2837"/>
                  </a:lnTo>
                  <a:lnTo>
                    <a:pt x="73193" y="2431"/>
                  </a:lnTo>
                  <a:lnTo>
                    <a:pt x="73868" y="2026"/>
                  </a:lnTo>
                  <a:lnTo>
                    <a:pt x="74274" y="1621"/>
                  </a:lnTo>
                  <a:lnTo>
                    <a:pt x="74949" y="811"/>
                  </a:lnTo>
                  <a:lnTo>
                    <a:pt x="75084" y="271"/>
                  </a:lnTo>
                  <a:lnTo>
                    <a:pt x="75084" y="1"/>
                  </a:lnTo>
                  <a:lnTo>
                    <a:pt x="74409" y="811"/>
                  </a:lnTo>
                  <a:lnTo>
                    <a:pt x="73463" y="1486"/>
                  </a:lnTo>
                  <a:lnTo>
                    <a:pt x="72383" y="2026"/>
                  </a:lnTo>
                  <a:lnTo>
                    <a:pt x="71303" y="2431"/>
                  </a:lnTo>
                  <a:lnTo>
                    <a:pt x="70087" y="2837"/>
                  </a:lnTo>
                  <a:lnTo>
                    <a:pt x="68737" y="3107"/>
                  </a:lnTo>
                  <a:lnTo>
                    <a:pt x="65901" y="3647"/>
                  </a:lnTo>
                  <a:lnTo>
                    <a:pt x="63065" y="3917"/>
                  </a:lnTo>
                  <a:lnTo>
                    <a:pt x="60094" y="3917"/>
                  </a:lnTo>
                  <a:lnTo>
                    <a:pt x="54557" y="4052"/>
                  </a:lnTo>
                  <a:lnTo>
                    <a:pt x="20662" y="4052"/>
                  </a:lnTo>
                  <a:lnTo>
                    <a:pt x="15125" y="3917"/>
                  </a:lnTo>
                  <a:lnTo>
                    <a:pt x="12154" y="3917"/>
                  </a:lnTo>
                  <a:lnTo>
                    <a:pt x="9318" y="3647"/>
                  </a:lnTo>
                  <a:lnTo>
                    <a:pt x="6482" y="3107"/>
                  </a:lnTo>
                  <a:lnTo>
                    <a:pt x="5132" y="2837"/>
                  </a:lnTo>
                  <a:lnTo>
                    <a:pt x="3916" y="2431"/>
                  </a:lnTo>
                  <a:lnTo>
                    <a:pt x="2836" y="2026"/>
                  </a:lnTo>
                  <a:lnTo>
                    <a:pt x="1756" y="1486"/>
                  </a:lnTo>
                  <a:lnTo>
                    <a:pt x="810" y="811"/>
                  </a:lnTo>
                  <a:lnTo>
                    <a:pt x="0"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26"/>
            <p:cNvSpPr/>
            <p:nvPr/>
          </p:nvSpPr>
          <p:spPr>
            <a:xfrm>
              <a:off x="4056450" y="2373000"/>
              <a:ext cx="1877100" cy="118200"/>
            </a:xfrm>
            <a:custGeom>
              <a:avLst/>
              <a:gdLst/>
              <a:ahLst/>
              <a:cxnLst/>
              <a:rect l="l" t="t" r="r" b="b"/>
              <a:pathLst>
                <a:path w="75084" h="4728" extrusionOk="0">
                  <a:moveTo>
                    <a:pt x="75084" y="1"/>
                  </a:moveTo>
                  <a:lnTo>
                    <a:pt x="74409" y="676"/>
                  </a:lnTo>
                  <a:lnTo>
                    <a:pt x="73463" y="1351"/>
                  </a:lnTo>
                  <a:lnTo>
                    <a:pt x="72383" y="1892"/>
                  </a:lnTo>
                  <a:lnTo>
                    <a:pt x="71303" y="2297"/>
                  </a:lnTo>
                  <a:lnTo>
                    <a:pt x="70087" y="2702"/>
                  </a:lnTo>
                  <a:lnTo>
                    <a:pt x="68737" y="3107"/>
                  </a:lnTo>
                  <a:lnTo>
                    <a:pt x="65901" y="3512"/>
                  </a:lnTo>
                  <a:lnTo>
                    <a:pt x="63065" y="3782"/>
                  </a:lnTo>
                  <a:lnTo>
                    <a:pt x="60094" y="3917"/>
                  </a:lnTo>
                  <a:lnTo>
                    <a:pt x="15125" y="3917"/>
                  </a:lnTo>
                  <a:lnTo>
                    <a:pt x="12154" y="3782"/>
                  </a:lnTo>
                  <a:lnTo>
                    <a:pt x="9318" y="3512"/>
                  </a:lnTo>
                  <a:lnTo>
                    <a:pt x="6482" y="3107"/>
                  </a:lnTo>
                  <a:lnTo>
                    <a:pt x="5132" y="2702"/>
                  </a:lnTo>
                  <a:lnTo>
                    <a:pt x="3916" y="2297"/>
                  </a:lnTo>
                  <a:lnTo>
                    <a:pt x="2836" y="1892"/>
                  </a:lnTo>
                  <a:lnTo>
                    <a:pt x="1756" y="1351"/>
                  </a:lnTo>
                  <a:lnTo>
                    <a:pt x="810" y="676"/>
                  </a:lnTo>
                  <a:lnTo>
                    <a:pt x="0" y="1"/>
                  </a:lnTo>
                  <a:lnTo>
                    <a:pt x="135" y="136"/>
                  </a:lnTo>
                  <a:lnTo>
                    <a:pt x="270" y="676"/>
                  </a:lnTo>
                  <a:lnTo>
                    <a:pt x="945" y="1486"/>
                  </a:lnTo>
                  <a:lnTo>
                    <a:pt x="1351" y="1892"/>
                  </a:lnTo>
                  <a:lnTo>
                    <a:pt x="2026" y="2297"/>
                  </a:lnTo>
                  <a:lnTo>
                    <a:pt x="2836" y="2837"/>
                  </a:lnTo>
                  <a:lnTo>
                    <a:pt x="3916" y="3242"/>
                  </a:lnTo>
                  <a:lnTo>
                    <a:pt x="5132" y="3647"/>
                  </a:lnTo>
                  <a:lnTo>
                    <a:pt x="6482" y="4052"/>
                  </a:lnTo>
                  <a:lnTo>
                    <a:pt x="8238" y="4322"/>
                  </a:lnTo>
                  <a:lnTo>
                    <a:pt x="10263" y="4592"/>
                  </a:lnTo>
                  <a:lnTo>
                    <a:pt x="12559" y="4727"/>
                  </a:lnTo>
                  <a:lnTo>
                    <a:pt x="62660" y="4727"/>
                  </a:lnTo>
                  <a:lnTo>
                    <a:pt x="64956" y="4592"/>
                  </a:lnTo>
                  <a:lnTo>
                    <a:pt x="66981" y="4322"/>
                  </a:lnTo>
                  <a:lnTo>
                    <a:pt x="68602" y="4052"/>
                  </a:lnTo>
                  <a:lnTo>
                    <a:pt x="70087" y="3647"/>
                  </a:lnTo>
                  <a:lnTo>
                    <a:pt x="71303" y="3242"/>
                  </a:lnTo>
                  <a:lnTo>
                    <a:pt x="72383" y="2837"/>
                  </a:lnTo>
                  <a:lnTo>
                    <a:pt x="73193" y="2297"/>
                  </a:lnTo>
                  <a:lnTo>
                    <a:pt x="73868" y="1892"/>
                  </a:lnTo>
                  <a:lnTo>
                    <a:pt x="74274" y="1486"/>
                  </a:lnTo>
                  <a:lnTo>
                    <a:pt x="74949" y="676"/>
                  </a:lnTo>
                  <a:lnTo>
                    <a:pt x="75084" y="136"/>
                  </a:lnTo>
                  <a:lnTo>
                    <a:pt x="75084"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26"/>
            <p:cNvSpPr/>
            <p:nvPr/>
          </p:nvSpPr>
          <p:spPr>
            <a:xfrm>
              <a:off x="4056450" y="2268350"/>
              <a:ext cx="1877100" cy="202600"/>
            </a:xfrm>
            <a:custGeom>
              <a:avLst/>
              <a:gdLst/>
              <a:ahLst/>
              <a:cxnLst/>
              <a:rect l="l" t="t" r="r" b="b"/>
              <a:pathLst>
                <a:path w="75084" h="8104" extrusionOk="0">
                  <a:moveTo>
                    <a:pt x="16070" y="1"/>
                  </a:moveTo>
                  <a:lnTo>
                    <a:pt x="14855" y="1081"/>
                  </a:lnTo>
                  <a:lnTo>
                    <a:pt x="13504" y="2161"/>
                  </a:lnTo>
                  <a:lnTo>
                    <a:pt x="11884" y="2972"/>
                  </a:lnTo>
                  <a:lnTo>
                    <a:pt x="9993" y="3647"/>
                  </a:lnTo>
                  <a:lnTo>
                    <a:pt x="7968" y="4052"/>
                  </a:lnTo>
                  <a:lnTo>
                    <a:pt x="5537" y="4322"/>
                  </a:lnTo>
                  <a:lnTo>
                    <a:pt x="2971" y="4457"/>
                  </a:lnTo>
                  <a:lnTo>
                    <a:pt x="0" y="4187"/>
                  </a:lnTo>
                  <a:lnTo>
                    <a:pt x="810" y="4862"/>
                  </a:lnTo>
                  <a:lnTo>
                    <a:pt x="1756" y="5537"/>
                  </a:lnTo>
                  <a:lnTo>
                    <a:pt x="2836" y="6078"/>
                  </a:lnTo>
                  <a:lnTo>
                    <a:pt x="3916" y="6483"/>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483"/>
                  </a:lnTo>
                  <a:lnTo>
                    <a:pt x="72383" y="6078"/>
                  </a:lnTo>
                  <a:lnTo>
                    <a:pt x="73463" y="5537"/>
                  </a:lnTo>
                  <a:lnTo>
                    <a:pt x="74409" y="4862"/>
                  </a:lnTo>
                  <a:lnTo>
                    <a:pt x="75084" y="4187"/>
                  </a:lnTo>
                  <a:lnTo>
                    <a:pt x="72248" y="4457"/>
                  </a:lnTo>
                  <a:lnTo>
                    <a:pt x="69682" y="4322"/>
                  </a:lnTo>
                  <a:lnTo>
                    <a:pt x="67251" y="4052"/>
                  </a:lnTo>
                  <a:lnTo>
                    <a:pt x="65226" y="3647"/>
                  </a:lnTo>
                  <a:lnTo>
                    <a:pt x="63335" y="2972"/>
                  </a:lnTo>
                  <a:lnTo>
                    <a:pt x="61715" y="2161"/>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26"/>
            <p:cNvSpPr/>
            <p:nvPr/>
          </p:nvSpPr>
          <p:spPr>
            <a:xfrm>
              <a:off x="4056450" y="3109000"/>
              <a:ext cx="1877100" cy="118175"/>
            </a:xfrm>
            <a:custGeom>
              <a:avLst/>
              <a:gdLst/>
              <a:ahLst/>
              <a:cxnLst/>
              <a:rect l="l" t="t" r="r" b="b"/>
              <a:pathLst>
                <a:path w="75084" h="4727" extrusionOk="0">
                  <a:moveTo>
                    <a:pt x="0" y="0"/>
                  </a:moveTo>
                  <a:lnTo>
                    <a:pt x="135" y="135"/>
                  </a:lnTo>
                  <a:lnTo>
                    <a:pt x="270" y="675"/>
                  </a:lnTo>
                  <a:lnTo>
                    <a:pt x="945" y="1486"/>
                  </a:lnTo>
                  <a:lnTo>
                    <a:pt x="1351" y="1891"/>
                  </a:lnTo>
                  <a:lnTo>
                    <a:pt x="2026" y="2431"/>
                  </a:lnTo>
                  <a:lnTo>
                    <a:pt x="2836" y="2836"/>
                  </a:lnTo>
                  <a:lnTo>
                    <a:pt x="3916" y="3241"/>
                  </a:lnTo>
                  <a:lnTo>
                    <a:pt x="5132" y="3646"/>
                  </a:lnTo>
                  <a:lnTo>
                    <a:pt x="6482" y="4051"/>
                  </a:lnTo>
                  <a:lnTo>
                    <a:pt x="8238" y="4322"/>
                  </a:lnTo>
                  <a:lnTo>
                    <a:pt x="10263" y="4592"/>
                  </a:lnTo>
                  <a:lnTo>
                    <a:pt x="12559" y="4727"/>
                  </a:lnTo>
                  <a:lnTo>
                    <a:pt x="62660" y="4727"/>
                  </a:lnTo>
                  <a:lnTo>
                    <a:pt x="64956" y="4592"/>
                  </a:lnTo>
                  <a:lnTo>
                    <a:pt x="66981" y="4322"/>
                  </a:lnTo>
                  <a:lnTo>
                    <a:pt x="68602" y="4051"/>
                  </a:lnTo>
                  <a:lnTo>
                    <a:pt x="70087" y="3646"/>
                  </a:lnTo>
                  <a:lnTo>
                    <a:pt x="71303" y="3241"/>
                  </a:lnTo>
                  <a:lnTo>
                    <a:pt x="72383" y="2836"/>
                  </a:lnTo>
                  <a:lnTo>
                    <a:pt x="73193" y="2431"/>
                  </a:lnTo>
                  <a:lnTo>
                    <a:pt x="73868" y="1891"/>
                  </a:lnTo>
                  <a:lnTo>
                    <a:pt x="74274" y="1486"/>
                  </a:lnTo>
                  <a:lnTo>
                    <a:pt x="74949" y="675"/>
                  </a:lnTo>
                  <a:lnTo>
                    <a:pt x="75084" y="135"/>
                  </a:lnTo>
                  <a:lnTo>
                    <a:pt x="75084" y="0"/>
                  </a:lnTo>
                  <a:lnTo>
                    <a:pt x="74409" y="675"/>
                  </a:lnTo>
                  <a:lnTo>
                    <a:pt x="73463" y="1351"/>
                  </a:lnTo>
                  <a:lnTo>
                    <a:pt x="72383" y="1891"/>
                  </a:lnTo>
                  <a:lnTo>
                    <a:pt x="71303" y="2431"/>
                  </a:lnTo>
                  <a:lnTo>
                    <a:pt x="70087" y="2701"/>
                  </a:lnTo>
                  <a:lnTo>
                    <a:pt x="68737" y="3106"/>
                  </a:lnTo>
                  <a:lnTo>
                    <a:pt x="65901" y="3511"/>
                  </a:lnTo>
                  <a:lnTo>
                    <a:pt x="63065" y="3781"/>
                  </a:lnTo>
                  <a:lnTo>
                    <a:pt x="60094" y="3916"/>
                  </a:lnTo>
                  <a:lnTo>
                    <a:pt x="15125" y="3916"/>
                  </a:lnTo>
                  <a:lnTo>
                    <a:pt x="12154" y="3781"/>
                  </a:lnTo>
                  <a:lnTo>
                    <a:pt x="9318" y="3511"/>
                  </a:lnTo>
                  <a:lnTo>
                    <a:pt x="6482" y="3106"/>
                  </a:lnTo>
                  <a:lnTo>
                    <a:pt x="5132" y="2701"/>
                  </a:lnTo>
                  <a:lnTo>
                    <a:pt x="3916" y="2431"/>
                  </a:lnTo>
                  <a:lnTo>
                    <a:pt x="2836" y="1891"/>
                  </a:lnTo>
                  <a:lnTo>
                    <a:pt x="1756" y="1351"/>
                  </a:lnTo>
                  <a:lnTo>
                    <a:pt x="810" y="675"/>
                  </a:lnTo>
                  <a:lnTo>
                    <a:pt x="0" y="0"/>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26"/>
            <p:cNvSpPr/>
            <p:nvPr/>
          </p:nvSpPr>
          <p:spPr>
            <a:xfrm>
              <a:off x="4056450" y="3004325"/>
              <a:ext cx="1877100" cy="202600"/>
            </a:xfrm>
            <a:custGeom>
              <a:avLst/>
              <a:gdLst/>
              <a:ahLst/>
              <a:cxnLst/>
              <a:rect l="l" t="t" r="r" b="b"/>
              <a:pathLst>
                <a:path w="75084" h="8104" extrusionOk="0">
                  <a:moveTo>
                    <a:pt x="16070" y="1"/>
                  </a:moveTo>
                  <a:lnTo>
                    <a:pt x="14855" y="1081"/>
                  </a:lnTo>
                  <a:lnTo>
                    <a:pt x="13504" y="2162"/>
                  </a:lnTo>
                  <a:lnTo>
                    <a:pt x="11884" y="2972"/>
                  </a:lnTo>
                  <a:lnTo>
                    <a:pt x="9993" y="3647"/>
                  </a:lnTo>
                  <a:lnTo>
                    <a:pt x="7968" y="4187"/>
                  </a:lnTo>
                  <a:lnTo>
                    <a:pt x="5537" y="4457"/>
                  </a:lnTo>
                  <a:lnTo>
                    <a:pt x="2971" y="4457"/>
                  </a:lnTo>
                  <a:lnTo>
                    <a:pt x="0" y="4187"/>
                  </a:lnTo>
                  <a:lnTo>
                    <a:pt x="810" y="4862"/>
                  </a:lnTo>
                  <a:lnTo>
                    <a:pt x="1756" y="5538"/>
                  </a:lnTo>
                  <a:lnTo>
                    <a:pt x="2836" y="6078"/>
                  </a:lnTo>
                  <a:lnTo>
                    <a:pt x="3916" y="6618"/>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618"/>
                  </a:lnTo>
                  <a:lnTo>
                    <a:pt x="72383" y="6078"/>
                  </a:lnTo>
                  <a:lnTo>
                    <a:pt x="73463" y="5538"/>
                  </a:lnTo>
                  <a:lnTo>
                    <a:pt x="74409" y="4862"/>
                  </a:lnTo>
                  <a:lnTo>
                    <a:pt x="75084" y="4187"/>
                  </a:lnTo>
                  <a:lnTo>
                    <a:pt x="75084" y="4187"/>
                  </a:lnTo>
                  <a:lnTo>
                    <a:pt x="72248" y="4457"/>
                  </a:lnTo>
                  <a:lnTo>
                    <a:pt x="69682" y="4457"/>
                  </a:lnTo>
                  <a:lnTo>
                    <a:pt x="67251" y="4187"/>
                  </a:lnTo>
                  <a:lnTo>
                    <a:pt x="65226" y="3647"/>
                  </a:lnTo>
                  <a:lnTo>
                    <a:pt x="63335" y="2972"/>
                  </a:lnTo>
                  <a:lnTo>
                    <a:pt x="61715" y="2162"/>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26"/>
            <p:cNvSpPr/>
            <p:nvPr/>
          </p:nvSpPr>
          <p:spPr>
            <a:xfrm>
              <a:off x="4512200" y="1755200"/>
              <a:ext cx="968975" cy="513175"/>
            </a:xfrm>
            <a:custGeom>
              <a:avLst/>
              <a:gdLst/>
              <a:ahLst/>
              <a:cxnLst/>
              <a:rect l="l" t="t" r="r" b="b"/>
              <a:pathLst>
                <a:path w="38759" h="20527" extrusionOk="0">
                  <a:moveTo>
                    <a:pt x="1" y="0"/>
                  </a:moveTo>
                  <a:lnTo>
                    <a:pt x="1" y="20527"/>
                  </a:lnTo>
                  <a:lnTo>
                    <a:pt x="38758" y="2052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26"/>
            <p:cNvSpPr/>
            <p:nvPr/>
          </p:nvSpPr>
          <p:spPr>
            <a:xfrm>
              <a:off x="4849825" y="1876725"/>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26"/>
            <p:cNvSpPr/>
            <p:nvPr/>
          </p:nvSpPr>
          <p:spPr>
            <a:xfrm>
              <a:off x="4512200" y="175520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26"/>
            <p:cNvSpPr/>
            <p:nvPr/>
          </p:nvSpPr>
          <p:spPr>
            <a:xfrm>
              <a:off x="4512200" y="184635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26"/>
            <p:cNvSpPr/>
            <p:nvPr/>
          </p:nvSpPr>
          <p:spPr>
            <a:xfrm>
              <a:off x="4978100" y="1785575"/>
              <a:ext cx="37175" cy="60800"/>
            </a:xfrm>
            <a:custGeom>
              <a:avLst/>
              <a:gdLst/>
              <a:ahLst/>
              <a:cxnLst/>
              <a:rect l="l" t="t" r="r" b="b"/>
              <a:pathLst>
                <a:path w="1487" h="2432" extrusionOk="0">
                  <a:moveTo>
                    <a:pt x="1" y="1"/>
                  </a:moveTo>
                  <a:lnTo>
                    <a:pt x="1" y="2431"/>
                  </a:lnTo>
                  <a:lnTo>
                    <a:pt x="1486" y="2431"/>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26"/>
            <p:cNvSpPr/>
            <p:nvPr/>
          </p:nvSpPr>
          <p:spPr>
            <a:xfrm>
              <a:off x="4512200"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26"/>
            <p:cNvSpPr/>
            <p:nvPr/>
          </p:nvSpPr>
          <p:spPr>
            <a:xfrm>
              <a:off x="4539225" y="2035400"/>
              <a:ext cx="310625" cy="23675"/>
            </a:xfrm>
            <a:custGeom>
              <a:avLst/>
              <a:gdLst/>
              <a:ahLst/>
              <a:cxnLst/>
              <a:rect l="l" t="t" r="r" b="b"/>
              <a:pathLst>
                <a:path w="12425" h="947" extrusionOk="0">
                  <a:moveTo>
                    <a:pt x="0" y="1"/>
                  </a:moveTo>
                  <a:lnTo>
                    <a:pt x="0" y="946"/>
                  </a:lnTo>
                  <a:lnTo>
                    <a:pt x="12424" y="946"/>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26"/>
            <p:cNvSpPr/>
            <p:nvPr/>
          </p:nvSpPr>
          <p:spPr>
            <a:xfrm>
              <a:off x="5143525" y="2035400"/>
              <a:ext cx="310625" cy="23675"/>
            </a:xfrm>
            <a:custGeom>
              <a:avLst/>
              <a:gdLst/>
              <a:ahLst/>
              <a:cxnLst/>
              <a:rect l="l" t="t" r="r" b="b"/>
              <a:pathLst>
                <a:path w="12425" h="947" extrusionOk="0">
                  <a:moveTo>
                    <a:pt x="1" y="1"/>
                  </a:moveTo>
                  <a:lnTo>
                    <a:pt x="1" y="946"/>
                  </a:lnTo>
                  <a:lnTo>
                    <a:pt x="12425" y="946"/>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26"/>
            <p:cNvSpPr/>
            <p:nvPr/>
          </p:nvSpPr>
          <p:spPr>
            <a:xfrm>
              <a:off x="5454125"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26"/>
            <p:cNvSpPr/>
            <p:nvPr/>
          </p:nvSpPr>
          <p:spPr>
            <a:xfrm>
              <a:off x="4512200" y="2491175"/>
              <a:ext cx="968975" cy="506425"/>
            </a:xfrm>
            <a:custGeom>
              <a:avLst/>
              <a:gdLst/>
              <a:ahLst/>
              <a:cxnLst/>
              <a:rect l="l" t="t" r="r" b="b"/>
              <a:pathLst>
                <a:path w="38759" h="20257" extrusionOk="0">
                  <a:moveTo>
                    <a:pt x="1" y="0"/>
                  </a:moveTo>
                  <a:lnTo>
                    <a:pt x="1" y="20257"/>
                  </a:lnTo>
                  <a:lnTo>
                    <a:pt x="38758" y="2025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26"/>
            <p:cNvSpPr/>
            <p:nvPr/>
          </p:nvSpPr>
          <p:spPr>
            <a:xfrm>
              <a:off x="4849825" y="2612700"/>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26"/>
            <p:cNvSpPr/>
            <p:nvPr/>
          </p:nvSpPr>
          <p:spPr>
            <a:xfrm>
              <a:off x="4512200" y="2491175"/>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26"/>
            <p:cNvSpPr/>
            <p:nvPr/>
          </p:nvSpPr>
          <p:spPr>
            <a:xfrm>
              <a:off x="4512200" y="2582325"/>
              <a:ext cx="968975" cy="30400"/>
            </a:xfrm>
            <a:custGeom>
              <a:avLst/>
              <a:gdLst/>
              <a:ahLst/>
              <a:cxnLst/>
              <a:rect l="l" t="t" r="r" b="b"/>
              <a:pathLst>
                <a:path w="38759" h="1216"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26"/>
            <p:cNvSpPr/>
            <p:nvPr/>
          </p:nvSpPr>
          <p:spPr>
            <a:xfrm>
              <a:off x="4978100" y="2521550"/>
              <a:ext cx="37175" cy="60800"/>
            </a:xfrm>
            <a:custGeom>
              <a:avLst/>
              <a:gdLst/>
              <a:ahLst/>
              <a:cxnLst/>
              <a:rect l="l" t="t" r="r" b="b"/>
              <a:pathLst>
                <a:path w="1487" h="2432" extrusionOk="0">
                  <a:moveTo>
                    <a:pt x="1" y="1"/>
                  </a:moveTo>
                  <a:lnTo>
                    <a:pt x="1" y="2432"/>
                  </a:lnTo>
                  <a:lnTo>
                    <a:pt x="1486" y="2432"/>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26"/>
            <p:cNvSpPr/>
            <p:nvPr/>
          </p:nvSpPr>
          <p:spPr>
            <a:xfrm>
              <a:off x="4512200"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26"/>
            <p:cNvSpPr/>
            <p:nvPr/>
          </p:nvSpPr>
          <p:spPr>
            <a:xfrm>
              <a:off x="4539225" y="2771375"/>
              <a:ext cx="310625" cy="27050"/>
            </a:xfrm>
            <a:custGeom>
              <a:avLst/>
              <a:gdLst/>
              <a:ahLst/>
              <a:cxnLst/>
              <a:rect l="l" t="t" r="r" b="b"/>
              <a:pathLst>
                <a:path w="12425" h="1082" extrusionOk="0">
                  <a:moveTo>
                    <a:pt x="0" y="1"/>
                  </a:moveTo>
                  <a:lnTo>
                    <a:pt x="0" y="1081"/>
                  </a:lnTo>
                  <a:lnTo>
                    <a:pt x="12424" y="1081"/>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26"/>
            <p:cNvSpPr/>
            <p:nvPr/>
          </p:nvSpPr>
          <p:spPr>
            <a:xfrm>
              <a:off x="5143525" y="2771375"/>
              <a:ext cx="310625" cy="27050"/>
            </a:xfrm>
            <a:custGeom>
              <a:avLst/>
              <a:gdLst/>
              <a:ahLst/>
              <a:cxnLst/>
              <a:rect l="l" t="t" r="r" b="b"/>
              <a:pathLst>
                <a:path w="12425" h="1082" extrusionOk="0">
                  <a:moveTo>
                    <a:pt x="1" y="1"/>
                  </a:moveTo>
                  <a:lnTo>
                    <a:pt x="1" y="1081"/>
                  </a:lnTo>
                  <a:lnTo>
                    <a:pt x="12425" y="1081"/>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26"/>
            <p:cNvSpPr/>
            <p:nvPr/>
          </p:nvSpPr>
          <p:spPr>
            <a:xfrm>
              <a:off x="5454125"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26"/>
            <p:cNvSpPr/>
            <p:nvPr/>
          </p:nvSpPr>
          <p:spPr>
            <a:xfrm>
              <a:off x="4427800" y="2129925"/>
              <a:ext cx="1134400" cy="13550"/>
            </a:xfrm>
            <a:custGeom>
              <a:avLst/>
              <a:gdLst/>
              <a:ahLst/>
              <a:cxnLst/>
              <a:rect l="l" t="t" r="r" b="b"/>
              <a:pathLst>
                <a:path w="45376" h="542" extrusionOk="0">
                  <a:moveTo>
                    <a:pt x="1" y="1"/>
                  </a:moveTo>
                  <a:lnTo>
                    <a:pt x="1" y="541"/>
                  </a:lnTo>
                  <a:lnTo>
                    <a:pt x="45375" y="541"/>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26"/>
            <p:cNvSpPr/>
            <p:nvPr/>
          </p:nvSpPr>
          <p:spPr>
            <a:xfrm>
              <a:off x="4427800" y="217045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26"/>
            <p:cNvSpPr/>
            <p:nvPr/>
          </p:nvSpPr>
          <p:spPr>
            <a:xfrm>
              <a:off x="4721525" y="2143450"/>
              <a:ext cx="16900" cy="124925"/>
            </a:xfrm>
            <a:custGeom>
              <a:avLst/>
              <a:gdLst/>
              <a:ahLst/>
              <a:cxnLst/>
              <a:rect l="l" t="t" r="r" b="b"/>
              <a:pathLst>
                <a:path w="676" h="4997" extrusionOk="0">
                  <a:moveTo>
                    <a:pt x="0" y="0"/>
                  </a:moveTo>
                  <a:lnTo>
                    <a:pt x="0" y="4997"/>
                  </a:lnTo>
                  <a:lnTo>
                    <a:pt x="676" y="4997"/>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26"/>
            <p:cNvSpPr/>
            <p:nvPr/>
          </p:nvSpPr>
          <p:spPr>
            <a:xfrm>
              <a:off x="445482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26"/>
            <p:cNvSpPr/>
            <p:nvPr/>
          </p:nvSpPr>
          <p:spPr>
            <a:xfrm>
              <a:off x="4984850" y="2143450"/>
              <a:ext cx="20300" cy="124925"/>
            </a:xfrm>
            <a:custGeom>
              <a:avLst/>
              <a:gdLst/>
              <a:ahLst/>
              <a:cxnLst/>
              <a:rect l="l" t="t" r="r" b="b"/>
              <a:pathLst>
                <a:path w="812" h="4997" extrusionOk="0">
                  <a:moveTo>
                    <a:pt x="1" y="0"/>
                  </a:moveTo>
                  <a:lnTo>
                    <a:pt x="1"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26"/>
            <p:cNvSpPr/>
            <p:nvPr/>
          </p:nvSpPr>
          <p:spPr>
            <a:xfrm>
              <a:off x="525157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26"/>
            <p:cNvSpPr/>
            <p:nvPr/>
          </p:nvSpPr>
          <p:spPr>
            <a:xfrm>
              <a:off x="5514900" y="2143450"/>
              <a:ext cx="20275" cy="124925"/>
            </a:xfrm>
            <a:custGeom>
              <a:avLst/>
              <a:gdLst/>
              <a:ahLst/>
              <a:cxnLst/>
              <a:rect l="l" t="t" r="r" b="b"/>
              <a:pathLst>
                <a:path w="811" h="4997" extrusionOk="0">
                  <a:moveTo>
                    <a:pt x="0" y="0"/>
                  </a:moveTo>
                  <a:lnTo>
                    <a:pt x="0"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26"/>
            <p:cNvSpPr/>
            <p:nvPr/>
          </p:nvSpPr>
          <p:spPr>
            <a:xfrm>
              <a:off x="4427800" y="221095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26"/>
            <p:cNvSpPr/>
            <p:nvPr/>
          </p:nvSpPr>
          <p:spPr>
            <a:xfrm>
              <a:off x="4427800" y="225147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26"/>
            <p:cNvSpPr/>
            <p:nvPr/>
          </p:nvSpPr>
          <p:spPr>
            <a:xfrm>
              <a:off x="4427800" y="2865925"/>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26"/>
            <p:cNvSpPr/>
            <p:nvPr/>
          </p:nvSpPr>
          <p:spPr>
            <a:xfrm>
              <a:off x="4427800" y="2906425"/>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26"/>
            <p:cNvSpPr/>
            <p:nvPr/>
          </p:nvSpPr>
          <p:spPr>
            <a:xfrm>
              <a:off x="4721525" y="2882800"/>
              <a:ext cx="16900" cy="121550"/>
            </a:xfrm>
            <a:custGeom>
              <a:avLst/>
              <a:gdLst/>
              <a:ahLst/>
              <a:cxnLst/>
              <a:rect l="l" t="t" r="r" b="b"/>
              <a:pathLst>
                <a:path w="676" h="4862" extrusionOk="0">
                  <a:moveTo>
                    <a:pt x="0" y="0"/>
                  </a:moveTo>
                  <a:lnTo>
                    <a:pt x="0" y="4862"/>
                  </a:lnTo>
                  <a:lnTo>
                    <a:pt x="676" y="4862"/>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26"/>
            <p:cNvSpPr/>
            <p:nvPr/>
          </p:nvSpPr>
          <p:spPr>
            <a:xfrm>
              <a:off x="445482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26"/>
            <p:cNvSpPr/>
            <p:nvPr/>
          </p:nvSpPr>
          <p:spPr>
            <a:xfrm>
              <a:off x="4984850" y="2882800"/>
              <a:ext cx="20300" cy="121550"/>
            </a:xfrm>
            <a:custGeom>
              <a:avLst/>
              <a:gdLst/>
              <a:ahLst/>
              <a:cxnLst/>
              <a:rect l="l" t="t" r="r" b="b"/>
              <a:pathLst>
                <a:path w="812" h="4862" extrusionOk="0">
                  <a:moveTo>
                    <a:pt x="1" y="0"/>
                  </a:moveTo>
                  <a:lnTo>
                    <a:pt x="1"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26"/>
            <p:cNvSpPr/>
            <p:nvPr/>
          </p:nvSpPr>
          <p:spPr>
            <a:xfrm>
              <a:off x="525157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26"/>
            <p:cNvSpPr/>
            <p:nvPr/>
          </p:nvSpPr>
          <p:spPr>
            <a:xfrm>
              <a:off x="5514900" y="2882800"/>
              <a:ext cx="20275" cy="121550"/>
            </a:xfrm>
            <a:custGeom>
              <a:avLst/>
              <a:gdLst/>
              <a:ahLst/>
              <a:cxnLst/>
              <a:rect l="l" t="t" r="r" b="b"/>
              <a:pathLst>
                <a:path w="811" h="4862" extrusionOk="0">
                  <a:moveTo>
                    <a:pt x="0" y="0"/>
                  </a:moveTo>
                  <a:lnTo>
                    <a:pt x="0"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26"/>
            <p:cNvSpPr/>
            <p:nvPr/>
          </p:nvSpPr>
          <p:spPr>
            <a:xfrm>
              <a:off x="4427800" y="2946950"/>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26"/>
            <p:cNvSpPr/>
            <p:nvPr/>
          </p:nvSpPr>
          <p:spPr>
            <a:xfrm>
              <a:off x="4427800" y="2987450"/>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26"/>
            <p:cNvSpPr/>
            <p:nvPr/>
          </p:nvSpPr>
          <p:spPr>
            <a:xfrm>
              <a:off x="4056450" y="3844975"/>
              <a:ext cx="1877100" cy="121550"/>
            </a:xfrm>
            <a:custGeom>
              <a:avLst/>
              <a:gdLst/>
              <a:ahLst/>
              <a:cxnLst/>
              <a:rect l="l" t="t" r="r" b="b"/>
              <a:pathLst>
                <a:path w="75084" h="4862" extrusionOk="0">
                  <a:moveTo>
                    <a:pt x="75084" y="0"/>
                  </a:moveTo>
                  <a:lnTo>
                    <a:pt x="74409" y="811"/>
                  </a:lnTo>
                  <a:lnTo>
                    <a:pt x="73463" y="1351"/>
                  </a:lnTo>
                  <a:lnTo>
                    <a:pt x="72383" y="1891"/>
                  </a:lnTo>
                  <a:lnTo>
                    <a:pt x="71303" y="2431"/>
                  </a:lnTo>
                  <a:lnTo>
                    <a:pt x="70087" y="2836"/>
                  </a:lnTo>
                  <a:lnTo>
                    <a:pt x="68737" y="3106"/>
                  </a:lnTo>
                  <a:lnTo>
                    <a:pt x="65901" y="3511"/>
                  </a:lnTo>
                  <a:lnTo>
                    <a:pt x="63065" y="3782"/>
                  </a:lnTo>
                  <a:lnTo>
                    <a:pt x="60094" y="3917"/>
                  </a:lnTo>
                  <a:lnTo>
                    <a:pt x="15125" y="3917"/>
                  </a:lnTo>
                  <a:lnTo>
                    <a:pt x="12154" y="3782"/>
                  </a:lnTo>
                  <a:lnTo>
                    <a:pt x="9318" y="3511"/>
                  </a:lnTo>
                  <a:lnTo>
                    <a:pt x="6482" y="3106"/>
                  </a:lnTo>
                  <a:lnTo>
                    <a:pt x="5132" y="2836"/>
                  </a:lnTo>
                  <a:lnTo>
                    <a:pt x="3916" y="2431"/>
                  </a:lnTo>
                  <a:lnTo>
                    <a:pt x="2836" y="1891"/>
                  </a:lnTo>
                  <a:lnTo>
                    <a:pt x="1756" y="1351"/>
                  </a:lnTo>
                  <a:lnTo>
                    <a:pt x="810" y="811"/>
                  </a:lnTo>
                  <a:lnTo>
                    <a:pt x="0" y="0"/>
                  </a:lnTo>
                  <a:lnTo>
                    <a:pt x="135" y="270"/>
                  </a:lnTo>
                  <a:lnTo>
                    <a:pt x="270" y="811"/>
                  </a:lnTo>
                  <a:lnTo>
                    <a:pt x="945" y="1486"/>
                  </a:lnTo>
                  <a:lnTo>
                    <a:pt x="1351" y="2026"/>
                  </a:lnTo>
                  <a:lnTo>
                    <a:pt x="2026" y="2431"/>
                  </a:lnTo>
                  <a:lnTo>
                    <a:pt x="2836" y="2836"/>
                  </a:lnTo>
                  <a:lnTo>
                    <a:pt x="3916" y="3241"/>
                  </a:lnTo>
                  <a:lnTo>
                    <a:pt x="5132" y="3647"/>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647"/>
                  </a:lnTo>
                  <a:lnTo>
                    <a:pt x="71303" y="3241"/>
                  </a:lnTo>
                  <a:lnTo>
                    <a:pt x="72383" y="2836"/>
                  </a:lnTo>
                  <a:lnTo>
                    <a:pt x="73193" y="2431"/>
                  </a:lnTo>
                  <a:lnTo>
                    <a:pt x="73868" y="2026"/>
                  </a:lnTo>
                  <a:lnTo>
                    <a:pt x="74274" y="1486"/>
                  </a:lnTo>
                  <a:lnTo>
                    <a:pt x="74949" y="811"/>
                  </a:lnTo>
                  <a:lnTo>
                    <a:pt x="75084" y="270"/>
                  </a:lnTo>
                  <a:lnTo>
                    <a:pt x="7508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26"/>
            <p:cNvSpPr/>
            <p:nvPr/>
          </p:nvSpPr>
          <p:spPr>
            <a:xfrm>
              <a:off x="4056450" y="3743700"/>
              <a:ext cx="1877100" cy="199200"/>
            </a:xfrm>
            <a:custGeom>
              <a:avLst/>
              <a:gdLst/>
              <a:ahLst/>
              <a:cxnLst/>
              <a:rect l="l" t="t" r="r" b="b"/>
              <a:pathLst>
                <a:path w="75084" h="7968" extrusionOk="0">
                  <a:moveTo>
                    <a:pt x="16070" y="0"/>
                  </a:moveTo>
                  <a:lnTo>
                    <a:pt x="14855" y="1080"/>
                  </a:lnTo>
                  <a:lnTo>
                    <a:pt x="13504" y="2026"/>
                  </a:lnTo>
                  <a:lnTo>
                    <a:pt x="11884" y="2836"/>
                  </a:lnTo>
                  <a:lnTo>
                    <a:pt x="9993" y="3511"/>
                  </a:lnTo>
                  <a:lnTo>
                    <a:pt x="7968" y="4051"/>
                  </a:lnTo>
                  <a:lnTo>
                    <a:pt x="5537" y="4321"/>
                  </a:lnTo>
                  <a:lnTo>
                    <a:pt x="2971" y="4321"/>
                  </a:lnTo>
                  <a:lnTo>
                    <a:pt x="0" y="4051"/>
                  </a:lnTo>
                  <a:lnTo>
                    <a:pt x="0" y="4051"/>
                  </a:lnTo>
                  <a:lnTo>
                    <a:pt x="810" y="4862"/>
                  </a:lnTo>
                  <a:lnTo>
                    <a:pt x="1756" y="5402"/>
                  </a:lnTo>
                  <a:lnTo>
                    <a:pt x="2836" y="5942"/>
                  </a:lnTo>
                  <a:lnTo>
                    <a:pt x="3916" y="6482"/>
                  </a:lnTo>
                  <a:lnTo>
                    <a:pt x="5132" y="6887"/>
                  </a:lnTo>
                  <a:lnTo>
                    <a:pt x="6482" y="7157"/>
                  </a:lnTo>
                  <a:lnTo>
                    <a:pt x="9318" y="7562"/>
                  </a:lnTo>
                  <a:lnTo>
                    <a:pt x="12154" y="7833"/>
                  </a:lnTo>
                  <a:lnTo>
                    <a:pt x="15125" y="7968"/>
                  </a:lnTo>
                  <a:lnTo>
                    <a:pt x="60094" y="7968"/>
                  </a:lnTo>
                  <a:lnTo>
                    <a:pt x="63065" y="7833"/>
                  </a:lnTo>
                  <a:lnTo>
                    <a:pt x="65901" y="7562"/>
                  </a:lnTo>
                  <a:lnTo>
                    <a:pt x="68737" y="7157"/>
                  </a:lnTo>
                  <a:lnTo>
                    <a:pt x="70087" y="6887"/>
                  </a:lnTo>
                  <a:lnTo>
                    <a:pt x="71303" y="6482"/>
                  </a:lnTo>
                  <a:lnTo>
                    <a:pt x="72383" y="5942"/>
                  </a:lnTo>
                  <a:lnTo>
                    <a:pt x="73463" y="5402"/>
                  </a:lnTo>
                  <a:lnTo>
                    <a:pt x="74409" y="4862"/>
                  </a:lnTo>
                  <a:lnTo>
                    <a:pt x="75084" y="4051"/>
                  </a:lnTo>
                  <a:lnTo>
                    <a:pt x="72248" y="4321"/>
                  </a:lnTo>
                  <a:lnTo>
                    <a:pt x="69682" y="4321"/>
                  </a:lnTo>
                  <a:lnTo>
                    <a:pt x="67251" y="4051"/>
                  </a:lnTo>
                  <a:lnTo>
                    <a:pt x="65226" y="3511"/>
                  </a:lnTo>
                  <a:lnTo>
                    <a:pt x="63335" y="2836"/>
                  </a:lnTo>
                  <a:lnTo>
                    <a:pt x="61715" y="2026"/>
                  </a:lnTo>
                  <a:lnTo>
                    <a:pt x="60364" y="1080"/>
                  </a:lnTo>
                  <a:lnTo>
                    <a:pt x="5914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4" name="Google Shape;2784;p26"/>
            <p:cNvSpPr/>
            <p:nvPr/>
          </p:nvSpPr>
          <p:spPr>
            <a:xfrm>
              <a:off x="4512200" y="3227150"/>
              <a:ext cx="968975" cy="499675"/>
            </a:xfrm>
            <a:custGeom>
              <a:avLst/>
              <a:gdLst/>
              <a:ahLst/>
              <a:cxnLst/>
              <a:rect l="l" t="t" r="r" b="b"/>
              <a:pathLst>
                <a:path w="38759" h="19987" extrusionOk="0">
                  <a:moveTo>
                    <a:pt x="1" y="1"/>
                  </a:moveTo>
                  <a:lnTo>
                    <a:pt x="1" y="19987"/>
                  </a:lnTo>
                  <a:lnTo>
                    <a:pt x="38758" y="19987"/>
                  </a:lnTo>
                  <a:lnTo>
                    <a:pt x="38758"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5" name="Google Shape;2785;p26"/>
            <p:cNvSpPr/>
            <p:nvPr/>
          </p:nvSpPr>
          <p:spPr>
            <a:xfrm>
              <a:off x="4849825" y="3348700"/>
              <a:ext cx="293725" cy="395025"/>
            </a:xfrm>
            <a:custGeom>
              <a:avLst/>
              <a:gdLst/>
              <a:ahLst/>
              <a:cxnLst/>
              <a:rect l="l" t="t" r="r" b="b"/>
              <a:pathLst>
                <a:path w="11749" h="15801" extrusionOk="0">
                  <a:moveTo>
                    <a:pt x="0" y="0"/>
                  </a:moveTo>
                  <a:lnTo>
                    <a:pt x="0" y="15800"/>
                  </a:lnTo>
                  <a:lnTo>
                    <a:pt x="11749" y="15800"/>
                  </a:lnTo>
                  <a:lnTo>
                    <a:pt x="1174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26"/>
            <p:cNvSpPr/>
            <p:nvPr/>
          </p:nvSpPr>
          <p:spPr>
            <a:xfrm>
              <a:off x="4512200" y="322715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26"/>
            <p:cNvSpPr/>
            <p:nvPr/>
          </p:nvSpPr>
          <p:spPr>
            <a:xfrm>
              <a:off x="4512200" y="331830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26"/>
            <p:cNvSpPr/>
            <p:nvPr/>
          </p:nvSpPr>
          <p:spPr>
            <a:xfrm>
              <a:off x="4978100" y="3257550"/>
              <a:ext cx="37175" cy="60775"/>
            </a:xfrm>
            <a:custGeom>
              <a:avLst/>
              <a:gdLst/>
              <a:ahLst/>
              <a:cxnLst/>
              <a:rect l="l" t="t" r="r" b="b"/>
              <a:pathLst>
                <a:path w="1487" h="2431" extrusionOk="0">
                  <a:moveTo>
                    <a:pt x="1" y="0"/>
                  </a:moveTo>
                  <a:lnTo>
                    <a:pt x="1" y="2431"/>
                  </a:lnTo>
                  <a:lnTo>
                    <a:pt x="1486" y="2431"/>
                  </a:lnTo>
                  <a:lnTo>
                    <a:pt x="148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26"/>
            <p:cNvSpPr/>
            <p:nvPr/>
          </p:nvSpPr>
          <p:spPr>
            <a:xfrm>
              <a:off x="4512200"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26"/>
            <p:cNvSpPr/>
            <p:nvPr/>
          </p:nvSpPr>
          <p:spPr>
            <a:xfrm>
              <a:off x="4539225" y="3510750"/>
              <a:ext cx="310625" cy="23650"/>
            </a:xfrm>
            <a:custGeom>
              <a:avLst/>
              <a:gdLst/>
              <a:ahLst/>
              <a:cxnLst/>
              <a:rect l="l" t="t" r="r" b="b"/>
              <a:pathLst>
                <a:path w="12425" h="946" extrusionOk="0">
                  <a:moveTo>
                    <a:pt x="0" y="0"/>
                  </a:moveTo>
                  <a:lnTo>
                    <a:pt x="0" y="945"/>
                  </a:lnTo>
                  <a:lnTo>
                    <a:pt x="12424" y="945"/>
                  </a:lnTo>
                  <a:lnTo>
                    <a:pt x="1242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26"/>
            <p:cNvSpPr/>
            <p:nvPr/>
          </p:nvSpPr>
          <p:spPr>
            <a:xfrm>
              <a:off x="5143525" y="3510750"/>
              <a:ext cx="310625" cy="23650"/>
            </a:xfrm>
            <a:custGeom>
              <a:avLst/>
              <a:gdLst/>
              <a:ahLst/>
              <a:cxnLst/>
              <a:rect l="l" t="t" r="r" b="b"/>
              <a:pathLst>
                <a:path w="12425" h="946" extrusionOk="0">
                  <a:moveTo>
                    <a:pt x="1" y="0"/>
                  </a:moveTo>
                  <a:lnTo>
                    <a:pt x="1" y="945"/>
                  </a:lnTo>
                  <a:lnTo>
                    <a:pt x="12425" y="945"/>
                  </a:lnTo>
                  <a:lnTo>
                    <a:pt x="12425"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2" name="Google Shape;2792;p26"/>
            <p:cNvSpPr/>
            <p:nvPr/>
          </p:nvSpPr>
          <p:spPr>
            <a:xfrm>
              <a:off x="5454125"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26"/>
            <p:cNvSpPr/>
            <p:nvPr/>
          </p:nvSpPr>
          <p:spPr>
            <a:xfrm>
              <a:off x="4427800" y="360190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26"/>
            <p:cNvSpPr/>
            <p:nvPr/>
          </p:nvSpPr>
          <p:spPr>
            <a:xfrm>
              <a:off x="4427800" y="36424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26"/>
            <p:cNvSpPr/>
            <p:nvPr/>
          </p:nvSpPr>
          <p:spPr>
            <a:xfrm>
              <a:off x="4721525" y="3618775"/>
              <a:ext cx="16900" cy="124950"/>
            </a:xfrm>
            <a:custGeom>
              <a:avLst/>
              <a:gdLst/>
              <a:ahLst/>
              <a:cxnLst/>
              <a:rect l="l" t="t" r="r" b="b"/>
              <a:pathLst>
                <a:path w="676" h="4998" extrusionOk="0">
                  <a:moveTo>
                    <a:pt x="0" y="1"/>
                  </a:moveTo>
                  <a:lnTo>
                    <a:pt x="0" y="4997"/>
                  </a:lnTo>
                  <a:lnTo>
                    <a:pt x="676" y="4997"/>
                  </a:lnTo>
                  <a:lnTo>
                    <a:pt x="6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26"/>
            <p:cNvSpPr/>
            <p:nvPr/>
          </p:nvSpPr>
          <p:spPr>
            <a:xfrm>
              <a:off x="445482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26"/>
            <p:cNvSpPr/>
            <p:nvPr/>
          </p:nvSpPr>
          <p:spPr>
            <a:xfrm>
              <a:off x="4984850" y="3618775"/>
              <a:ext cx="20300" cy="124950"/>
            </a:xfrm>
            <a:custGeom>
              <a:avLst/>
              <a:gdLst/>
              <a:ahLst/>
              <a:cxnLst/>
              <a:rect l="l" t="t" r="r" b="b"/>
              <a:pathLst>
                <a:path w="812" h="4998" extrusionOk="0">
                  <a:moveTo>
                    <a:pt x="1" y="1"/>
                  </a:moveTo>
                  <a:lnTo>
                    <a:pt x="1"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26"/>
            <p:cNvSpPr/>
            <p:nvPr/>
          </p:nvSpPr>
          <p:spPr>
            <a:xfrm>
              <a:off x="525157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26"/>
            <p:cNvSpPr/>
            <p:nvPr/>
          </p:nvSpPr>
          <p:spPr>
            <a:xfrm>
              <a:off x="5514900" y="3618775"/>
              <a:ext cx="20275" cy="124950"/>
            </a:xfrm>
            <a:custGeom>
              <a:avLst/>
              <a:gdLst/>
              <a:ahLst/>
              <a:cxnLst/>
              <a:rect l="l" t="t" r="r" b="b"/>
              <a:pathLst>
                <a:path w="811" h="4998" extrusionOk="0">
                  <a:moveTo>
                    <a:pt x="0" y="1"/>
                  </a:moveTo>
                  <a:lnTo>
                    <a:pt x="0"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26"/>
            <p:cNvSpPr/>
            <p:nvPr/>
          </p:nvSpPr>
          <p:spPr>
            <a:xfrm>
              <a:off x="4427800" y="368292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26"/>
            <p:cNvSpPr/>
            <p:nvPr/>
          </p:nvSpPr>
          <p:spPr>
            <a:xfrm>
              <a:off x="4427800" y="37268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26"/>
            <p:cNvSpPr/>
            <p:nvPr/>
          </p:nvSpPr>
          <p:spPr>
            <a:xfrm>
              <a:off x="4370425" y="3966500"/>
              <a:ext cx="1252525" cy="678625"/>
            </a:xfrm>
            <a:custGeom>
              <a:avLst/>
              <a:gdLst/>
              <a:ahLst/>
              <a:cxnLst/>
              <a:rect l="l" t="t" r="r" b="b"/>
              <a:pathLst>
                <a:path w="50101" h="27145" extrusionOk="0">
                  <a:moveTo>
                    <a:pt x="0" y="1"/>
                  </a:moveTo>
                  <a:lnTo>
                    <a:pt x="0" y="27144"/>
                  </a:lnTo>
                  <a:lnTo>
                    <a:pt x="50101" y="27144"/>
                  </a:lnTo>
                  <a:lnTo>
                    <a:pt x="50101"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26"/>
            <p:cNvSpPr/>
            <p:nvPr/>
          </p:nvSpPr>
          <p:spPr>
            <a:xfrm>
              <a:off x="4805925" y="4128550"/>
              <a:ext cx="381525" cy="516575"/>
            </a:xfrm>
            <a:custGeom>
              <a:avLst/>
              <a:gdLst/>
              <a:ahLst/>
              <a:cxnLst/>
              <a:rect l="l" t="t" r="r" b="b"/>
              <a:pathLst>
                <a:path w="15261" h="20663" extrusionOk="0">
                  <a:moveTo>
                    <a:pt x="1" y="1"/>
                  </a:moveTo>
                  <a:lnTo>
                    <a:pt x="1" y="20662"/>
                  </a:lnTo>
                  <a:lnTo>
                    <a:pt x="15260" y="20662"/>
                  </a:lnTo>
                  <a:lnTo>
                    <a:pt x="1526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26"/>
            <p:cNvSpPr/>
            <p:nvPr/>
          </p:nvSpPr>
          <p:spPr>
            <a:xfrm>
              <a:off x="4370425" y="3966500"/>
              <a:ext cx="1252525" cy="40550"/>
            </a:xfrm>
            <a:custGeom>
              <a:avLst/>
              <a:gdLst/>
              <a:ahLst/>
              <a:cxnLst/>
              <a:rect l="l" t="t" r="r" b="b"/>
              <a:pathLst>
                <a:path w="50101" h="1622" extrusionOk="0">
                  <a:moveTo>
                    <a:pt x="0" y="1"/>
                  </a:moveTo>
                  <a:lnTo>
                    <a:pt x="0" y="1621"/>
                  </a:lnTo>
                  <a:lnTo>
                    <a:pt x="50101" y="1621"/>
                  </a:lnTo>
                  <a:lnTo>
                    <a:pt x="501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26"/>
            <p:cNvSpPr/>
            <p:nvPr/>
          </p:nvSpPr>
          <p:spPr>
            <a:xfrm>
              <a:off x="4370425" y="4088050"/>
              <a:ext cx="1252525" cy="40525"/>
            </a:xfrm>
            <a:custGeom>
              <a:avLst/>
              <a:gdLst/>
              <a:ahLst/>
              <a:cxnLst/>
              <a:rect l="l" t="t" r="r" b="b"/>
              <a:pathLst>
                <a:path w="50101" h="1621" extrusionOk="0">
                  <a:moveTo>
                    <a:pt x="0" y="0"/>
                  </a:moveTo>
                  <a:lnTo>
                    <a:pt x="0" y="1621"/>
                  </a:lnTo>
                  <a:lnTo>
                    <a:pt x="50101" y="1621"/>
                  </a:lnTo>
                  <a:lnTo>
                    <a:pt x="5010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26"/>
            <p:cNvSpPr/>
            <p:nvPr/>
          </p:nvSpPr>
          <p:spPr>
            <a:xfrm>
              <a:off x="4971350" y="4007025"/>
              <a:ext cx="50675" cy="81050"/>
            </a:xfrm>
            <a:custGeom>
              <a:avLst/>
              <a:gdLst/>
              <a:ahLst/>
              <a:cxnLst/>
              <a:rect l="l" t="t" r="r" b="b"/>
              <a:pathLst>
                <a:path w="2027" h="3242" extrusionOk="0">
                  <a:moveTo>
                    <a:pt x="1" y="0"/>
                  </a:moveTo>
                  <a:lnTo>
                    <a:pt x="1" y="3241"/>
                  </a:lnTo>
                  <a:lnTo>
                    <a:pt x="2026" y="3241"/>
                  </a:lnTo>
                  <a:lnTo>
                    <a:pt x="202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26"/>
            <p:cNvSpPr/>
            <p:nvPr/>
          </p:nvSpPr>
          <p:spPr>
            <a:xfrm>
              <a:off x="4370425" y="3966500"/>
              <a:ext cx="37150" cy="678625"/>
            </a:xfrm>
            <a:custGeom>
              <a:avLst/>
              <a:gdLst/>
              <a:ahLst/>
              <a:cxnLst/>
              <a:rect l="l" t="t" r="r" b="b"/>
              <a:pathLst>
                <a:path w="1486" h="27145" extrusionOk="0">
                  <a:moveTo>
                    <a:pt x="0" y="1"/>
                  </a:moveTo>
                  <a:lnTo>
                    <a:pt x="0" y="27144"/>
                  </a:lnTo>
                  <a:lnTo>
                    <a:pt x="1486" y="27144"/>
                  </a:lnTo>
                  <a:lnTo>
                    <a:pt x="148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26"/>
            <p:cNvSpPr/>
            <p:nvPr/>
          </p:nvSpPr>
          <p:spPr>
            <a:xfrm>
              <a:off x="4407550" y="4344625"/>
              <a:ext cx="398400" cy="33800"/>
            </a:xfrm>
            <a:custGeom>
              <a:avLst/>
              <a:gdLst/>
              <a:ahLst/>
              <a:cxnLst/>
              <a:rect l="l" t="t" r="r" b="b"/>
              <a:pathLst>
                <a:path w="15936" h="1352" extrusionOk="0">
                  <a:moveTo>
                    <a:pt x="1" y="1"/>
                  </a:moveTo>
                  <a:lnTo>
                    <a:pt x="1" y="1351"/>
                  </a:lnTo>
                  <a:lnTo>
                    <a:pt x="15936" y="1351"/>
                  </a:lnTo>
                  <a:lnTo>
                    <a:pt x="1593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26"/>
            <p:cNvSpPr/>
            <p:nvPr/>
          </p:nvSpPr>
          <p:spPr>
            <a:xfrm>
              <a:off x="5187425" y="4344625"/>
              <a:ext cx="398400" cy="33800"/>
            </a:xfrm>
            <a:custGeom>
              <a:avLst/>
              <a:gdLst/>
              <a:ahLst/>
              <a:cxnLst/>
              <a:rect l="l" t="t" r="r" b="b"/>
              <a:pathLst>
                <a:path w="15936" h="1352" extrusionOk="0">
                  <a:moveTo>
                    <a:pt x="0" y="1"/>
                  </a:moveTo>
                  <a:lnTo>
                    <a:pt x="0" y="1351"/>
                  </a:lnTo>
                  <a:lnTo>
                    <a:pt x="15935" y="1351"/>
                  </a:lnTo>
                  <a:lnTo>
                    <a:pt x="1593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26"/>
            <p:cNvSpPr/>
            <p:nvPr/>
          </p:nvSpPr>
          <p:spPr>
            <a:xfrm>
              <a:off x="5589175" y="3966500"/>
              <a:ext cx="33775" cy="678625"/>
            </a:xfrm>
            <a:custGeom>
              <a:avLst/>
              <a:gdLst/>
              <a:ahLst/>
              <a:cxnLst/>
              <a:rect l="l" t="t" r="r" b="b"/>
              <a:pathLst>
                <a:path w="1351" h="27145" extrusionOk="0">
                  <a:moveTo>
                    <a:pt x="0" y="1"/>
                  </a:moveTo>
                  <a:lnTo>
                    <a:pt x="0" y="27144"/>
                  </a:lnTo>
                  <a:lnTo>
                    <a:pt x="1351" y="27144"/>
                  </a:lnTo>
                  <a:lnTo>
                    <a:pt x="135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26"/>
            <p:cNvSpPr/>
            <p:nvPr/>
          </p:nvSpPr>
          <p:spPr>
            <a:xfrm>
              <a:off x="4123950" y="4503300"/>
              <a:ext cx="1742075" cy="16900"/>
            </a:xfrm>
            <a:custGeom>
              <a:avLst/>
              <a:gdLst/>
              <a:ahLst/>
              <a:cxnLst/>
              <a:rect l="l" t="t" r="r" b="b"/>
              <a:pathLst>
                <a:path w="69683" h="676" extrusionOk="0">
                  <a:moveTo>
                    <a:pt x="1" y="1"/>
                  </a:moveTo>
                  <a:lnTo>
                    <a:pt x="1" y="676"/>
                  </a:lnTo>
                  <a:lnTo>
                    <a:pt x="69683" y="676"/>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26"/>
            <p:cNvSpPr/>
            <p:nvPr/>
          </p:nvSpPr>
          <p:spPr>
            <a:xfrm>
              <a:off x="4123950" y="45438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26"/>
            <p:cNvSpPr/>
            <p:nvPr/>
          </p:nvSpPr>
          <p:spPr>
            <a:xfrm>
              <a:off x="4572975" y="4520175"/>
              <a:ext cx="27025" cy="124950"/>
            </a:xfrm>
            <a:custGeom>
              <a:avLst/>
              <a:gdLst/>
              <a:ahLst/>
              <a:cxnLst/>
              <a:rect l="l" t="t" r="r" b="b"/>
              <a:pathLst>
                <a:path w="1081"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26"/>
            <p:cNvSpPr/>
            <p:nvPr/>
          </p:nvSpPr>
          <p:spPr>
            <a:xfrm>
              <a:off x="4164475" y="4520175"/>
              <a:ext cx="27025" cy="124950"/>
            </a:xfrm>
            <a:custGeom>
              <a:avLst/>
              <a:gdLst/>
              <a:ahLst/>
              <a:cxnLst/>
              <a:rect l="l" t="t" r="r" b="b"/>
              <a:pathLst>
                <a:path w="1081" h="4998" extrusionOk="0">
                  <a:moveTo>
                    <a:pt x="0" y="1"/>
                  </a:moveTo>
                  <a:lnTo>
                    <a:pt x="0"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26"/>
            <p:cNvSpPr/>
            <p:nvPr/>
          </p:nvSpPr>
          <p:spPr>
            <a:xfrm>
              <a:off x="49814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26"/>
            <p:cNvSpPr/>
            <p:nvPr/>
          </p:nvSpPr>
          <p:spPr>
            <a:xfrm>
              <a:off x="53899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26"/>
            <p:cNvSpPr/>
            <p:nvPr/>
          </p:nvSpPr>
          <p:spPr>
            <a:xfrm>
              <a:off x="5795125" y="4520175"/>
              <a:ext cx="30400" cy="124950"/>
            </a:xfrm>
            <a:custGeom>
              <a:avLst/>
              <a:gdLst/>
              <a:ahLst/>
              <a:cxnLst/>
              <a:rect l="l" t="t" r="r" b="b"/>
              <a:pathLst>
                <a:path w="1216" h="4998" extrusionOk="0">
                  <a:moveTo>
                    <a:pt x="0" y="1"/>
                  </a:moveTo>
                  <a:lnTo>
                    <a:pt x="0" y="4997"/>
                  </a:lnTo>
                  <a:lnTo>
                    <a:pt x="1215" y="4997"/>
                  </a:lnTo>
                  <a:lnTo>
                    <a:pt x="12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26"/>
            <p:cNvSpPr/>
            <p:nvPr/>
          </p:nvSpPr>
          <p:spPr>
            <a:xfrm>
              <a:off x="4123950" y="4587700"/>
              <a:ext cx="1742075" cy="13525"/>
            </a:xfrm>
            <a:custGeom>
              <a:avLst/>
              <a:gdLst/>
              <a:ahLst/>
              <a:cxnLst/>
              <a:rect l="l" t="t" r="r" b="b"/>
              <a:pathLst>
                <a:path w="69683" h="541" extrusionOk="0">
                  <a:moveTo>
                    <a:pt x="1" y="1"/>
                  </a:moveTo>
                  <a:lnTo>
                    <a:pt x="1" y="541"/>
                  </a:lnTo>
                  <a:lnTo>
                    <a:pt x="69683" y="541"/>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26"/>
            <p:cNvSpPr/>
            <p:nvPr/>
          </p:nvSpPr>
          <p:spPr>
            <a:xfrm>
              <a:off x="4123950" y="46282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26"/>
            <p:cNvSpPr/>
            <p:nvPr/>
          </p:nvSpPr>
          <p:spPr>
            <a:xfrm>
              <a:off x="4954475" y="1147500"/>
              <a:ext cx="84425" cy="60800"/>
            </a:xfrm>
            <a:custGeom>
              <a:avLst/>
              <a:gdLst/>
              <a:ahLst/>
              <a:cxnLst/>
              <a:rect l="l" t="t" r="r" b="b"/>
              <a:pathLst>
                <a:path w="3377" h="2432" extrusionOk="0">
                  <a:moveTo>
                    <a:pt x="0" y="1"/>
                  </a:moveTo>
                  <a:lnTo>
                    <a:pt x="0" y="2431"/>
                  </a:lnTo>
                  <a:lnTo>
                    <a:pt x="3376" y="2431"/>
                  </a:lnTo>
                  <a:lnTo>
                    <a:pt x="33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26"/>
            <p:cNvSpPr/>
            <p:nvPr/>
          </p:nvSpPr>
          <p:spPr>
            <a:xfrm>
              <a:off x="4961225" y="1130625"/>
              <a:ext cx="70925" cy="16900"/>
            </a:xfrm>
            <a:custGeom>
              <a:avLst/>
              <a:gdLst/>
              <a:ahLst/>
              <a:cxnLst/>
              <a:rect l="l" t="t" r="r" b="b"/>
              <a:pathLst>
                <a:path w="2837" h="676" extrusionOk="0">
                  <a:moveTo>
                    <a:pt x="1" y="0"/>
                  </a:moveTo>
                  <a:lnTo>
                    <a:pt x="1" y="676"/>
                  </a:lnTo>
                  <a:lnTo>
                    <a:pt x="2836" y="676"/>
                  </a:lnTo>
                  <a:lnTo>
                    <a:pt x="28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26"/>
            <p:cNvSpPr/>
            <p:nvPr/>
          </p:nvSpPr>
          <p:spPr>
            <a:xfrm>
              <a:off x="4991600" y="806525"/>
              <a:ext cx="6775" cy="324125"/>
            </a:xfrm>
            <a:custGeom>
              <a:avLst/>
              <a:gdLst/>
              <a:ahLst/>
              <a:cxnLst/>
              <a:rect l="l" t="t" r="r" b="b"/>
              <a:pathLst>
                <a:path w="271" h="12965" extrusionOk="0">
                  <a:moveTo>
                    <a:pt x="136" y="0"/>
                  </a:moveTo>
                  <a:lnTo>
                    <a:pt x="1" y="811"/>
                  </a:lnTo>
                  <a:lnTo>
                    <a:pt x="1" y="12964"/>
                  </a:lnTo>
                  <a:lnTo>
                    <a:pt x="271" y="12964"/>
                  </a:lnTo>
                  <a:lnTo>
                    <a:pt x="271" y="811"/>
                  </a:lnTo>
                  <a:lnTo>
                    <a:pt x="1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26"/>
            <p:cNvSpPr/>
            <p:nvPr/>
          </p:nvSpPr>
          <p:spPr>
            <a:xfrm>
              <a:off x="4967975" y="1059725"/>
              <a:ext cx="47300" cy="40550"/>
            </a:xfrm>
            <a:custGeom>
              <a:avLst/>
              <a:gdLst/>
              <a:ahLst/>
              <a:cxnLst/>
              <a:rect l="l" t="t" r="r" b="b"/>
              <a:pathLst>
                <a:path w="1892" h="1622" extrusionOk="0">
                  <a:moveTo>
                    <a:pt x="676" y="0"/>
                  </a:moveTo>
                  <a:lnTo>
                    <a:pt x="271" y="271"/>
                  </a:lnTo>
                  <a:lnTo>
                    <a:pt x="136" y="541"/>
                  </a:lnTo>
                  <a:lnTo>
                    <a:pt x="1" y="811"/>
                  </a:lnTo>
                  <a:lnTo>
                    <a:pt x="136" y="1081"/>
                  </a:lnTo>
                  <a:lnTo>
                    <a:pt x="271" y="1351"/>
                  </a:lnTo>
                  <a:lnTo>
                    <a:pt x="676" y="1621"/>
                  </a:lnTo>
                  <a:lnTo>
                    <a:pt x="1351" y="1621"/>
                  </a:lnTo>
                  <a:lnTo>
                    <a:pt x="1621" y="1351"/>
                  </a:lnTo>
                  <a:lnTo>
                    <a:pt x="1891" y="1081"/>
                  </a:lnTo>
                  <a:lnTo>
                    <a:pt x="1891" y="811"/>
                  </a:lnTo>
                  <a:lnTo>
                    <a:pt x="1891" y="541"/>
                  </a:lnTo>
                  <a:lnTo>
                    <a:pt x="1621" y="271"/>
                  </a:lnTo>
                  <a:lnTo>
                    <a:pt x="135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26"/>
            <p:cNvSpPr/>
            <p:nvPr/>
          </p:nvSpPr>
          <p:spPr>
            <a:xfrm>
              <a:off x="4954475" y="975325"/>
              <a:ext cx="77675" cy="67550"/>
            </a:xfrm>
            <a:custGeom>
              <a:avLst/>
              <a:gdLst/>
              <a:ahLst/>
              <a:cxnLst/>
              <a:rect l="l" t="t" r="r" b="b"/>
              <a:pathLst>
                <a:path w="3107" h="2702" extrusionOk="0">
                  <a:moveTo>
                    <a:pt x="1486" y="0"/>
                  </a:moveTo>
                  <a:lnTo>
                    <a:pt x="946" y="135"/>
                  </a:lnTo>
                  <a:lnTo>
                    <a:pt x="406" y="406"/>
                  </a:lnTo>
                  <a:lnTo>
                    <a:pt x="135" y="811"/>
                  </a:lnTo>
                  <a:lnTo>
                    <a:pt x="0" y="1351"/>
                  </a:lnTo>
                  <a:lnTo>
                    <a:pt x="135" y="1891"/>
                  </a:lnTo>
                  <a:lnTo>
                    <a:pt x="406" y="2296"/>
                  </a:lnTo>
                  <a:lnTo>
                    <a:pt x="946" y="2701"/>
                  </a:lnTo>
                  <a:lnTo>
                    <a:pt x="2161" y="2701"/>
                  </a:lnTo>
                  <a:lnTo>
                    <a:pt x="2701" y="2296"/>
                  </a:lnTo>
                  <a:lnTo>
                    <a:pt x="2971" y="1891"/>
                  </a:lnTo>
                  <a:lnTo>
                    <a:pt x="3106" y="1351"/>
                  </a:lnTo>
                  <a:lnTo>
                    <a:pt x="2971" y="811"/>
                  </a:lnTo>
                  <a:lnTo>
                    <a:pt x="2701" y="406"/>
                  </a:lnTo>
                  <a:lnTo>
                    <a:pt x="2161" y="135"/>
                  </a:lnTo>
                  <a:lnTo>
                    <a:pt x="148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26"/>
            <p:cNvSpPr/>
            <p:nvPr/>
          </p:nvSpPr>
          <p:spPr>
            <a:xfrm>
              <a:off x="4964600" y="887550"/>
              <a:ext cx="54050" cy="47275"/>
            </a:xfrm>
            <a:custGeom>
              <a:avLst/>
              <a:gdLst/>
              <a:ahLst/>
              <a:cxnLst/>
              <a:rect l="l" t="t" r="r" b="b"/>
              <a:pathLst>
                <a:path w="2162" h="1891" extrusionOk="0">
                  <a:moveTo>
                    <a:pt x="1081" y="0"/>
                  </a:moveTo>
                  <a:lnTo>
                    <a:pt x="676" y="135"/>
                  </a:lnTo>
                  <a:lnTo>
                    <a:pt x="406" y="270"/>
                  </a:lnTo>
                  <a:lnTo>
                    <a:pt x="136" y="541"/>
                  </a:lnTo>
                  <a:lnTo>
                    <a:pt x="1" y="946"/>
                  </a:lnTo>
                  <a:lnTo>
                    <a:pt x="136" y="1351"/>
                  </a:lnTo>
                  <a:lnTo>
                    <a:pt x="406" y="1621"/>
                  </a:lnTo>
                  <a:lnTo>
                    <a:pt x="676" y="1891"/>
                  </a:lnTo>
                  <a:lnTo>
                    <a:pt x="1486" y="1891"/>
                  </a:lnTo>
                  <a:lnTo>
                    <a:pt x="1891" y="1621"/>
                  </a:lnTo>
                  <a:lnTo>
                    <a:pt x="2161" y="1351"/>
                  </a:lnTo>
                  <a:lnTo>
                    <a:pt x="2161" y="946"/>
                  </a:lnTo>
                  <a:lnTo>
                    <a:pt x="2161" y="541"/>
                  </a:lnTo>
                  <a:lnTo>
                    <a:pt x="1891" y="270"/>
                  </a:lnTo>
                  <a:lnTo>
                    <a:pt x="1486" y="135"/>
                  </a:lnTo>
                  <a:lnTo>
                    <a:pt x="108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26"/>
            <p:cNvSpPr/>
            <p:nvPr/>
          </p:nvSpPr>
          <p:spPr>
            <a:xfrm>
              <a:off x="2837675" y="4634975"/>
              <a:ext cx="2862925" cy="23650"/>
            </a:xfrm>
            <a:custGeom>
              <a:avLst/>
              <a:gdLst/>
              <a:ahLst/>
              <a:cxnLst/>
              <a:rect l="l" t="t" r="r" b="b"/>
              <a:pathLst>
                <a:path w="114517" h="946" extrusionOk="0">
                  <a:moveTo>
                    <a:pt x="57259" y="0"/>
                  </a:moveTo>
                  <a:lnTo>
                    <a:pt x="16746" y="135"/>
                  </a:lnTo>
                  <a:lnTo>
                    <a:pt x="4457" y="270"/>
                  </a:lnTo>
                  <a:lnTo>
                    <a:pt x="1216" y="405"/>
                  </a:lnTo>
                  <a:lnTo>
                    <a:pt x="1" y="540"/>
                  </a:lnTo>
                  <a:lnTo>
                    <a:pt x="1216" y="540"/>
                  </a:lnTo>
                  <a:lnTo>
                    <a:pt x="4457" y="675"/>
                  </a:lnTo>
                  <a:lnTo>
                    <a:pt x="16746" y="811"/>
                  </a:lnTo>
                  <a:lnTo>
                    <a:pt x="57259" y="946"/>
                  </a:lnTo>
                  <a:lnTo>
                    <a:pt x="97637" y="811"/>
                  </a:lnTo>
                  <a:lnTo>
                    <a:pt x="109925" y="675"/>
                  </a:lnTo>
                  <a:lnTo>
                    <a:pt x="113301" y="540"/>
                  </a:lnTo>
                  <a:lnTo>
                    <a:pt x="114517" y="540"/>
                  </a:lnTo>
                  <a:lnTo>
                    <a:pt x="113301" y="405"/>
                  </a:lnTo>
                  <a:lnTo>
                    <a:pt x="109925" y="270"/>
                  </a:lnTo>
                  <a:lnTo>
                    <a:pt x="97637" y="135"/>
                  </a:lnTo>
                  <a:lnTo>
                    <a:pt x="57259"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827" name="Google Shape;2827;p26"/>
          <p:cNvSpPr/>
          <p:nvPr/>
        </p:nvSpPr>
        <p:spPr>
          <a:xfrm flipH="1">
            <a:off x="622743" y="5835135"/>
            <a:ext cx="4615557" cy="1016827"/>
          </a:xfrm>
          <a:custGeom>
            <a:avLst/>
            <a:gdLst/>
            <a:ahLst/>
            <a:cxnLst/>
            <a:rect l="l" t="t" r="r" b="b"/>
            <a:pathLst>
              <a:path w="183254" h="30655" extrusionOk="0">
                <a:moveTo>
                  <a:pt x="183254" y="0"/>
                </a:moveTo>
                <a:lnTo>
                  <a:pt x="179742" y="540"/>
                </a:lnTo>
                <a:lnTo>
                  <a:pt x="171640" y="1891"/>
                </a:lnTo>
                <a:lnTo>
                  <a:pt x="161782" y="3376"/>
                </a:lnTo>
                <a:lnTo>
                  <a:pt x="157325" y="3916"/>
                </a:lnTo>
                <a:lnTo>
                  <a:pt x="153679" y="4187"/>
                </a:lnTo>
                <a:lnTo>
                  <a:pt x="148142" y="4322"/>
                </a:lnTo>
                <a:lnTo>
                  <a:pt x="143416" y="4187"/>
                </a:lnTo>
                <a:lnTo>
                  <a:pt x="138690" y="4051"/>
                </a:lnTo>
                <a:lnTo>
                  <a:pt x="133153" y="3781"/>
                </a:lnTo>
                <a:lnTo>
                  <a:pt x="128426" y="3646"/>
                </a:lnTo>
                <a:lnTo>
                  <a:pt x="125996" y="3646"/>
                </a:lnTo>
                <a:lnTo>
                  <a:pt x="124510" y="3916"/>
                </a:lnTo>
                <a:lnTo>
                  <a:pt x="122349" y="4187"/>
                </a:lnTo>
                <a:lnTo>
                  <a:pt x="120999" y="4187"/>
                </a:lnTo>
                <a:lnTo>
                  <a:pt x="119784" y="4051"/>
                </a:lnTo>
                <a:lnTo>
                  <a:pt x="117218" y="3511"/>
                </a:lnTo>
                <a:lnTo>
                  <a:pt x="115867" y="3241"/>
                </a:lnTo>
                <a:lnTo>
                  <a:pt x="114382" y="2971"/>
                </a:lnTo>
                <a:lnTo>
                  <a:pt x="112761" y="2971"/>
                </a:lnTo>
                <a:lnTo>
                  <a:pt x="110871" y="3106"/>
                </a:lnTo>
                <a:lnTo>
                  <a:pt x="107495" y="3511"/>
                </a:lnTo>
                <a:lnTo>
                  <a:pt x="105604" y="3781"/>
                </a:lnTo>
                <a:lnTo>
                  <a:pt x="104389" y="4187"/>
                </a:lnTo>
                <a:lnTo>
                  <a:pt x="101553" y="4592"/>
                </a:lnTo>
                <a:lnTo>
                  <a:pt x="96421" y="5132"/>
                </a:lnTo>
                <a:lnTo>
                  <a:pt x="95476" y="5267"/>
                </a:lnTo>
                <a:lnTo>
                  <a:pt x="94125" y="5267"/>
                </a:lnTo>
                <a:lnTo>
                  <a:pt x="92505" y="5132"/>
                </a:lnTo>
                <a:lnTo>
                  <a:pt x="91695" y="5132"/>
                </a:lnTo>
                <a:lnTo>
                  <a:pt x="91019" y="5267"/>
                </a:lnTo>
                <a:lnTo>
                  <a:pt x="90209" y="5537"/>
                </a:lnTo>
                <a:lnTo>
                  <a:pt x="89804" y="5672"/>
                </a:lnTo>
                <a:lnTo>
                  <a:pt x="89264" y="5807"/>
                </a:lnTo>
                <a:lnTo>
                  <a:pt x="88454" y="5807"/>
                </a:lnTo>
                <a:lnTo>
                  <a:pt x="87373" y="5672"/>
                </a:lnTo>
                <a:lnTo>
                  <a:pt x="85888" y="5537"/>
                </a:lnTo>
                <a:lnTo>
                  <a:pt x="84132" y="5537"/>
                </a:lnTo>
                <a:lnTo>
                  <a:pt x="81972" y="5672"/>
                </a:lnTo>
                <a:lnTo>
                  <a:pt x="79811" y="5942"/>
                </a:lnTo>
                <a:lnTo>
                  <a:pt x="77515" y="6212"/>
                </a:lnTo>
                <a:lnTo>
                  <a:pt x="75490" y="6617"/>
                </a:lnTo>
                <a:lnTo>
                  <a:pt x="73464" y="7157"/>
                </a:lnTo>
                <a:lnTo>
                  <a:pt x="71978" y="7698"/>
                </a:lnTo>
                <a:lnTo>
                  <a:pt x="70763" y="8103"/>
                </a:lnTo>
                <a:lnTo>
                  <a:pt x="69953" y="8373"/>
                </a:lnTo>
                <a:lnTo>
                  <a:pt x="69413" y="8238"/>
                </a:lnTo>
                <a:lnTo>
                  <a:pt x="69008" y="8103"/>
                </a:lnTo>
                <a:lnTo>
                  <a:pt x="68467" y="7698"/>
                </a:lnTo>
                <a:lnTo>
                  <a:pt x="67657" y="7698"/>
                </a:lnTo>
                <a:lnTo>
                  <a:pt x="67252" y="7833"/>
                </a:lnTo>
                <a:lnTo>
                  <a:pt x="66712" y="7833"/>
                </a:lnTo>
                <a:lnTo>
                  <a:pt x="65496" y="7428"/>
                </a:lnTo>
                <a:lnTo>
                  <a:pt x="63201" y="6752"/>
                </a:lnTo>
                <a:lnTo>
                  <a:pt x="59555" y="5672"/>
                </a:lnTo>
                <a:lnTo>
                  <a:pt x="57394" y="5267"/>
                </a:lnTo>
                <a:lnTo>
                  <a:pt x="55908" y="5132"/>
                </a:lnTo>
                <a:lnTo>
                  <a:pt x="54828" y="5132"/>
                </a:lnTo>
                <a:lnTo>
                  <a:pt x="54018" y="5402"/>
                </a:lnTo>
                <a:lnTo>
                  <a:pt x="53208" y="5537"/>
                </a:lnTo>
                <a:lnTo>
                  <a:pt x="51317" y="5537"/>
                </a:lnTo>
                <a:lnTo>
                  <a:pt x="49967" y="5132"/>
                </a:lnTo>
                <a:lnTo>
                  <a:pt x="47806" y="4457"/>
                </a:lnTo>
                <a:lnTo>
                  <a:pt x="47266" y="4187"/>
                </a:lnTo>
                <a:lnTo>
                  <a:pt x="33221" y="4187"/>
                </a:lnTo>
                <a:lnTo>
                  <a:pt x="31466" y="4051"/>
                </a:lnTo>
                <a:lnTo>
                  <a:pt x="30655" y="4187"/>
                </a:lnTo>
                <a:lnTo>
                  <a:pt x="29170" y="4187"/>
                </a:lnTo>
                <a:lnTo>
                  <a:pt x="26739" y="4051"/>
                </a:lnTo>
                <a:lnTo>
                  <a:pt x="25524" y="4187"/>
                </a:lnTo>
                <a:lnTo>
                  <a:pt x="22823" y="3646"/>
                </a:lnTo>
                <a:lnTo>
                  <a:pt x="20527" y="3241"/>
                </a:lnTo>
                <a:lnTo>
                  <a:pt x="18637" y="3106"/>
                </a:lnTo>
                <a:lnTo>
                  <a:pt x="17421" y="2971"/>
                </a:lnTo>
                <a:lnTo>
                  <a:pt x="16476" y="2836"/>
                </a:lnTo>
                <a:lnTo>
                  <a:pt x="15396" y="2701"/>
                </a:lnTo>
                <a:lnTo>
                  <a:pt x="14180" y="3106"/>
                </a:lnTo>
                <a:lnTo>
                  <a:pt x="13235" y="3241"/>
                </a:lnTo>
                <a:lnTo>
                  <a:pt x="11885" y="3376"/>
                </a:lnTo>
                <a:lnTo>
                  <a:pt x="8509" y="3646"/>
                </a:lnTo>
                <a:lnTo>
                  <a:pt x="4727" y="3781"/>
                </a:lnTo>
                <a:lnTo>
                  <a:pt x="1216" y="4187"/>
                </a:lnTo>
                <a:lnTo>
                  <a:pt x="1" y="30655"/>
                </a:lnTo>
                <a:lnTo>
                  <a:pt x="183254" y="30655"/>
                </a:lnTo>
                <a:lnTo>
                  <a:pt x="183254"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26"/>
          <p:cNvSpPr/>
          <p:nvPr/>
        </p:nvSpPr>
        <p:spPr>
          <a:xfrm flipH="1">
            <a:off x="-609585" y="5252403"/>
            <a:ext cx="4055885" cy="1678397"/>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26"/>
          <p:cNvSpPr/>
          <p:nvPr/>
        </p:nvSpPr>
        <p:spPr>
          <a:xfrm flipH="1">
            <a:off x="5262400" y="0"/>
            <a:ext cx="6888400" cy="68580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26"/>
          <p:cNvSpPr/>
          <p:nvPr/>
        </p:nvSpPr>
        <p:spPr>
          <a:xfrm flipH="1">
            <a:off x="-1727200" y="-23867"/>
            <a:ext cx="1686000" cy="69548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26"/>
          <p:cNvSpPr txBox="1">
            <a:spLocks noGrp="1"/>
          </p:cNvSpPr>
          <p:nvPr>
            <p:ph type="subTitle" idx="1"/>
          </p:nvPr>
        </p:nvSpPr>
        <p:spPr>
          <a:xfrm>
            <a:off x="6082800" y="2904548"/>
            <a:ext cx="4141200" cy="5280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832" name="Google Shape;2832;p26"/>
          <p:cNvSpPr txBox="1">
            <a:spLocks noGrp="1"/>
          </p:cNvSpPr>
          <p:nvPr>
            <p:ph type="title"/>
          </p:nvPr>
        </p:nvSpPr>
        <p:spPr>
          <a:xfrm>
            <a:off x="6096000" y="1056700"/>
            <a:ext cx="4303600" cy="1121600"/>
          </a:xfrm>
          <a:prstGeom prst="rect">
            <a:avLst/>
          </a:prstGeom>
        </p:spPr>
        <p:txBody>
          <a:bodyPr spcFirstLastPara="1" wrap="square" lIns="91425" tIns="91425" rIns="91425" bIns="91425" anchor="t" anchorCtr="0">
            <a:noAutofit/>
          </a:bodyPr>
          <a:lstStyle>
            <a:lvl1pPr lvl="0">
              <a:spcBef>
                <a:spcPts val="0"/>
              </a:spcBef>
              <a:spcAft>
                <a:spcPts val="0"/>
              </a:spcAft>
              <a:buSzPts val="5200"/>
              <a:buNone/>
              <a:defRPr sz="6933"/>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833" name="Google Shape;2833;p26"/>
          <p:cNvSpPr txBox="1"/>
          <p:nvPr/>
        </p:nvSpPr>
        <p:spPr>
          <a:xfrm>
            <a:off x="6082800" y="4636367"/>
            <a:ext cx="4853200" cy="1016800"/>
          </a:xfrm>
          <a:prstGeom prst="rect">
            <a:avLst/>
          </a:prstGeom>
          <a:noFill/>
          <a:ln>
            <a:noFill/>
          </a:ln>
        </p:spPr>
        <p:txBody>
          <a:bodyPr spcFirstLastPara="1" wrap="square" lIns="121900" tIns="121900" rIns="121900" bIns="121900" anchor="t" anchorCtr="0">
            <a:noAutofit/>
          </a:bodyPr>
          <a:lstStyle/>
          <a:p>
            <a:pPr>
              <a:spcBef>
                <a:spcPts val="400"/>
              </a:spcBef>
              <a:buClr>
                <a:srgbClr val="000000"/>
              </a:buClr>
              <a:buFont typeface="Arial"/>
              <a:buNone/>
            </a:pPr>
            <a:r>
              <a:rPr lang="en" sz="1600" kern="0">
                <a:solidFill>
                  <a:srgbClr val="000000"/>
                </a:solidFill>
                <a:latin typeface="Roboto"/>
                <a:ea typeface="Roboto"/>
                <a:cs typeface="Roboto"/>
                <a:sym typeface="Roboto"/>
              </a:rPr>
              <a:t>CREDITS: This presentation template was created by </a:t>
            </a:r>
            <a:r>
              <a:rPr lang="en" sz="1600" b="1" kern="0">
                <a:solidFill>
                  <a:srgbClr val="000000"/>
                </a:solidFill>
                <a:uFill>
                  <a:noFill/>
                </a:uFill>
                <a:latin typeface="Roboto"/>
                <a:ea typeface="Roboto"/>
                <a:cs typeface="Roboto"/>
                <a:sym typeface="Roboto"/>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600" kern="0">
                <a:solidFill>
                  <a:srgbClr val="000000"/>
                </a:solidFill>
                <a:latin typeface="Roboto"/>
                <a:ea typeface="Roboto"/>
                <a:cs typeface="Roboto"/>
                <a:sym typeface="Roboto"/>
              </a:rPr>
              <a:t>, including icons by </a:t>
            </a:r>
            <a:r>
              <a:rPr lang="en" sz="1600" b="1" kern="0">
                <a:solidFill>
                  <a:srgbClr val="000000"/>
                </a:solidFill>
                <a:uFill>
                  <a:noFill/>
                </a:uFill>
                <a:latin typeface="Roboto"/>
                <a:ea typeface="Roboto"/>
                <a:cs typeface="Roboto"/>
                <a:sym typeface="Roboto"/>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600" kern="0">
                <a:solidFill>
                  <a:srgbClr val="000000"/>
                </a:solidFill>
                <a:latin typeface="Roboto"/>
                <a:ea typeface="Roboto"/>
                <a:cs typeface="Roboto"/>
                <a:sym typeface="Roboto"/>
              </a:rPr>
              <a:t>, and infographics &amp; images by </a:t>
            </a:r>
            <a:r>
              <a:rPr lang="en" sz="1600" b="1" kern="0">
                <a:solidFill>
                  <a:srgbClr val="000000"/>
                </a:solidFill>
                <a:uFill>
                  <a:noFill/>
                </a:uFill>
                <a:latin typeface="Roboto"/>
                <a:ea typeface="Roboto"/>
                <a:cs typeface="Roboto"/>
                <a:sym typeface="Roboto"/>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endParaRPr sz="1600" kern="0">
              <a:solidFill>
                <a:srgbClr val="000000"/>
              </a:solidFill>
              <a:latin typeface="Roboto"/>
              <a:ea typeface="Roboto"/>
              <a:cs typeface="Roboto"/>
              <a:sym typeface="Roboto"/>
            </a:endParaRPr>
          </a:p>
          <a:p>
            <a:pPr>
              <a:spcBef>
                <a:spcPts val="400"/>
              </a:spcBef>
              <a:buClr>
                <a:srgbClr val="000000"/>
              </a:buClr>
              <a:buFont typeface="Arial"/>
              <a:buNone/>
            </a:pPr>
            <a:endParaRPr sz="1600" kern="0">
              <a:solidFill>
                <a:srgbClr val="000000"/>
              </a:solidFill>
              <a:latin typeface="Roboto"/>
              <a:ea typeface="Roboto"/>
              <a:cs typeface="Roboto"/>
              <a:sym typeface="Roboto"/>
            </a:endParaRPr>
          </a:p>
        </p:txBody>
      </p:sp>
      <p:sp>
        <p:nvSpPr>
          <p:cNvPr id="2834" name="Google Shape;2834;p26"/>
          <p:cNvSpPr txBox="1">
            <a:spLocks noGrp="1"/>
          </p:cNvSpPr>
          <p:nvPr>
            <p:ph type="subTitle" idx="2"/>
          </p:nvPr>
        </p:nvSpPr>
        <p:spPr>
          <a:xfrm>
            <a:off x="6082800" y="3553500"/>
            <a:ext cx="4141200" cy="1194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835" name="Google Shape;2835;p26"/>
          <p:cNvSpPr txBox="1">
            <a:spLocks noGrp="1"/>
          </p:cNvSpPr>
          <p:nvPr>
            <p:ph type="subTitle" idx="3"/>
          </p:nvPr>
        </p:nvSpPr>
        <p:spPr>
          <a:xfrm>
            <a:off x="6082800" y="5666033"/>
            <a:ext cx="4141200" cy="466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422173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836"/>
        <p:cNvGrpSpPr/>
        <p:nvPr/>
      </p:nvGrpSpPr>
      <p:grpSpPr>
        <a:xfrm>
          <a:off x="0" y="0"/>
          <a:ext cx="0" cy="0"/>
          <a:chOff x="0" y="0"/>
          <a:chExt cx="0" cy="0"/>
        </a:xfrm>
      </p:grpSpPr>
      <p:sp>
        <p:nvSpPr>
          <p:cNvPr id="2837" name="Google Shape;2837;p27"/>
          <p:cNvSpPr txBox="1">
            <a:spLocks noGrp="1"/>
          </p:cNvSpPr>
          <p:nvPr>
            <p:ph type="title"/>
          </p:nvPr>
        </p:nvSpPr>
        <p:spPr>
          <a:xfrm>
            <a:off x="4584200" y="3048000"/>
            <a:ext cx="3607200" cy="5000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838" name="Google Shape;2838;p27"/>
          <p:cNvSpPr/>
          <p:nvPr/>
        </p:nvSpPr>
        <p:spPr>
          <a:xfrm>
            <a:off x="9374800"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839" name="Google Shape;2839;p27"/>
          <p:cNvGrpSpPr/>
          <p:nvPr/>
        </p:nvGrpSpPr>
        <p:grpSpPr>
          <a:xfrm>
            <a:off x="9374801" y="487170"/>
            <a:ext cx="6809735" cy="5253444"/>
            <a:chOff x="0" y="366825"/>
            <a:chExt cx="4986625" cy="3906100"/>
          </a:xfrm>
        </p:grpSpPr>
        <p:sp>
          <p:nvSpPr>
            <p:cNvPr id="2840" name="Google Shape;2840;p27"/>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27"/>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27"/>
            <p:cNvSpPr/>
            <p:nvPr/>
          </p:nvSpPr>
          <p:spPr>
            <a:xfrm flipH="1">
              <a:off x="985250" y="665822"/>
              <a:ext cx="663622" cy="962435"/>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843" name="Google Shape;2843;p27"/>
          <p:cNvSpPr/>
          <p:nvPr/>
        </p:nvSpPr>
        <p:spPr>
          <a:xfrm flipH="1">
            <a:off x="9374797" y="34051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27"/>
          <p:cNvSpPr/>
          <p:nvPr/>
        </p:nvSpPr>
        <p:spPr>
          <a:xfrm flipH="1">
            <a:off x="9387629" y="4323900"/>
            <a:ext cx="6809735"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845" name="Google Shape;2845;p27"/>
          <p:cNvGrpSpPr/>
          <p:nvPr/>
        </p:nvGrpSpPr>
        <p:grpSpPr>
          <a:xfrm flipH="1">
            <a:off x="804800" y="1547947"/>
            <a:ext cx="1308347" cy="569588"/>
            <a:chOff x="717275" y="488800"/>
            <a:chExt cx="415700" cy="180975"/>
          </a:xfrm>
        </p:grpSpPr>
        <p:sp>
          <p:nvSpPr>
            <p:cNvPr id="2846" name="Google Shape;2846;p2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2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2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2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2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851" name="Google Shape;2851;p27"/>
          <p:cNvGrpSpPr/>
          <p:nvPr/>
        </p:nvGrpSpPr>
        <p:grpSpPr>
          <a:xfrm flipH="1">
            <a:off x="9273800" y="361947"/>
            <a:ext cx="1308347" cy="569588"/>
            <a:chOff x="717275" y="488800"/>
            <a:chExt cx="415700" cy="180975"/>
          </a:xfrm>
        </p:grpSpPr>
        <p:sp>
          <p:nvSpPr>
            <p:cNvPr id="2852" name="Google Shape;2852;p2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2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2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2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2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857" name="Google Shape;2857;p27"/>
          <p:cNvGrpSpPr/>
          <p:nvPr/>
        </p:nvGrpSpPr>
        <p:grpSpPr>
          <a:xfrm flipH="1">
            <a:off x="9741201" y="1302485"/>
            <a:ext cx="798967" cy="6693567"/>
            <a:chOff x="153175" y="308325"/>
            <a:chExt cx="599225" cy="5020175"/>
          </a:xfrm>
        </p:grpSpPr>
        <p:sp>
          <p:nvSpPr>
            <p:cNvPr id="2858" name="Google Shape;2858;p27"/>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27"/>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27"/>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27"/>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27"/>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27"/>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27"/>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27"/>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27"/>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27"/>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27"/>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27"/>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27"/>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27"/>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27"/>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27"/>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27"/>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27"/>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27"/>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27"/>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27"/>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27"/>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27"/>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1" name="Google Shape;2881;p27"/>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2" name="Google Shape;2882;p27"/>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3" name="Google Shape;2883;p27"/>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4" name="Google Shape;2884;p27"/>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5" name="Google Shape;2885;p27"/>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27"/>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27"/>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27"/>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27"/>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27"/>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27"/>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27"/>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27"/>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27"/>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27"/>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27"/>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27"/>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27"/>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27"/>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27"/>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27"/>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27"/>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27"/>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4" name="Google Shape;2904;p27"/>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27"/>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6" name="Google Shape;2906;p27"/>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7" name="Google Shape;2907;p27"/>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8" name="Google Shape;2908;p27"/>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9" name="Google Shape;2909;p27"/>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27"/>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27"/>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27"/>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27"/>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27"/>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27"/>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27"/>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27"/>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27"/>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27"/>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27"/>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27"/>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27"/>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27"/>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27"/>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27"/>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27"/>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27"/>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27"/>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27"/>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27"/>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27"/>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27"/>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27"/>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27"/>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27"/>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27"/>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27"/>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27"/>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27"/>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27"/>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27"/>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27"/>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27"/>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27"/>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27"/>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27"/>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27"/>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27"/>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27"/>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27"/>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27"/>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27"/>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27"/>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27"/>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27"/>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27"/>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27"/>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27"/>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27"/>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27"/>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27"/>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27"/>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3" name="Google Shape;2963;p27"/>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4" name="Google Shape;2964;p27"/>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27"/>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27"/>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27"/>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27"/>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27"/>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27"/>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27"/>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27"/>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27"/>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27"/>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27"/>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27"/>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27"/>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27"/>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27"/>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27"/>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27"/>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82" name="Google Shape;2982;p27"/>
          <p:cNvSpPr txBox="1">
            <a:spLocks noGrp="1"/>
          </p:cNvSpPr>
          <p:nvPr>
            <p:ph type="subTitle" idx="1"/>
          </p:nvPr>
        </p:nvSpPr>
        <p:spPr>
          <a:xfrm>
            <a:off x="4584200" y="3511292"/>
            <a:ext cx="3607200" cy="13532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10985244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983"/>
        <p:cNvGrpSpPr/>
        <p:nvPr/>
      </p:nvGrpSpPr>
      <p:grpSpPr>
        <a:xfrm>
          <a:off x="0" y="0"/>
          <a:ext cx="0" cy="0"/>
          <a:chOff x="0" y="0"/>
          <a:chExt cx="0" cy="0"/>
        </a:xfrm>
      </p:grpSpPr>
      <p:sp>
        <p:nvSpPr>
          <p:cNvPr id="2984" name="Google Shape;2984;p28"/>
          <p:cNvSpPr/>
          <p:nvPr/>
        </p:nvSpPr>
        <p:spPr>
          <a:xfrm>
            <a:off x="6131100" y="4134934"/>
            <a:ext cx="2313467" cy="2711100"/>
          </a:xfrm>
          <a:custGeom>
            <a:avLst/>
            <a:gdLst/>
            <a:ahLst/>
            <a:cxnLst/>
            <a:rect l="l" t="t" r="r" b="b"/>
            <a:pathLst>
              <a:path w="69404" h="81333" extrusionOk="0">
                <a:moveTo>
                  <a:pt x="13013" y="0"/>
                </a:moveTo>
                <a:lnTo>
                  <a:pt x="31268" y="9037"/>
                </a:lnTo>
                <a:lnTo>
                  <a:pt x="47354" y="19158"/>
                </a:lnTo>
                <a:lnTo>
                  <a:pt x="68862" y="31810"/>
                </a:lnTo>
                <a:lnTo>
                  <a:pt x="69404" y="81333"/>
                </a:lnTo>
                <a:lnTo>
                  <a:pt x="0" y="81152"/>
                </a:lnTo>
              </a:path>
            </a:pathLst>
          </a:custGeom>
          <a:solidFill>
            <a:schemeClr val="accent2"/>
          </a:solidFill>
          <a:ln>
            <a:noFill/>
          </a:ln>
        </p:spPr>
      </p:sp>
      <p:grpSp>
        <p:nvGrpSpPr>
          <p:cNvPr id="2985" name="Google Shape;2985;p28"/>
          <p:cNvGrpSpPr/>
          <p:nvPr/>
        </p:nvGrpSpPr>
        <p:grpSpPr>
          <a:xfrm>
            <a:off x="-5" y="738470"/>
            <a:ext cx="6809735" cy="5253444"/>
            <a:chOff x="0" y="215739"/>
            <a:chExt cx="4986625" cy="3906100"/>
          </a:xfrm>
        </p:grpSpPr>
        <p:sp>
          <p:nvSpPr>
            <p:cNvPr id="2986" name="Google Shape;2986;p28"/>
            <p:cNvSpPr/>
            <p:nvPr/>
          </p:nvSpPr>
          <p:spPr>
            <a:xfrm flipH="1">
              <a:off x="0" y="265164"/>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28"/>
            <p:cNvSpPr/>
            <p:nvPr/>
          </p:nvSpPr>
          <p:spPr>
            <a:xfrm flipH="1">
              <a:off x="63475" y="215739"/>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28"/>
            <p:cNvSpPr/>
            <p:nvPr/>
          </p:nvSpPr>
          <p:spPr>
            <a:xfrm flipH="1">
              <a:off x="900275" y="489164"/>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89" name="Google Shape;2989;p28"/>
          <p:cNvSpPr/>
          <p:nvPr/>
        </p:nvSpPr>
        <p:spPr>
          <a:xfrm flipH="1">
            <a:off x="-492595" y="3977889"/>
            <a:ext cx="6648833"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28"/>
          <p:cNvSpPr/>
          <p:nvPr/>
        </p:nvSpPr>
        <p:spPr>
          <a:xfrm>
            <a:off x="4427279" y="693422"/>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28"/>
          <p:cNvSpPr/>
          <p:nvPr/>
        </p:nvSpPr>
        <p:spPr>
          <a:xfrm>
            <a:off x="5508529" y="3977889"/>
            <a:ext cx="6809735"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992" name="Google Shape;2992;p28"/>
          <p:cNvGrpSpPr/>
          <p:nvPr/>
        </p:nvGrpSpPr>
        <p:grpSpPr>
          <a:xfrm flipH="1">
            <a:off x="9304949" y="1913381"/>
            <a:ext cx="1308347" cy="569588"/>
            <a:chOff x="717275" y="488800"/>
            <a:chExt cx="415700" cy="180975"/>
          </a:xfrm>
        </p:grpSpPr>
        <p:sp>
          <p:nvSpPr>
            <p:cNvPr id="2993" name="Google Shape;2993;p2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2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2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2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2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998" name="Google Shape;2998;p28"/>
          <p:cNvGrpSpPr/>
          <p:nvPr/>
        </p:nvGrpSpPr>
        <p:grpSpPr>
          <a:xfrm>
            <a:off x="-275366" y="3768484"/>
            <a:ext cx="1112767" cy="3095733"/>
            <a:chOff x="2197275" y="2773725"/>
            <a:chExt cx="834575" cy="2321800"/>
          </a:xfrm>
        </p:grpSpPr>
        <p:grpSp>
          <p:nvGrpSpPr>
            <p:cNvPr id="2999" name="Google Shape;2999;p28"/>
            <p:cNvGrpSpPr/>
            <p:nvPr/>
          </p:nvGrpSpPr>
          <p:grpSpPr>
            <a:xfrm>
              <a:off x="2197275" y="2773725"/>
              <a:ext cx="834575" cy="2321800"/>
              <a:chOff x="2197275" y="2773725"/>
              <a:chExt cx="834575" cy="2321800"/>
            </a:xfrm>
          </p:grpSpPr>
          <p:grpSp>
            <p:nvGrpSpPr>
              <p:cNvPr id="3000" name="Google Shape;3000;p28"/>
              <p:cNvGrpSpPr/>
              <p:nvPr/>
            </p:nvGrpSpPr>
            <p:grpSpPr>
              <a:xfrm>
                <a:off x="2197275" y="2773725"/>
                <a:ext cx="834575" cy="2321800"/>
                <a:chOff x="1972300" y="2773725"/>
                <a:chExt cx="834575" cy="2321800"/>
              </a:xfrm>
            </p:grpSpPr>
            <p:sp>
              <p:nvSpPr>
                <p:cNvPr id="3001" name="Google Shape;3001;p28"/>
                <p:cNvSpPr/>
                <p:nvPr/>
              </p:nvSpPr>
              <p:spPr>
                <a:xfrm flipH="1">
                  <a:off x="1972300" y="2773725"/>
                  <a:ext cx="834575" cy="2321800"/>
                </a:xfrm>
                <a:custGeom>
                  <a:avLst/>
                  <a:gdLst/>
                  <a:ahLst/>
                  <a:cxnLst/>
                  <a:rect l="l" t="t" r="r" b="b"/>
                  <a:pathLst>
                    <a:path w="33383" h="92872" extrusionOk="0">
                      <a:moveTo>
                        <a:pt x="0" y="0"/>
                      </a:moveTo>
                      <a:lnTo>
                        <a:pt x="0" y="92871"/>
                      </a:lnTo>
                      <a:lnTo>
                        <a:pt x="33383" y="92871"/>
                      </a:lnTo>
                      <a:lnTo>
                        <a:pt x="33383"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28"/>
                <p:cNvSpPr/>
                <p:nvPr/>
              </p:nvSpPr>
              <p:spPr>
                <a:xfrm flipH="1">
                  <a:off x="1989850" y="2785700"/>
                  <a:ext cx="799475" cy="2297850"/>
                </a:xfrm>
                <a:custGeom>
                  <a:avLst/>
                  <a:gdLst/>
                  <a:ahLst/>
                  <a:cxnLst/>
                  <a:rect l="l" t="t" r="r" b="b"/>
                  <a:pathLst>
                    <a:path w="31979" h="91914" extrusionOk="0">
                      <a:moveTo>
                        <a:pt x="0" y="0"/>
                      </a:moveTo>
                      <a:lnTo>
                        <a:pt x="0" y="91914"/>
                      </a:lnTo>
                      <a:lnTo>
                        <a:pt x="31978" y="91914"/>
                      </a:lnTo>
                      <a:lnTo>
                        <a:pt x="31978"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28"/>
                <p:cNvSpPr/>
                <p:nvPr/>
              </p:nvSpPr>
              <p:spPr>
                <a:xfrm flipH="1">
                  <a:off x="26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28"/>
                <p:cNvSpPr/>
                <p:nvPr/>
              </p:nvSpPr>
              <p:spPr>
                <a:xfrm flipH="1">
                  <a:off x="25571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28"/>
                <p:cNvSpPr/>
                <p:nvPr/>
              </p:nvSpPr>
              <p:spPr>
                <a:xfrm flipH="1">
                  <a:off x="23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28"/>
                <p:cNvSpPr/>
                <p:nvPr/>
              </p:nvSpPr>
              <p:spPr>
                <a:xfrm flipH="1">
                  <a:off x="2699950" y="2800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28"/>
                <p:cNvSpPr/>
                <p:nvPr/>
              </p:nvSpPr>
              <p:spPr>
                <a:xfrm flipH="1">
                  <a:off x="2699950" y="2843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28"/>
                <p:cNvSpPr/>
                <p:nvPr/>
              </p:nvSpPr>
              <p:spPr>
                <a:xfrm flipH="1">
                  <a:off x="2699950" y="2887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28"/>
                <p:cNvSpPr/>
                <p:nvPr/>
              </p:nvSpPr>
              <p:spPr>
                <a:xfrm flipH="1">
                  <a:off x="2699950" y="2975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28"/>
                <p:cNvSpPr/>
                <p:nvPr/>
              </p:nvSpPr>
              <p:spPr>
                <a:xfrm flipH="1">
                  <a:off x="2699950" y="3019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28"/>
                <p:cNvSpPr/>
                <p:nvPr/>
              </p:nvSpPr>
              <p:spPr>
                <a:xfrm flipH="1">
                  <a:off x="2699950" y="3063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28"/>
                <p:cNvSpPr/>
                <p:nvPr/>
              </p:nvSpPr>
              <p:spPr>
                <a:xfrm flipH="1">
                  <a:off x="2699950" y="3107225"/>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28"/>
                <p:cNvSpPr/>
                <p:nvPr/>
              </p:nvSpPr>
              <p:spPr>
                <a:xfrm flipH="1">
                  <a:off x="2699950" y="3151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28"/>
                <p:cNvSpPr/>
                <p:nvPr/>
              </p:nvSpPr>
              <p:spPr>
                <a:xfrm flipH="1">
                  <a:off x="2699950" y="3195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28"/>
                <p:cNvSpPr/>
                <p:nvPr/>
              </p:nvSpPr>
              <p:spPr>
                <a:xfrm flipH="1">
                  <a:off x="2699950" y="3282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28"/>
                <p:cNvSpPr/>
                <p:nvPr/>
              </p:nvSpPr>
              <p:spPr>
                <a:xfrm flipH="1">
                  <a:off x="2699950" y="3326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28"/>
                <p:cNvSpPr/>
                <p:nvPr/>
              </p:nvSpPr>
              <p:spPr>
                <a:xfrm flipH="1">
                  <a:off x="2699950" y="3414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28"/>
                <p:cNvSpPr/>
                <p:nvPr/>
              </p:nvSpPr>
              <p:spPr>
                <a:xfrm flipH="1">
                  <a:off x="2699950" y="3458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28"/>
                <p:cNvSpPr/>
                <p:nvPr/>
              </p:nvSpPr>
              <p:spPr>
                <a:xfrm flipH="1">
                  <a:off x="2699950" y="3502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28"/>
                <p:cNvSpPr/>
                <p:nvPr/>
              </p:nvSpPr>
              <p:spPr>
                <a:xfrm flipH="1">
                  <a:off x="2699950" y="3677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28"/>
                <p:cNvSpPr/>
                <p:nvPr/>
              </p:nvSpPr>
              <p:spPr>
                <a:xfrm flipH="1">
                  <a:off x="2699950" y="3721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28"/>
                <p:cNvSpPr/>
                <p:nvPr/>
              </p:nvSpPr>
              <p:spPr>
                <a:xfrm flipH="1">
                  <a:off x="2699950" y="3765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28"/>
                <p:cNvSpPr/>
                <p:nvPr/>
              </p:nvSpPr>
              <p:spPr>
                <a:xfrm flipH="1">
                  <a:off x="2699950" y="3809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28"/>
                <p:cNvSpPr/>
                <p:nvPr/>
              </p:nvSpPr>
              <p:spPr>
                <a:xfrm flipH="1">
                  <a:off x="2699950" y="3897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28"/>
                <p:cNvSpPr/>
                <p:nvPr/>
              </p:nvSpPr>
              <p:spPr>
                <a:xfrm flipH="1">
                  <a:off x="2699950" y="3941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28"/>
                <p:cNvSpPr/>
                <p:nvPr/>
              </p:nvSpPr>
              <p:spPr>
                <a:xfrm flipH="1">
                  <a:off x="2699950" y="3984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28"/>
                <p:cNvSpPr/>
                <p:nvPr/>
              </p:nvSpPr>
              <p:spPr>
                <a:xfrm flipH="1">
                  <a:off x="2699950" y="4116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28"/>
                <p:cNvSpPr/>
                <p:nvPr/>
              </p:nvSpPr>
              <p:spPr>
                <a:xfrm flipH="1">
                  <a:off x="2699950" y="4248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28"/>
                <p:cNvSpPr/>
                <p:nvPr/>
              </p:nvSpPr>
              <p:spPr>
                <a:xfrm flipH="1">
                  <a:off x="2699950" y="4292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28"/>
                <p:cNvSpPr/>
                <p:nvPr/>
              </p:nvSpPr>
              <p:spPr>
                <a:xfrm flipH="1">
                  <a:off x="2699950" y="4335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28"/>
                <p:cNvSpPr/>
                <p:nvPr/>
              </p:nvSpPr>
              <p:spPr>
                <a:xfrm flipH="1">
                  <a:off x="2699950" y="4379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28"/>
                <p:cNvSpPr/>
                <p:nvPr/>
              </p:nvSpPr>
              <p:spPr>
                <a:xfrm flipH="1">
                  <a:off x="2699950" y="4423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28"/>
                <p:cNvSpPr/>
                <p:nvPr/>
              </p:nvSpPr>
              <p:spPr>
                <a:xfrm flipH="1">
                  <a:off x="2699950" y="4467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28"/>
                <p:cNvSpPr/>
                <p:nvPr/>
              </p:nvSpPr>
              <p:spPr>
                <a:xfrm flipH="1">
                  <a:off x="2699950" y="4555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28"/>
                <p:cNvSpPr/>
                <p:nvPr/>
              </p:nvSpPr>
              <p:spPr>
                <a:xfrm flipH="1">
                  <a:off x="2699950" y="4599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28"/>
                <p:cNvSpPr/>
                <p:nvPr/>
              </p:nvSpPr>
              <p:spPr>
                <a:xfrm flipH="1">
                  <a:off x="2699950" y="4643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28"/>
                <p:cNvSpPr/>
                <p:nvPr/>
              </p:nvSpPr>
              <p:spPr>
                <a:xfrm flipH="1">
                  <a:off x="2699950" y="4730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28"/>
                <p:cNvSpPr/>
                <p:nvPr/>
              </p:nvSpPr>
              <p:spPr>
                <a:xfrm flipH="1">
                  <a:off x="2699950" y="4774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28"/>
                <p:cNvSpPr/>
                <p:nvPr/>
              </p:nvSpPr>
              <p:spPr>
                <a:xfrm flipH="1">
                  <a:off x="2699950" y="4862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28"/>
                <p:cNvSpPr/>
                <p:nvPr/>
              </p:nvSpPr>
              <p:spPr>
                <a:xfrm flipH="1">
                  <a:off x="2699950" y="4906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28"/>
                <p:cNvSpPr/>
                <p:nvPr/>
              </p:nvSpPr>
              <p:spPr>
                <a:xfrm flipH="1">
                  <a:off x="2699950" y="4950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28"/>
                <p:cNvSpPr/>
                <p:nvPr/>
              </p:nvSpPr>
              <p:spPr>
                <a:xfrm flipH="1">
                  <a:off x="2699950" y="4994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28"/>
                <p:cNvSpPr/>
                <p:nvPr/>
              </p:nvSpPr>
              <p:spPr>
                <a:xfrm flipH="1">
                  <a:off x="2699950" y="5038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28"/>
                <p:cNvSpPr/>
                <p:nvPr/>
              </p:nvSpPr>
              <p:spPr>
                <a:xfrm flipH="1">
                  <a:off x="2584250" y="2843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28"/>
                <p:cNvSpPr/>
                <p:nvPr/>
              </p:nvSpPr>
              <p:spPr>
                <a:xfrm flipH="1">
                  <a:off x="2584250" y="2887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28"/>
                <p:cNvSpPr/>
                <p:nvPr/>
              </p:nvSpPr>
              <p:spPr>
                <a:xfrm flipH="1">
                  <a:off x="2584250" y="2931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28"/>
                <p:cNvSpPr/>
                <p:nvPr/>
              </p:nvSpPr>
              <p:spPr>
                <a:xfrm flipH="1">
                  <a:off x="2584250" y="2975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28"/>
                <p:cNvSpPr/>
                <p:nvPr/>
              </p:nvSpPr>
              <p:spPr>
                <a:xfrm flipH="1">
                  <a:off x="2584250" y="3019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28"/>
                <p:cNvSpPr/>
                <p:nvPr/>
              </p:nvSpPr>
              <p:spPr>
                <a:xfrm flipH="1">
                  <a:off x="2584250" y="3063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28"/>
                <p:cNvSpPr/>
                <p:nvPr/>
              </p:nvSpPr>
              <p:spPr>
                <a:xfrm flipH="1">
                  <a:off x="2584250" y="3151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28"/>
                <p:cNvSpPr/>
                <p:nvPr/>
              </p:nvSpPr>
              <p:spPr>
                <a:xfrm flipH="1">
                  <a:off x="2584250" y="3238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28"/>
                <p:cNvSpPr/>
                <p:nvPr/>
              </p:nvSpPr>
              <p:spPr>
                <a:xfrm flipH="1">
                  <a:off x="2584250" y="3282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28"/>
                <p:cNvSpPr/>
                <p:nvPr/>
              </p:nvSpPr>
              <p:spPr>
                <a:xfrm flipH="1">
                  <a:off x="2584250" y="3326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28"/>
                <p:cNvSpPr/>
                <p:nvPr/>
              </p:nvSpPr>
              <p:spPr>
                <a:xfrm flipH="1">
                  <a:off x="2584250" y="3370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28"/>
                <p:cNvSpPr/>
                <p:nvPr/>
              </p:nvSpPr>
              <p:spPr>
                <a:xfrm flipH="1">
                  <a:off x="2584250" y="3414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28"/>
                <p:cNvSpPr/>
                <p:nvPr/>
              </p:nvSpPr>
              <p:spPr>
                <a:xfrm flipH="1">
                  <a:off x="2584250" y="3502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28"/>
                <p:cNvSpPr/>
                <p:nvPr/>
              </p:nvSpPr>
              <p:spPr>
                <a:xfrm flipH="1">
                  <a:off x="2584250" y="3546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28"/>
                <p:cNvSpPr/>
                <p:nvPr/>
              </p:nvSpPr>
              <p:spPr>
                <a:xfrm flipH="1">
                  <a:off x="2584250" y="3589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28"/>
                <p:cNvSpPr/>
                <p:nvPr/>
              </p:nvSpPr>
              <p:spPr>
                <a:xfrm flipH="1">
                  <a:off x="2584250" y="3633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28"/>
                <p:cNvSpPr/>
                <p:nvPr/>
              </p:nvSpPr>
              <p:spPr>
                <a:xfrm flipH="1">
                  <a:off x="2584250" y="3677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28"/>
                <p:cNvSpPr/>
                <p:nvPr/>
              </p:nvSpPr>
              <p:spPr>
                <a:xfrm flipH="1">
                  <a:off x="2584250" y="3721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28"/>
                <p:cNvSpPr/>
                <p:nvPr/>
              </p:nvSpPr>
              <p:spPr>
                <a:xfrm flipH="1">
                  <a:off x="2584250" y="3809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28"/>
                <p:cNvSpPr/>
                <p:nvPr/>
              </p:nvSpPr>
              <p:spPr>
                <a:xfrm flipH="1">
                  <a:off x="2584250" y="3853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28"/>
                <p:cNvSpPr/>
                <p:nvPr/>
              </p:nvSpPr>
              <p:spPr>
                <a:xfrm flipH="1">
                  <a:off x="2584250" y="3897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28"/>
                <p:cNvSpPr/>
                <p:nvPr/>
              </p:nvSpPr>
              <p:spPr>
                <a:xfrm flipH="1">
                  <a:off x="2584250" y="4028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28"/>
                <p:cNvSpPr/>
                <p:nvPr/>
              </p:nvSpPr>
              <p:spPr>
                <a:xfrm flipH="1">
                  <a:off x="2584250" y="4116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28"/>
                <p:cNvSpPr/>
                <p:nvPr/>
              </p:nvSpPr>
              <p:spPr>
                <a:xfrm flipH="1">
                  <a:off x="2584250" y="4160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28"/>
                <p:cNvSpPr/>
                <p:nvPr/>
              </p:nvSpPr>
              <p:spPr>
                <a:xfrm flipH="1">
                  <a:off x="2584250" y="4204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28"/>
                <p:cNvSpPr/>
                <p:nvPr/>
              </p:nvSpPr>
              <p:spPr>
                <a:xfrm flipH="1">
                  <a:off x="2584250" y="4292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28"/>
                <p:cNvSpPr/>
                <p:nvPr/>
              </p:nvSpPr>
              <p:spPr>
                <a:xfrm flipH="1">
                  <a:off x="2584250" y="4335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28"/>
                <p:cNvSpPr/>
                <p:nvPr/>
              </p:nvSpPr>
              <p:spPr>
                <a:xfrm flipH="1">
                  <a:off x="2584250" y="4379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28"/>
                <p:cNvSpPr/>
                <p:nvPr/>
              </p:nvSpPr>
              <p:spPr>
                <a:xfrm flipH="1">
                  <a:off x="2584250" y="4423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28"/>
                <p:cNvSpPr/>
                <p:nvPr/>
              </p:nvSpPr>
              <p:spPr>
                <a:xfrm flipH="1">
                  <a:off x="2584250" y="4467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28"/>
                <p:cNvSpPr/>
                <p:nvPr/>
              </p:nvSpPr>
              <p:spPr>
                <a:xfrm flipH="1">
                  <a:off x="2584250" y="4511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28"/>
                <p:cNvSpPr/>
                <p:nvPr/>
              </p:nvSpPr>
              <p:spPr>
                <a:xfrm flipH="1">
                  <a:off x="2584250" y="4555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28"/>
                <p:cNvSpPr/>
                <p:nvPr/>
              </p:nvSpPr>
              <p:spPr>
                <a:xfrm flipH="1">
                  <a:off x="2584250" y="4599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28"/>
                <p:cNvSpPr/>
                <p:nvPr/>
              </p:nvSpPr>
              <p:spPr>
                <a:xfrm flipH="1">
                  <a:off x="2584250" y="4643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28"/>
                <p:cNvSpPr/>
                <p:nvPr/>
              </p:nvSpPr>
              <p:spPr>
                <a:xfrm flipH="1">
                  <a:off x="2584250" y="4687000"/>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28"/>
                <p:cNvSpPr/>
                <p:nvPr/>
              </p:nvSpPr>
              <p:spPr>
                <a:xfrm flipH="1">
                  <a:off x="2584250" y="4730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28"/>
                <p:cNvSpPr/>
                <p:nvPr/>
              </p:nvSpPr>
              <p:spPr>
                <a:xfrm flipH="1">
                  <a:off x="2584250" y="4774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28"/>
                <p:cNvSpPr/>
                <p:nvPr/>
              </p:nvSpPr>
              <p:spPr>
                <a:xfrm flipH="1">
                  <a:off x="2584250" y="4818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28"/>
                <p:cNvSpPr/>
                <p:nvPr/>
              </p:nvSpPr>
              <p:spPr>
                <a:xfrm flipH="1">
                  <a:off x="2584250" y="4862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28"/>
                <p:cNvSpPr/>
                <p:nvPr/>
              </p:nvSpPr>
              <p:spPr>
                <a:xfrm flipH="1">
                  <a:off x="2584250" y="4906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28"/>
                <p:cNvSpPr/>
                <p:nvPr/>
              </p:nvSpPr>
              <p:spPr>
                <a:xfrm flipH="1">
                  <a:off x="2584250" y="4950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28"/>
                <p:cNvSpPr/>
                <p:nvPr/>
              </p:nvSpPr>
              <p:spPr>
                <a:xfrm flipH="1">
                  <a:off x="2584250" y="4994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28"/>
                <p:cNvSpPr/>
                <p:nvPr/>
              </p:nvSpPr>
              <p:spPr>
                <a:xfrm flipH="1">
                  <a:off x="2584250" y="5038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28"/>
                <p:cNvSpPr/>
                <p:nvPr/>
              </p:nvSpPr>
              <p:spPr>
                <a:xfrm flipH="1">
                  <a:off x="2208475" y="2800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28"/>
                <p:cNvSpPr/>
                <p:nvPr/>
              </p:nvSpPr>
              <p:spPr>
                <a:xfrm flipH="1">
                  <a:off x="2208475" y="2887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28"/>
                <p:cNvSpPr/>
                <p:nvPr/>
              </p:nvSpPr>
              <p:spPr>
                <a:xfrm flipH="1">
                  <a:off x="2208475" y="2931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28"/>
                <p:cNvSpPr/>
                <p:nvPr/>
              </p:nvSpPr>
              <p:spPr>
                <a:xfrm flipH="1">
                  <a:off x="2208475" y="2975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28"/>
                <p:cNvSpPr/>
                <p:nvPr/>
              </p:nvSpPr>
              <p:spPr>
                <a:xfrm flipH="1">
                  <a:off x="2208475" y="3063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28"/>
                <p:cNvSpPr/>
                <p:nvPr/>
              </p:nvSpPr>
              <p:spPr>
                <a:xfrm flipH="1">
                  <a:off x="2208475" y="3107225"/>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28"/>
                <p:cNvSpPr/>
                <p:nvPr/>
              </p:nvSpPr>
              <p:spPr>
                <a:xfrm flipH="1">
                  <a:off x="2208475" y="3282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28"/>
                <p:cNvSpPr/>
                <p:nvPr/>
              </p:nvSpPr>
              <p:spPr>
                <a:xfrm flipH="1">
                  <a:off x="2208475" y="3326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28"/>
                <p:cNvSpPr/>
                <p:nvPr/>
              </p:nvSpPr>
              <p:spPr>
                <a:xfrm flipH="1">
                  <a:off x="2208475" y="3502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28"/>
                <p:cNvSpPr/>
                <p:nvPr/>
              </p:nvSpPr>
              <p:spPr>
                <a:xfrm flipH="1">
                  <a:off x="2208475" y="3589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28"/>
                <p:cNvSpPr/>
                <p:nvPr/>
              </p:nvSpPr>
              <p:spPr>
                <a:xfrm flipH="1">
                  <a:off x="2208475" y="3677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28"/>
                <p:cNvSpPr/>
                <p:nvPr/>
              </p:nvSpPr>
              <p:spPr>
                <a:xfrm flipH="1">
                  <a:off x="2208475" y="3721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28"/>
                <p:cNvSpPr/>
                <p:nvPr/>
              </p:nvSpPr>
              <p:spPr>
                <a:xfrm flipH="1">
                  <a:off x="2208475" y="3853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28"/>
                <p:cNvSpPr/>
                <p:nvPr/>
              </p:nvSpPr>
              <p:spPr>
                <a:xfrm flipH="1">
                  <a:off x="2208475" y="3941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28"/>
                <p:cNvSpPr/>
                <p:nvPr/>
              </p:nvSpPr>
              <p:spPr>
                <a:xfrm flipH="1">
                  <a:off x="2208475" y="4116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28"/>
                <p:cNvSpPr/>
                <p:nvPr/>
              </p:nvSpPr>
              <p:spPr>
                <a:xfrm flipH="1">
                  <a:off x="2208475" y="4204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28"/>
                <p:cNvSpPr/>
                <p:nvPr/>
              </p:nvSpPr>
              <p:spPr>
                <a:xfrm flipH="1">
                  <a:off x="2208475" y="4248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28"/>
                <p:cNvSpPr/>
                <p:nvPr/>
              </p:nvSpPr>
              <p:spPr>
                <a:xfrm flipH="1">
                  <a:off x="2208475" y="4292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28"/>
                <p:cNvSpPr/>
                <p:nvPr/>
              </p:nvSpPr>
              <p:spPr>
                <a:xfrm flipH="1">
                  <a:off x="2208475" y="4467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28"/>
                <p:cNvSpPr/>
                <p:nvPr/>
              </p:nvSpPr>
              <p:spPr>
                <a:xfrm flipH="1">
                  <a:off x="2208475" y="4511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28"/>
                <p:cNvSpPr/>
                <p:nvPr/>
              </p:nvSpPr>
              <p:spPr>
                <a:xfrm flipH="1">
                  <a:off x="2208475" y="4599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28"/>
                <p:cNvSpPr/>
                <p:nvPr/>
              </p:nvSpPr>
              <p:spPr>
                <a:xfrm flipH="1">
                  <a:off x="2208475" y="4643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28"/>
                <p:cNvSpPr/>
                <p:nvPr/>
              </p:nvSpPr>
              <p:spPr>
                <a:xfrm flipH="1">
                  <a:off x="2208475" y="4687000"/>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28"/>
                <p:cNvSpPr/>
                <p:nvPr/>
              </p:nvSpPr>
              <p:spPr>
                <a:xfrm flipH="1">
                  <a:off x="2208475" y="4730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28"/>
                <p:cNvSpPr/>
                <p:nvPr/>
              </p:nvSpPr>
              <p:spPr>
                <a:xfrm flipH="1">
                  <a:off x="2208475" y="4774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28"/>
                <p:cNvSpPr/>
                <p:nvPr/>
              </p:nvSpPr>
              <p:spPr>
                <a:xfrm flipH="1">
                  <a:off x="2208475" y="4862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28"/>
                <p:cNvSpPr/>
                <p:nvPr/>
              </p:nvSpPr>
              <p:spPr>
                <a:xfrm flipH="1">
                  <a:off x="2208475" y="4906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28"/>
                <p:cNvSpPr/>
                <p:nvPr/>
              </p:nvSpPr>
              <p:spPr>
                <a:xfrm flipH="1">
                  <a:off x="2208475" y="4950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28"/>
                <p:cNvSpPr/>
                <p:nvPr/>
              </p:nvSpPr>
              <p:spPr>
                <a:xfrm flipH="1">
                  <a:off x="2208475" y="4994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28"/>
                <p:cNvSpPr/>
                <p:nvPr/>
              </p:nvSpPr>
              <p:spPr>
                <a:xfrm flipH="1">
                  <a:off x="2208475" y="5038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28"/>
                <p:cNvSpPr/>
                <p:nvPr/>
              </p:nvSpPr>
              <p:spPr>
                <a:xfrm flipH="1">
                  <a:off x="2484525"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28"/>
                <p:cNvSpPr/>
                <p:nvPr/>
              </p:nvSpPr>
              <p:spPr>
                <a:xfrm flipH="1">
                  <a:off x="2484525"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28"/>
                <p:cNvSpPr/>
                <p:nvPr/>
              </p:nvSpPr>
              <p:spPr>
                <a:xfrm flipH="1">
                  <a:off x="2484525"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28"/>
                <p:cNvSpPr/>
                <p:nvPr/>
              </p:nvSpPr>
              <p:spPr>
                <a:xfrm flipH="1">
                  <a:off x="2484525"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28"/>
                <p:cNvSpPr/>
                <p:nvPr/>
              </p:nvSpPr>
              <p:spPr>
                <a:xfrm flipH="1">
                  <a:off x="2484525"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28"/>
                <p:cNvSpPr/>
                <p:nvPr/>
              </p:nvSpPr>
              <p:spPr>
                <a:xfrm flipH="1">
                  <a:off x="2484525"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28"/>
                <p:cNvSpPr/>
                <p:nvPr/>
              </p:nvSpPr>
              <p:spPr>
                <a:xfrm flipH="1">
                  <a:off x="2484525"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28"/>
                <p:cNvSpPr/>
                <p:nvPr/>
              </p:nvSpPr>
              <p:spPr>
                <a:xfrm flipH="1">
                  <a:off x="2484525"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28"/>
                <p:cNvSpPr/>
                <p:nvPr/>
              </p:nvSpPr>
              <p:spPr>
                <a:xfrm flipH="1">
                  <a:off x="2484525"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28"/>
                <p:cNvSpPr/>
                <p:nvPr/>
              </p:nvSpPr>
              <p:spPr>
                <a:xfrm flipH="1">
                  <a:off x="2484525"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28"/>
                <p:cNvSpPr/>
                <p:nvPr/>
              </p:nvSpPr>
              <p:spPr>
                <a:xfrm flipH="1">
                  <a:off x="2484525"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28"/>
                <p:cNvSpPr/>
                <p:nvPr/>
              </p:nvSpPr>
              <p:spPr>
                <a:xfrm flipH="1">
                  <a:off x="2484525"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28"/>
                <p:cNvSpPr/>
                <p:nvPr/>
              </p:nvSpPr>
              <p:spPr>
                <a:xfrm flipH="1">
                  <a:off x="2484525"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28"/>
                <p:cNvSpPr/>
                <p:nvPr/>
              </p:nvSpPr>
              <p:spPr>
                <a:xfrm flipH="1">
                  <a:off x="2484525"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28"/>
                <p:cNvSpPr/>
                <p:nvPr/>
              </p:nvSpPr>
              <p:spPr>
                <a:xfrm flipH="1">
                  <a:off x="2484525"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28"/>
                <p:cNvSpPr/>
                <p:nvPr/>
              </p:nvSpPr>
              <p:spPr>
                <a:xfrm flipH="1">
                  <a:off x="2484525"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28"/>
                <p:cNvSpPr/>
                <p:nvPr/>
              </p:nvSpPr>
              <p:spPr>
                <a:xfrm flipH="1">
                  <a:off x="2484525"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28"/>
                <p:cNvSpPr/>
                <p:nvPr/>
              </p:nvSpPr>
              <p:spPr>
                <a:xfrm flipH="1">
                  <a:off x="2484525"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28"/>
                <p:cNvSpPr/>
                <p:nvPr/>
              </p:nvSpPr>
              <p:spPr>
                <a:xfrm flipH="1">
                  <a:off x="2484525"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28"/>
                <p:cNvSpPr/>
                <p:nvPr/>
              </p:nvSpPr>
              <p:spPr>
                <a:xfrm flipH="1">
                  <a:off x="2484525"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28"/>
                <p:cNvSpPr/>
                <p:nvPr/>
              </p:nvSpPr>
              <p:spPr>
                <a:xfrm flipH="1">
                  <a:off x="2484525"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28"/>
                <p:cNvSpPr/>
                <p:nvPr/>
              </p:nvSpPr>
              <p:spPr>
                <a:xfrm flipH="1">
                  <a:off x="2484525"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28"/>
                <p:cNvSpPr/>
                <p:nvPr/>
              </p:nvSpPr>
              <p:spPr>
                <a:xfrm flipH="1">
                  <a:off x="2484525"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28"/>
                <p:cNvSpPr/>
                <p:nvPr/>
              </p:nvSpPr>
              <p:spPr>
                <a:xfrm flipH="1">
                  <a:off x="2484525"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28"/>
                <p:cNvSpPr/>
                <p:nvPr/>
              </p:nvSpPr>
              <p:spPr>
                <a:xfrm flipH="1">
                  <a:off x="2484525"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28"/>
                <p:cNvSpPr/>
                <p:nvPr/>
              </p:nvSpPr>
              <p:spPr>
                <a:xfrm flipH="1">
                  <a:off x="2484525"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28"/>
                <p:cNvSpPr/>
                <p:nvPr/>
              </p:nvSpPr>
              <p:spPr>
                <a:xfrm flipH="1">
                  <a:off x="2484525"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28"/>
                <p:cNvSpPr/>
                <p:nvPr/>
              </p:nvSpPr>
              <p:spPr>
                <a:xfrm flipH="1">
                  <a:off x="2484525"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28"/>
                <p:cNvSpPr/>
                <p:nvPr/>
              </p:nvSpPr>
              <p:spPr>
                <a:xfrm flipH="1">
                  <a:off x="2484525"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28"/>
                <p:cNvSpPr/>
                <p:nvPr/>
              </p:nvSpPr>
              <p:spPr>
                <a:xfrm flipH="1">
                  <a:off x="2484525"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28"/>
                <p:cNvSpPr/>
                <p:nvPr/>
              </p:nvSpPr>
              <p:spPr>
                <a:xfrm flipH="1">
                  <a:off x="2484525"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28"/>
                <p:cNvSpPr/>
                <p:nvPr/>
              </p:nvSpPr>
              <p:spPr>
                <a:xfrm flipH="1">
                  <a:off x="2484525"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28"/>
                <p:cNvSpPr/>
                <p:nvPr/>
              </p:nvSpPr>
              <p:spPr>
                <a:xfrm flipH="1">
                  <a:off x="2484525"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28"/>
                <p:cNvSpPr/>
                <p:nvPr/>
              </p:nvSpPr>
              <p:spPr>
                <a:xfrm flipH="1">
                  <a:off x="2484525"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28"/>
                <p:cNvSpPr/>
                <p:nvPr/>
              </p:nvSpPr>
              <p:spPr>
                <a:xfrm flipH="1">
                  <a:off x="2484525"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28"/>
                <p:cNvSpPr/>
                <p:nvPr/>
              </p:nvSpPr>
              <p:spPr>
                <a:xfrm flipH="1">
                  <a:off x="2484525"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28"/>
                <p:cNvSpPr/>
                <p:nvPr/>
              </p:nvSpPr>
              <p:spPr>
                <a:xfrm flipH="1">
                  <a:off x="2484525"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28"/>
                <p:cNvSpPr/>
                <p:nvPr/>
              </p:nvSpPr>
              <p:spPr>
                <a:xfrm flipH="1">
                  <a:off x="2484525"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28"/>
                <p:cNvSpPr/>
                <p:nvPr/>
              </p:nvSpPr>
              <p:spPr>
                <a:xfrm flipH="1">
                  <a:off x="2484525"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28"/>
                <p:cNvSpPr/>
                <p:nvPr/>
              </p:nvSpPr>
              <p:spPr>
                <a:xfrm flipH="1">
                  <a:off x="2484525"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28"/>
                <p:cNvSpPr/>
                <p:nvPr/>
              </p:nvSpPr>
              <p:spPr>
                <a:xfrm flipH="1">
                  <a:off x="2400750"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28"/>
                <p:cNvSpPr/>
                <p:nvPr/>
              </p:nvSpPr>
              <p:spPr>
                <a:xfrm flipH="1">
                  <a:off x="2400750"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28"/>
                <p:cNvSpPr/>
                <p:nvPr/>
              </p:nvSpPr>
              <p:spPr>
                <a:xfrm flipH="1">
                  <a:off x="2400750"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28"/>
                <p:cNvSpPr/>
                <p:nvPr/>
              </p:nvSpPr>
              <p:spPr>
                <a:xfrm flipH="1">
                  <a:off x="2400750"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28"/>
                <p:cNvSpPr/>
                <p:nvPr/>
              </p:nvSpPr>
              <p:spPr>
                <a:xfrm flipH="1">
                  <a:off x="2400750"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28"/>
                <p:cNvSpPr/>
                <p:nvPr/>
              </p:nvSpPr>
              <p:spPr>
                <a:xfrm flipH="1">
                  <a:off x="2400750"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28"/>
                <p:cNvSpPr/>
                <p:nvPr/>
              </p:nvSpPr>
              <p:spPr>
                <a:xfrm flipH="1">
                  <a:off x="2400750"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4" name="Google Shape;3164;p28"/>
                <p:cNvSpPr/>
                <p:nvPr/>
              </p:nvSpPr>
              <p:spPr>
                <a:xfrm flipH="1">
                  <a:off x="2400750"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5" name="Google Shape;3165;p28"/>
                <p:cNvSpPr/>
                <p:nvPr/>
              </p:nvSpPr>
              <p:spPr>
                <a:xfrm flipH="1">
                  <a:off x="2400750"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28"/>
                <p:cNvSpPr/>
                <p:nvPr/>
              </p:nvSpPr>
              <p:spPr>
                <a:xfrm flipH="1">
                  <a:off x="2400750"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7" name="Google Shape;3167;p28"/>
                <p:cNvSpPr/>
                <p:nvPr/>
              </p:nvSpPr>
              <p:spPr>
                <a:xfrm flipH="1">
                  <a:off x="2400750"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8" name="Google Shape;3168;p28"/>
                <p:cNvSpPr/>
                <p:nvPr/>
              </p:nvSpPr>
              <p:spPr>
                <a:xfrm flipH="1">
                  <a:off x="2400750"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9" name="Google Shape;3169;p28"/>
                <p:cNvSpPr/>
                <p:nvPr/>
              </p:nvSpPr>
              <p:spPr>
                <a:xfrm flipH="1">
                  <a:off x="2400750"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0" name="Google Shape;3170;p28"/>
                <p:cNvSpPr/>
                <p:nvPr/>
              </p:nvSpPr>
              <p:spPr>
                <a:xfrm flipH="1">
                  <a:off x="2400750"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1" name="Google Shape;3171;p28"/>
                <p:cNvSpPr/>
                <p:nvPr/>
              </p:nvSpPr>
              <p:spPr>
                <a:xfrm flipH="1">
                  <a:off x="2400750"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28"/>
                <p:cNvSpPr/>
                <p:nvPr/>
              </p:nvSpPr>
              <p:spPr>
                <a:xfrm flipH="1">
                  <a:off x="2699950" y="3238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28"/>
                <p:cNvSpPr/>
                <p:nvPr/>
              </p:nvSpPr>
              <p:spPr>
                <a:xfrm flipH="1">
                  <a:off x="2699950" y="3589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28"/>
                <p:cNvSpPr/>
                <p:nvPr/>
              </p:nvSpPr>
              <p:spPr>
                <a:xfrm flipH="1">
                  <a:off x="2699950" y="4028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28"/>
                <p:cNvSpPr/>
                <p:nvPr/>
              </p:nvSpPr>
              <p:spPr>
                <a:xfrm flipH="1">
                  <a:off x="2699950" y="4204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28"/>
                <p:cNvSpPr/>
                <p:nvPr/>
              </p:nvSpPr>
              <p:spPr>
                <a:xfrm flipH="1">
                  <a:off x="2584250" y="3458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28"/>
                <p:cNvSpPr/>
                <p:nvPr/>
              </p:nvSpPr>
              <p:spPr>
                <a:xfrm flipH="1">
                  <a:off x="2584250" y="3765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28"/>
                <p:cNvSpPr/>
                <p:nvPr/>
              </p:nvSpPr>
              <p:spPr>
                <a:xfrm flipH="1">
                  <a:off x="2208475" y="3019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28"/>
                <p:cNvSpPr/>
                <p:nvPr/>
              </p:nvSpPr>
              <p:spPr>
                <a:xfrm flipH="1">
                  <a:off x="2208475" y="3238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28"/>
                <p:cNvSpPr/>
                <p:nvPr/>
              </p:nvSpPr>
              <p:spPr>
                <a:xfrm flipH="1">
                  <a:off x="2208475" y="3458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28"/>
                <p:cNvSpPr/>
                <p:nvPr/>
              </p:nvSpPr>
              <p:spPr>
                <a:xfrm flipH="1">
                  <a:off x="2208475" y="3633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28"/>
                <p:cNvSpPr/>
                <p:nvPr/>
              </p:nvSpPr>
              <p:spPr>
                <a:xfrm flipH="1">
                  <a:off x="2208475" y="3809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28"/>
                <p:cNvSpPr/>
                <p:nvPr/>
              </p:nvSpPr>
              <p:spPr>
                <a:xfrm flipH="1">
                  <a:off x="2208475" y="3984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28"/>
                <p:cNvSpPr/>
                <p:nvPr/>
              </p:nvSpPr>
              <p:spPr>
                <a:xfrm flipH="1">
                  <a:off x="2208475" y="4160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5" name="Google Shape;3185;p28"/>
                <p:cNvSpPr/>
                <p:nvPr/>
              </p:nvSpPr>
              <p:spPr>
                <a:xfrm flipH="1">
                  <a:off x="2208475" y="4379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6" name="Google Shape;3186;p28"/>
                <p:cNvSpPr/>
                <p:nvPr/>
              </p:nvSpPr>
              <p:spPr>
                <a:xfrm flipH="1">
                  <a:off x="2208475" y="4555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28"/>
                <p:cNvSpPr/>
                <p:nvPr/>
              </p:nvSpPr>
              <p:spPr>
                <a:xfrm flipH="1">
                  <a:off x="2484525"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28"/>
                <p:cNvSpPr/>
                <p:nvPr/>
              </p:nvSpPr>
              <p:spPr>
                <a:xfrm flipH="1">
                  <a:off x="2484525"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28"/>
                <p:cNvSpPr/>
                <p:nvPr/>
              </p:nvSpPr>
              <p:spPr>
                <a:xfrm flipH="1">
                  <a:off x="2484525"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28"/>
                <p:cNvSpPr/>
                <p:nvPr/>
              </p:nvSpPr>
              <p:spPr>
                <a:xfrm flipH="1">
                  <a:off x="2484525"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28"/>
                <p:cNvSpPr/>
                <p:nvPr/>
              </p:nvSpPr>
              <p:spPr>
                <a:xfrm flipH="1">
                  <a:off x="2484525"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28"/>
                <p:cNvSpPr/>
                <p:nvPr/>
              </p:nvSpPr>
              <p:spPr>
                <a:xfrm flipH="1">
                  <a:off x="2484525"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28"/>
                <p:cNvSpPr/>
                <p:nvPr/>
              </p:nvSpPr>
              <p:spPr>
                <a:xfrm flipH="1">
                  <a:off x="2484525"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28"/>
                <p:cNvSpPr/>
                <p:nvPr/>
              </p:nvSpPr>
              <p:spPr>
                <a:xfrm flipH="1">
                  <a:off x="2400750"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5" name="Google Shape;3195;p28"/>
                <p:cNvSpPr/>
                <p:nvPr/>
              </p:nvSpPr>
              <p:spPr>
                <a:xfrm flipH="1">
                  <a:off x="2400750"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28"/>
                <p:cNvSpPr/>
                <p:nvPr/>
              </p:nvSpPr>
              <p:spPr>
                <a:xfrm flipH="1">
                  <a:off x="2400750"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28"/>
                <p:cNvSpPr/>
                <p:nvPr/>
              </p:nvSpPr>
              <p:spPr>
                <a:xfrm flipH="1">
                  <a:off x="2400750"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28"/>
                <p:cNvSpPr/>
                <p:nvPr/>
              </p:nvSpPr>
              <p:spPr>
                <a:xfrm flipH="1">
                  <a:off x="2699950" y="3633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28"/>
                <p:cNvSpPr/>
                <p:nvPr/>
              </p:nvSpPr>
              <p:spPr>
                <a:xfrm flipH="1">
                  <a:off x="2699950" y="4160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28"/>
                <p:cNvSpPr/>
                <p:nvPr/>
              </p:nvSpPr>
              <p:spPr>
                <a:xfrm flipH="1">
                  <a:off x="2584250" y="2800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28"/>
                <p:cNvSpPr/>
                <p:nvPr/>
              </p:nvSpPr>
              <p:spPr>
                <a:xfrm flipH="1">
                  <a:off x="2584250" y="3195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28"/>
                <p:cNvSpPr/>
                <p:nvPr/>
              </p:nvSpPr>
              <p:spPr>
                <a:xfrm flipH="1">
                  <a:off x="2584250" y="3941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28"/>
                <p:cNvSpPr/>
                <p:nvPr/>
              </p:nvSpPr>
              <p:spPr>
                <a:xfrm flipH="1">
                  <a:off x="2584250" y="4072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28"/>
                <p:cNvSpPr/>
                <p:nvPr/>
              </p:nvSpPr>
              <p:spPr>
                <a:xfrm flipH="1">
                  <a:off x="2208475" y="3195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28"/>
                <p:cNvSpPr/>
                <p:nvPr/>
              </p:nvSpPr>
              <p:spPr>
                <a:xfrm flipH="1">
                  <a:off x="2208475" y="3414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28"/>
                <p:cNvSpPr/>
                <p:nvPr/>
              </p:nvSpPr>
              <p:spPr>
                <a:xfrm flipH="1">
                  <a:off x="2208475" y="4028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28"/>
                <p:cNvSpPr/>
                <p:nvPr/>
              </p:nvSpPr>
              <p:spPr>
                <a:xfrm flipH="1">
                  <a:off x="2484525"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28"/>
                <p:cNvSpPr/>
                <p:nvPr/>
              </p:nvSpPr>
              <p:spPr>
                <a:xfrm flipH="1">
                  <a:off x="2400750"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28"/>
                <p:cNvSpPr/>
                <p:nvPr/>
              </p:nvSpPr>
              <p:spPr>
                <a:xfrm flipH="1">
                  <a:off x="2400750"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28"/>
                <p:cNvSpPr/>
                <p:nvPr/>
              </p:nvSpPr>
              <p:spPr>
                <a:xfrm flipH="1">
                  <a:off x="2400750"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28"/>
                <p:cNvSpPr/>
                <p:nvPr/>
              </p:nvSpPr>
              <p:spPr>
                <a:xfrm flipH="1">
                  <a:off x="2400750"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28"/>
                <p:cNvSpPr/>
                <p:nvPr/>
              </p:nvSpPr>
              <p:spPr>
                <a:xfrm flipH="1">
                  <a:off x="2400750"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28"/>
                <p:cNvSpPr/>
                <p:nvPr/>
              </p:nvSpPr>
              <p:spPr>
                <a:xfrm flipH="1">
                  <a:off x="2400750"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28"/>
                <p:cNvSpPr/>
                <p:nvPr/>
              </p:nvSpPr>
              <p:spPr>
                <a:xfrm flipH="1">
                  <a:off x="2400750"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28"/>
                <p:cNvSpPr/>
                <p:nvPr/>
              </p:nvSpPr>
              <p:spPr>
                <a:xfrm flipH="1">
                  <a:off x="2400750"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28"/>
                <p:cNvSpPr/>
                <p:nvPr/>
              </p:nvSpPr>
              <p:spPr>
                <a:xfrm flipH="1">
                  <a:off x="2400750"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28"/>
                <p:cNvSpPr/>
                <p:nvPr/>
              </p:nvSpPr>
              <p:spPr>
                <a:xfrm flipH="1">
                  <a:off x="2400750"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28"/>
                <p:cNvSpPr/>
                <p:nvPr/>
              </p:nvSpPr>
              <p:spPr>
                <a:xfrm flipH="1">
                  <a:off x="2400750"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28"/>
                <p:cNvSpPr/>
                <p:nvPr/>
              </p:nvSpPr>
              <p:spPr>
                <a:xfrm flipH="1">
                  <a:off x="2400750"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28"/>
                <p:cNvSpPr/>
                <p:nvPr/>
              </p:nvSpPr>
              <p:spPr>
                <a:xfrm flipH="1">
                  <a:off x="2400750"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28"/>
                <p:cNvSpPr/>
                <p:nvPr/>
              </p:nvSpPr>
              <p:spPr>
                <a:xfrm flipH="1">
                  <a:off x="2400750"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28"/>
                <p:cNvSpPr/>
                <p:nvPr/>
              </p:nvSpPr>
              <p:spPr>
                <a:xfrm flipH="1">
                  <a:off x="2400750"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28"/>
                <p:cNvSpPr/>
                <p:nvPr/>
              </p:nvSpPr>
              <p:spPr>
                <a:xfrm flipH="1">
                  <a:off x="2400750"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28"/>
                <p:cNvSpPr/>
                <p:nvPr/>
              </p:nvSpPr>
              <p:spPr>
                <a:xfrm flipH="1">
                  <a:off x="2400750"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28"/>
                <p:cNvSpPr/>
                <p:nvPr/>
              </p:nvSpPr>
              <p:spPr>
                <a:xfrm flipH="1">
                  <a:off x="2400750"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28"/>
                <p:cNvSpPr/>
                <p:nvPr/>
              </p:nvSpPr>
              <p:spPr>
                <a:xfrm flipH="1">
                  <a:off x="2400750"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28"/>
                <p:cNvSpPr/>
                <p:nvPr/>
              </p:nvSpPr>
              <p:spPr>
                <a:xfrm flipH="1">
                  <a:off x="2699950" y="2931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28"/>
                <p:cNvSpPr/>
                <p:nvPr/>
              </p:nvSpPr>
              <p:spPr>
                <a:xfrm flipH="1">
                  <a:off x="2699950" y="3370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28"/>
                <p:cNvSpPr/>
                <p:nvPr/>
              </p:nvSpPr>
              <p:spPr>
                <a:xfrm flipH="1">
                  <a:off x="2699950" y="3546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28"/>
                <p:cNvSpPr/>
                <p:nvPr/>
              </p:nvSpPr>
              <p:spPr>
                <a:xfrm flipH="1">
                  <a:off x="2699950" y="3853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28"/>
                <p:cNvSpPr/>
                <p:nvPr/>
              </p:nvSpPr>
              <p:spPr>
                <a:xfrm flipH="1">
                  <a:off x="2699950" y="4072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28"/>
                <p:cNvSpPr/>
                <p:nvPr/>
              </p:nvSpPr>
              <p:spPr>
                <a:xfrm flipH="1">
                  <a:off x="2699950" y="4511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28"/>
                <p:cNvSpPr/>
                <p:nvPr/>
              </p:nvSpPr>
              <p:spPr>
                <a:xfrm flipH="1">
                  <a:off x="2699950" y="4687000"/>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28"/>
                <p:cNvSpPr/>
                <p:nvPr/>
              </p:nvSpPr>
              <p:spPr>
                <a:xfrm flipH="1">
                  <a:off x="2699950" y="4818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28"/>
                <p:cNvSpPr/>
                <p:nvPr/>
              </p:nvSpPr>
              <p:spPr>
                <a:xfrm flipH="1">
                  <a:off x="2584250" y="3107225"/>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28"/>
                <p:cNvSpPr/>
                <p:nvPr/>
              </p:nvSpPr>
              <p:spPr>
                <a:xfrm flipH="1">
                  <a:off x="2584250" y="3984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28"/>
                <p:cNvSpPr/>
                <p:nvPr/>
              </p:nvSpPr>
              <p:spPr>
                <a:xfrm flipH="1">
                  <a:off x="2584250" y="4248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28"/>
                <p:cNvSpPr/>
                <p:nvPr/>
              </p:nvSpPr>
              <p:spPr>
                <a:xfrm flipH="1">
                  <a:off x="2208475" y="2843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28"/>
                <p:cNvSpPr/>
                <p:nvPr/>
              </p:nvSpPr>
              <p:spPr>
                <a:xfrm flipH="1">
                  <a:off x="2208475" y="3151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28"/>
                <p:cNvSpPr/>
                <p:nvPr/>
              </p:nvSpPr>
              <p:spPr>
                <a:xfrm flipH="1">
                  <a:off x="2208475" y="3370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28"/>
                <p:cNvSpPr/>
                <p:nvPr/>
              </p:nvSpPr>
              <p:spPr>
                <a:xfrm flipH="1">
                  <a:off x="2208475" y="3546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28"/>
                <p:cNvSpPr/>
                <p:nvPr/>
              </p:nvSpPr>
              <p:spPr>
                <a:xfrm flipH="1">
                  <a:off x="2208475" y="3765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28"/>
                <p:cNvSpPr/>
                <p:nvPr/>
              </p:nvSpPr>
              <p:spPr>
                <a:xfrm flipH="1">
                  <a:off x="2208475" y="3897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28"/>
                <p:cNvSpPr/>
                <p:nvPr/>
              </p:nvSpPr>
              <p:spPr>
                <a:xfrm flipH="1">
                  <a:off x="2208475" y="4072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28"/>
                <p:cNvSpPr/>
                <p:nvPr/>
              </p:nvSpPr>
              <p:spPr>
                <a:xfrm flipH="1">
                  <a:off x="2208475" y="4335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28"/>
                <p:cNvSpPr/>
                <p:nvPr/>
              </p:nvSpPr>
              <p:spPr>
                <a:xfrm flipH="1">
                  <a:off x="2208475" y="4423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28"/>
                <p:cNvSpPr/>
                <p:nvPr/>
              </p:nvSpPr>
              <p:spPr>
                <a:xfrm flipH="1">
                  <a:off x="2208475" y="4818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28"/>
                <p:cNvSpPr/>
                <p:nvPr/>
              </p:nvSpPr>
              <p:spPr>
                <a:xfrm flipH="1">
                  <a:off x="2484525"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28"/>
                <p:cNvSpPr/>
                <p:nvPr/>
              </p:nvSpPr>
              <p:spPr>
                <a:xfrm flipH="1">
                  <a:off x="2484525"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28"/>
                <p:cNvSpPr/>
                <p:nvPr/>
              </p:nvSpPr>
              <p:spPr>
                <a:xfrm flipH="1">
                  <a:off x="2484525"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28"/>
                <p:cNvSpPr/>
                <p:nvPr/>
              </p:nvSpPr>
              <p:spPr>
                <a:xfrm flipH="1">
                  <a:off x="2484525"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28"/>
                <p:cNvSpPr/>
                <p:nvPr/>
              </p:nvSpPr>
              <p:spPr>
                <a:xfrm flipH="1">
                  <a:off x="2400750"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28"/>
                <p:cNvSpPr/>
                <p:nvPr/>
              </p:nvSpPr>
              <p:spPr>
                <a:xfrm flipH="1">
                  <a:off x="2400750"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28"/>
                <p:cNvSpPr/>
                <p:nvPr/>
              </p:nvSpPr>
              <p:spPr>
                <a:xfrm flipH="1">
                  <a:off x="2400750"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28"/>
                <p:cNvSpPr/>
                <p:nvPr/>
              </p:nvSpPr>
              <p:spPr>
                <a:xfrm flipH="1">
                  <a:off x="2400750"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28"/>
                <p:cNvSpPr/>
                <p:nvPr/>
              </p:nvSpPr>
              <p:spPr>
                <a:xfrm flipH="1">
                  <a:off x="2400750"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28"/>
                <p:cNvSpPr/>
                <p:nvPr/>
              </p:nvSpPr>
              <p:spPr>
                <a:xfrm flipH="1">
                  <a:off x="2400750"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28"/>
                <p:cNvSpPr/>
                <p:nvPr/>
              </p:nvSpPr>
              <p:spPr>
                <a:xfrm flipH="1">
                  <a:off x="2400750"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28"/>
                <p:cNvSpPr/>
                <p:nvPr/>
              </p:nvSpPr>
              <p:spPr>
                <a:xfrm flipH="1">
                  <a:off x="2400750"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28"/>
                <p:cNvSpPr/>
                <p:nvPr/>
              </p:nvSpPr>
              <p:spPr>
                <a:xfrm flipH="1">
                  <a:off x="2400750"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28"/>
                <p:cNvSpPr/>
                <p:nvPr/>
              </p:nvSpPr>
              <p:spPr>
                <a:xfrm flipH="1">
                  <a:off x="2400750"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28"/>
                <p:cNvSpPr/>
                <p:nvPr/>
              </p:nvSpPr>
              <p:spPr>
                <a:xfrm flipH="1">
                  <a:off x="2400750"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28"/>
                <p:cNvSpPr/>
                <p:nvPr/>
              </p:nvSpPr>
              <p:spPr>
                <a:xfrm flipH="1">
                  <a:off x="2400750"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28"/>
                <p:cNvSpPr/>
                <p:nvPr/>
              </p:nvSpPr>
              <p:spPr>
                <a:xfrm flipH="1">
                  <a:off x="2400750"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28"/>
                <p:cNvSpPr/>
                <p:nvPr/>
              </p:nvSpPr>
              <p:spPr>
                <a:xfrm flipH="1">
                  <a:off x="2400750"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66" name="Google Shape;3266;p28"/>
              <p:cNvSpPr/>
              <p:nvPr/>
            </p:nvSpPr>
            <p:spPr>
              <a:xfrm flipH="1">
                <a:off x="2397400"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28"/>
              <p:cNvSpPr/>
              <p:nvPr/>
            </p:nvSpPr>
            <p:spPr>
              <a:xfrm flipH="1">
                <a:off x="2324800" y="2800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28"/>
              <p:cNvSpPr/>
              <p:nvPr/>
            </p:nvSpPr>
            <p:spPr>
              <a:xfrm flipH="1">
                <a:off x="2324800" y="2843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28"/>
              <p:cNvSpPr/>
              <p:nvPr/>
            </p:nvSpPr>
            <p:spPr>
              <a:xfrm flipH="1">
                <a:off x="2324800" y="2887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28"/>
              <p:cNvSpPr/>
              <p:nvPr/>
            </p:nvSpPr>
            <p:spPr>
              <a:xfrm flipH="1">
                <a:off x="2324800" y="2975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28"/>
              <p:cNvSpPr/>
              <p:nvPr/>
            </p:nvSpPr>
            <p:spPr>
              <a:xfrm flipH="1">
                <a:off x="2324800" y="3019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28"/>
              <p:cNvSpPr/>
              <p:nvPr/>
            </p:nvSpPr>
            <p:spPr>
              <a:xfrm flipH="1">
                <a:off x="2324800" y="3063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28"/>
              <p:cNvSpPr/>
              <p:nvPr/>
            </p:nvSpPr>
            <p:spPr>
              <a:xfrm flipH="1">
                <a:off x="2324800" y="3107225"/>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28"/>
              <p:cNvSpPr/>
              <p:nvPr/>
            </p:nvSpPr>
            <p:spPr>
              <a:xfrm flipH="1">
                <a:off x="2324800" y="3151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28"/>
              <p:cNvSpPr/>
              <p:nvPr/>
            </p:nvSpPr>
            <p:spPr>
              <a:xfrm flipH="1">
                <a:off x="2324800" y="3195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28"/>
              <p:cNvSpPr/>
              <p:nvPr/>
            </p:nvSpPr>
            <p:spPr>
              <a:xfrm flipH="1">
                <a:off x="2324800" y="3238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28"/>
              <p:cNvSpPr/>
              <p:nvPr/>
            </p:nvSpPr>
            <p:spPr>
              <a:xfrm flipH="1">
                <a:off x="2324800" y="3326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28"/>
              <p:cNvSpPr/>
              <p:nvPr/>
            </p:nvSpPr>
            <p:spPr>
              <a:xfrm flipH="1">
                <a:off x="2324800" y="3370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28"/>
              <p:cNvSpPr/>
              <p:nvPr/>
            </p:nvSpPr>
            <p:spPr>
              <a:xfrm flipH="1">
                <a:off x="2324800" y="3458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28"/>
              <p:cNvSpPr/>
              <p:nvPr/>
            </p:nvSpPr>
            <p:spPr>
              <a:xfrm flipH="1">
                <a:off x="2324800" y="3502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28"/>
              <p:cNvSpPr/>
              <p:nvPr/>
            </p:nvSpPr>
            <p:spPr>
              <a:xfrm flipH="1">
                <a:off x="2324800" y="3546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28"/>
              <p:cNvSpPr/>
              <p:nvPr/>
            </p:nvSpPr>
            <p:spPr>
              <a:xfrm flipH="1">
                <a:off x="2324800" y="3633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28"/>
              <p:cNvSpPr/>
              <p:nvPr/>
            </p:nvSpPr>
            <p:spPr>
              <a:xfrm flipH="1">
                <a:off x="2324800" y="3677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28"/>
              <p:cNvSpPr/>
              <p:nvPr/>
            </p:nvSpPr>
            <p:spPr>
              <a:xfrm flipH="1">
                <a:off x="2324800" y="3765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28"/>
              <p:cNvSpPr/>
              <p:nvPr/>
            </p:nvSpPr>
            <p:spPr>
              <a:xfrm flipH="1">
                <a:off x="2324800" y="3809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28"/>
              <p:cNvSpPr/>
              <p:nvPr/>
            </p:nvSpPr>
            <p:spPr>
              <a:xfrm flipH="1">
                <a:off x="2324800" y="3853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28"/>
              <p:cNvSpPr/>
              <p:nvPr/>
            </p:nvSpPr>
            <p:spPr>
              <a:xfrm flipH="1">
                <a:off x="2324800" y="3897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28"/>
              <p:cNvSpPr/>
              <p:nvPr/>
            </p:nvSpPr>
            <p:spPr>
              <a:xfrm flipH="1">
                <a:off x="2324800" y="4028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28"/>
              <p:cNvSpPr/>
              <p:nvPr/>
            </p:nvSpPr>
            <p:spPr>
              <a:xfrm flipH="1">
                <a:off x="2324800" y="4072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28"/>
              <p:cNvSpPr/>
              <p:nvPr/>
            </p:nvSpPr>
            <p:spPr>
              <a:xfrm flipH="1">
                <a:off x="2324800" y="4116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28"/>
              <p:cNvSpPr/>
              <p:nvPr/>
            </p:nvSpPr>
            <p:spPr>
              <a:xfrm flipH="1">
                <a:off x="2324800" y="4204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28"/>
              <p:cNvSpPr/>
              <p:nvPr/>
            </p:nvSpPr>
            <p:spPr>
              <a:xfrm flipH="1">
                <a:off x="2324800" y="4248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28"/>
              <p:cNvSpPr/>
              <p:nvPr/>
            </p:nvSpPr>
            <p:spPr>
              <a:xfrm flipH="1">
                <a:off x="2324800" y="4335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28"/>
              <p:cNvSpPr/>
              <p:nvPr/>
            </p:nvSpPr>
            <p:spPr>
              <a:xfrm flipH="1">
                <a:off x="2324800" y="4379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28"/>
              <p:cNvSpPr/>
              <p:nvPr/>
            </p:nvSpPr>
            <p:spPr>
              <a:xfrm flipH="1">
                <a:off x="2324800" y="4423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28"/>
              <p:cNvSpPr/>
              <p:nvPr/>
            </p:nvSpPr>
            <p:spPr>
              <a:xfrm flipH="1">
                <a:off x="2324800" y="4467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28"/>
              <p:cNvSpPr/>
              <p:nvPr/>
            </p:nvSpPr>
            <p:spPr>
              <a:xfrm flipH="1">
                <a:off x="2324800" y="4511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28"/>
              <p:cNvSpPr/>
              <p:nvPr/>
            </p:nvSpPr>
            <p:spPr>
              <a:xfrm flipH="1">
                <a:off x="2324800" y="4555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28"/>
              <p:cNvSpPr/>
              <p:nvPr/>
            </p:nvSpPr>
            <p:spPr>
              <a:xfrm flipH="1">
                <a:off x="2324800" y="4643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28"/>
              <p:cNvSpPr/>
              <p:nvPr/>
            </p:nvSpPr>
            <p:spPr>
              <a:xfrm flipH="1">
                <a:off x="2324800" y="4687000"/>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28"/>
              <p:cNvSpPr/>
              <p:nvPr/>
            </p:nvSpPr>
            <p:spPr>
              <a:xfrm flipH="1">
                <a:off x="2324800" y="4730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28"/>
              <p:cNvSpPr/>
              <p:nvPr/>
            </p:nvSpPr>
            <p:spPr>
              <a:xfrm flipH="1">
                <a:off x="2324800" y="4774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28"/>
              <p:cNvSpPr/>
              <p:nvPr/>
            </p:nvSpPr>
            <p:spPr>
              <a:xfrm flipH="1">
                <a:off x="2324800" y="4818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28"/>
              <p:cNvSpPr/>
              <p:nvPr/>
            </p:nvSpPr>
            <p:spPr>
              <a:xfrm flipH="1">
                <a:off x="2324800" y="4862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28"/>
              <p:cNvSpPr/>
              <p:nvPr/>
            </p:nvSpPr>
            <p:spPr>
              <a:xfrm flipH="1">
                <a:off x="2324800" y="4906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28"/>
              <p:cNvSpPr/>
              <p:nvPr/>
            </p:nvSpPr>
            <p:spPr>
              <a:xfrm flipH="1">
                <a:off x="2324800" y="4950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28"/>
              <p:cNvSpPr/>
              <p:nvPr/>
            </p:nvSpPr>
            <p:spPr>
              <a:xfrm flipH="1">
                <a:off x="2324800" y="4994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8" name="Google Shape;3308;p28"/>
              <p:cNvSpPr/>
              <p:nvPr/>
            </p:nvSpPr>
            <p:spPr>
              <a:xfrm flipH="1">
                <a:off x="2324800" y="5038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9" name="Google Shape;3309;p28"/>
              <p:cNvSpPr/>
              <p:nvPr/>
            </p:nvSpPr>
            <p:spPr>
              <a:xfrm flipH="1">
                <a:off x="2324800" y="3589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0" name="Google Shape;3310;p28"/>
              <p:cNvSpPr/>
              <p:nvPr/>
            </p:nvSpPr>
            <p:spPr>
              <a:xfrm flipH="1">
                <a:off x="2324800" y="2931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1" name="Google Shape;3311;p28"/>
              <p:cNvSpPr/>
              <p:nvPr/>
            </p:nvSpPr>
            <p:spPr>
              <a:xfrm flipH="1">
                <a:off x="2324800" y="3941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28"/>
              <p:cNvSpPr/>
              <p:nvPr/>
            </p:nvSpPr>
            <p:spPr>
              <a:xfrm flipH="1">
                <a:off x="2324800" y="3282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28"/>
              <p:cNvSpPr/>
              <p:nvPr/>
            </p:nvSpPr>
            <p:spPr>
              <a:xfrm flipH="1">
                <a:off x="2324800" y="3414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28"/>
              <p:cNvSpPr/>
              <p:nvPr/>
            </p:nvSpPr>
            <p:spPr>
              <a:xfrm flipH="1">
                <a:off x="2324800" y="3721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28"/>
              <p:cNvSpPr/>
              <p:nvPr/>
            </p:nvSpPr>
            <p:spPr>
              <a:xfrm flipH="1">
                <a:off x="2324800" y="3984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28"/>
              <p:cNvSpPr/>
              <p:nvPr/>
            </p:nvSpPr>
            <p:spPr>
              <a:xfrm flipH="1">
                <a:off x="2324800" y="4160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28"/>
              <p:cNvSpPr/>
              <p:nvPr/>
            </p:nvSpPr>
            <p:spPr>
              <a:xfrm flipH="1">
                <a:off x="2324800" y="4292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28"/>
              <p:cNvSpPr/>
              <p:nvPr/>
            </p:nvSpPr>
            <p:spPr>
              <a:xfrm flipH="1">
                <a:off x="2324800" y="4599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319" name="Google Shape;3319;p28"/>
            <p:cNvGrpSpPr/>
            <p:nvPr/>
          </p:nvGrpSpPr>
          <p:grpSpPr>
            <a:xfrm>
              <a:off x="2229200" y="2775725"/>
              <a:ext cx="71850" cy="2317800"/>
              <a:chOff x="2005000" y="2776125"/>
              <a:chExt cx="71850" cy="2317800"/>
            </a:xfrm>
          </p:grpSpPr>
          <p:sp>
            <p:nvSpPr>
              <p:cNvPr id="3320" name="Google Shape;3320;p28"/>
              <p:cNvSpPr/>
              <p:nvPr/>
            </p:nvSpPr>
            <p:spPr>
              <a:xfrm flipH="1">
                <a:off x="2064850" y="2776125"/>
                <a:ext cx="12000" cy="2317800"/>
              </a:xfrm>
              <a:custGeom>
                <a:avLst/>
                <a:gdLst/>
                <a:ahLst/>
                <a:cxnLst/>
                <a:rect l="l" t="t" r="r" b="b"/>
                <a:pathLst>
                  <a:path w="480" h="92712" extrusionOk="0">
                    <a:moveTo>
                      <a:pt x="1" y="0"/>
                    </a:moveTo>
                    <a:lnTo>
                      <a:pt x="1" y="92711"/>
                    </a:lnTo>
                    <a:lnTo>
                      <a:pt x="479" y="92711"/>
                    </a:lnTo>
                    <a:lnTo>
                      <a:pt x="479"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28"/>
              <p:cNvSpPr/>
              <p:nvPr/>
            </p:nvSpPr>
            <p:spPr>
              <a:xfrm flipH="1">
                <a:off x="2005000" y="2800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28"/>
              <p:cNvSpPr/>
              <p:nvPr/>
            </p:nvSpPr>
            <p:spPr>
              <a:xfrm flipH="1">
                <a:off x="2005000" y="2843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28"/>
              <p:cNvSpPr/>
              <p:nvPr/>
            </p:nvSpPr>
            <p:spPr>
              <a:xfrm flipH="1">
                <a:off x="2005000" y="2887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28"/>
              <p:cNvSpPr/>
              <p:nvPr/>
            </p:nvSpPr>
            <p:spPr>
              <a:xfrm flipH="1">
                <a:off x="2005000" y="2931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28"/>
              <p:cNvSpPr/>
              <p:nvPr/>
            </p:nvSpPr>
            <p:spPr>
              <a:xfrm flipH="1">
                <a:off x="2005000" y="2975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28"/>
              <p:cNvSpPr/>
              <p:nvPr/>
            </p:nvSpPr>
            <p:spPr>
              <a:xfrm flipH="1">
                <a:off x="2005000" y="3107225"/>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28"/>
              <p:cNvSpPr/>
              <p:nvPr/>
            </p:nvSpPr>
            <p:spPr>
              <a:xfrm flipH="1">
                <a:off x="2005000" y="3151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28"/>
              <p:cNvSpPr/>
              <p:nvPr/>
            </p:nvSpPr>
            <p:spPr>
              <a:xfrm flipH="1">
                <a:off x="2005000" y="3238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28"/>
              <p:cNvSpPr/>
              <p:nvPr/>
            </p:nvSpPr>
            <p:spPr>
              <a:xfrm flipH="1">
                <a:off x="2005000" y="3282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28"/>
              <p:cNvSpPr/>
              <p:nvPr/>
            </p:nvSpPr>
            <p:spPr>
              <a:xfrm flipH="1">
                <a:off x="2005000" y="3370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28"/>
              <p:cNvSpPr/>
              <p:nvPr/>
            </p:nvSpPr>
            <p:spPr>
              <a:xfrm flipH="1">
                <a:off x="2005000" y="3414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28"/>
              <p:cNvSpPr/>
              <p:nvPr/>
            </p:nvSpPr>
            <p:spPr>
              <a:xfrm flipH="1">
                <a:off x="2005000" y="3458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28"/>
              <p:cNvSpPr/>
              <p:nvPr/>
            </p:nvSpPr>
            <p:spPr>
              <a:xfrm flipH="1">
                <a:off x="2005000" y="3546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28"/>
              <p:cNvSpPr/>
              <p:nvPr/>
            </p:nvSpPr>
            <p:spPr>
              <a:xfrm flipH="1">
                <a:off x="2005000" y="3633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28"/>
              <p:cNvSpPr/>
              <p:nvPr/>
            </p:nvSpPr>
            <p:spPr>
              <a:xfrm flipH="1">
                <a:off x="2005000" y="3677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28"/>
              <p:cNvSpPr/>
              <p:nvPr/>
            </p:nvSpPr>
            <p:spPr>
              <a:xfrm flipH="1">
                <a:off x="2005000" y="3721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28"/>
              <p:cNvSpPr/>
              <p:nvPr/>
            </p:nvSpPr>
            <p:spPr>
              <a:xfrm flipH="1">
                <a:off x="2005000" y="3765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28"/>
              <p:cNvSpPr/>
              <p:nvPr/>
            </p:nvSpPr>
            <p:spPr>
              <a:xfrm flipH="1">
                <a:off x="2005000" y="3897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28"/>
              <p:cNvSpPr/>
              <p:nvPr/>
            </p:nvSpPr>
            <p:spPr>
              <a:xfrm flipH="1">
                <a:off x="2005000" y="3941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28"/>
              <p:cNvSpPr/>
              <p:nvPr/>
            </p:nvSpPr>
            <p:spPr>
              <a:xfrm flipH="1">
                <a:off x="2005000" y="3984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28"/>
              <p:cNvSpPr/>
              <p:nvPr/>
            </p:nvSpPr>
            <p:spPr>
              <a:xfrm flipH="1">
                <a:off x="2005000" y="4028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28"/>
              <p:cNvSpPr/>
              <p:nvPr/>
            </p:nvSpPr>
            <p:spPr>
              <a:xfrm flipH="1">
                <a:off x="2005000" y="4116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28"/>
              <p:cNvSpPr/>
              <p:nvPr/>
            </p:nvSpPr>
            <p:spPr>
              <a:xfrm flipH="1">
                <a:off x="2005000" y="4204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28"/>
              <p:cNvSpPr/>
              <p:nvPr/>
            </p:nvSpPr>
            <p:spPr>
              <a:xfrm flipH="1">
                <a:off x="2005000" y="4248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28"/>
              <p:cNvSpPr/>
              <p:nvPr/>
            </p:nvSpPr>
            <p:spPr>
              <a:xfrm flipH="1">
                <a:off x="2005000" y="4292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28"/>
              <p:cNvSpPr/>
              <p:nvPr/>
            </p:nvSpPr>
            <p:spPr>
              <a:xfrm flipH="1">
                <a:off x="2005000" y="4379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28"/>
              <p:cNvSpPr/>
              <p:nvPr/>
            </p:nvSpPr>
            <p:spPr>
              <a:xfrm flipH="1">
                <a:off x="2005000" y="4423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28"/>
              <p:cNvSpPr/>
              <p:nvPr/>
            </p:nvSpPr>
            <p:spPr>
              <a:xfrm flipH="1">
                <a:off x="2005000" y="4467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28"/>
              <p:cNvSpPr/>
              <p:nvPr/>
            </p:nvSpPr>
            <p:spPr>
              <a:xfrm flipH="1">
                <a:off x="2005000" y="4511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28"/>
              <p:cNvSpPr/>
              <p:nvPr/>
            </p:nvSpPr>
            <p:spPr>
              <a:xfrm flipH="1">
                <a:off x="2005000" y="4687000"/>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28"/>
              <p:cNvSpPr/>
              <p:nvPr/>
            </p:nvSpPr>
            <p:spPr>
              <a:xfrm flipH="1">
                <a:off x="2005000" y="4730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28"/>
              <p:cNvSpPr/>
              <p:nvPr/>
            </p:nvSpPr>
            <p:spPr>
              <a:xfrm flipH="1">
                <a:off x="2005000" y="4774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28"/>
              <p:cNvSpPr/>
              <p:nvPr/>
            </p:nvSpPr>
            <p:spPr>
              <a:xfrm flipH="1">
                <a:off x="2005000" y="4818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28"/>
              <p:cNvSpPr/>
              <p:nvPr/>
            </p:nvSpPr>
            <p:spPr>
              <a:xfrm flipH="1">
                <a:off x="2005000" y="4862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28"/>
              <p:cNvSpPr/>
              <p:nvPr/>
            </p:nvSpPr>
            <p:spPr>
              <a:xfrm flipH="1">
                <a:off x="2005000" y="4906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28"/>
              <p:cNvSpPr/>
              <p:nvPr/>
            </p:nvSpPr>
            <p:spPr>
              <a:xfrm flipH="1">
                <a:off x="2005000" y="4950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28"/>
              <p:cNvSpPr/>
              <p:nvPr/>
            </p:nvSpPr>
            <p:spPr>
              <a:xfrm flipH="1">
                <a:off x="2005000" y="4994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28"/>
              <p:cNvSpPr/>
              <p:nvPr/>
            </p:nvSpPr>
            <p:spPr>
              <a:xfrm flipH="1">
                <a:off x="2005000" y="5038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28"/>
              <p:cNvSpPr/>
              <p:nvPr/>
            </p:nvSpPr>
            <p:spPr>
              <a:xfrm flipH="1">
                <a:off x="2005000" y="3019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28"/>
              <p:cNvSpPr/>
              <p:nvPr/>
            </p:nvSpPr>
            <p:spPr>
              <a:xfrm flipH="1">
                <a:off x="2005000" y="3326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28"/>
              <p:cNvSpPr/>
              <p:nvPr/>
            </p:nvSpPr>
            <p:spPr>
              <a:xfrm flipH="1">
                <a:off x="2005000" y="3589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28"/>
              <p:cNvSpPr/>
              <p:nvPr/>
            </p:nvSpPr>
            <p:spPr>
              <a:xfrm flipH="1">
                <a:off x="2005000" y="3809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28"/>
              <p:cNvSpPr/>
              <p:nvPr/>
            </p:nvSpPr>
            <p:spPr>
              <a:xfrm flipH="1">
                <a:off x="2005000" y="4160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28"/>
              <p:cNvSpPr/>
              <p:nvPr/>
            </p:nvSpPr>
            <p:spPr>
              <a:xfrm flipH="1">
                <a:off x="2005000" y="3195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28"/>
              <p:cNvSpPr/>
              <p:nvPr/>
            </p:nvSpPr>
            <p:spPr>
              <a:xfrm flipH="1">
                <a:off x="2005000" y="3063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28"/>
              <p:cNvSpPr/>
              <p:nvPr/>
            </p:nvSpPr>
            <p:spPr>
              <a:xfrm flipH="1">
                <a:off x="2005000" y="3502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28"/>
              <p:cNvSpPr/>
              <p:nvPr/>
            </p:nvSpPr>
            <p:spPr>
              <a:xfrm flipH="1">
                <a:off x="2005000" y="3853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28"/>
              <p:cNvSpPr/>
              <p:nvPr/>
            </p:nvSpPr>
            <p:spPr>
              <a:xfrm flipH="1">
                <a:off x="2005000" y="4072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28"/>
              <p:cNvSpPr/>
              <p:nvPr/>
            </p:nvSpPr>
            <p:spPr>
              <a:xfrm flipH="1">
                <a:off x="2005000" y="4335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28"/>
              <p:cNvSpPr/>
              <p:nvPr/>
            </p:nvSpPr>
            <p:spPr>
              <a:xfrm flipH="1">
                <a:off x="2005000" y="4643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3371" name="Google Shape;3371;p28"/>
          <p:cNvGrpSpPr/>
          <p:nvPr/>
        </p:nvGrpSpPr>
        <p:grpSpPr>
          <a:xfrm>
            <a:off x="334231" y="4392879"/>
            <a:ext cx="3946095" cy="2492829"/>
            <a:chOff x="-206527" y="3294659"/>
            <a:chExt cx="2959571" cy="1869622"/>
          </a:xfrm>
        </p:grpSpPr>
        <p:sp>
          <p:nvSpPr>
            <p:cNvPr id="3372" name="Google Shape;3372;p28"/>
            <p:cNvSpPr/>
            <p:nvPr/>
          </p:nvSpPr>
          <p:spPr>
            <a:xfrm>
              <a:off x="-11842" y="4734821"/>
              <a:ext cx="2570174" cy="429360"/>
            </a:xfrm>
            <a:custGeom>
              <a:avLst/>
              <a:gdLst/>
              <a:ahLst/>
              <a:cxnLst/>
              <a:rect l="l" t="t" r="r" b="b"/>
              <a:pathLst>
                <a:path w="96478" h="15161" extrusionOk="0">
                  <a:moveTo>
                    <a:pt x="1" y="1"/>
                  </a:moveTo>
                  <a:lnTo>
                    <a:pt x="1" y="15160"/>
                  </a:lnTo>
                  <a:lnTo>
                    <a:pt x="96478" y="15160"/>
                  </a:lnTo>
                  <a:lnTo>
                    <a:pt x="9647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28"/>
            <p:cNvSpPr/>
            <p:nvPr/>
          </p:nvSpPr>
          <p:spPr>
            <a:xfrm>
              <a:off x="2412078" y="4795264"/>
              <a:ext cx="34019" cy="34019"/>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28"/>
            <p:cNvSpPr/>
            <p:nvPr/>
          </p:nvSpPr>
          <p:spPr>
            <a:xfrm>
              <a:off x="2412078" y="4617575"/>
              <a:ext cx="34019" cy="33167"/>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28"/>
            <p:cNvSpPr/>
            <p:nvPr/>
          </p:nvSpPr>
          <p:spPr>
            <a:xfrm>
              <a:off x="1613731" y="3372875"/>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28"/>
            <p:cNvSpPr/>
            <p:nvPr/>
          </p:nvSpPr>
          <p:spPr>
            <a:xfrm>
              <a:off x="1613731" y="341962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28"/>
            <p:cNvSpPr/>
            <p:nvPr/>
          </p:nvSpPr>
          <p:spPr>
            <a:xfrm>
              <a:off x="1613731" y="346640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28"/>
            <p:cNvSpPr/>
            <p:nvPr/>
          </p:nvSpPr>
          <p:spPr>
            <a:xfrm>
              <a:off x="1613731" y="365344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28"/>
            <p:cNvSpPr/>
            <p:nvPr/>
          </p:nvSpPr>
          <p:spPr>
            <a:xfrm>
              <a:off x="1613731" y="370020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28"/>
            <p:cNvSpPr/>
            <p:nvPr/>
          </p:nvSpPr>
          <p:spPr>
            <a:xfrm>
              <a:off x="1613731" y="374695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28"/>
            <p:cNvSpPr/>
            <p:nvPr/>
          </p:nvSpPr>
          <p:spPr>
            <a:xfrm>
              <a:off x="1613731" y="3793733"/>
              <a:ext cx="81652" cy="25521"/>
            </a:xfrm>
            <a:custGeom>
              <a:avLst/>
              <a:gdLst/>
              <a:ahLst/>
              <a:cxnLst/>
              <a:rect l="l" t="t" r="r" b="b"/>
              <a:pathLst>
                <a:path w="3065" h="958" extrusionOk="0">
                  <a:moveTo>
                    <a:pt x="1" y="0"/>
                  </a:moveTo>
                  <a:lnTo>
                    <a:pt x="1" y="958"/>
                  </a:lnTo>
                  <a:lnTo>
                    <a:pt x="3065" y="958"/>
                  </a:lnTo>
                  <a:lnTo>
                    <a:pt x="3065"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28"/>
            <p:cNvSpPr/>
            <p:nvPr/>
          </p:nvSpPr>
          <p:spPr>
            <a:xfrm>
              <a:off x="1613731" y="388724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28"/>
            <p:cNvSpPr/>
            <p:nvPr/>
          </p:nvSpPr>
          <p:spPr>
            <a:xfrm>
              <a:off x="1613731" y="393401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28"/>
            <p:cNvSpPr/>
            <p:nvPr/>
          </p:nvSpPr>
          <p:spPr>
            <a:xfrm>
              <a:off x="1613731" y="398077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28"/>
            <p:cNvSpPr/>
            <p:nvPr/>
          </p:nvSpPr>
          <p:spPr>
            <a:xfrm>
              <a:off x="1613731" y="412105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28"/>
            <p:cNvSpPr/>
            <p:nvPr/>
          </p:nvSpPr>
          <p:spPr>
            <a:xfrm>
              <a:off x="1613731" y="426134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28"/>
            <p:cNvSpPr/>
            <p:nvPr/>
          </p:nvSpPr>
          <p:spPr>
            <a:xfrm>
              <a:off x="1613731" y="430809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28"/>
            <p:cNvSpPr/>
            <p:nvPr/>
          </p:nvSpPr>
          <p:spPr>
            <a:xfrm>
              <a:off x="1613731" y="4354852"/>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28"/>
            <p:cNvSpPr/>
            <p:nvPr/>
          </p:nvSpPr>
          <p:spPr>
            <a:xfrm>
              <a:off x="1613731" y="4401631"/>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28"/>
            <p:cNvSpPr/>
            <p:nvPr/>
          </p:nvSpPr>
          <p:spPr>
            <a:xfrm>
              <a:off x="1613731" y="444838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28"/>
            <p:cNvSpPr/>
            <p:nvPr/>
          </p:nvSpPr>
          <p:spPr>
            <a:xfrm>
              <a:off x="1613731" y="449513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28"/>
            <p:cNvSpPr/>
            <p:nvPr/>
          </p:nvSpPr>
          <p:spPr>
            <a:xfrm>
              <a:off x="1613731" y="458867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28"/>
            <p:cNvSpPr/>
            <p:nvPr/>
          </p:nvSpPr>
          <p:spPr>
            <a:xfrm>
              <a:off x="1613731" y="4635424"/>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28"/>
            <p:cNvSpPr/>
            <p:nvPr/>
          </p:nvSpPr>
          <p:spPr>
            <a:xfrm>
              <a:off x="1613731" y="468217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28"/>
            <p:cNvSpPr/>
            <p:nvPr/>
          </p:nvSpPr>
          <p:spPr>
            <a:xfrm>
              <a:off x="1613731" y="4775710"/>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28"/>
            <p:cNvSpPr/>
            <p:nvPr/>
          </p:nvSpPr>
          <p:spPr>
            <a:xfrm>
              <a:off x="1613731" y="482246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28"/>
            <p:cNvSpPr/>
            <p:nvPr/>
          </p:nvSpPr>
          <p:spPr>
            <a:xfrm>
              <a:off x="1613731" y="491599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28"/>
            <p:cNvSpPr/>
            <p:nvPr/>
          </p:nvSpPr>
          <p:spPr>
            <a:xfrm>
              <a:off x="1613731" y="4962750"/>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28"/>
            <p:cNvSpPr/>
            <p:nvPr/>
          </p:nvSpPr>
          <p:spPr>
            <a:xfrm>
              <a:off x="1613731" y="500950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28"/>
            <p:cNvSpPr/>
            <p:nvPr/>
          </p:nvSpPr>
          <p:spPr>
            <a:xfrm>
              <a:off x="1613731" y="505628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28"/>
            <p:cNvSpPr/>
            <p:nvPr/>
          </p:nvSpPr>
          <p:spPr>
            <a:xfrm>
              <a:off x="1613731" y="510303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28"/>
            <p:cNvSpPr/>
            <p:nvPr/>
          </p:nvSpPr>
          <p:spPr>
            <a:xfrm>
              <a:off x="1737873" y="332612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28"/>
            <p:cNvSpPr/>
            <p:nvPr/>
          </p:nvSpPr>
          <p:spPr>
            <a:xfrm>
              <a:off x="1737873" y="3372875"/>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28"/>
            <p:cNvSpPr/>
            <p:nvPr/>
          </p:nvSpPr>
          <p:spPr>
            <a:xfrm>
              <a:off x="1737873" y="346640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28"/>
            <p:cNvSpPr/>
            <p:nvPr/>
          </p:nvSpPr>
          <p:spPr>
            <a:xfrm>
              <a:off x="1737873" y="351316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28"/>
            <p:cNvSpPr/>
            <p:nvPr/>
          </p:nvSpPr>
          <p:spPr>
            <a:xfrm>
              <a:off x="1737873" y="3559914"/>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28"/>
            <p:cNvSpPr/>
            <p:nvPr/>
          </p:nvSpPr>
          <p:spPr>
            <a:xfrm>
              <a:off x="1737873" y="3606694"/>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28"/>
            <p:cNvSpPr/>
            <p:nvPr/>
          </p:nvSpPr>
          <p:spPr>
            <a:xfrm>
              <a:off x="1737873" y="3653447"/>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28"/>
            <p:cNvSpPr/>
            <p:nvPr/>
          </p:nvSpPr>
          <p:spPr>
            <a:xfrm>
              <a:off x="1737873" y="370020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28"/>
            <p:cNvSpPr/>
            <p:nvPr/>
          </p:nvSpPr>
          <p:spPr>
            <a:xfrm>
              <a:off x="1737873" y="3793733"/>
              <a:ext cx="80799" cy="25521"/>
            </a:xfrm>
            <a:custGeom>
              <a:avLst/>
              <a:gdLst/>
              <a:ahLst/>
              <a:cxnLst/>
              <a:rect l="l" t="t" r="r" b="b"/>
              <a:pathLst>
                <a:path w="3033" h="958" extrusionOk="0">
                  <a:moveTo>
                    <a:pt x="0" y="0"/>
                  </a:moveTo>
                  <a:lnTo>
                    <a:pt x="0" y="958"/>
                  </a:lnTo>
                  <a:lnTo>
                    <a:pt x="3032" y="958"/>
                  </a:lnTo>
                  <a:lnTo>
                    <a:pt x="303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28"/>
            <p:cNvSpPr/>
            <p:nvPr/>
          </p:nvSpPr>
          <p:spPr>
            <a:xfrm>
              <a:off x="1737873" y="3840486"/>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28"/>
            <p:cNvSpPr/>
            <p:nvPr/>
          </p:nvSpPr>
          <p:spPr>
            <a:xfrm>
              <a:off x="1737873" y="388724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28"/>
            <p:cNvSpPr/>
            <p:nvPr/>
          </p:nvSpPr>
          <p:spPr>
            <a:xfrm>
              <a:off x="1737873" y="4027526"/>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28"/>
            <p:cNvSpPr/>
            <p:nvPr/>
          </p:nvSpPr>
          <p:spPr>
            <a:xfrm>
              <a:off x="1737873" y="412105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28"/>
            <p:cNvSpPr/>
            <p:nvPr/>
          </p:nvSpPr>
          <p:spPr>
            <a:xfrm>
              <a:off x="1737873" y="4167812"/>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28"/>
            <p:cNvSpPr/>
            <p:nvPr/>
          </p:nvSpPr>
          <p:spPr>
            <a:xfrm>
              <a:off x="1737873" y="4214565"/>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28"/>
            <p:cNvSpPr/>
            <p:nvPr/>
          </p:nvSpPr>
          <p:spPr>
            <a:xfrm>
              <a:off x="1737873" y="430809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28"/>
            <p:cNvSpPr/>
            <p:nvPr/>
          </p:nvSpPr>
          <p:spPr>
            <a:xfrm>
              <a:off x="1737873" y="4354852"/>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28"/>
            <p:cNvSpPr/>
            <p:nvPr/>
          </p:nvSpPr>
          <p:spPr>
            <a:xfrm>
              <a:off x="1737873" y="4401631"/>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28"/>
            <p:cNvSpPr/>
            <p:nvPr/>
          </p:nvSpPr>
          <p:spPr>
            <a:xfrm>
              <a:off x="1737873" y="444838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28"/>
            <p:cNvSpPr/>
            <p:nvPr/>
          </p:nvSpPr>
          <p:spPr>
            <a:xfrm>
              <a:off x="1737873" y="449513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28"/>
            <p:cNvSpPr/>
            <p:nvPr/>
          </p:nvSpPr>
          <p:spPr>
            <a:xfrm>
              <a:off x="1737873" y="4541891"/>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28"/>
            <p:cNvSpPr/>
            <p:nvPr/>
          </p:nvSpPr>
          <p:spPr>
            <a:xfrm>
              <a:off x="1737873" y="458867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28"/>
            <p:cNvSpPr/>
            <p:nvPr/>
          </p:nvSpPr>
          <p:spPr>
            <a:xfrm>
              <a:off x="1737873" y="4635424"/>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28"/>
            <p:cNvSpPr/>
            <p:nvPr/>
          </p:nvSpPr>
          <p:spPr>
            <a:xfrm>
              <a:off x="1737873" y="4682177"/>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6" name="Google Shape;3426;p28"/>
            <p:cNvSpPr/>
            <p:nvPr/>
          </p:nvSpPr>
          <p:spPr>
            <a:xfrm>
              <a:off x="1737873" y="4728957"/>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7" name="Google Shape;3427;p28"/>
            <p:cNvSpPr/>
            <p:nvPr/>
          </p:nvSpPr>
          <p:spPr>
            <a:xfrm>
              <a:off x="1737873" y="4775710"/>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8" name="Google Shape;3428;p28"/>
            <p:cNvSpPr/>
            <p:nvPr/>
          </p:nvSpPr>
          <p:spPr>
            <a:xfrm>
              <a:off x="1737873" y="482246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28"/>
            <p:cNvSpPr/>
            <p:nvPr/>
          </p:nvSpPr>
          <p:spPr>
            <a:xfrm>
              <a:off x="2270087" y="4214565"/>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0" name="Google Shape;3430;p28"/>
            <p:cNvSpPr/>
            <p:nvPr/>
          </p:nvSpPr>
          <p:spPr>
            <a:xfrm>
              <a:off x="2270087" y="426134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1" name="Google Shape;3431;p28"/>
            <p:cNvSpPr/>
            <p:nvPr/>
          </p:nvSpPr>
          <p:spPr>
            <a:xfrm>
              <a:off x="2270087" y="4354852"/>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2" name="Google Shape;3432;p28"/>
            <p:cNvSpPr/>
            <p:nvPr/>
          </p:nvSpPr>
          <p:spPr>
            <a:xfrm>
              <a:off x="2270087" y="4401631"/>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3" name="Google Shape;3433;p28"/>
            <p:cNvSpPr/>
            <p:nvPr/>
          </p:nvSpPr>
          <p:spPr>
            <a:xfrm>
              <a:off x="2270087" y="444838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4" name="Google Shape;3434;p28"/>
            <p:cNvSpPr/>
            <p:nvPr/>
          </p:nvSpPr>
          <p:spPr>
            <a:xfrm>
              <a:off x="2270087" y="4495138"/>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5" name="Google Shape;3435;p28"/>
            <p:cNvSpPr/>
            <p:nvPr/>
          </p:nvSpPr>
          <p:spPr>
            <a:xfrm>
              <a:off x="2270087" y="4541891"/>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6" name="Google Shape;3436;p28"/>
            <p:cNvSpPr/>
            <p:nvPr/>
          </p:nvSpPr>
          <p:spPr>
            <a:xfrm>
              <a:off x="2270087" y="4588671"/>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7" name="Google Shape;3437;p28"/>
            <p:cNvSpPr/>
            <p:nvPr/>
          </p:nvSpPr>
          <p:spPr>
            <a:xfrm>
              <a:off x="2270087" y="4682177"/>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8" name="Google Shape;3438;p28"/>
            <p:cNvSpPr/>
            <p:nvPr/>
          </p:nvSpPr>
          <p:spPr>
            <a:xfrm>
              <a:off x="2270087" y="4728957"/>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9" name="Google Shape;3439;p28"/>
            <p:cNvSpPr/>
            <p:nvPr/>
          </p:nvSpPr>
          <p:spPr>
            <a:xfrm>
              <a:off x="2270087" y="4775710"/>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0" name="Google Shape;3440;p28"/>
            <p:cNvSpPr/>
            <p:nvPr/>
          </p:nvSpPr>
          <p:spPr>
            <a:xfrm>
              <a:off x="2270087" y="4822463"/>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1" name="Google Shape;3441;p28"/>
            <p:cNvSpPr/>
            <p:nvPr/>
          </p:nvSpPr>
          <p:spPr>
            <a:xfrm>
              <a:off x="2380617" y="4261345"/>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2" name="Google Shape;3442;p28"/>
            <p:cNvSpPr/>
            <p:nvPr/>
          </p:nvSpPr>
          <p:spPr>
            <a:xfrm>
              <a:off x="2380617" y="4588671"/>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3" name="Google Shape;3443;p28"/>
            <p:cNvSpPr/>
            <p:nvPr/>
          </p:nvSpPr>
          <p:spPr>
            <a:xfrm>
              <a:off x="2380617" y="4635424"/>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4" name="Google Shape;3444;p28"/>
            <p:cNvSpPr/>
            <p:nvPr/>
          </p:nvSpPr>
          <p:spPr>
            <a:xfrm>
              <a:off x="2380617" y="4728957"/>
              <a:ext cx="55305" cy="25521"/>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5" name="Google Shape;3445;p28"/>
            <p:cNvSpPr/>
            <p:nvPr/>
          </p:nvSpPr>
          <p:spPr>
            <a:xfrm>
              <a:off x="2380617" y="4775710"/>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6" name="Google Shape;3446;p28"/>
            <p:cNvSpPr/>
            <p:nvPr/>
          </p:nvSpPr>
          <p:spPr>
            <a:xfrm>
              <a:off x="2380617" y="4822463"/>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7" name="Google Shape;3447;p28"/>
            <p:cNvSpPr/>
            <p:nvPr/>
          </p:nvSpPr>
          <p:spPr>
            <a:xfrm>
              <a:off x="2060937" y="4121059"/>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8" name="Google Shape;3448;p28"/>
            <p:cNvSpPr/>
            <p:nvPr/>
          </p:nvSpPr>
          <p:spPr>
            <a:xfrm>
              <a:off x="2060937" y="4214565"/>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9" name="Google Shape;3449;p28"/>
            <p:cNvSpPr/>
            <p:nvPr/>
          </p:nvSpPr>
          <p:spPr>
            <a:xfrm>
              <a:off x="2060937" y="426134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0" name="Google Shape;3450;p28"/>
            <p:cNvSpPr/>
            <p:nvPr/>
          </p:nvSpPr>
          <p:spPr>
            <a:xfrm>
              <a:off x="2060937" y="4308098"/>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1" name="Google Shape;3451;p28"/>
            <p:cNvSpPr/>
            <p:nvPr/>
          </p:nvSpPr>
          <p:spPr>
            <a:xfrm>
              <a:off x="2060937" y="4495138"/>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2" name="Google Shape;3452;p28"/>
            <p:cNvSpPr/>
            <p:nvPr/>
          </p:nvSpPr>
          <p:spPr>
            <a:xfrm>
              <a:off x="2060937" y="4541891"/>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3" name="Google Shape;3453;p28"/>
            <p:cNvSpPr/>
            <p:nvPr/>
          </p:nvSpPr>
          <p:spPr>
            <a:xfrm>
              <a:off x="2060937" y="4635424"/>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4" name="Google Shape;3454;p28"/>
            <p:cNvSpPr/>
            <p:nvPr/>
          </p:nvSpPr>
          <p:spPr>
            <a:xfrm>
              <a:off x="2060937" y="4682177"/>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5" name="Google Shape;3455;p28"/>
            <p:cNvSpPr/>
            <p:nvPr/>
          </p:nvSpPr>
          <p:spPr>
            <a:xfrm>
              <a:off x="2060937" y="4728957"/>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6" name="Google Shape;3456;p28"/>
            <p:cNvSpPr/>
            <p:nvPr/>
          </p:nvSpPr>
          <p:spPr>
            <a:xfrm>
              <a:off x="2060937" y="4775710"/>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7" name="Google Shape;3457;p28"/>
            <p:cNvSpPr/>
            <p:nvPr/>
          </p:nvSpPr>
          <p:spPr>
            <a:xfrm>
              <a:off x="2060937" y="4822463"/>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8" name="Google Shape;3458;p28"/>
            <p:cNvSpPr/>
            <p:nvPr/>
          </p:nvSpPr>
          <p:spPr>
            <a:xfrm>
              <a:off x="1869661" y="3653447"/>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9" name="Google Shape;3459;p28"/>
            <p:cNvSpPr/>
            <p:nvPr/>
          </p:nvSpPr>
          <p:spPr>
            <a:xfrm>
              <a:off x="1869661"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0" name="Google Shape;3460;p28"/>
            <p:cNvSpPr/>
            <p:nvPr/>
          </p:nvSpPr>
          <p:spPr>
            <a:xfrm>
              <a:off x="1869661" y="3793733"/>
              <a:ext cx="55278" cy="25521"/>
            </a:xfrm>
            <a:custGeom>
              <a:avLst/>
              <a:gdLst/>
              <a:ahLst/>
              <a:cxnLst/>
              <a:rect l="l" t="t" r="r" b="b"/>
              <a:pathLst>
                <a:path w="2075" h="958" extrusionOk="0">
                  <a:moveTo>
                    <a:pt x="0" y="0"/>
                  </a:moveTo>
                  <a:lnTo>
                    <a:pt x="0" y="958"/>
                  </a:lnTo>
                  <a:lnTo>
                    <a:pt x="2074" y="958"/>
                  </a:lnTo>
                  <a:lnTo>
                    <a:pt x="207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1" name="Google Shape;3461;p28"/>
            <p:cNvSpPr/>
            <p:nvPr/>
          </p:nvSpPr>
          <p:spPr>
            <a:xfrm>
              <a:off x="1869661" y="3840486"/>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2" name="Google Shape;3462;p28"/>
            <p:cNvSpPr/>
            <p:nvPr/>
          </p:nvSpPr>
          <p:spPr>
            <a:xfrm>
              <a:off x="1869661" y="388724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3" name="Google Shape;3463;p28"/>
            <p:cNvSpPr/>
            <p:nvPr/>
          </p:nvSpPr>
          <p:spPr>
            <a:xfrm>
              <a:off x="1869661" y="3980773"/>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4" name="Google Shape;3464;p28"/>
            <p:cNvSpPr/>
            <p:nvPr/>
          </p:nvSpPr>
          <p:spPr>
            <a:xfrm>
              <a:off x="1869661"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5" name="Google Shape;3465;p28"/>
            <p:cNvSpPr/>
            <p:nvPr/>
          </p:nvSpPr>
          <p:spPr>
            <a:xfrm>
              <a:off x="1869661"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6" name="Google Shape;3466;p28"/>
            <p:cNvSpPr/>
            <p:nvPr/>
          </p:nvSpPr>
          <p:spPr>
            <a:xfrm>
              <a:off x="1869661"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7" name="Google Shape;3467;p28"/>
            <p:cNvSpPr/>
            <p:nvPr/>
          </p:nvSpPr>
          <p:spPr>
            <a:xfrm>
              <a:off x="1869661"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8" name="Google Shape;3468;p28"/>
            <p:cNvSpPr/>
            <p:nvPr/>
          </p:nvSpPr>
          <p:spPr>
            <a:xfrm>
              <a:off x="1869661"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9" name="Google Shape;3469;p28"/>
            <p:cNvSpPr/>
            <p:nvPr/>
          </p:nvSpPr>
          <p:spPr>
            <a:xfrm>
              <a:off x="1869661"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0" name="Google Shape;3470;p28"/>
            <p:cNvSpPr/>
            <p:nvPr/>
          </p:nvSpPr>
          <p:spPr>
            <a:xfrm>
              <a:off x="1869661"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1" name="Google Shape;3471;p28"/>
            <p:cNvSpPr/>
            <p:nvPr/>
          </p:nvSpPr>
          <p:spPr>
            <a:xfrm>
              <a:off x="1869661"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2" name="Google Shape;3472;p28"/>
            <p:cNvSpPr/>
            <p:nvPr/>
          </p:nvSpPr>
          <p:spPr>
            <a:xfrm>
              <a:off x="1869661"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3" name="Google Shape;3473;p28"/>
            <p:cNvSpPr/>
            <p:nvPr/>
          </p:nvSpPr>
          <p:spPr>
            <a:xfrm>
              <a:off x="1869661"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4" name="Google Shape;3474;p28"/>
            <p:cNvSpPr/>
            <p:nvPr/>
          </p:nvSpPr>
          <p:spPr>
            <a:xfrm>
              <a:off x="1869661"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5" name="Google Shape;3475;p28"/>
            <p:cNvSpPr/>
            <p:nvPr/>
          </p:nvSpPr>
          <p:spPr>
            <a:xfrm>
              <a:off x="1869661"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6" name="Google Shape;3476;p28"/>
            <p:cNvSpPr/>
            <p:nvPr/>
          </p:nvSpPr>
          <p:spPr>
            <a:xfrm>
              <a:off x="1869661"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7" name="Google Shape;3477;p28"/>
            <p:cNvSpPr/>
            <p:nvPr/>
          </p:nvSpPr>
          <p:spPr>
            <a:xfrm>
              <a:off x="1613731" y="3559914"/>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8" name="Google Shape;3478;p28"/>
            <p:cNvSpPr/>
            <p:nvPr/>
          </p:nvSpPr>
          <p:spPr>
            <a:xfrm>
              <a:off x="1613731" y="4027526"/>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9" name="Google Shape;3479;p28"/>
            <p:cNvSpPr/>
            <p:nvPr/>
          </p:nvSpPr>
          <p:spPr>
            <a:xfrm>
              <a:off x="1613731" y="4214565"/>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0" name="Google Shape;3480;p28"/>
            <p:cNvSpPr/>
            <p:nvPr/>
          </p:nvSpPr>
          <p:spPr>
            <a:xfrm>
              <a:off x="1737873" y="341962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1" name="Google Shape;3481;p28"/>
            <p:cNvSpPr/>
            <p:nvPr/>
          </p:nvSpPr>
          <p:spPr>
            <a:xfrm>
              <a:off x="1737873" y="374695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2" name="Google Shape;3482;p28"/>
            <p:cNvSpPr/>
            <p:nvPr/>
          </p:nvSpPr>
          <p:spPr>
            <a:xfrm>
              <a:off x="2060937" y="4167812"/>
              <a:ext cx="158162" cy="25521"/>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3" name="Google Shape;3483;p28"/>
            <p:cNvSpPr/>
            <p:nvPr/>
          </p:nvSpPr>
          <p:spPr>
            <a:xfrm>
              <a:off x="2060937" y="4401631"/>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4" name="Google Shape;3484;p28"/>
            <p:cNvSpPr/>
            <p:nvPr/>
          </p:nvSpPr>
          <p:spPr>
            <a:xfrm>
              <a:off x="2060937" y="4588671"/>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5" name="Google Shape;3485;p28"/>
            <p:cNvSpPr/>
            <p:nvPr/>
          </p:nvSpPr>
          <p:spPr>
            <a:xfrm>
              <a:off x="1869661" y="3559914"/>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6" name="Google Shape;3486;p28"/>
            <p:cNvSpPr/>
            <p:nvPr/>
          </p:nvSpPr>
          <p:spPr>
            <a:xfrm>
              <a:off x="1869661" y="393401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7" name="Google Shape;3487;p28"/>
            <p:cNvSpPr/>
            <p:nvPr/>
          </p:nvSpPr>
          <p:spPr>
            <a:xfrm>
              <a:off x="1869661"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8" name="Google Shape;3488;p28"/>
            <p:cNvSpPr/>
            <p:nvPr/>
          </p:nvSpPr>
          <p:spPr>
            <a:xfrm>
              <a:off x="1869661"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9" name="Google Shape;3489;p28"/>
            <p:cNvSpPr/>
            <p:nvPr/>
          </p:nvSpPr>
          <p:spPr>
            <a:xfrm>
              <a:off x="1869661"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0" name="Google Shape;3490;p28"/>
            <p:cNvSpPr/>
            <p:nvPr/>
          </p:nvSpPr>
          <p:spPr>
            <a:xfrm>
              <a:off x="1958932"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1" name="Google Shape;3491;p28"/>
            <p:cNvSpPr/>
            <p:nvPr/>
          </p:nvSpPr>
          <p:spPr>
            <a:xfrm>
              <a:off x="1613731" y="3606694"/>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2" name="Google Shape;3492;p28"/>
            <p:cNvSpPr/>
            <p:nvPr/>
          </p:nvSpPr>
          <p:spPr>
            <a:xfrm>
              <a:off x="1613731" y="4167812"/>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3" name="Google Shape;3493;p28"/>
            <p:cNvSpPr/>
            <p:nvPr/>
          </p:nvSpPr>
          <p:spPr>
            <a:xfrm>
              <a:off x="1737873" y="393401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4" name="Google Shape;3494;p28"/>
            <p:cNvSpPr/>
            <p:nvPr/>
          </p:nvSpPr>
          <p:spPr>
            <a:xfrm>
              <a:off x="1737873" y="4074279"/>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5" name="Google Shape;3495;p28"/>
            <p:cNvSpPr/>
            <p:nvPr/>
          </p:nvSpPr>
          <p:spPr>
            <a:xfrm>
              <a:off x="2060937" y="4027526"/>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6" name="Google Shape;3496;p28"/>
            <p:cNvSpPr/>
            <p:nvPr/>
          </p:nvSpPr>
          <p:spPr>
            <a:xfrm>
              <a:off x="1869661" y="3606694"/>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7" name="Google Shape;3497;p28"/>
            <p:cNvSpPr/>
            <p:nvPr/>
          </p:nvSpPr>
          <p:spPr>
            <a:xfrm>
              <a:off x="1958932"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8" name="Google Shape;3498;p28"/>
            <p:cNvSpPr/>
            <p:nvPr/>
          </p:nvSpPr>
          <p:spPr>
            <a:xfrm>
              <a:off x="1958932"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9" name="Google Shape;3499;p28"/>
            <p:cNvSpPr/>
            <p:nvPr/>
          </p:nvSpPr>
          <p:spPr>
            <a:xfrm>
              <a:off x="1958932"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0" name="Google Shape;3500;p28"/>
            <p:cNvSpPr/>
            <p:nvPr/>
          </p:nvSpPr>
          <p:spPr>
            <a:xfrm>
              <a:off x="1958932"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1" name="Google Shape;3501;p28"/>
            <p:cNvSpPr/>
            <p:nvPr/>
          </p:nvSpPr>
          <p:spPr>
            <a:xfrm>
              <a:off x="1958932"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2" name="Google Shape;3502;p28"/>
            <p:cNvSpPr/>
            <p:nvPr/>
          </p:nvSpPr>
          <p:spPr>
            <a:xfrm>
              <a:off x="1958932"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3" name="Google Shape;3503;p28"/>
            <p:cNvSpPr/>
            <p:nvPr/>
          </p:nvSpPr>
          <p:spPr>
            <a:xfrm>
              <a:off x="1958932"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4" name="Google Shape;3504;p28"/>
            <p:cNvSpPr/>
            <p:nvPr/>
          </p:nvSpPr>
          <p:spPr>
            <a:xfrm>
              <a:off x="1958932"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5" name="Google Shape;3505;p28"/>
            <p:cNvSpPr/>
            <p:nvPr/>
          </p:nvSpPr>
          <p:spPr>
            <a:xfrm>
              <a:off x="1958932"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6" name="Google Shape;3506;p28"/>
            <p:cNvSpPr/>
            <p:nvPr/>
          </p:nvSpPr>
          <p:spPr>
            <a:xfrm>
              <a:off x="1958932"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7" name="Google Shape;3507;p28"/>
            <p:cNvSpPr/>
            <p:nvPr/>
          </p:nvSpPr>
          <p:spPr>
            <a:xfrm>
              <a:off x="1958932"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8" name="Google Shape;3508;p28"/>
            <p:cNvSpPr/>
            <p:nvPr/>
          </p:nvSpPr>
          <p:spPr>
            <a:xfrm>
              <a:off x="1958932"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9" name="Google Shape;3509;p28"/>
            <p:cNvSpPr/>
            <p:nvPr/>
          </p:nvSpPr>
          <p:spPr>
            <a:xfrm>
              <a:off x="1613731" y="332612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0" name="Google Shape;3510;p28"/>
            <p:cNvSpPr/>
            <p:nvPr/>
          </p:nvSpPr>
          <p:spPr>
            <a:xfrm>
              <a:off x="1613731" y="351316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1" name="Google Shape;3511;p28"/>
            <p:cNvSpPr/>
            <p:nvPr/>
          </p:nvSpPr>
          <p:spPr>
            <a:xfrm>
              <a:off x="1613731" y="384048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2" name="Google Shape;3512;p28"/>
            <p:cNvSpPr/>
            <p:nvPr/>
          </p:nvSpPr>
          <p:spPr>
            <a:xfrm>
              <a:off x="1613731" y="4074279"/>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3" name="Google Shape;3513;p28"/>
            <p:cNvSpPr/>
            <p:nvPr/>
          </p:nvSpPr>
          <p:spPr>
            <a:xfrm>
              <a:off x="1613731" y="4541891"/>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4" name="Google Shape;3514;p28"/>
            <p:cNvSpPr/>
            <p:nvPr/>
          </p:nvSpPr>
          <p:spPr>
            <a:xfrm>
              <a:off x="1613731" y="4728957"/>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5" name="Google Shape;3515;p28"/>
            <p:cNvSpPr/>
            <p:nvPr/>
          </p:nvSpPr>
          <p:spPr>
            <a:xfrm>
              <a:off x="1613731" y="486921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6" name="Google Shape;3516;p28"/>
            <p:cNvSpPr/>
            <p:nvPr/>
          </p:nvSpPr>
          <p:spPr>
            <a:xfrm>
              <a:off x="1737873" y="3980773"/>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7" name="Google Shape;3517;p28"/>
            <p:cNvSpPr/>
            <p:nvPr/>
          </p:nvSpPr>
          <p:spPr>
            <a:xfrm>
              <a:off x="1737873" y="426134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8" name="Google Shape;3518;p28"/>
            <p:cNvSpPr/>
            <p:nvPr/>
          </p:nvSpPr>
          <p:spPr>
            <a:xfrm>
              <a:off x="2270087" y="4308098"/>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9" name="Google Shape;3519;p28"/>
            <p:cNvSpPr/>
            <p:nvPr/>
          </p:nvSpPr>
          <p:spPr>
            <a:xfrm>
              <a:off x="2270087" y="4635424"/>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0" name="Google Shape;3520;p28"/>
            <p:cNvSpPr/>
            <p:nvPr/>
          </p:nvSpPr>
          <p:spPr>
            <a:xfrm>
              <a:off x="2380617" y="4682177"/>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1" name="Google Shape;3521;p28"/>
            <p:cNvSpPr/>
            <p:nvPr/>
          </p:nvSpPr>
          <p:spPr>
            <a:xfrm>
              <a:off x="2060937" y="4074279"/>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2" name="Google Shape;3522;p28"/>
            <p:cNvSpPr/>
            <p:nvPr/>
          </p:nvSpPr>
          <p:spPr>
            <a:xfrm>
              <a:off x="2060937" y="4354852"/>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3" name="Google Shape;3523;p28"/>
            <p:cNvSpPr/>
            <p:nvPr/>
          </p:nvSpPr>
          <p:spPr>
            <a:xfrm>
              <a:off x="2060937" y="444838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4" name="Google Shape;3524;p28"/>
            <p:cNvSpPr/>
            <p:nvPr/>
          </p:nvSpPr>
          <p:spPr>
            <a:xfrm>
              <a:off x="1869661"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5" name="Google Shape;3525;p28"/>
            <p:cNvSpPr/>
            <p:nvPr/>
          </p:nvSpPr>
          <p:spPr>
            <a:xfrm>
              <a:off x="1869661"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6" name="Google Shape;3526;p28"/>
            <p:cNvSpPr/>
            <p:nvPr/>
          </p:nvSpPr>
          <p:spPr>
            <a:xfrm>
              <a:off x="1869661"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7" name="Google Shape;3527;p28"/>
            <p:cNvSpPr/>
            <p:nvPr/>
          </p:nvSpPr>
          <p:spPr>
            <a:xfrm>
              <a:off x="1958932"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8" name="Google Shape;3528;p28"/>
            <p:cNvSpPr/>
            <p:nvPr/>
          </p:nvSpPr>
          <p:spPr>
            <a:xfrm>
              <a:off x="1958932"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9" name="Google Shape;3529;p28"/>
            <p:cNvSpPr/>
            <p:nvPr/>
          </p:nvSpPr>
          <p:spPr>
            <a:xfrm>
              <a:off x="1958932"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0" name="Google Shape;3530;p28"/>
            <p:cNvSpPr/>
            <p:nvPr/>
          </p:nvSpPr>
          <p:spPr>
            <a:xfrm>
              <a:off x="1958932"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1" name="Google Shape;3531;p28"/>
            <p:cNvSpPr/>
            <p:nvPr/>
          </p:nvSpPr>
          <p:spPr>
            <a:xfrm>
              <a:off x="1958932"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2" name="Google Shape;3532;p28"/>
            <p:cNvSpPr/>
            <p:nvPr/>
          </p:nvSpPr>
          <p:spPr>
            <a:xfrm>
              <a:off x="1958932"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3" name="Google Shape;3533;p28"/>
            <p:cNvSpPr/>
            <p:nvPr/>
          </p:nvSpPr>
          <p:spPr>
            <a:xfrm>
              <a:off x="1958932"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4" name="Google Shape;3534;p28"/>
            <p:cNvSpPr/>
            <p:nvPr/>
          </p:nvSpPr>
          <p:spPr>
            <a:xfrm>
              <a:off x="203249" y="4240939"/>
              <a:ext cx="2139991" cy="203210"/>
            </a:xfrm>
            <a:custGeom>
              <a:avLst/>
              <a:gdLst/>
              <a:ahLst/>
              <a:cxnLst/>
              <a:rect l="l" t="t" r="r" b="b"/>
              <a:pathLst>
                <a:path w="80330" h="7628" extrusionOk="0">
                  <a:moveTo>
                    <a:pt x="1" y="0"/>
                  </a:moveTo>
                  <a:lnTo>
                    <a:pt x="1" y="7628"/>
                  </a:lnTo>
                  <a:lnTo>
                    <a:pt x="80329" y="7628"/>
                  </a:lnTo>
                  <a:lnTo>
                    <a:pt x="80329"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5" name="Google Shape;3535;p28"/>
            <p:cNvSpPr/>
            <p:nvPr/>
          </p:nvSpPr>
          <p:spPr>
            <a:xfrm>
              <a:off x="203249" y="4240939"/>
              <a:ext cx="2139991" cy="102031"/>
            </a:xfrm>
            <a:custGeom>
              <a:avLst/>
              <a:gdLst/>
              <a:ahLst/>
              <a:cxnLst/>
              <a:rect l="l" t="t" r="r" b="b"/>
              <a:pathLst>
                <a:path w="80330" h="3830" extrusionOk="0">
                  <a:moveTo>
                    <a:pt x="1" y="0"/>
                  </a:moveTo>
                  <a:lnTo>
                    <a:pt x="1" y="3830"/>
                  </a:lnTo>
                  <a:lnTo>
                    <a:pt x="80329" y="3830"/>
                  </a:lnTo>
                  <a:lnTo>
                    <a:pt x="8032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6" name="Google Shape;3536;p28"/>
            <p:cNvSpPr/>
            <p:nvPr/>
          </p:nvSpPr>
          <p:spPr>
            <a:xfrm>
              <a:off x="318041"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7" name="Google Shape;3537;p28"/>
            <p:cNvSpPr/>
            <p:nvPr/>
          </p:nvSpPr>
          <p:spPr>
            <a:xfrm>
              <a:off x="619846" y="4288753"/>
              <a:ext cx="62950" cy="156457"/>
            </a:xfrm>
            <a:custGeom>
              <a:avLst/>
              <a:gdLst/>
              <a:ahLst/>
              <a:cxnLst/>
              <a:rect l="l" t="t" r="r" b="b"/>
              <a:pathLst>
                <a:path w="2363" h="5873" extrusionOk="0">
                  <a:moveTo>
                    <a:pt x="1" y="0"/>
                  </a:moveTo>
                  <a:lnTo>
                    <a:pt x="1" y="5872"/>
                  </a:lnTo>
                  <a:lnTo>
                    <a:pt x="2363" y="5872"/>
                  </a:lnTo>
                  <a:lnTo>
                    <a:pt x="236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8" name="Google Shape;3538;p28"/>
            <p:cNvSpPr/>
            <p:nvPr/>
          </p:nvSpPr>
          <p:spPr>
            <a:xfrm>
              <a:off x="922529"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9" name="Google Shape;3539;p28"/>
            <p:cNvSpPr/>
            <p:nvPr/>
          </p:nvSpPr>
          <p:spPr>
            <a:xfrm>
              <a:off x="1577181"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0" name="Google Shape;3540;p28"/>
            <p:cNvSpPr/>
            <p:nvPr/>
          </p:nvSpPr>
          <p:spPr>
            <a:xfrm>
              <a:off x="1879865" y="4288753"/>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1" name="Google Shape;3541;p28"/>
            <p:cNvSpPr/>
            <p:nvPr/>
          </p:nvSpPr>
          <p:spPr>
            <a:xfrm>
              <a:off x="2182522"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2" name="Google Shape;3542;p28"/>
            <p:cNvSpPr/>
            <p:nvPr/>
          </p:nvSpPr>
          <p:spPr>
            <a:xfrm>
              <a:off x="332480" y="3984183"/>
              <a:ext cx="1882382" cy="28931"/>
            </a:xfrm>
            <a:custGeom>
              <a:avLst/>
              <a:gdLst/>
              <a:ahLst/>
              <a:cxnLst/>
              <a:rect l="l" t="t" r="r" b="b"/>
              <a:pathLst>
                <a:path w="70660" h="1086" extrusionOk="0">
                  <a:moveTo>
                    <a:pt x="1" y="0"/>
                  </a:moveTo>
                  <a:lnTo>
                    <a:pt x="1" y="1085"/>
                  </a:lnTo>
                  <a:lnTo>
                    <a:pt x="70659" y="1085"/>
                  </a:lnTo>
                  <a:lnTo>
                    <a:pt x="70659"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3" name="Google Shape;3543;p28"/>
            <p:cNvSpPr/>
            <p:nvPr/>
          </p:nvSpPr>
          <p:spPr>
            <a:xfrm>
              <a:off x="5154" y="4012235"/>
              <a:ext cx="2536181" cy="270369"/>
            </a:xfrm>
            <a:custGeom>
              <a:avLst/>
              <a:gdLst/>
              <a:ahLst/>
              <a:cxnLst/>
              <a:rect l="l" t="t" r="r" b="b"/>
              <a:pathLst>
                <a:path w="95202" h="10149" extrusionOk="0">
                  <a:moveTo>
                    <a:pt x="12224" y="0"/>
                  </a:moveTo>
                  <a:cubicBezTo>
                    <a:pt x="10245" y="5553"/>
                    <a:pt x="5522" y="9511"/>
                    <a:pt x="1" y="9830"/>
                  </a:cubicBezTo>
                  <a:lnTo>
                    <a:pt x="1" y="10149"/>
                  </a:lnTo>
                  <a:lnTo>
                    <a:pt x="95201" y="10149"/>
                  </a:lnTo>
                  <a:lnTo>
                    <a:pt x="95201" y="9830"/>
                  </a:lnTo>
                  <a:cubicBezTo>
                    <a:pt x="89680" y="9511"/>
                    <a:pt x="84989" y="5553"/>
                    <a:pt x="82978"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4" name="Google Shape;3544;p28"/>
            <p:cNvSpPr/>
            <p:nvPr/>
          </p:nvSpPr>
          <p:spPr>
            <a:xfrm>
              <a:off x="5154" y="4235824"/>
              <a:ext cx="47659" cy="46780"/>
            </a:xfrm>
            <a:custGeom>
              <a:avLst/>
              <a:gdLst/>
              <a:ahLst/>
              <a:cxnLst/>
              <a:rect l="l" t="t" r="r" b="b"/>
              <a:pathLst>
                <a:path w="1789" h="1756" extrusionOk="0">
                  <a:moveTo>
                    <a:pt x="1" y="1"/>
                  </a:moveTo>
                  <a:lnTo>
                    <a:pt x="1" y="1756"/>
                  </a:lnTo>
                  <a:lnTo>
                    <a:pt x="1788" y="1756"/>
                  </a:lnTo>
                  <a:cubicBezTo>
                    <a:pt x="799" y="1756"/>
                    <a:pt x="1" y="958"/>
                    <a:pt x="1" y="1"/>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5" name="Google Shape;3545;p28"/>
            <p:cNvSpPr/>
            <p:nvPr/>
          </p:nvSpPr>
          <p:spPr>
            <a:xfrm>
              <a:off x="2494556" y="4235824"/>
              <a:ext cx="46780" cy="46780"/>
            </a:xfrm>
            <a:custGeom>
              <a:avLst/>
              <a:gdLst/>
              <a:ahLst/>
              <a:cxnLst/>
              <a:rect l="l" t="t" r="r" b="b"/>
              <a:pathLst>
                <a:path w="1756" h="1756" extrusionOk="0">
                  <a:moveTo>
                    <a:pt x="1755" y="1"/>
                  </a:moveTo>
                  <a:cubicBezTo>
                    <a:pt x="1755" y="958"/>
                    <a:pt x="958" y="1756"/>
                    <a:pt x="0" y="1756"/>
                  </a:cubicBezTo>
                  <a:lnTo>
                    <a:pt x="1755" y="1756"/>
                  </a:lnTo>
                  <a:lnTo>
                    <a:pt x="1755" y="1"/>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6" name="Google Shape;3546;p28"/>
            <p:cNvSpPr/>
            <p:nvPr/>
          </p:nvSpPr>
          <p:spPr>
            <a:xfrm>
              <a:off x="17063"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7" name="Google Shape;3547;p28"/>
            <p:cNvSpPr/>
            <p:nvPr/>
          </p:nvSpPr>
          <p:spPr>
            <a:xfrm>
              <a:off x="77429" y="4282577"/>
              <a:ext cx="54452" cy="24269"/>
            </a:xfrm>
            <a:custGeom>
              <a:avLst/>
              <a:gdLst/>
              <a:ahLst/>
              <a:cxnLst/>
              <a:rect l="l" t="t" r="r" b="b"/>
              <a:pathLst>
                <a:path w="2044" h="911" extrusionOk="0">
                  <a:moveTo>
                    <a:pt x="1" y="1"/>
                  </a:moveTo>
                  <a:cubicBezTo>
                    <a:pt x="64" y="607"/>
                    <a:pt x="543" y="911"/>
                    <a:pt x="1022" y="911"/>
                  </a:cubicBezTo>
                  <a:cubicBezTo>
                    <a:pt x="1501" y="911"/>
                    <a:pt x="1979" y="607"/>
                    <a:pt x="20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8" name="Google Shape;3548;p28"/>
            <p:cNvSpPr/>
            <p:nvPr/>
          </p:nvSpPr>
          <p:spPr>
            <a:xfrm>
              <a:off x="136516" y="4282577"/>
              <a:ext cx="55704" cy="27466"/>
            </a:xfrm>
            <a:custGeom>
              <a:avLst/>
              <a:gdLst/>
              <a:ahLst/>
              <a:cxnLst/>
              <a:rect l="l" t="t" r="r" b="b"/>
              <a:pathLst>
                <a:path w="2091" h="1031" extrusionOk="0">
                  <a:moveTo>
                    <a:pt x="17" y="1"/>
                  </a:moveTo>
                  <a:cubicBezTo>
                    <a:pt x="1"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9" name="Google Shape;3549;p28"/>
            <p:cNvSpPr/>
            <p:nvPr/>
          </p:nvSpPr>
          <p:spPr>
            <a:xfrm>
              <a:off x="19645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0" name="Google Shape;3550;p28"/>
            <p:cNvSpPr/>
            <p:nvPr/>
          </p:nvSpPr>
          <p:spPr>
            <a:xfrm>
              <a:off x="256823"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1" name="Google Shape;3551;p28"/>
            <p:cNvSpPr/>
            <p:nvPr/>
          </p:nvSpPr>
          <p:spPr>
            <a:xfrm>
              <a:off x="31633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2" name="Google Shape;3552;p28"/>
            <p:cNvSpPr/>
            <p:nvPr/>
          </p:nvSpPr>
          <p:spPr>
            <a:xfrm>
              <a:off x="37627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3" name="Google Shape;3553;p28"/>
            <p:cNvSpPr/>
            <p:nvPr/>
          </p:nvSpPr>
          <p:spPr>
            <a:xfrm>
              <a:off x="43621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4" name="Google Shape;3554;p28"/>
            <p:cNvSpPr/>
            <p:nvPr/>
          </p:nvSpPr>
          <p:spPr>
            <a:xfrm>
              <a:off x="49615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5" name="Google Shape;3555;p28"/>
            <p:cNvSpPr/>
            <p:nvPr/>
          </p:nvSpPr>
          <p:spPr>
            <a:xfrm>
              <a:off x="5560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6" name="Google Shape;3556;p28"/>
            <p:cNvSpPr/>
            <p:nvPr/>
          </p:nvSpPr>
          <p:spPr>
            <a:xfrm>
              <a:off x="61646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7" name="Google Shape;3557;p28"/>
            <p:cNvSpPr/>
            <p:nvPr/>
          </p:nvSpPr>
          <p:spPr>
            <a:xfrm>
              <a:off x="67597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8" name="Google Shape;3558;p28"/>
            <p:cNvSpPr/>
            <p:nvPr/>
          </p:nvSpPr>
          <p:spPr>
            <a:xfrm>
              <a:off x="735064"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9" name="Google Shape;3559;p28"/>
            <p:cNvSpPr/>
            <p:nvPr/>
          </p:nvSpPr>
          <p:spPr>
            <a:xfrm>
              <a:off x="794578"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0" name="Google Shape;3560;p28"/>
            <p:cNvSpPr/>
            <p:nvPr/>
          </p:nvSpPr>
          <p:spPr>
            <a:xfrm>
              <a:off x="85622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1" name="Google Shape;3561;p28"/>
            <p:cNvSpPr/>
            <p:nvPr/>
          </p:nvSpPr>
          <p:spPr>
            <a:xfrm>
              <a:off x="9157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2" name="Google Shape;3562;p28"/>
            <p:cNvSpPr/>
            <p:nvPr/>
          </p:nvSpPr>
          <p:spPr>
            <a:xfrm>
              <a:off x="976103"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3" name="Google Shape;3563;p28"/>
            <p:cNvSpPr/>
            <p:nvPr/>
          </p:nvSpPr>
          <p:spPr>
            <a:xfrm>
              <a:off x="1035616"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4" name="Google Shape;3564;p28"/>
            <p:cNvSpPr/>
            <p:nvPr/>
          </p:nvSpPr>
          <p:spPr>
            <a:xfrm>
              <a:off x="1095956"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5" name="Google Shape;3565;p28"/>
            <p:cNvSpPr/>
            <p:nvPr/>
          </p:nvSpPr>
          <p:spPr>
            <a:xfrm>
              <a:off x="1155470"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6" name="Google Shape;3566;p28"/>
            <p:cNvSpPr/>
            <p:nvPr/>
          </p:nvSpPr>
          <p:spPr>
            <a:xfrm>
              <a:off x="121583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7" name="Google Shape;3567;p28"/>
            <p:cNvSpPr/>
            <p:nvPr/>
          </p:nvSpPr>
          <p:spPr>
            <a:xfrm>
              <a:off x="1275350" y="4282577"/>
              <a:ext cx="56157" cy="27466"/>
            </a:xfrm>
            <a:custGeom>
              <a:avLst/>
              <a:gdLst/>
              <a:ahLst/>
              <a:cxnLst/>
              <a:rect l="l" t="t" r="r" b="b"/>
              <a:pathLst>
                <a:path w="2108" h="1031" extrusionOk="0">
                  <a:moveTo>
                    <a:pt x="1" y="1"/>
                  </a:moveTo>
                  <a:cubicBezTo>
                    <a:pt x="1" y="687"/>
                    <a:pt x="527" y="1030"/>
                    <a:pt x="1054" y="1030"/>
                  </a:cubicBezTo>
                  <a:cubicBezTo>
                    <a:pt x="1581"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8" name="Google Shape;3568;p28"/>
            <p:cNvSpPr/>
            <p:nvPr/>
          </p:nvSpPr>
          <p:spPr>
            <a:xfrm>
              <a:off x="133571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9" name="Google Shape;3569;p28"/>
            <p:cNvSpPr/>
            <p:nvPr/>
          </p:nvSpPr>
          <p:spPr>
            <a:xfrm>
              <a:off x="139523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0" name="Google Shape;3570;p28"/>
            <p:cNvSpPr/>
            <p:nvPr/>
          </p:nvSpPr>
          <p:spPr>
            <a:xfrm>
              <a:off x="145559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1" name="Google Shape;3571;p28"/>
            <p:cNvSpPr/>
            <p:nvPr/>
          </p:nvSpPr>
          <p:spPr>
            <a:xfrm>
              <a:off x="151511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2" name="Google Shape;3572;p28"/>
            <p:cNvSpPr/>
            <p:nvPr/>
          </p:nvSpPr>
          <p:spPr>
            <a:xfrm>
              <a:off x="1575476"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3" name="Google Shape;3573;p28"/>
            <p:cNvSpPr/>
            <p:nvPr/>
          </p:nvSpPr>
          <p:spPr>
            <a:xfrm>
              <a:off x="1633711"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4" name="Google Shape;3574;p28"/>
            <p:cNvSpPr/>
            <p:nvPr/>
          </p:nvSpPr>
          <p:spPr>
            <a:xfrm>
              <a:off x="1694077"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5" name="Google Shape;3575;p28"/>
            <p:cNvSpPr/>
            <p:nvPr/>
          </p:nvSpPr>
          <p:spPr>
            <a:xfrm>
              <a:off x="1754870"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6" name="Google Shape;3576;p28"/>
            <p:cNvSpPr/>
            <p:nvPr/>
          </p:nvSpPr>
          <p:spPr>
            <a:xfrm>
              <a:off x="181523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7" name="Google Shape;3577;p28"/>
            <p:cNvSpPr/>
            <p:nvPr/>
          </p:nvSpPr>
          <p:spPr>
            <a:xfrm>
              <a:off x="1874750" y="4282577"/>
              <a:ext cx="56130" cy="27466"/>
            </a:xfrm>
            <a:custGeom>
              <a:avLst/>
              <a:gdLst/>
              <a:ahLst/>
              <a:cxnLst/>
              <a:rect l="l" t="t" r="r" b="b"/>
              <a:pathLst>
                <a:path w="2107" h="1031" extrusionOk="0">
                  <a:moveTo>
                    <a:pt x="1" y="1"/>
                  </a:moveTo>
                  <a:cubicBezTo>
                    <a:pt x="1"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8" name="Google Shape;3578;p28"/>
            <p:cNvSpPr/>
            <p:nvPr/>
          </p:nvSpPr>
          <p:spPr>
            <a:xfrm>
              <a:off x="1934263"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9" name="Google Shape;3579;p28"/>
            <p:cNvSpPr/>
            <p:nvPr/>
          </p:nvSpPr>
          <p:spPr>
            <a:xfrm>
              <a:off x="1994630" y="4282577"/>
              <a:ext cx="56130" cy="27466"/>
            </a:xfrm>
            <a:custGeom>
              <a:avLst/>
              <a:gdLst/>
              <a:ahLst/>
              <a:cxnLst/>
              <a:rect l="l" t="t" r="r" b="b"/>
              <a:pathLst>
                <a:path w="2107" h="1031"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0" name="Google Shape;3580;p28"/>
            <p:cNvSpPr/>
            <p:nvPr/>
          </p:nvSpPr>
          <p:spPr>
            <a:xfrm>
              <a:off x="20549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1" name="Google Shape;3581;p28"/>
            <p:cNvSpPr/>
            <p:nvPr/>
          </p:nvSpPr>
          <p:spPr>
            <a:xfrm>
              <a:off x="2115362"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2" name="Google Shape;3582;p28"/>
            <p:cNvSpPr/>
            <p:nvPr/>
          </p:nvSpPr>
          <p:spPr>
            <a:xfrm>
              <a:off x="217487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3" name="Google Shape;3583;p28"/>
            <p:cNvSpPr/>
            <p:nvPr/>
          </p:nvSpPr>
          <p:spPr>
            <a:xfrm>
              <a:off x="223439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4" name="Google Shape;3584;p28"/>
            <p:cNvSpPr/>
            <p:nvPr/>
          </p:nvSpPr>
          <p:spPr>
            <a:xfrm>
              <a:off x="229475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5" name="Google Shape;3585;p28"/>
            <p:cNvSpPr/>
            <p:nvPr/>
          </p:nvSpPr>
          <p:spPr>
            <a:xfrm>
              <a:off x="235427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6" name="Google Shape;3586;p28"/>
            <p:cNvSpPr/>
            <p:nvPr/>
          </p:nvSpPr>
          <p:spPr>
            <a:xfrm>
              <a:off x="24146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7" name="Google Shape;3587;p28"/>
            <p:cNvSpPr/>
            <p:nvPr/>
          </p:nvSpPr>
          <p:spPr>
            <a:xfrm>
              <a:off x="247415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8" name="Google Shape;3588;p28"/>
            <p:cNvSpPr/>
            <p:nvPr/>
          </p:nvSpPr>
          <p:spPr>
            <a:xfrm>
              <a:off x="501671"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9" name="Google Shape;3589;p28"/>
            <p:cNvSpPr/>
            <p:nvPr/>
          </p:nvSpPr>
          <p:spPr>
            <a:xfrm>
              <a:off x="653865"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0" name="Google Shape;3590;p28"/>
            <p:cNvSpPr/>
            <p:nvPr/>
          </p:nvSpPr>
          <p:spPr>
            <a:xfrm>
              <a:off x="728670"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1" name="Google Shape;3591;p28"/>
            <p:cNvSpPr/>
            <p:nvPr/>
          </p:nvSpPr>
          <p:spPr>
            <a:xfrm>
              <a:off x="880012"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2" name="Google Shape;3592;p28"/>
            <p:cNvSpPr/>
            <p:nvPr/>
          </p:nvSpPr>
          <p:spPr>
            <a:xfrm>
              <a:off x="955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3" name="Google Shape;3593;p28"/>
            <p:cNvSpPr/>
            <p:nvPr/>
          </p:nvSpPr>
          <p:spPr>
            <a:xfrm>
              <a:off x="1031354"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4" name="Google Shape;3594;p28"/>
            <p:cNvSpPr/>
            <p:nvPr/>
          </p:nvSpPr>
          <p:spPr>
            <a:xfrm>
              <a:off x="1182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5" name="Google Shape;3595;p28"/>
            <p:cNvSpPr/>
            <p:nvPr/>
          </p:nvSpPr>
          <p:spPr>
            <a:xfrm>
              <a:off x="1258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6" name="Google Shape;3596;p28"/>
            <p:cNvSpPr/>
            <p:nvPr/>
          </p:nvSpPr>
          <p:spPr>
            <a:xfrm>
              <a:off x="1409695"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7" name="Google Shape;3597;p28"/>
            <p:cNvSpPr/>
            <p:nvPr/>
          </p:nvSpPr>
          <p:spPr>
            <a:xfrm>
              <a:off x="1485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8" name="Google Shape;3598;p28"/>
            <p:cNvSpPr/>
            <p:nvPr/>
          </p:nvSpPr>
          <p:spPr>
            <a:xfrm>
              <a:off x="1788036"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9" name="Google Shape;3599;p28"/>
            <p:cNvSpPr/>
            <p:nvPr/>
          </p:nvSpPr>
          <p:spPr>
            <a:xfrm>
              <a:off x="1863694" y="4044522"/>
              <a:ext cx="50190" cy="31488"/>
            </a:xfrm>
            <a:custGeom>
              <a:avLst/>
              <a:gdLst/>
              <a:ahLst/>
              <a:cxnLst/>
              <a:rect l="l" t="t" r="r" b="b"/>
              <a:pathLst>
                <a:path w="1884" h="1182" fill="none" extrusionOk="0">
                  <a:moveTo>
                    <a:pt x="1884" y="1"/>
                  </a:moveTo>
                  <a:cubicBezTo>
                    <a:pt x="1788" y="1182"/>
                    <a:pt x="64"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0" name="Google Shape;3600;p28"/>
            <p:cNvSpPr/>
            <p:nvPr/>
          </p:nvSpPr>
          <p:spPr>
            <a:xfrm>
              <a:off x="1939378" y="4044522"/>
              <a:ext cx="51016" cy="31488"/>
            </a:xfrm>
            <a:custGeom>
              <a:avLst/>
              <a:gdLst/>
              <a:ahLst/>
              <a:cxnLst/>
              <a:rect l="l" t="t" r="r" b="b"/>
              <a:pathLst>
                <a:path w="1915" h="1182" fill="none" extrusionOk="0">
                  <a:moveTo>
                    <a:pt x="1915" y="1"/>
                  </a:moveTo>
                  <a:cubicBezTo>
                    <a:pt x="1819"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1" name="Google Shape;3601;p28"/>
            <p:cNvSpPr/>
            <p:nvPr/>
          </p:nvSpPr>
          <p:spPr>
            <a:xfrm>
              <a:off x="2167230"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2" name="Google Shape;3602;p28"/>
            <p:cNvSpPr/>
            <p:nvPr/>
          </p:nvSpPr>
          <p:spPr>
            <a:xfrm>
              <a:off x="302723" y="4101505"/>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3" name="Google Shape;3603;p28"/>
            <p:cNvSpPr/>
            <p:nvPr/>
          </p:nvSpPr>
          <p:spPr>
            <a:xfrm>
              <a:off x="378407" y="4101505"/>
              <a:ext cx="51042" cy="34019"/>
            </a:xfrm>
            <a:custGeom>
              <a:avLst/>
              <a:gdLst/>
              <a:ahLst/>
              <a:cxnLst/>
              <a:rect l="l" t="t" r="r" b="b"/>
              <a:pathLst>
                <a:path w="1916" h="1277" fill="none" extrusionOk="0">
                  <a:moveTo>
                    <a:pt x="1915" y="0"/>
                  </a:moveTo>
                  <a:cubicBezTo>
                    <a:pt x="1915" y="1277"/>
                    <a:pt x="0" y="1277"/>
                    <a:pt x="32"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4" name="Google Shape;3604;p28"/>
            <p:cNvSpPr/>
            <p:nvPr/>
          </p:nvSpPr>
          <p:spPr>
            <a:xfrm>
              <a:off x="454065" y="4101505"/>
              <a:ext cx="51042" cy="34019"/>
            </a:xfrm>
            <a:custGeom>
              <a:avLst/>
              <a:gdLst/>
              <a:ahLst/>
              <a:cxnLst/>
              <a:rect l="l" t="t" r="r" b="b"/>
              <a:pathLst>
                <a:path w="1916" h="1277" fill="none" extrusionOk="0">
                  <a:moveTo>
                    <a:pt x="1915" y="0"/>
                  </a:moveTo>
                  <a:cubicBezTo>
                    <a:pt x="1915" y="1277"/>
                    <a:pt x="1" y="1277"/>
                    <a:pt x="33"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5" name="Google Shape;3605;p28"/>
            <p:cNvSpPr/>
            <p:nvPr/>
          </p:nvSpPr>
          <p:spPr>
            <a:xfrm>
              <a:off x="605407" y="4101505"/>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6" name="Google Shape;3606;p28"/>
            <p:cNvSpPr/>
            <p:nvPr/>
          </p:nvSpPr>
          <p:spPr>
            <a:xfrm>
              <a:off x="756749" y="4101505"/>
              <a:ext cx="51016" cy="31488"/>
            </a:xfrm>
            <a:custGeom>
              <a:avLst/>
              <a:gdLst/>
              <a:ahLst/>
              <a:cxnLst/>
              <a:rect l="l" t="t" r="r" b="b"/>
              <a:pathLst>
                <a:path w="1915" h="1182" fill="none" extrusionOk="0">
                  <a:moveTo>
                    <a:pt x="1915" y="0"/>
                  </a:moveTo>
                  <a:cubicBezTo>
                    <a:pt x="1819" y="1181"/>
                    <a:pt x="96"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7" name="Google Shape;3607;p28"/>
            <p:cNvSpPr/>
            <p:nvPr/>
          </p:nvSpPr>
          <p:spPr>
            <a:xfrm>
              <a:off x="908916"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8" name="Google Shape;3608;p28"/>
            <p:cNvSpPr/>
            <p:nvPr/>
          </p:nvSpPr>
          <p:spPr>
            <a:xfrm>
              <a:off x="1362089"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9" name="Google Shape;3609;p28"/>
            <p:cNvSpPr/>
            <p:nvPr/>
          </p:nvSpPr>
          <p:spPr>
            <a:xfrm>
              <a:off x="1513405"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0" name="Google Shape;3610;p28"/>
            <p:cNvSpPr/>
            <p:nvPr/>
          </p:nvSpPr>
          <p:spPr>
            <a:xfrm>
              <a:off x="1664747" y="4101505"/>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1" name="Google Shape;3611;p28"/>
            <p:cNvSpPr/>
            <p:nvPr/>
          </p:nvSpPr>
          <p:spPr>
            <a:xfrm>
              <a:off x="1816088"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2" name="Google Shape;3612;p28"/>
            <p:cNvSpPr/>
            <p:nvPr/>
          </p:nvSpPr>
          <p:spPr>
            <a:xfrm>
              <a:off x="2043940"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3" name="Google Shape;3613;p28"/>
            <p:cNvSpPr/>
            <p:nvPr/>
          </p:nvSpPr>
          <p:spPr>
            <a:xfrm>
              <a:off x="420898" y="4158461"/>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4" name="Google Shape;3614;p28"/>
            <p:cNvSpPr/>
            <p:nvPr/>
          </p:nvSpPr>
          <p:spPr>
            <a:xfrm>
              <a:off x="950581" y="4158461"/>
              <a:ext cx="50190" cy="34046"/>
            </a:xfrm>
            <a:custGeom>
              <a:avLst/>
              <a:gdLst/>
              <a:ahLst/>
              <a:cxnLst/>
              <a:rect l="l" t="t" r="r" b="b"/>
              <a:pathLst>
                <a:path w="1884" h="1278"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5" name="Google Shape;3615;p28"/>
            <p:cNvSpPr/>
            <p:nvPr/>
          </p:nvSpPr>
          <p:spPr>
            <a:xfrm>
              <a:off x="1101923" y="4158461"/>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6" name="Google Shape;3616;p28"/>
            <p:cNvSpPr/>
            <p:nvPr/>
          </p:nvSpPr>
          <p:spPr>
            <a:xfrm>
              <a:off x="1253265"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7" name="Google Shape;3617;p28"/>
            <p:cNvSpPr/>
            <p:nvPr/>
          </p:nvSpPr>
          <p:spPr>
            <a:xfrm>
              <a:off x="1403728"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8" name="Google Shape;3618;p28"/>
            <p:cNvSpPr/>
            <p:nvPr/>
          </p:nvSpPr>
          <p:spPr>
            <a:xfrm>
              <a:off x="1706411"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9" name="Google Shape;3619;p28"/>
            <p:cNvSpPr/>
            <p:nvPr/>
          </p:nvSpPr>
          <p:spPr>
            <a:xfrm>
              <a:off x="1857753"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0" name="Google Shape;3620;p28"/>
            <p:cNvSpPr/>
            <p:nvPr/>
          </p:nvSpPr>
          <p:spPr>
            <a:xfrm>
              <a:off x="1935116"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1" name="Google Shape;3621;p28"/>
            <p:cNvSpPr/>
            <p:nvPr/>
          </p:nvSpPr>
          <p:spPr>
            <a:xfrm>
              <a:off x="2085605"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2" name="Google Shape;3622;p28"/>
            <p:cNvSpPr/>
            <p:nvPr/>
          </p:nvSpPr>
          <p:spPr>
            <a:xfrm>
              <a:off x="2161263"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3" name="Google Shape;3623;p28"/>
            <p:cNvSpPr/>
            <p:nvPr/>
          </p:nvSpPr>
          <p:spPr>
            <a:xfrm>
              <a:off x="272114"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4" name="Google Shape;3624;p28"/>
            <p:cNvSpPr/>
            <p:nvPr/>
          </p:nvSpPr>
          <p:spPr>
            <a:xfrm>
              <a:off x="422603" y="4215418"/>
              <a:ext cx="51042" cy="34046"/>
            </a:xfrm>
            <a:custGeom>
              <a:avLst/>
              <a:gdLst/>
              <a:ahLst/>
              <a:cxnLst/>
              <a:rect l="l" t="t" r="r" b="b"/>
              <a:pathLst>
                <a:path w="1916" h="1278" fill="none" extrusionOk="0">
                  <a:moveTo>
                    <a:pt x="1916" y="1"/>
                  </a:moveTo>
                  <a:cubicBezTo>
                    <a:pt x="1916"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5" name="Google Shape;3625;p28"/>
            <p:cNvSpPr/>
            <p:nvPr/>
          </p:nvSpPr>
          <p:spPr>
            <a:xfrm>
              <a:off x="573945" y="4215418"/>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6" name="Google Shape;3626;p28"/>
            <p:cNvSpPr/>
            <p:nvPr/>
          </p:nvSpPr>
          <p:spPr>
            <a:xfrm>
              <a:off x="649603"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7" name="Google Shape;3627;p28"/>
            <p:cNvSpPr/>
            <p:nvPr/>
          </p:nvSpPr>
          <p:spPr>
            <a:xfrm>
              <a:off x="800945" y="4215418"/>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8" name="Google Shape;3628;p28"/>
            <p:cNvSpPr/>
            <p:nvPr/>
          </p:nvSpPr>
          <p:spPr>
            <a:xfrm>
              <a:off x="952286"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9" name="Google Shape;3629;p28"/>
            <p:cNvSpPr/>
            <p:nvPr/>
          </p:nvSpPr>
          <p:spPr>
            <a:xfrm>
              <a:off x="1103628"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0" name="Google Shape;3630;p28"/>
            <p:cNvSpPr/>
            <p:nvPr/>
          </p:nvSpPr>
          <p:spPr>
            <a:xfrm>
              <a:off x="1254943" y="4215418"/>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1" name="Google Shape;3631;p28"/>
            <p:cNvSpPr/>
            <p:nvPr/>
          </p:nvSpPr>
          <p:spPr>
            <a:xfrm>
              <a:off x="1330628"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2" name="Google Shape;3632;p28"/>
            <p:cNvSpPr/>
            <p:nvPr/>
          </p:nvSpPr>
          <p:spPr>
            <a:xfrm>
              <a:off x="1481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3" name="Google Shape;3633;p28"/>
            <p:cNvSpPr/>
            <p:nvPr/>
          </p:nvSpPr>
          <p:spPr>
            <a:xfrm>
              <a:off x="1633285"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4" name="Google Shape;3634;p28"/>
            <p:cNvSpPr/>
            <p:nvPr/>
          </p:nvSpPr>
          <p:spPr>
            <a:xfrm>
              <a:off x="1708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5" name="Google Shape;3635;p28"/>
            <p:cNvSpPr/>
            <p:nvPr/>
          </p:nvSpPr>
          <p:spPr>
            <a:xfrm>
              <a:off x="2012478"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6" name="Google Shape;3636;p28"/>
            <p:cNvSpPr/>
            <p:nvPr/>
          </p:nvSpPr>
          <p:spPr>
            <a:xfrm>
              <a:off x="2163820" y="4215418"/>
              <a:ext cx="50190" cy="31488"/>
            </a:xfrm>
            <a:custGeom>
              <a:avLst/>
              <a:gdLst/>
              <a:ahLst/>
              <a:cxnLst/>
              <a:rect l="l" t="t" r="r" b="b"/>
              <a:pathLst>
                <a:path w="1884" h="1182" fill="none" extrusionOk="0">
                  <a:moveTo>
                    <a:pt x="1883" y="1"/>
                  </a:moveTo>
                  <a:cubicBezTo>
                    <a:pt x="1820"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7" name="Google Shape;3637;p28"/>
            <p:cNvSpPr/>
            <p:nvPr/>
          </p:nvSpPr>
          <p:spPr>
            <a:xfrm>
              <a:off x="-11842" y="4760392"/>
              <a:ext cx="2570174" cy="97822"/>
            </a:xfrm>
            <a:custGeom>
              <a:avLst/>
              <a:gdLst/>
              <a:ahLst/>
              <a:cxnLst/>
              <a:rect l="l" t="t" r="r" b="b"/>
              <a:pathLst>
                <a:path w="96478" h="3672" extrusionOk="0">
                  <a:moveTo>
                    <a:pt x="1" y="1"/>
                  </a:moveTo>
                  <a:lnTo>
                    <a:pt x="1" y="3671"/>
                  </a:lnTo>
                  <a:lnTo>
                    <a:pt x="96478" y="3671"/>
                  </a:lnTo>
                  <a:lnTo>
                    <a:pt x="9647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8" name="Google Shape;3638;p28"/>
            <p:cNvSpPr/>
            <p:nvPr/>
          </p:nvSpPr>
          <p:spPr>
            <a:xfrm>
              <a:off x="374145" y="4915997"/>
              <a:ext cx="62098" cy="133493"/>
            </a:xfrm>
            <a:custGeom>
              <a:avLst/>
              <a:gdLst/>
              <a:ahLst/>
              <a:cxnLst/>
              <a:rect l="l" t="t" r="r" b="b"/>
              <a:pathLst>
                <a:path w="2331" h="5011" extrusionOk="0">
                  <a:moveTo>
                    <a:pt x="1" y="0"/>
                  </a:moveTo>
                  <a:lnTo>
                    <a:pt x="1" y="5011"/>
                  </a:lnTo>
                  <a:lnTo>
                    <a:pt x="2330" y="5011"/>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9" name="Google Shape;3639;p28"/>
            <p:cNvSpPr/>
            <p:nvPr/>
          </p:nvSpPr>
          <p:spPr>
            <a:xfrm>
              <a:off x="2110247" y="4915997"/>
              <a:ext cx="62098" cy="133493"/>
            </a:xfrm>
            <a:custGeom>
              <a:avLst/>
              <a:gdLst/>
              <a:ahLst/>
              <a:cxnLst/>
              <a:rect l="l" t="t" r="r" b="b"/>
              <a:pathLst>
                <a:path w="2331" h="5011" extrusionOk="0">
                  <a:moveTo>
                    <a:pt x="1" y="0"/>
                  </a:moveTo>
                  <a:lnTo>
                    <a:pt x="1" y="5011"/>
                  </a:lnTo>
                  <a:lnTo>
                    <a:pt x="2331" y="5011"/>
                  </a:lnTo>
                  <a:lnTo>
                    <a:pt x="233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0" name="Google Shape;3640;p28"/>
            <p:cNvSpPr/>
            <p:nvPr/>
          </p:nvSpPr>
          <p:spPr>
            <a:xfrm>
              <a:off x="-206527" y="4444122"/>
              <a:ext cx="2959571" cy="347759"/>
            </a:xfrm>
            <a:custGeom>
              <a:avLst/>
              <a:gdLst/>
              <a:ahLst/>
              <a:cxnLst/>
              <a:rect l="l" t="t" r="r" b="b"/>
              <a:pathLst>
                <a:path w="111095" h="13054" extrusionOk="0">
                  <a:moveTo>
                    <a:pt x="14234" y="1"/>
                  </a:moveTo>
                  <a:cubicBezTo>
                    <a:pt x="12319" y="6607"/>
                    <a:pt x="6766" y="11490"/>
                    <a:pt x="0" y="12639"/>
                  </a:cubicBezTo>
                  <a:lnTo>
                    <a:pt x="0" y="13054"/>
                  </a:lnTo>
                  <a:lnTo>
                    <a:pt x="111094" y="13054"/>
                  </a:lnTo>
                  <a:lnTo>
                    <a:pt x="111094" y="12639"/>
                  </a:lnTo>
                  <a:cubicBezTo>
                    <a:pt x="104328" y="11490"/>
                    <a:pt x="98807" y="6607"/>
                    <a:pt x="9686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1" name="Google Shape;3641;p28"/>
            <p:cNvSpPr/>
            <p:nvPr/>
          </p:nvSpPr>
          <p:spPr>
            <a:xfrm>
              <a:off x="-206527" y="4745101"/>
              <a:ext cx="46780" cy="47632"/>
            </a:xfrm>
            <a:custGeom>
              <a:avLst/>
              <a:gdLst/>
              <a:ahLst/>
              <a:cxnLst/>
              <a:rect l="l" t="t" r="r" b="b"/>
              <a:pathLst>
                <a:path w="1756" h="1788" extrusionOk="0">
                  <a:moveTo>
                    <a:pt x="0" y="0"/>
                  </a:moveTo>
                  <a:lnTo>
                    <a:pt x="0" y="1788"/>
                  </a:lnTo>
                  <a:lnTo>
                    <a:pt x="1755" y="1788"/>
                  </a:lnTo>
                  <a:cubicBezTo>
                    <a:pt x="798" y="1788"/>
                    <a:pt x="0" y="990"/>
                    <a:pt x="0"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2" name="Google Shape;3642;p28"/>
            <p:cNvSpPr/>
            <p:nvPr/>
          </p:nvSpPr>
          <p:spPr>
            <a:xfrm>
              <a:off x="2706237" y="4745101"/>
              <a:ext cx="46806" cy="47632"/>
            </a:xfrm>
            <a:custGeom>
              <a:avLst/>
              <a:gdLst/>
              <a:ahLst/>
              <a:cxnLst/>
              <a:rect l="l" t="t" r="r" b="b"/>
              <a:pathLst>
                <a:path w="1757" h="1788" extrusionOk="0">
                  <a:moveTo>
                    <a:pt x="1756" y="0"/>
                  </a:moveTo>
                  <a:cubicBezTo>
                    <a:pt x="1756" y="990"/>
                    <a:pt x="958" y="1788"/>
                    <a:pt x="1" y="1788"/>
                  </a:cubicBezTo>
                  <a:lnTo>
                    <a:pt x="1756" y="1788"/>
                  </a:lnTo>
                  <a:lnTo>
                    <a:pt x="1756"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3" name="Google Shape;3643;p28"/>
            <p:cNvSpPr/>
            <p:nvPr/>
          </p:nvSpPr>
          <p:spPr>
            <a:xfrm>
              <a:off x="-19294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4" name="Google Shape;3644;p28"/>
            <p:cNvSpPr/>
            <p:nvPr/>
          </p:nvSpPr>
          <p:spPr>
            <a:xfrm>
              <a:off x="-134706" y="4792707"/>
              <a:ext cx="57862" cy="29357"/>
            </a:xfrm>
            <a:custGeom>
              <a:avLst/>
              <a:gdLst/>
              <a:ahLst/>
              <a:cxnLst/>
              <a:rect l="l" t="t" r="r" b="b"/>
              <a:pathLst>
                <a:path w="2172" h="1102" extrusionOk="0">
                  <a:moveTo>
                    <a:pt x="49" y="1"/>
                  </a:moveTo>
                  <a:cubicBezTo>
                    <a:pt x="1" y="735"/>
                    <a:pt x="543" y="1102"/>
                    <a:pt x="1086" y="1102"/>
                  </a:cubicBezTo>
                  <a:cubicBezTo>
                    <a:pt x="1629"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5" name="Google Shape;3645;p28"/>
            <p:cNvSpPr/>
            <p:nvPr/>
          </p:nvSpPr>
          <p:spPr>
            <a:xfrm>
              <a:off x="-7306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6" name="Google Shape;3646;p28"/>
            <p:cNvSpPr/>
            <p:nvPr/>
          </p:nvSpPr>
          <p:spPr>
            <a:xfrm>
              <a:off x="-13547" y="4792707"/>
              <a:ext cx="56157" cy="27439"/>
            </a:xfrm>
            <a:custGeom>
              <a:avLst/>
              <a:gdLst/>
              <a:ahLst/>
              <a:cxnLst/>
              <a:rect l="l" t="t" r="r" b="b"/>
              <a:pathLst>
                <a:path w="2108" h="1030" extrusionOk="0">
                  <a:moveTo>
                    <a:pt x="1" y="1"/>
                  </a:moveTo>
                  <a:cubicBezTo>
                    <a:pt x="1" y="687"/>
                    <a:pt x="519" y="1030"/>
                    <a:pt x="1042" y="1030"/>
                  </a:cubicBezTo>
                  <a:cubicBezTo>
                    <a:pt x="1565"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7" name="Google Shape;3647;p28"/>
            <p:cNvSpPr/>
            <p:nvPr/>
          </p:nvSpPr>
          <p:spPr>
            <a:xfrm>
              <a:off x="46819"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8" name="Google Shape;3648;p28"/>
            <p:cNvSpPr/>
            <p:nvPr/>
          </p:nvSpPr>
          <p:spPr>
            <a:xfrm>
              <a:off x="10633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9" name="Google Shape;3649;p28"/>
            <p:cNvSpPr/>
            <p:nvPr/>
          </p:nvSpPr>
          <p:spPr>
            <a:xfrm>
              <a:off x="16669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0" name="Google Shape;3650;p28"/>
            <p:cNvSpPr/>
            <p:nvPr/>
          </p:nvSpPr>
          <p:spPr>
            <a:xfrm>
              <a:off x="22621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1" name="Google Shape;3651;p28"/>
            <p:cNvSpPr/>
            <p:nvPr/>
          </p:nvSpPr>
          <p:spPr>
            <a:xfrm>
              <a:off x="28657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2" name="Google Shape;3652;p28"/>
            <p:cNvSpPr/>
            <p:nvPr/>
          </p:nvSpPr>
          <p:spPr>
            <a:xfrm>
              <a:off x="346093" y="4792707"/>
              <a:ext cx="56130" cy="27439"/>
            </a:xfrm>
            <a:custGeom>
              <a:avLst/>
              <a:gdLst/>
              <a:ahLst/>
              <a:cxnLst/>
              <a:rect l="l" t="t" r="r" b="b"/>
              <a:pathLst>
                <a:path w="2107" h="1030" extrusionOk="0">
                  <a:moveTo>
                    <a:pt x="0" y="1"/>
                  </a:moveTo>
                  <a:cubicBezTo>
                    <a:pt x="0"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3" name="Google Shape;3653;p28"/>
            <p:cNvSpPr/>
            <p:nvPr/>
          </p:nvSpPr>
          <p:spPr>
            <a:xfrm>
              <a:off x="4064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4" name="Google Shape;3654;p28"/>
            <p:cNvSpPr/>
            <p:nvPr/>
          </p:nvSpPr>
          <p:spPr>
            <a:xfrm>
              <a:off x="46597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5" name="Google Shape;3655;p28"/>
            <p:cNvSpPr/>
            <p:nvPr/>
          </p:nvSpPr>
          <p:spPr>
            <a:xfrm>
              <a:off x="52633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6" name="Google Shape;3656;p28"/>
            <p:cNvSpPr/>
            <p:nvPr/>
          </p:nvSpPr>
          <p:spPr>
            <a:xfrm>
              <a:off x="58585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7" name="Google Shape;3657;p28"/>
            <p:cNvSpPr/>
            <p:nvPr/>
          </p:nvSpPr>
          <p:spPr>
            <a:xfrm>
              <a:off x="64621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8" name="Google Shape;3658;p28"/>
            <p:cNvSpPr/>
            <p:nvPr/>
          </p:nvSpPr>
          <p:spPr>
            <a:xfrm>
              <a:off x="705733" y="4792707"/>
              <a:ext cx="56130" cy="27439"/>
            </a:xfrm>
            <a:custGeom>
              <a:avLst/>
              <a:gdLst/>
              <a:ahLst/>
              <a:cxnLst/>
              <a:rect l="l" t="t" r="r" b="b"/>
              <a:pathLst>
                <a:path w="2107" h="1030" extrusionOk="0">
                  <a:moveTo>
                    <a:pt x="0" y="1"/>
                  </a:moveTo>
                  <a:cubicBezTo>
                    <a:pt x="0" y="687"/>
                    <a:pt x="519" y="1030"/>
                    <a:pt x="1041"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9" name="Google Shape;3659;p28"/>
            <p:cNvSpPr/>
            <p:nvPr/>
          </p:nvSpPr>
          <p:spPr>
            <a:xfrm>
              <a:off x="764394" y="4792707"/>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0" name="Google Shape;3660;p28"/>
            <p:cNvSpPr/>
            <p:nvPr/>
          </p:nvSpPr>
          <p:spPr>
            <a:xfrm>
              <a:off x="82561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1" name="Google Shape;3661;p28"/>
            <p:cNvSpPr/>
            <p:nvPr/>
          </p:nvSpPr>
          <p:spPr>
            <a:xfrm>
              <a:off x="88597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2" name="Google Shape;3662;p28"/>
            <p:cNvSpPr/>
            <p:nvPr/>
          </p:nvSpPr>
          <p:spPr>
            <a:xfrm>
              <a:off x="946346"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3" name="Google Shape;3663;p28"/>
            <p:cNvSpPr/>
            <p:nvPr/>
          </p:nvSpPr>
          <p:spPr>
            <a:xfrm>
              <a:off x="100585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4" name="Google Shape;3664;p28"/>
            <p:cNvSpPr/>
            <p:nvPr/>
          </p:nvSpPr>
          <p:spPr>
            <a:xfrm>
              <a:off x="1065373" y="4792707"/>
              <a:ext cx="56130" cy="27439"/>
            </a:xfrm>
            <a:custGeom>
              <a:avLst/>
              <a:gdLst/>
              <a:ahLst/>
              <a:cxnLst/>
              <a:rect l="l" t="t" r="r" b="b"/>
              <a:pathLst>
                <a:path w="2107" h="1030" extrusionOk="0">
                  <a:moveTo>
                    <a:pt x="0" y="1"/>
                  </a:moveTo>
                  <a:cubicBezTo>
                    <a:pt x="0" y="687"/>
                    <a:pt x="527" y="1030"/>
                    <a:pt x="1053" y="1030"/>
                  </a:cubicBezTo>
                  <a:cubicBezTo>
                    <a:pt x="1580" y="1030"/>
                    <a:pt x="2106" y="687"/>
                    <a:pt x="2106"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5" name="Google Shape;3665;p28"/>
            <p:cNvSpPr/>
            <p:nvPr/>
          </p:nvSpPr>
          <p:spPr>
            <a:xfrm>
              <a:off x="112571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6" name="Google Shape;3666;p28"/>
            <p:cNvSpPr/>
            <p:nvPr/>
          </p:nvSpPr>
          <p:spPr>
            <a:xfrm>
              <a:off x="1185227" y="4792707"/>
              <a:ext cx="56157" cy="27439"/>
            </a:xfrm>
            <a:custGeom>
              <a:avLst/>
              <a:gdLst/>
              <a:ahLst/>
              <a:cxnLst/>
              <a:rect l="l" t="t" r="r" b="b"/>
              <a:pathLst>
                <a:path w="2108" h="1030" extrusionOk="0">
                  <a:moveTo>
                    <a:pt x="1" y="1"/>
                  </a:moveTo>
                  <a:cubicBezTo>
                    <a:pt x="1" y="687"/>
                    <a:pt x="528"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7" name="Google Shape;3667;p28"/>
            <p:cNvSpPr/>
            <p:nvPr/>
          </p:nvSpPr>
          <p:spPr>
            <a:xfrm>
              <a:off x="124559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8" name="Google Shape;3668;p28"/>
            <p:cNvSpPr/>
            <p:nvPr/>
          </p:nvSpPr>
          <p:spPr>
            <a:xfrm>
              <a:off x="130510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9" name="Google Shape;3669;p28"/>
            <p:cNvSpPr/>
            <p:nvPr/>
          </p:nvSpPr>
          <p:spPr>
            <a:xfrm>
              <a:off x="136547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0" name="Google Shape;3670;p28"/>
            <p:cNvSpPr/>
            <p:nvPr/>
          </p:nvSpPr>
          <p:spPr>
            <a:xfrm>
              <a:off x="142498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1" name="Google Shape;3671;p28"/>
            <p:cNvSpPr/>
            <p:nvPr/>
          </p:nvSpPr>
          <p:spPr>
            <a:xfrm>
              <a:off x="148535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2" name="Google Shape;3672;p28"/>
            <p:cNvSpPr/>
            <p:nvPr/>
          </p:nvSpPr>
          <p:spPr>
            <a:xfrm>
              <a:off x="154486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3" name="Google Shape;3673;p28"/>
            <p:cNvSpPr/>
            <p:nvPr/>
          </p:nvSpPr>
          <p:spPr>
            <a:xfrm>
              <a:off x="160523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4" name="Google Shape;3674;p28"/>
            <p:cNvSpPr/>
            <p:nvPr/>
          </p:nvSpPr>
          <p:spPr>
            <a:xfrm>
              <a:off x="1664320" y="4792707"/>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5" name="Google Shape;3675;p28"/>
            <p:cNvSpPr/>
            <p:nvPr/>
          </p:nvSpPr>
          <p:spPr>
            <a:xfrm>
              <a:off x="1725113"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6" name="Google Shape;3676;p28"/>
            <p:cNvSpPr/>
            <p:nvPr/>
          </p:nvSpPr>
          <p:spPr>
            <a:xfrm>
              <a:off x="178547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7" name="Google Shape;3677;p28"/>
            <p:cNvSpPr/>
            <p:nvPr/>
          </p:nvSpPr>
          <p:spPr>
            <a:xfrm>
              <a:off x="1844993"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8" name="Google Shape;3678;p28"/>
            <p:cNvSpPr/>
            <p:nvPr/>
          </p:nvSpPr>
          <p:spPr>
            <a:xfrm>
              <a:off x="19053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9" name="Google Shape;3679;p28"/>
            <p:cNvSpPr/>
            <p:nvPr/>
          </p:nvSpPr>
          <p:spPr>
            <a:xfrm>
              <a:off x="196487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0" name="Google Shape;3680;p28"/>
            <p:cNvSpPr/>
            <p:nvPr/>
          </p:nvSpPr>
          <p:spPr>
            <a:xfrm>
              <a:off x="202438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1" name="Google Shape;3681;p28"/>
            <p:cNvSpPr/>
            <p:nvPr/>
          </p:nvSpPr>
          <p:spPr>
            <a:xfrm>
              <a:off x="208475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2" name="Google Shape;3682;p28"/>
            <p:cNvSpPr/>
            <p:nvPr/>
          </p:nvSpPr>
          <p:spPr>
            <a:xfrm>
              <a:off x="214426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3" name="Google Shape;3683;p28"/>
            <p:cNvSpPr/>
            <p:nvPr/>
          </p:nvSpPr>
          <p:spPr>
            <a:xfrm>
              <a:off x="220463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4" name="Google Shape;3684;p28"/>
            <p:cNvSpPr/>
            <p:nvPr/>
          </p:nvSpPr>
          <p:spPr>
            <a:xfrm>
              <a:off x="226414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5" name="Google Shape;3685;p28"/>
            <p:cNvSpPr/>
            <p:nvPr/>
          </p:nvSpPr>
          <p:spPr>
            <a:xfrm>
              <a:off x="2324513"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6" name="Google Shape;3686;p28"/>
            <p:cNvSpPr/>
            <p:nvPr/>
          </p:nvSpPr>
          <p:spPr>
            <a:xfrm>
              <a:off x="238402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7" name="Google Shape;3687;p28"/>
            <p:cNvSpPr/>
            <p:nvPr/>
          </p:nvSpPr>
          <p:spPr>
            <a:xfrm>
              <a:off x="244439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8" name="Google Shape;3688;p28"/>
            <p:cNvSpPr/>
            <p:nvPr/>
          </p:nvSpPr>
          <p:spPr>
            <a:xfrm>
              <a:off x="2503480"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9" name="Google Shape;3689;p28"/>
            <p:cNvSpPr/>
            <p:nvPr/>
          </p:nvSpPr>
          <p:spPr>
            <a:xfrm>
              <a:off x="2562994"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0" name="Google Shape;3690;p28"/>
            <p:cNvSpPr/>
            <p:nvPr/>
          </p:nvSpPr>
          <p:spPr>
            <a:xfrm>
              <a:off x="262463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1" name="Google Shape;3691;p28"/>
            <p:cNvSpPr/>
            <p:nvPr/>
          </p:nvSpPr>
          <p:spPr>
            <a:xfrm>
              <a:off x="2684153"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2" name="Google Shape;3692;p28"/>
            <p:cNvSpPr/>
            <p:nvPr/>
          </p:nvSpPr>
          <p:spPr>
            <a:xfrm>
              <a:off x="846019" y="4410982"/>
              <a:ext cx="854478" cy="414066"/>
            </a:xfrm>
            <a:custGeom>
              <a:avLst/>
              <a:gdLst/>
              <a:ahLst/>
              <a:cxnLst/>
              <a:rect l="l" t="t" r="r" b="b"/>
              <a:pathLst>
                <a:path w="32075" h="15543" fill="none" extrusionOk="0">
                  <a:moveTo>
                    <a:pt x="16053" y="0"/>
                  </a:moveTo>
                  <a:lnTo>
                    <a:pt x="32074" y="15542"/>
                  </a:lnTo>
                  <a:lnTo>
                    <a:pt x="0" y="15542"/>
                  </a:lnTo>
                  <a:lnTo>
                    <a:pt x="16053" y="0"/>
                  </a:lnTo>
                  <a:close/>
                </a:path>
              </a:pathLst>
            </a:custGeom>
            <a:noFill/>
            <a:ln w="2400" cap="flat" cmpd="sng">
              <a:solidFill>
                <a:srgbClr val="F9FCFF"/>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3" name="Google Shape;3693;p28"/>
            <p:cNvSpPr/>
            <p:nvPr/>
          </p:nvSpPr>
          <p:spPr>
            <a:xfrm>
              <a:off x="261085" y="4482377"/>
              <a:ext cx="50163" cy="33193"/>
            </a:xfrm>
            <a:custGeom>
              <a:avLst/>
              <a:gdLst/>
              <a:ahLst/>
              <a:cxnLst/>
              <a:rect l="l" t="t" r="r" b="b"/>
              <a:pathLst>
                <a:path w="1883"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4" name="Google Shape;3694;p28"/>
            <p:cNvSpPr/>
            <p:nvPr/>
          </p:nvSpPr>
          <p:spPr>
            <a:xfrm>
              <a:off x="334185" y="4482377"/>
              <a:ext cx="55305" cy="35751"/>
            </a:xfrm>
            <a:custGeom>
              <a:avLst/>
              <a:gdLst/>
              <a:ahLst/>
              <a:cxnLst/>
              <a:rect l="l" t="t" r="r" b="b"/>
              <a:pathLst>
                <a:path w="2076" h="1342" fill="none" extrusionOk="0">
                  <a:moveTo>
                    <a:pt x="1979" y="1"/>
                  </a:moveTo>
                  <a:cubicBezTo>
                    <a:pt x="2075" y="1341"/>
                    <a:pt x="1"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5" name="Google Shape;3695;p28"/>
            <p:cNvSpPr/>
            <p:nvPr/>
          </p:nvSpPr>
          <p:spPr>
            <a:xfrm>
              <a:off x="488084"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6" name="Google Shape;3696;p28"/>
            <p:cNvSpPr/>
            <p:nvPr/>
          </p:nvSpPr>
          <p:spPr>
            <a:xfrm>
              <a:off x="561185" y="4482377"/>
              <a:ext cx="55305" cy="35751"/>
            </a:xfrm>
            <a:custGeom>
              <a:avLst/>
              <a:gdLst/>
              <a:ahLst/>
              <a:cxnLst/>
              <a:rect l="l" t="t" r="r" b="b"/>
              <a:pathLst>
                <a:path w="2076" h="1342" fill="none" extrusionOk="0">
                  <a:moveTo>
                    <a:pt x="1980" y="1"/>
                  </a:moveTo>
                  <a:cubicBezTo>
                    <a:pt x="2075" y="1341"/>
                    <a:pt x="1" y="1341"/>
                    <a:pt x="97"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7" name="Google Shape;3697;p28"/>
            <p:cNvSpPr/>
            <p:nvPr/>
          </p:nvSpPr>
          <p:spPr>
            <a:xfrm>
              <a:off x="863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8" name="Google Shape;3698;p28"/>
            <p:cNvSpPr/>
            <p:nvPr/>
          </p:nvSpPr>
          <p:spPr>
            <a:xfrm>
              <a:off x="942083"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9" name="Google Shape;3699;p28"/>
            <p:cNvSpPr/>
            <p:nvPr/>
          </p:nvSpPr>
          <p:spPr>
            <a:xfrm>
              <a:off x="1017741"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0" name="Google Shape;3700;p28"/>
            <p:cNvSpPr/>
            <p:nvPr/>
          </p:nvSpPr>
          <p:spPr>
            <a:xfrm>
              <a:off x="1090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1" name="Google Shape;3701;p28"/>
            <p:cNvSpPr/>
            <p:nvPr/>
          </p:nvSpPr>
          <p:spPr>
            <a:xfrm>
              <a:off x="1622229" y="4482377"/>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2" name="Google Shape;3702;p28"/>
            <p:cNvSpPr/>
            <p:nvPr/>
          </p:nvSpPr>
          <p:spPr>
            <a:xfrm>
              <a:off x="1697913" y="4482377"/>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3" name="Google Shape;3703;p28"/>
            <p:cNvSpPr/>
            <p:nvPr/>
          </p:nvSpPr>
          <p:spPr>
            <a:xfrm>
              <a:off x="1847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4" name="Google Shape;3704;p28"/>
            <p:cNvSpPr/>
            <p:nvPr/>
          </p:nvSpPr>
          <p:spPr>
            <a:xfrm>
              <a:off x="2001423"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5" name="Google Shape;3705;p28"/>
            <p:cNvSpPr/>
            <p:nvPr/>
          </p:nvSpPr>
          <p:spPr>
            <a:xfrm>
              <a:off x="2074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6" name="Google Shape;3706;p28"/>
            <p:cNvSpPr/>
            <p:nvPr/>
          </p:nvSpPr>
          <p:spPr>
            <a:xfrm>
              <a:off x="2228422"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7" name="Google Shape;3707;p28"/>
            <p:cNvSpPr/>
            <p:nvPr/>
          </p:nvSpPr>
          <p:spPr>
            <a:xfrm>
              <a:off x="158201" y="4535950"/>
              <a:ext cx="55278" cy="35724"/>
            </a:xfrm>
            <a:custGeom>
              <a:avLst/>
              <a:gdLst/>
              <a:ahLst/>
              <a:cxnLst/>
              <a:rect l="l" t="t" r="r" b="b"/>
              <a:pathLst>
                <a:path w="2075" h="1341" fill="none" extrusionOk="0">
                  <a:moveTo>
                    <a:pt x="2011"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8" name="Google Shape;3708;p28"/>
            <p:cNvSpPr/>
            <p:nvPr/>
          </p:nvSpPr>
          <p:spPr>
            <a:xfrm>
              <a:off x="236416" y="4535950"/>
              <a:ext cx="50190" cy="33193"/>
            </a:xfrm>
            <a:custGeom>
              <a:avLst/>
              <a:gdLst/>
              <a:ahLst/>
              <a:cxnLst/>
              <a:rect l="l" t="t" r="r" b="b"/>
              <a:pathLst>
                <a:path w="1884" h="1246" fill="none" extrusionOk="0">
                  <a:moveTo>
                    <a:pt x="1883" y="0"/>
                  </a:moveTo>
                  <a:cubicBezTo>
                    <a:pt x="1883"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9" name="Google Shape;3709;p28"/>
            <p:cNvSpPr/>
            <p:nvPr/>
          </p:nvSpPr>
          <p:spPr>
            <a:xfrm>
              <a:off x="312074"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0" name="Google Shape;3710;p28"/>
            <p:cNvSpPr/>
            <p:nvPr/>
          </p:nvSpPr>
          <p:spPr>
            <a:xfrm>
              <a:off x="539100"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1" name="Google Shape;3711;p28"/>
            <p:cNvSpPr/>
            <p:nvPr/>
          </p:nvSpPr>
          <p:spPr>
            <a:xfrm>
              <a:off x="690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2" name="Google Shape;3712;p28"/>
            <p:cNvSpPr/>
            <p:nvPr/>
          </p:nvSpPr>
          <p:spPr>
            <a:xfrm>
              <a:off x="839200" y="4535950"/>
              <a:ext cx="55305" cy="35724"/>
            </a:xfrm>
            <a:custGeom>
              <a:avLst/>
              <a:gdLst/>
              <a:ahLst/>
              <a:cxnLst/>
              <a:rect l="l" t="t" r="r" b="b"/>
              <a:pathLst>
                <a:path w="2076" h="1341" fill="none" extrusionOk="0">
                  <a:moveTo>
                    <a:pt x="1980"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3" name="Google Shape;3713;p28"/>
            <p:cNvSpPr/>
            <p:nvPr/>
          </p:nvSpPr>
          <p:spPr>
            <a:xfrm>
              <a:off x="917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4" name="Google Shape;3714;p28"/>
            <p:cNvSpPr/>
            <p:nvPr/>
          </p:nvSpPr>
          <p:spPr>
            <a:xfrm>
              <a:off x="993099"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5" name="Google Shape;3715;p28"/>
            <p:cNvSpPr/>
            <p:nvPr/>
          </p:nvSpPr>
          <p:spPr>
            <a:xfrm>
              <a:off x="1520225"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6" name="Google Shape;3716;p28"/>
            <p:cNvSpPr/>
            <p:nvPr/>
          </p:nvSpPr>
          <p:spPr>
            <a:xfrm>
              <a:off x="1674097"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7" name="Google Shape;3717;p28"/>
            <p:cNvSpPr/>
            <p:nvPr/>
          </p:nvSpPr>
          <p:spPr>
            <a:xfrm>
              <a:off x="1747224"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8"/>
            <p:cNvSpPr/>
            <p:nvPr/>
          </p:nvSpPr>
          <p:spPr>
            <a:xfrm>
              <a:off x="1822882" y="4535950"/>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9" name="Google Shape;3719;p28"/>
            <p:cNvSpPr/>
            <p:nvPr/>
          </p:nvSpPr>
          <p:spPr>
            <a:xfrm>
              <a:off x="1976781"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0" name="Google Shape;3720;p28"/>
            <p:cNvSpPr/>
            <p:nvPr/>
          </p:nvSpPr>
          <p:spPr>
            <a:xfrm>
              <a:off x="2128123"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1" name="Google Shape;3721;p28"/>
            <p:cNvSpPr/>
            <p:nvPr/>
          </p:nvSpPr>
          <p:spPr>
            <a:xfrm>
              <a:off x="2203780"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2" name="Google Shape;3722;p28"/>
            <p:cNvSpPr/>
            <p:nvPr/>
          </p:nvSpPr>
          <p:spPr>
            <a:xfrm>
              <a:off x="2355122"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3" name="Google Shape;3723;p28"/>
            <p:cNvSpPr/>
            <p:nvPr/>
          </p:nvSpPr>
          <p:spPr>
            <a:xfrm>
              <a:off x="368204" y="4589523"/>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4" name="Google Shape;3724;p28"/>
            <p:cNvSpPr/>
            <p:nvPr/>
          </p:nvSpPr>
          <p:spPr>
            <a:xfrm>
              <a:off x="494025" y="4589523"/>
              <a:ext cx="51042" cy="33167"/>
            </a:xfrm>
            <a:custGeom>
              <a:avLst/>
              <a:gdLst/>
              <a:ahLst/>
              <a:cxnLst/>
              <a:rect l="l" t="t" r="r" b="b"/>
              <a:pathLst>
                <a:path w="1916" h="1245" fill="none" extrusionOk="0">
                  <a:moveTo>
                    <a:pt x="1915" y="0"/>
                  </a:moveTo>
                  <a:cubicBezTo>
                    <a:pt x="1915"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5" name="Google Shape;3725;p28"/>
            <p:cNvSpPr/>
            <p:nvPr/>
          </p:nvSpPr>
          <p:spPr>
            <a:xfrm>
              <a:off x="567152" y="4589523"/>
              <a:ext cx="55278" cy="35724"/>
            </a:xfrm>
            <a:custGeom>
              <a:avLst/>
              <a:gdLst/>
              <a:ahLst/>
              <a:cxnLst/>
              <a:rect l="l" t="t" r="r" b="b"/>
              <a:pathLst>
                <a:path w="2075" h="1341" fill="none" extrusionOk="0">
                  <a:moveTo>
                    <a:pt x="2011"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8"/>
            <p:cNvSpPr/>
            <p:nvPr/>
          </p:nvSpPr>
          <p:spPr>
            <a:xfrm>
              <a:off x="794151" y="4589523"/>
              <a:ext cx="55278" cy="35724"/>
            </a:xfrm>
            <a:custGeom>
              <a:avLst/>
              <a:gdLst/>
              <a:ahLst/>
              <a:cxnLst/>
              <a:rect l="l" t="t" r="r" b="b"/>
              <a:pathLst>
                <a:path w="2075" h="1341" fill="none" extrusionOk="0">
                  <a:moveTo>
                    <a:pt x="1979"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8"/>
            <p:cNvSpPr/>
            <p:nvPr/>
          </p:nvSpPr>
          <p:spPr>
            <a:xfrm>
              <a:off x="1780391" y="4589523"/>
              <a:ext cx="50163" cy="33167"/>
            </a:xfrm>
            <a:custGeom>
              <a:avLst/>
              <a:gdLst/>
              <a:ahLst/>
              <a:cxnLst/>
              <a:rect l="l" t="t" r="r" b="b"/>
              <a:pathLst>
                <a:path w="1883"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8"/>
            <p:cNvSpPr/>
            <p:nvPr/>
          </p:nvSpPr>
          <p:spPr>
            <a:xfrm>
              <a:off x="2080490" y="4589523"/>
              <a:ext cx="55305" cy="35724"/>
            </a:xfrm>
            <a:custGeom>
              <a:avLst/>
              <a:gdLst/>
              <a:ahLst/>
              <a:cxnLst/>
              <a:rect l="l" t="t" r="r" b="b"/>
              <a:pathLst>
                <a:path w="2076" h="1341" fill="none" extrusionOk="0">
                  <a:moveTo>
                    <a:pt x="1979" y="0"/>
                  </a:moveTo>
                  <a:cubicBezTo>
                    <a:pt x="2075" y="1340"/>
                    <a:pt x="1" y="1340"/>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8"/>
            <p:cNvSpPr/>
            <p:nvPr/>
          </p:nvSpPr>
          <p:spPr>
            <a:xfrm>
              <a:off x="241531" y="4643922"/>
              <a:ext cx="50163" cy="31488"/>
            </a:xfrm>
            <a:custGeom>
              <a:avLst/>
              <a:gdLst/>
              <a:ahLst/>
              <a:cxnLst/>
              <a:rect l="l" t="t" r="r" b="b"/>
              <a:pathLst>
                <a:path w="1883"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8"/>
            <p:cNvSpPr/>
            <p:nvPr/>
          </p:nvSpPr>
          <p:spPr>
            <a:xfrm>
              <a:off x="619846"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8"/>
            <p:cNvSpPr/>
            <p:nvPr/>
          </p:nvSpPr>
          <p:spPr>
            <a:xfrm>
              <a:off x="846872" y="4643922"/>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8"/>
            <p:cNvSpPr/>
            <p:nvPr/>
          </p:nvSpPr>
          <p:spPr>
            <a:xfrm>
              <a:off x="1602675" y="4643922"/>
              <a:ext cx="51042" cy="31488"/>
            </a:xfrm>
            <a:custGeom>
              <a:avLst/>
              <a:gdLst/>
              <a:ahLst/>
              <a:cxnLst/>
              <a:rect l="l" t="t" r="r" b="b"/>
              <a:pathLst>
                <a:path w="1916" h="1182" fill="none" extrusionOk="0">
                  <a:moveTo>
                    <a:pt x="1916" y="1"/>
                  </a:moveTo>
                  <a:cubicBezTo>
                    <a:pt x="1820" y="1181"/>
                    <a:pt x="97"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8"/>
            <p:cNvSpPr/>
            <p:nvPr/>
          </p:nvSpPr>
          <p:spPr>
            <a:xfrm>
              <a:off x="1678360" y="4643922"/>
              <a:ext cx="51042" cy="31488"/>
            </a:xfrm>
            <a:custGeom>
              <a:avLst/>
              <a:gdLst/>
              <a:ahLst/>
              <a:cxnLst/>
              <a:rect l="l" t="t" r="r" b="b"/>
              <a:pathLst>
                <a:path w="1916" h="1182" fill="none" extrusionOk="0">
                  <a:moveTo>
                    <a:pt x="1915" y="1"/>
                  </a:moveTo>
                  <a:cubicBezTo>
                    <a:pt x="1819"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8"/>
            <p:cNvSpPr/>
            <p:nvPr/>
          </p:nvSpPr>
          <p:spPr>
            <a:xfrm>
              <a:off x="1830527"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8"/>
            <p:cNvSpPr/>
            <p:nvPr/>
          </p:nvSpPr>
          <p:spPr>
            <a:xfrm>
              <a:off x="2133211" y="4643922"/>
              <a:ext cx="50190" cy="31488"/>
            </a:xfrm>
            <a:custGeom>
              <a:avLst/>
              <a:gdLst/>
              <a:ahLst/>
              <a:cxnLst/>
              <a:rect l="l" t="t" r="r" b="b"/>
              <a:pathLst>
                <a:path w="1884" h="1182" fill="none" extrusionOk="0">
                  <a:moveTo>
                    <a:pt x="1883" y="1"/>
                  </a:moveTo>
                  <a:cubicBezTo>
                    <a:pt x="1820"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8"/>
            <p:cNvSpPr/>
            <p:nvPr/>
          </p:nvSpPr>
          <p:spPr>
            <a:xfrm>
              <a:off x="2284553" y="464392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8"/>
            <p:cNvSpPr/>
            <p:nvPr/>
          </p:nvSpPr>
          <p:spPr>
            <a:xfrm>
              <a:off x="15358"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8"/>
            <p:cNvSpPr/>
            <p:nvPr/>
          </p:nvSpPr>
          <p:spPr>
            <a:xfrm>
              <a:off x="166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8"/>
            <p:cNvSpPr/>
            <p:nvPr/>
          </p:nvSpPr>
          <p:spPr>
            <a:xfrm>
              <a:off x="393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8"/>
            <p:cNvSpPr/>
            <p:nvPr/>
          </p:nvSpPr>
          <p:spPr>
            <a:xfrm>
              <a:off x="545041" y="4696643"/>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8"/>
            <p:cNvSpPr/>
            <p:nvPr/>
          </p:nvSpPr>
          <p:spPr>
            <a:xfrm>
              <a:off x="1755722" y="4696643"/>
              <a:ext cx="50190" cy="31488"/>
            </a:xfrm>
            <a:custGeom>
              <a:avLst/>
              <a:gdLst/>
              <a:ahLst/>
              <a:cxnLst/>
              <a:rect l="l" t="t" r="r" b="b"/>
              <a:pathLst>
                <a:path w="1884" h="1182" fill="none" extrusionOk="0">
                  <a:moveTo>
                    <a:pt x="1883" y="0"/>
                  </a:moveTo>
                  <a:cubicBezTo>
                    <a:pt x="1788"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8"/>
            <p:cNvSpPr/>
            <p:nvPr/>
          </p:nvSpPr>
          <p:spPr>
            <a:xfrm>
              <a:off x="2057553" y="4696643"/>
              <a:ext cx="51016" cy="34019"/>
            </a:xfrm>
            <a:custGeom>
              <a:avLst/>
              <a:gdLst/>
              <a:ahLst/>
              <a:cxnLst/>
              <a:rect l="l" t="t" r="r" b="b"/>
              <a:pathLst>
                <a:path w="1915"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8"/>
            <p:cNvSpPr/>
            <p:nvPr/>
          </p:nvSpPr>
          <p:spPr>
            <a:xfrm>
              <a:off x="2133211" y="4696643"/>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8"/>
            <p:cNvSpPr/>
            <p:nvPr/>
          </p:nvSpPr>
          <p:spPr>
            <a:xfrm>
              <a:off x="2208869" y="4696643"/>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8"/>
            <p:cNvSpPr/>
            <p:nvPr/>
          </p:nvSpPr>
          <p:spPr>
            <a:xfrm>
              <a:off x="2360210" y="4696643"/>
              <a:ext cx="51042" cy="34019"/>
            </a:xfrm>
            <a:custGeom>
              <a:avLst/>
              <a:gdLst/>
              <a:ahLst/>
              <a:cxnLst/>
              <a:rect l="l" t="t" r="r" b="b"/>
              <a:pathLst>
                <a:path w="1916" h="1277" fill="none" extrusionOk="0">
                  <a:moveTo>
                    <a:pt x="1915" y="0"/>
                  </a:moveTo>
                  <a:cubicBezTo>
                    <a:pt x="1915"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8"/>
            <p:cNvSpPr/>
            <p:nvPr/>
          </p:nvSpPr>
          <p:spPr>
            <a:xfrm>
              <a:off x="109743" y="4751042"/>
              <a:ext cx="50190" cy="31488"/>
            </a:xfrm>
            <a:custGeom>
              <a:avLst/>
              <a:gdLst/>
              <a:ahLst/>
              <a:cxnLst/>
              <a:rect l="l" t="t" r="r" b="b"/>
              <a:pathLst>
                <a:path w="1884" h="1182" fill="none" extrusionOk="0">
                  <a:moveTo>
                    <a:pt x="1883" y="1"/>
                  </a:moveTo>
                  <a:cubicBezTo>
                    <a:pt x="1787"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8"/>
            <p:cNvSpPr/>
            <p:nvPr/>
          </p:nvSpPr>
          <p:spPr>
            <a:xfrm>
              <a:off x="260232"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8"/>
            <p:cNvSpPr/>
            <p:nvPr/>
          </p:nvSpPr>
          <p:spPr>
            <a:xfrm>
              <a:off x="562889" y="4751042"/>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8"/>
            <p:cNvSpPr/>
            <p:nvPr/>
          </p:nvSpPr>
          <p:spPr>
            <a:xfrm>
              <a:off x="714231"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8"/>
            <p:cNvSpPr/>
            <p:nvPr/>
          </p:nvSpPr>
          <p:spPr>
            <a:xfrm>
              <a:off x="1849255"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8"/>
            <p:cNvSpPr/>
            <p:nvPr/>
          </p:nvSpPr>
          <p:spPr>
            <a:xfrm>
              <a:off x="1924913"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8"/>
            <p:cNvSpPr/>
            <p:nvPr/>
          </p:nvSpPr>
          <p:spPr>
            <a:xfrm>
              <a:off x="2076255" y="475104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8"/>
            <p:cNvSpPr/>
            <p:nvPr/>
          </p:nvSpPr>
          <p:spPr>
            <a:xfrm>
              <a:off x="2530253" y="4751042"/>
              <a:ext cx="50190" cy="33193"/>
            </a:xfrm>
            <a:custGeom>
              <a:avLst/>
              <a:gdLst/>
              <a:ahLst/>
              <a:cxnLst/>
              <a:rect l="l" t="t" r="r" b="b"/>
              <a:pathLst>
                <a:path w="1884" h="1246" fill="none" extrusionOk="0">
                  <a:moveTo>
                    <a:pt x="1883" y="1"/>
                  </a:moveTo>
                  <a:cubicBezTo>
                    <a:pt x="1883"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8"/>
            <p:cNvSpPr/>
            <p:nvPr/>
          </p:nvSpPr>
          <p:spPr>
            <a:xfrm>
              <a:off x="543336" y="3716344"/>
              <a:ext cx="1458966" cy="268691"/>
            </a:xfrm>
            <a:custGeom>
              <a:avLst/>
              <a:gdLst/>
              <a:ahLst/>
              <a:cxnLst/>
              <a:rect l="l" t="t" r="r" b="b"/>
              <a:pathLst>
                <a:path w="54766" h="10086" extrusionOk="0">
                  <a:moveTo>
                    <a:pt x="1" y="1"/>
                  </a:moveTo>
                  <a:lnTo>
                    <a:pt x="1" y="10086"/>
                  </a:lnTo>
                  <a:lnTo>
                    <a:pt x="54766" y="10086"/>
                  </a:lnTo>
                  <a:lnTo>
                    <a:pt x="5476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8"/>
            <p:cNvSpPr/>
            <p:nvPr/>
          </p:nvSpPr>
          <p:spPr>
            <a:xfrm>
              <a:off x="543336" y="3716344"/>
              <a:ext cx="1458966" cy="107173"/>
            </a:xfrm>
            <a:custGeom>
              <a:avLst/>
              <a:gdLst/>
              <a:ahLst/>
              <a:cxnLst/>
              <a:rect l="l" t="t" r="r" b="b"/>
              <a:pathLst>
                <a:path w="54766" h="4023" extrusionOk="0">
                  <a:moveTo>
                    <a:pt x="1" y="1"/>
                  </a:moveTo>
                  <a:lnTo>
                    <a:pt x="1" y="4022"/>
                  </a:lnTo>
                  <a:lnTo>
                    <a:pt x="54766" y="4022"/>
                  </a:lnTo>
                  <a:lnTo>
                    <a:pt x="5476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8"/>
            <p:cNvSpPr/>
            <p:nvPr/>
          </p:nvSpPr>
          <p:spPr>
            <a:xfrm>
              <a:off x="647072"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8"/>
            <p:cNvSpPr/>
            <p:nvPr/>
          </p:nvSpPr>
          <p:spPr>
            <a:xfrm>
              <a:off x="944641"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8"/>
            <p:cNvSpPr/>
            <p:nvPr/>
          </p:nvSpPr>
          <p:spPr>
            <a:xfrm>
              <a:off x="1242209"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8"/>
            <p:cNvSpPr/>
            <p:nvPr/>
          </p:nvSpPr>
          <p:spPr>
            <a:xfrm>
              <a:off x="1539778"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8"/>
            <p:cNvSpPr/>
            <p:nvPr/>
          </p:nvSpPr>
          <p:spPr>
            <a:xfrm>
              <a:off x="1837347"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8"/>
            <p:cNvSpPr/>
            <p:nvPr/>
          </p:nvSpPr>
          <p:spPr>
            <a:xfrm>
              <a:off x="693825" y="3323564"/>
              <a:ext cx="1158840" cy="28931"/>
            </a:xfrm>
            <a:custGeom>
              <a:avLst/>
              <a:gdLst/>
              <a:ahLst/>
              <a:cxnLst/>
              <a:rect l="l" t="t" r="r" b="b"/>
              <a:pathLst>
                <a:path w="43500" h="1086" extrusionOk="0">
                  <a:moveTo>
                    <a:pt x="0" y="1"/>
                  </a:moveTo>
                  <a:lnTo>
                    <a:pt x="0" y="1086"/>
                  </a:lnTo>
                  <a:lnTo>
                    <a:pt x="43500" y="1086"/>
                  </a:lnTo>
                  <a:lnTo>
                    <a:pt x="43500"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8"/>
            <p:cNvSpPr/>
            <p:nvPr/>
          </p:nvSpPr>
          <p:spPr>
            <a:xfrm>
              <a:off x="666626" y="3294659"/>
              <a:ext cx="27226" cy="57835"/>
            </a:xfrm>
            <a:custGeom>
              <a:avLst/>
              <a:gdLst/>
              <a:ahLst/>
              <a:cxnLst/>
              <a:rect l="l" t="t" r="r" b="b"/>
              <a:pathLst>
                <a:path w="1022" h="2171" extrusionOk="0">
                  <a:moveTo>
                    <a:pt x="0" y="0"/>
                  </a:moveTo>
                  <a:lnTo>
                    <a:pt x="0" y="2171"/>
                  </a:lnTo>
                  <a:lnTo>
                    <a:pt x="1021" y="2171"/>
                  </a:lnTo>
                  <a:lnTo>
                    <a:pt x="1021" y="1022"/>
                  </a:lnTo>
                  <a:cubicBezTo>
                    <a:pt x="1021" y="447"/>
                    <a:pt x="543" y="0"/>
                    <a:pt x="0" y="0"/>
                  </a:cubicBez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8"/>
            <p:cNvSpPr/>
            <p:nvPr/>
          </p:nvSpPr>
          <p:spPr>
            <a:xfrm>
              <a:off x="1852638" y="3294659"/>
              <a:ext cx="27253" cy="57835"/>
            </a:xfrm>
            <a:custGeom>
              <a:avLst/>
              <a:gdLst/>
              <a:ahLst/>
              <a:cxnLst/>
              <a:rect l="l" t="t" r="r" b="b"/>
              <a:pathLst>
                <a:path w="1023" h="2171" extrusionOk="0">
                  <a:moveTo>
                    <a:pt x="1022" y="0"/>
                  </a:moveTo>
                  <a:cubicBezTo>
                    <a:pt x="479" y="0"/>
                    <a:pt x="1" y="447"/>
                    <a:pt x="1" y="1022"/>
                  </a:cubicBezTo>
                  <a:lnTo>
                    <a:pt x="1" y="2171"/>
                  </a:lnTo>
                  <a:lnTo>
                    <a:pt x="1022" y="2171"/>
                  </a:lnTo>
                  <a:lnTo>
                    <a:pt x="1022"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8"/>
            <p:cNvSpPr/>
            <p:nvPr/>
          </p:nvSpPr>
          <p:spPr>
            <a:xfrm>
              <a:off x="347798" y="3352468"/>
              <a:ext cx="1851746" cy="425974"/>
            </a:xfrm>
            <a:custGeom>
              <a:avLst/>
              <a:gdLst/>
              <a:ahLst/>
              <a:cxnLst/>
              <a:rect l="l" t="t" r="r" b="b"/>
              <a:pathLst>
                <a:path w="69510" h="15990" extrusionOk="0">
                  <a:moveTo>
                    <a:pt x="12479" y="1"/>
                  </a:moveTo>
                  <a:cubicBezTo>
                    <a:pt x="12383" y="8171"/>
                    <a:pt x="6958" y="14905"/>
                    <a:pt x="0" y="15734"/>
                  </a:cubicBezTo>
                  <a:lnTo>
                    <a:pt x="0" y="15990"/>
                  </a:lnTo>
                  <a:lnTo>
                    <a:pt x="69510" y="15990"/>
                  </a:lnTo>
                  <a:lnTo>
                    <a:pt x="69510" y="15766"/>
                  </a:lnTo>
                  <a:cubicBezTo>
                    <a:pt x="62521" y="14905"/>
                    <a:pt x="57095" y="8171"/>
                    <a:pt x="5699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8"/>
            <p:cNvSpPr/>
            <p:nvPr/>
          </p:nvSpPr>
          <p:spPr>
            <a:xfrm>
              <a:off x="335038" y="3733367"/>
              <a:ext cx="46780" cy="46780"/>
            </a:xfrm>
            <a:custGeom>
              <a:avLst/>
              <a:gdLst/>
              <a:ahLst/>
              <a:cxnLst/>
              <a:rect l="l" t="t" r="r" b="b"/>
              <a:pathLst>
                <a:path w="1756" h="1756" extrusionOk="0">
                  <a:moveTo>
                    <a:pt x="1" y="0"/>
                  </a:moveTo>
                  <a:lnTo>
                    <a:pt x="1" y="1756"/>
                  </a:lnTo>
                  <a:lnTo>
                    <a:pt x="1756" y="1756"/>
                  </a:lnTo>
                  <a:cubicBezTo>
                    <a:pt x="767" y="1756"/>
                    <a:pt x="1" y="958"/>
                    <a:pt x="1"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8"/>
            <p:cNvSpPr/>
            <p:nvPr/>
          </p:nvSpPr>
          <p:spPr>
            <a:xfrm>
              <a:off x="2164673" y="3733367"/>
              <a:ext cx="47632" cy="46780"/>
            </a:xfrm>
            <a:custGeom>
              <a:avLst/>
              <a:gdLst/>
              <a:ahLst/>
              <a:cxnLst/>
              <a:rect l="l" t="t" r="r" b="b"/>
              <a:pathLst>
                <a:path w="1788" h="1756" extrusionOk="0">
                  <a:moveTo>
                    <a:pt x="1788" y="0"/>
                  </a:moveTo>
                  <a:cubicBezTo>
                    <a:pt x="1756" y="958"/>
                    <a:pt x="990" y="1756"/>
                    <a:pt x="0" y="1756"/>
                  </a:cubicBezTo>
                  <a:lnTo>
                    <a:pt x="1788" y="1756"/>
                  </a:lnTo>
                  <a:lnTo>
                    <a:pt x="1788"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8"/>
            <p:cNvSpPr/>
            <p:nvPr/>
          </p:nvSpPr>
          <p:spPr>
            <a:xfrm>
              <a:off x="34609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8"/>
            <p:cNvSpPr/>
            <p:nvPr/>
          </p:nvSpPr>
          <p:spPr>
            <a:xfrm>
              <a:off x="40645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8"/>
            <p:cNvSpPr/>
            <p:nvPr/>
          </p:nvSpPr>
          <p:spPr>
            <a:xfrm>
              <a:off x="46597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8"/>
            <p:cNvSpPr/>
            <p:nvPr/>
          </p:nvSpPr>
          <p:spPr>
            <a:xfrm>
              <a:off x="52633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8"/>
            <p:cNvSpPr/>
            <p:nvPr/>
          </p:nvSpPr>
          <p:spPr>
            <a:xfrm>
              <a:off x="58585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8"/>
            <p:cNvSpPr/>
            <p:nvPr/>
          </p:nvSpPr>
          <p:spPr>
            <a:xfrm>
              <a:off x="64621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8"/>
            <p:cNvSpPr/>
            <p:nvPr/>
          </p:nvSpPr>
          <p:spPr>
            <a:xfrm>
              <a:off x="705733" y="3777563"/>
              <a:ext cx="56130" cy="28079"/>
            </a:xfrm>
            <a:custGeom>
              <a:avLst/>
              <a:gdLst/>
              <a:ahLst/>
              <a:cxnLst/>
              <a:rect l="l" t="t" r="r" b="b"/>
              <a:pathLst>
                <a:path w="2107" h="1054" extrusionOk="0">
                  <a:moveTo>
                    <a:pt x="0" y="1"/>
                  </a:moveTo>
                  <a:cubicBezTo>
                    <a:pt x="0" y="703"/>
                    <a:pt x="519" y="1054"/>
                    <a:pt x="1041"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8"/>
            <p:cNvSpPr/>
            <p:nvPr/>
          </p:nvSpPr>
          <p:spPr>
            <a:xfrm>
              <a:off x="764394" y="3777563"/>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8"/>
            <p:cNvSpPr/>
            <p:nvPr/>
          </p:nvSpPr>
          <p:spPr>
            <a:xfrm>
              <a:off x="825613" y="3777563"/>
              <a:ext cx="56130" cy="28079"/>
            </a:xfrm>
            <a:custGeom>
              <a:avLst/>
              <a:gdLst/>
              <a:ahLst/>
              <a:cxnLst/>
              <a:rect l="l" t="t" r="r" b="b"/>
              <a:pathLst>
                <a:path w="2107" h="1054" extrusionOk="0">
                  <a:moveTo>
                    <a:pt x="0" y="1"/>
                  </a:moveTo>
                  <a:cubicBezTo>
                    <a:pt x="0" y="703"/>
                    <a:pt x="527" y="1054"/>
                    <a:pt x="1053"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8"/>
            <p:cNvSpPr/>
            <p:nvPr/>
          </p:nvSpPr>
          <p:spPr>
            <a:xfrm>
              <a:off x="88597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8"/>
            <p:cNvSpPr/>
            <p:nvPr/>
          </p:nvSpPr>
          <p:spPr>
            <a:xfrm>
              <a:off x="946346"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8"/>
            <p:cNvSpPr/>
            <p:nvPr/>
          </p:nvSpPr>
          <p:spPr>
            <a:xfrm>
              <a:off x="1005859"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8"/>
            <p:cNvSpPr/>
            <p:nvPr/>
          </p:nvSpPr>
          <p:spPr>
            <a:xfrm>
              <a:off x="1065373" y="3777563"/>
              <a:ext cx="56130" cy="28079"/>
            </a:xfrm>
            <a:custGeom>
              <a:avLst/>
              <a:gdLst/>
              <a:ahLst/>
              <a:cxnLst/>
              <a:rect l="l" t="t" r="r" b="b"/>
              <a:pathLst>
                <a:path w="2107" h="1054" extrusionOk="0">
                  <a:moveTo>
                    <a:pt x="0" y="1"/>
                  </a:moveTo>
                  <a:cubicBezTo>
                    <a:pt x="0" y="703"/>
                    <a:pt x="527" y="1054"/>
                    <a:pt x="1053" y="1054"/>
                  </a:cubicBezTo>
                  <a:cubicBezTo>
                    <a:pt x="1580" y="1054"/>
                    <a:pt x="2106" y="703"/>
                    <a:pt x="21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8"/>
            <p:cNvSpPr/>
            <p:nvPr/>
          </p:nvSpPr>
          <p:spPr>
            <a:xfrm>
              <a:off x="112571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8"/>
            <p:cNvSpPr/>
            <p:nvPr/>
          </p:nvSpPr>
          <p:spPr>
            <a:xfrm>
              <a:off x="1185227" y="3777563"/>
              <a:ext cx="56157" cy="28079"/>
            </a:xfrm>
            <a:custGeom>
              <a:avLst/>
              <a:gdLst/>
              <a:ahLst/>
              <a:cxnLst/>
              <a:rect l="l" t="t" r="r" b="b"/>
              <a:pathLst>
                <a:path w="2108" h="1054" extrusionOk="0">
                  <a:moveTo>
                    <a:pt x="1" y="1"/>
                  </a:moveTo>
                  <a:cubicBezTo>
                    <a:pt x="1" y="703"/>
                    <a:pt x="528"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8"/>
            <p:cNvSpPr/>
            <p:nvPr/>
          </p:nvSpPr>
          <p:spPr>
            <a:xfrm>
              <a:off x="124559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28"/>
            <p:cNvSpPr/>
            <p:nvPr/>
          </p:nvSpPr>
          <p:spPr>
            <a:xfrm>
              <a:off x="130510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28"/>
            <p:cNvSpPr/>
            <p:nvPr/>
          </p:nvSpPr>
          <p:spPr>
            <a:xfrm>
              <a:off x="136547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8"/>
            <p:cNvSpPr/>
            <p:nvPr/>
          </p:nvSpPr>
          <p:spPr>
            <a:xfrm>
              <a:off x="817115" y="4760392"/>
              <a:ext cx="911434" cy="403889"/>
            </a:xfrm>
            <a:custGeom>
              <a:avLst/>
              <a:gdLst/>
              <a:ahLst/>
              <a:cxnLst/>
              <a:rect l="l" t="t" r="r" b="b"/>
              <a:pathLst>
                <a:path w="34213" h="15161" extrusionOk="0">
                  <a:moveTo>
                    <a:pt x="0" y="1"/>
                  </a:moveTo>
                  <a:lnTo>
                    <a:pt x="0" y="15160"/>
                  </a:lnTo>
                  <a:lnTo>
                    <a:pt x="34212" y="15160"/>
                  </a:lnTo>
                  <a:lnTo>
                    <a:pt x="3421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8"/>
            <p:cNvSpPr/>
            <p:nvPr/>
          </p:nvSpPr>
          <p:spPr>
            <a:xfrm>
              <a:off x="844314" y="4760392"/>
              <a:ext cx="857861" cy="403889"/>
            </a:xfrm>
            <a:custGeom>
              <a:avLst/>
              <a:gdLst/>
              <a:ahLst/>
              <a:cxnLst/>
              <a:rect l="l" t="t" r="r" b="b"/>
              <a:pathLst>
                <a:path w="32202" h="15161" extrusionOk="0">
                  <a:moveTo>
                    <a:pt x="1373" y="1"/>
                  </a:moveTo>
                  <a:cubicBezTo>
                    <a:pt x="607" y="1"/>
                    <a:pt x="0" y="607"/>
                    <a:pt x="0" y="1373"/>
                  </a:cubicBezTo>
                  <a:lnTo>
                    <a:pt x="0" y="15160"/>
                  </a:lnTo>
                  <a:lnTo>
                    <a:pt x="32202" y="15160"/>
                  </a:lnTo>
                  <a:lnTo>
                    <a:pt x="32202" y="1373"/>
                  </a:lnTo>
                  <a:cubicBezTo>
                    <a:pt x="32202" y="607"/>
                    <a:pt x="31564" y="1"/>
                    <a:pt x="3083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8"/>
            <p:cNvSpPr/>
            <p:nvPr/>
          </p:nvSpPr>
          <p:spPr>
            <a:xfrm>
              <a:off x="142498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8"/>
            <p:cNvSpPr/>
            <p:nvPr/>
          </p:nvSpPr>
          <p:spPr>
            <a:xfrm>
              <a:off x="148535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8"/>
            <p:cNvSpPr/>
            <p:nvPr/>
          </p:nvSpPr>
          <p:spPr>
            <a:xfrm>
              <a:off x="154486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8"/>
            <p:cNvSpPr/>
            <p:nvPr/>
          </p:nvSpPr>
          <p:spPr>
            <a:xfrm>
              <a:off x="160523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8"/>
            <p:cNvSpPr/>
            <p:nvPr/>
          </p:nvSpPr>
          <p:spPr>
            <a:xfrm>
              <a:off x="1664320" y="3777563"/>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8"/>
            <p:cNvSpPr/>
            <p:nvPr/>
          </p:nvSpPr>
          <p:spPr>
            <a:xfrm>
              <a:off x="1725113" y="3777563"/>
              <a:ext cx="55305" cy="28079"/>
            </a:xfrm>
            <a:custGeom>
              <a:avLst/>
              <a:gdLst/>
              <a:ahLst/>
              <a:cxnLst/>
              <a:rect l="l" t="t" r="r" b="b"/>
              <a:pathLst>
                <a:path w="2076"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8"/>
            <p:cNvSpPr/>
            <p:nvPr/>
          </p:nvSpPr>
          <p:spPr>
            <a:xfrm>
              <a:off x="1785479"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8"/>
            <p:cNvSpPr/>
            <p:nvPr/>
          </p:nvSpPr>
          <p:spPr>
            <a:xfrm>
              <a:off x="1844993"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8"/>
            <p:cNvSpPr/>
            <p:nvPr/>
          </p:nvSpPr>
          <p:spPr>
            <a:xfrm>
              <a:off x="1904933" y="3777563"/>
              <a:ext cx="55704" cy="28079"/>
            </a:xfrm>
            <a:custGeom>
              <a:avLst/>
              <a:gdLst/>
              <a:ahLst/>
              <a:cxnLst/>
              <a:rect l="l" t="t" r="r" b="b"/>
              <a:pathLst>
                <a:path w="2091" h="1054" extrusionOk="0">
                  <a:moveTo>
                    <a:pt x="16" y="1"/>
                  </a:moveTo>
                  <a:cubicBezTo>
                    <a:pt x="0" y="703"/>
                    <a:pt x="519" y="1054"/>
                    <a:pt x="1042" y="1054"/>
                  </a:cubicBezTo>
                  <a:cubicBezTo>
                    <a:pt x="1564" y="1054"/>
                    <a:pt x="2091" y="703"/>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8"/>
            <p:cNvSpPr/>
            <p:nvPr/>
          </p:nvSpPr>
          <p:spPr>
            <a:xfrm>
              <a:off x="196487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8"/>
            <p:cNvSpPr/>
            <p:nvPr/>
          </p:nvSpPr>
          <p:spPr>
            <a:xfrm>
              <a:off x="202438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8"/>
            <p:cNvSpPr/>
            <p:nvPr/>
          </p:nvSpPr>
          <p:spPr>
            <a:xfrm>
              <a:off x="208475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8"/>
            <p:cNvSpPr/>
            <p:nvPr/>
          </p:nvSpPr>
          <p:spPr>
            <a:xfrm>
              <a:off x="214426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8"/>
            <p:cNvSpPr/>
            <p:nvPr/>
          </p:nvSpPr>
          <p:spPr>
            <a:xfrm>
              <a:off x="703176" y="3388193"/>
              <a:ext cx="50190" cy="31462"/>
            </a:xfrm>
            <a:custGeom>
              <a:avLst/>
              <a:gdLst/>
              <a:ahLst/>
              <a:cxnLst/>
              <a:rect l="l" t="t" r="r" b="b"/>
              <a:pathLst>
                <a:path w="1884" h="1181" fill="none" extrusionOk="0">
                  <a:moveTo>
                    <a:pt x="1883" y="0"/>
                  </a:moveTo>
                  <a:cubicBezTo>
                    <a:pt x="1820"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8"/>
            <p:cNvSpPr/>
            <p:nvPr/>
          </p:nvSpPr>
          <p:spPr>
            <a:xfrm>
              <a:off x="854518" y="3388193"/>
              <a:ext cx="50190" cy="31462"/>
            </a:xfrm>
            <a:custGeom>
              <a:avLst/>
              <a:gdLst/>
              <a:ahLst/>
              <a:cxnLst/>
              <a:rect l="l" t="t" r="r" b="b"/>
              <a:pathLst>
                <a:path w="1884" h="1181" fill="none" extrusionOk="0">
                  <a:moveTo>
                    <a:pt x="1883" y="0"/>
                  </a:moveTo>
                  <a:cubicBezTo>
                    <a:pt x="1819"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8"/>
            <p:cNvSpPr/>
            <p:nvPr/>
          </p:nvSpPr>
          <p:spPr>
            <a:xfrm>
              <a:off x="1232859"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8"/>
            <p:cNvSpPr/>
            <p:nvPr/>
          </p:nvSpPr>
          <p:spPr>
            <a:xfrm>
              <a:off x="1384174" y="3388193"/>
              <a:ext cx="50190" cy="31462"/>
            </a:xfrm>
            <a:custGeom>
              <a:avLst/>
              <a:gdLst/>
              <a:ahLst/>
              <a:cxnLst/>
              <a:rect l="l" t="t" r="r" b="b"/>
              <a:pathLst>
                <a:path w="1884" h="1181"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8"/>
            <p:cNvSpPr/>
            <p:nvPr/>
          </p:nvSpPr>
          <p:spPr>
            <a:xfrm>
              <a:off x="1459858"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8"/>
            <p:cNvSpPr/>
            <p:nvPr/>
          </p:nvSpPr>
          <p:spPr>
            <a:xfrm>
              <a:off x="1081517" y="3453647"/>
              <a:ext cx="50190" cy="31488"/>
            </a:xfrm>
            <a:custGeom>
              <a:avLst/>
              <a:gdLst/>
              <a:ahLst/>
              <a:cxnLst/>
              <a:rect l="l" t="t" r="r" b="b"/>
              <a:pathLst>
                <a:path w="1884" h="1182" fill="none" extrusionOk="0">
                  <a:moveTo>
                    <a:pt x="1883" y="0"/>
                  </a:moveTo>
                  <a:cubicBezTo>
                    <a:pt x="1820"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8"/>
            <p:cNvSpPr/>
            <p:nvPr/>
          </p:nvSpPr>
          <p:spPr>
            <a:xfrm>
              <a:off x="1459858" y="3453647"/>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8"/>
            <p:cNvSpPr/>
            <p:nvPr/>
          </p:nvSpPr>
          <p:spPr>
            <a:xfrm>
              <a:off x="1762515" y="3453647"/>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8"/>
            <p:cNvSpPr/>
            <p:nvPr/>
          </p:nvSpPr>
          <p:spPr>
            <a:xfrm>
              <a:off x="743988" y="3519954"/>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8"/>
            <p:cNvSpPr/>
            <p:nvPr/>
          </p:nvSpPr>
          <p:spPr>
            <a:xfrm>
              <a:off x="1121477" y="3519954"/>
              <a:ext cx="51042" cy="31488"/>
            </a:xfrm>
            <a:custGeom>
              <a:avLst/>
              <a:gdLst/>
              <a:ahLst/>
              <a:cxnLst/>
              <a:rect l="l" t="t" r="r" b="b"/>
              <a:pathLst>
                <a:path w="1916" h="1182" fill="none" extrusionOk="0">
                  <a:moveTo>
                    <a:pt x="1915" y="1"/>
                  </a:moveTo>
                  <a:cubicBezTo>
                    <a:pt x="1820"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8"/>
            <p:cNvSpPr/>
            <p:nvPr/>
          </p:nvSpPr>
          <p:spPr>
            <a:xfrm>
              <a:off x="1348476" y="351995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8"/>
            <p:cNvSpPr/>
            <p:nvPr/>
          </p:nvSpPr>
          <p:spPr>
            <a:xfrm>
              <a:off x="1499818" y="351995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8"/>
            <p:cNvSpPr/>
            <p:nvPr/>
          </p:nvSpPr>
          <p:spPr>
            <a:xfrm>
              <a:off x="1651160" y="3519954"/>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8"/>
            <p:cNvSpPr/>
            <p:nvPr/>
          </p:nvSpPr>
          <p:spPr>
            <a:xfrm>
              <a:off x="1802475" y="351995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8"/>
            <p:cNvSpPr/>
            <p:nvPr/>
          </p:nvSpPr>
          <p:spPr>
            <a:xfrm>
              <a:off x="624108" y="3585435"/>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8"/>
            <p:cNvSpPr/>
            <p:nvPr/>
          </p:nvSpPr>
          <p:spPr>
            <a:xfrm>
              <a:off x="697235" y="3585435"/>
              <a:ext cx="55278" cy="35724"/>
            </a:xfrm>
            <a:custGeom>
              <a:avLst/>
              <a:gdLst/>
              <a:ahLst/>
              <a:cxnLst/>
              <a:rect l="l" t="t" r="r" b="b"/>
              <a:pathLst>
                <a:path w="2075" h="1341" fill="none" extrusionOk="0">
                  <a:moveTo>
                    <a:pt x="1979"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8"/>
            <p:cNvSpPr/>
            <p:nvPr/>
          </p:nvSpPr>
          <p:spPr>
            <a:xfrm>
              <a:off x="851108" y="3585435"/>
              <a:ext cx="50190" cy="33167"/>
            </a:xfrm>
            <a:custGeom>
              <a:avLst/>
              <a:gdLst/>
              <a:ahLst/>
              <a:cxnLst/>
              <a:rect l="l" t="t" r="r" b="b"/>
              <a:pathLst>
                <a:path w="1884" h="1245"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8"/>
            <p:cNvSpPr/>
            <p:nvPr/>
          </p:nvSpPr>
          <p:spPr>
            <a:xfrm>
              <a:off x="999892" y="3585435"/>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8"/>
            <p:cNvSpPr/>
            <p:nvPr/>
          </p:nvSpPr>
          <p:spPr>
            <a:xfrm>
              <a:off x="1226891" y="3585435"/>
              <a:ext cx="55305" cy="35724"/>
            </a:xfrm>
            <a:custGeom>
              <a:avLst/>
              <a:gdLst/>
              <a:ahLst/>
              <a:cxnLst/>
              <a:rect l="l" t="t" r="r" b="b"/>
              <a:pathLst>
                <a:path w="2076" h="1341" fill="none" extrusionOk="0">
                  <a:moveTo>
                    <a:pt x="1979"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8"/>
            <p:cNvSpPr/>
            <p:nvPr/>
          </p:nvSpPr>
          <p:spPr>
            <a:xfrm>
              <a:off x="658127" y="3650890"/>
              <a:ext cx="50190" cy="31488"/>
            </a:xfrm>
            <a:custGeom>
              <a:avLst/>
              <a:gdLst/>
              <a:ahLst/>
              <a:cxnLst/>
              <a:rect l="l" t="t" r="r" b="b"/>
              <a:pathLst>
                <a:path w="1884"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8"/>
            <p:cNvSpPr/>
            <p:nvPr/>
          </p:nvSpPr>
          <p:spPr>
            <a:xfrm>
              <a:off x="73378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8"/>
            <p:cNvSpPr/>
            <p:nvPr/>
          </p:nvSpPr>
          <p:spPr>
            <a:xfrm>
              <a:off x="1036442" y="3650890"/>
              <a:ext cx="50190" cy="31488"/>
            </a:xfrm>
            <a:custGeom>
              <a:avLst/>
              <a:gdLst/>
              <a:ahLst/>
              <a:cxnLst/>
              <a:rect l="l" t="t" r="r" b="b"/>
              <a:pathLst>
                <a:path w="1884" h="1182" fill="none" extrusionOk="0">
                  <a:moveTo>
                    <a:pt x="1884" y="1"/>
                  </a:moveTo>
                  <a:cubicBezTo>
                    <a:pt x="1820" y="1181"/>
                    <a:pt x="65"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8"/>
            <p:cNvSpPr/>
            <p:nvPr/>
          </p:nvSpPr>
          <p:spPr>
            <a:xfrm>
              <a:off x="1111274" y="3650890"/>
              <a:ext cx="51042" cy="31488"/>
            </a:xfrm>
            <a:custGeom>
              <a:avLst/>
              <a:gdLst/>
              <a:ahLst/>
              <a:cxnLst/>
              <a:rect l="l" t="t" r="r" b="b"/>
              <a:pathLst>
                <a:path w="1916" h="1182" fill="none" extrusionOk="0">
                  <a:moveTo>
                    <a:pt x="1915" y="1"/>
                  </a:moveTo>
                  <a:cubicBezTo>
                    <a:pt x="1820"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8"/>
            <p:cNvSpPr/>
            <p:nvPr/>
          </p:nvSpPr>
          <p:spPr>
            <a:xfrm>
              <a:off x="1262616" y="3650890"/>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8"/>
            <p:cNvSpPr/>
            <p:nvPr/>
          </p:nvSpPr>
          <p:spPr>
            <a:xfrm>
              <a:off x="1413931" y="3650890"/>
              <a:ext cx="51042" cy="33193"/>
            </a:xfrm>
            <a:custGeom>
              <a:avLst/>
              <a:gdLst/>
              <a:ahLst/>
              <a:cxnLst/>
              <a:rect l="l" t="t" r="r" b="b"/>
              <a:pathLst>
                <a:path w="1916" h="1246" fill="none" extrusionOk="0">
                  <a:moveTo>
                    <a:pt x="1916" y="1"/>
                  </a:moveTo>
                  <a:cubicBezTo>
                    <a:pt x="1916"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8"/>
            <p:cNvSpPr/>
            <p:nvPr/>
          </p:nvSpPr>
          <p:spPr>
            <a:xfrm>
              <a:off x="1565273" y="3650890"/>
              <a:ext cx="51042" cy="31488"/>
            </a:xfrm>
            <a:custGeom>
              <a:avLst/>
              <a:gdLst/>
              <a:ahLst/>
              <a:cxnLst/>
              <a:rect l="l" t="t" r="r" b="b"/>
              <a:pathLst>
                <a:path w="1916" h="1182" fill="none" extrusionOk="0">
                  <a:moveTo>
                    <a:pt x="1916" y="1"/>
                  </a:moveTo>
                  <a:cubicBezTo>
                    <a:pt x="1820" y="1181"/>
                    <a:pt x="96"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8"/>
            <p:cNvSpPr/>
            <p:nvPr/>
          </p:nvSpPr>
          <p:spPr>
            <a:xfrm>
              <a:off x="171661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8"/>
            <p:cNvSpPr/>
            <p:nvPr/>
          </p:nvSpPr>
          <p:spPr>
            <a:xfrm>
              <a:off x="1867956"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8"/>
            <p:cNvSpPr/>
            <p:nvPr/>
          </p:nvSpPr>
          <p:spPr>
            <a:xfrm>
              <a:off x="523782"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8"/>
            <p:cNvSpPr/>
            <p:nvPr/>
          </p:nvSpPr>
          <p:spPr>
            <a:xfrm>
              <a:off x="675124" y="371634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8"/>
            <p:cNvSpPr/>
            <p:nvPr/>
          </p:nvSpPr>
          <p:spPr>
            <a:xfrm>
              <a:off x="825613" y="3716344"/>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8"/>
            <p:cNvSpPr/>
            <p:nvPr/>
          </p:nvSpPr>
          <p:spPr>
            <a:xfrm>
              <a:off x="901271" y="371634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8"/>
            <p:cNvSpPr/>
            <p:nvPr/>
          </p:nvSpPr>
          <p:spPr>
            <a:xfrm>
              <a:off x="1128270" y="3716344"/>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8"/>
            <p:cNvSpPr/>
            <p:nvPr/>
          </p:nvSpPr>
          <p:spPr>
            <a:xfrm>
              <a:off x="1279612" y="3716344"/>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8"/>
            <p:cNvSpPr/>
            <p:nvPr/>
          </p:nvSpPr>
          <p:spPr>
            <a:xfrm>
              <a:off x="1355270" y="371634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8"/>
            <p:cNvSpPr/>
            <p:nvPr/>
          </p:nvSpPr>
          <p:spPr>
            <a:xfrm>
              <a:off x="1506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8"/>
            <p:cNvSpPr/>
            <p:nvPr/>
          </p:nvSpPr>
          <p:spPr>
            <a:xfrm>
              <a:off x="1733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8"/>
            <p:cNvSpPr/>
            <p:nvPr/>
          </p:nvSpPr>
          <p:spPr>
            <a:xfrm>
              <a:off x="1884953" y="3716344"/>
              <a:ext cx="50190" cy="33193"/>
            </a:xfrm>
            <a:custGeom>
              <a:avLst/>
              <a:gdLst/>
              <a:ahLst/>
              <a:cxnLst/>
              <a:rect l="l" t="t" r="r" b="b"/>
              <a:pathLst>
                <a:path w="1884" h="1246" fill="none" extrusionOk="0">
                  <a:moveTo>
                    <a:pt x="1883" y="1"/>
                  </a:moveTo>
                  <a:cubicBezTo>
                    <a:pt x="1883"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8"/>
            <p:cNvSpPr/>
            <p:nvPr/>
          </p:nvSpPr>
          <p:spPr>
            <a:xfrm>
              <a:off x="1960610" y="3716344"/>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8"/>
            <p:cNvSpPr/>
            <p:nvPr/>
          </p:nvSpPr>
          <p:spPr>
            <a:xfrm>
              <a:off x="775450" y="4347206"/>
              <a:ext cx="995590" cy="482930"/>
            </a:xfrm>
            <a:custGeom>
              <a:avLst/>
              <a:gdLst/>
              <a:ahLst/>
              <a:cxnLst/>
              <a:rect l="l" t="t" r="r" b="b"/>
              <a:pathLst>
                <a:path w="37372" h="18128" extrusionOk="0">
                  <a:moveTo>
                    <a:pt x="18702" y="0"/>
                  </a:moveTo>
                  <a:lnTo>
                    <a:pt x="0" y="18128"/>
                  </a:lnTo>
                  <a:lnTo>
                    <a:pt x="37372" y="18128"/>
                  </a:lnTo>
                  <a:lnTo>
                    <a:pt x="187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8"/>
            <p:cNvSpPr/>
            <p:nvPr/>
          </p:nvSpPr>
          <p:spPr>
            <a:xfrm>
              <a:off x="844314" y="5086892"/>
              <a:ext cx="857861" cy="31462"/>
            </a:xfrm>
            <a:custGeom>
              <a:avLst/>
              <a:gdLst/>
              <a:ahLst/>
              <a:cxnLst/>
              <a:rect l="l" t="t" r="r" b="b"/>
              <a:pathLst>
                <a:path w="32202" h="1181" extrusionOk="0">
                  <a:moveTo>
                    <a:pt x="0" y="0"/>
                  </a:moveTo>
                  <a:lnTo>
                    <a:pt x="0" y="1181"/>
                  </a:lnTo>
                  <a:lnTo>
                    <a:pt x="32202" y="1181"/>
                  </a:lnTo>
                  <a:lnTo>
                    <a:pt x="322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8"/>
            <p:cNvSpPr/>
            <p:nvPr/>
          </p:nvSpPr>
          <p:spPr>
            <a:xfrm>
              <a:off x="844314" y="4858188"/>
              <a:ext cx="857861" cy="31462"/>
            </a:xfrm>
            <a:custGeom>
              <a:avLst/>
              <a:gdLst/>
              <a:ahLst/>
              <a:cxnLst/>
              <a:rect l="l" t="t" r="r" b="b"/>
              <a:pathLst>
                <a:path w="32202" h="1181" extrusionOk="0">
                  <a:moveTo>
                    <a:pt x="0" y="0"/>
                  </a:moveTo>
                  <a:lnTo>
                    <a:pt x="0" y="1181"/>
                  </a:lnTo>
                  <a:lnTo>
                    <a:pt x="32202" y="1181"/>
                  </a:lnTo>
                  <a:lnTo>
                    <a:pt x="32202"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8"/>
            <p:cNvSpPr/>
            <p:nvPr/>
          </p:nvSpPr>
          <p:spPr>
            <a:xfrm>
              <a:off x="943788" y="4922790"/>
              <a:ext cx="62098" cy="133520"/>
            </a:xfrm>
            <a:custGeom>
              <a:avLst/>
              <a:gdLst/>
              <a:ahLst/>
              <a:cxnLst/>
              <a:rect l="l" t="t" r="r" b="b"/>
              <a:pathLst>
                <a:path w="2331"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8"/>
            <p:cNvSpPr/>
            <p:nvPr/>
          </p:nvSpPr>
          <p:spPr>
            <a:xfrm>
              <a:off x="1242209" y="4922790"/>
              <a:ext cx="62071" cy="133520"/>
            </a:xfrm>
            <a:custGeom>
              <a:avLst/>
              <a:gdLst/>
              <a:ahLst/>
              <a:cxnLst/>
              <a:rect l="l" t="t" r="r" b="b"/>
              <a:pathLst>
                <a:path w="2330"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8"/>
            <p:cNvSpPr/>
            <p:nvPr/>
          </p:nvSpPr>
          <p:spPr>
            <a:xfrm>
              <a:off x="1539778" y="4922790"/>
              <a:ext cx="62924" cy="133520"/>
            </a:xfrm>
            <a:custGeom>
              <a:avLst/>
              <a:gdLst/>
              <a:ahLst/>
              <a:cxnLst/>
              <a:rect l="l" t="t" r="r" b="b"/>
              <a:pathLst>
                <a:path w="2362" h="5012" extrusionOk="0">
                  <a:moveTo>
                    <a:pt x="0" y="1"/>
                  </a:moveTo>
                  <a:lnTo>
                    <a:pt x="0" y="5011"/>
                  </a:lnTo>
                  <a:lnTo>
                    <a:pt x="2362" y="5011"/>
                  </a:lnTo>
                  <a:lnTo>
                    <a:pt x="236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8"/>
            <p:cNvSpPr/>
            <p:nvPr/>
          </p:nvSpPr>
          <p:spPr>
            <a:xfrm>
              <a:off x="830701" y="4400779"/>
              <a:ext cx="885087" cy="429357"/>
            </a:xfrm>
            <a:custGeom>
              <a:avLst/>
              <a:gdLst/>
              <a:ahLst/>
              <a:cxnLst/>
              <a:rect l="l" t="t" r="r" b="b"/>
              <a:pathLst>
                <a:path w="33224" h="16117" extrusionOk="0">
                  <a:moveTo>
                    <a:pt x="16628" y="0"/>
                  </a:moveTo>
                  <a:lnTo>
                    <a:pt x="1" y="16117"/>
                  </a:lnTo>
                  <a:lnTo>
                    <a:pt x="33224" y="16117"/>
                  </a:lnTo>
                  <a:lnTo>
                    <a:pt x="16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8"/>
            <p:cNvSpPr/>
            <p:nvPr/>
          </p:nvSpPr>
          <p:spPr>
            <a:xfrm>
              <a:off x="987131" y="4449237"/>
              <a:ext cx="572227" cy="277189"/>
            </a:xfrm>
            <a:custGeom>
              <a:avLst/>
              <a:gdLst/>
              <a:ahLst/>
              <a:cxnLst/>
              <a:rect l="l" t="t" r="r" b="b"/>
              <a:pathLst>
                <a:path w="21480" h="10405" extrusionOk="0">
                  <a:moveTo>
                    <a:pt x="10756" y="0"/>
                  </a:moveTo>
                  <a:lnTo>
                    <a:pt x="1" y="10404"/>
                  </a:lnTo>
                  <a:lnTo>
                    <a:pt x="21479" y="10404"/>
                  </a:lnTo>
                  <a:lnTo>
                    <a:pt x="1075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8"/>
            <p:cNvSpPr/>
            <p:nvPr/>
          </p:nvSpPr>
          <p:spPr>
            <a:xfrm>
              <a:off x="1043262" y="4473879"/>
              <a:ext cx="459966" cy="223643"/>
            </a:xfrm>
            <a:custGeom>
              <a:avLst/>
              <a:gdLst/>
              <a:ahLst/>
              <a:cxnLst/>
              <a:rect l="l" t="t" r="r" b="b"/>
              <a:pathLst>
                <a:path w="17266" h="8395" fill="none" extrusionOk="0">
                  <a:moveTo>
                    <a:pt x="17266" y="8394"/>
                  </a:moveTo>
                  <a:lnTo>
                    <a:pt x="8649" y="1"/>
                  </a:lnTo>
                  <a:lnTo>
                    <a:pt x="0" y="8394"/>
                  </a:lnTo>
                  <a:close/>
                </a:path>
              </a:pathLst>
            </a:custGeom>
            <a:noFill/>
            <a:ln w="4775" cap="flat" cmpd="sng">
              <a:solidFill>
                <a:srgbClr val="F0D878"/>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8"/>
            <p:cNvSpPr/>
            <p:nvPr/>
          </p:nvSpPr>
          <p:spPr>
            <a:xfrm>
              <a:off x="1255796" y="4496843"/>
              <a:ext cx="34046" cy="34019"/>
            </a:xfrm>
            <a:custGeom>
              <a:avLst/>
              <a:gdLst/>
              <a:ahLst/>
              <a:cxnLst/>
              <a:rect l="l" t="t" r="r" b="b"/>
              <a:pathLst>
                <a:path w="1278" h="1277" extrusionOk="0">
                  <a:moveTo>
                    <a:pt x="639" y="0"/>
                  </a:moveTo>
                  <a:lnTo>
                    <a:pt x="1" y="639"/>
                  </a:lnTo>
                  <a:lnTo>
                    <a:pt x="639" y="1277"/>
                  </a:lnTo>
                  <a:lnTo>
                    <a:pt x="1277" y="639"/>
                  </a:lnTo>
                  <a:lnTo>
                    <a:pt x="639"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8"/>
            <p:cNvSpPr/>
            <p:nvPr/>
          </p:nvSpPr>
          <p:spPr>
            <a:xfrm>
              <a:off x="1254118" y="4316597"/>
              <a:ext cx="38282" cy="38282"/>
            </a:xfrm>
            <a:custGeom>
              <a:avLst/>
              <a:gdLst/>
              <a:ahLst/>
              <a:cxnLst/>
              <a:rect l="l" t="t" r="r" b="b"/>
              <a:pathLst>
                <a:path w="1437" h="1437" extrusionOk="0">
                  <a:moveTo>
                    <a:pt x="702" y="1"/>
                  </a:moveTo>
                  <a:lnTo>
                    <a:pt x="0" y="735"/>
                  </a:lnTo>
                  <a:lnTo>
                    <a:pt x="702" y="1437"/>
                  </a:lnTo>
                  <a:lnTo>
                    <a:pt x="1436" y="735"/>
                  </a:lnTo>
                  <a:lnTo>
                    <a:pt x="702"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850" name="Google Shape;3850;p28"/>
          <p:cNvGrpSpPr/>
          <p:nvPr/>
        </p:nvGrpSpPr>
        <p:grpSpPr>
          <a:xfrm flipH="1">
            <a:off x="10485834" y="740985"/>
            <a:ext cx="798967" cy="6693567"/>
            <a:chOff x="153175" y="308325"/>
            <a:chExt cx="599225" cy="5020175"/>
          </a:xfrm>
        </p:grpSpPr>
        <p:sp>
          <p:nvSpPr>
            <p:cNvPr id="3851" name="Google Shape;3851;p28"/>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28"/>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28"/>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28"/>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5" name="Google Shape;3855;p28"/>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6" name="Google Shape;3856;p28"/>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28"/>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8"/>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8"/>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8"/>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8"/>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8"/>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8"/>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8"/>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8"/>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8"/>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8"/>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8"/>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8"/>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8"/>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8"/>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8"/>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8"/>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8"/>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8"/>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8"/>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8"/>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8"/>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8"/>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8"/>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8"/>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8"/>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8"/>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8"/>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8"/>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8"/>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8"/>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8"/>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8"/>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8"/>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8"/>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8"/>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8"/>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8"/>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8"/>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8"/>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8"/>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8"/>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8"/>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8"/>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8"/>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8"/>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8"/>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8"/>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8"/>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8"/>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8"/>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8"/>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8"/>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8"/>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8"/>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8"/>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8"/>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8"/>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8"/>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8"/>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8"/>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8"/>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8"/>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8"/>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8"/>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8"/>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8"/>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8"/>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8"/>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8"/>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8"/>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8"/>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8"/>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8"/>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8"/>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8"/>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8"/>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8"/>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8"/>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8"/>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8"/>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8"/>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8"/>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8"/>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8"/>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8"/>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8"/>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8"/>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8"/>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8"/>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8"/>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8"/>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8"/>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8"/>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8"/>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8"/>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8"/>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8"/>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8"/>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8"/>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8"/>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8"/>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8"/>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8"/>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8"/>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8"/>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8"/>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8"/>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28"/>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28"/>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28"/>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28"/>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8"/>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8"/>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8"/>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8"/>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75" name="Google Shape;3975;p28"/>
          <p:cNvGrpSpPr/>
          <p:nvPr/>
        </p:nvGrpSpPr>
        <p:grpSpPr>
          <a:xfrm flipH="1">
            <a:off x="5184053" y="1244594"/>
            <a:ext cx="1112755" cy="367599"/>
            <a:chOff x="3568025" y="801000"/>
            <a:chExt cx="610375" cy="255750"/>
          </a:xfrm>
        </p:grpSpPr>
        <p:sp>
          <p:nvSpPr>
            <p:cNvPr id="3976" name="Google Shape;3976;p28"/>
            <p:cNvSpPr/>
            <p:nvPr/>
          </p:nvSpPr>
          <p:spPr>
            <a:xfrm flipH="1">
              <a:off x="3785825" y="801000"/>
              <a:ext cx="276100" cy="243050"/>
            </a:xfrm>
            <a:custGeom>
              <a:avLst/>
              <a:gdLst/>
              <a:ahLst/>
              <a:cxnLst/>
              <a:rect l="l" t="t" r="r" b="b"/>
              <a:pathLst>
                <a:path w="11044" h="9722" extrusionOk="0">
                  <a:moveTo>
                    <a:pt x="5509" y="0"/>
                  </a:moveTo>
                  <a:cubicBezTo>
                    <a:pt x="4895" y="0"/>
                    <a:pt x="4272" y="118"/>
                    <a:pt x="3671" y="368"/>
                  </a:cubicBezTo>
                  <a:cubicBezTo>
                    <a:pt x="1182" y="1389"/>
                    <a:pt x="1" y="4230"/>
                    <a:pt x="1022" y="6719"/>
                  </a:cubicBezTo>
                  <a:cubicBezTo>
                    <a:pt x="1789" y="8590"/>
                    <a:pt x="3584" y="9721"/>
                    <a:pt x="5485" y="9721"/>
                  </a:cubicBezTo>
                  <a:cubicBezTo>
                    <a:pt x="6114" y="9721"/>
                    <a:pt x="6754" y="9598"/>
                    <a:pt x="7373" y="9336"/>
                  </a:cubicBezTo>
                  <a:cubicBezTo>
                    <a:pt x="9862" y="8315"/>
                    <a:pt x="11043" y="5474"/>
                    <a:pt x="9990" y="2985"/>
                  </a:cubicBezTo>
                  <a:cubicBezTo>
                    <a:pt x="9218" y="1128"/>
                    <a:pt x="7408" y="0"/>
                    <a:pt x="550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8"/>
            <p:cNvSpPr/>
            <p:nvPr/>
          </p:nvSpPr>
          <p:spPr>
            <a:xfrm flipH="1">
              <a:off x="3568025" y="980125"/>
              <a:ext cx="150025" cy="76625"/>
            </a:xfrm>
            <a:custGeom>
              <a:avLst/>
              <a:gdLst/>
              <a:ahLst/>
              <a:cxnLst/>
              <a:rect l="l" t="t" r="r" b="b"/>
              <a:pathLst>
                <a:path w="6001" h="3065" extrusionOk="0">
                  <a:moveTo>
                    <a:pt x="3001" y="1"/>
                  </a:moveTo>
                  <a:cubicBezTo>
                    <a:pt x="1341" y="1"/>
                    <a:pt x="1" y="1341"/>
                    <a:pt x="1" y="3001"/>
                  </a:cubicBezTo>
                  <a:lnTo>
                    <a:pt x="1" y="3064"/>
                  </a:lnTo>
                  <a:lnTo>
                    <a:pt x="6001" y="3064"/>
                  </a:lnTo>
                  <a:lnTo>
                    <a:pt x="6001" y="3001"/>
                  </a:lnTo>
                  <a:cubicBezTo>
                    <a:pt x="6001" y="1341"/>
                    <a:pt x="4660" y="1"/>
                    <a:pt x="3001"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8"/>
            <p:cNvSpPr/>
            <p:nvPr/>
          </p:nvSpPr>
          <p:spPr>
            <a:xfrm flipH="1">
              <a:off x="3606325" y="997675"/>
              <a:ext cx="513050" cy="59075"/>
            </a:xfrm>
            <a:custGeom>
              <a:avLst/>
              <a:gdLst/>
              <a:ahLst/>
              <a:cxnLst/>
              <a:rect l="l" t="t" r="r" b="b"/>
              <a:pathLst>
                <a:path w="20522" h="2363" extrusionOk="0">
                  <a:moveTo>
                    <a:pt x="1" y="1"/>
                  </a:moveTo>
                  <a:lnTo>
                    <a:pt x="1" y="2362"/>
                  </a:lnTo>
                  <a:lnTo>
                    <a:pt x="20522" y="2362"/>
                  </a:lnTo>
                  <a:lnTo>
                    <a:pt x="20522" y="1"/>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8"/>
            <p:cNvSpPr/>
            <p:nvPr/>
          </p:nvSpPr>
          <p:spPr>
            <a:xfrm flipH="1">
              <a:off x="3671750" y="941025"/>
              <a:ext cx="191500" cy="115725"/>
            </a:xfrm>
            <a:custGeom>
              <a:avLst/>
              <a:gdLst/>
              <a:ahLst/>
              <a:cxnLst/>
              <a:rect l="l" t="t" r="r" b="b"/>
              <a:pathLst>
                <a:path w="7660" h="4629" extrusionOk="0">
                  <a:moveTo>
                    <a:pt x="3830" y="1"/>
                  </a:moveTo>
                  <a:cubicBezTo>
                    <a:pt x="1469" y="1"/>
                    <a:pt x="0" y="2586"/>
                    <a:pt x="1181" y="4628"/>
                  </a:cubicBezTo>
                  <a:lnTo>
                    <a:pt x="6479" y="4628"/>
                  </a:lnTo>
                  <a:cubicBezTo>
                    <a:pt x="7660" y="2586"/>
                    <a:pt x="6192" y="1"/>
                    <a:pt x="3830"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0" name="Google Shape;3980;p28"/>
            <p:cNvSpPr/>
            <p:nvPr/>
          </p:nvSpPr>
          <p:spPr>
            <a:xfrm flipH="1">
              <a:off x="3962150" y="925075"/>
              <a:ext cx="216250" cy="131675"/>
            </a:xfrm>
            <a:custGeom>
              <a:avLst/>
              <a:gdLst/>
              <a:ahLst/>
              <a:cxnLst/>
              <a:rect l="l" t="t" r="r" b="b"/>
              <a:pathLst>
                <a:path w="8650" h="5267" extrusionOk="0">
                  <a:moveTo>
                    <a:pt x="4309" y="1"/>
                  </a:moveTo>
                  <a:cubicBezTo>
                    <a:pt x="1628" y="1"/>
                    <a:pt x="0" y="3001"/>
                    <a:pt x="1468" y="5266"/>
                  </a:cubicBezTo>
                  <a:lnTo>
                    <a:pt x="7181" y="5266"/>
                  </a:lnTo>
                  <a:cubicBezTo>
                    <a:pt x="8649" y="3001"/>
                    <a:pt x="7021" y="1"/>
                    <a:pt x="43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81" name="Google Shape;3981;p28"/>
          <p:cNvGrpSpPr/>
          <p:nvPr/>
        </p:nvGrpSpPr>
        <p:grpSpPr>
          <a:xfrm>
            <a:off x="10012929" y="3843267"/>
            <a:ext cx="458191" cy="3395464"/>
            <a:chOff x="6467556" y="2458300"/>
            <a:chExt cx="343643" cy="2546598"/>
          </a:xfrm>
        </p:grpSpPr>
        <p:sp>
          <p:nvSpPr>
            <p:cNvPr id="3982" name="Google Shape;3982;p28"/>
            <p:cNvSpPr/>
            <p:nvPr/>
          </p:nvSpPr>
          <p:spPr>
            <a:xfrm>
              <a:off x="6482013" y="2458300"/>
              <a:ext cx="238971" cy="77852"/>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3" name="Google Shape;3983;p28"/>
            <p:cNvSpPr/>
            <p:nvPr/>
          </p:nvSpPr>
          <p:spPr>
            <a:xfrm>
              <a:off x="6467556" y="2506505"/>
              <a:ext cx="343643" cy="2498394"/>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984" name="Google Shape;3984;p28"/>
            <p:cNvGrpSpPr/>
            <p:nvPr/>
          </p:nvGrpSpPr>
          <p:grpSpPr>
            <a:xfrm>
              <a:off x="6470987" y="2532678"/>
              <a:ext cx="336091" cy="1890318"/>
              <a:chOff x="6470987" y="2532678"/>
              <a:chExt cx="336091" cy="1890318"/>
            </a:xfrm>
          </p:grpSpPr>
          <p:sp>
            <p:nvSpPr>
              <p:cNvPr id="3985" name="Google Shape;3985;p28"/>
              <p:cNvSpPr/>
              <p:nvPr/>
            </p:nvSpPr>
            <p:spPr>
              <a:xfrm>
                <a:off x="6470987" y="253267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6" name="Google Shape;3986;p28"/>
              <p:cNvSpPr/>
              <p:nvPr/>
            </p:nvSpPr>
            <p:spPr>
              <a:xfrm>
                <a:off x="6470987" y="258019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7" name="Google Shape;3987;p28"/>
              <p:cNvSpPr/>
              <p:nvPr/>
            </p:nvSpPr>
            <p:spPr>
              <a:xfrm>
                <a:off x="6470987" y="262839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8" name="Google Shape;3988;p28"/>
              <p:cNvSpPr/>
              <p:nvPr/>
            </p:nvSpPr>
            <p:spPr>
              <a:xfrm>
                <a:off x="6470987" y="2675910"/>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9" name="Google Shape;3989;p28"/>
              <p:cNvSpPr/>
              <p:nvPr/>
            </p:nvSpPr>
            <p:spPr>
              <a:xfrm>
                <a:off x="6470987" y="272411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0" name="Google Shape;3990;p28"/>
              <p:cNvSpPr/>
              <p:nvPr/>
            </p:nvSpPr>
            <p:spPr>
              <a:xfrm>
                <a:off x="6470987" y="277162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1" name="Google Shape;3991;p28"/>
              <p:cNvSpPr/>
              <p:nvPr/>
            </p:nvSpPr>
            <p:spPr>
              <a:xfrm>
                <a:off x="6470987" y="281983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2" name="Google Shape;3992;p28"/>
              <p:cNvSpPr/>
              <p:nvPr/>
            </p:nvSpPr>
            <p:spPr>
              <a:xfrm>
                <a:off x="6470987" y="286734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3" name="Google Shape;3993;p28"/>
              <p:cNvSpPr/>
              <p:nvPr/>
            </p:nvSpPr>
            <p:spPr>
              <a:xfrm>
                <a:off x="6470987" y="291554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4" name="Google Shape;3994;p28"/>
              <p:cNvSpPr/>
              <p:nvPr/>
            </p:nvSpPr>
            <p:spPr>
              <a:xfrm>
                <a:off x="6470987" y="296308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5" name="Google Shape;3995;p28"/>
              <p:cNvSpPr/>
              <p:nvPr/>
            </p:nvSpPr>
            <p:spPr>
              <a:xfrm>
                <a:off x="6470987" y="3011289"/>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6" name="Google Shape;3996;p28"/>
              <p:cNvSpPr/>
              <p:nvPr/>
            </p:nvSpPr>
            <p:spPr>
              <a:xfrm>
                <a:off x="6470987" y="3059493"/>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7" name="Google Shape;3997;p28"/>
              <p:cNvSpPr/>
              <p:nvPr/>
            </p:nvSpPr>
            <p:spPr>
              <a:xfrm>
                <a:off x="6470987" y="310700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8" name="Google Shape;3998;p28"/>
              <p:cNvSpPr/>
              <p:nvPr/>
            </p:nvSpPr>
            <p:spPr>
              <a:xfrm>
                <a:off x="6470987" y="3155211"/>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9" name="Google Shape;3999;p28"/>
              <p:cNvSpPr/>
              <p:nvPr/>
            </p:nvSpPr>
            <p:spPr>
              <a:xfrm>
                <a:off x="6470987" y="320272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0" name="Google Shape;4000;p28"/>
              <p:cNvSpPr/>
              <p:nvPr/>
            </p:nvSpPr>
            <p:spPr>
              <a:xfrm>
                <a:off x="6470987" y="325092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1" name="Google Shape;4001;p28"/>
              <p:cNvSpPr/>
              <p:nvPr/>
            </p:nvSpPr>
            <p:spPr>
              <a:xfrm>
                <a:off x="6470987" y="329844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2" name="Google Shape;4002;p28"/>
              <p:cNvSpPr/>
              <p:nvPr/>
            </p:nvSpPr>
            <p:spPr>
              <a:xfrm>
                <a:off x="6470987" y="334664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3" name="Google Shape;4003;p28"/>
              <p:cNvSpPr/>
              <p:nvPr/>
            </p:nvSpPr>
            <p:spPr>
              <a:xfrm>
                <a:off x="6470987" y="3394850"/>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4" name="Google Shape;4004;p28"/>
              <p:cNvSpPr/>
              <p:nvPr/>
            </p:nvSpPr>
            <p:spPr>
              <a:xfrm>
                <a:off x="6470987" y="344236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5" name="Google Shape;4005;p28"/>
              <p:cNvSpPr/>
              <p:nvPr/>
            </p:nvSpPr>
            <p:spPr>
              <a:xfrm>
                <a:off x="6470987" y="349056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6" name="Google Shape;4006;p28"/>
              <p:cNvSpPr/>
              <p:nvPr/>
            </p:nvSpPr>
            <p:spPr>
              <a:xfrm>
                <a:off x="6470987" y="353808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7" name="Google Shape;4007;p28"/>
              <p:cNvSpPr/>
              <p:nvPr/>
            </p:nvSpPr>
            <p:spPr>
              <a:xfrm>
                <a:off x="6470987" y="358628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8" name="Google Shape;4008;p28"/>
              <p:cNvSpPr/>
              <p:nvPr/>
            </p:nvSpPr>
            <p:spPr>
              <a:xfrm>
                <a:off x="6470987" y="363379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9" name="Google Shape;4009;p28"/>
              <p:cNvSpPr/>
              <p:nvPr/>
            </p:nvSpPr>
            <p:spPr>
              <a:xfrm>
                <a:off x="6470987" y="368200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0" name="Google Shape;4010;p28"/>
              <p:cNvSpPr/>
              <p:nvPr/>
            </p:nvSpPr>
            <p:spPr>
              <a:xfrm>
                <a:off x="6470987" y="372951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1" name="Google Shape;4011;p28"/>
              <p:cNvSpPr/>
              <p:nvPr/>
            </p:nvSpPr>
            <p:spPr>
              <a:xfrm>
                <a:off x="6470987" y="377772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2" name="Google Shape;4012;p28"/>
              <p:cNvSpPr/>
              <p:nvPr/>
            </p:nvSpPr>
            <p:spPr>
              <a:xfrm>
                <a:off x="6470987" y="382523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3" name="Google Shape;4013;p28"/>
              <p:cNvSpPr/>
              <p:nvPr/>
            </p:nvSpPr>
            <p:spPr>
              <a:xfrm>
                <a:off x="6470987" y="387343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4" name="Google Shape;4014;p28"/>
              <p:cNvSpPr/>
              <p:nvPr/>
            </p:nvSpPr>
            <p:spPr>
              <a:xfrm>
                <a:off x="6470987" y="392095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5" name="Google Shape;4015;p28"/>
              <p:cNvSpPr/>
              <p:nvPr/>
            </p:nvSpPr>
            <p:spPr>
              <a:xfrm>
                <a:off x="6470987" y="396915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6" name="Google Shape;4016;p28"/>
              <p:cNvSpPr/>
              <p:nvPr/>
            </p:nvSpPr>
            <p:spPr>
              <a:xfrm>
                <a:off x="6470987" y="4017361"/>
                <a:ext cx="336091" cy="22074"/>
              </a:xfrm>
              <a:custGeom>
                <a:avLst/>
                <a:gdLst/>
                <a:ahLst/>
                <a:cxnLst/>
                <a:rect l="l" t="t" r="r" b="b"/>
                <a:pathLst>
                  <a:path w="15576" h="1023" extrusionOk="0">
                    <a:moveTo>
                      <a:pt x="1" y="1"/>
                    </a:moveTo>
                    <a:lnTo>
                      <a:pt x="1" y="1022"/>
                    </a:lnTo>
                    <a:lnTo>
                      <a:pt x="15575" y="1022"/>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7" name="Google Shape;4017;p28"/>
              <p:cNvSpPr/>
              <p:nvPr/>
            </p:nvSpPr>
            <p:spPr>
              <a:xfrm>
                <a:off x="6470987" y="406489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8" name="Google Shape;4018;p28"/>
              <p:cNvSpPr/>
              <p:nvPr/>
            </p:nvSpPr>
            <p:spPr>
              <a:xfrm>
                <a:off x="6470987" y="4113100"/>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9" name="Google Shape;4019;p28"/>
              <p:cNvSpPr/>
              <p:nvPr/>
            </p:nvSpPr>
            <p:spPr>
              <a:xfrm>
                <a:off x="6470987" y="416061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0" name="Google Shape;4020;p28"/>
              <p:cNvSpPr/>
              <p:nvPr/>
            </p:nvSpPr>
            <p:spPr>
              <a:xfrm>
                <a:off x="6470987" y="420881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1" name="Google Shape;4021;p28"/>
              <p:cNvSpPr/>
              <p:nvPr/>
            </p:nvSpPr>
            <p:spPr>
              <a:xfrm>
                <a:off x="6470987" y="425633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2" name="Google Shape;4022;p28"/>
              <p:cNvSpPr/>
              <p:nvPr/>
            </p:nvSpPr>
            <p:spPr>
              <a:xfrm>
                <a:off x="6470987" y="430453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3" name="Google Shape;4023;p28"/>
              <p:cNvSpPr/>
              <p:nvPr/>
            </p:nvSpPr>
            <p:spPr>
              <a:xfrm>
                <a:off x="6470987" y="4352050"/>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4" name="Google Shape;4024;p28"/>
              <p:cNvSpPr/>
              <p:nvPr/>
            </p:nvSpPr>
            <p:spPr>
              <a:xfrm>
                <a:off x="6470987" y="440025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025" name="Google Shape;4025;p28"/>
            <p:cNvSpPr/>
            <p:nvPr/>
          </p:nvSpPr>
          <p:spPr>
            <a:xfrm>
              <a:off x="6493730" y="2532678"/>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6" name="Google Shape;4026;p28"/>
            <p:cNvSpPr/>
            <p:nvPr/>
          </p:nvSpPr>
          <p:spPr>
            <a:xfrm>
              <a:off x="6725105" y="2671788"/>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7" name="Google Shape;4027;p28"/>
            <p:cNvSpPr/>
            <p:nvPr/>
          </p:nvSpPr>
          <p:spPr>
            <a:xfrm>
              <a:off x="6709958" y="2913499"/>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8" name="Google Shape;4028;p28"/>
            <p:cNvSpPr/>
            <p:nvPr/>
          </p:nvSpPr>
          <p:spPr>
            <a:xfrm>
              <a:off x="6555701" y="3055350"/>
              <a:ext cx="55109" cy="24814"/>
            </a:xfrm>
            <a:custGeom>
              <a:avLst/>
              <a:gdLst/>
              <a:ahLst/>
              <a:cxnLst/>
              <a:rect l="l" t="t" r="r" b="b"/>
              <a:pathLst>
                <a:path w="2554" h="1150" extrusionOk="0">
                  <a:moveTo>
                    <a:pt x="0" y="1"/>
                  </a:moveTo>
                  <a:lnTo>
                    <a:pt x="0" y="1149"/>
                  </a:lnTo>
                  <a:lnTo>
                    <a:pt x="2554" y="1149"/>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9" name="Google Shape;4029;p28"/>
            <p:cNvSpPr/>
            <p:nvPr/>
          </p:nvSpPr>
          <p:spPr>
            <a:xfrm>
              <a:off x="6692739" y="3297061"/>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0" name="Google Shape;4030;p28"/>
            <p:cNvSpPr/>
            <p:nvPr/>
          </p:nvSpPr>
          <p:spPr>
            <a:xfrm>
              <a:off x="6538482" y="3483685"/>
              <a:ext cx="54418" cy="24814"/>
            </a:xfrm>
            <a:custGeom>
              <a:avLst/>
              <a:gdLst/>
              <a:ahLst/>
              <a:cxnLst/>
              <a:rect l="l" t="t" r="r" b="b"/>
              <a:pathLst>
                <a:path w="2522" h="1150" extrusionOk="0">
                  <a:moveTo>
                    <a:pt x="1" y="0"/>
                  </a:moveTo>
                  <a:lnTo>
                    <a:pt x="1"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1" name="Google Shape;4031;p28"/>
            <p:cNvSpPr/>
            <p:nvPr/>
          </p:nvSpPr>
          <p:spPr>
            <a:xfrm>
              <a:off x="6705125" y="3625535"/>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2" name="Google Shape;4032;p28"/>
            <p:cNvSpPr/>
            <p:nvPr/>
          </p:nvSpPr>
          <p:spPr>
            <a:xfrm>
              <a:off x="6526096" y="3774981"/>
              <a:ext cx="54418" cy="24793"/>
            </a:xfrm>
            <a:custGeom>
              <a:avLst/>
              <a:gdLst/>
              <a:ahLst/>
              <a:cxnLst/>
              <a:rect l="l" t="t" r="r" b="b"/>
              <a:pathLst>
                <a:path w="2522" h="1149"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3" name="Google Shape;4033;p28"/>
            <p:cNvSpPr/>
            <p:nvPr/>
          </p:nvSpPr>
          <p:spPr>
            <a:xfrm>
              <a:off x="6667947" y="3969157"/>
              <a:ext cx="54418" cy="24814"/>
            </a:xfrm>
            <a:custGeom>
              <a:avLst/>
              <a:gdLst/>
              <a:ahLst/>
              <a:cxnLst/>
              <a:rect l="l" t="t" r="r" b="b"/>
              <a:pathLst>
                <a:path w="2522" h="1150" extrusionOk="0">
                  <a:moveTo>
                    <a:pt x="0" y="1"/>
                  </a:moveTo>
                  <a:lnTo>
                    <a:pt x="0" y="1150"/>
                  </a:lnTo>
                  <a:lnTo>
                    <a:pt x="2522" y="1150"/>
                  </a:lnTo>
                  <a:lnTo>
                    <a:pt x="252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4" name="Google Shape;4034;p28"/>
            <p:cNvSpPr/>
            <p:nvPr/>
          </p:nvSpPr>
          <p:spPr>
            <a:xfrm>
              <a:off x="6488897" y="4063515"/>
              <a:ext cx="54418" cy="25505"/>
            </a:xfrm>
            <a:custGeom>
              <a:avLst/>
              <a:gdLst/>
              <a:ahLst/>
              <a:cxnLst/>
              <a:rect l="l" t="t" r="r" b="b"/>
              <a:pathLst>
                <a:path w="2522" h="1182" extrusionOk="0">
                  <a:moveTo>
                    <a:pt x="1" y="0"/>
                  </a:moveTo>
                  <a:lnTo>
                    <a:pt x="1" y="1181"/>
                  </a:lnTo>
                  <a:lnTo>
                    <a:pt x="2522" y="1181"/>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5" name="Google Shape;4035;p28"/>
            <p:cNvSpPr/>
            <p:nvPr/>
          </p:nvSpPr>
          <p:spPr>
            <a:xfrm>
              <a:off x="6732679" y="4153731"/>
              <a:ext cx="54418" cy="24793"/>
            </a:xfrm>
            <a:custGeom>
              <a:avLst/>
              <a:gdLst/>
              <a:ahLst/>
              <a:cxnLst/>
              <a:rect l="l" t="t" r="r" b="b"/>
              <a:pathLst>
                <a:path w="2522" h="1149" extrusionOk="0">
                  <a:moveTo>
                    <a:pt x="0" y="0"/>
                  </a:moveTo>
                  <a:lnTo>
                    <a:pt x="0"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6" name="Google Shape;4036;p28"/>
            <p:cNvSpPr/>
            <p:nvPr/>
          </p:nvSpPr>
          <p:spPr>
            <a:xfrm>
              <a:off x="6592879" y="4252880"/>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7" name="Google Shape;4037;p28"/>
            <p:cNvSpPr/>
            <p:nvPr/>
          </p:nvSpPr>
          <p:spPr>
            <a:xfrm>
              <a:off x="6712698" y="4347907"/>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8" name="Google Shape;4038;p28"/>
            <p:cNvSpPr/>
            <p:nvPr/>
          </p:nvSpPr>
          <p:spPr>
            <a:xfrm>
              <a:off x="6508877" y="4400254"/>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9" name="Google Shape;4039;p28"/>
            <p:cNvSpPr/>
            <p:nvPr/>
          </p:nvSpPr>
          <p:spPr>
            <a:xfrm>
              <a:off x="6689977" y="4875412"/>
              <a:ext cx="55109" cy="24814"/>
            </a:xfrm>
            <a:custGeom>
              <a:avLst/>
              <a:gdLst/>
              <a:ahLst/>
              <a:cxnLst/>
              <a:rect l="l" t="t" r="r" b="b"/>
              <a:pathLst>
                <a:path w="2554" h="1150" extrusionOk="0">
                  <a:moveTo>
                    <a:pt x="1" y="0"/>
                  </a:moveTo>
                  <a:lnTo>
                    <a:pt x="1" y="1149"/>
                  </a:lnTo>
                  <a:lnTo>
                    <a:pt x="2554" y="1149"/>
                  </a:lnTo>
                  <a:lnTo>
                    <a:pt x="2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0" name="Google Shape;4040;p28"/>
            <p:cNvSpPr/>
            <p:nvPr/>
          </p:nvSpPr>
          <p:spPr>
            <a:xfrm>
              <a:off x="6552939" y="2724114"/>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1" name="Google Shape;4041;p28"/>
            <p:cNvSpPr/>
            <p:nvPr/>
          </p:nvSpPr>
          <p:spPr>
            <a:xfrm>
              <a:off x="6610788" y="4591689"/>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2" name="Google Shape;4042;p28"/>
            <p:cNvSpPr/>
            <p:nvPr/>
          </p:nvSpPr>
          <p:spPr>
            <a:xfrm>
              <a:off x="6740943" y="4443625"/>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3" name="Google Shape;4043;p28"/>
            <p:cNvSpPr/>
            <p:nvPr/>
          </p:nvSpPr>
          <p:spPr>
            <a:xfrm>
              <a:off x="6612169" y="4348597"/>
              <a:ext cx="26864" cy="27576"/>
            </a:xfrm>
            <a:custGeom>
              <a:avLst/>
              <a:gdLst/>
              <a:ahLst/>
              <a:cxnLst/>
              <a:rect l="l" t="t" r="r" b="b"/>
              <a:pathLst>
                <a:path w="1245"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4" name="Google Shape;4044;p28"/>
            <p:cNvSpPr/>
            <p:nvPr/>
          </p:nvSpPr>
          <p:spPr>
            <a:xfrm>
              <a:off x="6686546" y="4251499"/>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5" name="Google Shape;4045;p28"/>
            <p:cNvSpPr/>
            <p:nvPr/>
          </p:nvSpPr>
          <p:spPr>
            <a:xfrm>
              <a:off x="6534360" y="4254261"/>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6" name="Google Shape;4046;p28"/>
            <p:cNvSpPr/>
            <p:nvPr/>
          </p:nvSpPr>
          <p:spPr>
            <a:xfrm>
              <a:off x="6574300" y="406006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7" name="Google Shape;4047;p28"/>
            <p:cNvSpPr/>
            <p:nvPr/>
          </p:nvSpPr>
          <p:spPr>
            <a:xfrm>
              <a:off x="6616981" y="4154400"/>
              <a:ext cx="26886" cy="27576"/>
            </a:xfrm>
            <a:custGeom>
              <a:avLst/>
              <a:gdLst/>
              <a:ahLst/>
              <a:cxnLst/>
              <a:rect l="l" t="t" r="r" b="b"/>
              <a:pathLst>
                <a:path w="1246" h="1278" extrusionOk="0">
                  <a:moveTo>
                    <a:pt x="1" y="1"/>
                  </a:moveTo>
                  <a:lnTo>
                    <a:pt x="1" y="1278"/>
                  </a:lnTo>
                  <a:lnTo>
                    <a:pt x="1245" y="1278"/>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8" name="Google Shape;4048;p28"/>
            <p:cNvSpPr/>
            <p:nvPr/>
          </p:nvSpPr>
          <p:spPr>
            <a:xfrm>
              <a:off x="6680332" y="4706007"/>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9" name="Google Shape;4049;p28"/>
            <p:cNvSpPr/>
            <p:nvPr/>
          </p:nvSpPr>
          <p:spPr>
            <a:xfrm>
              <a:off x="6519882" y="4901586"/>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0" name="Google Shape;4050;p28"/>
            <p:cNvSpPr/>
            <p:nvPr/>
          </p:nvSpPr>
          <p:spPr>
            <a:xfrm>
              <a:off x="6669328" y="4951839"/>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1" name="Google Shape;4051;p28"/>
            <p:cNvSpPr/>
            <p:nvPr/>
          </p:nvSpPr>
          <p:spPr>
            <a:xfrm>
              <a:off x="6490968" y="470600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2" name="Google Shape;4052;p28"/>
            <p:cNvSpPr/>
            <p:nvPr/>
          </p:nvSpPr>
          <p:spPr>
            <a:xfrm>
              <a:off x="6570848" y="4805846"/>
              <a:ext cx="27576" cy="27576"/>
            </a:xfrm>
            <a:custGeom>
              <a:avLst/>
              <a:gdLst/>
              <a:ahLst/>
              <a:cxnLst/>
              <a:rect l="l" t="t" r="r" b="b"/>
              <a:pathLst>
                <a:path w="1278"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3" name="Google Shape;4053;p28"/>
            <p:cNvSpPr/>
            <p:nvPr/>
          </p:nvSpPr>
          <p:spPr>
            <a:xfrm>
              <a:off x="6490968" y="4562085"/>
              <a:ext cx="27554" cy="26864"/>
            </a:xfrm>
            <a:custGeom>
              <a:avLst/>
              <a:gdLst/>
              <a:ahLst/>
              <a:cxnLst/>
              <a:rect l="l" t="t" r="r" b="b"/>
              <a:pathLst>
                <a:path w="1277"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4" name="Google Shape;4054;p28"/>
            <p:cNvSpPr/>
            <p:nvPr/>
          </p:nvSpPr>
          <p:spPr>
            <a:xfrm>
              <a:off x="6743684" y="3970538"/>
              <a:ext cx="27576" cy="27576"/>
            </a:xfrm>
            <a:custGeom>
              <a:avLst/>
              <a:gdLst/>
              <a:ahLst/>
              <a:cxnLst/>
              <a:rect l="l" t="t" r="r" b="b"/>
              <a:pathLst>
                <a:path w="1278" h="1278" extrusionOk="0">
                  <a:moveTo>
                    <a:pt x="1" y="1"/>
                  </a:moveTo>
                  <a:lnTo>
                    <a:pt x="1" y="1277"/>
                  </a:lnTo>
                  <a:lnTo>
                    <a:pt x="1278" y="1277"/>
                  </a:lnTo>
                  <a:lnTo>
                    <a:pt x="1278"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5" name="Google Shape;4055;p28"/>
            <p:cNvSpPr/>
            <p:nvPr/>
          </p:nvSpPr>
          <p:spPr>
            <a:xfrm>
              <a:off x="6624554" y="3967798"/>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6" name="Google Shape;4056;p28"/>
            <p:cNvSpPr/>
            <p:nvPr/>
          </p:nvSpPr>
          <p:spPr>
            <a:xfrm>
              <a:off x="6606667" y="3773600"/>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7" name="Google Shape;4057;p28"/>
            <p:cNvSpPr/>
            <p:nvPr/>
          </p:nvSpPr>
          <p:spPr>
            <a:xfrm>
              <a:off x="6651418" y="3629678"/>
              <a:ext cx="27576" cy="26864"/>
            </a:xfrm>
            <a:custGeom>
              <a:avLst/>
              <a:gdLst/>
              <a:ahLst/>
              <a:cxnLst/>
              <a:rect l="l" t="t" r="r" b="b"/>
              <a:pathLst>
                <a:path w="1278"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8" name="Google Shape;4058;p28"/>
            <p:cNvSpPr/>
            <p:nvPr/>
          </p:nvSpPr>
          <p:spPr>
            <a:xfrm>
              <a:off x="6686546" y="368131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9" name="Google Shape;4059;p28"/>
            <p:cNvSpPr/>
            <p:nvPr/>
          </p:nvSpPr>
          <p:spPr>
            <a:xfrm>
              <a:off x="6734060"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0" name="Google Shape;4060;p28"/>
            <p:cNvSpPr/>
            <p:nvPr/>
          </p:nvSpPr>
          <p:spPr>
            <a:xfrm>
              <a:off x="6616981" y="3487116"/>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1" name="Google Shape;4061;p28"/>
            <p:cNvSpPr/>
            <p:nvPr/>
          </p:nvSpPr>
          <p:spPr>
            <a:xfrm>
              <a:off x="6666566" y="3487116"/>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2" name="Google Shape;4062;p28"/>
            <p:cNvSpPr/>
            <p:nvPr/>
          </p:nvSpPr>
          <p:spPr>
            <a:xfrm>
              <a:off x="6641773" y="3297752"/>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3" name="Google Shape;4063;p28"/>
            <p:cNvSpPr/>
            <p:nvPr/>
          </p:nvSpPr>
          <p:spPr>
            <a:xfrm>
              <a:off x="6716151"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4" name="Google Shape;4064;p28"/>
            <p:cNvSpPr/>
            <p:nvPr/>
          </p:nvSpPr>
          <p:spPr>
            <a:xfrm>
              <a:off x="6758853"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5" name="Google Shape;4065;p28"/>
            <p:cNvSpPr/>
            <p:nvPr/>
          </p:nvSpPr>
          <p:spPr>
            <a:xfrm>
              <a:off x="6499923" y="3579403"/>
              <a:ext cx="26864" cy="27554"/>
            </a:xfrm>
            <a:custGeom>
              <a:avLst/>
              <a:gdLst/>
              <a:ahLst/>
              <a:cxnLst/>
              <a:rect l="l" t="t" r="r" b="b"/>
              <a:pathLst>
                <a:path w="1245" h="1277"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6" name="Google Shape;4066;p28"/>
            <p:cNvSpPr/>
            <p:nvPr/>
          </p:nvSpPr>
          <p:spPr>
            <a:xfrm>
              <a:off x="6515070" y="3198581"/>
              <a:ext cx="26886" cy="27576"/>
            </a:xfrm>
            <a:custGeom>
              <a:avLst/>
              <a:gdLst/>
              <a:ahLst/>
              <a:cxnLst/>
              <a:rect l="l" t="t" r="r" b="b"/>
              <a:pathLst>
                <a:path w="1246"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7" name="Google Shape;4067;p28"/>
            <p:cNvSpPr/>
            <p:nvPr/>
          </p:nvSpPr>
          <p:spPr>
            <a:xfrm>
              <a:off x="6559822" y="3200653"/>
              <a:ext cx="26886" cy="27576"/>
            </a:xfrm>
            <a:custGeom>
              <a:avLst/>
              <a:gdLst/>
              <a:ahLst/>
              <a:cxnLst/>
              <a:rect l="l" t="t" r="r" b="b"/>
              <a:pathLst>
                <a:path w="1246" h="1278" extrusionOk="0">
                  <a:moveTo>
                    <a:pt x="1" y="0"/>
                  </a:moveTo>
                  <a:lnTo>
                    <a:pt x="1" y="1277"/>
                  </a:lnTo>
                  <a:lnTo>
                    <a:pt x="1246" y="1277"/>
                  </a:lnTo>
                  <a:lnTo>
                    <a:pt x="1246"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8" name="Google Shape;4068;p28"/>
            <p:cNvSpPr/>
            <p:nvPr/>
          </p:nvSpPr>
          <p:spPr>
            <a:xfrm>
              <a:off x="6709268" y="2959632"/>
              <a:ext cx="26864" cy="27576"/>
            </a:xfrm>
            <a:custGeom>
              <a:avLst/>
              <a:gdLst/>
              <a:ahLst/>
              <a:cxnLst/>
              <a:rect l="l" t="t" r="r" b="b"/>
              <a:pathLst>
                <a:path w="1245" h="1278"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9" name="Google Shape;4069;p28"/>
            <p:cNvSpPr/>
            <p:nvPr/>
          </p:nvSpPr>
          <p:spPr>
            <a:xfrm>
              <a:off x="6656921" y="2959632"/>
              <a:ext cx="26886" cy="27576"/>
            </a:xfrm>
            <a:custGeom>
              <a:avLst/>
              <a:gdLst/>
              <a:ahLst/>
              <a:cxnLst/>
              <a:rect l="l" t="t" r="r" b="b"/>
              <a:pathLst>
                <a:path w="1246" h="1278"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0" name="Google Shape;4070;p28"/>
            <p:cNvSpPr/>
            <p:nvPr/>
          </p:nvSpPr>
          <p:spPr>
            <a:xfrm>
              <a:off x="6606667" y="2959632"/>
              <a:ext cx="27554" cy="27576"/>
            </a:xfrm>
            <a:custGeom>
              <a:avLst/>
              <a:gdLst/>
              <a:ahLst/>
              <a:cxnLst/>
              <a:rect l="l" t="t" r="r" b="b"/>
              <a:pathLst>
                <a:path w="1277" h="1278"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1" name="Google Shape;4071;p28"/>
            <p:cNvSpPr/>
            <p:nvPr/>
          </p:nvSpPr>
          <p:spPr>
            <a:xfrm>
              <a:off x="6614240" y="2770246"/>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2" name="Google Shape;4072;p28"/>
            <p:cNvSpPr/>
            <p:nvPr/>
          </p:nvSpPr>
          <p:spPr>
            <a:xfrm>
              <a:off x="6666566" y="2770246"/>
              <a:ext cx="27576" cy="27576"/>
            </a:xfrm>
            <a:custGeom>
              <a:avLst/>
              <a:gdLst/>
              <a:ahLst/>
              <a:cxnLst/>
              <a:rect l="l" t="t" r="r" b="b"/>
              <a:pathLst>
                <a:path w="1278" h="1278" extrusionOk="0">
                  <a:moveTo>
                    <a:pt x="1" y="1"/>
                  </a:moveTo>
                  <a:lnTo>
                    <a:pt x="1"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3" name="Google Shape;4073;p28"/>
            <p:cNvSpPr/>
            <p:nvPr/>
          </p:nvSpPr>
          <p:spPr>
            <a:xfrm>
              <a:off x="6566705" y="2864605"/>
              <a:ext cx="27576" cy="27554"/>
            </a:xfrm>
            <a:custGeom>
              <a:avLst/>
              <a:gdLst/>
              <a:ahLst/>
              <a:cxnLst/>
              <a:rect l="l" t="t" r="r" b="b"/>
              <a:pathLst>
                <a:path w="1278" h="1277" extrusionOk="0">
                  <a:moveTo>
                    <a:pt x="1" y="0"/>
                  </a:moveTo>
                  <a:lnTo>
                    <a:pt x="1" y="1277"/>
                  </a:lnTo>
                  <a:lnTo>
                    <a:pt x="1278" y="1277"/>
                  </a:lnTo>
                  <a:lnTo>
                    <a:pt x="1278"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4" name="Google Shape;4074;p28"/>
            <p:cNvSpPr/>
            <p:nvPr/>
          </p:nvSpPr>
          <p:spPr>
            <a:xfrm>
              <a:off x="6746446" y="3148996"/>
              <a:ext cx="27576" cy="26886"/>
            </a:xfrm>
            <a:custGeom>
              <a:avLst/>
              <a:gdLst/>
              <a:ahLst/>
              <a:cxnLst/>
              <a:rect l="l" t="t" r="r" b="b"/>
              <a:pathLst>
                <a:path w="1278" h="1246" extrusionOk="0">
                  <a:moveTo>
                    <a:pt x="1" y="1"/>
                  </a:moveTo>
                  <a:lnTo>
                    <a:pt x="1" y="1246"/>
                  </a:lnTo>
                  <a:lnTo>
                    <a:pt x="1277" y="1246"/>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5" name="Google Shape;4075;p28"/>
            <p:cNvSpPr/>
            <p:nvPr/>
          </p:nvSpPr>
          <p:spPr>
            <a:xfrm>
              <a:off x="6509568" y="338796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6" name="Google Shape;4076;p28"/>
            <p:cNvSpPr/>
            <p:nvPr/>
          </p:nvSpPr>
          <p:spPr>
            <a:xfrm>
              <a:off x="6549508"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7" name="Google Shape;4077;p28"/>
            <p:cNvSpPr/>
            <p:nvPr/>
          </p:nvSpPr>
          <p:spPr>
            <a:xfrm>
              <a:off x="6629388" y="3870699"/>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8" name="Google Shape;4078;p28"/>
            <p:cNvSpPr/>
            <p:nvPr/>
          </p:nvSpPr>
          <p:spPr>
            <a:xfrm>
              <a:off x="6504734" y="3962964"/>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9" name="Google Shape;4079;p28"/>
            <p:cNvSpPr/>
            <p:nvPr/>
          </p:nvSpPr>
          <p:spPr>
            <a:xfrm>
              <a:off x="6729917" y="4711509"/>
              <a:ext cx="10357" cy="20002"/>
            </a:xfrm>
            <a:custGeom>
              <a:avLst/>
              <a:gdLst/>
              <a:ahLst/>
              <a:cxnLst/>
              <a:rect l="l" t="t" r="r" b="b"/>
              <a:pathLst>
                <a:path w="480" h="927" extrusionOk="0">
                  <a:moveTo>
                    <a:pt x="1" y="1"/>
                  </a:moveTo>
                  <a:lnTo>
                    <a:pt x="1" y="926"/>
                  </a:lnTo>
                  <a:lnTo>
                    <a:pt x="479" y="926"/>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0" name="Google Shape;4080;p28"/>
            <p:cNvSpPr/>
            <p:nvPr/>
          </p:nvSpPr>
          <p:spPr>
            <a:xfrm>
              <a:off x="6725105" y="4568968"/>
              <a:ext cx="9667" cy="17931"/>
            </a:xfrm>
            <a:custGeom>
              <a:avLst/>
              <a:gdLst/>
              <a:ahLst/>
              <a:cxnLst/>
              <a:rect l="l" t="t" r="r" b="b"/>
              <a:pathLst>
                <a:path w="448" h="831" extrusionOk="0">
                  <a:moveTo>
                    <a:pt x="0" y="0"/>
                  </a:moveTo>
                  <a:lnTo>
                    <a:pt x="0" y="830"/>
                  </a:lnTo>
                  <a:lnTo>
                    <a:pt x="447" y="830"/>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1" name="Google Shape;4081;p28"/>
            <p:cNvSpPr/>
            <p:nvPr/>
          </p:nvSpPr>
          <p:spPr>
            <a:xfrm>
              <a:off x="6635569" y="4426434"/>
              <a:ext cx="9645" cy="22743"/>
            </a:xfrm>
            <a:custGeom>
              <a:avLst/>
              <a:gdLst/>
              <a:ahLst/>
              <a:cxnLst/>
              <a:rect l="l" t="t" r="r" b="b"/>
              <a:pathLst>
                <a:path w="447" h="1054" extrusionOk="0">
                  <a:moveTo>
                    <a:pt x="0" y="1"/>
                  </a:moveTo>
                  <a:lnTo>
                    <a:pt x="0" y="1054"/>
                  </a:lnTo>
                  <a:lnTo>
                    <a:pt x="447" y="1054"/>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2" name="Google Shape;4082;p28"/>
            <p:cNvSpPr/>
            <p:nvPr/>
          </p:nvSpPr>
          <p:spPr>
            <a:xfrm>
              <a:off x="6580493" y="4349978"/>
              <a:ext cx="10336" cy="22743"/>
            </a:xfrm>
            <a:custGeom>
              <a:avLst/>
              <a:gdLst/>
              <a:ahLst/>
              <a:cxnLst/>
              <a:rect l="l" t="t" r="r" b="b"/>
              <a:pathLst>
                <a:path w="479" h="1054" extrusionOk="0">
                  <a:moveTo>
                    <a:pt x="0" y="1"/>
                  </a:moveTo>
                  <a:lnTo>
                    <a:pt x="0" y="1054"/>
                  </a:lnTo>
                  <a:lnTo>
                    <a:pt x="479" y="1054"/>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3" name="Google Shape;4083;p28"/>
            <p:cNvSpPr/>
            <p:nvPr/>
          </p:nvSpPr>
          <p:spPr>
            <a:xfrm>
              <a:off x="6506115" y="4252880"/>
              <a:ext cx="9667" cy="24814"/>
            </a:xfrm>
            <a:custGeom>
              <a:avLst/>
              <a:gdLst/>
              <a:ahLst/>
              <a:cxnLst/>
              <a:rect l="l" t="t" r="r" b="b"/>
              <a:pathLst>
                <a:path w="448" h="1150" extrusionOk="0">
                  <a:moveTo>
                    <a:pt x="1" y="1"/>
                  </a:moveTo>
                  <a:lnTo>
                    <a:pt x="1" y="1150"/>
                  </a:lnTo>
                  <a:lnTo>
                    <a:pt x="447" y="1150"/>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4" name="Google Shape;4084;p28"/>
            <p:cNvSpPr/>
            <p:nvPr/>
          </p:nvSpPr>
          <p:spPr>
            <a:xfrm>
              <a:off x="6632819" y="4063515"/>
              <a:ext cx="10357" cy="19981"/>
            </a:xfrm>
            <a:custGeom>
              <a:avLst/>
              <a:gdLst/>
              <a:ahLst/>
              <a:cxnLst/>
              <a:rect l="l" t="t" r="r" b="b"/>
              <a:pathLst>
                <a:path w="480" h="926" extrusionOk="0">
                  <a:moveTo>
                    <a:pt x="1" y="0"/>
                  </a:moveTo>
                  <a:lnTo>
                    <a:pt x="1" y="926"/>
                  </a:lnTo>
                  <a:lnTo>
                    <a:pt x="479" y="926"/>
                  </a:lnTo>
                  <a:lnTo>
                    <a:pt x="47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5" name="Google Shape;4085;p28"/>
            <p:cNvSpPr/>
            <p:nvPr/>
          </p:nvSpPr>
          <p:spPr>
            <a:xfrm>
              <a:off x="6660373" y="4063515"/>
              <a:ext cx="9667" cy="19981"/>
            </a:xfrm>
            <a:custGeom>
              <a:avLst/>
              <a:gdLst/>
              <a:ahLst/>
              <a:cxnLst/>
              <a:rect l="l" t="t" r="r" b="b"/>
              <a:pathLst>
                <a:path w="448" h="926" extrusionOk="0">
                  <a:moveTo>
                    <a:pt x="0" y="0"/>
                  </a:moveTo>
                  <a:lnTo>
                    <a:pt x="0" y="926"/>
                  </a:lnTo>
                  <a:lnTo>
                    <a:pt x="447" y="926"/>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6" name="Google Shape;4086;p28"/>
            <p:cNvSpPr/>
            <p:nvPr/>
          </p:nvSpPr>
          <p:spPr>
            <a:xfrm>
              <a:off x="6660365" y="3778734"/>
              <a:ext cx="12429" cy="20002"/>
            </a:xfrm>
            <a:custGeom>
              <a:avLst/>
              <a:gdLst/>
              <a:ahLst/>
              <a:cxnLst/>
              <a:rect l="l" t="t" r="r" b="b"/>
              <a:pathLst>
                <a:path w="576" h="927" extrusionOk="0">
                  <a:moveTo>
                    <a:pt x="1" y="1"/>
                  </a:moveTo>
                  <a:lnTo>
                    <a:pt x="1" y="926"/>
                  </a:lnTo>
                  <a:lnTo>
                    <a:pt x="575" y="926"/>
                  </a:lnTo>
                  <a:lnTo>
                    <a:pt x="57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7" name="Google Shape;4087;p28"/>
            <p:cNvSpPr/>
            <p:nvPr/>
          </p:nvSpPr>
          <p:spPr>
            <a:xfrm>
              <a:off x="6683094" y="3772219"/>
              <a:ext cx="12407" cy="27554"/>
            </a:xfrm>
            <a:custGeom>
              <a:avLst/>
              <a:gdLst/>
              <a:ahLst/>
              <a:cxnLst/>
              <a:rect l="l" t="t" r="r" b="b"/>
              <a:pathLst>
                <a:path w="575" h="1277" extrusionOk="0">
                  <a:moveTo>
                    <a:pt x="1" y="0"/>
                  </a:moveTo>
                  <a:lnTo>
                    <a:pt x="1" y="1277"/>
                  </a:lnTo>
                  <a:lnTo>
                    <a:pt x="575" y="1277"/>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8" name="Google Shape;4088;p28"/>
            <p:cNvSpPr/>
            <p:nvPr/>
          </p:nvSpPr>
          <p:spPr>
            <a:xfrm>
              <a:off x="6712698" y="3488497"/>
              <a:ext cx="7595" cy="24814"/>
            </a:xfrm>
            <a:custGeom>
              <a:avLst/>
              <a:gdLst/>
              <a:ahLst/>
              <a:cxnLst/>
              <a:rect l="l" t="t" r="r" b="b"/>
              <a:pathLst>
                <a:path w="352" h="1150" extrusionOk="0">
                  <a:moveTo>
                    <a:pt x="1" y="1"/>
                  </a:moveTo>
                  <a:lnTo>
                    <a:pt x="1" y="1150"/>
                  </a:lnTo>
                  <a:lnTo>
                    <a:pt x="352" y="1150"/>
                  </a:lnTo>
                  <a:lnTo>
                    <a:pt x="35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9" name="Google Shape;4089;p28"/>
            <p:cNvSpPr/>
            <p:nvPr/>
          </p:nvSpPr>
          <p:spPr>
            <a:xfrm>
              <a:off x="6563274" y="3396231"/>
              <a:ext cx="15169" cy="19981"/>
            </a:xfrm>
            <a:custGeom>
              <a:avLst/>
              <a:gdLst/>
              <a:ahLst/>
              <a:cxnLst/>
              <a:rect l="l" t="t" r="r" b="b"/>
              <a:pathLst>
                <a:path w="703" h="926" extrusionOk="0">
                  <a:moveTo>
                    <a:pt x="0" y="0"/>
                  </a:moveTo>
                  <a:lnTo>
                    <a:pt x="0" y="926"/>
                  </a:lnTo>
                  <a:lnTo>
                    <a:pt x="703" y="926"/>
                  </a:lnTo>
                  <a:lnTo>
                    <a:pt x="703"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0" name="Google Shape;4090;p28"/>
            <p:cNvSpPr/>
            <p:nvPr/>
          </p:nvSpPr>
          <p:spPr>
            <a:xfrm>
              <a:off x="6672758" y="3064995"/>
              <a:ext cx="12429" cy="17931"/>
            </a:xfrm>
            <a:custGeom>
              <a:avLst/>
              <a:gdLst/>
              <a:ahLst/>
              <a:cxnLst/>
              <a:rect l="l" t="t" r="r" b="b"/>
              <a:pathLst>
                <a:path w="576" h="831" extrusionOk="0">
                  <a:moveTo>
                    <a:pt x="1" y="0"/>
                  </a:moveTo>
                  <a:lnTo>
                    <a:pt x="1" y="830"/>
                  </a:lnTo>
                  <a:lnTo>
                    <a:pt x="575" y="830"/>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1" name="Google Shape;4091;p28"/>
            <p:cNvSpPr/>
            <p:nvPr/>
          </p:nvSpPr>
          <p:spPr>
            <a:xfrm>
              <a:off x="6501304" y="2821212"/>
              <a:ext cx="14479" cy="17240"/>
            </a:xfrm>
            <a:custGeom>
              <a:avLst/>
              <a:gdLst/>
              <a:ahLst/>
              <a:cxnLst/>
              <a:rect l="l" t="t" r="r" b="b"/>
              <a:pathLst>
                <a:path w="671" h="799" extrusionOk="0">
                  <a:moveTo>
                    <a:pt x="0" y="1"/>
                  </a:moveTo>
                  <a:lnTo>
                    <a:pt x="0" y="798"/>
                  </a:lnTo>
                  <a:lnTo>
                    <a:pt x="670" y="798"/>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2" name="Google Shape;4092;p28"/>
            <p:cNvSpPr/>
            <p:nvPr/>
          </p:nvSpPr>
          <p:spPr>
            <a:xfrm>
              <a:off x="6503354" y="2631848"/>
              <a:ext cx="12429" cy="19981"/>
            </a:xfrm>
            <a:custGeom>
              <a:avLst/>
              <a:gdLst/>
              <a:ahLst/>
              <a:cxnLst/>
              <a:rect l="l" t="t" r="r" b="b"/>
              <a:pathLst>
                <a:path w="576" h="926" extrusionOk="0">
                  <a:moveTo>
                    <a:pt x="1" y="0"/>
                  </a:moveTo>
                  <a:lnTo>
                    <a:pt x="1" y="926"/>
                  </a:lnTo>
                  <a:lnTo>
                    <a:pt x="575" y="926"/>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3" name="Google Shape;4093;p28"/>
            <p:cNvSpPr/>
            <p:nvPr/>
          </p:nvSpPr>
          <p:spPr>
            <a:xfrm>
              <a:off x="6526096" y="2624275"/>
              <a:ext cx="9645" cy="24814"/>
            </a:xfrm>
            <a:custGeom>
              <a:avLst/>
              <a:gdLst/>
              <a:ahLst/>
              <a:cxnLst/>
              <a:rect l="l" t="t" r="r" b="b"/>
              <a:pathLst>
                <a:path w="447" h="1150" extrusionOk="0">
                  <a:moveTo>
                    <a:pt x="0" y="0"/>
                  </a:moveTo>
                  <a:lnTo>
                    <a:pt x="0" y="1149"/>
                  </a:lnTo>
                  <a:lnTo>
                    <a:pt x="447" y="1149"/>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4" name="Google Shape;4094;p28"/>
            <p:cNvSpPr/>
            <p:nvPr/>
          </p:nvSpPr>
          <p:spPr>
            <a:xfrm>
              <a:off x="6592879" y="2532678"/>
              <a:ext cx="12429" cy="17240"/>
            </a:xfrm>
            <a:custGeom>
              <a:avLst/>
              <a:gdLst/>
              <a:ahLst/>
              <a:cxnLst/>
              <a:rect l="l" t="t" r="r" b="b"/>
              <a:pathLst>
                <a:path w="576" h="799" extrusionOk="0">
                  <a:moveTo>
                    <a:pt x="1" y="0"/>
                  </a:moveTo>
                  <a:lnTo>
                    <a:pt x="1" y="798"/>
                  </a:lnTo>
                  <a:lnTo>
                    <a:pt x="575" y="798"/>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5" name="Google Shape;4095;p28"/>
            <p:cNvSpPr/>
            <p:nvPr/>
          </p:nvSpPr>
          <p:spPr>
            <a:xfrm>
              <a:off x="6618362" y="2529916"/>
              <a:ext cx="14479" cy="22764"/>
            </a:xfrm>
            <a:custGeom>
              <a:avLst/>
              <a:gdLst/>
              <a:ahLst/>
              <a:cxnLst/>
              <a:rect l="l" t="t" r="r" b="b"/>
              <a:pathLst>
                <a:path w="671" h="1055" extrusionOk="0">
                  <a:moveTo>
                    <a:pt x="1" y="1"/>
                  </a:moveTo>
                  <a:lnTo>
                    <a:pt x="1" y="1054"/>
                  </a:lnTo>
                  <a:lnTo>
                    <a:pt x="671" y="1054"/>
                  </a:lnTo>
                  <a:lnTo>
                    <a:pt x="671"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6" name="Google Shape;4096;p28"/>
            <p:cNvSpPr/>
            <p:nvPr/>
          </p:nvSpPr>
          <p:spPr>
            <a:xfrm>
              <a:off x="6663135" y="2579501"/>
              <a:ext cx="14479" cy="25505"/>
            </a:xfrm>
            <a:custGeom>
              <a:avLst/>
              <a:gdLst/>
              <a:ahLst/>
              <a:cxnLst/>
              <a:rect l="l" t="t" r="r" b="b"/>
              <a:pathLst>
                <a:path w="671" h="1182" extrusionOk="0">
                  <a:moveTo>
                    <a:pt x="0" y="1"/>
                  </a:moveTo>
                  <a:lnTo>
                    <a:pt x="0" y="1182"/>
                  </a:lnTo>
                  <a:lnTo>
                    <a:pt x="670" y="1182"/>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7" name="Google Shape;4097;p28"/>
            <p:cNvSpPr/>
            <p:nvPr/>
          </p:nvSpPr>
          <p:spPr>
            <a:xfrm>
              <a:off x="6692739" y="2582263"/>
              <a:ext cx="15169" cy="19981"/>
            </a:xfrm>
            <a:custGeom>
              <a:avLst/>
              <a:gdLst/>
              <a:ahLst/>
              <a:cxnLst/>
              <a:rect l="l" t="t" r="r" b="b"/>
              <a:pathLst>
                <a:path w="703" h="926" extrusionOk="0">
                  <a:moveTo>
                    <a:pt x="0" y="0"/>
                  </a:moveTo>
                  <a:lnTo>
                    <a:pt x="0" y="926"/>
                  </a:lnTo>
                  <a:lnTo>
                    <a:pt x="702" y="926"/>
                  </a:lnTo>
                  <a:lnTo>
                    <a:pt x="702"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8" name="Google Shape;4098;p28"/>
            <p:cNvSpPr/>
            <p:nvPr/>
          </p:nvSpPr>
          <p:spPr>
            <a:xfrm>
              <a:off x="6470987" y="4448458"/>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9" name="Google Shape;4099;p28"/>
            <p:cNvSpPr/>
            <p:nvPr/>
          </p:nvSpPr>
          <p:spPr>
            <a:xfrm>
              <a:off x="6470987" y="4495972"/>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0" name="Google Shape;4100;p28"/>
            <p:cNvSpPr/>
            <p:nvPr/>
          </p:nvSpPr>
          <p:spPr>
            <a:xfrm>
              <a:off x="6470987" y="454417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1" name="Google Shape;4101;p28"/>
            <p:cNvSpPr/>
            <p:nvPr/>
          </p:nvSpPr>
          <p:spPr>
            <a:xfrm>
              <a:off x="6470987" y="459168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2" name="Google Shape;4102;p28"/>
            <p:cNvSpPr/>
            <p:nvPr/>
          </p:nvSpPr>
          <p:spPr>
            <a:xfrm>
              <a:off x="6470987" y="463989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3" name="Google Shape;4103;p28"/>
            <p:cNvSpPr/>
            <p:nvPr/>
          </p:nvSpPr>
          <p:spPr>
            <a:xfrm>
              <a:off x="6470987" y="468740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4" name="Google Shape;4104;p28"/>
            <p:cNvSpPr/>
            <p:nvPr/>
          </p:nvSpPr>
          <p:spPr>
            <a:xfrm>
              <a:off x="6470987" y="473561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5" name="Google Shape;4105;p28"/>
            <p:cNvSpPr/>
            <p:nvPr/>
          </p:nvSpPr>
          <p:spPr>
            <a:xfrm>
              <a:off x="6470987" y="4783125"/>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6" name="Google Shape;4106;p28"/>
            <p:cNvSpPr/>
            <p:nvPr/>
          </p:nvSpPr>
          <p:spPr>
            <a:xfrm>
              <a:off x="6470987" y="483132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7" name="Google Shape;4107;p28"/>
            <p:cNvSpPr/>
            <p:nvPr/>
          </p:nvSpPr>
          <p:spPr>
            <a:xfrm>
              <a:off x="6470987" y="487884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8" name="Google Shape;4108;p28"/>
            <p:cNvSpPr/>
            <p:nvPr/>
          </p:nvSpPr>
          <p:spPr>
            <a:xfrm>
              <a:off x="6470987" y="492704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9" name="Google Shape;4109;p28"/>
            <p:cNvSpPr/>
            <p:nvPr/>
          </p:nvSpPr>
          <p:spPr>
            <a:xfrm>
              <a:off x="6470987" y="4974561"/>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110" name="Google Shape;4110;p28"/>
          <p:cNvGrpSpPr/>
          <p:nvPr/>
        </p:nvGrpSpPr>
        <p:grpSpPr>
          <a:xfrm flipH="1">
            <a:off x="9347967" y="4121078"/>
            <a:ext cx="584003" cy="3070421"/>
            <a:chOff x="844925" y="2427450"/>
            <a:chExt cx="507475" cy="2668075"/>
          </a:xfrm>
        </p:grpSpPr>
        <p:sp>
          <p:nvSpPr>
            <p:cNvPr id="4111" name="Google Shape;4111;p28"/>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2" name="Google Shape;4112;p28"/>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3" name="Google Shape;4113;p28"/>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4" name="Google Shape;4114;p28"/>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5" name="Google Shape;4115;p28"/>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6" name="Google Shape;4116;p28"/>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7" name="Google Shape;4117;p28"/>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8" name="Google Shape;4118;p28"/>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9" name="Google Shape;4119;p28"/>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0" name="Google Shape;4120;p28"/>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1" name="Google Shape;4121;p28"/>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2" name="Google Shape;4122;p28"/>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3" name="Google Shape;4123;p28"/>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4" name="Google Shape;4124;p28"/>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5" name="Google Shape;4125;p28"/>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6" name="Google Shape;4126;p28"/>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62464791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2"/>
        </a:solidFill>
        <a:effectLst/>
      </p:bgPr>
    </p:bg>
    <p:spTree>
      <p:nvGrpSpPr>
        <p:cNvPr id="1" name="Shape 4127"/>
        <p:cNvGrpSpPr/>
        <p:nvPr/>
      </p:nvGrpSpPr>
      <p:grpSpPr>
        <a:xfrm>
          <a:off x="0" y="0"/>
          <a:ext cx="0" cy="0"/>
          <a:chOff x="0" y="0"/>
          <a:chExt cx="0" cy="0"/>
        </a:xfrm>
      </p:grpSpPr>
      <p:grpSp>
        <p:nvGrpSpPr>
          <p:cNvPr id="4128" name="Google Shape;4128;p29"/>
          <p:cNvGrpSpPr/>
          <p:nvPr/>
        </p:nvGrpSpPr>
        <p:grpSpPr>
          <a:xfrm>
            <a:off x="-2421466" y="1837133"/>
            <a:ext cx="16932735" cy="5053371"/>
            <a:chOff x="-1816100" y="1377850"/>
            <a:chExt cx="12699551" cy="3790028"/>
          </a:xfrm>
        </p:grpSpPr>
        <p:sp>
          <p:nvSpPr>
            <p:cNvPr id="4129" name="Google Shape;4129;p29"/>
            <p:cNvSpPr/>
            <p:nvPr/>
          </p:nvSpPr>
          <p:spPr>
            <a:xfrm>
              <a:off x="-1816100" y="1377850"/>
              <a:ext cx="6387867" cy="3790028"/>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0" name="Google Shape;4130;p29"/>
            <p:cNvSpPr/>
            <p:nvPr/>
          </p:nvSpPr>
          <p:spPr>
            <a:xfrm flipH="1">
              <a:off x="4495584" y="1377850"/>
              <a:ext cx="6387867" cy="3790028"/>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131" name="Google Shape;4131;p29"/>
          <p:cNvGrpSpPr/>
          <p:nvPr/>
        </p:nvGrpSpPr>
        <p:grpSpPr>
          <a:xfrm flipH="1">
            <a:off x="1795400" y="487181"/>
            <a:ext cx="1308347" cy="569588"/>
            <a:chOff x="717275" y="488800"/>
            <a:chExt cx="415700" cy="180975"/>
          </a:xfrm>
        </p:grpSpPr>
        <p:sp>
          <p:nvSpPr>
            <p:cNvPr id="4132" name="Google Shape;4132;p2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3" name="Google Shape;4133;p2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4" name="Google Shape;4134;p2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5" name="Google Shape;4135;p2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6" name="Google Shape;4136;p2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137" name="Google Shape;4137;p29"/>
          <p:cNvGrpSpPr/>
          <p:nvPr/>
        </p:nvGrpSpPr>
        <p:grpSpPr>
          <a:xfrm flipH="1">
            <a:off x="8225533" y="1097281"/>
            <a:ext cx="1308347" cy="569588"/>
            <a:chOff x="717275" y="488800"/>
            <a:chExt cx="415700" cy="180975"/>
          </a:xfrm>
        </p:grpSpPr>
        <p:sp>
          <p:nvSpPr>
            <p:cNvPr id="4138" name="Google Shape;4138;p2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9" name="Google Shape;4139;p2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0" name="Google Shape;4140;p2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1" name="Google Shape;4141;p2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2" name="Google Shape;4142;p2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92094755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lt2"/>
        </a:solidFill>
        <a:effectLst/>
      </p:bgPr>
    </p:bg>
    <p:spTree>
      <p:nvGrpSpPr>
        <p:cNvPr id="1" name="Shape 4143"/>
        <p:cNvGrpSpPr/>
        <p:nvPr/>
      </p:nvGrpSpPr>
      <p:grpSpPr>
        <a:xfrm>
          <a:off x="0" y="0"/>
          <a:ext cx="0" cy="0"/>
          <a:chOff x="0" y="0"/>
          <a:chExt cx="0" cy="0"/>
        </a:xfrm>
      </p:grpSpPr>
      <p:grpSp>
        <p:nvGrpSpPr>
          <p:cNvPr id="4144" name="Google Shape;4144;p30"/>
          <p:cNvGrpSpPr/>
          <p:nvPr/>
        </p:nvGrpSpPr>
        <p:grpSpPr>
          <a:xfrm>
            <a:off x="7050778" y="1153092"/>
            <a:ext cx="6476657" cy="5378531"/>
            <a:chOff x="1066449" y="806525"/>
            <a:chExt cx="5454793" cy="4345000"/>
          </a:xfrm>
        </p:grpSpPr>
        <p:sp>
          <p:nvSpPr>
            <p:cNvPr id="4145" name="Google Shape;4145;p30"/>
            <p:cNvSpPr/>
            <p:nvPr/>
          </p:nvSpPr>
          <p:spPr>
            <a:xfrm>
              <a:off x="2857038" y="2048483"/>
              <a:ext cx="1306838" cy="854188"/>
            </a:xfrm>
            <a:custGeom>
              <a:avLst/>
              <a:gdLst/>
              <a:ahLst/>
              <a:cxnLst/>
              <a:rect l="l" t="t" r="r" b="b"/>
              <a:pathLst>
                <a:path w="38894" h="27550" extrusionOk="0">
                  <a:moveTo>
                    <a:pt x="19447" y="0"/>
                  </a:moveTo>
                  <a:lnTo>
                    <a:pt x="17556" y="135"/>
                  </a:lnTo>
                  <a:lnTo>
                    <a:pt x="15531" y="406"/>
                  </a:lnTo>
                  <a:lnTo>
                    <a:pt x="13640" y="946"/>
                  </a:lnTo>
                  <a:lnTo>
                    <a:pt x="11885" y="1621"/>
                  </a:lnTo>
                  <a:lnTo>
                    <a:pt x="10264" y="2431"/>
                  </a:lnTo>
                  <a:lnTo>
                    <a:pt x="8644" y="3376"/>
                  </a:lnTo>
                  <a:lnTo>
                    <a:pt x="7158" y="4457"/>
                  </a:lnTo>
                  <a:lnTo>
                    <a:pt x="5808" y="5672"/>
                  </a:lnTo>
                  <a:lnTo>
                    <a:pt x="4457" y="7158"/>
                  </a:lnTo>
                  <a:lnTo>
                    <a:pt x="3377" y="8643"/>
                  </a:lnTo>
                  <a:lnTo>
                    <a:pt x="2432" y="10129"/>
                  </a:lnTo>
                  <a:lnTo>
                    <a:pt x="1621" y="11884"/>
                  </a:lnTo>
                  <a:lnTo>
                    <a:pt x="946" y="13640"/>
                  </a:lnTo>
                  <a:lnTo>
                    <a:pt x="406" y="15530"/>
                  </a:lnTo>
                  <a:lnTo>
                    <a:pt x="136" y="17421"/>
                  </a:lnTo>
                  <a:lnTo>
                    <a:pt x="1" y="19446"/>
                  </a:lnTo>
                  <a:lnTo>
                    <a:pt x="136" y="21607"/>
                  </a:lnTo>
                  <a:lnTo>
                    <a:pt x="541" y="23633"/>
                  </a:lnTo>
                  <a:lnTo>
                    <a:pt x="1081" y="25658"/>
                  </a:lnTo>
                  <a:lnTo>
                    <a:pt x="1756" y="27549"/>
                  </a:lnTo>
                  <a:lnTo>
                    <a:pt x="6888" y="24983"/>
                  </a:lnTo>
                  <a:lnTo>
                    <a:pt x="11074" y="22823"/>
                  </a:lnTo>
                  <a:lnTo>
                    <a:pt x="15801" y="20257"/>
                  </a:lnTo>
                  <a:lnTo>
                    <a:pt x="16476" y="19987"/>
                  </a:lnTo>
                  <a:lnTo>
                    <a:pt x="17151" y="19852"/>
                  </a:lnTo>
                  <a:lnTo>
                    <a:pt x="18232" y="19717"/>
                  </a:lnTo>
                  <a:lnTo>
                    <a:pt x="19312" y="19717"/>
                  </a:lnTo>
                  <a:lnTo>
                    <a:pt x="21067" y="19582"/>
                  </a:lnTo>
                  <a:lnTo>
                    <a:pt x="22013" y="19446"/>
                  </a:lnTo>
                  <a:lnTo>
                    <a:pt x="22553" y="19311"/>
                  </a:lnTo>
                  <a:lnTo>
                    <a:pt x="22823" y="19176"/>
                  </a:lnTo>
                  <a:lnTo>
                    <a:pt x="23228" y="19311"/>
                  </a:lnTo>
                  <a:lnTo>
                    <a:pt x="23903" y="19717"/>
                  </a:lnTo>
                  <a:lnTo>
                    <a:pt x="25524" y="20662"/>
                  </a:lnTo>
                  <a:lnTo>
                    <a:pt x="30385" y="23498"/>
                  </a:lnTo>
                  <a:lnTo>
                    <a:pt x="37273" y="27279"/>
                  </a:lnTo>
                  <a:lnTo>
                    <a:pt x="37948" y="25388"/>
                  </a:lnTo>
                  <a:lnTo>
                    <a:pt x="38488" y="23498"/>
                  </a:lnTo>
                  <a:lnTo>
                    <a:pt x="38758" y="21472"/>
                  </a:lnTo>
                  <a:lnTo>
                    <a:pt x="38893" y="19446"/>
                  </a:lnTo>
                  <a:lnTo>
                    <a:pt x="38758" y="17421"/>
                  </a:lnTo>
                  <a:lnTo>
                    <a:pt x="38488" y="15530"/>
                  </a:lnTo>
                  <a:lnTo>
                    <a:pt x="38083" y="13640"/>
                  </a:lnTo>
                  <a:lnTo>
                    <a:pt x="37408" y="11884"/>
                  </a:lnTo>
                  <a:lnTo>
                    <a:pt x="36597" y="10129"/>
                  </a:lnTo>
                  <a:lnTo>
                    <a:pt x="35517" y="8643"/>
                  </a:lnTo>
                  <a:lnTo>
                    <a:pt x="34437" y="7158"/>
                  </a:lnTo>
                  <a:lnTo>
                    <a:pt x="33221" y="5672"/>
                  </a:lnTo>
                  <a:lnTo>
                    <a:pt x="31871" y="4457"/>
                  </a:lnTo>
                  <a:lnTo>
                    <a:pt x="30385" y="3376"/>
                  </a:lnTo>
                  <a:lnTo>
                    <a:pt x="28765" y="2431"/>
                  </a:lnTo>
                  <a:lnTo>
                    <a:pt x="27009" y="1621"/>
                  </a:lnTo>
                  <a:lnTo>
                    <a:pt x="25254" y="946"/>
                  </a:lnTo>
                  <a:lnTo>
                    <a:pt x="23363" y="406"/>
                  </a:lnTo>
                  <a:lnTo>
                    <a:pt x="21473" y="135"/>
                  </a:lnTo>
                  <a:lnTo>
                    <a:pt x="1944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6" name="Google Shape;4146;p30"/>
            <p:cNvSpPr/>
            <p:nvPr/>
          </p:nvSpPr>
          <p:spPr>
            <a:xfrm>
              <a:off x="1066449" y="2410150"/>
              <a:ext cx="5417457" cy="1914250"/>
            </a:xfrm>
            <a:custGeom>
              <a:avLst/>
              <a:gdLst/>
              <a:ahLst/>
              <a:cxnLst/>
              <a:rect l="l" t="t" r="r" b="b"/>
              <a:pathLst>
                <a:path w="240242" h="76570" extrusionOk="0">
                  <a:moveTo>
                    <a:pt x="105604" y="0"/>
                  </a:moveTo>
                  <a:lnTo>
                    <a:pt x="105469" y="135"/>
                  </a:lnTo>
                  <a:lnTo>
                    <a:pt x="104659" y="270"/>
                  </a:lnTo>
                  <a:lnTo>
                    <a:pt x="103578" y="406"/>
                  </a:lnTo>
                  <a:lnTo>
                    <a:pt x="102498" y="541"/>
                  </a:lnTo>
                  <a:lnTo>
                    <a:pt x="100337" y="541"/>
                  </a:lnTo>
                  <a:lnTo>
                    <a:pt x="99527" y="811"/>
                  </a:lnTo>
                  <a:lnTo>
                    <a:pt x="98717" y="1081"/>
                  </a:lnTo>
                  <a:lnTo>
                    <a:pt x="92775" y="4322"/>
                  </a:lnTo>
                  <a:lnTo>
                    <a:pt x="87508" y="7023"/>
                  </a:lnTo>
                  <a:lnTo>
                    <a:pt x="81161" y="9994"/>
                  </a:lnTo>
                  <a:lnTo>
                    <a:pt x="79406" y="10669"/>
                  </a:lnTo>
                  <a:lnTo>
                    <a:pt x="77515" y="11344"/>
                  </a:lnTo>
                  <a:lnTo>
                    <a:pt x="73599" y="12559"/>
                  </a:lnTo>
                  <a:lnTo>
                    <a:pt x="69548" y="13505"/>
                  </a:lnTo>
                  <a:lnTo>
                    <a:pt x="65496" y="14450"/>
                  </a:lnTo>
                  <a:lnTo>
                    <a:pt x="58474" y="15665"/>
                  </a:lnTo>
                  <a:lnTo>
                    <a:pt x="54153" y="16476"/>
                  </a:lnTo>
                  <a:lnTo>
                    <a:pt x="49156" y="17286"/>
                  </a:lnTo>
                  <a:lnTo>
                    <a:pt x="40919" y="18636"/>
                  </a:lnTo>
                  <a:lnTo>
                    <a:pt x="25794" y="20797"/>
                  </a:lnTo>
                  <a:lnTo>
                    <a:pt x="22958" y="21202"/>
                  </a:lnTo>
                  <a:lnTo>
                    <a:pt x="19312" y="21472"/>
                  </a:lnTo>
                  <a:lnTo>
                    <a:pt x="10939" y="21877"/>
                  </a:lnTo>
                  <a:lnTo>
                    <a:pt x="541" y="22282"/>
                  </a:lnTo>
                  <a:lnTo>
                    <a:pt x="1" y="76569"/>
                  </a:lnTo>
                  <a:lnTo>
                    <a:pt x="240241" y="76569"/>
                  </a:lnTo>
                  <a:lnTo>
                    <a:pt x="240241" y="25929"/>
                  </a:lnTo>
                  <a:lnTo>
                    <a:pt x="234299" y="26334"/>
                  </a:lnTo>
                  <a:lnTo>
                    <a:pt x="227952" y="26739"/>
                  </a:lnTo>
                  <a:lnTo>
                    <a:pt x="220120" y="27144"/>
                  </a:lnTo>
                  <a:lnTo>
                    <a:pt x="211612" y="27279"/>
                  </a:lnTo>
                  <a:lnTo>
                    <a:pt x="207291" y="27279"/>
                  </a:lnTo>
                  <a:lnTo>
                    <a:pt x="202970" y="27144"/>
                  </a:lnTo>
                  <a:lnTo>
                    <a:pt x="198783" y="26874"/>
                  </a:lnTo>
                  <a:lnTo>
                    <a:pt x="195002" y="26604"/>
                  </a:lnTo>
                  <a:lnTo>
                    <a:pt x="191356" y="26064"/>
                  </a:lnTo>
                  <a:lnTo>
                    <a:pt x="188115" y="25388"/>
                  </a:lnTo>
                  <a:lnTo>
                    <a:pt x="182038" y="23903"/>
                  </a:lnTo>
                  <a:lnTo>
                    <a:pt x="173935" y="22147"/>
                  </a:lnTo>
                  <a:lnTo>
                    <a:pt x="166778" y="20527"/>
                  </a:lnTo>
                  <a:lnTo>
                    <a:pt x="163402" y="19717"/>
                  </a:lnTo>
                  <a:lnTo>
                    <a:pt x="162997" y="19582"/>
                  </a:lnTo>
                  <a:lnTo>
                    <a:pt x="162592" y="19582"/>
                  </a:lnTo>
                  <a:lnTo>
                    <a:pt x="161512" y="19717"/>
                  </a:lnTo>
                  <a:lnTo>
                    <a:pt x="160026" y="19717"/>
                  </a:lnTo>
                  <a:lnTo>
                    <a:pt x="159756" y="19582"/>
                  </a:lnTo>
                  <a:lnTo>
                    <a:pt x="158676" y="19176"/>
                  </a:lnTo>
                  <a:lnTo>
                    <a:pt x="156785" y="18636"/>
                  </a:lnTo>
                  <a:lnTo>
                    <a:pt x="153004" y="17421"/>
                  </a:lnTo>
                  <a:lnTo>
                    <a:pt x="151653" y="17151"/>
                  </a:lnTo>
                  <a:lnTo>
                    <a:pt x="150168" y="17016"/>
                  </a:lnTo>
                  <a:lnTo>
                    <a:pt x="148683" y="16881"/>
                  </a:lnTo>
                  <a:lnTo>
                    <a:pt x="147332" y="16611"/>
                  </a:lnTo>
                  <a:lnTo>
                    <a:pt x="146252" y="16341"/>
                  </a:lnTo>
                  <a:lnTo>
                    <a:pt x="145306" y="16341"/>
                  </a:lnTo>
                  <a:lnTo>
                    <a:pt x="143821" y="16611"/>
                  </a:lnTo>
                  <a:lnTo>
                    <a:pt x="142200" y="16205"/>
                  </a:lnTo>
                  <a:lnTo>
                    <a:pt x="138014" y="15260"/>
                  </a:lnTo>
                  <a:lnTo>
                    <a:pt x="136259" y="14855"/>
                  </a:lnTo>
                  <a:lnTo>
                    <a:pt x="134233" y="14180"/>
                  </a:lnTo>
                  <a:lnTo>
                    <a:pt x="129642" y="12424"/>
                  </a:lnTo>
                  <a:lnTo>
                    <a:pt x="125185" y="10534"/>
                  </a:lnTo>
                  <a:lnTo>
                    <a:pt x="121539" y="8778"/>
                  </a:lnTo>
                  <a:lnTo>
                    <a:pt x="114112" y="4727"/>
                  </a:lnTo>
                  <a:lnTo>
                    <a:pt x="108440" y="1486"/>
                  </a:lnTo>
                  <a:lnTo>
                    <a:pt x="106549" y="406"/>
                  </a:lnTo>
                  <a:lnTo>
                    <a:pt x="105874" y="135"/>
                  </a:lnTo>
                  <a:lnTo>
                    <a:pt x="105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7" name="Google Shape;4147;p30"/>
            <p:cNvSpPr/>
            <p:nvPr/>
          </p:nvSpPr>
          <p:spPr>
            <a:xfrm>
              <a:off x="3300200" y="2714000"/>
              <a:ext cx="3400" cy="3400"/>
            </a:xfrm>
            <a:custGeom>
              <a:avLst/>
              <a:gdLst/>
              <a:ahLst/>
              <a:cxnLst/>
              <a:rect l="l" t="t" r="r" b="b"/>
              <a:pathLst>
                <a:path w="136" h="136" extrusionOk="0">
                  <a:moveTo>
                    <a:pt x="136" y="135"/>
                  </a:moveTo>
                  <a:lnTo>
                    <a:pt x="1" y="0"/>
                  </a:lnTo>
                  <a:lnTo>
                    <a:pt x="1" y="0"/>
                  </a:lnTo>
                  <a:lnTo>
                    <a:pt x="136" y="135"/>
                  </a:lnTo>
                  <a:lnTo>
                    <a:pt x="136" y="135"/>
                  </a:lnTo>
                  <a:close/>
                </a:path>
              </a:pathLst>
            </a:custGeom>
            <a:solidFill>
              <a:srgbClr val="FF999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8" name="Google Shape;4148;p30"/>
            <p:cNvSpPr/>
            <p:nvPr/>
          </p:nvSpPr>
          <p:spPr>
            <a:xfrm>
              <a:off x="2805289" y="2410150"/>
              <a:ext cx="1379519" cy="398400"/>
            </a:xfrm>
            <a:custGeom>
              <a:avLst/>
              <a:gdLst/>
              <a:ahLst/>
              <a:cxnLst/>
              <a:rect l="l" t="t" r="r" b="b"/>
              <a:pathLst>
                <a:path w="61176" h="15936" extrusionOk="0">
                  <a:moveTo>
                    <a:pt x="28495" y="0"/>
                  </a:moveTo>
                  <a:lnTo>
                    <a:pt x="28360" y="135"/>
                  </a:lnTo>
                  <a:lnTo>
                    <a:pt x="27550" y="270"/>
                  </a:lnTo>
                  <a:lnTo>
                    <a:pt x="26469" y="406"/>
                  </a:lnTo>
                  <a:lnTo>
                    <a:pt x="25389" y="541"/>
                  </a:lnTo>
                  <a:lnTo>
                    <a:pt x="23228" y="541"/>
                  </a:lnTo>
                  <a:lnTo>
                    <a:pt x="22418" y="811"/>
                  </a:lnTo>
                  <a:lnTo>
                    <a:pt x="21608" y="1081"/>
                  </a:lnTo>
                  <a:lnTo>
                    <a:pt x="15666" y="4322"/>
                  </a:lnTo>
                  <a:lnTo>
                    <a:pt x="10399" y="7023"/>
                  </a:lnTo>
                  <a:lnTo>
                    <a:pt x="4052" y="9994"/>
                  </a:lnTo>
                  <a:lnTo>
                    <a:pt x="2027" y="10669"/>
                  </a:lnTo>
                  <a:lnTo>
                    <a:pt x="1" y="11479"/>
                  </a:lnTo>
                  <a:lnTo>
                    <a:pt x="4727" y="10399"/>
                  </a:lnTo>
                  <a:lnTo>
                    <a:pt x="4727" y="10399"/>
                  </a:lnTo>
                  <a:lnTo>
                    <a:pt x="4592" y="10534"/>
                  </a:lnTo>
                  <a:lnTo>
                    <a:pt x="3782" y="10804"/>
                  </a:lnTo>
                  <a:lnTo>
                    <a:pt x="2027" y="11614"/>
                  </a:lnTo>
                  <a:lnTo>
                    <a:pt x="1892" y="11749"/>
                  </a:lnTo>
                  <a:lnTo>
                    <a:pt x="2162" y="11749"/>
                  </a:lnTo>
                  <a:lnTo>
                    <a:pt x="2972" y="11614"/>
                  </a:lnTo>
                  <a:lnTo>
                    <a:pt x="3107" y="11614"/>
                  </a:lnTo>
                  <a:lnTo>
                    <a:pt x="3242" y="11749"/>
                  </a:lnTo>
                  <a:lnTo>
                    <a:pt x="3512" y="11884"/>
                  </a:lnTo>
                  <a:lnTo>
                    <a:pt x="3782" y="12019"/>
                  </a:lnTo>
                  <a:lnTo>
                    <a:pt x="3917" y="12019"/>
                  </a:lnTo>
                  <a:lnTo>
                    <a:pt x="3917" y="12154"/>
                  </a:lnTo>
                  <a:lnTo>
                    <a:pt x="3242" y="12829"/>
                  </a:lnTo>
                  <a:lnTo>
                    <a:pt x="2432" y="13505"/>
                  </a:lnTo>
                  <a:lnTo>
                    <a:pt x="1486" y="14045"/>
                  </a:lnTo>
                  <a:lnTo>
                    <a:pt x="1081" y="14180"/>
                  </a:lnTo>
                  <a:lnTo>
                    <a:pt x="946" y="14315"/>
                  </a:lnTo>
                  <a:lnTo>
                    <a:pt x="1081" y="14450"/>
                  </a:lnTo>
                  <a:lnTo>
                    <a:pt x="1486" y="14450"/>
                  </a:lnTo>
                  <a:lnTo>
                    <a:pt x="2432" y="14045"/>
                  </a:lnTo>
                  <a:lnTo>
                    <a:pt x="3107" y="13775"/>
                  </a:lnTo>
                  <a:lnTo>
                    <a:pt x="3917" y="13370"/>
                  </a:lnTo>
                  <a:lnTo>
                    <a:pt x="4998" y="12694"/>
                  </a:lnTo>
                  <a:lnTo>
                    <a:pt x="5943" y="12694"/>
                  </a:lnTo>
                  <a:lnTo>
                    <a:pt x="6483" y="12424"/>
                  </a:lnTo>
                  <a:lnTo>
                    <a:pt x="7158" y="11884"/>
                  </a:lnTo>
                  <a:lnTo>
                    <a:pt x="7563" y="11614"/>
                  </a:lnTo>
                  <a:lnTo>
                    <a:pt x="7968" y="11479"/>
                  </a:lnTo>
                  <a:lnTo>
                    <a:pt x="8644" y="11479"/>
                  </a:lnTo>
                  <a:lnTo>
                    <a:pt x="9589" y="11614"/>
                  </a:lnTo>
                  <a:lnTo>
                    <a:pt x="9859" y="11749"/>
                  </a:lnTo>
                  <a:lnTo>
                    <a:pt x="9994" y="12019"/>
                  </a:lnTo>
                  <a:lnTo>
                    <a:pt x="10129" y="12154"/>
                  </a:lnTo>
                  <a:lnTo>
                    <a:pt x="9994" y="12424"/>
                  </a:lnTo>
                  <a:lnTo>
                    <a:pt x="9859" y="12694"/>
                  </a:lnTo>
                  <a:lnTo>
                    <a:pt x="9319" y="12964"/>
                  </a:lnTo>
                  <a:lnTo>
                    <a:pt x="8374" y="13370"/>
                  </a:lnTo>
                  <a:lnTo>
                    <a:pt x="7698" y="13775"/>
                  </a:lnTo>
                  <a:lnTo>
                    <a:pt x="7158" y="14315"/>
                  </a:lnTo>
                  <a:lnTo>
                    <a:pt x="8914" y="13505"/>
                  </a:lnTo>
                  <a:lnTo>
                    <a:pt x="11074" y="12289"/>
                  </a:lnTo>
                  <a:lnTo>
                    <a:pt x="11209" y="12154"/>
                  </a:lnTo>
                  <a:lnTo>
                    <a:pt x="11209" y="12289"/>
                  </a:lnTo>
                  <a:lnTo>
                    <a:pt x="11209" y="12559"/>
                  </a:lnTo>
                  <a:lnTo>
                    <a:pt x="10939" y="12829"/>
                  </a:lnTo>
                  <a:lnTo>
                    <a:pt x="11074" y="12829"/>
                  </a:lnTo>
                  <a:lnTo>
                    <a:pt x="11480" y="12559"/>
                  </a:lnTo>
                  <a:lnTo>
                    <a:pt x="11885" y="12154"/>
                  </a:lnTo>
                  <a:lnTo>
                    <a:pt x="12020" y="12154"/>
                  </a:lnTo>
                  <a:lnTo>
                    <a:pt x="12155" y="12424"/>
                  </a:lnTo>
                  <a:lnTo>
                    <a:pt x="12290" y="12559"/>
                  </a:lnTo>
                  <a:lnTo>
                    <a:pt x="12425" y="12559"/>
                  </a:lnTo>
                  <a:lnTo>
                    <a:pt x="12695" y="12424"/>
                  </a:lnTo>
                  <a:lnTo>
                    <a:pt x="13640" y="11884"/>
                  </a:lnTo>
                  <a:lnTo>
                    <a:pt x="14045" y="11749"/>
                  </a:lnTo>
                  <a:lnTo>
                    <a:pt x="14045" y="11749"/>
                  </a:lnTo>
                  <a:lnTo>
                    <a:pt x="13910" y="12019"/>
                  </a:lnTo>
                  <a:lnTo>
                    <a:pt x="13370" y="12559"/>
                  </a:lnTo>
                  <a:lnTo>
                    <a:pt x="12425" y="13100"/>
                  </a:lnTo>
                  <a:lnTo>
                    <a:pt x="11885" y="13505"/>
                  </a:lnTo>
                  <a:lnTo>
                    <a:pt x="11345" y="13640"/>
                  </a:lnTo>
                  <a:lnTo>
                    <a:pt x="11074" y="13775"/>
                  </a:lnTo>
                  <a:lnTo>
                    <a:pt x="11750" y="13775"/>
                  </a:lnTo>
                  <a:lnTo>
                    <a:pt x="12830" y="13370"/>
                  </a:lnTo>
                  <a:lnTo>
                    <a:pt x="13370" y="13235"/>
                  </a:lnTo>
                  <a:lnTo>
                    <a:pt x="13640" y="12964"/>
                  </a:lnTo>
                  <a:lnTo>
                    <a:pt x="14180" y="12559"/>
                  </a:lnTo>
                  <a:lnTo>
                    <a:pt x="14856" y="12154"/>
                  </a:lnTo>
                  <a:lnTo>
                    <a:pt x="15531" y="11749"/>
                  </a:lnTo>
                  <a:lnTo>
                    <a:pt x="15531" y="11749"/>
                  </a:lnTo>
                  <a:lnTo>
                    <a:pt x="15261" y="12154"/>
                  </a:lnTo>
                  <a:lnTo>
                    <a:pt x="14315" y="13100"/>
                  </a:lnTo>
                  <a:lnTo>
                    <a:pt x="13505" y="13775"/>
                  </a:lnTo>
                  <a:lnTo>
                    <a:pt x="13370" y="14045"/>
                  </a:lnTo>
                  <a:lnTo>
                    <a:pt x="14180" y="13370"/>
                  </a:lnTo>
                  <a:lnTo>
                    <a:pt x="15126" y="12829"/>
                  </a:lnTo>
                  <a:lnTo>
                    <a:pt x="16341" y="12289"/>
                  </a:lnTo>
                  <a:lnTo>
                    <a:pt x="17286" y="11884"/>
                  </a:lnTo>
                  <a:lnTo>
                    <a:pt x="17556" y="11614"/>
                  </a:lnTo>
                  <a:lnTo>
                    <a:pt x="17556" y="11479"/>
                  </a:lnTo>
                  <a:lnTo>
                    <a:pt x="17421" y="11479"/>
                  </a:lnTo>
                  <a:lnTo>
                    <a:pt x="19717" y="10399"/>
                  </a:lnTo>
                  <a:lnTo>
                    <a:pt x="19717" y="10534"/>
                  </a:lnTo>
                  <a:lnTo>
                    <a:pt x="19582" y="10939"/>
                  </a:lnTo>
                  <a:lnTo>
                    <a:pt x="19717" y="11479"/>
                  </a:lnTo>
                  <a:lnTo>
                    <a:pt x="20122" y="12154"/>
                  </a:lnTo>
                  <a:lnTo>
                    <a:pt x="19987" y="11749"/>
                  </a:lnTo>
                  <a:lnTo>
                    <a:pt x="20122" y="11479"/>
                  </a:lnTo>
                  <a:lnTo>
                    <a:pt x="20161" y="11325"/>
                  </a:lnTo>
                  <a:lnTo>
                    <a:pt x="20161" y="11325"/>
                  </a:lnTo>
                  <a:lnTo>
                    <a:pt x="20257" y="11614"/>
                  </a:lnTo>
                  <a:lnTo>
                    <a:pt x="20527" y="12154"/>
                  </a:lnTo>
                  <a:lnTo>
                    <a:pt x="21338" y="12829"/>
                  </a:lnTo>
                  <a:lnTo>
                    <a:pt x="22553" y="13640"/>
                  </a:lnTo>
                  <a:lnTo>
                    <a:pt x="23768" y="14720"/>
                  </a:lnTo>
                  <a:lnTo>
                    <a:pt x="25119" y="15935"/>
                  </a:lnTo>
                  <a:lnTo>
                    <a:pt x="25119" y="15395"/>
                  </a:lnTo>
                  <a:lnTo>
                    <a:pt x="24984" y="14855"/>
                  </a:lnTo>
                  <a:lnTo>
                    <a:pt x="24714" y="14045"/>
                  </a:lnTo>
                  <a:lnTo>
                    <a:pt x="25524" y="15530"/>
                  </a:lnTo>
                  <a:lnTo>
                    <a:pt x="25524" y="15530"/>
                  </a:lnTo>
                  <a:lnTo>
                    <a:pt x="25389" y="14180"/>
                  </a:lnTo>
                  <a:lnTo>
                    <a:pt x="25254" y="13100"/>
                  </a:lnTo>
                  <a:lnTo>
                    <a:pt x="25389" y="12019"/>
                  </a:lnTo>
                  <a:lnTo>
                    <a:pt x="25524" y="11749"/>
                  </a:lnTo>
                  <a:lnTo>
                    <a:pt x="25659" y="11749"/>
                  </a:lnTo>
                  <a:lnTo>
                    <a:pt x="25794" y="12289"/>
                  </a:lnTo>
                  <a:lnTo>
                    <a:pt x="25929" y="13100"/>
                  </a:lnTo>
                  <a:lnTo>
                    <a:pt x="25929" y="13775"/>
                  </a:lnTo>
                  <a:lnTo>
                    <a:pt x="26064" y="13640"/>
                  </a:lnTo>
                  <a:lnTo>
                    <a:pt x="26604" y="13100"/>
                  </a:lnTo>
                  <a:lnTo>
                    <a:pt x="27415" y="12289"/>
                  </a:lnTo>
                  <a:lnTo>
                    <a:pt x="27009" y="13100"/>
                  </a:lnTo>
                  <a:lnTo>
                    <a:pt x="26874" y="13640"/>
                  </a:lnTo>
                  <a:lnTo>
                    <a:pt x="29035" y="10804"/>
                  </a:lnTo>
                  <a:lnTo>
                    <a:pt x="29035" y="11209"/>
                  </a:lnTo>
                  <a:lnTo>
                    <a:pt x="29035" y="12154"/>
                  </a:lnTo>
                  <a:lnTo>
                    <a:pt x="28765" y="13370"/>
                  </a:lnTo>
                  <a:lnTo>
                    <a:pt x="28630" y="13910"/>
                  </a:lnTo>
                  <a:lnTo>
                    <a:pt x="28225" y="14315"/>
                  </a:lnTo>
                  <a:lnTo>
                    <a:pt x="29980" y="14450"/>
                  </a:lnTo>
                  <a:lnTo>
                    <a:pt x="31331" y="13775"/>
                  </a:lnTo>
                  <a:lnTo>
                    <a:pt x="32411" y="13370"/>
                  </a:lnTo>
                  <a:lnTo>
                    <a:pt x="33356" y="13235"/>
                  </a:lnTo>
                  <a:lnTo>
                    <a:pt x="34572" y="13235"/>
                  </a:lnTo>
                  <a:lnTo>
                    <a:pt x="35517" y="13370"/>
                  </a:lnTo>
                  <a:lnTo>
                    <a:pt x="35922" y="13235"/>
                  </a:lnTo>
                  <a:lnTo>
                    <a:pt x="36462" y="12829"/>
                  </a:lnTo>
                  <a:lnTo>
                    <a:pt x="36868" y="12694"/>
                  </a:lnTo>
                  <a:lnTo>
                    <a:pt x="37273" y="12559"/>
                  </a:lnTo>
                  <a:lnTo>
                    <a:pt x="37678" y="12694"/>
                  </a:lnTo>
                  <a:lnTo>
                    <a:pt x="38218" y="12829"/>
                  </a:lnTo>
                  <a:lnTo>
                    <a:pt x="38623" y="12964"/>
                  </a:lnTo>
                  <a:lnTo>
                    <a:pt x="38353" y="12559"/>
                  </a:lnTo>
                  <a:lnTo>
                    <a:pt x="38083" y="12289"/>
                  </a:lnTo>
                  <a:lnTo>
                    <a:pt x="38083" y="12019"/>
                  </a:lnTo>
                  <a:lnTo>
                    <a:pt x="38083" y="11884"/>
                  </a:lnTo>
                  <a:lnTo>
                    <a:pt x="38488" y="11749"/>
                  </a:lnTo>
                  <a:lnTo>
                    <a:pt x="40109" y="11884"/>
                  </a:lnTo>
                  <a:lnTo>
                    <a:pt x="42134" y="12424"/>
                  </a:lnTo>
                  <a:lnTo>
                    <a:pt x="45105" y="13235"/>
                  </a:lnTo>
                  <a:lnTo>
                    <a:pt x="45105" y="13100"/>
                  </a:lnTo>
                  <a:lnTo>
                    <a:pt x="44970" y="13100"/>
                  </a:lnTo>
                  <a:lnTo>
                    <a:pt x="44295" y="12694"/>
                  </a:lnTo>
                  <a:lnTo>
                    <a:pt x="43485" y="12154"/>
                  </a:lnTo>
                  <a:lnTo>
                    <a:pt x="46591" y="13640"/>
                  </a:lnTo>
                  <a:lnTo>
                    <a:pt x="45240" y="12289"/>
                  </a:lnTo>
                  <a:lnTo>
                    <a:pt x="48211" y="13640"/>
                  </a:lnTo>
                  <a:lnTo>
                    <a:pt x="48211" y="13640"/>
                  </a:lnTo>
                  <a:lnTo>
                    <a:pt x="46996" y="12424"/>
                  </a:lnTo>
                  <a:lnTo>
                    <a:pt x="53478" y="14720"/>
                  </a:lnTo>
                  <a:lnTo>
                    <a:pt x="51182" y="13370"/>
                  </a:lnTo>
                  <a:lnTo>
                    <a:pt x="51182" y="13370"/>
                  </a:lnTo>
                  <a:lnTo>
                    <a:pt x="55233" y="15125"/>
                  </a:lnTo>
                  <a:lnTo>
                    <a:pt x="53478" y="13775"/>
                  </a:lnTo>
                  <a:lnTo>
                    <a:pt x="59690" y="15395"/>
                  </a:lnTo>
                  <a:lnTo>
                    <a:pt x="61175" y="15395"/>
                  </a:lnTo>
                  <a:lnTo>
                    <a:pt x="60905" y="15260"/>
                  </a:lnTo>
                  <a:lnTo>
                    <a:pt x="59150" y="14855"/>
                  </a:lnTo>
                  <a:lnTo>
                    <a:pt x="57124" y="14180"/>
                  </a:lnTo>
                  <a:lnTo>
                    <a:pt x="52533" y="12424"/>
                  </a:lnTo>
                  <a:lnTo>
                    <a:pt x="48076" y="10534"/>
                  </a:lnTo>
                  <a:lnTo>
                    <a:pt x="44430" y="8778"/>
                  </a:lnTo>
                  <a:lnTo>
                    <a:pt x="37003" y="4727"/>
                  </a:lnTo>
                  <a:lnTo>
                    <a:pt x="31331" y="1486"/>
                  </a:lnTo>
                  <a:lnTo>
                    <a:pt x="29440" y="406"/>
                  </a:lnTo>
                  <a:lnTo>
                    <a:pt x="28765" y="135"/>
                  </a:lnTo>
                  <a:lnTo>
                    <a:pt x="28495"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9" name="Google Shape;4149;p30"/>
            <p:cNvSpPr/>
            <p:nvPr/>
          </p:nvSpPr>
          <p:spPr>
            <a:xfrm>
              <a:off x="1069850" y="2970575"/>
              <a:ext cx="5167580" cy="496300"/>
            </a:xfrm>
            <a:custGeom>
              <a:avLst/>
              <a:gdLst/>
              <a:ahLst/>
              <a:cxnLst/>
              <a:rect l="l" t="t" r="r" b="b"/>
              <a:pathLst>
                <a:path w="214178" h="19852" extrusionOk="0">
                  <a:moveTo>
                    <a:pt x="66441" y="0"/>
                  </a:moveTo>
                  <a:lnTo>
                    <a:pt x="65091" y="135"/>
                  </a:lnTo>
                  <a:lnTo>
                    <a:pt x="63740" y="811"/>
                  </a:lnTo>
                  <a:lnTo>
                    <a:pt x="62390" y="1486"/>
                  </a:lnTo>
                  <a:lnTo>
                    <a:pt x="61039" y="2026"/>
                  </a:lnTo>
                  <a:lnTo>
                    <a:pt x="60094" y="2296"/>
                  </a:lnTo>
                  <a:lnTo>
                    <a:pt x="58339" y="2431"/>
                  </a:lnTo>
                  <a:lnTo>
                    <a:pt x="53477" y="2836"/>
                  </a:lnTo>
                  <a:lnTo>
                    <a:pt x="44969" y="2836"/>
                  </a:lnTo>
                  <a:lnTo>
                    <a:pt x="42539" y="2701"/>
                  </a:lnTo>
                  <a:lnTo>
                    <a:pt x="40513" y="2566"/>
                  </a:lnTo>
                  <a:lnTo>
                    <a:pt x="39027" y="2701"/>
                  </a:lnTo>
                  <a:lnTo>
                    <a:pt x="37947" y="2701"/>
                  </a:lnTo>
                  <a:lnTo>
                    <a:pt x="37272" y="2836"/>
                  </a:lnTo>
                  <a:lnTo>
                    <a:pt x="36327" y="2971"/>
                  </a:lnTo>
                  <a:lnTo>
                    <a:pt x="35786" y="2971"/>
                  </a:lnTo>
                  <a:lnTo>
                    <a:pt x="35246" y="2701"/>
                  </a:lnTo>
                  <a:lnTo>
                    <a:pt x="34436" y="2566"/>
                  </a:lnTo>
                  <a:lnTo>
                    <a:pt x="33491" y="2566"/>
                  </a:lnTo>
                  <a:lnTo>
                    <a:pt x="32410" y="2701"/>
                  </a:lnTo>
                  <a:lnTo>
                    <a:pt x="31465" y="2971"/>
                  </a:lnTo>
                  <a:lnTo>
                    <a:pt x="29574" y="3647"/>
                  </a:lnTo>
                  <a:lnTo>
                    <a:pt x="28899" y="3917"/>
                  </a:lnTo>
                  <a:lnTo>
                    <a:pt x="28089" y="4052"/>
                  </a:lnTo>
                  <a:lnTo>
                    <a:pt x="26063" y="4322"/>
                  </a:lnTo>
                  <a:lnTo>
                    <a:pt x="23498" y="4727"/>
                  </a:lnTo>
                  <a:lnTo>
                    <a:pt x="22147" y="5132"/>
                  </a:lnTo>
                  <a:lnTo>
                    <a:pt x="20797" y="5672"/>
                  </a:lnTo>
                  <a:lnTo>
                    <a:pt x="20121" y="5807"/>
                  </a:lnTo>
                  <a:lnTo>
                    <a:pt x="19041" y="5942"/>
                  </a:lnTo>
                  <a:lnTo>
                    <a:pt x="16340" y="6212"/>
                  </a:lnTo>
                  <a:lnTo>
                    <a:pt x="13099" y="6347"/>
                  </a:lnTo>
                  <a:lnTo>
                    <a:pt x="9588" y="6347"/>
                  </a:lnTo>
                  <a:lnTo>
                    <a:pt x="6212" y="6212"/>
                  </a:lnTo>
                  <a:lnTo>
                    <a:pt x="3241" y="6077"/>
                  </a:lnTo>
                  <a:lnTo>
                    <a:pt x="1080" y="5807"/>
                  </a:lnTo>
                  <a:lnTo>
                    <a:pt x="0" y="5672"/>
                  </a:lnTo>
                  <a:lnTo>
                    <a:pt x="0" y="5672"/>
                  </a:lnTo>
                  <a:lnTo>
                    <a:pt x="540" y="10804"/>
                  </a:lnTo>
                  <a:lnTo>
                    <a:pt x="85347" y="19852"/>
                  </a:lnTo>
                  <a:lnTo>
                    <a:pt x="214178" y="10804"/>
                  </a:lnTo>
                  <a:lnTo>
                    <a:pt x="214178" y="2701"/>
                  </a:lnTo>
                  <a:lnTo>
                    <a:pt x="210396" y="3512"/>
                  </a:lnTo>
                  <a:lnTo>
                    <a:pt x="206075" y="4052"/>
                  </a:lnTo>
                  <a:lnTo>
                    <a:pt x="189600" y="4052"/>
                  </a:lnTo>
                  <a:lnTo>
                    <a:pt x="187979" y="3917"/>
                  </a:lnTo>
                  <a:lnTo>
                    <a:pt x="186629" y="3917"/>
                  </a:lnTo>
                  <a:lnTo>
                    <a:pt x="185278" y="4052"/>
                  </a:lnTo>
                  <a:lnTo>
                    <a:pt x="184198" y="4052"/>
                  </a:lnTo>
                  <a:lnTo>
                    <a:pt x="176366" y="2701"/>
                  </a:lnTo>
                  <a:lnTo>
                    <a:pt x="157190" y="2296"/>
                  </a:lnTo>
                  <a:lnTo>
                    <a:pt x="155299" y="2431"/>
                  </a:lnTo>
                  <a:lnTo>
                    <a:pt x="153814" y="2431"/>
                  </a:lnTo>
                  <a:lnTo>
                    <a:pt x="152598" y="2701"/>
                  </a:lnTo>
                  <a:lnTo>
                    <a:pt x="151788" y="2836"/>
                  </a:lnTo>
                  <a:lnTo>
                    <a:pt x="150573" y="2971"/>
                  </a:lnTo>
                  <a:lnTo>
                    <a:pt x="148412" y="3376"/>
                  </a:lnTo>
                  <a:lnTo>
                    <a:pt x="144496" y="4187"/>
                  </a:lnTo>
                  <a:lnTo>
                    <a:pt x="142200" y="4727"/>
                  </a:lnTo>
                  <a:lnTo>
                    <a:pt x="140174" y="4862"/>
                  </a:lnTo>
                  <a:lnTo>
                    <a:pt x="138554" y="4862"/>
                  </a:lnTo>
                  <a:lnTo>
                    <a:pt x="137203" y="4727"/>
                  </a:lnTo>
                  <a:lnTo>
                    <a:pt x="136123" y="4457"/>
                  </a:lnTo>
                  <a:lnTo>
                    <a:pt x="135448" y="4322"/>
                  </a:lnTo>
                  <a:lnTo>
                    <a:pt x="134773" y="4052"/>
                  </a:lnTo>
                  <a:lnTo>
                    <a:pt x="125320" y="2701"/>
                  </a:lnTo>
                  <a:lnTo>
                    <a:pt x="116137" y="2701"/>
                  </a:lnTo>
                  <a:lnTo>
                    <a:pt x="111005" y="4592"/>
                  </a:lnTo>
                  <a:lnTo>
                    <a:pt x="108034" y="5672"/>
                  </a:lnTo>
                  <a:lnTo>
                    <a:pt x="101282" y="3782"/>
                  </a:lnTo>
                  <a:lnTo>
                    <a:pt x="89668" y="5672"/>
                  </a:lnTo>
                  <a:lnTo>
                    <a:pt x="83456" y="3512"/>
                  </a:lnTo>
                  <a:lnTo>
                    <a:pt x="72383" y="135"/>
                  </a:lnTo>
                  <a:lnTo>
                    <a:pt x="71303" y="135"/>
                  </a:lnTo>
                  <a:lnTo>
                    <a:pt x="70222" y="271"/>
                  </a:lnTo>
                  <a:lnTo>
                    <a:pt x="69007" y="135"/>
                  </a:lnTo>
                  <a:lnTo>
                    <a:pt x="6779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0" name="Google Shape;4150;p30"/>
            <p:cNvSpPr/>
            <p:nvPr/>
          </p:nvSpPr>
          <p:spPr>
            <a:xfrm>
              <a:off x="2319463" y="2273038"/>
              <a:ext cx="617850" cy="178975"/>
            </a:xfrm>
            <a:custGeom>
              <a:avLst/>
              <a:gdLst/>
              <a:ahLst/>
              <a:cxnLst/>
              <a:rect l="l" t="t" r="r" b="b"/>
              <a:pathLst>
                <a:path w="24714" h="7159" extrusionOk="0">
                  <a:moveTo>
                    <a:pt x="16071" y="1"/>
                  </a:moveTo>
                  <a:lnTo>
                    <a:pt x="15126" y="271"/>
                  </a:lnTo>
                  <a:lnTo>
                    <a:pt x="14180" y="541"/>
                  </a:lnTo>
                  <a:lnTo>
                    <a:pt x="13370" y="946"/>
                  </a:lnTo>
                  <a:lnTo>
                    <a:pt x="12695" y="1486"/>
                  </a:lnTo>
                  <a:lnTo>
                    <a:pt x="12155" y="2027"/>
                  </a:lnTo>
                  <a:lnTo>
                    <a:pt x="11750" y="2702"/>
                  </a:lnTo>
                  <a:lnTo>
                    <a:pt x="11480" y="3512"/>
                  </a:lnTo>
                  <a:lnTo>
                    <a:pt x="10669" y="3107"/>
                  </a:lnTo>
                  <a:lnTo>
                    <a:pt x="9589" y="3107"/>
                  </a:lnTo>
                  <a:lnTo>
                    <a:pt x="8509" y="3242"/>
                  </a:lnTo>
                  <a:lnTo>
                    <a:pt x="7428" y="3647"/>
                  </a:lnTo>
                  <a:lnTo>
                    <a:pt x="6618" y="4187"/>
                  </a:lnTo>
                  <a:lnTo>
                    <a:pt x="6348" y="4592"/>
                  </a:lnTo>
                  <a:lnTo>
                    <a:pt x="6078" y="4997"/>
                  </a:lnTo>
                  <a:lnTo>
                    <a:pt x="5268" y="5132"/>
                  </a:lnTo>
                  <a:lnTo>
                    <a:pt x="4592" y="5403"/>
                  </a:lnTo>
                  <a:lnTo>
                    <a:pt x="3917" y="5673"/>
                  </a:lnTo>
                  <a:lnTo>
                    <a:pt x="3512" y="6078"/>
                  </a:lnTo>
                  <a:lnTo>
                    <a:pt x="2837" y="5943"/>
                  </a:lnTo>
                  <a:lnTo>
                    <a:pt x="1351" y="5943"/>
                  </a:lnTo>
                  <a:lnTo>
                    <a:pt x="676" y="6213"/>
                  </a:lnTo>
                  <a:lnTo>
                    <a:pt x="136" y="6618"/>
                  </a:lnTo>
                  <a:lnTo>
                    <a:pt x="1" y="6753"/>
                  </a:lnTo>
                  <a:lnTo>
                    <a:pt x="1" y="7023"/>
                  </a:lnTo>
                  <a:lnTo>
                    <a:pt x="1" y="7158"/>
                  </a:lnTo>
                  <a:lnTo>
                    <a:pt x="24714" y="7158"/>
                  </a:lnTo>
                  <a:lnTo>
                    <a:pt x="24714" y="4052"/>
                  </a:lnTo>
                  <a:lnTo>
                    <a:pt x="23768" y="3647"/>
                  </a:lnTo>
                  <a:lnTo>
                    <a:pt x="22688" y="3377"/>
                  </a:lnTo>
                  <a:lnTo>
                    <a:pt x="22553" y="2567"/>
                  </a:lnTo>
                  <a:lnTo>
                    <a:pt x="22148" y="2027"/>
                  </a:lnTo>
                  <a:lnTo>
                    <a:pt x="21473" y="1351"/>
                  </a:lnTo>
                  <a:lnTo>
                    <a:pt x="20797" y="946"/>
                  </a:lnTo>
                  <a:lnTo>
                    <a:pt x="19987" y="541"/>
                  </a:lnTo>
                  <a:lnTo>
                    <a:pt x="19177" y="271"/>
                  </a:lnTo>
                  <a:lnTo>
                    <a:pt x="182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1" name="Google Shape;4151;p30"/>
            <p:cNvSpPr/>
            <p:nvPr/>
          </p:nvSpPr>
          <p:spPr>
            <a:xfrm>
              <a:off x="3870438" y="813275"/>
              <a:ext cx="756275" cy="114800"/>
            </a:xfrm>
            <a:custGeom>
              <a:avLst/>
              <a:gdLst/>
              <a:ahLst/>
              <a:cxnLst/>
              <a:rect l="l" t="t" r="r" b="b"/>
              <a:pathLst>
                <a:path w="30251" h="4592" extrusionOk="0">
                  <a:moveTo>
                    <a:pt x="15531" y="0"/>
                  </a:moveTo>
                  <a:lnTo>
                    <a:pt x="14721" y="135"/>
                  </a:lnTo>
                  <a:lnTo>
                    <a:pt x="13910" y="135"/>
                  </a:lnTo>
                  <a:lnTo>
                    <a:pt x="13100" y="406"/>
                  </a:lnTo>
                  <a:lnTo>
                    <a:pt x="12425" y="676"/>
                  </a:lnTo>
                  <a:lnTo>
                    <a:pt x="11750" y="946"/>
                  </a:lnTo>
                  <a:lnTo>
                    <a:pt x="11344" y="1351"/>
                  </a:lnTo>
                  <a:lnTo>
                    <a:pt x="10939" y="1756"/>
                  </a:lnTo>
                  <a:lnTo>
                    <a:pt x="10804" y="2161"/>
                  </a:lnTo>
                  <a:lnTo>
                    <a:pt x="9724" y="2431"/>
                  </a:lnTo>
                  <a:lnTo>
                    <a:pt x="8779" y="2701"/>
                  </a:lnTo>
                  <a:lnTo>
                    <a:pt x="8103" y="3241"/>
                  </a:lnTo>
                  <a:lnTo>
                    <a:pt x="7698" y="3782"/>
                  </a:lnTo>
                  <a:lnTo>
                    <a:pt x="6753" y="3376"/>
                  </a:lnTo>
                  <a:lnTo>
                    <a:pt x="5538" y="3241"/>
                  </a:lnTo>
                  <a:lnTo>
                    <a:pt x="4727" y="3241"/>
                  </a:lnTo>
                  <a:lnTo>
                    <a:pt x="4052" y="3511"/>
                  </a:lnTo>
                  <a:lnTo>
                    <a:pt x="3512" y="3647"/>
                  </a:lnTo>
                  <a:lnTo>
                    <a:pt x="3107" y="4052"/>
                  </a:lnTo>
                  <a:lnTo>
                    <a:pt x="2567" y="3917"/>
                  </a:lnTo>
                  <a:lnTo>
                    <a:pt x="1756" y="3782"/>
                  </a:lnTo>
                  <a:lnTo>
                    <a:pt x="1081" y="3917"/>
                  </a:lnTo>
                  <a:lnTo>
                    <a:pt x="541" y="4052"/>
                  </a:lnTo>
                  <a:lnTo>
                    <a:pt x="136" y="4187"/>
                  </a:lnTo>
                  <a:lnTo>
                    <a:pt x="1" y="4457"/>
                  </a:lnTo>
                  <a:lnTo>
                    <a:pt x="1" y="4592"/>
                  </a:lnTo>
                  <a:lnTo>
                    <a:pt x="30250" y="4592"/>
                  </a:lnTo>
                  <a:lnTo>
                    <a:pt x="30250" y="4457"/>
                  </a:lnTo>
                  <a:lnTo>
                    <a:pt x="30115" y="4187"/>
                  </a:lnTo>
                  <a:lnTo>
                    <a:pt x="29710" y="4052"/>
                  </a:lnTo>
                  <a:lnTo>
                    <a:pt x="29170" y="3917"/>
                  </a:lnTo>
                  <a:lnTo>
                    <a:pt x="28495" y="3782"/>
                  </a:lnTo>
                  <a:lnTo>
                    <a:pt x="27820" y="3782"/>
                  </a:lnTo>
                  <a:lnTo>
                    <a:pt x="27415" y="3917"/>
                  </a:lnTo>
                  <a:lnTo>
                    <a:pt x="27009" y="3647"/>
                  </a:lnTo>
                  <a:lnTo>
                    <a:pt x="26469" y="3376"/>
                  </a:lnTo>
                  <a:lnTo>
                    <a:pt x="25794" y="3241"/>
                  </a:lnTo>
                  <a:lnTo>
                    <a:pt x="24984" y="3241"/>
                  </a:lnTo>
                  <a:lnTo>
                    <a:pt x="24579" y="2701"/>
                  </a:lnTo>
                  <a:lnTo>
                    <a:pt x="23903" y="2296"/>
                  </a:lnTo>
                  <a:lnTo>
                    <a:pt x="23093" y="2026"/>
                  </a:lnTo>
                  <a:lnTo>
                    <a:pt x="21203" y="2026"/>
                  </a:lnTo>
                  <a:lnTo>
                    <a:pt x="20392" y="2296"/>
                  </a:lnTo>
                  <a:lnTo>
                    <a:pt x="20257" y="1756"/>
                  </a:lnTo>
                  <a:lnTo>
                    <a:pt x="19852" y="1351"/>
                  </a:lnTo>
                  <a:lnTo>
                    <a:pt x="19447" y="946"/>
                  </a:lnTo>
                  <a:lnTo>
                    <a:pt x="18772" y="676"/>
                  </a:lnTo>
                  <a:lnTo>
                    <a:pt x="18097" y="406"/>
                  </a:lnTo>
                  <a:lnTo>
                    <a:pt x="17421" y="270"/>
                  </a:lnTo>
                  <a:lnTo>
                    <a:pt x="16476" y="135"/>
                  </a:lnTo>
                  <a:lnTo>
                    <a:pt x="1553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2" name="Google Shape;4152;p30"/>
            <p:cNvSpPr/>
            <p:nvPr/>
          </p:nvSpPr>
          <p:spPr>
            <a:xfrm>
              <a:off x="2672250" y="1235275"/>
              <a:ext cx="928450" cy="175575"/>
            </a:xfrm>
            <a:custGeom>
              <a:avLst/>
              <a:gdLst/>
              <a:ahLst/>
              <a:cxnLst/>
              <a:rect l="l" t="t" r="r" b="b"/>
              <a:pathLst>
                <a:path w="37138" h="7023" extrusionOk="0">
                  <a:moveTo>
                    <a:pt x="13640" y="1"/>
                  </a:moveTo>
                  <a:lnTo>
                    <a:pt x="12290" y="136"/>
                  </a:lnTo>
                  <a:lnTo>
                    <a:pt x="10939" y="271"/>
                  </a:lnTo>
                  <a:lnTo>
                    <a:pt x="9724" y="811"/>
                  </a:lnTo>
                  <a:lnTo>
                    <a:pt x="8643" y="1351"/>
                  </a:lnTo>
                  <a:lnTo>
                    <a:pt x="7833" y="2026"/>
                  </a:lnTo>
                  <a:lnTo>
                    <a:pt x="7158" y="2702"/>
                  </a:lnTo>
                  <a:lnTo>
                    <a:pt x="6753" y="3647"/>
                  </a:lnTo>
                  <a:lnTo>
                    <a:pt x="6618" y="4592"/>
                  </a:lnTo>
                  <a:lnTo>
                    <a:pt x="5267" y="4592"/>
                  </a:lnTo>
                  <a:lnTo>
                    <a:pt x="4322" y="4997"/>
                  </a:lnTo>
                  <a:lnTo>
                    <a:pt x="3512" y="5402"/>
                  </a:lnTo>
                  <a:lnTo>
                    <a:pt x="2837" y="5943"/>
                  </a:lnTo>
                  <a:lnTo>
                    <a:pt x="2566" y="5943"/>
                  </a:lnTo>
                  <a:lnTo>
                    <a:pt x="1621" y="6078"/>
                  </a:lnTo>
                  <a:lnTo>
                    <a:pt x="811" y="6213"/>
                  </a:lnTo>
                  <a:lnTo>
                    <a:pt x="271" y="6618"/>
                  </a:lnTo>
                  <a:lnTo>
                    <a:pt x="1" y="6888"/>
                  </a:lnTo>
                  <a:lnTo>
                    <a:pt x="1" y="7023"/>
                  </a:lnTo>
                  <a:lnTo>
                    <a:pt x="37137" y="7023"/>
                  </a:lnTo>
                  <a:lnTo>
                    <a:pt x="37137" y="6888"/>
                  </a:lnTo>
                  <a:lnTo>
                    <a:pt x="37002" y="6618"/>
                  </a:lnTo>
                  <a:lnTo>
                    <a:pt x="36327" y="6213"/>
                  </a:lnTo>
                  <a:lnTo>
                    <a:pt x="35517" y="5943"/>
                  </a:lnTo>
                  <a:lnTo>
                    <a:pt x="34437" y="5808"/>
                  </a:lnTo>
                  <a:lnTo>
                    <a:pt x="33896" y="5808"/>
                  </a:lnTo>
                  <a:lnTo>
                    <a:pt x="33356" y="5402"/>
                  </a:lnTo>
                  <a:lnTo>
                    <a:pt x="32546" y="5132"/>
                  </a:lnTo>
                  <a:lnTo>
                    <a:pt x="31736" y="4862"/>
                  </a:lnTo>
                  <a:lnTo>
                    <a:pt x="30115" y="4862"/>
                  </a:lnTo>
                  <a:lnTo>
                    <a:pt x="29845" y="4457"/>
                  </a:lnTo>
                  <a:lnTo>
                    <a:pt x="29440" y="4052"/>
                  </a:lnTo>
                  <a:lnTo>
                    <a:pt x="28495" y="3377"/>
                  </a:lnTo>
                  <a:lnTo>
                    <a:pt x="27279" y="2972"/>
                  </a:lnTo>
                  <a:lnTo>
                    <a:pt x="25929" y="2837"/>
                  </a:lnTo>
                  <a:lnTo>
                    <a:pt x="24578" y="2972"/>
                  </a:lnTo>
                  <a:lnTo>
                    <a:pt x="23363" y="3377"/>
                  </a:lnTo>
                  <a:lnTo>
                    <a:pt x="22013" y="3107"/>
                  </a:lnTo>
                  <a:lnTo>
                    <a:pt x="20527" y="2972"/>
                  </a:lnTo>
                  <a:lnTo>
                    <a:pt x="20392" y="2972"/>
                  </a:lnTo>
                  <a:lnTo>
                    <a:pt x="19852" y="2296"/>
                  </a:lnTo>
                  <a:lnTo>
                    <a:pt x="19312" y="1756"/>
                  </a:lnTo>
                  <a:lnTo>
                    <a:pt x="18637" y="1216"/>
                  </a:lnTo>
                  <a:lnTo>
                    <a:pt x="17826" y="811"/>
                  </a:lnTo>
                  <a:lnTo>
                    <a:pt x="16881" y="406"/>
                  </a:lnTo>
                  <a:lnTo>
                    <a:pt x="15936" y="136"/>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3" name="Google Shape;4153;p30"/>
            <p:cNvSpPr/>
            <p:nvPr/>
          </p:nvSpPr>
          <p:spPr>
            <a:xfrm>
              <a:off x="1652675" y="1575513"/>
              <a:ext cx="931800" cy="178950"/>
            </a:xfrm>
            <a:custGeom>
              <a:avLst/>
              <a:gdLst/>
              <a:ahLst/>
              <a:cxnLst/>
              <a:rect l="l" t="t" r="r" b="b"/>
              <a:pathLst>
                <a:path w="37272" h="7158" extrusionOk="0">
                  <a:moveTo>
                    <a:pt x="13775" y="1"/>
                  </a:moveTo>
                  <a:lnTo>
                    <a:pt x="12289" y="136"/>
                  </a:lnTo>
                  <a:lnTo>
                    <a:pt x="10939" y="406"/>
                  </a:lnTo>
                  <a:lnTo>
                    <a:pt x="9858" y="811"/>
                  </a:lnTo>
                  <a:lnTo>
                    <a:pt x="8778" y="1351"/>
                  </a:lnTo>
                  <a:lnTo>
                    <a:pt x="7833" y="2026"/>
                  </a:lnTo>
                  <a:lnTo>
                    <a:pt x="7292" y="2837"/>
                  </a:lnTo>
                  <a:lnTo>
                    <a:pt x="6752" y="3647"/>
                  </a:lnTo>
                  <a:lnTo>
                    <a:pt x="6617" y="4592"/>
                  </a:lnTo>
                  <a:lnTo>
                    <a:pt x="5402" y="4592"/>
                  </a:lnTo>
                  <a:lnTo>
                    <a:pt x="4322" y="4997"/>
                  </a:lnTo>
                  <a:lnTo>
                    <a:pt x="3511" y="5402"/>
                  </a:lnTo>
                  <a:lnTo>
                    <a:pt x="2971" y="5942"/>
                  </a:lnTo>
                  <a:lnTo>
                    <a:pt x="2701" y="5942"/>
                  </a:lnTo>
                  <a:lnTo>
                    <a:pt x="1756" y="6078"/>
                  </a:lnTo>
                  <a:lnTo>
                    <a:pt x="945" y="6213"/>
                  </a:lnTo>
                  <a:lnTo>
                    <a:pt x="270" y="6618"/>
                  </a:lnTo>
                  <a:lnTo>
                    <a:pt x="135" y="6888"/>
                  </a:lnTo>
                  <a:lnTo>
                    <a:pt x="0" y="7158"/>
                  </a:lnTo>
                  <a:lnTo>
                    <a:pt x="37272" y="7158"/>
                  </a:lnTo>
                  <a:lnTo>
                    <a:pt x="37137" y="6888"/>
                  </a:lnTo>
                  <a:lnTo>
                    <a:pt x="37002" y="6618"/>
                  </a:lnTo>
                  <a:lnTo>
                    <a:pt x="36462" y="6213"/>
                  </a:lnTo>
                  <a:lnTo>
                    <a:pt x="35651" y="5942"/>
                  </a:lnTo>
                  <a:lnTo>
                    <a:pt x="34571" y="5807"/>
                  </a:lnTo>
                  <a:lnTo>
                    <a:pt x="34031" y="5807"/>
                  </a:lnTo>
                  <a:lnTo>
                    <a:pt x="33356" y="5402"/>
                  </a:lnTo>
                  <a:lnTo>
                    <a:pt x="32680" y="5132"/>
                  </a:lnTo>
                  <a:lnTo>
                    <a:pt x="31870" y="4862"/>
                  </a:lnTo>
                  <a:lnTo>
                    <a:pt x="30250" y="4862"/>
                  </a:lnTo>
                  <a:lnTo>
                    <a:pt x="29980" y="4457"/>
                  </a:lnTo>
                  <a:lnTo>
                    <a:pt x="29574" y="4052"/>
                  </a:lnTo>
                  <a:lnTo>
                    <a:pt x="28629" y="3377"/>
                  </a:lnTo>
                  <a:lnTo>
                    <a:pt x="27414" y="2972"/>
                  </a:lnTo>
                  <a:lnTo>
                    <a:pt x="26063" y="2837"/>
                  </a:lnTo>
                  <a:lnTo>
                    <a:pt x="24578" y="2972"/>
                  </a:lnTo>
                  <a:lnTo>
                    <a:pt x="23363" y="3377"/>
                  </a:lnTo>
                  <a:lnTo>
                    <a:pt x="22147" y="3107"/>
                  </a:lnTo>
                  <a:lnTo>
                    <a:pt x="20662" y="2972"/>
                  </a:lnTo>
                  <a:lnTo>
                    <a:pt x="20392" y="2972"/>
                  </a:lnTo>
                  <a:lnTo>
                    <a:pt x="19986" y="2431"/>
                  </a:lnTo>
                  <a:lnTo>
                    <a:pt x="19446" y="1756"/>
                  </a:lnTo>
                  <a:lnTo>
                    <a:pt x="18636" y="1216"/>
                  </a:lnTo>
                  <a:lnTo>
                    <a:pt x="17826" y="811"/>
                  </a:lnTo>
                  <a:lnTo>
                    <a:pt x="17016" y="541"/>
                  </a:lnTo>
                  <a:lnTo>
                    <a:pt x="15935" y="271"/>
                  </a:lnTo>
                  <a:lnTo>
                    <a:pt x="14855"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4" name="Google Shape;4154;p30"/>
            <p:cNvSpPr/>
            <p:nvPr/>
          </p:nvSpPr>
          <p:spPr>
            <a:xfrm>
              <a:off x="3816750" y="1873350"/>
              <a:ext cx="702225" cy="111450"/>
            </a:xfrm>
            <a:custGeom>
              <a:avLst/>
              <a:gdLst/>
              <a:ahLst/>
              <a:cxnLst/>
              <a:rect l="l" t="t" r="r" b="b"/>
              <a:pathLst>
                <a:path w="28089" h="4458" extrusionOk="0">
                  <a:moveTo>
                    <a:pt x="9318" y="1"/>
                  </a:moveTo>
                  <a:lnTo>
                    <a:pt x="8238" y="271"/>
                  </a:lnTo>
                  <a:lnTo>
                    <a:pt x="7292" y="541"/>
                  </a:lnTo>
                  <a:lnTo>
                    <a:pt x="6617" y="811"/>
                  </a:lnTo>
                  <a:lnTo>
                    <a:pt x="5942" y="1216"/>
                  </a:lnTo>
                  <a:lnTo>
                    <a:pt x="5402" y="1756"/>
                  </a:lnTo>
                  <a:lnTo>
                    <a:pt x="5132" y="2296"/>
                  </a:lnTo>
                  <a:lnTo>
                    <a:pt x="4997" y="2837"/>
                  </a:lnTo>
                  <a:lnTo>
                    <a:pt x="4862" y="2837"/>
                  </a:lnTo>
                  <a:lnTo>
                    <a:pt x="4051" y="2972"/>
                  </a:lnTo>
                  <a:lnTo>
                    <a:pt x="3241" y="3107"/>
                  </a:lnTo>
                  <a:lnTo>
                    <a:pt x="2566" y="3377"/>
                  </a:lnTo>
                  <a:lnTo>
                    <a:pt x="2161" y="3782"/>
                  </a:lnTo>
                  <a:lnTo>
                    <a:pt x="1215" y="3782"/>
                  </a:lnTo>
                  <a:lnTo>
                    <a:pt x="675" y="3917"/>
                  </a:lnTo>
                  <a:lnTo>
                    <a:pt x="135" y="4187"/>
                  </a:lnTo>
                  <a:lnTo>
                    <a:pt x="0" y="4457"/>
                  </a:lnTo>
                  <a:lnTo>
                    <a:pt x="28089" y="4457"/>
                  </a:lnTo>
                  <a:lnTo>
                    <a:pt x="27954" y="4187"/>
                  </a:lnTo>
                  <a:lnTo>
                    <a:pt x="27549" y="3917"/>
                  </a:lnTo>
                  <a:lnTo>
                    <a:pt x="26874" y="3647"/>
                  </a:lnTo>
                  <a:lnTo>
                    <a:pt x="25658" y="3647"/>
                  </a:lnTo>
                  <a:lnTo>
                    <a:pt x="25253" y="3377"/>
                  </a:lnTo>
                  <a:lnTo>
                    <a:pt x="24713" y="3242"/>
                  </a:lnTo>
                  <a:lnTo>
                    <a:pt x="24038" y="3107"/>
                  </a:lnTo>
                  <a:lnTo>
                    <a:pt x="23227" y="2972"/>
                  </a:lnTo>
                  <a:lnTo>
                    <a:pt x="22822" y="3107"/>
                  </a:lnTo>
                  <a:lnTo>
                    <a:pt x="22282" y="2566"/>
                  </a:lnTo>
                  <a:lnTo>
                    <a:pt x="21607" y="2161"/>
                  </a:lnTo>
                  <a:lnTo>
                    <a:pt x="20662" y="1891"/>
                  </a:lnTo>
                  <a:lnTo>
                    <a:pt x="19581" y="1756"/>
                  </a:lnTo>
                  <a:lnTo>
                    <a:pt x="18636" y="1891"/>
                  </a:lnTo>
                  <a:lnTo>
                    <a:pt x="17691" y="2161"/>
                  </a:lnTo>
                  <a:lnTo>
                    <a:pt x="16610" y="2026"/>
                  </a:lnTo>
                  <a:lnTo>
                    <a:pt x="15530" y="1891"/>
                  </a:lnTo>
                  <a:lnTo>
                    <a:pt x="15395" y="1891"/>
                  </a:lnTo>
                  <a:lnTo>
                    <a:pt x="15125" y="1486"/>
                  </a:lnTo>
                  <a:lnTo>
                    <a:pt x="14585" y="1081"/>
                  </a:lnTo>
                  <a:lnTo>
                    <a:pt x="13504" y="541"/>
                  </a:lnTo>
                  <a:lnTo>
                    <a:pt x="12019" y="136"/>
                  </a:lnTo>
                  <a:lnTo>
                    <a:pt x="10398"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5" name="Google Shape;4155;p30"/>
            <p:cNvSpPr/>
            <p:nvPr/>
          </p:nvSpPr>
          <p:spPr>
            <a:xfrm>
              <a:off x="1811350" y="2312250"/>
              <a:ext cx="688750" cy="135050"/>
            </a:xfrm>
            <a:custGeom>
              <a:avLst/>
              <a:gdLst/>
              <a:ahLst/>
              <a:cxnLst/>
              <a:rect l="l" t="t" r="r" b="b"/>
              <a:pathLst>
                <a:path w="27550" h="5402" extrusionOk="0">
                  <a:moveTo>
                    <a:pt x="16476" y="0"/>
                  </a:moveTo>
                  <a:lnTo>
                    <a:pt x="15801" y="135"/>
                  </a:lnTo>
                  <a:lnTo>
                    <a:pt x="14991" y="405"/>
                  </a:lnTo>
                  <a:lnTo>
                    <a:pt x="14315" y="675"/>
                  </a:lnTo>
                  <a:lnTo>
                    <a:pt x="13775" y="945"/>
                  </a:lnTo>
                  <a:lnTo>
                    <a:pt x="13235" y="1351"/>
                  </a:lnTo>
                  <a:lnTo>
                    <a:pt x="12695" y="1756"/>
                  </a:lnTo>
                  <a:lnTo>
                    <a:pt x="12425" y="2296"/>
                  </a:lnTo>
                  <a:lnTo>
                    <a:pt x="12290" y="2296"/>
                  </a:lnTo>
                  <a:lnTo>
                    <a:pt x="11209" y="2431"/>
                  </a:lnTo>
                  <a:lnTo>
                    <a:pt x="10264" y="2566"/>
                  </a:lnTo>
                  <a:lnTo>
                    <a:pt x="9319" y="2296"/>
                  </a:lnTo>
                  <a:lnTo>
                    <a:pt x="8238" y="2161"/>
                  </a:lnTo>
                  <a:lnTo>
                    <a:pt x="7293" y="2296"/>
                  </a:lnTo>
                  <a:lnTo>
                    <a:pt x="6348" y="2566"/>
                  </a:lnTo>
                  <a:lnTo>
                    <a:pt x="5673" y="3106"/>
                  </a:lnTo>
                  <a:lnTo>
                    <a:pt x="5132" y="3646"/>
                  </a:lnTo>
                  <a:lnTo>
                    <a:pt x="4727" y="3646"/>
                  </a:lnTo>
                  <a:lnTo>
                    <a:pt x="4052" y="3781"/>
                  </a:lnTo>
                  <a:lnTo>
                    <a:pt x="3377" y="3916"/>
                  </a:lnTo>
                  <a:lnTo>
                    <a:pt x="2837" y="4186"/>
                  </a:lnTo>
                  <a:lnTo>
                    <a:pt x="2432" y="4457"/>
                  </a:lnTo>
                  <a:lnTo>
                    <a:pt x="1216" y="4457"/>
                  </a:lnTo>
                  <a:lnTo>
                    <a:pt x="541" y="4727"/>
                  </a:lnTo>
                  <a:lnTo>
                    <a:pt x="136" y="4997"/>
                  </a:lnTo>
                  <a:lnTo>
                    <a:pt x="1" y="5402"/>
                  </a:lnTo>
                  <a:lnTo>
                    <a:pt x="27550" y="5402"/>
                  </a:lnTo>
                  <a:lnTo>
                    <a:pt x="27279" y="4997"/>
                  </a:lnTo>
                  <a:lnTo>
                    <a:pt x="26874" y="4727"/>
                  </a:lnTo>
                  <a:lnTo>
                    <a:pt x="26334" y="4592"/>
                  </a:lnTo>
                  <a:lnTo>
                    <a:pt x="25524" y="4457"/>
                  </a:lnTo>
                  <a:lnTo>
                    <a:pt x="25389" y="4457"/>
                  </a:lnTo>
                  <a:lnTo>
                    <a:pt x="24984" y="4051"/>
                  </a:lnTo>
                  <a:lnTo>
                    <a:pt x="24308" y="3781"/>
                  </a:lnTo>
                  <a:lnTo>
                    <a:pt x="23633" y="3511"/>
                  </a:lnTo>
                  <a:lnTo>
                    <a:pt x="22553" y="3511"/>
                  </a:lnTo>
                  <a:lnTo>
                    <a:pt x="22553" y="2701"/>
                  </a:lnTo>
                  <a:lnTo>
                    <a:pt x="22148" y="2161"/>
                  </a:lnTo>
                  <a:lnTo>
                    <a:pt x="21743" y="1486"/>
                  </a:lnTo>
                  <a:lnTo>
                    <a:pt x="21067" y="945"/>
                  </a:lnTo>
                  <a:lnTo>
                    <a:pt x="20257" y="540"/>
                  </a:lnTo>
                  <a:lnTo>
                    <a:pt x="19447" y="270"/>
                  </a:lnTo>
                  <a:lnTo>
                    <a:pt x="183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6" name="Google Shape;4156;p30"/>
            <p:cNvSpPr/>
            <p:nvPr/>
          </p:nvSpPr>
          <p:spPr>
            <a:xfrm>
              <a:off x="1811350" y="2312250"/>
              <a:ext cx="688750" cy="135050"/>
            </a:xfrm>
            <a:custGeom>
              <a:avLst/>
              <a:gdLst/>
              <a:ahLst/>
              <a:cxnLst/>
              <a:rect l="l" t="t" r="r" b="b"/>
              <a:pathLst>
                <a:path w="27550" h="5402" fill="none" extrusionOk="0">
                  <a:moveTo>
                    <a:pt x="17421" y="0"/>
                  </a:moveTo>
                  <a:lnTo>
                    <a:pt x="17421" y="0"/>
                  </a:lnTo>
                  <a:lnTo>
                    <a:pt x="16476" y="0"/>
                  </a:lnTo>
                  <a:lnTo>
                    <a:pt x="15801" y="135"/>
                  </a:lnTo>
                  <a:lnTo>
                    <a:pt x="14991" y="405"/>
                  </a:lnTo>
                  <a:lnTo>
                    <a:pt x="14315" y="675"/>
                  </a:lnTo>
                  <a:lnTo>
                    <a:pt x="13775" y="945"/>
                  </a:lnTo>
                  <a:lnTo>
                    <a:pt x="13235" y="1351"/>
                  </a:lnTo>
                  <a:lnTo>
                    <a:pt x="12695" y="1756"/>
                  </a:lnTo>
                  <a:lnTo>
                    <a:pt x="12425" y="2296"/>
                  </a:lnTo>
                  <a:lnTo>
                    <a:pt x="12290" y="2296"/>
                  </a:lnTo>
                  <a:lnTo>
                    <a:pt x="12290" y="2296"/>
                  </a:lnTo>
                  <a:lnTo>
                    <a:pt x="11209" y="2431"/>
                  </a:lnTo>
                  <a:lnTo>
                    <a:pt x="10264" y="2566"/>
                  </a:lnTo>
                  <a:lnTo>
                    <a:pt x="10264" y="2566"/>
                  </a:lnTo>
                  <a:lnTo>
                    <a:pt x="9319" y="2296"/>
                  </a:lnTo>
                  <a:lnTo>
                    <a:pt x="8238" y="2161"/>
                  </a:lnTo>
                  <a:lnTo>
                    <a:pt x="8238" y="2161"/>
                  </a:lnTo>
                  <a:lnTo>
                    <a:pt x="7293" y="2296"/>
                  </a:lnTo>
                  <a:lnTo>
                    <a:pt x="6348" y="2566"/>
                  </a:lnTo>
                  <a:lnTo>
                    <a:pt x="5673" y="3106"/>
                  </a:lnTo>
                  <a:lnTo>
                    <a:pt x="5132" y="3646"/>
                  </a:lnTo>
                  <a:lnTo>
                    <a:pt x="5132" y="3646"/>
                  </a:lnTo>
                  <a:lnTo>
                    <a:pt x="4727" y="3646"/>
                  </a:lnTo>
                  <a:lnTo>
                    <a:pt x="4727" y="3646"/>
                  </a:lnTo>
                  <a:lnTo>
                    <a:pt x="4052" y="3781"/>
                  </a:lnTo>
                  <a:lnTo>
                    <a:pt x="3377" y="3916"/>
                  </a:lnTo>
                  <a:lnTo>
                    <a:pt x="2837" y="4186"/>
                  </a:lnTo>
                  <a:lnTo>
                    <a:pt x="2432" y="4457"/>
                  </a:lnTo>
                  <a:lnTo>
                    <a:pt x="2432" y="4457"/>
                  </a:lnTo>
                  <a:lnTo>
                    <a:pt x="1891" y="4457"/>
                  </a:lnTo>
                  <a:lnTo>
                    <a:pt x="1891" y="4457"/>
                  </a:lnTo>
                  <a:lnTo>
                    <a:pt x="1216" y="4457"/>
                  </a:lnTo>
                  <a:lnTo>
                    <a:pt x="541" y="4727"/>
                  </a:lnTo>
                  <a:lnTo>
                    <a:pt x="136" y="4997"/>
                  </a:lnTo>
                  <a:lnTo>
                    <a:pt x="1" y="5402"/>
                  </a:lnTo>
                  <a:lnTo>
                    <a:pt x="27550" y="5402"/>
                  </a:lnTo>
                  <a:lnTo>
                    <a:pt x="27550" y="5402"/>
                  </a:lnTo>
                  <a:lnTo>
                    <a:pt x="27279" y="4997"/>
                  </a:lnTo>
                  <a:lnTo>
                    <a:pt x="26874" y="4727"/>
                  </a:lnTo>
                  <a:lnTo>
                    <a:pt x="26334" y="4592"/>
                  </a:lnTo>
                  <a:lnTo>
                    <a:pt x="25524" y="4457"/>
                  </a:lnTo>
                  <a:lnTo>
                    <a:pt x="25524" y="4457"/>
                  </a:lnTo>
                  <a:lnTo>
                    <a:pt x="25389" y="4457"/>
                  </a:lnTo>
                  <a:lnTo>
                    <a:pt x="25389" y="4457"/>
                  </a:lnTo>
                  <a:lnTo>
                    <a:pt x="24984" y="4051"/>
                  </a:lnTo>
                  <a:lnTo>
                    <a:pt x="24308" y="3781"/>
                  </a:lnTo>
                  <a:lnTo>
                    <a:pt x="23633" y="3511"/>
                  </a:lnTo>
                  <a:lnTo>
                    <a:pt x="22823" y="3511"/>
                  </a:lnTo>
                  <a:lnTo>
                    <a:pt x="22823" y="3511"/>
                  </a:lnTo>
                  <a:lnTo>
                    <a:pt x="22553" y="3511"/>
                  </a:lnTo>
                  <a:lnTo>
                    <a:pt x="22553" y="3511"/>
                  </a:lnTo>
                  <a:lnTo>
                    <a:pt x="22553" y="3511"/>
                  </a:lnTo>
                  <a:lnTo>
                    <a:pt x="22553" y="2701"/>
                  </a:lnTo>
                  <a:lnTo>
                    <a:pt x="22148" y="2161"/>
                  </a:lnTo>
                  <a:lnTo>
                    <a:pt x="21743" y="1486"/>
                  </a:lnTo>
                  <a:lnTo>
                    <a:pt x="21067" y="945"/>
                  </a:lnTo>
                  <a:lnTo>
                    <a:pt x="20257" y="540"/>
                  </a:lnTo>
                  <a:lnTo>
                    <a:pt x="19447" y="270"/>
                  </a:lnTo>
                  <a:lnTo>
                    <a:pt x="18367" y="0"/>
                  </a:lnTo>
                  <a:lnTo>
                    <a:pt x="17421"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7" name="Google Shape;4157;p30"/>
            <p:cNvSpPr/>
            <p:nvPr/>
          </p:nvSpPr>
          <p:spPr>
            <a:xfrm>
              <a:off x="2570975" y="3142750"/>
              <a:ext cx="3950025" cy="854175"/>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8" name="Google Shape;4158;p30"/>
            <p:cNvSpPr/>
            <p:nvPr/>
          </p:nvSpPr>
          <p:spPr>
            <a:xfrm>
              <a:off x="1066450" y="4010400"/>
              <a:ext cx="5454792" cy="1141125"/>
            </a:xfrm>
            <a:custGeom>
              <a:avLst/>
              <a:gdLst/>
              <a:ahLst/>
              <a:cxnLst/>
              <a:rect l="l" t="t" r="r" b="b"/>
              <a:pathLst>
                <a:path w="251315" h="45645" extrusionOk="0">
                  <a:moveTo>
                    <a:pt x="0" y="0"/>
                  </a:moveTo>
                  <a:lnTo>
                    <a:pt x="0" y="45645"/>
                  </a:lnTo>
                  <a:lnTo>
                    <a:pt x="251314" y="45645"/>
                  </a:lnTo>
                  <a:lnTo>
                    <a:pt x="25131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9" name="Google Shape;4159;p30"/>
            <p:cNvSpPr/>
            <p:nvPr/>
          </p:nvSpPr>
          <p:spPr>
            <a:xfrm>
              <a:off x="1774225" y="4081300"/>
              <a:ext cx="2862925" cy="47275"/>
            </a:xfrm>
            <a:custGeom>
              <a:avLst/>
              <a:gdLst/>
              <a:ahLst/>
              <a:cxnLst/>
              <a:rect l="l" t="t" r="r" b="b"/>
              <a:pathLst>
                <a:path w="114517" h="1891" extrusionOk="0">
                  <a:moveTo>
                    <a:pt x="34976" y="0"/>
                  </a:moveTo>
                  <a:lnTo>
                    <a:pt x="16881" y="270"/>
                  </a:lnTo>
                  <a:lnTo>
                    <a:pt x="4592" y="540"/>
                  </a:lnTo>
                  <a:lnTo>
                    <a:pt x="1216" y="676"/>
                  </a:lnTo>
                  <a:lnTo>
                    <a:pt x="405" y="811"/>
                  </a:lnTo>
                  <a:lnTo>
                    <a:pt x="0" y="946"/>
                  </a:lnTo>
                  <a:lnTo>
                    <a:pt x="405" y="946"/>
                  </a:lnTo>
                  <a:lnTo>
                    <a:pt x="1216" y="1081"/>
                  </a:lnTo>
                  <a:lnTo>
                    <a:pt x="4592" y="1216"/>
                  </a:lnTo>
                  <a:lnTo>
                    <a:pt x="16881" y="1621"/>
                  </a:lnTo>
                  <a:lnTo>
                    <a:pt x="34976" y="1756"/>
                  </a:lnTo>
                  <a:lnTo>
                    <a:pt x="57258" y="1891"/>
                  </a:lnTo>
                  <a:lnTo>
                    <a:pt x="60905" y="1891"/>
                  </a:lnTo>
                  <a:lnTo>
                    <a:pt x="61985" y="1756"/>
                  </a:lnTo>
                  <a:lnTo>
                    <a:pt x="91829" y="1081"/>
                  </a:lnTo>
                  <a:lnTo>
                    <a:pt x="110870" y="946"/>
                  </a:lnTo>
                  <a:lnTo>
                    <a:pt x="114516" y="946"/>
                  </a:lnTo>
                  <a:lnTo>
                    <a:pt x="114246" y="811"/>
                  </a:lnTo>
                  <a:lnTo>
                    <a:pt x="113436" y="676"/>
                  </a:lnTo>
                  <a:lnTo>
                    <a:pt x="110060" y="540"/>
                  </a:lnTo>
                  <a:lnTo>
                    <a:pt x="97771" y="270"/>
                  </a:lnTo>
                  <a:lnTo>
                    <a:pt x="7954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0" name="Google Shape;4160;p30"/>
            <p:cNvSpPr/>
            <p:nvPr/>
          </p:nvSpPr>
          <p:spPr>
            <a:xfrm>
              <a:off x="1196925" y="4658600"/>
              <a:ext cx="2862925" cy="54050"/>
            </a:xfrm>
            <a:custGeom>
              <a:avLst/>
              <a:gdLst/>
              <a:ahLst/>
              <a:cxnLst/>
              <a:rect l="l" t="t" r="r" b="b"/>
              <a:pathLst>
                <a:path w="114517" h="2162" extrusionOk="0">
                  <a:moveTo>
                    <a:pt x="108574" y="1"/>
                  </a:moveTo>
                  <a:lnTo>
                    <a:pt x="87913" y="271"/>
                  </a:lnTo>
                  <a:lnTo>
                    <a:pt x="57258" y="676"/>
                  </a:lnTo>
                  <a:lnTo>
                    <a:pt x="16745" y="1486"/>
                  </a:lnTo>
                  <a:lnTo>
                    <a:pt x="4456" y="1756"/>
                  </a:lnTo>
                  <a:lnTo>
                    <a:pt x="1215" y="1891"/>
                  </a:lnTo>
                  <a:lnTo>
                    <a:pt x="0" y="2026"/>
                  </a:lnTo>
                  <a:lnTo>
                    <a:pt x="1486" y="2161"/>
                  </a:lnTo>
                  <a:lnTo>
                    <a:pt x="5942" y="2161"/>
                  </a:lnTo>
                  <a:lnTo>
                    <a:pt x="26603" y="2026"/>
                  </a:lnTo>
                  <a:lnTo>
                    <a:pt x="57258" y="1621"/>
                  </a:lnTo>
                  <a:lnTo>
                    <a:pt x="97771" y="811"/>
                  </a:lnTo>
                  <a:lnTo>
                    <a:pt x="109925" y="406"/>
                  </a:lnTo>
                  <a:lnTo>
                    <a:pt x="113301" y="271"/>
                  </a:lnTo>
                  <a:lnTo>
                    <a:pt x="114516" y="136"/>
                  </a:lnTo>
                  <a:lnTo>
                    <a:pt x="112896" y="136"/>
                  </a:lnTo>
                  <a:lnTo>
                    <a:pt x="108574"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1" name="Google Shape;4161;p30"/>
            <p:cNvSpPr/>
            <p:nvPr/>
          </p:nvSpPr>
          <p:spPr>
            <a:xfrm>
              <a:off x="2236750" y="4158950"/>
              <a:ext cx="2542200" cy="23650"/>
            </a:xfrm>
            <a:custGeom>
              <a:avLst/>
              <a:gdLst/>
              <a:ahLst/>
              <a:cxnLst/>
              <a:rect l="l" t="t" r="r" b="b"/>
              <a:pathLst>
                <a:path w="101688" h="946" extrusionOk="0">
                  <a:moveTo>
                    <a:pt x="31870" y="0"/>
                  </a:moveTo>
                  <a:lnTo>
                    <a:pt x="13775" y="405"/>
                  </a:lnTo>
                  <a:lnTo>
                    <a:pt x="0" y="676"/>
                  </a:lnTo>
                  <a:lnTo>
                    <a:pt x="18906" y="811"/>
                  </a:lnTo>
                  <a:lnTo>
                    <a:pt x="49156" y="946"/>
                  </a:lnTo>
                  <a:lnTo>
                    <a:pt x="86292" y="811"/>
                  </a:lnTo>
                  <a:lnTo>
                    <a:pt x="97636" y="676"/>
                  </a:lnTo>
                  <a:lnTo>
                    <a:pt x="100607" y="540"/>
                  </a:lnTo>
                  <a:lnTo>
                    <a:pt x="101687" y="540"/>
                  </a:lnTo>
                  <a:lnTo>
                    <a:pt x="100607" y="405"/>
                  </a:lnTo>
                  <a:lnTo>
                    <a:pt x="97636" y="270"/>
                  </a:lnTo>
                  <a:lnTo>
                    <a:pt x="86292" y="135"/>
                  </a:lnTo>
                  <a:lnTo>
                    <a:pt x="49156"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2" name="Google Shape;4162;p30"/>
            <p:cNvSpPr/>
            <p:nvPr/>
          </p:nvSpPr>
          <p:spPr>
            <a:xfrm>
              <a:off x="1939650" y="4449275"/>
              <a:ext cx="2626600" cy="23675"/>
            </a:xfrm>
            <a:custGeom>
              <a:avLst/>
              <a:gdLst/>
              <a:ahLst/>
              <a:cxnLst/>
              <a:rect l="l" t="t" r="r" b="b"/>
              <a:pathLst>
                <a:path w="105064" h="947" extrusionOk="0">
                  <a:moveTo>
                    <a:pt x="50641" y="1"/>
                  </a:moveTo>
                  <a:lnTo>
                    <a:pt x="29440" y="406"/>
                  </a:lnTo>
                  <a:lnTo>
                    <a:pt x="13640" y="406"/>
                  </a:lnTo>
                  <a:lnTo>
                    <a:pt x="15935" y="271"/>
                  </a:lnTo>
                  <a:lnTo>
                    <a:pt x="22418" y="136"/>
                  </a:lnTo>
                  <a:lnTo>
                    <a:pt x="22418" y="136"/>
                  </a:lnTo>
                  <a:lnTo>
                    <a:pt x="6077" y="271"/>
                  </a:lnTo>
                  <a:lnTo>
                    <a:pt x="1621" y="406"/>
                  </a:lnTo>
                  <a:lnTo>
                    <a:pt x="0" y="541"/>
                  </a:lnTo>
                  <a:lnTo>
                    <a:pt x="1081" y="541"/>
                  </a:lnTo>
                  <a:lnTo>
                    <a:pt x="4052" y="676"/>
                  </a:lnTo>
                  <a:lnTo>
                    <a:pt x="15395" y="811"/>
                  </a:lnTo>
                  <a:lnTo>
                    <a:pt x="52532" y="946"/>
                  </a:lnTo>
                  <a:lnTo>
                    <a:pt x="89669" y="811"/>
                  </a:lnTo>
                  <a:lnTo>
                    <a:pt x="100877" y="676"/>
                  </a:lnTo>
                  <a:lnTo>
                    <a:pt x="103983" y="541"/>
                  </a:lnTo>
                  <a:lnTo>
                    <a:pt x="105064" y="541"/>
                  </a:lnTo>
                  <a:lnTo>
                    <a:pt x="103983" y="406"/>
                  </a:lnTo>
                  <a:lnTo>
                    <a:pt x="100877" y="271"/>
                  </a:lnTo>
                  <a:lnTo>
                    <a:pt x="89669"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3" name="Google Shape;4163;p30"/>
            <p:cNvSpPr/>
            <p:nvPr/>
          </p:nvSpPr>
          <p:spPr>
            <a:xfrm>
              <a:off x="3651325" y="4368250"/>
              <a:ext cx="2626600" cy="23675"/>
            </a:xfrm>
            <a:custGeom>
              <a:avLst/>
              <a:gdLst/>
              <a:ahLst/>
              <a:cxnLst/>
              <a:rect l="l" t="t" r="r" b="b"/>
              <a:pathLst>
                <a:path w="105064" h="947" extrusionOk="0">
                  <a:moveTo>
                    <a:pt x="52532" y="1"/>
                  </a:moveTo>
                  <a:lnTo>
                    <a:pt x="15395" y="136"/>
                  </a:lnTo>
                  <a:lnTo>
                    <a:pt x="4051" y="271"/>
                  </a:lnTo>
                  <a:lnTo>
                    <a:pt x="1080" y="406"/>
                  </a:lnTo>
                  <a:lnTo>
                    <a:pt x="0" y="541"/>
                  </a:lnTo>
                  <a:lnTo>
                    <a:pt x="1080" y="541"/>
                  </a:lnTo>
                  <a:lnTo>
                    <a:pt x="4051" y="676"/>
                  </a:lnTo>
                  <a:lnTo>
                    <a:pt x="15395" y="811"/>
                  </a:lnTo>
                  <a:lnTo>
                    <a:pt x="52532" y="946"/>
                  </a:lnTo>
                  <a:lnTo>
                    <a:pt x="89668" y="811"/>
                  </a:lnTo>
                  <a:lnTo>
                    <a:pt x="100877" y="676"/>
                  </a:lnTo>
                  <a:lnTo>
                    <a:pt x="103983" y="541"/>
                  </a:lnTo>
                  <a:lnTo>
                    <a:pt x="105063" y="541"/>
                  </a:lnTo>
                  <a:lnTo>
                    <a:pt x="103983" y="406"/>
                  </a:lnTo>
                  <a:lnTo>
                    <a:pt x="100877" y="271"/>
                  </a:lnTo>
                  <a:lnTo>
                    <a:pt x="89668"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4" name="Google Shape;4164;p30"/>
            <p:cNvSpPr/>
            <p:nvPr/>
          </p:nvSpPr>
          <p:spPr>
            <a:xfrm>
              <a:off x="4751900" y="4067800"/>
              <a:ext cx="1769100" cy="23650"/>
            </a:xfrm>
            <a:custGeom>
              <a:avLst/>
              <a:gdLst/>
              <a:ahLst/>
              <a:cxnLst/>
              <a:rect l="l" t="t" r="r" b="b"/>
              <a:pathLst>
                <a:path w="70764" h="946" extrusionOk="0">
                  <a:moveTo>
                    <a:pt x="52667" y="0"/>
                  </a:moveTo>
                  <a:lnTo>
                    <a:pt x="15396" y="135"/>
                  </a:lnTo>
                  <a:lnTo>
                    <a:pt x="4187" y="270"/>
                  </a:lnTo>
                  <a:lnTo>
                    <a:pt x="1081" y="405"/>
                  </a:lnTo>
                  <a:lnTo>
                    <a:pt x="1" y="540"/>
                  </a:lnTo>
                  <a:lnTo>
                    <a:pt x="1081" y="675"/>
                  </a:lnTo>
                  <a:lnTo>
                    <a:pt x="4187" y="675"/>
                  </a:lnTo>
                  <a:lnTo>
                    <a:pt x="15396" y="810"/>
                  </a:lnTo>
                  <a:lnTo>
                    <a:pt x="52667" y="945"/>
                  </a:lnTo>
                  <a:lnTo>
                    <a:pt x="70763" y="945"/>
                  </a:lnTo>
                  <a:lnTo>
                    <a:pt x="70763" y="135"/>
                  </a:lnTo>
                  <a:lnTo>
                    <a:pt x="526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5" name="Google Shape;4165;p30"/>
            <p:cNvSpPr/>
            <p:nvPr/>
          </p:nvSpPr>
          <p:spPr>
            <a:xfrm>
              <a:off x="2280625" y="4429025"/>
              <a:ext cx="1853500" cy="30425"/>
            </a:xfrm>
            <a:custGeom>
              <a:avLst/>
              <a:gdLst/>
              <a:ahLst/>
              <a:cxnLst/>
              <a:rect l="l" t="t" r="r" b="b"/>
              <a:pathLst>
                <a:path w="74140" h="1217" extrusionOk="0">
                  <a:moveTo>
                    <a:pt x="71708" y="1"/>
                  </a:moveTo>
                  <a:lnTo>
                    <a:pt x="58339" y="136"/>
                  </a:lnTo>
                  <a:lnTo>
                    <a:pt x="37002" y="406"/>
                  </a:lnTo>
                  <a:lnTo>
                    <a:pt x="8779" y="946"/>
                  </a:lnTo>
                  <a:lnTo>
                    <a:pt x="2296" y="1081"/>
                  </a:lnTo>
                  <a:lnTo>
                    <a:pt x="1" y="1216"/>
                  </a:lnTo>
                  <a:lnTo>
                    <a:pt x="15801" y="1216"/>
                  </a:lnTo>
                  <a:lnTo>
                    <a:pt x="37002" y="811"/>
                  </a:lnTo>
                  <a:lnTo>
                    <a:pt x="63201" y="406"/>
                  </a:lnTo>
                  <a:lnTo>
                    <a:pt x="71168" y="136"/>
                  </a:lnTo>
                  <a:lnTo>
                    <a:pt x="74139"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6" name="Google Shape;4166;p30"/>
            <p:cNvSpPr/>
            <p:nvPr/>
          </p:nvSpPr>
          <p:spPr>
            <a:xfrm>
              <a:off x="2780300" y="4250100"/>
              <a:ext cx="2626600" cy="23650"/>
            </a:xfrm>
            <a:custGeom>
              <a:avLst/>
              <a:gdLst/>
              <a:ahLst/>
              <a:cxnLst/>
              <a:rect l="l" t="t" r="r" b="b"/>
              <a:pathLst>
                <a:path w="105064" h="946" extrusionOk="0">
                  <a:moveTo>
                    <a:pt x="52532" y="0"/>
                  </a:moveTo>
                  <a:lnTo>
                    <a:pt x="15395" y="135"/>
                  </a:lnTo>
                  <a:lnTo>
                    <a:pt x="4186" y="271"/>
                  </a:lnTo>
                  <a:lnTo>
                    <a:pt x="1080" y="406"/>
                  </a:lnTo>
                  <a:lnTo>
                    <a:pt x="0" y="541"/>
                  </a:lnTo>
                  <a:lnTo>
                    <a:pt x="1080" y="541"/>
                  </a:lnTo>
                  <a:lnTo>
                    <a:pt x="4186" y="676"/>
                  </a:lnTo>
                  <a:lnTo>
                    <a:pt x="15395" y="811"/>
                  </a:lnTo>
                  <a:lnTo>
                    <a:pt x="52532" y="946"/>
                  </a:lnTo>
                  <a:lnTo>
                    <a:pt x="74408" y="946"/>
                  </a:lnTo>
                  <a:lnTo>
                    <a:pt x="91019" y="676"/>
                  </a:lnTo>
                  <a:lnTo>
                    <a:pt x="102092" y="541"/>
                  </a:lnTo>
                  <a:lnTo>
                    <a:pt x="105063" y="541"/>
                  </a:lnTo>
                  <a:lnTo>
                    <a:pt x="104118" y="406"/>
                  </a:lnTo>
                  <a:lnTo>
                    <a:pt x="101012" y="271"/>
                  </a:lnTo>
                  <a:lnTo>
                    <a:pt x="89803" y="135"/>
                  </a:lnTo>
                  <a:lnTo>
                    <a:pt x="5253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7" name="Google Shape;4167;p30"/>
            <p:cNvSpPr/>
            <p:nvPr/>
          </p:nvSpPr>
          <p:spPr>
            <a:xfrm>
              <a:off x="1929525" y="4250100"/>
              <a:ext cx="698875" cy="23650"/>
            </a:xfrm>
            <a:custGeom>
              <a:avLst/>
              <a:gdLst/>
              <a:ahLst/>
              <a:cxnLst/>
              <a:rect l="l" t="t" r="r" b="b"/>
              <a:pathLst>
                <a:path w="27955" h="946" extrusionOk="0">
                  <a:moveTo>
                    <a:pt x="13910" y="0"/>
                  </a:moveTo>
                  <a:lnTo>
                    <a:pt x="4052" y="135"/>
                  </a:lnTo>
                  <a:lnTo>
                    <a:pt x="1081" y="271"/>
                  </a:lnTo>
                  <a:lnTo>
                    <a:pt x="270" y="406"/>
                  </a:lnTo>
                  <a:lnTo>
                    <a:pt x="0" y="541"/>
                  </a:lnTo>
                  <a:lnTo>
                    <a:pt x="270" y="541"/>
                  </a:lnTo>
                  <a:lnTo>
                    <a:pt x="1081" y="676"/>
                  </a:lnTo>
                  <a:lnTo>
                    <a:pt x="4052" y="811"/>
                  </a:lnTo>
                  <a:lnTo>
                    <a:pt x="13910" y="946"/>
                  </a:lnTo>
                  <a:lnTo>
                    <a:pt x="23903" y="811"/>
                  </a:lnTo>
                  <a:lnTo>
                    <a:pt x="26874" y="676"/>
                  </a:lnTo>
                  <a:lnTo>
                    <a:pt x="27684" y="541"/>
                  </a:lnTo>
                  <a:lnTo>
                    <a:pt x="27954" y="541"/>
                  </a:lnTo>
                  <a:lnTo>
                    <a:pt x="27684" y="406"/>
                  </a:lnTo>
                  <a:lnTo>
                    <a:pt x="26874" y="271"/>
                  </a:lnTo>
                  <a:lnTo>
                    <a:pt x="23903" y="135"/>
                  </a:lnTo>
                  <a:lnTo>
                    <a:pt x="1391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8" name="Google Shape;4168;p30"/>
            <p:cNvSpPr/>
            <p:nvPr/>
          </p:nvSpPr>
          <p:spPr>
            <a:xfrm>
              <a:off x="2540600" y="4324375"/>
              <a:ext cx="202575" cy="23650"/>
            </a:xfrm>
            <a:custGeom>
              <a:avLst/>
              <a:gdLst/>
              <a:ahLst/>
              <a:cxnLst/>
              <a:rect l="l" t="t" r="r" b="b"/>
              <a:pathLst>
                <a:path w="8103" h="946" extrusionOk="0">
                  <a:moveTo>
                    <a:pt x="4051" y="0"/>
                  </a:moveTo>
                  <a:lnTo>
                    <a:pt x="1215" y="135"/>
                  </a:lnTo>
                  <a:lnTo>
                    <a:pt x="270" y="270"/>
                  </a:lnTo>
                  <a:lnTo>
                    <a:pt x="0" y="405"/>
                  </a:lnTo>
                  <a:lnTo>
                    <a:pt x="270" y="676"/>
                  </a:lnTo>
                  <a:lnTo>
                    <a:pt x="1215" y="811"/>
                  </a:lnTo>
                  <a:lnTo>
                    <a:pt x="4051" y="946"/>
                  </a:lnTo>
                  <a:lnTo>
                    <a:pt x="6887" y="811"/>
                  </a:lnTo>
                  <a:lnTo>
                    <a:pt x="7832" y="676"/>
                  </a:lnTo>
                  <a:lnTo>
                    <a:pt x="8103" y="405"/>
                  </a:lnTo>
                  <a:lnTo>
                    <a:pt x="7832" y="270"/>
                  </a:lnTo>
                  <a:lnTo>
                    <a:pt x="6887" y="135"/>
                  </a:lnTo>
                  <a:lnTo>
                    <a:pt x="405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9" name="Google Shape;4169;p30"/>
            <p:cNvSpPr/>
            <p:nvPr/>
          </p:nvSpPr>
          <p:spPr>
            <a:xfrm>
              <a:off x="3553400" y="4746375"/>
              <a:ext cx="74300" cy="16900"/>
            </a:xfrm>
            <a:custGeom>
              <a:avLst/>
              <a:gdLst/>
              <a:ahLst/>
              <a:cxnLst/>
              <a:rect l="l" t="t" r="r" b="b"/>
              <a:pathLst>
                <a:path w="2972" h="676" extrusionOk="0">
                  <a:moveTo>
                    <a:pt x="1486" y="1"/>
                  </a:moveTo>
                  <a:lnTo>
                    <a:pt x="406" y="136"/>
                  </a:lnTo>
                  <a:lnTo>
                    <a:pt x="136" y="271"/>
                  </a:lnTo>
                  <a:lnTo>
                    <a:pt x="1" y="406"/>
                  </a:lnTo>
                  <a:lnTo>
                    <a:pt x="136" y="541"/>
                  </a:lnTo>
                  <a:lnTo>
                    <a:pt x="406" y="541"/>
                  </a:lnTo>
                  <a:lnTo>
                    <a:pt x="1486" y="676"/>
                  </a:lnTo>
                  <a:lnTo>
                    <a:pt x="2567" y="541"/>
                  </a:lnTo>
                  <a:lnTo>
                    <a:pt x="2837" y="541"/>
                  </a:lnTo>
                  <a:lnTo>
                    <a:pt x="2972" y="406"/>
                  </a:lnTo>
                  <a:lnTo>
                    <a:pt x="2837" y="271"/>
                  </a:lnTo>
                  <a:lnTo>
                    <a:pt x="2567" y="136"/>
                  </a:lnTo>
                  <a:lnTo>
                    <a:pt x="1486" y="1"/>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0" name="Google Shape;4170;p30"/>
            <p:cNvSpPr/>
            <p:nvPr/>
          </p:nvSpPr>
          <p:spPr>
            <a:xfrm>
              <a:off x="3553400" y="4746375"/>
              <a:ext cx="74300" cy="16900"/>
            </a:xfrm>
            <a:custGeom>
              <a:avLst/>
              <a:gdLst/>
              <a:ahLst/>
              <a:cxnLst/>
              <a:rect l="l" t="t" r="r" b="b"/>
              <a:pathLst>
                <a:path w="2972" h="676" fill="none" extrusionOk="0">
                  <a:moveTo>
                    <a:pt x="1486" y="1"/>
                  </a:moveTo>
                  <a:lnTo>
                    <a:pt x="1486" y="1"/>
                  </a:lnTo>
                  <a:lnTo>
                    <a:pt x="406" y="136"/>
                  </a:lnTo>
                  <a:lnTo>
                    <a:pt x="136" y="271"/>
                  </a:lnTo>
                  <a:lnTo>
                    <a:pt x="1" y="406"/>
                  </a:lnTo>
                  <a:lnTo>
                    <a:pt x="1" y="406"/>
                  </a:lnTo>
                  <a:lnTo>
                    <a:pt x="136" y="541"/>
                  </a:lnTo>
                  <a:lnTo>
                    <a:pt x="406" y="541"/>
                  </a:lnTo>
                  <a:lnTo>
                    <a:pt x="1486" y="676"/>
                  </a:lnTo>
                  <a:lnTo>
                    <a:pt x="1486" y="676"/>
                  </a:lnTo>
                  <a:lnTo>
                    <a:pt x="2567" y="541"/>
                  </a:lnTo>
                  <a:lnTo>
                    <a:pt x="2837" y="541"/>
                  </a:lnTo>
                  <a:lnTo>
                    <a:pt x="2972" y="406"/>
                  </a:lnTo>
                  <a:lnTo>
                    <a:pt x="2972" y="406"/>
                  </a:lnTo>
                  <a:lnTo>
                    <a:pt x="2837" y="271"/>
                  </a:lnTo>
                  <a:lnTo>
                    <a:pt x="2567" y="136"/>
                  </a:lnTo>
                  <a:lnTo>
                    <a:pt x="1486" y="1"/>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1" name="Google Shape;4171;p30"/>
            <p:cNvSpPr/>
            <p:nvPr/>
          </p:nvSpPr>
          <p:spPr>
            <a:xfrm>
              <a:off x="2378525" y="4331125"/>
              <a:ext cx="91200" cy="10150"/>
            </a:xfrm>
            <a:custGeom>
              <a:avLst/>
              <a:gdLst/>
              <a:ahLst/>
              <a:cxnLst/>
              <a:rect l="l" t="t" r="r" b="b"/>
              <a:pathLst>
                <a:path w="3648" h="406" extrusionOk="0">
                  <a:moveTo>
                    <a:pt x="541" y="0"/>
                  </a:moveTo>
                  <a:lnTo>
                    <a:pt x="136" y="135"/>
                  </a:lnTo>
                  <a:lnTo>
                    <a:pt x="1" y="135"/>
                  </a:lnTo>
                  <a:lnTo>
                    <a:pt x="136" y="271"/>
                  </a:lnTo>
                  <a:lnTo>
                    <a:pt x="541" y="271"/>
                  </a:lnTo>
                  <a:lnTo>
                    <a:pt x="1757" y="406"/>
                  </a:lnTo>
                  <a:lnTo>
                    <a:pt x="3107" y="271"/>
                  </a:lnTo>
                  <a:lnTo>
                    <a:pt x="3512" y="271"/>
                  </a:lnTo>
                  <a:lnTo>
                    <a:pt x="3647" y="135"/>
                  </a:lnTo>
                  <a:lnTo>
                    <a:pt x="3512" y="135"/>
                  </a:lnTo>
                  <a:lnTo>
                    <a:pt x="3107" y="0"/>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2" name="Google Shape;4172;p30"/>
            <p:cNvSpPr/>
            <p:nvPr/>
          </p:nvSpPr>
          <p:spPr>
            <a:xfrm>
              <a:off x="2378525" y="4331125"/>
              <a:ext cx="91200" cy="10150"/>
            </a:xfrm>
            <a:custGeom>
              <a:avLst/>
              <a:gdLst/>
              <a:ahLst/>
              <a:cxnLst/>
              <a:rect l="l" t="t" r="r" b="b"/>
              <a:pathLst>
                <a:path w="3648" h="406" fill="none" extrusionOk="0">
                  <a:moveTo>
                    <a:pt x="1757" y="0"/>
                  </a:moveTo>
                  <a:lnTo>
                    <a:pt x="1757" y="0"/>
                  </a:lnTo>
                  <a:lnTo>
                    <a:pt x="541" y="0"/>
                  </a:lnTo>
                  <a:lnTo>
                    <a:pt x="136" y="135"/>
                  </a:lnTo>
                  <a:lnTo>
                    <a:pt x="1" y="135"/>
                  </a:lnTo>
                  <a:lnTo>
                    <a:pt x="1" y="135"/>
                  </a:lnTo>
                  <a:lnTo>
                    <a:pt x="136" y="271"/>
                  </a:lnTo>
                  <a:lnTo>
                    <a:pt x="541" y="271"/>
                  </a:lnTo>
                  <a:lnTo>
                    <a:pt x="1757" y="406"/>
                  </a:lnTo>
                  <a:lnTo>
                    <a:pt x="1757" y="406"/>
                  </a:lnTo>
                  <a:lnTo>
                    <a:pt x="3107" y="271"/>
                  </a:lnTo>
                  <a:lnTo>
                    <a:pt x="3512" y="271"/>
                  </a:lnTo>
                  <a:lnTo>
                    <a:pt x="3647" y="135"/>
                  </a:lnTo>
                  <a:lnTo>
                    <a:pt x="3647" y="135"/>
                  </a:lnTo>
                  <a:lnTo>
                    <a:pt x="3512" y="135"/>
                  </a:lnTo>
                  <a:lnTo>
                    <a:pt x="3107" y="0"/>
                  </a:lnTo>
                  <a:lnTo>
                    <a:pt x="1757"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3" name="Google Shape;4173;p30"/>
            <p:cNvSpPr/>
            <p:nvPr/>
          </p:nvSpPr>
          <p:spPr>
            <a:xfrm>
              <a:off x="2152350" y="4510050"/>
              <a:ext cx="2626600" cy="70925"/>
            </a:xfrm>
            <a:custGeom>
              <a:avLst/>
              <a:gdLst/>
              <a:ahLst/>
              <a:cxnLst/>
              <a:rect l="l" t="t" r="r" b="b"/>
              <a:pathLst>
                <a:path w="105064" h="2837" extrusionOk="0">
                  <a:moveTo>
                    <a:pt x="101417" y="1"/>
                  </a:moveTo>
                  <a:lnTo>
                    <a:pt x="82376" y="136"/>
                  </a:lnTo>
                  <a:lnTo>
                    <a:pt x="52532" y="811"/>
                  </a:lnTo>
                  <a:lnTo>
                    <a:pt x="32140" y="1486"/>
                  </a:lnTo>
                  <a:lnTo>
                    <a:pt x="15395" y="2026"/>
                  </a:lnTo>
                  <a:lnTo>
                    <a:pt x="4186" y="2431"/>
                  </a:lnTo>
                  <a:lnTo>
                    <a:pt x="1080" y="2566"/>
                  </a:lnTo>
                  <a:lnTo>
                    <a:pt x="0" y="2702"/>
                  </a:lnTo>
                  <a:lnTo>
                    <a:pt x="945" y="2837"/>
                  </a:lnTo>
                  <a:lnTo>
                    <a:pt x="3646" y="2837"/>
                  </a:lnTo>
                  <a:lnTo>
                    <a:pt x="14990" y="2702"/>
                  </a:lnTo>
                  <a:lnTo>
                    <a:pt x="32140" y="2431"/>
                  </a:lnTo>
                  <a:lnTo>
                    <a:pt x="47265" y="202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4" name="Google Shape;4174;p30"/>
            <p:cNvSpPr/>
            <p:nvPr/>
          </p:nvSpPr>
          <p:spPr>
            <a:xfrm>
              <a:off x="2797175" y="4263600"/>
              <a:ext cx="2626600" cy="70925"/>
            </a:xfrm>
            <a:custGeom>
              <a:avLst/>
              <a:gdLst/>
              <a:ahLst/>
              <a:cxnLst/>
              <a:rect l="l" t="t" r="r" b="b"/>
              <a:pathLst>
                <a:path w="105064" h="2837" extrusionOk="0">
                  <a:moveTo>
                    <a:pt x="101417" y="1"/>
                  </a:moveTo>
                  <a:lnTo>
                    <a:pt x="90344" y="136"/>
                  </a:lnTo>
                  <a:lnTo>
                    <a:pt x="73733" y="406"/>
                  </a:lnTo>
                  <a:lnTo>
                    <a:pt x="52532" y="946"/>
                  </a:lnTo>
                  <a:lnTo>
                    <a:pt x="32005" y="1486"/>
                  </a:lnTo>
                  <a:lnTo>
                    <a:pt x="15395" y="2026"/>
                  </a:lnTo>
                  <a:lnTo>
                    <a:pt x="4187" y="2431"/>
                  </a:lnTo>
                  <a:lnTo>
                    <a:pt x="1081" y="2701"/>
                  </a:lnTo>
                  <a:lnTo>
                    <a:pt x="0" y="2836"/>
                  </a:lnTo>
                  <a:lnTo>
                    <a:pt x="3646" y="2836"/>
                  </a:lnTo>
                  <a:lnTo>
                    <a:pt x="22687" y="256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5" name="Google Shape;4175;p30"/>
            <p:cNvSpPr/>
            <p:nvPr/>
          </p:nvSpPr>
          <p:spPr>
            <a:xfrm>
              <a:off x="4944350" y="1208275"/>
              <a:ext cx="104675" cy="20275"/>
            </a:xfrm>
            <a:custGeom>
              <a:avLst/>
              <a:gdLst/>
              <a:ahLst/>
              <a:cxnLst/>
              <a:rect l="l" t="t" r="r" b="b"/>
              <a:pathLst>
                <a:path w="4187" h="811" extrusionOk="0">
                  <a:moveTo>
                    <a:pt x="0" y="0"/>
                  </a:moveTo>
                  <a:lnTo>
                    <a:pt x="0" y="811"/>
                  </a:lnTo>
                  <a:lnTo>
                    <a:pt x="4187" y="811"/>
                  </a:lnTo>
                  <a:lnTo>
                    <a:pt x="4187"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6" name="Google Shape;4176;p30"/>
            <p:cNvSpPr/>
            <p:nvPr/>
          </p:nvSpPr>
          <p:spPr>
            <a:xfrm>
              <a:off x="4056450" y="1228525"/>
              <a:ext cx="1877100" cy="506425"/>
            </a:xfrm>
            <a:custGeom>
              <a:avLst/>
              <a:gdLst/>
              <a:ahLst/>
              <a:cxnLst/>
              <a:rect l="l" t="t" r="r" b="b"/>
              <a:pathLst>
                <a:path w="75084" h="20257" extrusionOk="0">
                  <a:moveTo>
                    <a:pt x="35516" y="1"/>
                  </a:moveTo>
                  <a:lnTo>
                    <a:pt x="34976" y="811"/>
                  </a:lnTo>
                  <a:lnTo>
                    <a:pt x="32950" y="2972"/>
                  </a:lnTo>
                  <a:lnTo>
                    <a:pt x="31600" y="4322"/>
                  </a:lnTo>
                  <a:lnTo>
                    <a:pt x="29845" y="5942"/>
                  </a:lnTo>
                  <a:lnTo>
                    <a:pt x="27954" y="7563"/>
                  </a:lnTo>
                  <a:lnTo>
                    <a:pt x="25793" y="9183"/>
                  </a:lnTo>
                  <a:lnTo>
                    <a:pt x="23227" y="10804"/>
                  </a:lnTo>
                  <a:lnTo>
                    <a:pt x="20527" y="12424"/>
                  </a:lnTo>
                  <a:lnTo>
                    <a:pt x="17691" y="13775"/>
                  </a:lnTo>
                  <a:lnTo>
                    <a:pt x="14585" y="14855"/>
                  </a:lnTo>
                  <a:lnTo>
                    <a:pt x="12829" y="15395"/>
                  </a:lnTo>
                  <a:lnTo>
                    <a:pt x="11209" y="15801"/>
                  </a:lnTo>
                  <a:lnTo>
                    <a:pt x="9453" y="16071"/>
                  </a:lnTo>
                  <a:lnTo>
                    <a:pt x="7698" y="16341"/>
                  </a:lnTo>
                  <a:lnTo>
                    <a:pt x="5807" y="16476"/>
                  </a:lnTo>
                  <a:lnTo>
                    <a:pt x="2026" y="16476"/>
                  </a:lnTo>
                  <a:lnTo>
                    <a:pt x="0" y="16206"/>
                  </a:lnTo>
                  <a:lnTo>
                    <a:pt x="0" y="16206"/>
                  </a:lnTo>
                  <a:lnTo>
                    <a:pt x="810" y="17016"/>
                  </a:lnTo>
                  <a:lnTo>
                    <a:pt x="1756" y="17691"/>
                  </a:lnTo>
                  <a:lnTo>
                    <a:pt x="2836" y="18231"/>
                  </a:lnTo>
                  <a:lnTo>
                    <a:pt x="3916" y="18636"/>
                  </a:lnTo>
                  <a:lnTo>
                    <a:pt x="5132" y="19042"/>
                  </a:lnTo>
                  <a:lnTo>
                    <a:pt x="6482" y="19312"/>
                  </a:lnTo>
                  <a:lnTo>
                    <a:pt x="9318" y="19852"/>
                  </a:lnTo>
                  <a:lnTo>
                    <a:pt x="12154" y="20122"/>
                  </a:lnTo>
                  <a:lnTo>
                    <a:pt x="15125" y="20122"/>
                  </a:lnTo>
                  <a:lnTo>
                    <a:pt x="20662" y="20257"/>
                  </a:lnTo>
                  <a:lnTo>
                    <a:pt x="54557" y="20257"/>
                  </a:lnTo>
                  <a:lnTo>
                    <a:pt x="60094" y="20122"/>
                  </a:lnTo>
                  <a:lnTo>
                    <a:pt x="63065" y="20122"/>
                  </a:lnTo>
                  <a:lnTo>
                    <a:pt x="65901" y="19852"/>
                  </a:lnTo>
                  <a:lnTo>
                    <a:pt x="68737" y="19312"/>
                  </a:lnTo>
                  <a:lnTo>
                    <a:pt x="70087" y="19042"/>
                  </a:lnTo>
                  <a:lnTo>
                    <a:pt x="71303" y="18636"/>
                  </a:lnTo>
                  <a:lnTo>
                    <a:pt x="72383" y="18231"/>
                  </a:lnTo>
                  <a:lnTo>
                    <a:pt x="73463" y="17691"/>
                  </a:lnTo>
                  <a:lnTo>
                    <a:pt x="74409" y="17016"/>
                  </a:lnTo>
                  <a:lnTo>
                    <a:pt x="75084" y="16206"/>
                  </a:lnTo>
                  <a:lnTo>
                    <a:pt x="73193" y="16476"/>
                  </a:lnTo>
                  <a:lnTo>
                    <a:pt x="69412" y="16476"/>
                  </a:lnTo>
                  <a:lnTo>
                    <a:pt x="67521" y="16341"/>
                  </a:lnTo>
                  <a:lnTo>
                    <a:pt x="65766" y="16071"/>
                  </a:lnTo>
                  <a:lnTo>
                    <a:pt x="64010" y="15801"/>
                  </a:lnTo>
                  <a:lnTo>
                    <a:pt x="62390" y="15395"/>
                  </a:lnTo>
                  <a:lnTo>
                    <a:pt x="60634" y="14855"/>
                  </a:lnTo>
                  <a:lnTo>
                    <a:pt x="57528" y="13775"/>
                  </a:lnTo>
                  <a:lnTo>
                    <a:pt x="54692" y="12424"/>
                  </a:lnTo>
                  <a:lnTo>
                    <a:pt x="51991" y="10804"/>
                  </a:lnTo>
                  <a:lnTo>
                    <a:pt x="49426" y="9183"/>
                  </a:lnTo>
                  <a:lnTo>
                    <a:pt x="47265" y="7563"/>
                  </a:lnTo>
                  <a:lnTo>
                    <a:pt x="45374" y="5942"/>
                  </a:lnTo>
                  <a:lnTo>
                    <a:pt x="43619" y="4322"/>
                  </a:lnTo>
                  <a:lnTo>
                    <a:pt x="42268" y="2972"/>
                  </a:lnTo>
                  <a:lnTo>
                    <a:pt x="40243" y="811"/>
                  </a:lnTo>
                  <a:lnTo>
                    <a:pt x="397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7" name="Google Shape;4177;p30"/>
            <p:cNvSpPr/>
            <p:nvPr/>
          </p:nvSpPr>
          <p:spPr>
            <a:xfrm>
              <a:off x="4056450" y="1633650"/>
              <a:ext cx="1877100" cy="121575"/>
            </a:xfrm>
            <a:custGeom>
              <a:avLst/>
              <a:gdLst/>
              <a:ahLst/>
              <a:cxnLst/>
              <a:rect l="l" t="t" r="r" b="b"/>
              <a:pathLst>
                <a:path w="75084" h="4863" extrusionOk="0">
                  <a:moveTo>
                    <a:pt x="0" y="1"/>
                  </a:moveTo>
                  <a:lnTo>
                    <a:pt x="135" y="271"/>
                  </a:lnTo>
                  <a:lnTo>
                    <a:pt x="270" y="811"/>
                  </a:lnTo>
                  <a:lnTo>
                    <a:pt x="945" y="1621"/>
                  </a:lnTo>
                  <a:lnTo>
                    <a:pt x="1351" y="2026"/>
                  </a:lnTo>
                  <a:lnTo>
                    <a:pt x="2026" y="2431"/>
                  </a:lnTo>
                  <a:lnTo>
                    <a:pt x="2836" y="2837"/>
                  </a:lnTo>
                  <a:lnTo>
                    <a:pt x="3916" y="3377"/>
                  </a:lnTo>
                  <a:lnTo>
                    <a:pt x="5132" y="3782"/>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782"/>
                  </a:lnTo>
                  <a:lnTo>
                    <a:pt x="71303" y="3377"/>
                  </a:lnTo>
                  <a:lnTo>
                    <a:pt x="72383" y="2837"/>
                  </a:lnTo>
                  <a:lnTo>
                    <a:pt x="73193" y="2431"/>
                  </a:lnTo>
                  <a:lnTo>
                    <a:pt x="73868" y="2026"/>
                  </a:lnTo>
                  <a:lnTo>
                    <a:pt x="74274" y="1621"/>
                  </a:lnTo>
                  <a:lnTo>
                    <a:pt x="74949" y="811"/>
                  </a:lnTo>
                  <a:lnTo>
                    <a:pt x="75084" y="271"/>
                  </a:lnTo>
                  <a:lnTo>
                    <a:pt x="75084" y="1"/>
                  </a:lnTo>
                  <a:lnTo>
                    <a:pt x="74409" y="811"/>
                  </a:lnTo>
                  <a:lnTo>
                    <a:pt x="73463" y="1486"/>
                  </a:lnTo>
                  <a:lnTo>
                    <a:pt x="72383" y="2026"/>
                  </a:lnTo>
                  <a:lnTo>
                    <a:pt x="71303" y="2431"/>
                  </a:lnTo>
                  <a:lnTo>
                    <a:pt x="70087" y="2837"/>
                  </a:lnTo>
                  <a:lnTo>
                    <a:pt x="68737" y="3107"/>
                  </a:lnTo>
                  <a:lnTo>
                    <a:pt x="65901" y="3647"/>
                  </a:lnTo>
                  <a:lnTo>
                    <a:pt x="63065" y="3917"/>
                  </a:lnTo>
                  <a:lnTo>
                    <a:pt x="60094" y="3917"/>
                  </a:lnTo>
                  <a:lnTo>
                    <a:pt x="54557" y="4052"/>
                  </a:lnTo>
                  <a:lnTo>
                    <a:pt x="20662" y="4052"/>
                  </a:lnTo>
                  <a:lnTo>
                    <a:pt x="15125" y="3917"/>
                  </a:lnTo>
                  <a:lnTo>
                    <a:pt x="12154" y="3917"/>
                  </a:lnTo>
                  <a:lnTo>
                    <a:pt x="9318" y="3647"/>
                  </a:lnTo>
                  <a:lnTo>
                    <a:pt x="6482" y="3107"/>
                  </a:lnTo>
                  <a:lnTo>
                    <a:pt x="5132" y="2837"/>
                  </a:lnTo>
                  <a:lnTo>
                    <a:pt x="3916" y="2431"/>
                  </a:lnTo>
                  <a:lnTo>
                    <a:pt x="2836" y="2026"/>
                  </a:lnTo>
                  <a:lnTo>
                    <a:pt x="1756" y="1486"/>
                  </a:lnTo>
                  <a:lnTo>
                    <a:pt x="810" y="811"/>
                  </a:lnTo>
                  <a:lnTo>
                    <a:pt x="0"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8" name="Google Shape;4178;p30"/>
            <p:cNvSpPr/>
            <p:nvPr/>
          </p:nvSpPr>
          <p:spPr>
            <a:xfrm>
              <a:off x="4056450" y="2373000"/>
              <a:ext cx="1877100" cy="118200"/>
            </a:xfrm>
            <a:custGeom>
              <a:avLst/>
              <a:gdLst/>
              <a:ahLst/>
              <a:cxnLst/>
              <a:rect l="l" t="t" r="r" b="b"/>
              <a:pathLst>
                <a:path w="75084" h="4728" extrusionOk="0">
                  <a:moveTo>
                    <a:pt x="75084" y="1"/>
                  </a:moveTo>
                  <a:lnTo>
                    <a:pt x="74409" y="676"/>
                  </a:lnTo>
                  <a:lnTo>
                    <a:pt x="73463" y="1351"/>
                  </a:lnTo>
                  <a:lnTo>
                    <a:pt x="72383" y="1892"/>
                  </a:lnTo>
                  <a:lnTo>
                    <a:pt x="71303" y="2297"/>
                  </a:lnTo>
                  <a:lnTo>
                    <a:pt x="70087" y="2702"/>
                  </a:lnTo>
                  <a:lnTo>
                    <a:pt x="68737" y="3107"/>
                  </a:lnTo>
                  <a:lnTo>
                    <a:pt x="65901" y="3512"/>
                  </a:lnTo>
                  <a:lnTo>
                    <a:pt x="63065" y="3782"/>
                  </a:lnTo>
                  <a:lnTo>
                    <a:pt x="60094" y="3917"/>
                  </a:lnTo>
                  <a:lnTo>
                    <a:pt x="15125" y="3917"/>
                  </a:lnTo>
                  <a:lnTo>
                    <a:pt x="12154" y="3782"/>
                  </a:lnTo>
                  <a:lnTo>
                    <a:pt x="9318" y="3512"/>
                  </a:lnTo>
                  <a:lnTo>
                    <a:pt x="6482" y="3107"/>
                  </a:lnTo>
                  <a:lnTo>
                    <a:pt x="5132" y="2702"/>
                  </a:lnTo>
                  <a:lnTo>
                    <a:pt x="3916" y="2297"/>
                  </a:lnTo>
                  <a:lnTo>
                    <a:pt x="2836" y="1892"/>
                  </a:lnTo>
                  <a:lnTo>
                    <a:pt x="1756" y="1351"/>
                  </a:lnTo>
                  <a:lnTo>
                    <a:pt x="810" y="676"/>
                  </a:lnTo>
                  <a:lnTo>
                    <a:pt x="0" y="1"/>
                  </a:lnTo>
                  <a:lnTo>
                    <a:pt x="135" y="136"/>
                  </a:lnTo>
                  <a:lnTo>
                    <a:pt x="270" y="676"/>
                  </a:lnTo>
                  <a:lnTo>
                    <a:pt x="945" y="1486"/>
                  </a:lnTo>
                  <a:lnTo>
                    <a:pt x="1351" y="1892"/>
                  </a:lnTo>
                  <a:lnTo>
                    <a:pt x="2026" y="2297"/>
                  </a:lnTo>
                  <a:lnTo>
                    <a:pt x="2836" y="2837"/>
                  </a:lnTo>
                  <a:lnTo>
                    <a:pt x="3916" y="3242"/>
                  </a:lnTo>
                  <a:lnTo>
                    <a:pt x="5132" y="3647"/>
                  </a:lnTo>
                  <a:lnTo>
                    <a:pt x="6482" y="4052"/>
                  </a:lnTo>
                  <a:lnTo>
                    <a:pt x="8238" y="4322"/>
                  </a:lnTo>
                  <a:lnTo>
                    <a:pt x="10263" y="4592"/>
                  </a:lnTo>
                  <a:lnTo>
                    <a:pt x="12559" y="4727"/>
                  </a:lnTo>
                  <a:lnTo>
                    <a:pt x="62660" y="4727"/>
                  </a:lnTo>
                  <a:lnTo>
                    <a:pt x="64956" y="4592"/>
                  </a:lnTo>
                  <a:lnTo>
                    <a:pt x="66981" y="4322"/>
                  </a:lnTo>
                  <a:lnTo>
                    <a:pt x="68602" y="4052"/>
                  </a:lnTo>
                  <a:lnTo>
                    <a:pt x="70087" y="3647"/>
                  </a:lnTo>
                  <a:lnTo>
                    <a:pt x="71303" y="3242"/>
                  </a:lnTo>
                  <a:lnTo>
                    <a:pt x="72383" y="2837"/>
                  </a:lnTo>
                  <a:lnTo>
                    <a:pt x="73193" y="2297"/>
                  </a:lnTo>
                  <a:lnTo>
                    <a:pt x="73868" y="1892"/>
                  </a:lnTo>
                  <a:lnTo>
                    <a:pt x="74274" y="1486"/>
                  </a:lnTo>
                  <a:lnTo>
                    <a:pt x="74949" y="676"/>
                  </a:lnTo>
                  <a:lnTo>
                    <a:pt x="75084" y="136"/>
                  </a:lnTo>
                  <a:lnTo>
                    <a:pt x="75084"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9" name="Google Shape;4179;p30"/>
            <p:cNvSpPr/>
            <p:nvPr/>
          </p:nvSpPr>
          <p:spPr>
            <a:xfrm>
              <a:off x="4056450" y="2268350"/>
              <a:ext cx="1877100" cy="202600"/>
            </a:xfrm>
            <a:custGeom>
              <a:avLst/>
              <a:gdLst/>
              <a:ahLst/>
              <a:cxnLst/>
              <a:rect l="l" t="t" r="r" b="b"/>
              <a:pathLst>
                <a:path w="75084" h="8104" extrusionOk="0">
                  <a:moveTo>
                    <a:pt x="16070" y="1"/>
                  </a:moveTo>
                  <a:lnTo>
                    <a:pt x="14855" y="1081"/>
                  </a:lnTo>
                  <a:lnTo>
                    <a:pt x="13504" y="2161"/>
                  </a:lnTo>
                  <a:lnTo>
                    <a:pt x="11884" y="2972"/>
                  </a:lnTo>
                  <a:lnTo>
                    <a:pt x="9993" y="3647"/>
                  </a:lnTo>
                  <a:lnTo>
                    <a:pt x="7968" y="4052"/>
                  </a:lnTo>
                  <a:lnTo>
                    <a:pt x="5537" y="4322"/>
                  </a:lnTo>
                  <a:lnTo>
                    <a:pt x="2971" y="4457"/>
                  </a:lnTo>
                  <a:lnTo>
                    <a:pt x="0" y="4187"/>
                  </a:lnTo>
                  <a:lnTo>
                    <a:pt x="810" y="4862"/>
                  </a:lnTo>
                  <a:lnTo>
                    <a:pt x="1756" y="5537"/>
                  </a:lnTo>
                  <a:lnTo>
                    <a:pt x="2836" y="6078"/>
                  </a:lnTo>
                  <a:lnTo>
                    <a:pt x="3916" y="6483"/>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483"/>
                  </a:lnTo>
                  <a:lnTo>
                    <a:pt x="72383" y="6078"/>
                  </a:lnTo>
                  <a:lnTo>
                    <a:pt x="73463" y="5537"/>
                  </a:lnTo>
                  <a:lnTo>
                    <a:pt x="74409" y="4862"/>
                  </a:lnTo>
                  <a:lnTo>
                    <a:pt x="75084" y="4187"/>
                  </a:lnTo>
                  <a:lnTo>
                    <a:pt x="72248" y="4457"/>
                  </a:lnTo>
                  <a:lnTo>
                    <a:pt x="69682" y="4322"/>
                  </a:lnTo>
                  <a:lnTo>
                    <a:pt x="67251" y="4052"/>
                  </a:lnTo>
                  <a:lnTo>
                    <a:pt x="65226" y="3647"/>
                  </a:lnTo>
                  <a:lnTo>
                    <a:pt x="63335" y="2972"/>
                  </a:lnTo>
                  <a:lnTo>
                    <a:pt x="61715" y="2161"/>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0" name="Google Shape;4180;p30"/>
            <p:cNvSpPr/>
            <p:nvPr/>
          </p:nvSpPr>
          <p:spPr>
            <a:xfrm>
              <a:off x="4056450" y="3109000"/>
              <a:ext cx="1877100" cy="118175"/>
            </a:xfrm>
            <a:custGeom>
              <a:avLst/>
              <a:gdLst/>
              <a:ahLst/>
              <a:cxnLst/>
              <a:rect l="l" t="t" r="r" b="b"/>
              <a:pathLst>
                <a:path w="75084" h="4727" extrusionOk="0">
                  <a:moveTo>
                    <a:pt x="0" y="0"/>
                  </a:moveTo>
                  <a:lnTo>
                    <a:pt x="135" y="135"/>
                  </a:lnTo>
                  <a:lnTo>
                    <a:pt x="270" y="675"/>
                  </a:lnTo>
                  <a:lnTo>
                    <a:pt x="945" y="1486"/>
                  </a:lnTo>
                  <a:lnTo>
                    <a:pt x="1351" y="1891"/>
                  </a:lnTo>
                  <a:lnTo>
                    <a:pt x="2026" y="2431"/>
                  </a:lnTo>
                  <a:lnTo>
                    <a:pt x="2836" y="2836"/>
                  </a:lnTo>
                  <a:lnTo>
                    <a:pt x="3916" y="3241"/>
                  </a:lnTo>
                  <a:lnTo>
                    <a:pt x="5132" y="3646"/>
                  </a:lnTo>
                  <a:lnTo>
                    <a:pt x="6482" y="4051"/>
                  </a:lnTo>
                  <a:lnTo>
                    <a:pt x="8238" y="4322"/>
                  </a:lnTo>
                  <a:lnTo>
                    <a:pt x="10263" y="4592"/>
                  </a:lnTo>
                  <a:lnTo>
                    <a:pt x="12559" y="4727"/>
                  </a:lnTo>
                  <a:lnTo>
                    <a:pt x="62660" y="4727"/>
                  </a:lnTo>
                  <a:lnTo>
                    <a:pt x="64956" y="4592"/>
                  </a:lnTo>
                  <a:lnTo>
                    <a:pt x="66981" y="4322"/>
                  </a:lnTo>
                  <a:lnTo>
                    <a:pt x="68602" y="4051"/>
                  </a:lnTo>
                  <a:lnTo>
                    <a:pt x="70087" y="3646"/>
                  </a:lnTo>
                  <a:lnTo>
                    <a:pt x="71303" y="3241"/>
                  </a:lnTo>
                  <a:lnTo>
                    <a:pt x="72383" y="2836"/>
                  </a:lnTo>
                  <a:lnTo>
                    <a:pt x="73193" y="2431"/>
                  </a:lnTo>
                  <a:lnTo>
                    <a:pt x="73868" y="1891"/>
                  </a:lnTo>
                  <a:lnTo>
                    <a:pt x="74274" y="1486"/>
                  </a:lnTo>
                  <a:lnTo>
                    <a:pt x="74949" y="675"/>
                  </a:lnTo>
                  <a:lnTo>
                    <a:pt x="75084" y="135"/>
                  </a:lnTo>
                  <a:lnTo>
                    <a:pt x="75084" y="0"/>
                  </a:lnTo>
                  <a:lnTo>
                    <a:pt x="74409" y="675"/>
                  </a:lnTo>
                  <a:lnTo>
                    <a:pt x="73463" y="1351"/>
                  </a:lnTo>
                  <a:lnTo>
                    <a:pt x="72383" y="1891"/>
                  </a:lnTo>
                  <a:lnTo>
                    <a:pt x="71303" y="2431"/>
                  </a:lnTo>
                  <a:lnTo>
                    <a:pt x="70087" y="2701"/>
                  </a:lnTo>
                  <a:lnTo>
                    <a:pt x="68737" y="3106"/>
                  </a:lnTo>
                  <a:lnTo>
                    <a:pt x="65901" y="3511"/>
                  </a:lnTo>
                  <a:lnTo>
                    <a:pt x="63065" y="3781"/>
                  </a:lnTo>
                  <a:lnTo>
                    <a:pt x="60094" y="3916"/>
                  </a:lnTo>
                  <a:lnTo>
                    <a:pt x="15125" y="3916"/>
                  </a:lnTo>
                  <a:lnTo>
                    <a:pt x="12154" y="3781"/>
                  </a:lnTo>
                  <a:lnTo>
                    <a:pt x="9318" y="3511"/>
                  </a:lnTo>
                  <a:lnTo>
                    <a:pt x="6482" y="3106"/>
                  </a:lnTo>
                  <a:lnTo>
                    <a:pt x="5132" y="2701"/>
                  </a:lnTo>
                  <a:lnTo>
                    <a:pt x="3916" y="2431"/>
                  </a:lnTo>
                  <a:lnTo>
                    <a:pt x="2836" y="1891"/>
                  </a:lnTo>
                  <a:lnTo>
                    <a:pt x="1756" y="1351"/>
                  </a:lnTo>
                  <a:lnTo>
                    <a:pt x="810" y="675"/>
                  </a:lnTo>
                  <a:lnTo>
                    <a:pt x="0" y="0"/>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1" name="Google Shape;4181;p30"/>
            <p:cNvSpPr/>
            <p:nvPr/>
          </p:nvSpPr>
          <p:spPr>
            <a:xfrm>
              <a:off x="4056450" y="3004325"/>
              <a:ext cx="1877100" cy="202600"/>
            </a:xfrm>
            <a:custGeom>
              <a:avLst/>
              <a:gdLst/>
              <a:ahLst/>
              <a:cxnLst/>
              <a:rect l="l" t="t" r="r" b="b"/>
              <a:pathLst>
                <a:path w="75084" h="8104" extrusionOk="0">
                  <a:moveTo>
                    <a:pt x="16070" y="1"/>
                  </a:moveTo>
                  <a:lnTo>
                    <a:pt x="14855" y="1081"/>
                  </a:lnTo>
                  <a:lnTo>
                    <a:pt x="13504" y="2162"/>
                  </a:lnTo>
                  <a:lnTo>
                    <a:pt x="11884" y="2972"/>
                  </a:lnTo>
                  <a:lnTo>
                    <a:pt x="9993" y="3647"/>
                  </a:lnTo>
                  <a:lnTo>
                    <a:pt x="7968" y="4187"/>
                  </a:lnTo>
                  <a:lnTo>
                    <a:pt x="5537" y="4457"/>
                  </a:lnTo>
                  <a:lnTo>
                    <a:pt x="2971" y="4457"/>
                  </a:lnTo>
                  <a:lnTo>
                    <a:pt x="0" y="4187"/>
                  </a:lnTo>
                  <a:lnTo>
                    <a:pt x="810" y="4862"/>
                  </a:lnTo>
                  <a:lnTo>
                    <a:pt x="1756" y="5538"/>
                  </a:lnTo>
                  <a:lnTo>
                    <a:pt x="2836" y="6078"/>
                  </a:lnTo>
                  <a:lnTo>
                    <a:pt x="3916" y="6618"/>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618"/>
                  </a:lnTo>
                  <a:lnTo>
                    <a:pt x="72383" y="6078"/>
                  </a:lnTo>
                  <a:lnTo>
                    <a:pt x="73463" y="5538"/>
                  </a:lnTo>
                  <a:lnTo>
                    <a:pt x="74409" y="4862"/>
                  </a:lnTo>
                  <a:lnTo>
                    <a:pt x="75084" y="4187"/>
                  </a:lnTo>
                  <a:lnTo>
                    <a:pt x="75084" y="4187"/>
                  </a:lnTo>
                  <a:lnTo>
                    <a:pt x="72248" y="4457"/>
                  </a:lnTo>
                  <a:lnTo>
                    <a:pt x="69682" y="4457"/>
                  </a:lnTo>
                  <a:lnTo>
                    <a:pt x="67251" y="4187"/>
                  </a:lnTo>
                  <a:lnTo>
                    <a:pt x="65226" y="3647"/>
                  </a:lnTo>
                  <a:lnTo>
                    <a:pt x="63335" y="2972"/>
                  </a:lnTo>
                  <a:lnTo>
                    <a:pt x="61715" y="2162"/>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2" name="Google Shape;4182;p30"/>
            <p:cNvSpPr/>
            <p:nvPr/>
          </p:nvSpPr>
          <p:spPr>
            <a:xfrm>
              <a:off x="4512200" y="1755200"/>
              <a:ext cx="968975" cy="513175"/>
            </a:xfrm>
            <a:custGeom>
              <a:avLst/>
              <a:gdLst/>
              <a:ahLst/>
              <a:cxnLst/>
              <a:rect l="l" t="t" r="r" b="b"/>
              <a:pathLst>
                <a:path w="38759" h="20527" extrusionOk="0">
                  <a:moveTo>
                    <a:pt x="1" y="0"/>
                  </a:moveTo>
                  <a:lnTo>
                    <a:pt x="1" y="20527"/>
                  </a:lnTo>
                  <a:lnTo>
                    <a:pt x="38758" y="2052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3" name="Google Shape;4183;p30"/>
            <p:cNvSpPr/>
            <p:nvPr/>
          </p:nvSpPr>
          <p:spPr>
            <a:xfrm>
              <a:off x="4849825" y="1876725"/>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4" name="Google Shape;4184;p30"/>
            <p:cNvSpPr/>
            <p:nvPr/>
          </p:nvSpPr>
          <p:spPr>
            <a:xfrm>
              <a:off x="4512200" y="175520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5" name="Google Shape;4185;p30"/>
            <p:cNvSpPr/>
            <p:nvPr/>
          </p:nvSpPr>
          <p:spPr>
            <a:xfrm>
              <a:off x="4512200" y="184635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6" name="Google Shape;4186;p30"/>
            <p:cNvSpPr/>
            <p:nvPr/>
          </p:nvSpPr>
          <p:spPr>
            <a:xfrm>
              <a:off x="4978100" y="1785575"/>
              <a:ext cx="37175" cy="60800"/>
            </a:xfrm>
            <a:custGeom>
              <a:avLst/>
              <a:gdLst/>
              <a:ahLst/>
              <a:cxnLst/>
              <a:rect l="l" t="t" r="r" b="b"/>
              <a:pathLst>
                <a:path w="1487" h="2432" extrusionOk="0">
                  <a:moveTo>
                    <a:pt x="1" y="1"/>
                  </a:moveTo>
                  <a:lnTo>
                    <a:pt x="1" y="2431"/>
                  </a:lnTo>
                  <a:lnTo>
                    <a:pt x="1486" y="2431"/>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7" name="Google Shape;4187;p30"/>
            <p:cNvSpPr/>
            <p:nvPr/>
          </p:nvSpPr>
          <p:spPr>
            <a:xfrm>
              <a:off x="4512200"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8" name="Google Shape;4188;p30"/>
            <p:cNvSpPr/>
            <p:nvPr/>
          </p:nvSpPr>
          <p:spPr>
            <a:xfrm>
              <a:off x="4539225" y="2035400"/>
              <a:ext cx="310625" cy="23675"/>
            </a:xfrm>
            <a:custGeom>
              <a:avLst/>
              <a:gdLst/>
              <a:ahLst/>
              <a:cxnLst/>
              <a:rect l="l" t="t" r="r" b="b"/>
              <a:pathLst>
                <a:path w="12425" h="947" extrusionOk="0">
                  <a:moveTo>
                    <a:pt x="0" y="1"/>
                  </a:moveTo>
                  <a:lnTo>
                    <a:pt x="0" y="946"/>
                  </a:lnTo>
                  <a:lnTo>
                    <a:pt x="12424" y="946"/>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9" name="Google Shape;4189;p30"/>
            <p:cNvSpPr/>
            <p:nvPr/>
          </p:nvSpPr>
          <p:spPr>
            <a:xfrm>
              <a:off x="5143525" y="2035400"/>
              <a:ext cx="310625" cy="23675"/>
            </a:xfrm>
            <a:custGeom>
              <a:avLst/>
              <a:gdLst/>
              <a:ahLst/>
              <a:cxnLst/>
              <a:rect l="l" t="t" r="r" b="b"/>
              <a:pathLst>
                <a:path w="12425" h="947" extrusionOk="0">
                  <a:moveTo>
                    <a:pt x="1" y="1"/>
                  </a:moveTo>
                  <a:lnTo>
                    <a:pt x="1" y="946"/>
                  </a:lnTo>
                  <a:lnTo>
                    <a:pt x="12425" y="946"/>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0" name="Google Shape;4190;p30"/>
            <p:cNvSpPr/>
            <p:nvPr/>
          </p:nvSpPr>
          <p:spPr>
            <a:xfrm>
              <a:off x="5454125"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1" name="Google Shape;4191;p30"/>
            <p:cNvSpPr/>
            <p:nvPr/>
          </p:nvSpPr>
          <p:spPr>
            <a:xfrm>
              <a:off x="4512200" y="2491175"/>
              <a:ext cx="968975" cy="506425"/>
            </a:xfrm>
            <a:custGeom>
              <a:avLst/>
              <a:gdLst/>
              <a:ahLst/>
              <a:cxnLst/>
              <a:rect l="l" t="t" r="r" b="b"/>
              <a:pathLst>
                <a:path w="38759" h="20257" extrusionOk="0">
                  <a:moveTo>
                    <a:pt x="1" y="0"/>
                  </a:moveTo>
                  <a:lnTo>
                    <a:pt x="1" y="20257"/>
                  </a:lnTo>
                  <a:lnTo>
                    <a:pt x="38758" y="2025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2" name="Google Shape;4192;p30"/>
            <p:cNvSpPr/>
            <p:nvPr/>
          </p:nvSpPr>
          <p:spPr>
            <a:xfrm>
              <a:off x="4849825" y="2612700"/>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3" name="Google Shape;4193;p30"/>
            <p:cNvSpPr/>
            <p:nvPr/>
          </p:nvSpPr>
          <p:spPr>
            <a:xfrm>
              <a:off x="4512200" y="2491175"/>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4" name="Google Shape;4194;p30"/>
            <p:cNvSpPr/>
            <p:nvPr/>
          </p:nvSpPr>
          <p:spPr>
            <a:xfrm>
              <a:off x="4512200" y="2582325"/>
              <a:ext cx="968975" cy="30400"/>
            </a:xfrm>
            <a:custGeom>
              <a:avLst/>
              <a:gdLst/>
              <a:ahLst/>
              <a:cxnLst/>
              <a:rect l="l" t="t" r="r" b="b"/>
              <a:pathLst>
                <a:path w="38759" h="1216"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5" name="Google Shape;4195;p30"/>
            <p:cNvSpPr/>
            <p:nvPr/>
          </p:nvSpPr>
          <p:spPr>
            <a:xfrm>
              <a:off x="4978100" y="2521550"/>
              <a:ext cx="37175" cy="60800"/>
            </a:xfrm>
            <a:custGeom>
              <a:avLst/>
              <a:gdLst/>
              <a:ahLst/>
              <a:cxnLst/>
              <a:rect l="l" t="t" r="r" b="b"/>
              <a:pathLst>
                <a:path w="1487" h="2432" extrusionOk="0">
                  <a:moveTo>
                    <a:pt x="1" y="1"/>
                  </a:moveTo>
                  <a:lnTo>
                    <a:pt x="1" y="2432"/>
                  </a:lnTo>
                  <a:lnTo>
                    <a:pt x="1486" y="2432"/>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6" name="Google Shape;4196;p30"/>
            <p:cNvSpPr/>
            <p:nvPr/>
          </p:nvSpPr>
          <p:spPr>
            <a:xfrm>
              <a:off x="4512200"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7" name="Google Shape;4197;p30"/>
            <p:cNvSpPr/>
            <p:nvPr/>
          </p:nvSpPr>
          <p:spPr>
            <a:xfrm>
              <a:off x="4539225" y="2771375"/>
              <a:ext cx="310625" cy="27050"/>
            </a:xfrm>
            <a:custGeom>
              <a:avLst/>
              <a:gdLst/>
              <a:ahLst/>
              <a:cxnLst/>
              <a:rect l="l" t="t" r="r" b="b"/>
              <a:pathLst>
                <a:path w="12425" h="1082" extrusionOk="0">
                  <a:moveTo>
                    <a:pt x="0" y="1"/>
                  </a:moveTo>
                  <a:lnTo>
                    <a:pt x="0" y="1081"/>
                  </a:lnTo>
                  <a:lnTo>
                    <a:pt x="12424" y="1081"/>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8" name="Google Shape;4198;p30"/>
            <p:cNvSpPr/>
            <p:nvPr/>
          </p:nvSpPr>
          <p:spPr>
            <a:xfrm>
              <a:off x="5143525" y="2771375"/>
              <a:ext cx="310625" cy="27050"/>
            </a:xfrm>
            <a:custGeom>
              <a:avLst/>
              <a:gdLst/>
              <a:ahLst/>
              <a:cxnLst/>
              <a:rect l="l" t="t" r="r" b="b"/>
              <a:pathLst>
                <a:path w="12425" h="1082" extrusionOk="0">
                  <a:moveTo>
                    <a:pt x="1" y="1"/>
                  </a:moveTo>
                  <a:lnTo>
                    <a:pt x="1" y="1081"/>
                  </a:lnTo>
                  <a:lnTo>
                    <a:pt x="12425" y="1081"/>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9" name="Google Shape;4199;p30"/>
            <p:cNvSpPr/>
            <p:nvPr/>
          </p:nvSpPr>
          <p:spPr>
            <a:xfrm>
              <a:off x="5454125"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0" name="Google Shape;4200;p30"/>
            <p:cNvSpPr/>
            <p:nvPr/>
          </p:nvSpPr>
          <p:spPr>
            <a:xfrm>
              <a:off x="4427800" y="2129925"/>
              <a:ext cx="1134400" cy="13550"/>
            </a:xfrm>
            <a:custGeom>
              <a:avLst/>
              <a:gdLst/>
              <a:ahLst/>
              <a:cxnLst/>
              <a:rect l="l" t="t" r="r" b="b"/>
              <a:pathLst>
                <a:path w="45376" h="542" extrusionOk="0">
                  <a:moveTo>
                    <a:pt x="1" y="1"/>
                  </a:moveTo>
                  <a:lnTo>
                    <a:pt x="1" y="541"/>
                  </a:lnTo>
                  <a:lnTo>
                    <a:pt x="45375" y="541"/>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1" name="Google Shape;4201;p30"/>
            <p:cNvSpPr/>
            <p:nvPr/>
          </p:nvSpPr>
          <p:spPr>
            <a:xfrm>
              <a:off x="4427800" y="217045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2" name="Google Shape;4202;p30"/>
            <p:cNvSpPr/>
            <p:nvPr/>
          </p:nvSpPr>
          <p:spPr>
            <a:xfrm>
              <a:off x="4721525" y="2143450"/>
              <a:ext cx="16900" cy="124925"/>
            </a:xfrm>
            <a:custGeom>
              <a:avLst/>
              <a:gdLst/>
              <a:ahLst/>
              <a:cxnLst/>
              <a:rect l="l" t="t" r="r" b="b"/>
              <a:pathLst>
                <a:path w="676" h="4997" extrusionOk="0">
                  <a:moveTo>
                    <a:pt x="0" y="0"/>
                  </a:moveTo>
                  <a:lnTo>
                    <a:pt x="0" y="4997"/>
                  </a:lnTo>
                  <a:lnTo>
                    <a:pt x="676" y="4997"/>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3" name="Google Shape;4203;p30"/>
            <p:cNvSpPr/>
            <p:nvPr/>
          </p:nvSpPr>
          <p:spPr>
            <a:xfrm>
              <a:off x="445482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4" name="Google Shape;4204;p30"/>
            <p:cNvSpPr/>
            <p:nvPr/>
          </p:nvSpPr>
          <p:spPr>
            <a:xfrm>
              <a:off x="4984850" y="2143450"/>
              <a:ext cx="20300" cy="124925"/>
            </a:xfrm>
            <a:custGeom>
              <a:avLst/>
              <a:gdLst/>
              <a:ahLst/>
              <a:cxnLst/>
              <a:rect l="l" t="t" r="r" b="b"/>
              <a:pathLst>
                <a:path w="812" h="4997" extrusionOk="0">
                  <a:moveTo>
                    <a:pt x="1" y="0"/>
                  </a:moveTo>
                  <a:lnTo>
                    <a:pt x="1"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5" name="Google Shape;4205;p30"/>
            <p:cNvSpPr/>
            <p:nvPr/>
          </p:nvSpPr>
          <p:spPr>
            <a:xfrm>
              <a:off x="525157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6" name="Google Shape;4206;p30"/>
            <p:cNvSpPr/>
            <p:nvPr/>
          </p:nvSpPr>
          <p:spPr>
            <a:xfrm>
              <a:off x="5514900" y="2143450"/>
              <a:ext cx="20275" cy="124925"/>
            </a:xfrm>
            <a:custGeom>
              <a:avLst/>
              <a:gdLst/>
              <a:ahLst/>
              <a:cxnLst/>
              <a:rect l="l" t="t" r="r" b="b"/>
              <a:pathLst>
                <a:path w="811" h="4997" extrusionOk="0">
                  <a:moveTo>
                    <a:pt x="0" y="0"/>
                  </a:moveTo>
                  <a:lnTo>
                    <a:pt x="0"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7" name="Google Shape;4207;p30"/>
            <p:cNvSpPr/>
            <p:nvPr/>
          </p:nvSpPr>
          <p:spPr>
            <a:xfrm>
              <a:off x="4427800" y="221095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8" name="Google Shape;4208;p30"/>
            <p:cNvSpPr/>
            <p:nvPr/>
          </p:nvSpPr>
          <p:spPr>
            <a:xfrm>
              <a:off x="4427800" y="225147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9" name="Google Shape;4209;p30"/>
            <p:cNvSpPr/>
            <p:nvPr/>
          </p:nvSpPr>
          <p:spPr>
            <a:xfrm>
              <a:off x="4427800" y="2865925"/>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0" name="Google Shape;4210;p30"/>
            <p:cNvSpPr/>
            <p:nvPr/>
          </p:nvSpPr>
          <p:spPr>
            <a:xfrm>
              <a:off x="4427800" y="2906425"/>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1" name="Google Shape;4211;p30"/>
            <p:cNvSpPr/>
            <p:nvPr/>
          </p:nvSpPr>
          <p:spPr>
            <a:xfrm>
              <a:off x="4721525" y="2882800"/>
              <a:ext cx="16900" cy="121550"/>
            </a:xfrm>
            <a:custGeom>
              <a:avLst/>
              <a:gdLst/>
              <a:ahLst/>
              <a:cxnLst/>
              <a:rect l="l" t="t" r="r" b="b"/>
              <a:pathLst>
                <a:path w="676" h="4862" extrusionOk="0">
                  <a:moveTo>
                    <a:pt x="0" y="0"/>
                  </a:moveTo>
                  <a:lnTo>
                    <a:pt x="0" y="4862"/>
                  </a:lnTo>
                  <a:lnTo>
                    <a:pt x="676" y="4862"/>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2" name="Google Shape;4212;p30"/>
            <p:cNvSpPr/>
            <p:nvPr/>
          </p:nvSpPr>
          <p:spPr>
            <a:xfrm>
              <a:off x="445482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3" name="Google Shape;4213;p30"/>
            <p:cNvSpPr/>
            <p:nvPr/>
          </p:nvSpPr>
          <p:spPr>
            <a:xfrm>
              <a:off x="4984850" y="2882800"/>
              <a:ext cx="20300" cy="121550"/>
            </a:xfrm>
            <a:custGeom>
              <a:avLst/>
              <a:gdLst/>
              <a:ahLst/>
              <a:cxnLst/>
              <a:rect l="l" t="t" r="r" b="b"/>
              <a:pathLst>
                <a:path w="812" h="4862" extrusionOk="0">
                  <a:moveTo>
                    <a:pt x="1" y="0"/>
                  </a:moveTo>
                  <a:lnTo>
                    <a:pt x="1"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4" name="Google Shape;4214;p30"/>
            <p:cNvSpPr/>
            <p:nvPr/>
          </p:nvSpPr>
          <p:spPr>
            <a:xfrm>
              <a:off x="525157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5" name="Google Shape;4215;p30"/>
            <p:cNvSpPr/>
            <p:nvPr/>
          </p:nvSpPr>
          <p:spPr>
            <a:xfrm>
              <a:off x="5514900" y="2882800"/>
              <a:ext cx="20275" cy="121550"/>
            </a:xfrm>
            <a:custGeom>
              <a:avLst/>
              <a:gdLst/>
              <a:ahLst/>
              <a:cxnLst/>
              <a:rect l="l" t="t" r="r" b="b"/>
              <a:pathLst>
                <a:path w="811" h="4862" extrusionOk="0">
                  <a:moveTo>
                    <a:pt x="0" y="0"/>
                  </a:moveTo>
                  <a:lnTo>
                    <a:pt x="0"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6" name="Google Shape;4216;p30"/>
            <p:cNvSpPr/>
            <p:nvPr/>
          </p:nvSpPr>
          <p:spPr>
            <a:xfrm>
              <a:off x="4427800" y="2946950"/>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7" name="Google Shape;4217;p30"/>
            <p:cNvSpPr/>
            <p:nvPr/>
          </p:nvSpPr>
          <p:spPr>
            <a:xfrm>
              <a:off x="4427800" y="2987450"/>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8" name="Google Shape;4218;p30"/>
            <p:cNvSpPr/>
            <p:nvPr/>
          </p:nvSpPr>
          <p:spPr>
            <a:xfrm>
              <a:off x="4056450" y="3844975"/>
              <a:ext cx="1877100" cy="121550"/>
            </a:xfrm>
            <a:custGeom>
              <a:avLst/>
              <a:gdLst/>
              <a:ahLst/>
              <a:cxnLst/>
              <a:rect l="l" t="t" r="r" b="b"/>
              <a:pathLst>
                <a:path w="75084" h="4862" extrusionOk="0">
                  <a:moveTo>
                    <a:pt x="75084" y="0"/>
                  </a:moveTo>
                  <a:lnTo>
                    <a:pt x="74409" y="811"/>
                  </a:lnTo>
                  <a:lnTo>
                    <a:pt x="73463" y="1351"/>
                  </a:lnTo>
                  <a:lnTo>
                    <a:pt x="72383" y="1891"/>
                  </a:lnTo>
                  <a:lnTo>
                    <a:pt x="71303" y="2431"/>
                  </a:lnTo>
                  <a:lnTo>
                    <a:pt x="70087" y="2836"/>
                  </a:lnTo>
                  <a:lnTo>
                    <a:pt x="68737" y="3106"/>
                  </a:lnTo>
                  <a:lnTo>
                    <a:pt x="65901" y="3511"/>
                  </a:lnTo>
                  <a:lnTo>
                    <a:pt x="63065" y="3782"/>
                  </a:lnTo>
                  <a:lnTo>
                    <a:pt x="60094" y="3917"/>
                  </a:lnTo>
                  <a:lnTo>
                    <a:pt x="15125" y="3917"/>
                  </a:lnTo>
                  <a:lnTo>
                    <a:pt x="12154" y="3782"/>
                  </a:lnTo>
                  <a:lnTo>
                    <a:pt x="9318" y="3511"/>
                  </a:lnTo>
                  <a:lnTo>
                    <a:pt x="6482" y="3106"/>
                  </a:lnTo>
                  <a:lnTo>
                    <a:pt x="5132" y="2836"/>
                  </a:lnTo>
                  <a:lnTo>
                    <a:pt x="3916" y="2431"/>
                  </a:lnTo>
                  <a:lnTo>
                    <a:pt x="2836" y="1891"/>
                  </a:lnTo>
                  <a:lnTo>
                    <a:pt x="1756" y="1351"/>
                  </a:lnTo>
                  <a:lnTo>
                    <a:pt x="810" y="811"/>
                  </a:lnTo>
                  <a:lnTo>
                    <a:pt x="0" y="0"/>
                  </a:lnTo>
                  <a:lnTo>
                    <a:pt x="135" y="270"/>
                  </a:lnTo>
                  <a:lnTo>
                    <a:pt x="270" y="811"/>
                  </a:lnTo>
                  <a:lnTo>
                    <a:pt x="945" y="1486"/>
                  </a:lnTo>
                  <a:lnTo>
                    <a:pt x="1351" y="2026"/>
                  </a:lnTo>
                  <a:lnTo>
                    <a:pt x="2026" y="2431"/>
                  </a:lnTo>
                  <a:lnTo>
                    <a:pt x="2836" y="2836"/>
                  </a:lnTo>
                  <a:lnTo>
                    <a:pt x="3916" y="3241"/>
                  </a:lnTo>
                  <a:lnTo>
                    <a:pt x="5132" y="3647"/>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647"/>
                  </a:lnTo>
                  <a:lnTo>
                    <a:pt x="71303" y="3241"/>
                  </a:lnTo>
                  <a:lnTo>
                    <a:pt x="72383" y="2836"/>
                  </a:lnTo>
                  <a:lnTo>
                    <a:pt x="73193" y="2431"/>
                  </a:lnTo>
                  <a:lnTo>
                    <a:pt x="73868" y="2026"/>
                  </a:lnTo>
                  <a:lnTo>
                    <a:pt x="74274" y="1486"/>
                  </a:lnTo>
                  <a:lnTo>
                    <a:pt x="74949" y="811"/>
                  </a:lnTo>
                  <a:lnTo>
                    <a:pt x="75084" y="270"/>
                  </a:lnTo>
                  <a:lnTo>
                    <a:pt x="7508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9" name="Google Shape;4219;p30"/>
            <p:cNvSpPr/>
            <p:nvPr/>
          </p:nvSpPr>
          <p:spPr>
            <a:xfrm>
              <a:off x="4056450" y="3743700"/>
              <a:ext cx="1877100" cy="199200"/>
            </a:xfrm>
            <a:custGeom>
              <a:avLst/>
              <a:gdLst/>
              <a:ahLst/>
              <a:cxnLst/>
              <a:rect l="l" t="t" r="r" b="b"/>
              <a:pathLst>
                <a:path w="75084" h="7968" extrusionOk="0">
                  <a:moveTo>
                    <a:pt x="16070" y="0"/>
                  </a:moveTo>
                  <a:lnTo>
                    <a:pt x="14855" y="1080"/>
                  </a:lnTo>
                  <a:lnTo>
                    <a:pt x="13504" y="2026"/>
                  </a:lnTo>
                  <a:lnTo>
                    <a:pt x="11884" y="2836"/>
                  </a:lnTo>
                  <a:lnTo>
                    <a:pt x="9993" y="3511"/>
                  </a:lnTo>
                  <a:lnTo>
                    <a:pt x="7968" y="4051"/>
                  </a:lnTo>
                  <a:lnTo>
                    <a:pt x="5537" y="4321"/>
                  </a:lnTo>
                  <a:lnTo>
                    <a:pt x="2971" y="4321"/>
                  </a:lnTo>
                  <a:lnTo>
                    <a:pt x="0" y="4051"/>
                  </a:lnTo>
                  <a:lnTo>
                    <a:pt x="0" y="4051"/>
                  </a:lnTo>
                  <a:lnTo>
                    <a:pt x="810" y="4862"/>
                  </a:lnTo>
                  <a:lnTo>
                    <a:pt x="1756" y="5402"/>
                  </a:lnTo>
                  <a:lnTo>
                    <a:pt x="2836" y="5942"/>
                  </a:lnTo>
                  <a:lnTo>
                    <a:pt x="3916" y="6482"/>
                  </a:lnTo>
                  <a:lnTo>
                    <a:pt x="5132" y="6887"/>
                  </a:lnTo>
                  <a:lnTo>
                    <a:pt x="6482" y="7157"/>
                  </a:lnTo>
                  <a:lnTo>
                    <a:pt x="9318" y="7562"/>
                  </a:lnTo>
                  <a:lnTo>
                    <a:pt x="12154" y="7833"/>
                  </a:lnTo>
                  <a:lnTo>
                    <a:pt x="15125" y="7968"/>
                  </a:lnTo>
                  <a:lnTo>
                    <a:pt x="60094" y="7968"/>
                  </a:lnTo>
                  <a:lnTo>
                    <a:pt x="63065" y="7833"/>
                  </a:lnTo>
                  <a:lnTo>
                    <a:pt x="65901" y="7562"/>
                  </a:lnTo>
                  <a:lnTo>
                    <a:pt x="68737" y="7157"/>
                  </a:lnTo>
                  <a:lnTo>
                    <a:pt x="70087" y="6887"/>
                  </a:lnTo>
                  <a:lnTo>
                    <a:pt x="71303" y="6482"/>
                  </a:lnTo>
                  <a:lnTo>
                    <a:pt x="72383" y="5942"/>
                  </a:lnTo>
                  <a:lnTo>
                    <a:pt x="73463" y="5402"/>
                  </a:lnTo>
                  <a:lnTo>
                    <a:pt x="74409" y="4862"/>
                  </a:lnTo>
                  <a:lnTo>
                    <a:pt x="75084" y="4051"/>
                  </a:lnTo>
                  <a:lnTo>
                    <a:pt x="72248" y="4321"/>
                  </a:lnTo>
                  <a:lnTo>
                    <a:pt x="69682" y="4321"/>
                  </a:lnTo>
                  <a:lnTo>
                    <a:pt x="67251" y="4051"/>
                  </a:lnTo>
                  <a:lnTo>
                    <a:pt x="65226" y="3511"/>
                  </a:lnTo>
                  <a:lnTo>
                    <a:pt x="63335" y="2836"/>
                  </a:lnTo>
                  <a:lnTo>
                    <a:pt x="61715" y="2026"/>
                  </a:lnTo>
                  <a:lnTo>
                    <a:pt x="60364" y="1080"/>
                  </a:lnTo>
                  <a:lnTo>
                    <a:pt x="5914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0" name="Google Shape;4220;p30"/>
            <p:cNvSpPr/>
            <p:nvPr/>
          </p:nvSpPr>
          <p:spPr>
            <a:xfrm>
              <a:off x="4512200" y="3227150"/>
              <a:ext cx="968975" cy="499675"/>
            </a:xfrm>
            <a:custGeom>
              <a:avLst/>
              <a:gdLst/>
              <a:ahLst/>
              <a:cxnLst/>
              <a:rect l="l" t="t" r="r" b="b"/>
              <a:pathLst>
                <a:path w="38759" h="19987" extrusionOk="0">
                  <a:moveTo>
                    <a:pt x="1" y="1"/>
                  </a:moveTo>
                  <a:lnTo>
                    <a:pt x="1" y="19987"/>
                  </a:lnTo>
                  <a:lnTo>
                    <a:pt x="38758" y="19987"/>
                  </a:lnTo>
                  <a:lnTo>
                    <a:pt x="38758"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1" name="Google Shape;4221;p30"/>
            <p:cNvSpPr/>
            <p:nvPr/>
          </p:nvSpPr>
          <p:spPr>
            <a:xfrm>
              <a:off x="4849825" y="3348700"/>
              <a:ext cx="293725" cy="395025"/>
            </a:xfrm>
            <a:custGeom>
              <a:avLst/>
              <a:gdLst/>
              <a:ahLst/>
              <a:cxnLst/>
              <a:rect l="l" t="t" r="r" b="b"/>
              <a:pathLst>
                <a:path w="11749" h="15801" extrusionOk="0">
                  <a:moveTo>
                    <a:pt x="0" y="0"/>
                  </a:moveTo>
                  <a:lnTo>
                    <a:pt x="0" y="15800"/>
                  </a:lnTo>
                  <a:lnTo>
                    <a:pt x="11749" y="15800"/>
                  </a:lnTo>
                  <a:lnTo>
                    <a:pt x="1174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2" name="Google Shape;4222;p30"/>
            <p:cNvSpPr/>
            <p:nvPr/>
          </p:nvSpPr>
          <p:spPr>
            <a:xfrm>
              <a:off x="4512200" y="322715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3" name="Google Shape;4223;p30"/>
            <p:cNvSpPr/>
            <p:nvPr/>
          </p:nvSpPr>
          <p:spPr>
            <a:xfrm>
              <a:off x="4512200" y="331830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4" name="Google Shape;4224;p30"/>
            <p:cNvSpPr/>
            <p:nvPr/>
          </p:nvSpPr>
          <p:spPr>
            <a:xfrm>
              <a:off x="4978100" y="3257550"/>
              <a:ext cx="37175" cy="60775"/>
            </a:xfrm>
            <a:custGeom>
              <a:avLst/>
              <a:gdLst/>
              <a:ahLst/>
              <a:cxnLst/>
              <a:rect l="l" t="t" r="r" b="b"/>
              <a:pathLst>
                <a:path w="1487" h="2431" extrusionOk="0">
                  <a:moveTo>
                    <a:pt x="1" y="0"/>
                  </a:moveTo>
                  <a:lnTo>
                    <a:pt x="1" y="2431"/>
                  </a:lnTo>
                  <a:lnTo>
                    <a:pt x="1486" y="2431"/>
                  </a:lnTo>
                  <a:lnTo>
                    <a:pt x="148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5" name="Google Shape;4225;p30"/>
            <p:cNvSpPr/>
            <p:nvPr/>
          </p:nvSpPr>
          <p:spPr>
            <a:xfrm>
              <a:off x="4512200"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6" name="Google Shape;4226;p30"/>
            <p:cNvSpPr/>
            <p:nvPr/>
          </p:nvSpPr>
          <p:spPr>
            <a:xfrm>
              <a:off x="4539225" y="3510750"/>
              <a:ext cx="310625" cy="23650"/>
            </a:xfrm>
            <a:custGeom>
              <a:avLst/>
              <a:gdLst/>
              <a:ahLst/>
              <a:cxnLst/>
              <a:rect l="l" t="t" r="r" b="b"/>
              <a:pathLst>
                <a:path w="12425" h="946" extrusionOk="0">
                  <a:moveTo>
                    <a:pt x="0" y="0"/>
                  </a:moveTo>
                  <a:lnTo>
                    <a:pt x="0" y="945"/>
                  </a:lnTo>
                  <a:lnTo>
                    <a:pt x="12424" y="945"/>
                  </a:lnTo>
                  <a:lnTo>
                    <a:pt x="1242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7" name="Google Shape;4227;p30"/>
            <p:cNvSpPr/>
            <p:nvPr/>
          </p:nvSpPr>
          <p:spPr>
            <a:xfrm>
              <a:off x="5143525" y="3510750"/>
              <a:ext cx="310625" cy="23650"/>
            </a:xfrm>
            <a:custGeom>
              <a:avLst/>
              <a:gdLst/>
              <a:ahLst/>
              <a:cxnLst/>
              <a:rect l="l" t="t" r="r" b="b"/>
              <a:pathLst>
                <a:path w="12425" h="946" extrusionOk="0">
                  <a:moveTo>
                    <a:pt x="1" y="0"/>
                  </a:moveTo>
                  <a:lnTo>
                    <a:pt x="1" y="945"/>
                  </a:lnTo>
                  <a:lnTo>
                    <a:pt x="12425" y="945"/>
                  </a:lnTo>
                  <a:lnTo>
                    <a:pt x="12425"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8" name="Google Shape;4228;p30"/>
            <p:cNvSpPr/>
            <p:nvPr/>
          </p:nvSpPr>
          <p:spPr>
            <a:xfrm>
              <a:off x="5454125"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9" name="Google Shape;4229;p30"/>
            <p:cNvSpPr/>
            <p:nvPr/>
          </p:nvSpPr>
          <p:spPr>
            <a:xfrm>
              <a:off x="4427800" y="360190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0" name="Google Shape;4230;p30"/>
            <p:cNvSpPr/>
            <p:nvPr/>
          </p:nvSpPr>
          <p:spPr>
            <a:xfrm>
              <a:off x="4427800" y="36424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1" name="Google Shape;4231;p30"/>
            <p:cNvSpPr/>
            <p:nvPr/>
          </p:nvSpPr>
          <p:spPr>
            <a:xfrm>
              <a:off x="4721525" y="3618775"/>
              <a:ext cx="16900" cy="124950"/>
            </a:xfrm>
            <a:custGeom>
              <a:avLst/>
              <a:gdLst/>
              <a:ahLst/>
              <a:cxnLst/>
              <a:rect l="l" t="t" r="r" b="b"/>
              <a:pathLst>
                <a:path w="676" h="4998" extrusionOk="0">
                  <a:moveTo>
                    <a:pt x="0" y="1"/>
                  </a:moveTo>
                  <a:lnTo>
                    <a:pt x="0" y="4997"/>
                  </a:lnTo>
                  <a:lnTo>
                    <a:pt x="676" y="4997"/>
                  </a:lnTo>
                  <a:lnTo>
                    <a:pt x="6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2" name="Google Shape;4232;p30"/>
            <p:cNvSpPr/>
            <p:nvPr/>
          </p:nvSpPr>
          <p:spPr>
            <a:xfrm>
              <a:off x="445482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3" name="Google Shape;4233;p30"/>
            <p:cNvSpPr/>
            <p:nvPr/>
          </p:nvSpPr>
          <p:spPr>
            <a:xfrm>
              <a:off x="4984850" y="3618775"/>
              <a:ext cx="20300" cy="124950"/>
            </a:xfrm>
            <a:custGeom>
              <a:avLst/>
              <a:gdLst/>
              <a:ahLst/>
              <a:cxnLst/>
              <a:rect l="l" t="t" r="r" b="b"/>
              <a:pathLst>
                <a:path w="812" h="4998" extrusionOk="0">
                  <a:moveTo>
                    <a:pt x="1" y="1"/>
                  </a:moveTo>
                  <a:lnTo>
                    <a:pt x="1"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4" name="Google Shape;4234;p30"/>
            <p:cNvSpPr/>
            <p:nvPr/>
          </p:nvSpPr>
          <p:spPr>
            <a:xfrm>
              <a:off x="525157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5" name="Google Shape;4235;p30"/>
            <p:cNvSpPr/>
            <p:nvPr/>
          </p:nvSpPr>
          <p:spPr>
            <a:xfrm>
              <a:off x="5514900" y="3618775"/>
              <a:ext cx="20275" cy="124950"/>
            </a:xfrm>
            <a:custGeom>
              <a:avLst/>
              <a:gdLst/>
              <a:ahLst/>
              <a:cxnLst/>
              <a:rect l="l" t="t" r="r" b="b"/>
              <a:pathLst>
                <a:path w="811" h="4998" extrusionOk="0">
                  <a:moveTo>
                    <a:pt x="0" y="1"/>
                  </a:moveTo>
                  <a:lnTo>
                    <a:pt x="0"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6" name="Google Shape;4236;p30"/>
            <p:cNvSpPr/>
            <p:nvPr/>
          </p:nvSpPr>
          <p:spPr>
            <a:xfrm>
              <a:off x="4427800" y="368292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7" name="Google Shape;4237;p30"/>
            <p:cNvSpPr/>
            <p:nvPr/>
          </p:nvSpPr>
          <p:spPr>
            <a:xfrm>
              <a:off x="4427800" y="37268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8" name="Google Shape;4238;p30"/>
            <p:cNvSpPr/>
            <p:nvPr/>
          </p:nvSpPr>
          <p:spPr>
            <a:xfrm>
              <a:off x="4370425" y="3966500"/>
              <a:ext cx="1252525" cy="678625"/>
            </a:xfrm>
            <a:custGeom>
              <a:avLst/>
              <a:gdLst/>
              <a:ahLst/>
              <a:cxnLst/>
              <a:rect l="l" t="t" r="r" b="b"/>
              <a:pathLst>
                <a:path w="50101" h="27145" extrusionOk="0">
                  <a:moveTo>
                    <a:pt x="0" y="1"/>
                  </a:moveTo>
                  <a:lnTo>
                    <a:pt x="0" y="27144"/>
                  </a:lnTo>
                  <a:lnTo>
                    <a:pt x="50101" y="27144"/>
                  </a:lnTo>
                  <a:lnTo>
                    <a:pt x="50101"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9" name="Google Shape;4239;p30"/>
            <p:cNvSpPr/>
            <p:nvPr/>
          </p:nvSpPr>
          <p:spPr>
            <a:xfrm>
              <a:off x="4805925" y="4128550"/>
              <a:ext cx="381525" cy="516575"/>
            </a:xfrm>
            <a:custGeom>
              <a:avLst/>
              <a:gdLst/>
              <a:ahLst/>
              <a:cxnLst/>
              <a:rect l="l" t="t" r="r" b="b"/>
              <a:pathLst>
                <a:path w="15261" h="20663" extrusionOk="0">
                  <a:moveTo>
                    <a:pt x="1" y="1"/>
                  </a:moveTo>
                  <a:lnTo>
                    <a:pt x="1" y="20662"/>
                  </a:lnTo>
                  <a:lnTo>
                    <a:pt x="15260" y="20662"/>
                  </a:lnTo>
                  <a:lnTo>
                    <a:pt x="1526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0" name="Google Shape;4240;p30"/>
            <p:cNvSpPr/>
            <p:nvPr/>
          </p:nvSpPr>
          <p:spPr>
            <a:xfrm>
              <a:off x="4370425" y="3966500"/>
              <a:ext cx="1252525" cy="40550"/>
            </a:xfrm>
            <a:custGeom>
              <a:avLst/>
              <a:gdLst/>
              <a:ahLst/>
              <a:cxnLst/>
              <a:rect l="l" t="t" r="r" b="b"/>
              <a:pathLst>
                <a:path w="50101" h="1622" extrusionOk="0">
                  <a:moveTo>
                    <a:pt x="0" y="1"/>
                  </a:moveTo>
                  <a:lnTo>
                    <a:pt x="0" y="1621"/>
                  </a:lnTo>
                  <a:lnTo>
                    <a:pt x="50101" y="1621"/>
                  </a:lnTo>
                  <a:lnTo>
                    <a:pt x="501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1" name="Google Shape;4241;p30"/>
            <p:cNvSpPr/>
            <p:nvPr/>
          </p:nvSpPr>
          <p:spPr>
            <a:xfrm>
              <a:off x="4370425" y="4088050"/>
              <a:ext cx="1252525" cy="40525"/>
            </a:xfrm>
            <a:custGeom>
              <a:avLst/>
              <a:gdLst/>
              <a:ahLst/>
              <a:cxnLst/>
              <a:rect l="l" t="t" r="r" b="b"/>
              <a:pathLst>
                <a:path w="50101" h="1621" extrusionOk="0">
                  <a:moveTo>
                    <a:pt x="0" y="0"/>
                  </a:moveTo>
                  <a:lnTo>
                    <a:pt x="0" y="1621"/>
                  </a:lnTo>
                  <a:lnTo>
                    <a:pt x="50101" y="1621"/>
                  </a:lnTo>
                  <a:lnTo>
                    <a:pt x="5010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2" name="Google Shape;4242;p30"/>
            <p:cNvSpPr/>
            <p:nvPr/>
          </p:nvSpPr>
          <p:spPr>
            <a:xfrm>
              <a:off x="4971350" y="4007025"/>
              <a:ext cx="50675" cy="81050"/>
            </a:xfrm>
            <a:custGeom>
              <a:avLst/>
              <a:gdLst/>
              <a:ahLst/>
              <a:cxnLst/>
              <a:rect l="l" t="t" r="r" b="b"/>
              <a:pathLst>
                <a:path w="2027" h="3242" extrusionOk="0">
                  <a:moveTo>
                    <a:pt x="1" y="0"/>
                  </a:moveTo>
                  <a:lnTo>
                    <a:pt x="1" y="3241"/>
                  </a:lnTo>
                  <a:lnTo>
                    <a:pt x="2026" y="3241"/>
                  </a:lnTo>
                  <a:lnTo>
                    <a:pt x="202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3" name="Google Shape;4243;p30"/>
            <p:cNvSpPr/>
            <p:nvPr/>
          </p:nvSpPr>
          <p:spPr>
            <a:xfrm>
              <a:off x="4370425" y="3966500"/>
              <a:ext cx="37150" cy="678625"/>
            </a:xfrm>
            <a:custGeom>
              <a:avLst/>
              <a:gdLst/>
              <a:ahLst/>
              <a:cxnLst/>
              <a:rect l="l" t="t" r="r" b="b"/>
              <a:pathLst>
                <a:path w="1486" h="27145" extrusionOk="0">
                  <a:moveTo>
                    <a:pt x="0" y="1"/>
                  </a:moveTo>
                  <a:lnTo>
                    <a:pt x="0" y="27144"/>
                  </a:lnTo>
                  <a:lnTo>
                    <a:pt x="1486" y="27144"/>
                  </a:lnTo>
                  <a:lnTo>
                    <a:pt x="148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4" name="Google Shape;4244;p30"/>
            <p:cNvSpPr/>
            <p:nvPr/>
          </p:nvSpPr>
          <p:spPr>
            <a:xfrm>
              <a:off x="4407550" y="4344625"/>
              <a:ext cx="398400" cy="33800"/>
            </a:xfrm>
            <a:custGeom>
              <a:avLst/>
              <a:gdLst/>
              <a:ahLst/>
              <a:cxnLst/>
              <a:rect l="l" t="t" r="r" b="b"/>
              <a:pathLst>
                <a:path w="15936" h="1352" extrusionOk="0">
                  <a:moveTo>
                    <a:pt x="1" y="1"/>
                  </a:moveTo>
                  <a:lnTo>
                    <a:pt x="1" y="1351"/>
                  </a:lnTo>
                  <a:lnTo>
                    <a:pt x="15936" y="1351"/>
                  </a:lnTo>
                  <a:lnTo>
                    <a:pt x="1593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5" name="Google Shape;4245;p30"/>
            <p:cNvSpPr/>
            <p:nvPr/>
          </p:nvSpPr>
          <p:spPr>
            <a:xfrm>
              <a:off x="5187425" y="4344625"/>
              <a:ext cx="398400" cy="33800"/>
            </a:xfrm>
            <a:custGeom>
              <a:avLst/>
              <a:gdLst/>
              <a:ahLst/>
              <a:cxnLst/>
              <a:rect l="l" t="t" r="r" b="b"/>
              <a:pathLst>
                <a:path w="15936" h="1352" extrusionOk="0">
                  <a:moveTo>
                    <a:pt x="0" y="1"/>
                  </a:moveTo>
                  <a:lnTo>
                    <a:pt x="0" y="1351"/>
                  </a:lnTo>
                  <a:lnTo>
                    <a:pt x="15935" y="1351"/>
                  </a:lnTo>
                  <a:lnTo>
                    <a:pt x="1593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6" name="Google Shape;4246;p30"/>
            <p:cNvSpPr/>
            <p:nvPr/>
          </p:nvSpPr>
          <p:spPr>
            <a:xfrm>
              <a:off x="5589175" y="3966500"/>
              <a:ext cx="33775" cy="678625"/>
            </a:xfrm>
            <a:custGeom>
              <a:avLst/>
              <a:gdLst/>
              <a:ahLst/>
              <a:cxnLst/>
              <a:rect l="l" t="t" r="r" b="b"/>
              <a:pathLst>
                <a:path w="1351" h="27145" extrusionOk="0">
                  <a:moveTo>
                    <a:pt x="0" y="1"/>
                  </a:moveTo>
                  <a:lnTo>
                    <a:pt x="0" y="27144"/>
                  </a:lnTo>
                  <a:lnTo>
                    <a:pt x="1351" y="27144"/>
                  </a:lnTo>
                  <a:lnTo>
                    <a:pt x="135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7" name="Google Shape;4247;p30"/>
            <p:cNvSpPr/>
            <p:nvPr/>
          </p:nvSpPr>
          <p:spPr>
            <a:xfrm>
              <a:off x="4123950" y="4503300"/>
              <a:ext cx="1742075" cy="16900"/>
            </a:xfrm>
            <a:custGeom>
              <a:avLst/>
              <a:gdLst/>
              <a:ahLst/>
              <a:cxnLst/>
              <a:rect l="l" t="t" r="r" b="b"/>
              <a:pathLst>
                <a:path w="69683" h="676" extrusionOk="0">
                  <a:moveTo>
                    <a:pt x="1" y="1"/>
                  </a:moveTo>
                  <a:lnTo>
                    <a:pt x="1" y="676"/>
                  </a:lnTo>
                  <a:lnTo>
                    <a:pt x="69683" y="676"/>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8" name="Google Shape;4248;p30"/>
            <p:cNvSpPr/>
            <p:nvPr/>
          </p:nvSpPr>
          <p:spPr>
            <a:xfrm>
              <a:off x="4123950" y="45438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9" name="Google Shape;4249;p30"/>
            <p:cNvSpPr/>
            <p:nvPr/>
          </p:nvSpPr>
          <p:spPr>
            <a:xfrm>
              <a:off x="4572975" y="4520175"/>
              <a:ext cx="27025" cy="124950"/>
            </a:xfrm>
            <a:custGeom>
              <a:avLst/>
              <a:gdLst/>
              <a:ahLst/>
              <a:cxnLst/>
              <a:rect l="l" t="t" r="r" b="b"/>
              <a:pathLst>
                <a:path w="1081"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0" name="Google Shape;4250;p30"/>
            <p:cNvSpPr/>
            <p:nvPr/>
          </p:nvSpPr>
          <p:spPr>
            <a:xfrm>
              <a:off x="4164475" y="4520175"/>
              <a:ext cx="27025" cy="124950"/>
            </a:xfrm>
            <a:custGeom>
              <a:avLst/>
              <a:gdLst/>
              <a:ahLst/>
              <a:cxnLst/>
              <a:rect l="l" t="t" r="r" b="b"/>
              <a:pathLst>
                <a:path w="1081" h="4998" extrusionOk="0">
                  <a:moveTo>
                    <a:pt x="0" y="1"/>
                  </a:moveTo>
                  <a:lnTo>
                    <a:pt x="0"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1" name="Google Shape;4251;p30"/>
            <p:cNvSpPr/>
            <p:nvPr/>
          </p:nvSpPr>
          <p:spPr>
            <a:xfrm>
              <a:off x="49814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2" name="Google Shape;4252;p30"/>
            <p:cNvSpPr/>
            <p:nvPr/>
          </p:nvSpPr>
          <p:spPr>
            <a:xfrm>
              <a:off x="53899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3" name="Google Shape;4253;p30"/>
            <p:cNvSpPr/>
            <p:nvPr/>
          </p:nvSpPr>
          <p:spPr>
            <a:xfrm>
              <a:off x="5795125" y="4520175"/>
              <a:ext cx="30400" cy="124950"/>
            </a:xfrm>
            <a:custGeom>
              <a:avLst/>
              <a:gdLst/>
              <a:ahLst/>
              <a:cxnLst/>
              <a:rect l="l" t="t" r="r" b="b"/>
              <a:pathLst>
                <a:path w="1216" h="4998" extrusionOk="0">
                  <a:moveTo>
                    <a:pt x="0" y="1"/>
                  </a:moveTo>
                  <a:lnTo>
                    <a:pt x="0" y="4997"/>
                  </a:lnTo>
                  <a:lnTo>
                    <a:pt x="1215" y="4997"/>
                  </a:lnTo>
                  <a:lnTo>
                    <a:pt x="12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4" name="Google Shape;4254;p30"/>
            <p:cNvSpPr/>
            <p:nvPr/>
          </p:nvSpPr>
          <p:spPr>
            <a:xfrm>
              <a:off x="4123950" y="4587700"/>
              <a:ext cx="1742075" cy="13525"/>
            </a:xfrm>
            <a:custGeom>
              <a:avLst/>
              <a:gdLst/>
              <a:ahLst/>
              <a:cxnLst/>
              <a:rect l="l" t="t" r="r" b="b"/>
              <a:pathLst>
                <a:path w="69683" h="541" extrusionOk="0">
                  <a:moveTo>
                    <a:pt x="1" y="1"/>
                  </a:moveTo>
                  <a:lnTo>
                    <a:pt x="1" y="541"/>
                  </a:lnTo>
                  <a:lnTo>
                    <a:pt x="69683" y="541"/>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5" name="Google Shape;4255;p30"/>
            <p:cNvSpPr/>
            <p:nvPr/>
          </p:nvSpPr>
          <p:spPr>
            <a:xfrm>
              <a:off x="4123950" y="46282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30"/>
            <p:cNvSpPr/>
            <p:nvPr/>
          </p:nvSpPr>
          <p:spPr>
            <a:xfrm>
              <a:off x="4954475" y="1147500"/>
              <a:ext cx="84425" cy="60800"/>
            </a:xfrm>
            <a:custGeom>
              <a:avLst/>
              <a:gdLst/>
              <a:ahLst/>
              <a:cxnLst/>
              <a:rect l="l" t="t" r="r" b="b"/>
              <a:pathLst>
                <a:path w="3377" h="2432" extrusionOk="0">
                  <a:moveTo>
                    <a:pt x="0" y="1"/>
                  </a:moveTo>
                  <a:lnTo>
                    <a:pt x="0" y="2431"/>
                  </a:lnTo>
                  <a:lnTo>
                    <a:pt x="3376" y="2431"/>
                  </a:lnTo>
                  <a:lnTo>
                    <a:pt x="33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30"/>
            <p:cNvSpPr/>
            <p:nvPr/>
          </p:nvSpPr>
          <p:spPr>
            <a:xfrm>
              <a:off x="4961225" y="1130625"/>
              <a:ext cx="70925" cy="16900"/>
            </a:xfrm>
            <a:custGeom>
              <a:avLst/>
              <a:gdLst/>
              <a:ahLst/>
              <a:cxnLst/>
              <a:rect l="l" t="t" r="r" b="b"/>
              <a:pathLst>
                <a:path w="2837" h="676" extrusionOk="0">
                  <a:moveTo>
                    <a:pt x="1" y="0"/>
                  </a:moveTo>
                  <a:lnTo>
                    <a:pt x="1" y="676"/>
                  </a:lnTo>
                  <a:lnTo>
                    <a:pt x="2836" y="676"/>
                  </a:lnTo>
                  <a:lnTo>
                    <a:pt x="28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30"/>
            <p:cNvSpPr/>
            <p:nvPr/>
          </p:nvSpPr>
          <p:spPr>
            <a:xfrm>
              <a:off x="4991600" y="806525"/>
              <a:ext cx="6775" cy="324125"/>
            </a:xfrm>
            <a:custGeom>
              <a:avLst/>
              <a:gdLst/>
              <a:ahLst/>
              <a:cxnLst/>
              <a:rect l="l" t="t" r="r" b="b"/>
              <a:pathLst>
                <a:path w="271" h="12965" extrusionOk="0">
                  <a:moveTo>
                    <a:pt x="136" y="0"/>
                  </a:moveTo>
                  <a:lnTo>
                    <a:pt x="1" y="811"/>
                  </a:lnTo>
                  <a:lnTo>
                    <a:pt x="1" y="12964"/>
                  </a:lnTo>
                  <a:lnTo>
                    <a:pt x="271" y="12964"/>
                  </a:lnTo>
                  <a:lnTo>
                    <a:pt x="271" y="811"/>
                  </a:lnTo>
                  <a:lnTo>
                    <a:pt x="1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30"/>
            <p:cNvSpPr/>
            <p:nvPr/>
          </p:nvSpPr>
          <p:spPr>
            <a:xfrm>
              <a:off x="4967975" y="1059725"/>
              <a:ext cx="47300" cy="40550"/>
            </a:xfrm>
            <a:custGeom>
              <a:avLst/>
              <a:gdLst/>
              <a:ahLst/>
              <a:cxnLst/>
              <a:rect l="l" t="t" r="r" b="b"/>
              <a:pathLst>
                <a:path w="1892" h="1622" extrusionOk="0">
                  <a:moveTo>
                    <a:pt x="676" y="0"/>
                  </a:moveTo>
                  <a:lnTo>
                    <a:pt x="271" y="271"/>
                  </a:lnTo>
                  <a:lnTo>
                    <a:pt x="136" y="541"/>
                  </a:lnTo>
                  <a:lnTo>
                    <a:pt x="1" y="811"/>
                  </a:lnTo>
                  <a:lnTo>
                    <a:pt x="136" y="1081"/>
                  </a:lnTo>
                  <a:lnTo>
                    <a:pt x="271" y="1351"/>
                  </a:lnTo>
                  <a:lnTo>
                    <a:pt x="676" y="1621"/>
                  </a:lnTo>
                  <a:lnTo>
                    <a:pt x="1351" y="1621"/>
                  </a:lnTo>
                  <a:lnTo>
                    <a:pt x="1621" y="1351"/>
                  </a:lnTo>
                  <a:lnTo>
                    <a:pt x="1891" y="1081"/>
                  </a:lnTo>
                  <a:lnTo>
                    <a:pt x="1891" y="811"/>
                  </a:lnTo>
                  <a:lnTo>
                    <a:pt x="1891" y="541"/>
                  </a:lnTo>
                  <a:lnTo>
                    <a:pt x="1621" y="271"/>
                  </a:lnTo>
                  <a:lnTo>
                    <a:pt x="135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30"/>
            <p:cNvSpPr/>
            <p:nvPr/>
          </p:nvSpPr>
          <p:spPr>
            <a:xfrm>
              <a:off x="4954475" y="975325"/>
              <a:ext cx="77675" cy="67550"/>
            </a:xfrm>
            <a:custGeom>
              <a:avLst/>
              <a:gdLst/>
              <a:ahLst/>
              <a:cxnLst/>
              <a:rect l="l" t="t" r="r" b="b"/>
              <a:pathLst>
                <a:path w="3107" h="2702" extrusionOk="0">
                  <a:moveTo>
                    <a:pt x="1486" y="0"/>
                  </a:moveTo>
                  <a:lnTo>
                    <a:pt x="946" y="135"/>
                  </a:lnTo>
                  <a:lnTo>
                    <a:pt x="406" y="406"/>
                  </a:lnTo>
                  <a:lnTo>
                    <a:pt x="135" y="811"/>
                  </a:lnTo>
                  <a:lnTo>
                    <a:pt x="0" y="1351"/>
                  </a:lnTo>
                  <a:lnTo>
                    <a:pt x="135" y="1891"/>
                  </a:lnTo>
                  <a:lnTo>
                    <a:pt x="406" y="2296"/>
                  </a:lnTo>
                  <a:lnTo>
                    <a:pt x="946" y="2701"/>
                  </a:lnTo>
                  <a:lnTo>
                    <a:pt x="2161" y="2701"/>
                  </a:lnTo>
                  <a:lnTo>
                    <a:pt x="2701" y="2296"/>
                  </a:lnTo>
                  <a:lnTo>
                    <a:pt x="2971" y="1891"/>
                  </a:lnTo>
                  <a:lnTo>
                    <a:pt x="3106" y="1351"/>
                  </a:lnTo>
                  <a:lnTo>
                    <a:pt x="2971" y="811"/>
                  </a:lnTo>
                  <a:lnTo>
                    <a:pt x="2701" y="406"/>
                  </a:lnTo>
                  <a:lnTo>
                    <a:pt x="2161" y="135"/>
                  </a:lnTo>
                  <a:lnTo>
                    <a:pt x="148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30"/>
            <p:cNvSpPr/>
            <p:nvPr/>
          </p:nvSpPr>
          <p:spPr>
            <a:xfrm>
              <a:off x="4964600" y="887550"/>
              <a:ext cx="54050" cy="47275"/>
            </a:xfrm>
            <a:custGeom>
              <a:avLst/>
              <a:gdLst/>
              <a:ahLst/>
              <a:cxnLst/>
              <a:rect l="l" t="t" r="r" b="b"/>
              <a:pathLst>
                <a:path w="2162" h="1891" extrusionOk="0">
                  <a:moveTo>
                    <a:pt x="1081" y="0"/>
                  </a:moveTo>
                  <a:lnTo>
                    <a:pt x="676" y="135"/>
                  </a:lnTo>
                  <a:lnTo>
                    <a:pt x="406" y="270"/>
                  </a:lnTo>
                  <a:lnTo>
                    <a:pt x="136" y="541"/>
                  </a:lnTo>
                  <a:lnTo>
                    <a:pt x="1" y="946"/>
                  </a:lnTo>
                  <a:lnTo>
                    <a:pt x="136" y="1351"/>
                  </a:lnTo>
                  <a:lnTo>
                    <a:pt x="406" y="1621"/>
                  </a:lnTo>
                  <a:lnTo>
                    <a:pt x="676" y="1891"/>
                  </a:lnTo>
                  <a:lnTo>
                    <a:pt x="1486" y="1891"/>
                  </a:lnTo>
                  <a:lnTo>
                    <a:pt x="1891" y="1621"/>
                  </a:lnTo>
                  <a:lnTo>
                    <a:pt x="2161" y="1351"/>
                  </a:lnTo>
                  <a:lnTo>
                    <a:pt x="2161" y="946"/>
                  </a:lnTo>
                  <a:lnTo>
                    <a:pt x="2161" y="541"/>
                  </a:lnTo>
                  <a:lnTo>
                    <a:pt x="1891" y="270"/>
                  </a:lnTo>
                  <a:lnTo>
                    <a:pt x="1486" y="135"/>
                  </a:lnTo>
                  <a:lnTo>
                    <a:pt x="108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30"/>
            <p:cNvSpPr/>
            <p:nvPr/>
          </p:nvSpPr>
          <p:spPr>
            <a:xfrm>
              <a:off x="2837675" y="4634975"/>
              <a:ext cx="2862925" cy="23650"/>
            </a:xfrm>
            <a:custGeom>
              <a:avLst/>
              <a:gdLst/>
              <a:ahLst/>
              <a:cxnLst/>
              <a:rect l="l" t="t" r="r" b="b"/>
              <a:pathLst>
                <a:path w="114517" h="946" extrusionOk="0">
                  <a:moveTo>
                    <a:pt x="57259" y="0"/>
                  </a:moveTo>
                  <a:lnTo>
                    <a:pt x="16746" y="135"/>
                  </a:lnTo>
                  <a:lnTo>
                    <a:pt x="4457" y="270"/>
                  </a:lnTo>
                  <a:lnTo>
                    <a:pt x="1216" y="405"/>
                  </a:lnTo>
                  <a:lnTo>
                    <a:pt x="1" y="540"/>
                  </a:lnTo>
                  <a:lnTo>
                    <a:pt x="1216" y="540"/>
                  </a:lnTo>
                  <a:lnTo>
                    <a:pt x="4457" y="675"/>
                  </a:lnTo>
                  <a:lnTo>
                    <a:pt x="16746" y="811"/>
                  </a:lnTo>
                  <a:lnTo>
                    <a:pt x="57259" y="946"/>
                  </a:lnTo>
                  <a:lnTo>
                    <a:pt x="97637" y="811"/>
                  </a:lnTo>
                  <a:lnTo>
                    <a:pt x="109925" y="675"/>
                  </a:lnTo>
                  <a:lnTo>
                    <a:pt x="113301" y="540"/>
                  </a:lnTo>
                  <a:lnTo>
                    <a:pt x="114517" y="540"/>
                  </a:lnTo>
                  <a:lnTo>
                    <a:pt x="113301" y="405"/>
                  </a:lnTo>
                  <a:lnTo>
                    <a:pt x="109925" y="270"/>
                  </a:lnTo>
                  <a:lnTo>
                    <a:pt x="97637" y="135"/>
                  </a:lnTo>
                  <a:lnTo>
                    <a:pt x="57259"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63" name="Google Shape;4263;p30"/>
          <p:cNvSpPr/>
          <p:nvPr/>
        </p:nvSpPr>
        <p:spPr>
          <a:xfrm>
            <a:off x="8865301" y="5742435"/>
            <a:ext cx="3468388" cy="1109507"/>
          </a:xfrm>
          <a:custGeom>
            <a:avLst/>
            <a:gdLst/>
            <a:ahLst/>
            <a:cxnLst/>
            <a:rect l="l" t="t" r="r" b="b"/>
            <a:pathLst>
              <a:path w="183254" h="30655" extrusionOk="0">
                <a:moveTo>
                  <a:pt x="183254" y="0"/>
                </a:moveTo>
                <a:lnTo>
                  <a:pt x="179742" y="540"/>
                </a:lnTo>
                <a:lnTo>
                  <a:pt x="171640" y="1891"/>
                </a:lnTo>
                <a:lnTo>
                  <a:pt x="161782" y="3376"/>
                </a:lnTo>
                <a:lnTo>
                  <a:pt x="157325" y="3916"/>
                </a:lnTo>
                <a:lnTo>
                  <a:pt x="153679" y="4187"/>
                </a:lnTo>
                <a:lnTo>
                  <a:pt x="148142" y="4322"/>
                </a:lnTo>
                <a:lnTo>
                  <a:pt x="143416" y="4187"/>
                </a:lnTo>
                <a:lnTo>
                  <a:pt x="138690" y="4051"/>
                </a:lnTo>
                <a:lnTo>
                  <a:pt x="133153" y="3781"/>
                </a:lnTo>
                <a:lnTo>
                  <a:pt x="128426" y="3646"/>
                </a:lnTo>
                <a:lnTo>
                  <a:pt x="125996" y="3646"/>
                </a:lnTo>
                <a:lnTo>
                  <a:pt x="124510" y="3916"/>
                </a:lnTo>
                <a:lnTo>
                  <a:pt x="122349" y="4187"/>
                </a:lnTo>
                <a:lnTo>
                  <a:pt x="120999" y="4187"/>
                </a:lnTo>
                <a:lnTo>
                  <a:pt x="119784" y="4051"/>
                </a:lnTo>
                <a:lnTo>
                  <a:pt x="117218" y="3511"/>
                </a:lnTo>
                <a:lnTo>
                  <a:pt x="115867" y="3241"/>
                </a:lnTo>
                <a:lnTo>
                  <a:pt x="114382" y="2971"/>
                </a:lnTo>
                <a:lnTo>
                  <a:pt x="112761" y="2971"/>
                </a:lnTo>
                <a:lnTo>
                  <a:pt x="110871" y="3106"/>
                </a:lnTo>
                <a:lnTo>
                  <a:pt x="107495" y="3511"/>
                </a:lnTo>
                <a:lnTo>
                  <a:pt x="105604" y="3781"/>
                </a:lnTo>
                <a:lnTo>
                  <a:pt x="104389" y="4187"/>
                </a:lnTo>
                <a:lnTo>
                  <a:pt x="101553" y="4592"/>
                </a:lnTo>
                <a:lnTo>
                  <a:pt x="96421" y="5132"/>
                </a:lnTo>
                <a:lnTo>
                  <a:pt x="95476" y="5267"/>
                </a:lnTo>
                <a:lnTo>
                  <a:pt x="94125" y="5267"/>
                </a:lnTo>
                <a:lnTo>
                  <a:pt x="92505" y="5132"/>
                </a:lnTo>
                <a:lnTo>
                  <a:pt x="91695" y="5132"/>
                </a:lnTo>
                <a:lnTo>
                  <a:pt x="91019" y="5267"/>
                </a:lnTo>
                <a:lnTo>
                  <a:pt x="90209" y="5537"/>
                </a:lnTo>
                <a:lnTo>
                  <a:pt x="89804" y="5672"/>
                </a:lnTo>
                <a:lnTo>
                  <a:pt x="89264" y="5807"/>
                </a:lnTo>
                <a:lnTo>
                  <a:pt x="88454" y="5807"/>
                </a:lnTo>
                <a:lnTo>
                  <a:pt x="87373" y="5672"/>
                </a:lnTo>
                <a:lnTo>
                  <a:pt x="85888" y="5537"/>
                </a:lnTo>
                <a:lnTo>
                  <a:pt x="84132" y="5537"/>
                </a:lnTo>
                <a:lnTo>
                  <a:pt x="81972" y="5672"/>
                </a:lnTo>
                <a:lnTo>
                  <a:pt x="79811" y="5942"/>
                </a:lnTo>
                <a:lnTo>
                  <a:pt x="77515" y="6212"/>
                </a:lnTo>
                <a:lnTo>
                  <a:pt x="75490" y="6617"/>
                </a:lnTo>
                <a:lnTo>
                  <a:pt x="73464" y="7157"/>
                </a:lnTo>
                <a:lnTo>
                  <a:pt x="71978" y="7698"/>
                </a:lnTo>
                <a:lnTo>
                  <a:pt x="70763" y="8103"/>
                </a:lnTo>
                <a:lnTo>
                  <a:pt x="69953" y="8373"/>
                </a:lnTo>
                <a:lnTo>
                  <a:pt x="69413" y="8238"/>
                </a:lnTo>
                <a:lnTo>
                  <a:pt x="69008" y="8103"/>
                </a:lnTo>
                <a:lnTo>
                  <a:pt x="68467" y="7698"/>
                </a:lnTo>
                <a:lnTo>
                  <a:pt x="67657" y="7698"/>
                </a:lnTo>
                <a:lnTo>
                  <a:pt x="67252" y="7833"/>
                </a:lnTo>
                <a:lnTo>
                  <a:pt x="66712" y="7833"/>
                </a:lnTo>
                <a:lnTo>
                  <a:pt x="65496" y="7428"/>
                </a:lnTo>
                <a:lnTo>
                  <a:pt x="63201" y="6752"/>
                </a:lnTo>
                <a:lnTo>
                  <a:pt x="59555" y="5672"/>
                </a:lnTo>
                <a:lnTo>
                  <a:pt x="57394" y="5267"/>
                </a:lnTo>
                <a:lnTo>
                  <a:pt x="55908" y="5132"/>
                </a:lnTo>
                <a:lnTo>
                  <a:pt x="54828" y="5132"/>
                </a:lnTo>
                <a:lnTo>
                  <a:pt x="54018" y="5402"/>
                </a:lnTo>
                <a:lnTo>
                  <a:pt x="53208" y="5537"/>
                </a:lnTo>
                <a:lnTo>
                  <a:pt x="51317" y="5537"/>
                </a:lnTo>
                <a:lnTo>
                  <a:pt x="49967" y="5132"/>
                </a:lnTo>
                <a:lnTo>
                  <a:pt x="47806" y="4457"/>
                </a:lnTo>
                <a:lnTo>
                  <a:pt x="47266" y="4187"/>
                </a:lnTo>
                <a:lnTo>
                  <a:pt x="33221" y="4187"/>
                </a:lnTo>
                <a:lnTo>
                  <a:pt x="31466" y="4051"/>
                </a:lnTo>
                <a:lnTo>
                  <a:pt x="30655" y="4187"/>
                </a:lnTo>
                <a:lnTo>
                  <a:pt x="29170" y="4187"/>
                </a:lnTo>
                <a:lnTo>
                  <a:pt x="26739" y="4051"/>
                </a:lnTo>
                <a:lnTo>
                  <a:pt x="25524" y="4187"/>
                </a:lnTo>
                <a:lnTo>
                  <a:pt x="22823" y="3646"/>
                </a:lnTo>
                <a:lnTo>
                  <a:pt x="20527" y="3241"/>
                </a:lnTo>
                <a:lnTo>
                  <a:pt x="18637" y="3106"/>
                </a:lnTo>
                <a:lnTo>
                  <a:pt x="17421" y="2971"/>
                </a:lnTo>
                <a:lnTo>
                  <a:pt x="16476" y="2836"/>
                </a:lnTo>
                <a:lnTo>
                  <a:pt x="15396" y="2701"/>
                </a:lnTo>
                <a:lnTo>
                  <a:pt x="14180" y="3106"/>
                </a:lnTo>
                <a:lnTo>
                  <a:pt x="13235" y="3241"/>
                </a:lnTo>
                <a:lnTo>
                  <a:pt x="11885" y="3376"/>
                </a:lnTo>
                <a:lnTo>
                  <a:pt x="8509" y="3646"/>
                </a:lnTo>
                <a:lnTo>
                  <a:pt x="4727" y="3781"/>
                </a:lnTo>
                <a:lnTo>
                  <a:pt x="1216" y="4187"/>
                </a:lnTo>
                <a:lnTo>
                  <a:pt x="1" y="30655"/>
                </a:lnTo>
                <a:lnTo>
                  <a:pt x="183254" y="30655"/>
                </a:lnTo>
                <a:lnTo>
                  <a:pt x="183254"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30"/>
          <p:cNvSpPr/>
          <p:nvPr/>
        </p:nvSpPr>
        <p:spPr>
          <a:xfrm>
            <a:off x="9822100" y="5252403"/>
            <a:ext cx="4055885" cy="1678397"/>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30"/>
          <p:cNvSpPr/>
          <p:nvPr/>
        </p:nvSpPr>
        <p:spPr>
          <a:xfrm>
            <a:off x="0" y="0"/>
            <a:ext cx="9339200" cy="68580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30"/>
          <p:cNvSpPr/>
          <p:nvPr/>
        </p:nvSpPr>
        <p:spPr>
          <a:xfrm>
            <a:off x="12192000" y="-23867"/>
            <a:ext cx="1686000" cy="69548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6839011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267"/>
        <p:cNvGrpSpPr/>
        <p:nvPr/>
      </p:nvGrpSpPr>
      <p:grpSpPr>
        <a:xfrm>
          <a:off x="0" y="0"/>
          <a:ext cx="0" cy="0"/>
          <a:chOff x="0" y="0"/>
          <a:chExt cx="0" cy="0"/>
        </a:xfrm>
      </p:grpSpPr>
      <p:grpSp>
        <p:nvGrpSpPr>
          <p:cNvPr id="4268" name="Google Shape;4268;p31"/>
          <p:cNvGrpSpPr/>
          <p:nvPr/>
        </p:nvGrpSpPr>
        <p:grpSpPr>
          <a:xfrm>
            <a:off x="-152400" y="-132833"/>
            <a:ext cx="12853413" cy="6990833"/>
            <a:chOff x="-114300" y="-28000"/>
            <a:chExt cx="9640060" cy="5243125"/>
          </a:xfrm>
        </p:grpSpPr>
        <p:sp>
          <p:nvSpPr>
            <p:cNvPr id="4269" name="Google Shape;4269;p31"/>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31"/>
            <p:cNvSpPr/>
            <p:nvPr/>
          </p:nvSpPr>
          <p:spPr>
            <a:xfrm>
              <a:off x="-114300" y="-28000"/>
              <a:ext cx="81882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271" name="Google Shape;4271;p31"/>
            <p:cNvGrpSpPr/>
            <p:nvPr/>
          </p:nvGrpSpPr>
          <p:grpSpPr>
            <a:xfrm flipH="1">
              <a:off x="8544500" y="517785"/>
              <a:ext cx="981260" cy="427191"/>
              <a:chOff x="717275" y="488800"/>
              <a:chExt cx="415700" cy="180975"/>
            </a:xfrm>
          </p:grpSpPr>
          <p:sp>
            <p:nvSpPr>
              <p:cNvPr id="4272" name="Google Shape;4272;p3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3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3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3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3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Tree>
    <p:extLst>
      <p:ext uri="{BB962C8B-B14F-4D97-AF65-F5344CB8AC3E}">
        <p14:creationId xmlns:p14="http://schemas.microsoft.com/office/powerpoint/2010/main" val="2048940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3"/>
        </a:solidFill>
        <a:effectLst/>
      </p:bgPr>
    </p:bg>
    <p:spTree>
      <p:nvGrpSpPr>
        <p:cNvPr id="1" name="Shape 1186"/>
        <p:cNvGrpSpPr/>
        <p:nvPr/>
      </p:nvGrpSpPr>
      <p:grpSpPr>
        <a:xfrm>
          <a:off x="0" y="0"/>
          <a:ext cx="0" cy="0"/>
          <a:chOff x="0" y="0"/>
          <a:chExt cx="0" cy="0"/>
        </a:xfrm>
      </p:grpSpPr>
      <p:sp>
        <p:nvSpPr>
          <p:cNvPr id="1187" name="Google Shape;1187;p4"/>
          <p:cNvSpPr/>
          <p:nvPr/>
        </p:nvSpPr>
        <p:spPr>
          <a:xfrm>
            <a:off x="1" y="3010996"/>
            <a:ext cx="6700695"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4"/>
          <p:cNvSpPr/>
          <p:nvPr/>
        </p:nvSpPr>
        <p:spPr>
          <a:xfrm>
            <a:off x="5586435" y="3010996"/>
            <a:ext cx="6700695"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4"/>
          <p:cNvSpPr/>
          <p:nvPr/>
        </p:nvSpPr>
        <p:spPr>
          <a:xfrm flipH="1">
            <a:off x="67" y="-3033"/>
            <a:ext cx="11237200" cy="6910800"/>
          </a:xfrm>
          <a:prstGeom prst="parallelogram">
            <a:avLst>
              <a:gd name="adj" fmla="val 0"/>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190" name="Google Shape;1190;p4"/>
          <p:cNvGrpSpPr/>
          <p:nvPr/>
        </p:nvGrpSpPr>
        <p:grpSpPr>
          <a:xfrm flipH="1">
            <a:off x="9218333" y="527681"/>
            <a:ext cx="1308347" cy="569588"/>
            <a:chOff x="717275" y="488800"/>
            <a:chExt cx="415700" cy="180975"/>
          </a:xfrm>
        </p:grpSpPr>
        <p:sp>
          <p:nvSpPr>
            <p:cNvPr id="1191" name="Google Shape;1191;p4"/>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2" name="Google Shape;1192;p4"/>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3" name="Google Shape;1193;p4"/>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4" name="Google Shape;1194;p4"/>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5" name="Google Shape;1195;p4"/>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96" name="Google Shape;1196;p4"/>
          <p:cNvGrpSpPr/>
          <p:nvPr/>
        </p:nvGrpSpPr>
        <p:grpSpPr>
          <a:xfrm>
            <a:off x="11154268" y="1644541"/>
            <a:ext cx="919584" cy="342719"/>
            <a:chOff x="717275" y="488800"/>
            <a:chExt cx="415700" cy="180975"/>
          </a:xfrm>
        </p:grpSpPr>
        <p:sp>
          <p:nvSpPr>
            <p:cNvPr id="1197" name="Google Shape;1197;p4"/>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8" name="Google Shape;1198;p4"/>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4"/>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4"/>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4"/>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02" name="Google Shape;1202;p4"/>
          <p:cNvSpPr txBox="1">
            <a:spLocks noGrp="1"/>
          </p:cNvSpPr>
          <p:nvPr>
            <p:ph type="title"/>
          </p:nvPr>
        </p:nvSpPr>
        <p:spPr>
          <a:xfrm>
            <a:off x="954867" y="597408"/>
            <a:ext cx="10282400" cy="7636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203" name="Google Shape;1203;p4"/>
          <p:cNvSpPr txBox="1">
            <a:spLocks noGrp="1"/>
          </p:cNvSpPr>
          <p:nvPr>
            <p:ph type="subTitle" idx="1"/>
          </p:nvPr>
        </p:nvSpPr>
        <p:spPr>
          <a:xfrm>
            <a:off x="958567" y="1531233"/>
            <a:ext cx="9806800" cy="4601200"/>
          </a:xfrm>
          <a:prstGeom prst="rect">
            <a:avLst/>
          </a:prstGeom>
        </p:spPr>
        <p:txBody>
          <a:bodyPr spcFirstLastPara="1" wrap="square" lIns="91425" tIns="91425" rIns="91425" bIns="91425" anchor="t" anchorCtr="0">
            <a:noAutofit/>
          </a:bodyPr>
          <a:lstStyle>
            <a:lvl1pPr lvl="0">
              <a:spcBef>
                <a:spcPts val="0"/>
              </a:spcBef>
              <a:spcAft>
                <a:spcPts val="0"/>
              </a:spcAft>
              <a:buSzPts val="1200"/>
              <a:buNone/>
              <a:defRPr sz="1600"/>
            </a:lvl1pPr>
            <a:lvl2pPr lvl="1">
              <a:spcBef>
                <a:spcPts val="2133"/>
              </a:spcBef>
              <a:spcAft>
                <a:spcPts val="0"/>
              </a:spcAft>
              <a:buSzPts val="1200"/>
              <a:buNone/>
              <a:defRPr sz="1600"/>
            </a:lvl2pPr>
            <a:lvl3pPr lvl="2">
              <a:spcBef>
                <a:spcPts val="2133"/>
              </a:spcBef>
              <a:spcAft>
                <a:spcPts val="0"/>
              </a:spcAft>
              <a:buSzPts val="1200"/>
              <a:buNone/>
              <a:defRPr sz="1600"/>
            </a:lvl3pPr>
            <a:lvl4pPr lvl="3">
              <a:spcBef>
                <a:spcPts val="2133"/>
              </a:spcBef>
              <a:spcAft>
                <a:spcPts val="0"/>
              </a:spcAft>
              <a:buSzPts val="1200"/>
              <a:buNone/>
              <a:defRPr sz="1600"/>
            </a:lvl4pPr>
            <a:lvl5pPr lvl="4">
              <a:spcBef>
                <a:spcPts val="2133"/>
              </a:spcBef>
              <a:spcAft>
                <a:spcPts val="0"/>
              </a:spcAft>
              <a:buSzPts val="1200"/>
              <a:buNone/>
              <a:defRPr sz="1600"/>
            </a:lvl5pPr>
            <a:lvl6pPr lvl="5">
              <a:spcBef>
                <a:spcPts val="2133"/>
              </a:spcBef>
              <a:spcAft>
                <a:spcPts val="0"/>
              </a:spcAft>
              <a:buSzPts val="1200"/>
              <a:buNone/>
              <a:defRPr sz="1600"/>
            </a:lvl6pPr>
            <a:lvl7pPr lvl="6">
              <a:spcBef>
                <a:spcPts val="2133"/>
              </a:spcBef>
              <a:spcAft>
                <a:spcPts val="0"/>
              </a:spcAft>
              <a:buSzPts val="1200"/>
              <a:buNone/>
              <a:defRPr sz="1600"/>
            </a:lvl7pPr>
            <a:lvl8pPr lvl="7">
              <a:spcBef>
                <a:spcPts val="2133"/>
              </a:spcBef>
              <a:spcAft>
                <a:spcPts val="0"/>
              </a:spcAft>
              <a:buSzPts val="1200"/>
              <a:buNone/>
              <a:defRPr sz="1600"/>
            </a:lvl8pPr>
            <a:lvl9pPr lvl="8">
              <a:spcBef>
                <a:spcPts val="2133"/>
              </a:spcBef>
              <a:spcAft>
                <a:spcPts val="2133"/>
              </a:spcAft>
              <a:buSzPts val="1200"/>
              <a:buNone/>
              <a:defRPr sz="1600"/>
            </a:lvl9pPr>
          </a:lstStyle>
          <a:p>
            <a:endParaRPr/>
          </a:p>
        </p:txBody>
      </p:sp>
    </p:spTree>
    <p:extLst>
      <p:ext uri="{BB962C8B-B14F-4D97-AF65-F5344CB8AC3E}">
        <p14:creationId xmlns:p14="http://schemas.microsoft.com/office/powerpoint/2010/main" val="143515623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2"/>
        </a:solidFill>
        <a:effectLst/>
      </p:bgPr>
    </p:bg>
    <p:spTree>
      <p:nvGrpSpPr>
        <p:cNvPr id="1" name="Shape 9"/>
        <p:cNvGrpSpPr/>
        <p:nvPr/>
      </p:nvGrpSpPr>
      <p:grpSpPr>
        <a:xfrm>
          <a:off x="0" y="0"/>
          <a:ext cx="0" cy="0"/>
          <a:chOff x="0" y="0"/>
          <a:chExt cx="0" cy="0"/>
        </a:xfrm>
      </p:grpSpPr>
      <p:sp>
        <p:nvSpPr>
          <p:cNvPr id="10" name="Google Shape;10;p2"/>
          <p:cNvSpPr/>
          <p:nvPr/>
        </p:nvSpPr>
        <p:spPr>
          <a:xfrm>
            <a:off x="6131100" y="4134934"/>
            <a:ext cx="2313467" cy="2711100"/>
          </a:xfrm>
          <a:custGeom>
            <a:avLst/>
            <a:gdLst/>
            <a:ahLst/>
            <a:cxnLst/>
            <a:rect l="l" t="t" r="r" b="b"/>
            <a:pathLst>
              <a:path w="69404" h="81333" extrusionOk="0">
                <a:moveTo>
                  <a:pt x="13013" y="0"/>
                </a:moveTo>
                <a:lnTo>
                  <a:pt x="31268" y="9037"/>
                </a:lnTo>
                <a:lnTo>
                  <a:pt x="47354" y="19158"/>
                </a:lnTo>
                <a:lnTo>
                  <a:pt x="68862" y="31810"/>
                </a:lnTo>
                <a:lnTo>
                  <a:pt x="69404" y="81333"/>
                </a:lnTo>
                <a:lnTo>
                  <a:pt x="0" y="81152"/>
                </a:lnTo>
              </a:path>
            </a:pathLst>
          </a:custGeom>
          <a:solidFill>
            <a:schemeClr val="accent2"/>
          </a:solidFill>
          <a:ln>
            <a:noFill/>
          </a:ln>
        </p:spPr>
      </p:sp>
      <p:grpSp>
        <p:nvGrpSpPr>
          <p:cNvPr id="11" name="Google Shape;11;p2"/>
          <p:cNvGrpSpPr/>
          <p:nvPr/>
        </p:nvGrpSpPr>
        <p:grpSpPr>
          <a:xfrm>
            <a:off x="-5" y="738470"/>
            <a:ext cx="6809735" cy="5253444"/>
            <a:chOff x="0" y="215739"/>
            <a:chExt cx="4986625" cy="3906100"/>
          </a:xfrm>
        </p:grpSpPr>
        <p:sp>
          <p:nvSpPr>
            <p:cNvPr id="12" name="Google Shape;12;p2"/>
            <p:cNvSpPr/>
            <p:nvPr/>
          </p:nvSpPr>
          <p:spPr>
            <a:xfrm flipH="1">
              <a:off x="0" y="265164"/>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flipH="1">
              <a:off x="63475" y="215739"/>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flipH="1">
              <a:off x="900275" y="489164"/>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 name="Google Shape;15;p2"/>
          <p:cNvSpPr/>
          <p:nvPr/>
        </p:nvSpPr>
        <p:spPr>
          <a:xfrm flipH="1">
            <a:off x="-492595" y="3977889"/>
            <a:ext cx="6648833"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4427279" y="693422"/>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5508529" y="3977889"/>
            <a:ext cx="6809735"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 name="Google Shape;18;p2"/>
          <p:cNvGrpSpPr/>
          <p:nvPr/>
        </p:nvGrpSpPr>
        <p:grpSpPr>
          <a:xfrm flipH="1">
            <a:off x="9304949" y="1913381"/>
            <a:ext cx="1308347" cy="569588"/>
            <a:chOff x="717275" y="488800"/>
            <a:chExt cx="415700" cy="180975"/>
          </a:xfrm>
        </p:grpSpPr>
        <p:sp>
          <p:nvSpPr>
            <p:cNvPr id="19" name="Google Shape;19;p2"/>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 name="Google Shape;24;p2"/>
          <p:cNvGrpSpPr/>
          <p:nvPr/>
        </p:nvGrpSpPr>
        <p:grpSpPr>
          <a:xfrm>
            <a:off x="-275366" y="3768484"/>
            <a:ext cx="1112767" cy="3095733"/>
            <a:chOff x="2197275" y="2773725"/>
            <a:chExt cx="834575" cy="2321800"/>
          </a:xfrm>
        </p:grpSpPr>
        <p:grpSp>
          <p:nvGrpSpPr>
            <p:cNvPr id="25" name="Google Shape;25;p2"/>
            <p:cNvGrpSpPr/>
            <p:nvPr/>
          </p:nvGrpSpPr>
          <p:grpSpPr>
            <a:xfrm>
              <a:off x="2197275" y="2773725"/>
              <a:ext cx="834575" cy="2321800"/>
              <a:chOff x="2197275" y="2773725"/>
              <a:chExt cx="834575" cy="2321800"/>
            </a:xfrm>
          </p:grpSpPr>
          <p:grpSp>
            <p:nvGrpSpPr>
              <p:cNvPr id="26" name="Google Shape;26;p2"/>
              <p:cNvGrpSpPr/>
              <p:nvPr/>
            </p:nvGrpSpPr>
            <p:grpSpPr>
              <a:xfrm>
                <a:off x="2197275" y="2773725"/>
                <a:ext cx="834575" cy="2321800"/>
                <a:chOff x="1972300" y="2773725"/>
                <a:chExt cx="834575" cy="2321800"/>
              </a:xfrm>
            </p:grpSpPr>
            <p:sp>
              <p:nvSpPr>
                <p:cNvPr id="27" name="Google Shape;27;p2"/>
                <p:cNvSpPr/>
                <p:nvPr/>
              </p:nvSpPr>
              <p:spPr>
                <a:xfrm flipH="1">
                  <a:off x="1972300" y="2773725"/>
                  <a:ext cx="834575" cy="2321800"/>
                </a:xfrm>
                <a:custGeom>
                  <a:avLst/>
                  <a:gdLst/>
                  <a:ahLst/>
                  <a:cxnLst/>
                  <a:rect l="l" t="t" r="r" b="b"/>
                  <a:pathLst>
                    <a:path w="33383" h="92872" extrusionOk="0">
                      <a:moveTo>
                        <a:pt x="0" y="0"/>
                      </a:moveTo>
                      <a:lnTo>
                        <a:pt x="0" y="92871"/>
                      </a:lnTo>
                      <a:lnTo>
                        <a:pt x="33383" y="92871"/>
                      </a:lnTo>
                      <a:lnTo>
                        <a:pt x="33383"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flipH="1">
                  <a:off x="1989850" y="2785700"/>
                  <a:ext cx="799475" cy="2297850"/>
                </a:xfrm>
                <a:custGeom>
                  <a:avLst/>
                  <a:gdLst/>
                  <a:ahLst/>
                  <a:cxnLst/>
                  <a:rect l="l" t="t" r="r" b="b"/>
                  <a:pathLst>
                    <a:path w="31979" h="91914" extrusionOk="0">
                      <a:moveTo>
                        <a:pt x="0" y="0"/>
                      </a:moveTo>
                      <a:lnTo>
                        <a:pt x="0" y="91914"/>
                      </a:lnTo>
                      <a:lnTo>
                        <a:pt x="31978" y="91914"/>
                      </a:lnTo>
                      <a:lnTo>
                        <a:pt x="31978"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flipH="1">
                  <a:off x="26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flipH="1">
                  <a:off x="25571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flipH="1">
                  <a:off x="23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flipH="1">
                  <a:off x="2699950" y="2800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flipH="1">
                  <a:off x="2699950" y="2843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flipH="1">
                  <a:off x="2699950" y="2887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flipH="1">
                  <a:off x="2699950" y="2975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flipH="1">
                  <a:off x="2699950" y="3019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flipH="1">
                  <a:off x="2699950" y="3063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flipH="1">
                  <a:off x="2699950" y="3107225"/>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flipH="1">
                  <a:off x="2699950" y="3151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flipH="1">
                  <a:off x="2699950" y="3195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flipH="1">
                  <a:off x="2699950" y="3282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flipH="1">
                  <a:off x="2699950" y="3326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flipH="1">
                  <a:off x="2699950" y="3414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flipH="1">
                  <a:off x="2699950" y="3458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flipH="1">
                  <a:off x="2699950" y="3502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flipH="1">
                  <a:off x="2699950" y="3677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flipH="1">
                  <a:off x="2699950" y="3721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flipH="1">
                  <a:off x="2699950" y="3765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flipH="1">
                  <a:off x="2699950" y="3809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flipH="1">
                  <a:off x="2699950" y="3897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flipH="1">
                  <a:off x="2699950" y="3941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flipH="1">
                  <a:off x="2699950" y="3984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flipH="1">
                  <a:off x="2699950" y="4116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flipH="1">
                  <a:off x="2699950" y="4248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flipH="1">
                  <a:off x="2699950" y="4292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flipH="1">
                  <a:off x="2699950" y="4335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flipH="1">
                  <a:off x="2699950" y="4379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flipH="1">
                  <a:off x="2699950" y="4423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flipH="1">
                  <a:off x="2699950" y="4467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flipH="1">
                  <a:off x="2699950" y="4555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flipH="1">
                  <a:off x="2699950" y="4599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flipH="1">
                  <a:off x="2699950" y="4643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flipH="1">
                  <a:off x="2699950" y="4730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flipH="1">
                  <a:off x="2699950" y="4774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flipH="1">
                  <a:off x="2699950" y="4862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flipH="1">
                  <a:off x="2699950" y="4906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flipH="1">
                  <a:off x="2699950" y="4950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flipH="1">
                  <a:off x="2699950" y="4994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flipH="1">
                  <a:off x="2699950" y="5038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flipH="1">
                  <a:off x="2584250" y="2843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flipH="1">
                  <a:off x="2584250" y="2887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flipH="1">
                  <a:off x="2584250" y="2931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flipH="1">
                  <a:off x="2584250" y="2975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flipH="1">
                  <a:off x="2584250" y="3019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flipH="1">
                  <a:off x="2584250" y="3063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flipH="1">
                  <a:off x="2584250" y="3151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flipH="1">
                  <a:off x="2584250" y="3238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flipH="1">
                  <a:off x="2584250" y="3282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flipH="1">
                  <a:off x="2584250" y="3326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flipH="1">
                  <a:off x="2584250" y="3370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flipH="1">
                  <a:off x="2584250" y="3414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flipH="1">
                  <a:off x="2584250" y="3502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flipH="1">
                  <a:off x="2584250" y="3546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flipH="1">
                  <a:off x="2584250" y="3589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flipH="1">
                  <a:off x="2584250" y="3633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flipH="1">
                  <a:off x="2584250" y="3677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flipH="1">
                  <a:off x="2584250" y="3721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flipH="1">
                  <a:off x="2584250" y="3809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flipH="1">
                  <a:off x="2584250" y="3853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flipH="1">
                  <a:off x="2584250" y="3897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flipH="1">
                  <a:off x="2584250" y="4028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flipH="1">
                  <a:off x="2584250" y="4116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flipH="1">
                  <a:off x="2584250" y="4160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flipH="1">
                  <a:off x="2584250" y="4204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flipH="1">
                  <a:off x="2584250" y="4292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flipH="1">
                  <a:off x="2584250" y="4335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flipH="1">
                  <a:off x="2584250" y="4379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flipH="1">
                  <a:off x="2584250" y="4423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flipH="1">
                  <a:off x="2584250" y="4467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flipH="1">
                  <a:off x="2584250" y="4511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flipH="1">
                  <a:off x="2584250" y="4555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flipH="1">
                  <a:off x="2584250" y="4599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flipH="1">
                  <a:off x="2584250" y="4643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flipH="1">
                  <a:off x="2584250" y="4687000"/>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flipH="1">
                  <a:off x="2584250" y="4730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flipH="1">
                  <a:off x="2584250" y="4774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flipH="1">
                  <a:off x="2584250" y="4818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flipH="1">
                  <a:off x="2584250" y="4862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flipH="1">
                  <a:off x="2584250" y="4906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flipH="1">
                  <a:off x="2584250" y="4950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flipH="1">
                  <a:off x="2584250" y="4994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flipH="1">
                  <a:off x="2584250" y="5038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flipH="1">
                  <a:off x="2208475" y="2800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flipH="1">
                  <a:off x="2208475" y="2887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flipH="1">
                  <a:off x="2208475" y="2931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flipH="1">
                  <a:off x="2208475" y="2975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flipH="1">
                  <a:off x="2208475" y="3063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flipH="1">
                  <a:off x="2208475" y="3107225"/>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flipH="1">
                  <a:off x="2208475" y="3282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flipH="1">
                  <a:off x="2208475" y="3326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flipH="1">
                  <a:off x="2208475" y="3502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flipH="1">
                  <a:off x="2208475" y="3589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flipH="1">
                  <a:off x="2208475" y="3677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flipH="1">
                  <a:off x="2208475" y="3721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flipH="1">
                  <a:off x="2208475" y="3853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flipH="1">
                  <a:off x="2208475" y="3941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flipH="1">
                  <a:off x="2208475" y="4116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flipH="1">
                  <a:off x="2208475" y="4204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flipH="1">
                  <a:off x="2208475" y="4248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flipH="1">
                  <a:off x="2208475" y="4292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flipH="1">
                  <a:off x="2208475" y="4467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flipH="1">
                  <a:off x="2208475" y="4511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flipH="1">
                  <a:off x="2208475" y="4599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flipH="1">
                  <a:off x="2208475" y="4643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flipH="1">
                  <a:off x="2208475" y="4687000"/>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flipH="1">
                  <a:off x="2208475" y="4730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flipH="1">
                  <a:off x="2208475" y="4774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flipH="1">
                  <a:off x="2208475" y="4862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flipH="1">
                  <a:off x="2208475" y="4906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flipH="1">
                  <a:off x="2208475" y="4950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flipH="1">
                  <a:off x="2208475" y="4994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flipH="1">
                  <a:off x="2208475" y="5038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flipH="1">
                  <a:off x="2484525"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flipH="1">
                  <a:off x="2484525"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flipH="1">
                  <a:off x="2484525"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flipH="1">
                  <a:off x="2484525"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flipH="1">
                  <a:off x="2484525"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flipH="1">
                  <a:off x="2484525"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flipH="1">
                  <a:off x="2484525"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flipH="1">
                  <a:off x="2484525"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flipH="1">
                  <a:off x="2484525"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flipH="1">
                  <a:off x="2484525"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flipH="1">
                  <a:off x="2484525"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flipH="1">
                  <a:off x="2484525"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flipH="1">
                  <a:off x="2484525"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flipH="1">
                  <a:off x="2484525"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flipH="1">
                  <a:off x="2484525"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flipH="1">
                  <a:off x="2484525"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flipH="1">
                  <a:off x="2484525"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flipH="1">
                  <a:off x="2484525"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flipH="1">
                  <a:off x="2484525"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flipH="1">
                  <a:off x="2484525"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flipH="1">
                  <a:off x="2484525"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flipH="1">
                  <a:off x="2484525"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flipH="1">
                  <a:off x="2484525"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flipH="1">
                  <a:off x="2484525"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flipH="1">
                  <a:off x="2484525"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flipH="1">
                  <a:off x="2484525"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flipH="1">
                  <a:off x="2484525"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flipH="1">
                  <a:off x="2484525"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flipH="1">
                  <a:off x="2484525"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flipH="1">
                  <a:off x="2484525"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flipH="1">
                  <a:off x="2484525"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flipH="1">
                  <a:off x="2484525"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flipH="1">
                  <a:off x="2484525"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flipH="1">
                  <a:off x="2484525"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flipH="1">
                  <a:off x="2484525"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flipH="1">
                  <a:off x="2484525"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flipH="1">
                  <a:off x="2484525"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flipH="1">
                  <a:off x="2484525"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flipH="1">
                  <a:off x="2484525"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flipH="1">
                  <a:off x="2484525"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flipH="1">
                  <a:off x="2400750"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flipH="1">
                  <a:off x="2400750"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flipH="1">
                  <a:off x="2400750"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flipH="1">
                  <a:off x="2400750"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flipH="1">
                  <a:off x="2400750"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flipH="1">
                  <a:off x="2400750"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flipH="1">
                  <a:off x="2400750"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flipH="1">
                  <a:off x="2400750"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flipH="1">
                  <a:off x="2400750"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flipH="1">
                  <a:off x="2400750"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flipH="1">
                  <a:off x="2400750"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flipH="1">
                  <a:off x="2400750"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flipH="1">
                  <a:off x="2400750"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flipH="1">
                  <a:off x="2400750"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flipH="1">
                  <a:off x="2400750"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flipH="1">
                  <a:off x="2699950" y="3238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flipH="1">
                  <a:off x="2699950" y="3589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flipH="1">
                  <a:off x="2699950" y="4028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flipH="1">
                  <a:off x="2699950" y="4204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flipH="1">
                  <a:off x="2584250" y="3458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flipH="1">
                  <a:off x="2584250" y="3765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flipH="1">
                  <a:off x="2208475" y="3019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flipH="1">
                  <a:off x="2208475" y="3238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flipH="1">
                  <a:off x="2208475" y="3458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flipH="1">
                  <a:off x="2208475" y="3633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flipH="1">
                  <a:off x="2208475" y="3809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flipH="1">
                  <a:off x="2208475" y="3984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flipH="1">
                  <a:off x="2208475" y="4160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flipH="1">
                  <a:off x="2208475" y="4379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flipH="1">
                  <a:off x="2208475" y="4555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flipH="1">
                  <a:off x="2484525"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flipH="1">
                  <a:off x="2484525"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flipH="1">
                  <a:off x="2484525"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flipH="1">
                  <a:off x="2484525"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flipH="1">
                  <a:off x="2484525"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flipH="1">
                  <a:off x="2484525"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flipH="1">
                  <a:off x="2484525"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flipH="1">
                  <a:off x="2400750"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flipH="1">
                  <a:off x="2400750"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flipH="1">
                  <a:off x="2400750"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flipH="1">
                  <a:off x="2400750"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flipH="1">
                  <a:off x="2699950" y="3633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flipH="1">
                  <a:off x="2699950" y="4160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flipH="1">
                  <a:off x="2584250" y="2800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flipH="1">
                  <a:off x="2584250" y="3195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flipH="1">
                  <a:off x="2584250" y="3941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flipH="1">
                  <a:off x="2584250" y="4072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flipH="1">
                  <a:off x="2208475" y="3195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flipH="1">
                  <a:off x="2208475" y="3414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flipH="1">
                  <a:off x="2208475" y="4028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flipH="1">
                  <a:off x="2484525"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flipH="1">
                  <a:off x="2400750"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flipH="1">
                  <a:off x="2400750"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flipH="1">
                  <a:off x="2400750"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flipH="1">
                  <a:off x="2400750"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flipH="1">
                  <a:off x="2400750"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flipH="1">
                  <a:off x="2400750"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flipH="1">
                  <a:off x="2400750"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flipH="1">
                  <a:off x="2400750"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flipH="1">
                  <a:off x="2400750"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flipH="1">
                  <a:off x="2400750"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flipH="1">
                  <a:off x="2400750"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flipH="1">
                  <a:off x="2400750"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flipH="1">
                  <a:off x="2400750"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flipH="1">
                  <a:off x="2400750"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flipH="1">
                  <a:off x="2400750"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flipH="1">
                  <a:off x="2400750"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flipH="1">
                  <a:off x="2400750"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flipH="1">
                  <a:off x="2400750"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flipH="1">
                  <a:off x="2400750"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flipH="1">
                  <a:off x="2699950" y="2931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flipH="1">
                  <a:off x="2699950" y="3370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flipH="1">
                  <a:off x="2699950" y="3546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flipH="1">
                  <a:off x="2699950" y="3853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flipH="1">
                  <a:off x="2699950" y="4072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flipH="1">
                  <a:off x="2699950" y="4511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flipH="1">
                  <a:off x="2699950" y="4687000"/>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flipH="1">
                  <a:off x="2699950" y="4818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flipH="1">
                  <a:off x="2584250" y="3107225"/>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flipH="1">
                  <a:off x="2584250" y="3984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flipH="1">
                  <a:off x="2584250" y="4248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flipH="1">
                  <a:off x="2208475" y="2843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flipH="1">
                  <a:off x="2208475" y="3151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2"/>
                <p:cNvSpPr/>
                <p:nvPr/>
              </p:nvSpPr>
              <p:spPr>
                <a:xfrm flipH="1">
                  <a:off x="2208475" y="3370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p:nvPr/>
              </p:nvSpPr>
              <p:spPr>
                <a:xfrm flipH="1">
                  <a:off x="2208475" y="3546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2"/>
                <p:cNvSpPr/>
                <p:nvPr/>
              </p:nvSpPr>
              <p:spPr>
                <a:xfrm flipH="1">
                  <a:off x="2208475" y="3765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2"/>
                <p:cNvSpPr/>
                <p:nvPr/>
              </p:nvSpPr>
              <p:spPr>
                <a:xfrm flipH="1">
                  <a:off x="2208475" y="3897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2"/>
                <p:cNvSpPr/>
                <p:nvPr/>
              </p:nvSpPr>
              <p:spPr>
                <a:xfrm flipH="1">
                  <a:off x="2208475" y="4072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2"/>
                <p:cNvSpPr/>
                <p:nvPr/>
              </p:nvSpPr>
              <p:spPr>
                <a:xfrm flipH="1">
                  <a:off x="2208475" y="4335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2"/>
                <p:cNvSpPr/>
                <p:nvPr/>
              </p:nvSpPr>
              <p:spPr>
                <a:xfrm flipH="1">
                  <a:off x="2208475" y="4423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2"/>
                <p:cNvSpPr/>
                <p:nvPr/>
              </p:nvSpPr>
              <p:spPr>
                <a:xfrm flipH="1">
                  <a:off x="2208475" y="4818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2"/>
                <p:cNvSpPr/>
                <p:nvPr/>
              </p:nvSpPr>
              <p:spPr>
                <a:xfrm flipH="1">
                  <a:off x="2484525"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2"/>
                <p:cNvSpPr/>
                <p:nvPr/>
              </p:nvSpPr>
              <p:spPr>
                <a:xfrm flipH="1">
                  <a:off x="2484525"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2"/>
                <p:cNvSpPr/>
                <p:nvPr/>
              </p:nvSpPr>
              <p:spPr>
                <a:xfrm flipH="1">
                  <a:off x="2484525"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2"/>
                <p:cNvSpPr/>
                <p:nvPr/>
              </p:nvSpPr>
              <p:spPr>
                <a:xfrm flipH="1">
                  <a:off x="2484525"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2"/>
                <p:cNvSpPr/>
                <p:nvPr/>
              </p:nvSpPr>
              <p:spPr>
                <a:xfrm flipH="1">
                  <a:off x="2400750"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2"/>
                <p:cNvSpPr/>
                <p:nvPr/>
              </p:nvSpPr>
              <p:spPr>
                <a:xfrm flipH="1">
                  <a:off x="2400750"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2"/>
                <p:cNvSpPr/>
                <p:nvPr/>
              </p:nvSpPr>
              <p:spPr>
                <a:xfrm flipH="1">
                  <a:off x="2400750"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2"/>
                <p:cNvSpPr/>
                <p:nvPr/>
              </p:nvSpPr>
              <p:spPr>
                <a:xfrm flipH="1">
                  <a:off x="2400750"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2"/>
                <p:cNvSpPr/>
                <p:nvPr/>
              </p:nvSpPr>
              <p:spPr>
                <a:xfrm flipH="1">
                  <a:off x="2400750"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2"/>
                <p:cNvSpPr/>
                <p:nvPr/>
              </p:nvSpPr>
              <p:spPr>
                <a:xfrm flipH="1">
                  <a:off x="2400750"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2"/>
                <p:cNvSpPr/>
                <p:nvPr/>
              </p:nvSpPr>
              <p:spPr>
                <a:xfrm flipH="1">
                  <a:off x="2400750"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2"/>
                <p:cNvSpPr/>
                <p:nvPr/>
              </p:nvSpPr>
              <p:spPr>
                <a:xfrm flipH="1">
                  <a:off x="2400750"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2"/>
                <p:cNvSpPr/>
                <p:nvPr/>
              </p:nvSpPr>
              <p:spPr>
                <a:xfrm flipH="1">
                  <a:off x="2400750"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2"/>
                <p:cNvSpPr/>
                <p:nvPr/>
              </p:nvSpPr>
              <p:spPr>
                <a:xfrm flipH="1">
                  <a:off x="2400750"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2"/>
                <p:cNvSpPr/>
                <p:nvPr/>
              </p:nvSpPr>
              <p:spPr>
                <a:xfrm flipH="1">
                  <a:off x="2400750"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2"/>
                <p:cNvSpPr/>
                <p:nvPr/>
              </p:nvSpPr>
              <p:spPr>
                <a:xfrm flipH="1">
                  <a:off x="2400750"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2"/>
                <p:cNvSpPr/>
                <p:nvPr/>
              </p:nvSpPr>
              <p:spPr>
                <a:xfrm flipH="1">
                  <a:off x="2400750"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2"/>
                <p:cNvSpPr/>
                <p:nvPr/>
              </p:nvSpPr>
              <p:spPr>
                <a:xfrm flipH="1">
                  <a:off x="2400750"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2" name="Google Shape;292;p2"/>
              <p:cNvSpPr/>
              <p:nvPr/>
            </p:nvSpPr>
            <p:spPr>
              <a:xfrm flipH="1">
                <a:off x="2397400"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2"/>
              <p:cNvSpPr/>
              <p:nvPr/>
            </p:nvSpPr>
            <p:spPr>
              <a:xfrm flipH="1">
                <a:off x="2324800" y="2800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2"/>
              <p:cNvSpPr/>
              <p:nvPr/>
            </p:nvSpPr>
            <p:spPr>
              <a:xfrm flipH="1">
                <a:off x="2324800" y="2843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2"/>
              <p:cNvSpPr/>
              <p:nvPr/>
            </p:nvSpPr>
            <p:spPr>
              <a:xfrm flipH="1">
                <a:off x="2324800" y="2887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2"/>
              <p:cNvSpPr/>
              <p:nvPr/>
            </p:nvSpPr>
            <p:spPr>
              <a:xfrm flipH="1">
                <a:off x="2324800" y="2975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2"/>
              <p:cNvSpPr/>
              <p:nvPr/>
            </p:nvSpPr>
            <p:spPr>
              <a:xfrm flipH="1">
                <a:off x="2324800" y="3019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2"/>
              <p:cNvSpPr/>
              <p:nvPr/>
            </p:nvSpPr>
            <p:spPr>
              <a:xfrm flipH="1">
                <a:off x="2324800" y="3063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2"/>
              <p:cNvSpPr/>
              <p:nvPr/>
            </p:nvSpPr>
            <p:spPr>
              <a:xfrm flipH="1">
                <a:off x="2324800" y="3107225"/>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2"/>
              <p:cNvSpPr/>
              <p:nvPr/>
            </p:nvSpPr>
            <p:spPr>
              <a:xfrm flipH="1">
                <a:off x="2324800" y="3151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2"/>
              <p:cNvSpPr/>
              <p:nvPr/>
            </p:nvSpPr>
            <p:spPr>
              <a:xfrm flipH="1">
                <a:off x="2324800" y="3195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2"/>
              <p:cNvSpPr/>
              <p:nvPr/>
            </p:nvSpPr>
            <p:spPr>
              <a:xfrm flipH="1">
                <a:off x="2324800" y="3238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2"/>
              <p:cNvSpPr/>
              <p:nvPr/>
            </p:nvSpPr>
            <p:spPr>
              <a:xfrm flipH="1">
                <a:off x="2324800" y="3326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2"/>
              <p:cNvSpPr/>
              <p:nvPr/>
            </p:nvSpPr>
            <p:spPr>
              <a:xfrm flipH="1">
                <a:off x="2324800" y="3370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2"/>
              <p:cNvSpPr/>
              <p:nvPr/>
            </p:nvSpPr>
            <p:spPr>
              <a:xfrm flipH="1">
                <a:off x="2324800" y="3458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2"/>
              <p:cNvSpPr/>
              <p:nvPr/>
            </p:nvSpPr>
            <p:spPr>
              <a:xfrm flipH="1">
                <a:off x="2324800" y="3502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2"/>
              <p:cNvSpPr/>
              <p:nvPr/>
            </p:nvSpPr>
            <p:spPr>
              <a:xfrm flipH="1">
                <a:off x="2324800" y="3546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2"/>
              <p:cNvSpPr/>
              <p:nvPr/>
            </p:nvSpPr>
            <p:spPr>
              <a:xfrm flipH="1">
                <a:off x="2324800" y="3633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2"/>
              <p:cNvSpPr/>
              <p:nvPr/>
            </p:nvSpPr>
            <p:spPr>
              <a:xfrm flipH="1">
                <a:off x="2324800" y="3677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2"/>
              <p:cNvSpPr/>
              <p:nvPr/>
            </p:nvSpPr>
            <p:spPr>
              <a:xfrm flipH="1">
                <a:off x="2324800" y="3765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2"/>
              <p:cNvSpPr/>
              <p:nvPr/>
            </p:nvSpPr>
            <p:spPr>
              <a:xfrm flipH="1">
                <a:off x="2324800" y="3809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2"/>
              <p:cNvSpPr/>
              <p:nvPr/>
            </p:nvSpPr>
            <p:spPr>
              <a:xfrm flipH="1">
                <a:off x="2324800" y="3853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2"/>
              <p:cNvSpPr/>
              <p:nvPr/>
            </p:nvSpPr>
            <p:spPr>
              <a:xfrm flipH="1">
                <a:off x="2324800" y="3897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2"/>
              <p:cNvSpPr/>
              <p:nvPr/>
            </p:nvSpPr>
            <p:spPr>
              <a:xfrm flipH="1">
                <a:off x="2324800" y="4028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2"/>
              <p:cNvSpPr/>
              <p:nvPr/>
            </p:nvSpPr>
            <p:spPr>
              <a:xfrm flipH="1">
                <a:off x="2324800" y="4072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2"/>
              <p:cNvSpPr/>
              <p:nvPr/>
            </p:nvSpPr>
            <p:spPr>
              <a:xfrm flipH="1">
                <a:off x="2324800" y="4116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2"/>
              <p:cNvSpPr/>
              <p:nvPr/>
            </p:nvSpPr>
            <p:spPr>
              <a:xfrm flipH="1">
                <a:off x="2324800" y="4204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2"/>
              <p:cNvSpPr/>
              <p:nvPr/>
            </p:nvSpPr>
            <p:spPr>
              <a:xfrm flipH="1">
                <a:off x="2324800" y="4248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2"/>
              <p:cNvSpPr/>
              <p:nvPr/>
            </p:nvSpPr>
            <p:spPr>
              <a:xfrm flipH="1">
                <a:off x="2324800" y="4335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2"/>
              <p:cNvSpPr/>
              <p:nvPr/>
            </p:nvSpPr>
            <p:spPr>
              <a:xfrm flipH="1">
                <a:off x="2324800" y="4379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2"/>
              <p:cNvSpPr/>
              <p:nvPr/>
            </p:nvSpPr>
            <p:spPr>
              <a:xfrm flipH="1">
                <a:off x="2324800" y="4423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2"/>
              <p:cNvSpPr/>
              <p:nvPr/>
            </p:nvSpPr>
            <p:spPr>
              <a:xfrm flipH="1">
                <a:off x="2324800" y="4467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2"/>
              <p:cNvSpPr/>
              <p:nvPr/>
            </p:nvSpPr>
            <p:spPr>
              <a:xfrm flipH="1">
                <a:off x="2324800" y="4511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2"/>
              <p:cNvSpPr/>
              <p:nvPr/>
            </p:nvSpPr>
            <p:spPr>
              <a:xfrm flipH="1">
                <a:off x="2324800" y="4555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2"/>
              <p:cNvSpPr/>
              <p:nvPr/>
            </p:nvSpPr>
            <p:spPr>
              <a:xfrm flipH="1">
                <a:off x="2324800" y="4643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2"/>
              <p:cNvSpPr/>
              <p:nvPr/>
            </p:nvSpPr>
            <p:spPr>
              <a:xfrm flipH="1">
                <a:off x="2324800" y="4687000"/>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2"/>
              <p:cNvSpPr/>
              <p:nvPr/>
            </p:nvSpPr>
            <p:spPr>
              <a:xfrm flipH="1">
                <a:off x="2324800" y="4730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2"/>
              <p:cNvSpPr/>
              <p:nvPr/>
            </p:nvSpPr>
            <p:spPr>
              <a:xfrm flipH="1">
                <a:off x="2324800" y="4774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2"/>
              <p:cNvSpPr/>
              <p:nvPr/>
            </p:nvSpPr>
            <p:spPr>
              <a:xfrm flipH="1">
                <a:off x="2324800" y="4818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2"/>
              <p:cNvSpPr/>
              <p:nvPr/>
            </p:nvSpPr>
            <p:spPr>
              <a:xfrm flipH="1">
                <a:off x="2324800" y="4862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2"/>
              <p:cNvSpPr/>
              <p:nvPr/>
            </p:nvSpPr>
            <p:spPr>
              <a:xfrm flipH="1">
                <a:off x="2324800" y="4906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2"/>
              <p:cNvSpPr/>
              <p:nvPr/>
            </p:nvSpPr>
            <p:spPr>
              <a:xfrm flipH="1">
                <a:off x="2324800" y="4950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2"/>
              <p:cNvSpPr/>
              <p:nvPr/>
            </p:nvSpPr>
            <p:spPr>
              <a:xfrm flipH="1">
                <a:off x="2324800" y="4994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2"/>
              <p:cNvSpPr/>
              <p:nvPr/>
            </p:nvSpPr>
            <p:spPr>
              <a:xfrm flipH="1">
                <a:off x="2324800" y="5038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2"/>
              <p:cNvSpPr/>
              <p:nvPr/>
            </p:nvSpPr>
            <p:spPr>
              <a:xfrm flipH="1">
                <a:off x="2324800" y="3589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2"/>
              <p:cNvSpPr/>
              <p:nvPr/>
            </p:nvSpPr>
            <p:spPr>
              <a:xfrm flipH="1">
                <a:off x="2324800" y="2931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2"/>
              <p:cNvSpPr/>
              <p:nvPr/>
            </p:nvSpPr>
            <p:spPr>
              <a:xfrm flipH="1">
                <a:off x="2324800" y="3941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2"/>
              <p:cNvSpPr/>
              <p:nvPr/>
            </p:nvSpPr>
            <p:spPr>
              <a:xfrm flipH="1">
                <a:off x="2324800" y="3282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2"/>
              <p:cNvSpPr/>
              <p:nvPr/>
            </p:nvSpPr>
            <p:spPr>
              <a:xfrm flipH="1">
                <a:off x="2324800" y="3414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2"/>
              <p:cNvSpPr/>
              <p:nvPr/>
            </p:nvSpPr>
            <p:spPr>
              <a:xfrm flipH="1">
                <a:off x="2324800" y="3721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2"/>
              <p:cNvSpPr/>
              <p:nvPr/>
            </p:nvSpPr>
            <p:spPr>
              <a:xfrm flipH="1">
                <a:off x="2324800" y="3984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2"/>
              <p:cNvSpPr/>
              <p:nvPr/>
            </p:nvSpPr>
            <p:spPr>
              <a:xfrm flipH="1">
                <a:off x="2324800" y="4160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2"/>
              <p:cNvSpPr/>
              <p:nvPr/>
            </p:nvSpPr>
            <p:spPr>
              <a:xfrm flipH="1">
                <a:off x="2324800" y="4292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2"/>
              <p:cNvSpPr/>
              <p:nvPr/>
            </p:nvSpPr>
            <p:spPr>
              <a:xfrm flipH="1">
                <a:off x="2324800" y="4599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45" name="Google Shape;345;p2"/>
            <p:cNvGrpSpPr/>
            <p:nvPr/>
          </p:nvGrpSpPr>
          <p:grpSpPr>
            <a:xfrm>
              <a:off x="2229200" y="2775725"/>
              <a:ext cx="71850" cy="2317800"/>
              <a:chOff x="2005000" y="2776125"/>
              <a:chExt cx="71850" cy="2317800"/>
            </a:xfrm>
          </p:grpSpPr>
          <p:sp>
            <p:nvSpPr>
              <p:cNvPr id="346" name="Google Shape;346;p2"/>
              <p:cNvSpPr/>
              <p:nvPr/>
            </p:nvSpPr>
            <p:spPr>
              <a:xfrm flipH="1">
                <a:off x="2064850" y="2776125"/>
                <a:ext cx="12000" cy="2317800"/>
              </a:xfrm>
              <a:custGeom>
                <a:avLst/>
                <a:gdLst/>
                <a:ahLst/>
                <a:cxnLst/>
                <a:rect l="l" t="t" r="r" b="b"/>
                <a:pathLst>
                  <a:path w="480" h="92712" extrusionOk="0">
                    <a:moveTo>
                      <a:pt x="1" y="0"/>
                    </a:moveTo>
                    <a:lnTo>
                      <a:pt x="1" y="92711"/>
                    </a:lnTo>
                    <a:lnTo>
                      <a:pt x="479" y="92711"/>
                    </a:lnTo>
                    <a:lnTo>
                      <a:pt x="479"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2"/>
              <p:cNvSpPr/>
              <p:nvPr/>
            </p:nvSpPr>
            <p:spPr>
              <a:xfrm flipH="1">
                <a:off x="2005000" y="2800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2"/>
              <p:cNvSpPr/>
              <p:nvPr/>
            </p:nvSpPr>
            <p:spPr>
              <a:xfrm flipH="1">
                <a:off x="2005000" y="2843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2"/>
              <p:cNvSpPr/>
              <p:nvPr/>
            </p:nvSpPr>
            <p:spPr>
              <a:xfrm flipH="1">
                <a:off x="2005000" y="2887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2"/>
              <p:cNvSpPr/>
              <p:nvPr/>
            </p:nvSpPr>
            <p:spPr>
              <a:xfrm flipH="1">
                <a:off x="2005000" y="2931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2"/>
              <p:cNvSpPr/>
              <p:nvPr/>
            </p:nvSpPr>
            <p:spPr>
              <a:xfrm flipH="1">
                <a:off x="2005000" y="2975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2"/>
              <p:cNvSpPr/>
              <p:nvPr/>
            </p:nvSpPr>
            <p:spPr>
              <a:xfrm flipH="1">
                <a:off x="2005000" y="3107225"/>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2"/>
              <p:cNvSpPr/>
              <p:nvPr/>
            </p:nvSpPr>
            <p:spPr>
              <a:xfrm flipH="1">
                <a:off x="2005000" y="3151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2"/>
              <p:cNvSpPr/>
              <p:nvPr/>
            </p:nvSpPr>
            <p:spPr>
              <a:xfrm flipH="1">
                <a:off x="2005000" y="3238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2"/>
              <p:cNvSpPr/>
              <p:nvPr/>
            </p:nvSpPr>
            <p:spPr>
              <a:xfrm flipH="1">
                <a:off x="2005000" y="3282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2"/>
              <p:cNvSpPr/>
              <p:nvPr/>
            </p:nvSpPr>
            <p:spPr>
              <a:xfrm flipH="1">
                <a:off x="2005000" y="3370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2"/>
              <p:cNvSpPr/>
              <p:nvPr/>
            </p:nvSpPr>
            <p:spPr>
              <a:xfrm flipH="1">
                <a:off x="2005000" y="3414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2"/>
              <p:cNvSpPr/>
              <p:nvPr/>
            </p:nvSpPr>
            <p:spPr>
              <a:xfrm flipH="1">
                <a:off x="2005000" y="3458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2"/>
              <p:cNvSpPr/>
              <p:nvPr/>
            </p:nvSpPr>
            <p:spPr>
              <a:xfrm flipH="1">
                <a:off x="2005000" y="3546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2"/>
              <p:cNvSpPr/>
              <p:nvPr/>
            </p:nvSpPr>
            <p:spPr>
              <a:xfrm flipH="1">
                <a:off x="2005000" y="3633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2"/>
              <p:cNvSpPr/>
              <p:nvPr/>
            </p:nvSpPr>
            <p:spPr>
              <a:xfrm flipH="1">
                <a:off x="2005000" y="3677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2"/>
              <p:cNvSpPr/>
              <p:nvPr/>
            </p:nvSpPr>
            <p:spPr>
              <a:xfrm flipH="1">
                <a:off x="2005000" y="3721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2"/>
              <p:cNvSpPr/>
              <p:nvPr/>
            </p:nvSpPr>
            <p:spPr>
              <a:xfrm flipH="1">
                <a:off x="2005000" y="3765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2"/>
              <p:cNvSpPr/>
              <p:nvPr/>
            </p:nvSpPr>
            <p:spPr>
              <a:xfrm flipH="1">
                <a:off x="2005000" y="3897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2"/>
              <p:cNvSpPr/>
              <p:nvPr/>
            </p:nvSpPr>
            <p:spPr>
              <a:xfrm flipH="1">
                <a:off x="2005000" y="3941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2"/>
              <p:cNvSpPr/>
              <p:nvPr/>
            </p:nvSpPr>
            <p:spPr>
              <a:xfrm flipH="1">
                <a:off x="2005000" y="3984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2"/>
              <p:cNvSpPr/>
              <p:nvPr/>
            </p:nvSpPr>
            <p:spPr>
              <a:xfrm flipH="1">
                <a:off x="2005000" y="4028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2"/>
              <p:cNvSpPr/>
              <p:nvPr/>
            </p:nvSpPr>
            <p:spPr>
              <a:xfrm flipH="1">
                <a:off x="2005000" y="4116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2"/>
              <p:cNvSpPr/>
              <p:nvPr/>
            </p:nvSpPr>
            <p:spPr>
              <a:xfrm flipH="1">
                <a:off x="2005000" y="4204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2"/>
              <p:cNvSpPr/>
              <p:nvPr/>
            </p:nvSpPr>
            <p:spPr>
              <a:xfrm flipH="1">
                <a:off x="2005000" y="4248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2"/>
              <p:cNvSpPr/>
              <p:nvPr/>
            </p:nvSpPr>
            <p:spPr>
              <a:xfrm flipH="1">
                <a:off x="2005000" y="4292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2"/>
              <p:cNvSpPr/>
              <p:nvPr/>
            </p:nvSpPr>
            <p:spPr>
              <a:xfrm flipH="1">
                <a:off x="2005000" y="4379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2"/>
              <p:cNvSpPr/>
              <p:nvPr/>
            </p:nvSpPr>
            <p:spPr>
              <a:xfrm flipH="1">
                <a:off x="2005000" y="4423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2"/>
              <p:cNvSpPr/>
              <p:nvPr/>
            </p:nvSpPr>
            <p:spPr>
              <a:xfrm flipH="1">
                <a:off x="2005000" y="4467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2"/>
              <p:cNvSpPr/>
              <p:nvPr/>
            </p:nvSpPr>
            <p:spPr>
              <a:xfrm flipH="1">
                <a:off x="2005000" y="4511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2"/>
              <p:cNvSpPr/>
              <p:nvPr/>
            </p:nvSpPr>
            <p:spPr>
              <a:xfrm flipH="1">
                <a:off x="2005000" y="4687000"/>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2"/>
              <p:cNvSpPr/>
              <p:nvPr/>
            </p:nvSpPr>
            <p:spPr>
              <a:xfrm flipH="1">
                <a:off x="2005000" y="4730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2"/>
              <p:cNvSpPr/>
              <p:nvPr/>
            </p:nvSpPr>
            <p:spPr>
              <a:xfrm flipH="1">
                <a:off x="2005000" y="4774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2"/>
              <p:cNvSpPr/>
              <p:nvPr/>
            </p:nvSpPr>
            <p:spPr>
              <a:xfrm flipH="1">
                <a:off x="2005000" y="4818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2"/>
              <p:cNvSpPr/>
              <p:nvPr/>
            </p:nvSpPr>
            <p:spPr>
              <a:xfrm flipH="1">
                <a:off x="2005000" y="4862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2"/>
              <p:cNvSpPr/>
              <p:nvPr/>
            </p:nvSpPr>
            <p:spPr>
              <a:xfrm flipH="1">
                <a:off x="2005000" y="4906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2"/>
              <p:cNvSpPr/>
              <p:nvPr/>
            </p:nvSpPr>
            <p:spPr>
              <a:xfrm flipH="1">
                <a:off x="2005000" y="4950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2"/>
              <p:cNvSpPr/>
              <p:nvPr/>
            </p:nvSpPr>
            <p:spPr>
              <a:xfrm flipH="1">
                <a:off x="2005000" y="4994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2"/>
              <p:cNvSpPr/>
              <p:nvPr/>
            </p:nvSpPr>
            <p:spPr>
              <a:xfrm flipH="1">
                <a:off x="2005000" y="5038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2"/>
              <p:cNvSpPr/>
              <p:nvPr/>
            </p:nvSpPr>
            <p:spPr>
              <a:xfrm flipH="1">
                <a:off x="2005000" y="3019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2"/>
              <p:cNvSpPr/>
              <p:nvPr/>
            </p:nvSpPr>
            <p:spPr>
              <a:xfrm flipH="1">
                <a:off x="2005000" y="3326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2"/>
              <p:cNvSpPr/>
              <p:nvPr/>
            </p:nvSpPr>
            <p:spPr>
              <a:xfrm flipH="1">
                <a:off x="2005000" y="3589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2"/>
              <p:cNvSpPr/>
              <p:nvPr/>
            </p:nvSpPr>
            <p:spPr>
              <a:xfrm flipH="1">
                <a:off x="2005000" y="3809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2"/>
              <p:cNvSpPr/>
              <p:nvPr/>
            </p:nvSpPr>
            <p:spPr>
              <a:xfrm flipH="1">
                <a:off x="2005000" y="4160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2"/>
              <p:cNvSpPr/>
              <p:nvPr/>
            </p:nvSpPr>
            <p:spPr>
              <a:xfrm flipH="1">
                <a:off x="2005000" y="3195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2"/>
              <p:cNvSpPr/>
              <p:nvPr/>
            </p:nvSpPr>
            <p:spPr>
              <a:xfrm flipH="1">
                <a:off x="2005000" y="3063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2"/>
              <p:cNvSpPr/>
              <p:nvPr/>
            </p:nvSpPr>
            <p:spPr>
              <a:xfrm flipH="1">
                <a:off x="2005000" y="3502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2"/>
              <p:cNvSpPr/>
              <p:nvPr/>
            </p:nvSpPr>
            <p:spPr>
              <a:xfrm flipH="1">
                <a:off x="2005000" y="3853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2"/>
              <p:cNvSpPr/>
              <p:nvPr/>
            </p:nvSpPr>
            <p:spPr>
              <a:xfrm flipH="1">
                <a:off x="2005000" y="4072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2"/>
              <p:cNvSpPr/>
              <p:nvPr/>
            </p:nvSpPr>
            <p:spPr>
              <a:xfrm flipH="1">
                <a:off x="2005000" y="4335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2"/>
              <p:cNvSpPr/>
              <p:nvPr/>
            </p:nvSpPr>
            <p:spPr>
              <a:xfrm flipH="1">
                <a:off x="2005000" y="4643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397" name="Google Shape;397;p2"/>
          <p:cNvGrpSpPr/>
          <p:nvPr/>
        </p:nvGrpSpPr>
        <p:grpSpPr>
          <a:xfrm>
            <a:off x="-275369" y="4392879"/>
            <a:ext cx="3946095" cy="2492829"/>
            <a:chOff x="-206527" y="3294659"/>
            <a:chExt cx="2959571" cy="1869622"/>
          </a:xfrm>
        </p:grpSpPr>
        <p:sp>
          <p:nvSpPr>
            <p:cNvPr id="398" name="Google Shape;398;p2"/>
            <p:cNvSpPr/>
            <p:nvPr/>
          </p:nvSpPr>
          <p:spPr>
            <a:xfrm>
              <a:off x="-11842" y="4734821"/>
              <a:ext cx="2570174" cy="429360"/>
            </a:xfrm>
            <a:custGeom>
              <a:avLst/>
              <a:gdLst/>
              <a:ahLst/>
              <a:cxnLst/>
              <a:rect l="l" t="t" r="r" b="b"/>
              <a:pathLst>
                <a:path w="96478" h="15161" extrusionOk="0">
                  <a:moveTo>
                    <a:pt x="1" y="1"/>
                  </a:moveTo>
                  <a:lnTo>
                    <a:pt x="1" y="15160"/>
                  </a:lnTo>
                  <a:lnTo>
                    <a:pt x="96478" y="15160"/>
                  </a:lnTo>
                  <a:lnTo>
                    <a:pt x="9647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2"/>
            <p:cNvSpPr/>
            <p:nvPr/>
          </p:nvSpPr>
          <p:spPr>
            <a:xfrm>
              <a:off x="2412078" y="4795264"/>
              <a:ext cx="34019" cy="34019"/>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2"/>
            <p:cNvSpPr/>
            <p:nvPr/>
          </p:nvSpPr>
          <p:spPr>
            <a:xfrm>
              <a:off x="2412078" y="4617575"/>
              <a:ext cx="34019" cy="33167"/>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2"/>
            <p:cNvSpPr/>
            <p:nvPr/>
          </p:nvSpPr>
          <p:spPr>
            <a:xfrm>
              <a:off x="1613731" y="3372875"/>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2"/>
            <p:cNvSpPr/>
            <p:nvPr/>
          </p:nvSpPr>
          <p:spPr>
            <a:xfrm>
              <a:off x="1613731" y="341962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2"/>
            <p:cNvSpPr/>
            <p:nvPr/>
          </p:nvSpPr>
          <p:spPr>
            <a:xfrm>
              <a:off x="1613731" y="346640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2"/>
            <p:cNvSpPr/>
            <p:nvPr/>
          </p:nvSpPr>
          <p:spPr>
            <a:xfrm>
              <a:off x="1613731" y="365344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2"/>
            <p:cNvSpPr/>
            <p:nvPr/>
          </p:nvSpPr>
          <p:spPr>
            <a:xfrm>
              <a:off x="1613731" y="370020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2"/>
            <p:cNvSpPr/>
            <p:nvPr/>
          </p:nvSpPr>
          <p:spPr>
            <a:xfrm>
              <a:off x="1613731" y="374695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2"/>
            <p:cNvSpPr/>
            <p:nvPr/>
          </p:nvSpPr>
          <p:spPr>
            <a:xfrm>
              <a:off x="1613731" y="3793733"/>
              <a:ext cx="81652" cy="25521"/>
            </a:xfrm>
            <a:custGeom>
              <a:avLst/>
              <a:gdLst/>
              <a:ahLst/>
              <a:cxnLst/>
              <a:rect l="l" t="t" r="r" b="b"/>
              <a:pathLst>
                <a:path w="3065" h="958" extrusionOk="0">
                  <a:moveTo>
                    <a:pt x="1" y="0"/>
                  </a:moveTo>
                  <a:lnTo>
                    <a:pt x="1" y="958"/>
                  </a:lnTo>
                  <a:lnTo>
                    <a:pt x="3065" y="958"/>
                  </a:lnTo>
                  <a:lnTo>
                    <a:pt x="3065"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2"/>
            <p:cNvSpPr/>
            <p:nvPr/>
          </p:nvSpPr>
          <p:spPr>
            <a:xfrm>
              <a:off x="1613731" y="388724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2"/>
            <p:cNvSpPr/>
            <p:nvPr/>
          </p:nvSpPr>
          <p:spPr>
            <a:xfrm>
              <a:off x="1613731" y="393401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2"/>
            <p:cNvSpPr/>
            <p:nvPr/>
          </p:nvSpPr>
          <p:spPr>
            <a:xfrm>
              <a:off x="1613731" y="398077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2"/>
            <p:cNvSpPr/>
            <p:nvPr/>
          </p:nvSpPr>
          <p:spPr>
            <a:xfrm>
              <a:off x="1613731" y="412105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2"/>
            <p:cNvSpPr/>
            <p:nvPr/>
          </p:nvSpPr>
          <p:spPr>
            <a:xfrm>
              <a:off x="1613731" y="426134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2"/>
            <p:cNvSpPr/>
            <p:nvPr/>
          </p:nvSpPr>
          <p:spPr>
            <a:xfrm>
              <a:off x="1613731" y="430809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2"/>
            <p:cNvSpPr/>
            <p:nvPr/>
          </p:nvSpPr>
          <p:spPr>
            <a:xfrm>
              <a:off x="1613731" y="4354852"/>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2"/>
            <p:cNvSpPr/>
            <p:nvPr/>
          </p:nvSpPr>
          <p:spPr>
            <a:xfrm>
              <a:off x="1613731" y="4401631"/>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2"/>
            <p:cNvSpPr/>
            <p:nvPr/>
          </p:nvSpPr>
          <p:spPr>
            <a:xfrm>
              <a:off x="1613731" y="444838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2"/>
            <p:cNvSpPr/>
            <p:nvPr/>
          </p:nvSpPr>
          <p:spPr>
            <a:xfrm>
              <a:off x="1613731" y="449513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2"/>
            <p:cNvSpPr/>
            <p:nvPr/>
          </p:nvSpPr>
          <p:spPr>
            <a:xfrm>
              <a:off x="1613731" y="458867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2"/>
            <p:cNvSpPr/>
            <p:nvPr/>
          </p:nvSpPr>
          <p:spPr>
            <a:xfrm>
              <a:off x="1613731" y="4635424"/>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2"/>
            <p:cNvSpPr/>
            <p:nvPr/>
          </p:nvSpPr>
          <p:spPr>
            <a:xfrm>
              <a:off x="1613731" y="468217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2"/>
            <p:cNvSpPr/>
            <p:nvPr/>
          </p:nvSpPr>
          <p:spPr>
            <a:xfrm>
              <a:off x="1613731" y="4775710"/>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2"/>
            <p:cNvSpPr/>
            <p:nvPr/>
          </p:nvSpPr>
          <p:spPr>
            <a:xfrm>
              <a:off x="1613731" y="482246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2"/>
            <p:cNvSpPr/>
            <p:nvPr/>
          </p:nvSpPr>
          <p:spPr>
            <a:xfrm>
              <a:off x="1613731" y="491599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2"/>
            <p:cNvSpPr/>
            <p:nvPr/>
          </p:nvSpPr>
          <p:spPr>
            <a:xfrm>
              <a:off x="1613731" y="4962750"/>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2"/>
            <p:cNvSpPr/>
            <p:nvPr/>
          </p:nvSpPr>
          <p:spPr>
            <a:xfrm>
              <a:off x="1613731" y="500950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2"/>
            <p:cNvSpPr/>
            <p:nvPr/>
          </p:nvSpPr>
          <p:spPr>
            <a:xfrm>
              <a:off x="1613731" y="505628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2"/>
            <p:cNvSpPr/>
            <p:nvPr/>
          </p:nvSpPr>
          <p:spPr>
            <a:xfrm>
              <a:off x="1613731" y="510303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2"/>
            <p:cNvSpPr/>
            <p:nvPr/>
          </p:nvSpPr>
          <p:spPr>
            <a:xfrm>
              <a:off x="1737873" y="332612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2"/>
            <p:cNvSpPr/>
            <p:nvPr/>
          </p:nvSpPr>
          <p:spPr>
            <a:xfrm>
              <a:off x="1737873" y="3372875"/>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2"/>
            <p:cNvSpPr/>
            <p:nvPr/>
          </p:nvSpPr>
          <p:spPr>
            <a:xfrm>
              <a:off x="1737873" y="346640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2"/>
            <p:cNvSpPr/>
            <p:nvPr/>
          </p:nvSpPr>
          <p:spPr>
            <a:xfrm>
              <a:off x="1737873" y="351316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2"/>
            <p:cNvSpPr/>
            <p:nvPr/>
          </p:nvSpPr>
          <p:spPr>
            <a:xfrm>
              <a:off x="1737873" y="3559914"/>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2"/>
            <p:cNvSpPr/>
            <p:nvPr/>
          </p:nvSpPr>
          <p:spPr>
            <a:xfrm>
              <a:off x="1737873" y="3606694"/>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2"/>
            <p:cNvSpPr/>
            <p:nvPr/>
          </p:nvSpPr>
          <p:spPr>
            <a:xfrm>
              <a:off x="1737873" y="3653447"/>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2"/>
            <p:cNvSpPr/>
            <p:nvPr/>
          </p:nvSpPr>
          <p:spPr>
            <a:xfrm>
              <a:off x="1737873" y="370020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2"/>
            <p:cNvSpPr/>
            <p:nvPr/>
          </p:nvSpPr>
          <p:spPr>
            <a:xfrm>
              <a:off x="1737873" y="3793733"/>
              <a:ext cx="80799" cy="25521"/>
            </a:xfrm>
            <a:custGeom>
              <a:avLst/>
              <a:gdLst/>
              <a:ahLst/>
              <a:cxnLst/>
              <a:rect l="l" t="t" r="r" b="b"/>
              <a:pathLst>
                <a:path w="3033" h="958" extrusionOk="0">
                  <a:moveTo>
                    <a:pt x="0" y="0"/>
                  </a:moveTo>
                  <a:lnTo>
                    <a:pt x="0" y="958"/>
                  </a:lnTo>
                  <a:lnTo>
                    <a:pt x="3032" y="958"/>
                  </a:lnTo>
                  <a:lnTo>
                    <a:pt x="303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2"/>
            <p:cNvSpPr/>
            <p:nvPr/>
          </p:nvSpPr>
          <p:spPr>
            <a:xfrm>
              <a:off x="1737873" y="3840486"/>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2"/>
            <p:cNvSpPr/>
            <p:nvPr/>
          </p:nvSpPr>
          <p:spPr>
            <a:xfrm>
              <a:off x="1737873" y="388724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2"/>
            <p:cNvSpPr/>
            <p:nvPr/>
          </p:nvSpPr>
          <p:spPr>
            <a:xfrm>
              <a:off x="1737873" y="4027526"/>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2"/>
            <p:cNvSpPr/>
            <p:nvPr/>
          </p:nvSpPr>
          <p:spPr>
            <a:xfrm>
              <a:off x="1737873" y="412105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2"/>
            <p:cNvSpPr/>
            <p:nvPr/>
          </p:nvSpPr>
          <p:spPr>
            <a:xfrm>
              <a:off x="1737873" y="4167812"/>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2"/>
            <p:cNvSpPr/>
            <p:nvPr/>
          </p:nvSpPr>
          <p:spPr>
            <a:xfrm>
              <a:off x="1737873" y="4214565"/>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2"/>
            <p:cNvSpPr/>
            <p:nvPr/>
          </p:nvSpPr>
          <p:spPr>
            <a:xfrm>
              <a:off x="1737873" y="430809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2"/>
            <p:cNvSpPr/>
            <p:nvPr/>
          </p:nvSpPr>
          <p:spPr>
            <a:xfrm>
              <a:off x="1737873" y="4354852"/>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2"/>
            <p:cNvSpPr/>
            <p:nvPr/>
          </p:nvSpPr>
          <p:spPr>
            <a:xfrm>
              <a:off x="1737873" y="4401631"/>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2"/>
            <p:cNvSpPr/>
            <p:nvPr/>
          </p:nvSpPr>
          <p:spPr>
            <a:xfrm>
              <a:off x="1737873" y="444838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2"/>
            <p:cNvSpPr/>
            <p:nvPr/>
          </p:nvSpPr>
          <p:spPr>
            <a:xfrm>
              <a:off x="1737873" y="449513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2"/>
            <p:cNvSpPr/>
            <p:nvPr/>
          </p:nvSpPr>
          <p:spPr>
            <a:xfrm>
              <a:off x="1737873" y="4541891"/>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2"/>
            <p:cNvSpPr/>
            <p:nvPr/>
          </p:nvSpPr>
          <p:spPr>
            <a:xfrm>
              <a:off x="1737873" y="458867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2"/>
            <p:cNvSpPr/>
            <p:nvPr/>
          </p:nvSpPr>
          <p:spPr>
            <a:xfrm>
              <a:off x="1737873" y="4635424"/>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2"/>
            <p:cNvSpPr/>
            <p:nvPr/>
          </p:nvSpPr>
          <p:spPr>
            <a:xfrm>
              <a:off x="1737873" y="4682177"/>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2"/>
            <p:cNvSpPr/>
            <p:nvPr/>
          </p:nvSpPr>
          <p:spPr>
            <a:xfrm>
              <a:off x="1737873" y="4728957"/>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2"/>
            <p:cNvSpPr/>
            <p:nvPr/>
          </p:nvSpPr>
          <p:spPr>
            <a:xfrm>
              <a:off x="1737873" y="4775710"/>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2"/>
            <p:cNvSpPr/>
            <p:nvPr/>
          </p:nvSpPr>
          <p:spPr>
            <a:xfrm>
              <a:off x="1737873" y="482246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2"/>
            <p:cNvSpPr/>
            <p:nvPr/>
          </p:nvSpPr>
          <p:spPr>
            <a:xfrm>
              <a:off x="2270087" y="4214565"/>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2"/>
            <p:cNvSpPr/>
            <p:nvPr/>
          </p:nvSpPr>
          <p:spPr>
            <a:xfrm>
              <a:off x="2270087" y="426134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2"/>
            <p:cNvSpPr/>
            <p:nvPr/>
          </p:nvSpPr>
          <p:spPr>
            <a:xfrm>
              <a:off x="2270087" y="4354852"/>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2"/>
            <p:cNvSpPr/>
            <p:nvPr/>
          </p:nvSpPr>
          <p:spPr>
            <a:xfrm>
              <a:off x="2270087" y="4401631"/>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2"/>
            <p:cNvSpPr/>
            <p:nvPr/>
          </p:nvSpPr>
          <p:spPr>
            <a:xfrm>
              <a:off x="2270087" y="444838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2"/>
            <p:cNvSpPr/>
            <p:nvPr/>
          </p:nvSpPr>
          <p:spPr>
            <a:xfrm>
              <a:off x="2270087" y="4495138"/>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2"/>
            <p:cNvSpPr/>
            <p:nvPr/>
          </p:nvSpPr>
          <p:spPr>
            <a:xfrm>
              <a:off x="2270087" y="4541891"/>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2"/>
            <p:cNvSpPr/>
            <p:nvPr/>
          </p:nvSpPr>
          <p:spPr>
            <a:xfrm>
              <a:off x="2270087" y="4588671"/>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2"/>
            <p:cNvSpPr/>
            <p:nvPr/>
          </p:nvSpPr>
          <p:spPr>
            <a:xfrm>
              <a:off x="2270087" y="4682177"/>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2"/>
            <p:cNvSpPr/>
            <p:nvPr/>
          </p:nvSpPr>
          <p:spPr>
            <a:xfrm>
              <a:off x="2270087" y="4728957"/>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2"/>
            <p:cNvSpPr/>
            <p:nvPr/>
          </p:nvSpPr>
          <p:spPr>
            <a:xfrm>
              <a:off x="2270087" y="4775710"/>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2"/>
            <p:cNvSpPr/>
            <p:nvPr/>
          </p:nvSpPr>
          <p:spPr>
            <a:xfrm>
              <a:off x="2270087" y="4822463"/>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2"/>
            <p:cNvSpPr/>
            <p:nvPr/>
          </p:nvSpPr>
          <p:spPr>
            <a:xfrm>
              <a:off x="2380617" y="4261345"/>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2"/>
            <p:cNvSpPr/>
            <p:nvPr/>
          </p:nvSpPr>
          <p:spPr>
            <a:xfrm>
              <a:off x="2380617" y="4588671"/>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2"/>
            <p:cNvSpPr/>
            <p:nvPr/>
          </p:nvSpPr>
          <p:spPr>
            <a:xfrm>
              <a:off x="2380617" y="4635424"/>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2"/>
            <p:cNvSpPr/>
            <p:nvPr/>
          </p:nvSpPr>
          <p:spPr>
            <a:xfrm>
              <a:off x="2380617" y="4728957"/>
              <a:ext cx="55305" cy="25521"/>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2"/>
            <p:cNvSpPr/>
            <p:nvPr/>
          </p:nvSpPr>
          <p:spPr>
            <a:xfrm>
              <a:off x="2380617" y="4775710"/>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2"/>
            <p:cNvSpPr/>
            <p:nvPr/>
          </p:nvSpPr>
          <p:spPr>
            <a:xfrm>
              <a:off x="2380617" y="4822463"/>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2"/>
            <p:cNvSpPr/>
            <p:nvPr/>
          </p:nvSpPr>
          <p:spPr>
            <a:xfrm>
              <a:off x="2060937" y="4121059"/>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2"/>
            <p:cNvSpPr/>
            <p:nvPr/>
          </p:nvSpPr>
          <p:spPr>
            <a:xfrm>
              <a:off x="2060937" y="4214565"/>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2"/>
            <p:cNvSpPr/>
            <p:nvPr/>
          </p:nvSpPr>
          <p:spPr>
            <a:xfrm>
              <a:off x="2060937" y="426134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2"/>
            <p:cNvSpPr/>
            <p:nvPr/>
          </p:nvSpPr>
          <p:spPr>
            <a:xfrm>
              <a:off x="2060937" y="4308098"/>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2"/>
            <p:cNvSpPr/>
            <p:nvPr/>
          </p:nvSpPr>
          <p:spPr>
            <a:xfrm>
              <a:off x="2060937" y="4495138"/>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2"/>
            <p:cNvSpPr/>
            <p:nvPr/>
          </p:nvSpPr>
          <p:spPr>
            <a:xfrm>
              <a:off x="2060937" y="4541891"/>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2"/>
            <p:cNvSpPr/>
            <p:nvPr/>
          </p:nvSpPr>
          <p:spPr>
            <a:xfrm>
              <a:off x="2060937" y="4635424"/>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2"/>
            <p:cNvSpPr/>
            <p:nvPr/>
          </p:nvSpPr>
          <p:spPr>
            <a:xfrm>
              <a:off x="2060937" y="4682177"/>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2"/>
            <p:cNvSpPr/>
            <p:nvPr/>
          </p:nvSpPr>
          <p:spPr>
            <a:xfrm>
              <a:off x="2060937" y="4728957"/>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2"/>
            <p:cNvSpPr/>
            <p:nvPr/>
          </p:nvSpPr>
          <p:spPr>
            <a:xfrm>
              <a:off x="2060937" y="4775710"/>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2"/>
            <p:cNvSpPr/>
            <p:nvPr/>
          </p:nvSpPr>
          <p:spPr>
            <a:xfrm>
              <a:off x="2060937" y="4822463"/>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2"/>
            <p:cNvSpPr/>
            <p:nvPr/>
          </p:nvSpPr>
          <p:spPr>
            <a:xfrm>
              <a:off x="1869661" y="3653447"/>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2"/>
            <p:cNvSpPr/>
            <p:nvPr/>
          </p:nvSpPr>
          <p:spPr>
            <a:xfrm>
              <a:off x="1869661"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2"/>
            <p:cNvSpPr/>
            <p:nvPr/>
          </p:nvSpPr>
          <p:spPr>
            <a:xfrm>
              <a:off x="1869661" y="3793733"/>
              <a:ext cx="55278" cy="25521"/>
            </a:xfrm>
            <a:custGeom>
              <a:avLst/>
              <a:gdLst/>
              <a:ahLst/>
              <a:cxnLst/>
              <a:rect l="l" t="t" r="r" b="b"/>
              <a:pathLst>
                <a:path w="2075" h="958" extrusionOk="0">
                  <a:moveTo>
                    <a:pt x="0" y="0"/>
                  </a:moveTo>
                  <a:lnTo>
                    <a:pt x="0" y="958"/>
                  </a:lnTo>
                  <a:lnTo>
                    <a:pt x="2074" y="958"/>
                  </a:lnTo>
                  <a:lnTo>
                    <a:pt x="207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2"/>
            <p:cNvSpPr/>
            <p:nvPr/>
          </p:nvSpPr>
          <p:spPr>
            <a:xfrm>
              <a:off x="1869661" y="3840486"/>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2"/>
            <p:cNvSpPr/>
            <p:nvPr/>
          </p:nvSpPr>
          <p:spPr>
            <a:xfrm>
              <a:off x="1869661" y="388724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2"/>
            <p:cNvSpPr/>
            <p:nvPr/>
          </p:nvSpPr>
          <p:spPr>
            <a:xfrm>
              <a:off x="1869661" y="3980773"/>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2"/>
            <p:cNvSpPr/>
            <p:nvPr/>
          </p:nvSpPr>
          <p:spPr>
            <a:xfrm>
              <a:off x="1869661"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2"/>
            <p:cNvSpPr/>
            <p:nvPr/>
          </p:nvSpPr>
          <p:spPr>
            <a:xfrm>
              <a:off x="1869661"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2"/>
            <p:cNvSpPr/>
            <p:nvPr/>
          </p:nvSpPr>
          <p:spPr>
            <a:xfrm>
              <a:off x="1869661"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2"/>
            <p:cNvSpPr/>
            <p:nvPr/>
          </p:nvSpPr>
          <p:spPr>
            <a:xfrm>
              <a:off x="1869661"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2"/>
            <p:cNvSpPr/>
            <p:nvPr/>
          </p:nvSpPr>
          <p:spPr>
            <a:xfrm>
              <a:off x="1869661"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2"/>
            <p:cNvSpPr/>
            <p:nvPr/>
          </p:nvSpPr>
          <p:spPr>
            <a:xfrm>
              <a:off x="1869661"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2"/>
            <p:cNvSpPr/>
            <p:nvPr/>
          </p:nvSpPr>
          <p:spPr>
            <a:xfrm>
              <a:off x="1869661"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2"/>
            <p:cNvSpPr/>
            <p:nvPr/>
          </p:nvSpPr>
          <p:spPr>
            <a:xfrm>
              <a:off x="1869661"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2"/>
            <p:cNvSpPr/>
            <p:nvPr/>
          </p:nvSpPr>
          <p:spPr>
            <a:xfrm>
              <a:off x="1869661"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2"/>
            <p:cNvSpPr/>
            <p:nvPr/>
          </p:nvSpPr>
          <p:spPr>
            <a:xfrm>
              <a:off x="1869661"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2"/>
            <p:cNvSpPr/>
            <p:nvPr/>
          </p:nvSpPr>
          <p:spPr>
            <a:xfrm>
              <a:off x="1869661"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2"/>
            <p:cNvSpPr/>
            <p:nvPr/>
          </p:nvSpPr>
          <p:spPr>
            <a:xfrm>
              <a:off x="1869661"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2"/>
            <p:cNvSpPr/>
            <p:nvPr/>
          </p:nvSpPr>
          <p:spPr>
            <a:xfrm>
              <a:off x="1869661"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2"/>
            <p:cNvSpPr/>
            <p:nvPr/>
          </p:nvSpPr>
          <p:spPr>
            <a:xfrm>
              <a:off x="1613731" y="3559914"/>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2"/>
            <p:cNvSpPr/>
            <p:nvPr/>
          </p:nvSpPr>
          <p:spPr>
            <a:xfrm>
              <a:off x="1613731" y="4027526"/>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 name="Google Shape;505;p2"/>
            <p:cNvSpPr/>
            <p:nvPr/>
          </p:nvSpPr>
          <p:spPr>
            <a:xfrm>
              <a:off x="1613731" y="4214565"/>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2"/>
            <p:cNvSpPr/>
            <p:nvPr/>
          </p:nvSpPr>
          <p:spPr>
            <a:xfrm>
              <a:off x="1737873" y="341962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2"/>
            <p:cNvSpPr/>
            <p:nvPr/>
          </p:nvSpPr>
          <p:spPr>
            <a:xfrm>
              <a:off x="1737873" y="374695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2"/>
            <p:cNvSpPr/>
            <p:nvPr/>
          </p:nvSpPr>
          <p:spPr>
            <a:xfrm>
              <a:off x="2060937" y="4167812"/>
              <a:ext cx="158162" cy="25521"/>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2"/>
            <p:cNvSpPr/>
            <p:nvPr/>
          </p:nvSpPr>
          <p:spPr>
            <a:xfrm>
              <a:off x="2060937" y="4401631"/>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2"/>
            <p:cNvSpPr/>
            <p:nvPr/>
          </p:nvSpPr>
          <p:spPr>
            <a:xfrm>
              <a:off x="2060937" y="4588671"/>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2"/>
            <p:cNvSpPr/>
            <p:nvPr/>
          </p:nvSpPr>
          <p:spPr>
            <a:xfrm>
              <a:off x="1869661" y="3559914"/>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2"/>
            <p:cNvSpPr/>
            <p:nvPr/>
          </p:nvSpPr>
          <p:spPr>
            <a:xfrm>
              <a:off x="1869661" y="393401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2"/>
            <p:cNvSpPr/>
            <p:nvPr/>
          </p:nvSpPr>
          <p:spPr>
            <a:xfrm>
              <a:off x="1869661"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2"/>
            <p:cNvSpPr/>
            <p:nvPr/>
          </p:nvSpPr>
          <p:spPr>
            <a:xfrm>
              <a:off x="1869661"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2"/>
            <p:cNvSpPr/>
            <p:nvPr/>
          </p:nvSpPr>
          <p:spPr>
            <a:xfrm>
              <a:off x="1869661"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2"/>
            <p:cNvSpPr/>
            <p:nvPr/>
          </p:nvSpPr>
          <p:spPr>
            <a:xfrm>
              <a:off x="1958932"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2"/>
            <p:cNvSpPr/>
            <p:nvPr/>
          </p:nvSpPr>
          <p:spPr>
            <a:xfrm>
              <a:off x="1613731" y="3606694"/>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2"/>
            <p:cNvSpPr/>
            <p:nvPr/>
          </p:nvSpPr>
          <p:spPr>
            <a:xfrm>
              <a:off x="1613731" y="4167812"/>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2"/>
            <p:cNvSpPr/>
            <p:nvPr/>
          </p:nvSpPr>
          <p:spPr>
            <a:xfrm>
              <a:off x="1737873" y="393401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2"/>
            <p:cNvSpPr/>
            <p:nvPr/>
          </p:nvSpPr>
          <p:spPr>
            <a:xfrm>
              <a:off x="1737873" y="4074279"/>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2"/>
            <p:cNvSpPr/>
            <p:nvPr/>
          </p:nvSpPr>
          <p:spPr>
            <a:xfrm>
              <a:off x="2060937" y="4027526"/>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2"/>
            <p:cNvSpPr/>
            <p:nvPr/>
          </p:nvSpPr>
          <p:spPr>
            <a:xfrm>
              <a:off x="1869661" y="3606694"/>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2"/>
            <p:cNvSpPr/>
            <p:nvPr/>
          </p:nvSpPr>
          <p:spPr>
            <a:xfrm>
              <a:off x="1958932"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2"/>
            <p:cNvSpPr/>
            <p:nvPr/>
          </p:nvSpPr>
          <p:spPr>
            <a:xfrm>
              <a:off x="1958932"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2"/>
            <p:cNvSpPr/>
            <p:nvPr/>
          </p:nvSpPr>
          <p:spPr>
            <a:xfrm>
              <a:off x="1958932"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2"/>
            <p:cNvSpPr/>
            <p:nvPr/>
          </p:nvSpPr>
          <p:spPr>
            <a:xfrm>
              <a:off x="1958932"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 name="Google Shape;527;p2"/>
            <p:cNvSpPr/>
            <p:nvPr/>
          </p:nvSpPr>
          <p:spPr>
            <a:xfrm>
              <a:off x="1958932"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2"/>
            <p:cNvSpPr/>
            <p:nvPr/>
          </p:nvSpPr>
          <p:spPr>
            <a:xfrm>
              <a:off x="1958932"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2"/>
            <p:cNvSpPr/>
            <p:nvPr/>
          </p:nvSpPr>
          <p:spPr>
            <a:xfrm>
              <a:off x="1958932"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2"/>
            <p:cNvSpPr/>
            <p:nvPr/>
          </p:nvSpPr>
          <p:spPr>
            <a:xfrm>
              <a:off x="1958932"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2"/>
            <p:cNvSpPr/>
            <p:nvPr/>
          </p:nvSpPr>
          <p:spPr>
            <a:xfrm>
              <a:off x="1958932"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2"/>
            <p:cNvSpPr/>
            <p:nvPr/>
          </p:nvSpPr>
          <p:spPr>
            <a:xfrm>
              <a:off x="1958932"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2"/>
            <p:cNvSpPr/>
            <p:nvPr/>
          </p:nvSpPr>
          <p:spPr>
            <a:xfrm>
              <a:off x="1958932"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2"/>
            <p:cNvSpPr/>
            <p:nvPr/>
          </p:nvSpPr>
          <p:spPr>
            <a:xfrm>
              <a:off x="1958932"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2"/>
            <p:cNvSpPr/>
            <p:nvPr/>
          </p:nvSpPr>
          <p:spPr>
            <a:xfrm>
              <a:off x="1613731" y="332612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2"/>
            <p:cNvSpPr/>
            <p:nvPr/>
          </p:nvSpPr>
          <p:spPr>
            <a:xfrm>
              <a:off x="1613731" y="351316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2"/>
            <p:cNvSpPr/>
            <p:nvPr/>
          </p:nvSpPr>
          <p:spPr>
            <a:xfrm>
              <a:off x="1613731" y="384048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2"/>
            <p:cNvSpPr/>
            <p:nvPr/>
          </p:nvSpPr>
          <p:spPr>
            <a:xfrm>
              <a:off x="1613731" y="4074279"/>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2"/>
            <p:cNvSpPr/>
            <p:nvPr/>
          </p:nvSpPr>
          <p:spPr>
            <a:xfrm>
              <a:off x="1613731" y="4541891"/>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2"/>
            <p:cNvSpPr/>
            <p:nvPr/>
          </p:nvSpPr>
          <p:spPr>
            <a:xfrm>
              <a:off x="1613731" y="4728957"/>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2"/>
            <p:cNvSpPr/>
            <p:nvPr/>
          </p:nvSpPr>
          <p:spPr>
            <a:xfrm>
              <a:off x="1613731" y="486921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2"/>
            <p:cNvSpPr/>
            <p:nvPr/>
          </p:nvSpPr>
          <p:spPr>
            <a:xfrm>
              <a:off x="1737873" y="3980773"/>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2"/>
            <p:cNvSpPr/>
            <p:nvPr/>
          </p:nvSpPr>
          <p:spPr>
            <a:xfrm>
              <a:off x="1737873" y="426134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2"/>
            <p:cNvSpPr/>
            <p:nvPr/>
          </p:nvSpPr>
          <p:spPr>
            <a:xfrm>
              <a:off x="2270087" y="4308098"/>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2"/>
            <p:cNvSpPr/>
            <p:nvPr/>
          </p:nvSpPr>
          <p:spPr>
            <a:xfrm>
              <a:off x="2270087" y="4635424"/>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2"/>
            <p:cNvSpPr/>
            <p:nvPr/>
          </p:nvSpPr>
          <p:spPr>
            <a:xfrm>
              <a:off x="2380617" y="4682177"/>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2"/>
            <p:cNvSpPr/>
            <p:nvPr/>
          </p:nvSpPr>
          <p:spPr>
            <a:xfrm>
              <a:off x="2060937" y="4074279"/>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2"/>
            <p:cNvSpPr/>
            <p:nvPr/>
          </p:nvSpPr>
          <p:spPr>
            <a:xfrm>
              <a:off x="2060937" y="4354852"/>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2"/>
            <p:cNvSpPr/>
            <p:nvPr/>
          </p:nvSpPr>
          <p:spPr>
            <a:xfrm>
              <a:off x="2060937" y="444838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2"/>
            <p:cNvSpPr/>
            <p:nvPr/>
          </p:nvSpPr>
          <p:spPr>
            <a:xfrm>
              <a:off x="1869661"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2"/>
            <p:cNvSpPr/>
            <p:nvPr/>
          </p:nvSpPr>
          <p:spPr>
            <a:xfrm>
              <a:off x="1869661"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2"/>
            <p:cNvSpPr/>
            <p:nvPr/>
          </p:nvSpPr>
          <p:spPr>
            <a:xfrm>
              <a:off x="1869661"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2"/>
            <p:cNvSpPr/>
            <p:nvPr/>
          </p:nvSpPr>
          <p:spPr>
            <a:xfrm>
              <a:off x="1958932"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2"/>
            <p:cNvSpPr/>
            <p:nvPr/>
          </p:nvSpPr>
          <p:spPr>
            <a:xfrm>
              <a:off x="1958932"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2"/>
            <p:cNvSpPr/>
            <p:nvPr/>
          </p:nvSpPr>
          <p:spPr>
            <a:xfrm>
              <a:off x="1958932"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2"/>
            <p:cNvSpPr/>
            <p:nvPr/>
          </p:nvSpPr>
          <p:spPr>
            <a:xfrm>
              <a:off x="1958932"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2"/>
            <p:cNvSpPr/>
            <p:nvPr/>
          </p:nvSpPr>
          <p:spPr>
            <a:xfrm>
              <a:off x="1958932"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2"/>
            <p:cNvSpPr/>
            <p:nvPr/>
          </p:nvSpPr>
          <p:spPr>
            <a:xfrm>
              <a:off x="1958932"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2"/>
            <p:cNvSpPr/>
            <p:nvPr/>
          </p:nvSpPr>
          <p:spPr>
            <a:xfrm>
              <a:off x="1958932"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2"/>
            <p:cNvSpPr/>
            <p:nvPr/>
          </p:nvSpPr>
          <p:spPr>
            <a:xfrm>
              <a:off x="203249" y="4240939"/>
              <a:ext cx="2139991" cy="203210"/>
            </a:xfrm>
            <a:custGeom>
              <a:avLst/>
              <a:gdLst/>
              <a:ahLst/>
              <a:cxnLst/>
              <a:rect l="l" t="t" r="r" b="b"/>
              <a:pathLst>
                <a:path w="80330" h="7628" extrusionOk="0">
                  <a:moveTo>
                    <a:pt x="1" y="0"/>
                  </a:moveTo>
                  <a:lnTo>
                    <a:pt x="1" y="7628"/>
                  </a:lnTo>
                  <a:lnTo>
                    <a:pt x="80329" y="7628"/>
                  </a:lnTo>
                  <a:lnTo>
                    <a:pt x="80329"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2"/>
            <p:cNvSpPr/>
            <p:nvPr/>
          </p:nvSpPr>
          <p:spPr>
            <a:xfrm>
              <a:off x="203249" y="4240939"/>
              <a:ext cx="2139991" cy="102031"/>
            </a:xfrm>
            <a:custGeom>
              <a:avLst/>
              <a:gdLst/>
              <a:ahLst/>
              <a:cxnLst/>
              <a:rect l="l" t="t" r="r" b="b"/>
              <a:pathLst>
                <a:path w="80330" h="3830" extrusionOk="0">
                  <a:moveTo>
                    <a:pt x="1" y="0"/>
                  </a:moveTo>
                  <a:lnTo>
                    <a:pt x="1" y="3830"/>
                  </a:lnTo>
                  <a:lnTo>
                    <a:pt x="80329" y="3830"/>
                  </a:lnTo>
                  <a:lnTo>
                    <a:pt x="8032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2"/>
            <p:cNvSpPr/>
            <p:nvPr/>
          </p:nvSpPr>
          <p:spPr>
            <a:xfrm>
              <a:off x="318041"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2"/>
            <p:cNvSpPr/>
            <p:nvPr/>
          </p:nvSpPr>
          <p:spPr>
            <a:xfrm>
              <a:off x="619846" y="4288753"/>
              <a:ext cx="62950" cy="156457"/>
            </a:xfrm>
            <a:custGeom>
              <a:avLst/>
              <a:gdLst/>
              <a:ahLst/>
              <a:cxnLst/>
              <a:rect l="l" t="t" r="r" b="b"/>
              <a:pathLst>
                <a:path w="2363" h="5873" extrusionOk="0">
                  <a:moveTo>
                    <a:pt x="1" y="0"/>
                  </a:moveTo>
                  <a:lnTo>
                    <a:pt x="1" y="5872"/>
                  </a:lnTo>
                  <a:lnTo>
                    <a:pt x="2363" y="5872"/>
                  </a:lnTo>
                  <a:lnTo>
                    <a:pt x="236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2"/>
            <p:cNvSpPr/>
            <p:nvPr/>
          </p:nvSpPr>
          <p:spPr>
            <a:xfrm>
              <a:off x="922529"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2"/>
            <p:cNvSpPr/>
            <p:nvPr/>
          </p:nvSpPr>
          <p:spPr>
            <a:xfrm>
              <a:off x="1577181"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2"/>
            <p:cNvSpPr/>
            <p:nvPr/>
          </p:nvSpPr>
          <p:spPr>
            <a:xfrm>
              <a:off x="1879865" y="4288753"/>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2"/>
            <p:cNvSpPr/>
            <p:nvPr/>
          </p:nvSpPr>
          <p:spPr>
            <a:xfrm>
              <a:off x="2182522"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2"/>
            <p:cNvSpPr/>
            <p:nvPr/>
          </p:nvSpPr>
          <p:spPr>
            <a:xfrm>
              <a:off x="332480" y="3984183"/>
              <a:ext cx="1882382" cy="28931"/>
            </a:xfrm>
            <a:custGeom>
              <a:avLst/>
              <a:gdLst/>
              <a:ahLst/>
              <a:cxnLst/>
              <a:rect l="l" t="t" r="r" b="b"/>
              <a:pathLst>
                <a:path w="70660" h="1086" extrusionOk="0">
                  <a:moveTo>
                    <a:pt x="1" y="0"/>
                  </a:moveTo>
                  <a:lnTo>
                    <a:pt x="1" y="1085"/>
                  </a:lnTo>
                  <a:lnTo>
                    <a:pt x="70659" y="1085"/>
                  </a:lnTo>
                  <a:lnTo>
                    <a:pt x="70659"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2"/>
            <p:cNvSpPr/>
            <p:nvPr/>
          </p:nvSpPr>
          <p:spPr>
            <a:xfrm>
              <a:off x="5154" y="4012235"/>
              <a:ext cx="2536181" cy="270369"/>
            </a:xfrm>
            <a:custGeom>
              <a:avLst/>
              <a:gdLst/>
              <a:ahLst/>
              <a:cxnLst/>
              <a:rect l="l" t="t" r="r" b="b"/>
              <a:pathLst>
                <a:path w="95202" h="10149" extrusionOk="0">
                  <a:moveTo>
                    <a:pt x="12224" y="0"/>
                  </a:moveTo>
                  <a:cubicBezTo>
                    <a:pt x="10245" y="5553"/>
                    <a:pt x="5522" y="9511"/>
                    <a:pt x="1" y="9830"/>
                  </a:cubicBezTo>
                  <a:lnTo>
                    <a:pt x="1" y="10149"/>
                  </a:lnTo>
                  <a:lnTo>
                    <a:pt x="95201" y="10149"/>
                  </a:lnTo>
                  <a:lnTo>
                    <a:pt x="95201" y="9830"/>
                  </a:lnTo>
                  <a:cubicBezTo>
                    <a:pt x="89680" y="9511"/>
                    <a:pt x="84989" y="5553"/>
                    <a:pt x="82978"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2"/>
            <p:cNvSpPr/>
            <p:nvPr/>
          </p:nvSpPr>
          <p:spPr>
            <a:xfrm>
              <a:off x="5154" y="4235824"/>
              <a:ext cx="47659" cy="46780"/>
            </a:xfrm>
            <a:custGeom>
              <a:avLst/>
              <a:gdLst/>
              <a:ahLst/>
              <a:cxnLst/>
              <a:rect l="l" t="t" r="r" b="b"/>
              <a:pathLst>
                <a:path w="1789" h="1756" extrusionOk="0">
                  <a:moveTo>
                    <a:pt x="1" y="1"/>
                  </a:moveTo>
                  <a:lnTo>
                    <a:pt x="1" y="1756"/>
                  </a:lnTo>
                  <a:lnTo>
                    <a:pt x="1788" y="1756"/>
                  </a:lnTo>
                  <a:cubicBezTo>
                    <a:pt x="799" y="1756"/>
                    <a:pt x="1" y="958"/>
                    <a:pt x="1" y="1"/>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2"/>
            <p:cNvSpPr/>
            <p:nvPr/>
          </p:nvSpPr>
          <p:spPr>
            <a:xfrm>
              <a:off x="2494556" y="4235824"/>
              <a:ext cx="46780" cy="46780"/>
            </a:xfrm>
            <a:custGeom>
              <a:avLst/>
              <a:gdLst/>
              <a:ahLst/>
              <a:cxnLst/>
              <a:rect l="l" t="t" r="r" b="b"/>
              <a:pathLst>
                <a:path w="1756" h="1756" extrusionOk="0">
                  <a:moveTo>
                    <a:pt x="1755" y="1"/>
                  </a:moveTo>
                  <a:cubicBezTo>
                    <a:pt x="1755" y="958"/>
                    <a:pt x="958" y="1756"/>
                    <a:pt x="0" y="1756"/>
                  </a:cubicBezTo>
                  <a:lnTo>
                    <a:pt x="1755" y="1756"/>
                  </a:lnTo>
                  <a:lnTo>
                    <a:pt x="1755" y="1"/>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2"/>
            <p:cNvSpPr/>
            <p:nvPr/>
          </p:nvSpPr>
          <p:spPr>
            <a:xfrm>
              <a:off x="17063"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2"/>
            <p:cNvSpPr/>
            <p:nvPr/>
          </p:nvSpPr>
          <p:spPr>
            <a:xfrm>
              <a:off x="77429" y="4282577"/>
              <a:ext cx="54452" cy="24269"/>
            </a:xfrm>
            <a:custGeom>
              <a:avLst/>
              <a:gdLst/>
              <a:ahLst/>
              <a:cxnLst/>
              <a:rect l="l" t="t" r="r" b="b"/>
              <a:pathLst>
                <a:path w="2044" h="911" extrusionOk="0">
                  <a:moveTo>
                    <a:pt x="1" y="1"/>
                  </a:moveTo>
                  <a:cubicBezTo>
                    <a:pt x="64" y="607"/>
                    <a:pt x="543" y="911"/>
                    <a:pt x="1022" y="911"/>
                  </a:cubicBezTo>
                  <a:cubicBezTo>
                    <a:pt x="1501" y="911"/>
                    <a:pt x="1979" y="607"/>
                    <a:pt x="20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2"/>
            <p:cNvSpPr/>
            <p:nvPr/>
          </p:nvSpPr>
          <p:spPr>
            <a:xfrm>
              <a:off x="136516" y="4282577"/>
              <a:ext cx="55704" cy="27466"/>
            </a:xfrm>
            <a:custGeom>
              <a:avLst/>
              <a:gdLst/>
              <a:ahLst/>
              <a:cxnLst/>
              <a:rect l="l" t="t" r="r" b="b"/>
              <a:pathLst>
                <a:path w="2091" h="1031" extrusionOk="0">
                  <a:moveTo>
                    <a:pt x="17" y="1"/>
                  </a:moveTo>
                  <a:cubicBezTo>
                    <a:pt x="1"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2"/>
            <p:cNvSpPr/>
            <p:nvPr/>
          </p:nvSpPr>
          <p:spPr>
            <a:xfrm>
              <a:off x="19645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2"/>
            <p:cNvSpPr/>
            <p:nvPr/>
          </p:nvSpPr>
          <p:spPr>
            <a:xfrm>
              <a:off x="256823"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2"/>
            <p:cNvSpPr/>
            <p:nvPr/>
          </p:nvSpPr>
          <p:spPr>
            <a:xfrm>
              <a:off x="31633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2"/>
            <p:cNvSpPr/>
            <p:nvPr/>
          </p:nvSpPr>
          <p:spPr>
            <a:xfrm>
              <a:off x="37627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2"/>
            <p:cNvSpPr/>
            <p:nvPr/>
          </p:nvSpPr>
          <p:spPr>
            <a:xfrm>
              <a:off x="43621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2"/>
            <p:cNvSpPr/>
            <p:nvPr/>
          </p:nvSpPr>
          <p:spPr>
            <a:xfrm>
              <a:off x="49615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2"/>
            <p:cNvSpPr/>
            <p:nvPr/>
          </p:nvSpPr>
          <p:spPr>
            <a:xfrm>
              <a:off x="5560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2"/>
            <p:cNvSpPr/>
            <p:nvPr/>
          </p:nvSpPr>
          <p:spPr>
            <a:xfrm>
              <a:off x="61646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2"/>
            <p:cNvSpPr/>
            <p:nvPr/>
          </p:nvSpPr>
          <p:spPr>
            <a:xfrm>
              <a:off x="67597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2"/>
            <p:cNvSpPr/>
            <p:nvPr/>
          </p:nvSpPr>
          <p:spPr>
            <a:xfrm>
              <a:off x="735064"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2"/>
            <p:cNvSpPr/>
            <p:nvPr/>
          </p:nvSpPr>
          <p:spPr>
            <a:xfrm>
              <a:off x="794578"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2"/>
            <p:cNvSpPr/>
            <p:nvPr/>
          </p:nvSpPr>
          <p:spPr>
            <a:xfrm>
              <a:off x="85622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2"/>
            <p:cNvSpPr/>
            <p:nvPr/>
          </p:nvSpPr>
          <p:spPr>
            <a:xfrm>
              <a:off x="9157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2"/>
            <p:cNvSpPr/>
            <p:nvPr/>
          </p:nvSpPr>
          <p:spPr>
            <a:xfrm>
              <a:off x="976103"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2"/>
            <p:cNvSpPr/>
            <p:nvPr/>
          </p:nvSpPr>
          <p:spPr>
            <a:xfrm>
              <a:off x="1035616"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2"/>
            <p:cNvSpPr/>
            <p:nvPr/>
          </p:nvSpPr>
          <p:spPr>
            <a:xfrm>
              <a:off x="1095956"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2"/>
            <p:cNvSpPr/>
            <p:nvPr/>
          </p:nvSpPr>
          <p:spPr>
            <a:xfrm>
              <a:off x="1155470"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2"/>
            <p:cNvSpPr/>
            <p:nvPr/>
          </p:nvSpPr>
          <p:spPr>
            <a:xfrm>
              <a:off x="121583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2"/>
            <p:cNvSpPr/>
            <p:nvPr/>
          </p:nvSpPr>
          <p:spPr>
            <a:xfrm>
              <a:off x="1275350" y="4282577"/>
              <a:ext cx="56157" cy="27466"/>
            </a:xfrm>
            <a:custGeom>
              <a:avLst/>
              <a:gdLst/>
              <a:ahLst/>
              <a:cxnLst/>
              <a:rect l="l" t="t" r="r" b="b"/>
              <a:pathLst>
                <a:path w="2108" h="1031" extrusionOk="0">
                  <a:moveTo>
                    <a:pt x="1" y="1"/>
                  </a:moveTo>
                  <a:cubicBezTo>
                    <a:pt x="1" y="687"/>
                    <a:pt x="527" y="1030"/>
                    <a:pt x="1054" y="1030"/>
                  </a:cubicBezTo>
                  <a:cubicBezTo>
                    <a:pt x="1581"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2"/>
            <p:cNvSpPr/>
            <p:nvPr/>
          </p:nvSpPr>
          <p:spPr>
            <a:xfrm>
              <a:off x="133571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2"/>
            <p:cNvSpPr/>
            <p:nvPr/>
          </p:nvSpPr>
          <p:spPr>
            <a:xfrm>
              <a:off x="139523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2"/>
            <p:cNvSpPr/>
            <p:nvPr/>
          </p:nvSpPr>
          <p:spPr>
            <a:xfrm>
              <a:off x="145559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2"/>
            <p:cNvSpPr/>
            <p:nvPr/>
          </p:nvSpPr>
          <p:spPr>
            <a:xfrm>
              <a:off x="151511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2"/>
            <p:cNvSpPr/>
            <p:nvPr/>
          </p:nvSpPr>
          <p:spPr>
            <a:xfrm>
              <a:off x="1575476"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2"/>
            <p:cNvSpPr/>
            <p:nvPr/>
          </p:nvSpPr>
          <p:spPr>
            <a:xfrm>
              <a:off x="1633711"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2"/>
            <p:cNvSpPr/>
            <p:nvPr/>
          </p:nvSpPr>
          <p:spPr>
            <a:xfrm>
              <a:off x="1694077"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2"/>
            <p:cNvSpPr/>
            <p:nvPr/>
          </p:nvSpPr>
          <p:spPr>
            <a:xfrm>
              <a:off x="1754870"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2"/>
            <p:cNvSpPr/>
            <p:nvPr/>
          </p:nvSpPr>
          <p:spPr>
            <a:xfrm>
              <a:off x="181523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2"/>
            <p:cNvSpPr/>
            <p:nvPr/>
          </p:nvSpPr>
          <p:spPr>
            <a:xfrm>
              <a:off x="1874750" y="4282577"/>
              <a:ext cx="56130" cy="27466"/>
            </a:xfrm>
            <a:custGeom>
              <a:avLst/>
              <a:gdLst/>
              <a:ahLst/>
              <a:cxnLst/>
              <a:rect l="l" t="t" r="r" b="b"/>
              <a:pathLst>
                <a:path w="2107" h="1031" extrusionOk="0">
                  <a:moveTo>
                    <a:pt x="1" y="1"/>
                  </a:moveTo>
                  <a:cubicBezTo>
                    <a:pt x="1"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2"/>
            <p:cNvSpPr/>
            <p:nvPr/>
          </p:nvSpPr>
          <p:spPr>
            <a:xfrm>
              <a:off x="1934263"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2"/>
            <p:cNvSpPr/>
            <p:nvPr/>
          </p:nvSpPr>
          <p:spPr>
            <a:xfrm>
              <a:off x="1994630" y="4282577"/>
              <a:ext cx="56130" cy="27466"/>
            </a:xfrm>
            <a:custGeom>
              <a:avLst/>
              <a:gdLst/>
              <a:ahLst/>
              <a:cxnLst/>
              <a:rect l="l" t="t" r="r" b="b"/>
              <a:pathLst>
                <a:path w="2107" h="1031"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2"/>
            <p:cNvSpPr/>
            <p:nvPr/>
          </p:nvSpPr>
          <p:spPr>
            <a:xfrm>
              <a:off x="20549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2"/>
            <p:cNvSpPr/>
            <p:nvPr/>
          </p:nvSpPr>
          <p:spPr>
            <a:xfrm>
              <a:off x="2115362"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2"/>
            <p:cNvSpPr/>
            <p:nvPr/>
          </p:nvSpPr>
          <p:spPr>
            <a:xfrm>
              <a:off x="217487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2"/>
            <p:cNvSpPr/>
            <p:nvPr/>
          </p:nvSpPr>
          <p:spPr>
            <a:xfrm>
              <a:off x="223439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2"/>
            <p:cNvSpPr/>
            <p:nvPr/>
          </p:nvSpPr>
          <p:spPr>
            <a:xfrm>
              <a:off x="229475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2"/>
            <p:cNvSpPr/>
            <p:nvPr/>
          </p:nvSpPr>
          <p:spPr>
            <a:xfrm>
              <a:off x="235427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2"/>
            <p:cNvSpPr/>
            <p:nvPr/>
          </p:nvSpPr>
          <p:spPr>
            <a:xfrm>
              <a:off x="24146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2"/>
            <p:cNvSpPr/>
            <p:nvPr/>
          </p:nvSpPr>
          <p:spPr>
            <a:xfrm>
              <a:off x="247415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2"/>
            <p:cNvSpPr/>
            <p:nvPr/>
          </p:nvSpPr>
          <p:spPr>
            <a:xfrm>
              <a:off x="501671"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2"/>
            <p:cNvSpPr/>
            <p:nvPr/>
          </p:nvSpPr>
          <p:spPr>
            <a:xfrm>
              <a:off x="653865"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2"/>
            <p:cNvSpPr/>
            <p:nvPr/>
          </p:nvSpPr>
          <p:spPr>
            <a:xfrm>
              <a:off x="728670"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2"/>
            <p:cNvSpPr/>
            <p:nvPr/>
          </p:nvSpPr>
          <p:spPr>
            <a:xfrm>
              <a:off x="880012"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2"/>
            <p:cNvSpPr/>
            <p:nvPr/>
          </p:nvSpPr>
          <p:spPr>
            <a:xfrm>
              <a:off x="955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2"/>
            <p:cNvSpPr/>
            <p:nvPr/>
          </p:nvSpPr>
          <p:spPr>
            <a:xfrm>
              <a:off x="1031354"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2"/>
            <p:cNvSpPr/>
            <p:nvPr/>
          </p:nvSpPr>
          <p:spPr>
            <a:xfrm>
              <a:off x="1182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2"/>
            <p:cNvSpPr/>
            <p:nvPr/>
          </p:nvSpPr>
          <p:spPr>
            <a:xfrm>
              <a:off x="1258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2"/>
            <p:cNvSpPr/>
            <p:nvPr/>
          </p:nvSpPr>
          <p:spPr>
            <a:xfrm>
              <a:off x="1409695"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2"/>
            <p:cNvSpPr/>
            <p:nvPr/>
          </p:nvSpPr>
          <p:spPr>
            <a:xfrm>
              <a:off x="1485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2"/>
            <p:cNvSpPr/>
            <p:nvPr/>
          </p:nvSpPr>
          <p:spPr>
            <a:xfrm>
              <a:off x="1788036"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2"/>
            <p:cNvSpPr/>
            <p:nvPr/>
          </p:nvSpPr>
          <p:spPr>
            <a:xfrm>
              <a:off x="1863694" y="4044522"/>
              <a:ext cx="50190" cy="31488"/>
            </a:xfrm>
            <a:custGeom>
              <a:avLst/>
              <a:gdLst/>
              <a:ahLst/>
              <a:cxnLst/>
              <a:rect l="l" t="t" r="r" b="b"/>
              <a:pathLst>
                <a:path w="1884" h="1182" fill="none" extrusionOk="0">
                  <a:moveTo>
                    <a:pt x="1884" y="1"/>
                  </a:moveTo>
                  <a:cubicBezTo>
                    <a:pt x="1788" y="1182"/>
                    <a:pt x="64"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2"/>
            <p:cNvSpPr/>
            <p:nvPr/>
          </p:nvSpPr>
          <p:spPr>
            <a:xfrm>
              <a:off x="1939378" y="4044522"/>
              <a:ext cx="51016" cy="31488"/>
            </a:xfrm>
            <a:custGeom>
              <a:avLst/>
              <a:gdLst/>
              <a:ahLst/>
              <a:cxnLst/>
              <a:rect l="l" t="t" r="r" b="b"/>
              <a:pathLst>
                <a:path w="1915" h="1182" fill="none" extrusionOk="0">
                  <a:moveTo>
                    <a:pt x="1915" y="1"/>
                  </a:moveTo>
                  <a:cubicBezTo>
                    <a:pt x="1819"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2"/>
            <p:cNvSpPr/>
            <p:nvPr/>
          </p:nvSpPr>
          <p:spPr>
            <a:xfrm>
              <a:off x="2167230"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2"/>
            <p:cNvSpPr/>
            <p:nvPr/>
          </p:nvSpPr>
          <p:spPr>
            <a:xfrm>
              <a:off x="302723" y="4101505"/>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2"/>
            <p:cNvSpPr/>
            <p:nvPr/>
          </p:nvSpPr>
          <p:spPr>
            <a:xfrm>
              <a:off x="378407" y="4101505"/>
              <a:ext cx="51042" cy="34019"/>
            </a:xfrm>
            <a:custGeom>
              <a:avLst/>
              <a:gdLst/>
              <a:ahLst/>
              <a:cxnLst/>
              <a:rect l="l" t="t" r="r" b="b"/>
              <a:pathLst>
                <a:path w="1916" h="1277" fill="none" extrusionOk="0">
                  <a:moveTo>
                    <a:pt x="1915" y="0"/>
                  </a:moveTo>
                  <a:cubicBezTo>
                    <a:pt x="1915" y="1277"/>
                    <a:pt x="0" y="1277"/>
                    <a:pt x="32"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2"/>
            <p:cNvSpPr/>
            <p:nvPr/>
          </p:nvSpPr>
          <p:spPr>
            <a:xfrm>
              <a:off x="454065" y="4101505"/>
              <a:ext cx="51042" cy="34019"/>
            </a:xfrm>
            <a:custGeom>
              <a:avLst/>
              <a:gdLst/>
              <a:ahLst/>
              <a:cxnLst/>
              <a:rect l="l" t="t" r="r" b="b"/>
              <a:pathLst>
                <a:path w="1916" h="1277" fill="none" extrusionOk="0">
                  <a:moveTo>
                    <a:pt x="1915" y="0"/>
                  </a:moveTo>
                  <a:cubicBezTo>
                    <a:pt x="1915" y="1277"/>
                    <a:pt x="1" y="1277"/>
                    <a:pt x="33"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2"/>
            <p:cNvSpPr/>
            <p:nvPr/>
          </p:nvSpPr>
          <p:spPr>
            <a:xfrm>
              <a:off x="605407" y="4101505"/>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2"/>
            <p:cNvSpPr/>
            <p:nvPr/>
          </p:nvSpPr>
          <p:spPr>
            <a:xfrm>
              <a:off x="756749" y="4101505"/>
              <a:ext cx="51016" cy="31488"/>
            </a:xfrm>
            <a:custGeom>
              <a:avLst/>
              <a:gdLst/>
              <a:ahLst/>
              <a:cxnLst/>
              <a:rect l="l" t="t" r="r" b="b"/>
              <a:pathLst>
                <a:path w="1915" h="1182" fill="none" extrusionOk="0">
                  <a:moveTo>
                    <a:pt x="1915" y="0"/>
                  </a:moveTo>
                  <a:cubicBezTo>
                    <a:pt x="1819" y="1181"/>
                    <a:pt x="96"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2"/>
            <p:cNvSpPr/>
            <p:nvPr/>
          </p:nvSpPr>
          <p:spPr>
            <a:xfrm>
              <a:off x="908916"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2"/>
            <p:cNvSpPr/>
            <p:nvPr/>
          </p:nvSpPr>
          <p:spPr>
            <a:xfrm>
              <a:off x="1362089"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2"/>
            <p:cNvSpPr/>
            <p:nvPr/>
          </p:nvSpPr>
          <p:spPr>
            <a:xfrm>
              <a:off x="1513405"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2"/>
            <p:cNvSpPr/>
            <p:nvPr/>
          </p:nvSpPr>
          <p:spPr>
            <a:xfrm>
              <a:off x="1664747" y="4101505"/>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2"/>
            <p:cNvSpPr/>
            <p:nvPr/>
          </p:nvSpPr>
          <p:spPr>
            <a:xfrm>
              <a:off x="1816088"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2"/>
            <p:cNvSpPr/>
            <p:nvPr/>
          </p:nvSpPr>
          <p:spPr>
            <a:xfrm>
              <a:off x="2043940"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2"/>
            <p:cNvSpPr/>
            <p:nvPr/>
          </p:nvSpPr>
          <p:spPr>
            <a:xfrm>
              <a:off x="420898" y="4158461"/>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2"/>
            <p:cNvSpPr/>
            <p:nvPr/>
          </p:nvSpPr>
          <p:spPr>
            <a:xfrm>
              <a:off x="950581" y="4158461"/>
              <a:ext cx="50190" cy="34046"/>
            </a:xfrm>
            <a:custGeom>
              <a:avLst/>
              <a:gdLst/>
              <a:ahLst/>
              <a:cxnLst/>
              <a:rect l="l" t="t" r="r" b="b"/>
              <a:pathLst>
                <a:path w="1884" h="1278"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2"/>
            <p:cNvSpPr/>
            <p:nvPr/>
          </p:nvSpPr>
          <p:spPr>
            <a:xfrm>
              <a:off x="1101923" y="4158461"/>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2"/>
            <p:cNvSpPr/>
            <p:nvPr/>
          </p:nvSpPr>
          <p:spPr>
            <a:xfrm>
              <a:off x="1253265"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2"/>
            <p:cNvSpPr/>
            <p:nvPr/>
          </p:nvSpPr>
          <p:spPr>
            <a:xfrm>
              <a:off x="1403728"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2"/>
            <p:cNvSpPr/>
            <p:nvPr/>
          </p:nvSpPr>
          <p:spPr>
            <a:xfrm>
              <a:off x="1706411"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2"/>
            <p:cNvSpPr/>
            <p:nvPr/>
          </p:nvSpPr>
          <p:spPr>
            <a:xfrm>
              <a:off x="1857753"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2"/>
            <p:cNvSpPr/>
            <p:nvPr/>
          </p:nvSpPr>
          <p:spPr>
            <a:xfrm>
              <a:off x="1935116"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2"/>
            <p:cNvSpPr/>
            <p:nvPr/>
          </p:nvSpPr>
          <p:spPr>
            <a:xfrm>
              <a:off x="2085605"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2"/>
            <p:cNvSpPr/>
            <p:nvPr/>
          </p:nvSpPr>
          <p:spPr>
            <a:xfrm>
              <a:off x="2161263"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2"/>
            <p:cNvSpPr/>
            <p:nvPr/>
          </p:nvSpPr>
          <p:spPr>
            <a:xfrm>
              <a:off x="272114"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2"/>
            <p:cNvSpPr/>
            <p:nvPr/>
          </p:nvSpPr>
          <p:spPr>
            <a:xfrm>
              <a:off x="422603" y="4215418"/>
              <a:ext cx="51042" cy="34046"/>
            </a:xfrm>
            <a:custGeom>
              <a:avLst/>
              <a:gdLst/>
              <a:ahLst/>
              <a:cxnLst/>
              <a:rect l="l" t="t" r="r" b="b"/>
              <a:pathLst>
                <a:path w="1916" h="1278" fill="none" extrusionOk="0">
                  <a:moveTo>
                    <a:pt x="1916" y="1"/>
                  </a:moveTo>
                  <a:cubicBezTo>
                    <a:pt x="1916"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2"/>
            <p:cNvSpPr/>
            <p:nvPr/>
          </p:nvSpPr>
          <p:spPr>
            <a:xfrm>
              <a:off x="573945" y="4215418"/>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2"/>
            <p:cNvSpPr/>
            <p:nvPr/>
          </p:nvSpPr>
          <p:spPr>
            <a:xfrm>
              <a:off x="649603"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2"/>
            <p:cNvSpPr/>
            <p:nvPr/>
          </p:nvSpPr>
          <p:spPr>
            <a:xfrm>
              <a:off x="800945" y="4215418"/>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2"/>
            <p:cNvSpPr/>
            <p:nvPr/>
          </p:nvSpPr>
          <p:spPr>
            <a:xfrm>
              <a:off x="952286"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2"/>
            <p:cNvSpPr/>
            <p:nvPr/>
          </p:nvSpPr>
          <p:spPr>
            <a:xfrm>
              <a:off x="1103628"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2"/>
            <p:cNvSpPr/>
            <p:nvPr/>
          </p:nvSpPr>
          <p:spPr>
            <a:xfrm>
              <a:off x="1254943" y="4215418"/>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2"/>
            <p:cNvSpPr/>
            <p:nvPr/>
          </p:nvSpPr>
          <p:spPr>
            <a:xfrm>
              <a:off x="1330628"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2"/>
            <p:cNvSpPr/>
            <p:nvPr/>
          </p:nvSpPr>
          <p:spPr>
            <a:xfrm>
              <a:off x="1481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2"/>
            <p:cNvSpPr/>
            <p:nvPr/>
          </p:nvSpPr>
          <p:spPr>
            <a:xfrm>
              <a:off x="1633285"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2"/>
            <p:cNvSpPr/>
            <p:nvPr/>
          </p:nvSpPr>
          <p:spPr>
            <a:xfrm>
              <a:off x="1708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2"/>
            <p:cNvSpPr/>
            <p:nvPr/>
          </p:nvSpPr>
          <p:spPr>
            <a:xfrm>
              <a:off x="2012478"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2"/>
            <p:cNvSpPr/>
            <p:nvPr/>
          </p:nvSpPr>
          <p:spPr>
            <a:xfrm>
              <a:off x="2163820" y="4215418"/>
              <a:ext cx="50190" cy="31488"/>
            </a:xfrm>
            <a:custGeom>
              <a:avLst/>
              <a:gdLst/>
              <a:ahLst/>
              <a:cxnLst/>
              <a:rect l="l" t="t" r="r" b="b"/>
              <a:pathLst>
                <a:path w="1884" h="1182" fill="none" extrusionOk="0">
                  <a:moveTo>
                    <a:pt x="1883" y="1"/>
                  </a:moveTo>
                  <a:cubicBezTo>
                    <a:pt x="1820"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2"/>
            <p:cNvSpPr/>
            <p:nvPr/>
          </p:nvSpPr>
          <p:spPr>
            <a:xfrm>
              <a:off x="-11842" y="4760392"/>
              <a:ext cx="2570174" cy="97822"/>
            </a:xfrm>
            <a:custGeom>
              <a:avLst/>
              <a:gdLst/>
              <a:ahLst/>
              <a:cxnLst/>
              <a:rect l="l" t="t" r="r" b="b"/>
              <a:pathLst>
                <a:path w="96478" h="3672" extrusionOk="0">
                  <a:moveTo>
                    <a:pt x="1" y="1"/>
                  </a:moveTo>
                  <a:lnTo>
                    <a:pt x="1" y="3671"/>
                  </a:lnTo>
                  <a:lnTo>
                    <a:pt x="96478" y="3671"/>
                  </a:lnTo>
                  <a:lnTo>
                    <a:pt x="9647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2"/>
            <p:cNvSpPr/>
            <p:nvPr/>
          </p:nvSpPr>
          <p:spPr>
            <a:xfrm>
              <a:off x="374145" y="4915997"/>
              <a:ext cx="62098" cy="133493"/>
            </a:xfrm>
            <a:custGeom>
              <a:avLst/>
              <a:gdLst/>
              <a:ahLst/>
              <a:cxnLst/>
              <a:rect l="l" t="t" r="r" b="b"/>
              <a:pathLst>
                <a:path w="2331" h="5011" extrusionOk="0">
                  <a:moveTo>
                    <a:pt x="1" y="0"/>
                  </a:moveTo>
                  <a:lnTo>
                    <a:pt x="1" y="5011"/>
                  </a:lnTo>
                  <a:lnTo>
                    <a:pt x="2330" y="5011"/>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2"/>
            <p:cNvSpPr/>
            <p:nvPr/>
          </p:nvSpPr>
          <p:spPr>
            <a:xfrm>
              <a:off x="2110247" y="4915997"/>
              <a:ext cx="62098" cy="133493"/>
            </a:xfrm>
            <a:custGeom>
              <a:avLst/>
              <a:gdLst/>
              <a:ahLst/>
              <a:cxnLst/>
              <a:rect l="l" t="t" r="r" b="b"/>
              <a:pathLst>
                <a:path w="2331" h="5011" extrusionOk="0">
                  <a:moveTo>
                    <a:pt x="1" y="0"/>
                  </a:moveTo>
                  <a:lnTo>
                    <a:pt x="1" y="5011"/>
                  </a:lnTo>
                  <a:lnTo>
                    <a:pt x="2331" y="5011"/>
                  </a:lnTo>
                  <a:lnTo>
                    <a:pt x="233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2"/>
            <p:cNvSpPr/>
            <p:nvPr/>
          </p:nvSpPr>
          <p:spPr>
            <a:xfrm>
              <a:off x="-206527" y="4444122"/>
              <a:ext cx="2959571" cy="347759"/>
            </a:xfrm>
            <a:custGeom>
              <a:avLst/>
              <a:gdLst/>
              <a:ahLst/>
              <a:cxnLst/>
              <a:rect l="l" t="t" r="r" b="b"/>
              <a:pathLst>
                <a:path w="111095" h="13054" extrusionOk="0">
                  <a:moveTo>
                    <a:pt x="14234" y="1"/>
                  </a:moveTo>
                  <a:cubicBezTo>
                    <a:pt x="12319" y="6607"/>
                    <a:pt x="6766" y="11490"/>
                    <a:pt x="0" y="12639"/>
                  </a:cubicBezTo>
                  <a:lnTo>
                    <a:pt x="0" y="13054"/>
                  </a:lnTo>
                  <a:lnTo>
                    <a:pt x="111094" y="13054"/>
                  </a:lnTo>
                  <a:lnTo>
                    <a:pt x="111094" y="12639"/>
                  </a:lnTo>
                  <a:cubicBezTo>
                    <a:pt x="104328" y="11490"/>
                    <a:pt x="98807" y="6607"/>
                    <a:pt x="9686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2"/>
            <p:cNvSpPr/>
            <p:nvPr/>
          </p:nvSpPr>
          <p:spPr>
            <a:xfrm>
              <a:off x="-206527" y="4745101"/>
              <a:ext cx="46780" cy="47632"/>
            </a:xfrm>
            <a:custGeom>
              <a:avLst/>
              <a:gdLst/>
              <a:ahLst/>
              <a:cxnLst/>
              <a:rect l="l" t="t" r="r" b="b"/>
              <a:pathLst>
                <a:path w="1756" h="1788" extrusionOk="0">
                  <a:moveTo>
                    <a:pt x="0" y="0"/>
                  </a:moveTo>
                  <a:lnTo>
                    <a:pt x="0" y="1788"/>
                  </a:lnTo>
                  <a:lnTo>
                    <a:pt x="1755" y="1788"/>
                  </a:lnTo>
                  <a:cubicBezTo>
                    <a:pt x="798" y="1788"/>
                    <a:pt x="0" y="990"/>
                    <a:pt x="0"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2"/>
            <p:cNvSpPr/>
            <p:nvPr/>
          </p:nvSpPr>
          <p:spPr>
            <a:xfrm>
              <a:off x="2706237" y="4745101"/>
              <a:ext cx="46806" cy="47632"/>
            </a:xfrm>
            <a:custGeom>
              <a:avLst/>
              <a:gdLst/>
              <a:ahLst/>
              <a:cxnLst/>
              <a:rect l="l" t="t" r="r" b="b"/>
              <a:pathLst>
                <a:path w="1757" h="1788" extrusionOk="0">
                  <a:moveTo>
                    <a:pt x="1756" y="0"/>
                  </a:moveTo>
                  <a:cubicBezTo>
                    <a:pt x="1756" y="990"/>
                    <a:pt x="958" y="1788"/>
                    <a:pt x="1" y="1788"/>
                  </a:cubicBezTo>
                  <a:lnTo>
                    <a:pt x="1756" y="1788"/>
                  </a:lnTo>
                  <a:lnTo>
                    <a:pt x="1756"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2"/>
            <p:cNvSpPr/>
            <p:nvPr/>
          </p:nvSpPr>
          <p:spPr>
            <a:xfrm>
              <a:off x="-19294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2"/>
            <p:cNvSpPr/>
            <p:nvPr/>
          </p:nvSpPr>
          <p:spPr>
            <a:xfrm>
              <a:off x="-134706" y="4792707"/>
              <a:ext cx="57862" cy="29357"/>
            </a:xfrm>
            <a:custGeom>
              <a:avLst/>
              <a:gdLst/>
              <a:ahLst/>
              <a:cxnLst/>
              <a:rect l="l" t="t" r="r" b="b"/>
              <a:pathLst>
                <a:path w="2172" h="1102" extrusionOk="0">
                  <a:moveTo>
                    <a:pt x="49" y="1"/>
                  </a:moveTo>
                  <a:cubicBezTo>
                    <a:pt x="1" y="735"/>
                    <a:pt x="543" y="1102"/>
                    <a:pt x="1086" y="1102"/>
                  </a:cubicBezTo>
                  <a:cubicBezTo>
                    <a:pt x="1629"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2"/>
            <p:cNvSpPr/>
            <p:nvPr/>
          </p:nvSpPr>
          <p:spPr>
            <a:xfrm>
              <a:off x="-7306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2"/>
            <p:cNvSpPr/>
            <p:nvPr/>
          </p:nvSpPr>
          <p:spPr>
            <a:xfrm>
              <a:off x="-13547" y="4792707"/>
              <a:ext cx="56157" cy="27439"/>
            </a:xfrm>
            <a:custGeom>
              <a:avLst/>
              <a:gdLst/>
              <a:ahLst/>
              <a:cxnLst/>
              <a:rect l="l" t="t" r="r" b="b"/>
              <a:pathLst>
                <a:path w="2108" h="1030" extrusionOk="0">
                  <a:moveTo>
                    <a:pt x="1" y="1"/>
                  </a:moveTo>
                  <a:cubicBezTo>
                    <a:pt x="1" y="687"/>
                    <a:pt x="519" y="1030"/>
                    <a:pt x="1042" y="1030"/>
                  </a:cubicBezTo>
                  <a:cubicBezTo>
                    <a:pt x="1565"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2"/>
            <p:cNvSpPr/>
            <p:nvPr/>
          </p:nvSpPr>
          <p:spPr>
            <a:xfrm>
              <a:off x="46819"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2"/>
            <p:cNvSpPr/>
            <p:nvPr/>
          </p:nvSpPr>
          <p:spPr>
            <a:xfrm>
              <a:off x="10633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2"/>
            <p:cNvSpPr/>
            <p:nvPr/>
          </p:nvSpPr>
          <p:spPr>
            <a:xfrm>
              <a:off x="16669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2"/>
            <p:cNvSpPr/>
            <p:nvPr/>
          </p:nvSpPr>
          <p:spPr>
            <a:xfrm>
              <a:off x="22621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2"/>
            <p:cNvSpPr/>
            <p:nvPr/>
          </p:nvSpPr>
          <p:spPr>
            <a:xfrm>
              <a:off x="28657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2"/>
            <p:cNvSpPr/>
            <p:nvPr/>
          </p:nvSpPr>
          <p:spPr>
            <a:xfrm>
              <a:off x="346093" y="4792707"/>
              <a:ext cx="56130" cy="27439"/>
            </a:xfrm>
            <a:custGeom>
              <a:avLst/>
              <a:gdLst/>
              <a:ahLst/>
              <a:cxnLst/>
              <a:rect l="l" t="t" r="r" b="b"/>
              <a:pathLst>
                <a:path w="2107" h="1030" extrusionOk="0">
                  <a:moveTo>
                    <a:pt x="0" y="1"/>
                  </a:moveTo>
                  <a:cubicBezTo>
                    <a:pt x="0"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2"/>
            <p:cNvSpPr/>
            <p:nvPr/>
          </p:nvSpPr>
          <p:spPr>
            <a:xfrm>
              <a:off x="4064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2"/>
            <p:cNvSpPr/>
            <p:nvPr/>
          </p:nvSpPr>
          <p:spPr>
            <a:xfrm>
              <a:off x="46597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2"/>
            <p:cNvSpPr/>
            <p:nvPr/>
          </p:nvSpPr>
          <p:spPr>
            <a:xfrm>
              <a:off x="52633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2"/>
            <p:cNvSpPr/>
            <p:nvPr/>
          </p:nvSpPr>
          <p:spPr>
            <a:xfrm>
              <a:off x="58585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2"/>
            <p:cNvSpPr/>
            <p:nvPr/>
          </p:nvSpPr>
          <p:spPr>
            <a:xfrm>
              <a:off x="64621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2"/>
            <p:cNvSpPr/>
            <p:nvPr/>
          </p:nvSpPr>
          <p:spPr>
            <a:xfrm>
              <a:off x="705733" y="4792707"/>
              <a:ext cx="56130" cy="27439"/>
            </a:xfrm>
            <a:custGeom>
              <a:avLst/>
              <a:gdLst/>
              <a:ahLst/>
              <a:cxnLst/>
              <a:rect l="l" t="t" r="r" b="b"/>
              <a:pathLst>
                <a:path w="2107" h="1030" extrusionOk="0">
                  <a:moveTo>
                    <a:pt x="0" y="1"/>
                  </a:moveTo>
                  <a:cubicBezTo>
                    <a:pt x="0" y="687"/>
                    <a:pt x="519" y="1030"/>
                    <a:pt x="1041"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2"/>
            <p:cNvSpPr/>
            <p:nvPr/>
          </p:nvSpPr>
          <p:spPr>
            <a:xfrm>
              <a:off x="764394" y="4792707"/>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2"/>
            <p:cNvSpPr/>
            <p:nvPr/>
          </p:nvSpPr>
          <p:spPr>
            <a:xfrm>
              <a:off x="82561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2"/>
            <p:cNvSpPr/>
            <p:nvPr/>
          </p:nvSpPr>
          <p:spPr>
            <a:xfrm>
              <a:off x="88597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2"/>
            <p:cNvSpPr/>
            <p:nvPr/>
          </p:nvSpPr>
          <p:spPr>
            <a:xfrm>
              <a:off x="946346"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2"/>
            <p:cNvSpPr/>
            <p:nvPr/>
          </p:nvSpPr>
          <p:spPr>
            <a:xfrm>
              <a:off x="100585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2"/>
            <p:cNvSpPr/>
            <p:nvPr/>
          </p:nvSpPr>
          <p:spPr>
            <a:xfrm>
              <a:off x="1065373" y="4792707"/>
              <a:ext cx="56130" cy="27439"/>
            </a:xfrm>
            <a:custGeom>
              <a:avLst/>
              <a:gdLst/>
              <a:ahLst/>
              <a:cxnLst/>
              <a:rect l="l" t="t" r="r" b="b"/>
              <a:pathLst>
                <a:path w="2107" h="1030" extrusionOk="0">
                  <a:moveTo>
                    <a:pt x="0" y="1"/>
                  </a:moveTo>
                  <a:cubicBezTo>
                    <a:pt x="0" y="687"/>
                    <a:pt x="527" y="1030"/>
                    <a:pt x="1053" y="1030"/>
                  </a:cubicBezTo>
                  <a:cubicBezTo>
                    <a:pt x="1580" y="1030"/>
                    <a:pt x="2106" y="687"/>
                    <a:pt x="2106"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2"/>
            <p:cNvSpPr/>
            <p:nvPr/>
          </p:nvSpPr>
          <p:spPr>
            <a:xfrm>
              <a:off x="112571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2"/>
            <p:cNvSpPr/>
            <p:nvPr/>
          </p:nvSpPr>
          <p:spPr>
            <a:xfrm>
              <a:off x="1185227" y="4792707"/>
              <a:ext cx="56157" cy="27439"/>
            </a:xfrm>
            <a:custGeom>
              <a:avLst/>
              <a:gdLst/>
              <a:ahLst/>
              <a:cxnLst/>
              <a:rect l="l" t="t" r="r" b="b"/>
              <a:pathLst>
                <a:path w="2108" h="1030" extrusionOk="0">
                  <a:moveTo>
                    <a:pt x="1" y="1"/>
                  </a:moveTo>
                  <a:cubicBezTo>
                    <a:pt x="1" y="687"/>
                    <a:pt x="528"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2"/>
            <p:cNvSpPr/>
            <p:nvPr/>
          </p:nvSpPr>
          <p:spPr>
            <a:xfrm>
              <a:off x="124559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2"/>
            <p:cNvSpPr/>
            <p:nvPr/>
          </p:nvSpPr>
          <p:spPr>
            <a:xfrm>
              <a:off x="130510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2"/>
            <p:cNvSpPr/>
            <p:nvPr/>
          </p:nvSpPr>
          <p:spPr>
            <a:xfrm>
              <a:off x="136547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2"/>
            <p:cNvSpPr/>
            <p:nvPr/>
          </p:nvSpPr>
          <p:spPr>
            <a:xfrm>
              <a:off x="142498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2"/>
            <p:cNvSpPr/>
            <p:nvPr/>
          </p:nvSpPr>
          <p:spPr>
            <a:xfrm>
              <a:off x="148535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2"/>
            <p:cNvSpPr/>
            <p:nvPr/>
          </p:nvSpPr>
          <p:spPr>
            <a:xfrm>
              <a:off x="154486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2"/>
            <p:cNvSpPr/>
            <p:nvPr/>
          </p:nvSpPr>
          <p:spPr>
            <a:xfrm>
              <a:off x="160523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2"/>
            <p:cNvSpPr/>
            <p:nvPr/>
          </p:nvSpPr>
          <p:spPr>
            <a:xfrm>
              <a:off x="1664320" y="4792707"/>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2"/>
            <p:cNvSpPr/>
            <p:nvPr/>
          </p:nvSpPr>
          <p:spPr>
            <a:xfrm>
              <a:off x="1725113"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2"/>
            <p:cNvSpPr/>
            <p:nvPr/>
          </p:nvSpPr>
          <p:spPr>
            <a:xfrm>
              <a:off x="178547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2"/>
            <p:cNvSpPr/>
            <p:nvPr/>
          </p:nvSpPr>
          <p:spPr>
            <a:xfrm>
              <a:off x="1844993"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2"/>
            <p:cNvSpPr/>
            <p:nvPr/>
          </p:nvSpPr>
          <p:spPr>
            <a:xfrm>
              <a:off x="19053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2"/>
            <p:cNvSpPr/>
            <p:nvPr/>
          </p:nvSpPr>
          <p:spPr>
            <a:xfrm>
              <a:off x="196487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2"/>
            <p:cNvSpPr/>
            <p:nvPr/>
          </p:nvSpPr>
          <p:spPr>
            <a:xfrm>
              <a:off x="202438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2"/>
            <p:cNvSpPr/>
            <p:nvPr/>
          </p:nvSpPr>
          <p:spPr>
            <a:xfrm>
              <a:off x="208475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2"/>
            <p:cNvSpPr/>
            <p:nvPr/>
          </p:nvSpPr>
          <p:spPr>
            <a:xfrm>
              <a:off x="214426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2"/>
            <p:cNvSpPr/>
            <p:nvPr/>
          </p:nvSpPr>
          <p:spPr>
            <a:xfrm>
              <a:off x="220463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2"/>
            <p:cNvSpPr/>
            <p:nvPr/>
          </p:nvSpPr>
          <p:spPr>
            <a:xfrm>
              <a:off x="226414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2"/>
            <p:cNvSpPr/>
            <p:nvPr/>
          </p:nvSpPr>
          <p:spPr>
            <a:xfrm>
              <a:off x="2324513"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2"/>
            <p:cNvSpPr/>
            <p:nvPr/>
          </p:nvSpPr>
          <p:spPr>
            <a:xfrm>
              <a:off x="238402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2"/>
            <p:cNvSpPr/>
            <p:nvPr/>
          </p:nvSpPr>
          <p:spPr>
            <a:xfrm>
              <a:off x="244439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2"/>
            <p:cNvSpPr/>
            <p:nvPr/>
          </p:nvSpPr>
          <p:spPr>
            <a:xfrm>
              <a:off x="2503480"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2"/>
            <p:cNvSpPr/>
            <p:nvPr/>
          </p:nvSpPr>
          <p:spPr>
            <a:xfrm>
              <a:off x="2562994"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2"/>
            <p:cNvSpPr/>
            <p:nvPr/>
          </p:nvSpPr>
          <p:spPr>
            <a:xfrm>
              <a:off x="262463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2"/>
            <p:cNvSpPr/>
            <p:nvPr/>
          </p:nvSpPr>
          <p:spPr>
            <a:xfrm>
              <a:off x="2684153"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2"/>
            <p:cNvSpPr/>
            <p:nvPr/>
          </p:nvSpPr>
          <p:spPr>
            <a:xfrm>
              <a:off x="846019" y="4410982"/>
              <a:ext cx="854478" cy="414066"/>
            </a:xfrm>
            <a:custGeom>
              <a:avLst/>
              <a:gdLst/>
              <a:ahLst/>
              <a:cxnLst/>
              <a:rect l="l" t="t" r="r" b="b"/>
              <a:pathLst>
                <a:path w="32075" h="15543" fill="none" extrusionOk="0">
                  <a:moveTo>
                    <a:pt x="16053" y="0"/>
                  </a:moveTo>
                  <a:lnTo>
                    <a:pt x="32074" y="15542"/>
                  </a:lnTo>
                  <a:lnTo>
                    <a:pt x="0" y="15542"/>
                  </a:lnTo>
                  <a:lnTo>
                    <a:pt x="16053" y="0"/>
                  </a:lnTo>
                  <a:close/>
                </a:path>
              </a:pathLst>
            </a:custGeom>
            <a:noFill/>
            <a:ln w="2400" cap="flat" cmpd="sng">
              <a:solidFill>
                <a:srgbClr val="F9FCFF"/>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2"/>
            <p:cNvSpPr/>
            <p:nvPr/>
          </p:nvSpPr>
          <p:spPr>
            <a:xfrm>
              <a:off x="261085" y="4482377"/>
              <a:ext cx="50163" cy="33193"/>
            </a:xfrm>
            <a:custGeom>
              <a:avLst/>
              <a:gdLst/>
              <a:ahLst/>
              <a:cxnLst/>
              <a:rect l="l" t="t" r="r" b="b"/>
              <a:pathLst>
                <a:path w="1883"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2"/>
            <p:cNvSpPr/>
            <p:nvPr/>
          </p:nvSpPr>
          <p:spPr>
            <a:xfrm>
              <a:off x="334185" y="4482377"/>
              <a:ext cx="55305" cy="35751"/>
            </a:xfrm>
            <a:custGeom>
              <a:avLst/>
              <a:gdLst/>
              <a:ahLst/>
              <a:cxnLst/>
              <a:rect l="l" t="t" r="r" b="b"/>
              <a:pathLst>
                <a:path w="2076" h="1342" fill="none" extrusionOk="0">
                  <a:moveTo>
                    <a:pt x="1979" y="1"/>
                  </a:moveTo>
                  <a:cubicBezTo>
                    <a:pt x="2075" y="1341"/>
                    <a:pt x="1"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2"/>
            <p:cNvSpPr/>
            <p:nvPr/>
          </p:nvSpPr>
          <p:spPr>
            <a:xfrm>
              <a:off x="488084"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2"/>
            <p:cNvSpPr/>
            <p:nvPr/>
          </p:nvSpPr>
          <p:spPr>
            <a:xfrm>
              <a:off x="561185" y="4482377"/>
              <a:ext cx="55305" cy="35751"/>
            </a:xfrm>
            <a:custGeom>
              <a:avLst/>
              <a:gdLst/>
              <a:ahLst/>
              <a:cxnLst/>
              <a:rect l="l" t="t" r="r" b="b"/>
              <a:pathLst>
                <a:path w="2076" h="1342" fill="none" extrusionOk="0">
                  <a:moveTo>
                    <a:pt x="1980" y="1"/>
                  </a:moveTo>
                  <a:cubicBezTo>
                    <a:pt x="2075" y="1341"/>
                    <a:pt x="1" y="1341"/>
                    <a:pt x="97"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2"/>
            <p:cNvSpPr/>
            <p:nvPr/>
          </p:nvSpPr>
          <p:spPr>
            <a:xfrm>
              <a:off x="863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2"/>
            <p:cNvSpPr/>
            <p:nvPr/>
          </p:nvSpPr>
          <p:spPr>
            <a:xfrm>
              <a:off x="942083"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2"/>
            <p:cNvSpPr/>
            <p:nvPr/>
          </p:nvSpPr>
          <p:spPr>
            <a:xfrm>
              <a:off x="1017741"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2"/>
            <p:cNvSpPr/>
            <p:nvPr/>
          </p:nvSpPr>
          <p:spPr>
            <a:xfrm>
              <a:off x="1090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2"/>
            <p:cNvSpPr/>
            <p:nvPr/>
          </p:nvSpPr>
          <p:spPr>
            <a:xfrm>
              <a:off x="1622229" y="4482377"/>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2"/>
            <p:cNvSpPr/>
            <p:nvPr/>
          </p:nvSpPr>
          <p:spPr>
            <a:xfrm>
              <a:off x="1697913" y="4482377"/>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2"/>
            <p:cNvSpPr/>
            <p:nvPr/>
          </p:nvSpPr>
          <p:spPr>
            <a:xfrm>
              <a:off x="1847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2"/>
            <p:cNvSpPr/>
            <p:nvPr/>
          </p:nvSpPr>
          <p:spPr>
            <a:xfrm>
              <a:off x="2001423"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2"/>
            <p:cNvSpPr/>
            <p:nvPr/>
          </p:nvSpPr>
          <p:spPr>
            <a:xfrm>
              <a:off x="2074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2"/>
            <p:cNvSpPr/>
            <p:nvPr/>
          </p:nvSpPr>
          <p:spPr>
            <a:xfrm>
              <a:off x="2228422"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2"/>
            <p:cNvSpPr/>
            <p:nvPr/>
          </p:nvSpPr>
          <p:spPr>
            <a:xfrm>
              <a:off x="158201" y="4535950"/>
              <a:ext cx="55278" cy="35724"/>
            </a:xfrm>
            <a:custGeom>
              <a:avLst/>
              <a:gdLst/>
              <a:ahLst/>
              <a:cxnLst/>
              <a:rect l="l" t="t" r="r" b="b"/>
              <a:pathLst>
                <a:path w="2075" h="1341" fill="none" extrusionOk="0">
                  <a:moveTo>
                    <a:pt x="2011"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2"/>
            <p:cNvSpPr/>
            <p:nvPr/>
          </p:nvSpPr>
          <p:spPr>
            <a:xfrm>
              <a:off x="236416" y="4535950"/>
              <a:ext cx="50190" cy="33193"/>
            </a:xfrm>
            <a:custGeom>
              <a:avLst/>
              <a:gdLst/>
              <a:ahLst/>
              <a:cxnLst/>
              <a:rect l="l" t="t" r="r" b="b"/>
              <a:pathLst>
                <a:path w="1884" h="1246" fill="none" extrusionOk="0">
                  <a:moveTo>
                    <a:pt x="1883" y="0"/>
                  </a:moveTo>
                  <a:cubicBezTo>
                    <a:pt x="1883"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2"/>
            <p:cNvSpPr/>
            <p:nvPr/>
          </p:nvSpPr>
          <p:spPr>
            <a:xfrm>
              <a:off x="312074"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2"/>
            <p:cNvSpPr/>
            <p:nvPr/>
          </p:nvSpPr>
          <p:spPr>
            <a:xfrm>
              <a:off x="539100"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2"/>
            <p:cNvSpPr/>
            <p:nvPr/>
          </p:nvSpPr>
          <p:spPr>
            <a:xfrm>
              <a:off x="690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2"/>
            <p:cNvSpPr/>
            <p:nvPr/>
          </p:nvSpPr>
          <p:spPr>
            <a:xfrm>
              <a:off x="839200" y="4535950"/>
              <a:ext cx="55305" cy="35724"/>
            </a:xfrm>
            <a:custGeom>
              <a:avLst/>
              <a:gdLst/>
              <a:ahLst/>
              <a:cxnLst/>
              <a:rect l="l" t="t" r="r" b="b"/>
              <a:pathLst>
                <a:path w="2076" h="1341" fill="none" extrusionOk="0">
                  <a:moveTo>
                    <a:pt x="1980"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2"/>
            <p:cNvSpPr/>
            <p:nvPr/>
          </p:nvSpPr>
          <p:spPr>
            <a:xfrm>
              <a:off x="917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2"/>
            <p:cNvSpPr/>
            <p:nvPr/>
          </p:nvSpPr>
          <p:spPr>
            <a:xfrm>
              <a:off x="993099"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2"/>
            <p:cNvSpPr/>
            <p:nvPr/>
          </p:nvSpPr>
          <p:spPr>
            <a:xfrm>
              <a:off x="1520225"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2"/>
            <p:cNvSpPr/>
            <p:nvPr/>
          </p:nvSpPr>
          <p:spPr>
            <a:xfrm>
              <a:off x="1674097"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2"/>
            <p:cNvSpPr/>
            <p:nvPr/>
          </p:nvSpPr>
          <p:spPr>
            <a:xfrm>
              <a:off x="1747224"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2"/>
            <p:cNvSpPr/>
            <p:nvPr/>
          </p:nvSpPr>
          <p:spPr>
            <a:xfrm>
              <a:off x="1822882" y="4535950"/>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2"/>
            <p:cNvSpPr/>
            <p:nvPr/>
          </p:nvSpPr>
          <p:spPr>
            <a:xfrm>
              <a:off x="1976781"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2"/>
            <p:cNvSpPr/>
            <p:nvPr/>
          </p:nvSpPr>
          <p:spPr>
            <a:xfrm>
              <a:off x="2128123"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2"/>
            <p:cNvSpPr/>
            <p:nvPr/>
          </p:nvSpPr>
          <p:spPr>
            <a:xfrm>
              <a:off x="2203780"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2"/>
            <p:cNvSpPr/>
            <p:nvPr/>
          </p:nvSpPr>
          <p:spPr>
            <a:xfrm>
              <a:off x="2355122"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2"/>
            <p:cNvSpPr/>
            <p:nvPr/>
          </p:nvSpPr>
          <p:spPr>
            <a:xfrm>
              <a:off x="368204" y="4589523"/>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2"/>
            <p:cNvSpPr/>
            <p:nvPr/>
          </p:nvSpPr>
          <p:spPr>
            <a:xfrm>
              <a:off x="494025" y="4589523"/>
              <a:ext cx="51042" cy="33167"/>
            </a:xfrm>
            <a:custGeom>
              <a:avLst/>
              <a:gdLst/>
              <a:ahLst/>
              <a:cxnLst/>
              <a:rect l="l" t="t" r="r" b="b"/>
              <a:pathLst>
                <a:path w="1916" h="1245" fill="none" extrusionOk="0">
                  <a:moveTo>
                    <a:pt x="1915" y="0"/>
                  </a:moveTo>
                  <a:cubicBezTo>
                    <a:pt x="1915"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2"/>
            <p:cNvSpPr/>
            <p:nvPr/>
          </p:nvSpPr>
          <p:spPr>
            <a:xfrm>
              <a:off x="567152" y="4589523"/>
              <a:ext cx="55278" cy="35724"/>
            </a:xfrm>
            <a:custGeom>
              <a:avLst/>
              <a:gdLst/>
              <a:ahLst/>
              <a:cxnLst/>
              <a:rect l="l" t="t" r="r" b="b"/>
              <a:pathLst>
                <a:path w="2075" h="1341" fill="none" extrusionOk="0">
                  <a:moveTo>
                    <a:pt x="2011"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2"/>
            <p:cNvSpPr/>
            <p:nvPr/>
          </p:nvSpPr>
          <p:spPr>
            <a:xfrm>
              <a:off x="794151" y="4589523"/>
              <a:ext cx="55278" cy="35724"/>
            </a:xfrm>
            <a:custGeom>
              <a:avLst/>
              <a:gdLst/>
              <a:ahLst/>
              <a:cxnLst/>
              <a:rect l="l" t="t" r="r" b="b"/>
              <a:pathLst>
                <a:path w="2075" h="1341" fill="none" extrusionOk="0">
                  <a:moveTo>
                    <a:pt x="1979"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2"/>
            <p:cNvSpPr/>
            <p:nvPr/>
          </p:nvSpPr>
          <p:spPr>
            <a:xfrm>
              <a:off x="1780391" y="4589523"/>
              <a:ext cx="50163" cy="33167"/>
            </a:xfrm>
            <a:custGeom>
              <a:avLst/>
              <a:gdLst/>
              <a:ahLst/>
              <a:cxnLst/>
              <a:rect l="l" t="t" r="r" b="b"/>
              <a:pathLst>
                <a:path w="1883"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2"/>
            <p:cNvSpPr/>
            <p:nvPr/>
          </p:nvSpPr>
          <p:spPr>
            <a:xfrm>
              <a:off x="2080490" y="4589523"/>
              <a:ext cx="55305" cy="35724"/>
            </a:xfrm>
            <a:custGeom>
              <a:avLst/>
              <a:gdLst/>
              <a:ahLst/>
              <a:cxnLst/>
              <a:rect l="l" t="t" r="r" b="b"/>
              <a:pathLst>
                <a:path w="2076" h="1341" fill="none" extrusionOk="0">
                  <a:moveTo>
                    <a:pt x="1979" y="0"/>
                  </a:moveTo>
                  <a:cubicBezTo>
                    <a:pt x="2075" y="1340"/>
                    <a:pt x="1" y="1340"/>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2"/>
            <p:cNvSpPr/>
            <p:nvPr/>
          </p:nvSpPr>
          <p:spPr>
            <a:xfrm>
              <a:off x="241531" y="4643922"/>
              <a:ext cx="50163" cy="31488"/>
            </a:xfrm>
            <a:custGeom>
              <a:avLst/>
              <a:gdLst/>
              <a:ahLst/>
              <a:cxnLst/>
              <a:rect l="l" t="t" r="r" b="b"/>
              <a:pathLst>
                <a:path w="1883"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2"/>
            <p:cNvSpPr/>
            <p:nvPr/>
          </p:nvSpPr>
          <p:spPr>
            <a:xfrm>
              <a:off x="619846"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2"/>
            <p:cNvSpPr/>
            <p:nvPr/>
          </p:nvSpPr>
          <p:spPr>
            <a:xfrm>
              <a:off x="846872" y="4643922"/>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2"/>
            <p:cNvSpPr/>
            <p:nvPr/>
          </p:nvSpPr>
          <p:spPr>
            <a:xfrm>
              <a:off x="1602675" y="4643922"/>
              <a:ext cx="51042" cy="31488"/>
            </a:xfrm>
            <a:custGeom>
              <a:avLst/>
              <a:gdLst/>
              <a:ahLst/>
              <a:cxnLst/>
              <a:rect l="l" t="t" r="r" b="b"/>
              <a:pathLst>
                <a:path w="1916" h="1182" fill="none" extrusionOk="0">
                  <a:moveTo>
                    <a:pt x="1916" y="1"/>
                  </a:moveTo>
                  <a:cubicBezTo>
                    <a:pt x="1820" y="1181"/>
                    <a:pt x="97"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2"/>
            <p:cNvSpPr/>
            <p:nvPr/>
          </p:nvSpPr>
          <p:spPr>
            <a:xfrm>
              <a:off x="1678360" y="4643922"/>
              <a:ext cx="51042" cy="31488"/>
            </a:xfrm>
            <a:custGeom>
              <a:avLst/>
              <a:gdLst/>
              <a:ahLst/>
              <a:cxnLst/>
              <a:rect l="l" t="t" r="r" b="b"/>
              <a:pathLst>
                <a:path w="1916" h="1182" fill="none" extrusionOk="0">
                  <a:moveTo>
                    <a:pt x="1915" y="1"/>
                  </a:moveTo>
                  <a:cubicBezTo>
                    <a:pt x="1819"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2"/>
            <p:cNvSpPr/>
            <p:nvPr/>
          </p:nvSpPr>
          <p:spPr>
            <a:xfrm>
              <a:off x="1830527"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2"/>
            <p:cNvSpPr/>
            <p:nvPr/>
          </p:nvSpPr>
          <p:spPr>
            <a:xfrm>
              <a:off x="2133211" y="4643922"/>
              <a:ext cx="50190" cy="31488"/>
            </a:xfrm>
            <a:custGeom>
              <a:avLst/>
              <a:gdLst/>
              <a:ahLst/>
              <a:cxnLst/>
              <a:rect l="l" t="t" r="r" b="b"/>
              <a:pathLst>
                <a:path w="1884" h="1182" fill="none" extrusionOk="0">
                  <a:moveTo>
                    <a:pt x="1883" y="1"/>
                  </a:moveTo>
                  <a:cubicBezTo>
                    <a:pt x="1820"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2"/>
            <p:cNvSpPr/>
            <p:nvPr/>
          </p:nvSpPr>
          <p:spPr>
            <a:xfrm>
              <a:off x="2284553" y="464392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2"/>
            <p:cNvSpPr/>
            <p:nvPr/>
          </p:nvSpPr>
          <p:spPr>
            <a:xfrm>
              <a:off x="15358"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2"/>
            <p:cNvSpPr/>
            <p:nvPr/>
          </p:nvSpPr>
          <p:spPr>
            <a:xfrm>
              <a:off x="166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2"/>
            <p:cNvSpPr/>
            <p:nvPr/>
          </p:nvSpPr>
          <p:spPr>
            <a:xfrm>
              <a:off x="393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2"/>
            <p:cNvSpPr/>
            <p:nvPr/>
          </p:nvSpPr>
          <p:spPr>
            <a:xfrm>
              <a:off x="545041" y="4696643"/>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2"/>
            <p:cNvSpPr/>
            <p:nvPr/>
          </p:nvSpPr>
          <p:spPr>
            <a:xfrm>
              <a:off x="1755722" y="4696643"/>
              <a:ext cx="50190" cy="31488"/>
            </a:xfrm>
            <a:custGeom>
              <a:avLst/>
              <a:gdLst/>
              <a:ahLst/>
              <a:cxnLst/>
              <a:rect l="l" t="t" r="r" b="b"/>
              <a:pathLst>
                <a:path w="1884" h="1182" fill="none" extrusionOk="0">
                  <a:moveTo>
                    <a:pt x="1883" y="0"/>
                  </a:moveTo>
                  <a:cubicBezTo>
                    <a:pt x="1788"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2"/>
            <p:cNvSpPr/>
            <p:nvPr/>
          </p:nvSpPr>
          <p:spPr>
            <a:xfrm>
              <a:off x="2057553" y="4696643"/>
              <a:ext cx="51016" cy="34019"/>
            </a:xfrm>
            <a:custGeom>
              <a:avLst/>
              <a:gdLst/>
              <a:ahLst/>
              <a:cxnLst/>
              <a:rect l="l" t="t" r="r" b="b"/>
              <a:pathLst>
                <a:path w="1915"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2"/>
            <p:cNvSpPr/>
            <p:nvPr/>
          </p:nvSpPr>
          <p:spPr>
            <a:xfrm>
              <a:off x="2133211" y="4696643"/>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2"/>
            <p:cNvSpPr/>
            <p:nvPr/>
          </p:nvSpPr>
          <p:spPr>
            <a:xfrm>
              <a:off x="2208869" y="4696643"/>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2"/>
            <p:cNvSpPr/>
            <p:nvPr/>
          </p:nvSpPr>
          <p:spPr>
            <a:xfrm>
              <a:off x="2360210" y="4696643"/>
              <a:ext cx="51042" cy="34019"/>
            </a:xfrm>
            <a:custGeom>
              <a:avLst/>
              <a:gdLst/>
              <a:ahLst/>
              <a:cxnLst/>
              <a:rect l="l" t="t" r="r" b="b"/>
              <a:pathLst>
                <a:path w="1916" h="1277" fill="none" extrusionOk="0">
                  <a:moveTo>
                    <a:pt x="1915" y="0"/>
                  </a:moveTo>
                  <a:cubicBezTo>
                    <a:pt x="1915"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2"/>
            <p:cNvSpPr/>
            <p:nvPr/>
          </p:nvSpPr>
          <p:spPr>
            <a:xfrm>
              <a:off x="109743" y="4751042"/>
              <a:ext cx="50190" cy="31488"/>
            </a:xfrm>
            <a:custGeom>
              <a:avLst/>
              <a:gdLst/>
              <a:ahLst/>
              <a:cxnLst/>
              <a:rect l="l" t="t" r="r" b="b"/>
              <a:pathLst>
                <a:path w="1884" h="1182" fill="none" extrusionOk="0">
                  <a:moveTo>
                    <a:pt x="1883" y="1"/>
                  </a:moveTo>
                  <a:cubicBezTo>
                    <a:pt x="1787"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2"/>
            <p:cNvSpPr/>
            <p:nvPr/>
          </p:nvSpPr>
          <p:spPr>
            <a:xfrm>
              <a:off x="260232"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2"/>
            <p:cNvSpPr/>
            <p:nvPr/>
          </p:nvSpPr>
          <p:spPr>
            <a:xfrm>
              <a:off x="562889" y="4751042"/>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2"/>
            <p:cNvSpPr/>
            <p:nvPr/>
          </p:nvSpPr>
          <p:spPr>
            <a:xfrm>
              <a:off x="714231"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2"/>
            <p:cNvSpPr/>
            <p:nvPr/>
          </p:nvSpPr>
          <p:spPr>
            <a:xfrm>
              <a:off x="1849255"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2"/>
            <p:cNvSpPr/>
            <p:nvPr/>
          </p:nvSpPr>
          <p:spPr>
            <a:xfrm>
              <a:off x="1924913"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2"/>
            <p:cNvSpPr/>
            <p:nvPr/>
          </p:nvSpPr>
          <p:spPr>
            <a:xfrm>
              <a:off x="2076255" y="475104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2"/>
            <p:cNvSpPr/>
            <p:nvPr/>
          </p:nvSpPr>
          <p:spPr>
            <a:xfrm>
              <a:off x="2530253" y="4751042"/>
              <a:ext cx="50190" cy="33193"/>
            </a:xfrm>
            <a:custGeom>
              <a:avLst/>
              <a:gdLst/>
              <a:ahLst/>
              <a:cxnLst/>
              <a:rect l="l" t="t" r="r" b="b"/>
              <a:pathLst>
                <a:path w="1884" h="1246" fill="none" extrusionOk="0">
                  <a:moveTo>
                    <a:pt x="1883" y="1"/>
                  </a:moveTo>
                  <a:cubicBezTo>
                    <a:pt x="1883"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2"/>
            <p:cNvSpPr/>
            <p:nvPr/>
          </p:nvSpPr>
          <p:spPr>
            <a:xfrm>
              <a:off x="543336" y="3716344"/>
              <a:ext cx="1458966" cy="268691"/>
            </a:xfrm>
            <a:custGeom>
              <a:avLst/>
              <a:gdLst/>
              <a:ahLst/>
              <a:cxnLst/>
              <a:rect l="l" t="t" r="r" b="b"/>
              <a:pathLst>
                <a:path w="54766" h="10086" extrusionOk="0">
                  <a:moveTo>
                    <a:pt x="1" y="1"/>
                  </a:moveTo>
                  <a:lnTo>
                    <a:pt x="1" y="10086"/>
                  </a:lnTo>
                  <a:lnTo>
                    <a:pt x="54766" y="10086"/>
                  </a:lnTo>
                  <a:lnTo>
                    <a:pt x="5476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2"/>
            <p:cNvSpPr/>
            <p:nvPr/>
          </p:nvSpPr>
          <p:spPr>
            <a:xfrm>
              <a:off x="543336" y="3716344"/>
              <a:ext cx="1458966" cy="107173"/>
            </a:xfrm>
            <a:custGeom>
              <a:avLst/>
              <a:gdLst/>
              <a:ahLst/>
              <a:cxnLst/>
              <a:rect l="l" t="t" r="r" b="b"/>
              <a:pathLst>
                <a:path w="54766" h="4023" extrusionOk="0">
                  <a:moveTo>
                    <a:pt x="1" y="1"/>
                  </a:moveTo>
                  <a:lnTo>
                    <a:pt x="1" y="4022"/>
                  </a:lnTo>
                  <a:lnTo>
                    <a:pt x="54766" y="4022"/>
                  </a:lnTo>
                  <a:lnTo>
                    <a:pt x="5476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2"/>
            <p:cNvSpPr/>
            <p:nvPr/>
          </p:nvSpPr>
          <p:spPr>
            <a:xfrm>
              <a:off x="647072"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2"/>
            <p:cNvSpPr/>
            <p:nvPr/>
          </p:nvSpPr>
          <p:spPr>
            <a:xfrm>
              <a:off x="944641"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2"/>
            <p:cNvSpPr/>
            <p:nvPr/>
          </p:nvSpPr>
          <p:spPr>
            <a:xfrm>
              <a:off x="1242209"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2"/>
            <p:cNvSpPr/>
            <p:nvPr/>
          </p:nvSpPr>
          <p:spPr>
            <a:xfrm>
              <a:off x="1539778"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2"/>
            <p:cNvSpPr/>
            <p:nvPr/>
          </p:nvSpPr>
          <p:spPr>
            <a:xfrm>
              <a:off x="1837347"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2"/>
            <p:cNvSpPr/>
            <p:nvPr/>
          </p:nvSpPr>
          <p:spPr>
            <a:xfrm>
              <a:off x="693825" y="3323564"/>
              <a:ext cx="1158840" cy="28931"/>
            </a:xfrm>
            <a:custGeom>
              <a:avLst/>
              <a:gdLst/>
              <a:ahLst/>
              <a:cxnLst/>
              <a:rect l="l" t="t" r="r" b="b"/>
              <a:pathLst>
                <a:path w="43500" h="1086" extrusionOk="0">
                  <a:moveTo>
                    <a:pt x="0" y="1"/>
                  </a:moveTo>
                  <a:lnTo>
                    <a:pt x="0" y="1086"/>
                  </a:lnTo>
                  <a:lnTo>
                    <a:pt x="43500" y="1086"/>
                  </a:lnTo>
                  <a:lnTo>
                    <a:pt x="43500"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2"/>
            <p:cNvSpPr/>
            <p:nvPr/>
          </p:nvSpPr>
          <p:spPr>
            <a:xfrm>
              <a:off x="666626" y="3294659"/>
              <a:ext cx="27226" cy="57835"/>
            </a:xfrm>
            <a:custGeom>
              <a:avLst/>
              <a:gdLst/>
              <a:ahLst/>
              <a:cxnLst/>
              <a:rect l="l" t="t" r="r" b="b"/>
              <a:pathLst>
                <a:path w="1022" h="2171" extrusionOk="0">
                  <a:moveTo>
                    <a:pt x="0" y="0"/>
                  </a:moveTo>
                  <a:lnTo>
                    <a:pt x="0" y="2171"/>
                  </a:lnTo>
                  <a:lnTo>
                    <a:pt x="1021" y="2171"/>
                  </a:lnTo>
                  <a:lnTo>
                    <a:pt x="1021" y="1022"/>
                  </a:lnTo>
                  <a:cubicBezTo>
                    <a:pt x="1021" y="447"/>
                    <a:pt x="543" y="0"/>
                    <a:pt x="0" y="0"/>
                  </a:cubicBez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2"/>
            <p:cNvSpPr/>
            <p:nvPr/>
          </p:nvSpPr>
          <p:spPr>
            <a:xfrm>
              <a:off x="1852638" y="3294659"/>
              <a:ext cx="27253" cy="57835"/>
            </a:xfrm>
            <a:custGeom>
              <a:avLst/>
              <a:gdLst/>
              <a:ahLst/>
              <a:cxnLst/>
              <a:rect l="l" t="t" r="r" b="b"/>
              <a:pathLst>
                <a:path w="1023" h="2171" extrusionOk="0">
                  <a:moveTo>
                    <a:pt x="1022" y="0"/>
                  </a:moveTo>
                  <a:cubicBezTo>
                    <a:pt x="479" y="0"/>
                    <a:pt x="1" y="447"/>
                    <a:pt x="1" y="1022"/>
                  </a:cubicBezTo>
                  <a:lnTo>
                    <a:pt x="1" y="2171"/>
                  </a:lnTo>
                  <a:lnTo>
                    <a:pt x="1022" y="2171"/>
                  </a:lnTo>
                  <a:lnTo>
                    <a:pt x="1022"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2"/>
            <p:cNvSpPr/>
            <p:nvPr/>
          </p:nvSpPr>
          <p:spPr>
            <a:xfrm>
              <a:off x="347798" y="3352468"/>
              <a:ext cx="1851746" cy="425974"/>
            </a:xfrm>
            <a:custGeom>
              <a:avLst/>
              <a:gdLst/>
              <a:ahLst/>
              <a:cxnLst/>
              <a:rect l="l" t="t" r="r" b="b"/>
              <a:pathLst>
                <a:path w="69510" h="15990" extrusionOk="0">
                  <a:moveTo>
                    <a:pt x="12479" y="1"/>
                  </a:moveTo>
                  <a:cubicBezTo>
                    <a:pt x="12383" y="8171"/>
                    <a:pt x="6958" y="14905"/>
                    <a:pt x="0" y="15734"/>
                  </a:cubicBezTo>
                  <a:lnTo>
                    <a:pt x="0" y="15990"/>
                  </a:lnTo>
                  <a:lnTo>
                    <a:pt x="69510" y="15990"/>
                  </a:lnTo>
                  <a:lnTo>
                    <a:pt x="69510" y="15766"/>
                  </a:lnTo>
                  <a:cubicBezTo>
                    <a:pt x="62521" y="14905"/>
                    <a:pt x="57095" y="8171"/>
                    <a:pt x="5699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2"/>
            <p:cNvSpPr/>
            <p:nvPr/>
          </p:nvSpPr>
          <p:spPr>
            <a:xfrm>
              <a:off x="335038" y="3733367"/>
              <a:ext cx="46780" cy="46780"/>
            </a:xfrm>
            <a:custGeom>
              <a:avLst/>
              <a:gdLst/>
              <a:ahLst/>
              <a:cxnLst/>
              <a:rect l="l" t="t" r="r" b="b"/>
              <a:pathLst>
                <a:path w="1756" h="1756" extrusionOk="0">
                  <a:moveTo>
                    <a:pt x="1" y="0"/>
                  </a:moveTo>
                  <a:lnTo>
                    <a:pt x="1" y="1756"/>
                  </a:lnTo>
                  <a:lnTo>
                    <a:pt x="1756" y="1756"/>
                  </a:lnTo>
                  <a:cubicBezTo>
                    <a:pt x="767" y="1756"/>
                    <a:pt x="1" y="958"/>
                    <a:pt x="1"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2"/>
            <p:cNvSpPr/>
            <p:nvPr/>
          </p:nvSpPr>
          <p:spPr>
            <a:xfrm>
              <a:off x="2164673" y="3733367"/>
              <a:ext cx="47632" cy="46780"/>
            </a:xfrm>
            <a:custGeom>
              <a:avLst/>
              <a:gdLst/>
              <a:ahLst/>
              <a:cxnLst/>
              <a:rect l="l" t="t" r="r" b="b"/>
              <a:pathLst>
                <a:path w="1788" h="1756" extrusionOk="0">
                  <a:moveTo>
                    <a:pt x="1788" y="0"/>
                  </a:moveTo>
                  <a:cubicBezTo>
                    <a:pt x="1756" y="958"/>
                    <a:pt x="990" y="1756"/>
                    <a:pt x="0" y="1756"/>
                  </a:cubicBezTo>
                  <a:lnTo>
                    <a:pt x="1788" y="1756"/>
                  </a:lnTo>
                  <a:lnTo>
                    <a:pt x="1788"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2"/>
            <p:cNvSpPr/>
            <p:nvPr/>
          </p:nvSpPr>
          <p:spPr>
            <a:xfrm>
              <a:off x="34609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2"/>
            <p:cNvSpPr/>
            <p:nvPr/>
          </p:nvSpPr>
          <p:spPr>
            <a:xfrm>
              <a:off x="40645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2"/>
            <p:cNvSpPr/>
            <p:nvPr/>
          </p:nvSpPr>
          <p:spPr>
            <a:xfrm>
              <a:off x="46597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2"/>
            <p:cNvSpPr/>
            <p:nvPr/>
          </p:nvSpPr>
          <p:spPr>
            <a:xfrm>
              <a:off x="52633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2"/>
            <p:cNvSpPr/>
            <p:nvPr/>
          </p:nvSpPr>
          <p:spPr>
            <a:xfrm>
              <a:off x="58585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2"/>
            <p:cNvSpPr/>
            <p:nvPr/>
          </p:nvSpPr>
          <p:spPr>
            <a:xfrm>
              <a:off x="64621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2"/>
            <p:cNvSpPr/>
            <p:nvPr/>
          </p:nvSpPr>
          <p:spPr>
            <a:xfrm>
              <a:off x="705733" y="3777563"/>
              <a:ext cx="56130" cy="28079"/>
            </a:xfrm>
            <a:custGeom>
              <a:avLst/>
              <a:gdLst/>
              <a:ahLst/>
              <a:cxnLst/>
              <a:rect l="l" t="t" r="r" b="b"/>
              <a:pathLst>
                <a:path w="2107" h="1054" extrusionOk="0">
                  <a:moveTo>
                    <a:pt x="0" y="1"/>
                  </a:moveTo>
                  <a:cubicBezTo>
                    <a:pt x="0" y="703"/>
                    <a:pt x="519" y="1054"/>
                    <a:pt x="1041"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0" name="Google Shape;800;p2"/>
            <p:cNvSpPr/>
            <p:nvPr/>
          </p:nvSpPr>
          <p:spPr>
            <a:xfrm>
              <a:off x="764394" y="3777563"/>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2"/>
            <p:cNvSpPr/>
            <p:nvPr/>
          </p:nvSpPr>
          <p:spPr>
            <a:xfrm>
              <a:off x="825613" y="3777563"/>
              <a:ext cx="56130" cy="28079"/>
            </a:xfrm>
            <a:custGeom>
              <a:avLst/>
              <a:gdLst/>
              <a:ahLst/>
              <a:cxnLst/>
              <a:rect l="l" t="t" r="r" b="b"/>
              <a:pathLst>
                <a:path w="2107" h="1054" extrusionOk="0">
                  <a:moveTo>
                    <a:pt x="0" y="1"/>
                  </a:moveTo>
                  <a:cubicBezTo>
                    <a:pt x="0" y="703"/>
                    <a:pt x="527" y="1054"/>
                    <a:pt x="1053"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2"/>
            <p:cNvSpPr/>
            <p:nvPr/>
          </p:nvSpPr>
          <p:spPr>
            <a:xfrm>
              <a:off x="88597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2"/>
            <p:cNvSpPr/>
            <p:nvPr/>
          </p:nvSpPr>
          <p:spPr>
            <a:xfrm>
              <a:off x="946346"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2"/>
            <p:cNvSpPr/>
            <p:nvPr/>
          </p:nvSpPr>
          <p:spPr>
            <a:xfrm>
              <a:off x="1005859"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2"/>
            <p:cNvSpPr/>
            <p:nvPr/>
          </p:nvSpPr>
          <p:spPr>
            <a:xfrm>
              <a:off x="1065373" y="3777563"/>
              <a:ext cx="56130" cy="28079"/>
            </a:xfrm>
            <a:custGeom>
              <a:avLst/>
              <a:gdLst/>
              <a:ahLst/>
              <a:cxnLst/>
              <a:rect l="l" t="t" r="r" b="b"/>
              <a:pathLst>
                <a:path w="2107" h="1054" extrusionOk="0">
                  <a:moveTo>
                    <a:pt x="0" y="1"/>
                  </a:moveTo>
                  <a:cubicBezTo>
                    <a:pt x="0" y="703"/>
                    <a:pt x="527" y="1054"/>
                    <a:pt x="1053" y="1054"/>
                  </a:cubicBezTo>
                  <a:cubicBezTo>
                    <a:pt x="1580" y="1054"/>
                    <a:pt x="2106" y="703"/>
                    <a:pt x="21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2"/>
            <p:cNvSpPr/>
            <p:nvPr/>
          </p:nvSpPr>
          <p:spPr>
            <a:xfrm>
              <a:off x="112571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2"/>
            <p:cNvSpPr/>
            <p:nvPr/>
          </p:nvSpPr>
          <p:spPr>
            <a:xfrm>
              <a:off x="1185227" y="3777563"/>
              <a:ext cx="56157" cy="28079"/>
            </a:xfrm>
            <a:custGeom>
              <a:avLst/>
              <a:gdLst/>
              <a:ahLst/>
              <a:cxnLst/>
              <a:rect l="l" t="t" r="r" b="b"/>
              <a:pathLst>
                <a:path w="2108" h="1054" extrusionOk="0">
                  <a:moveTo>
                    <a:pt x="1" y="1"/>
                  </a:moveTo>
                  <a:cubicBezTo>
                    <a:pt x="1" y="703"/>
                    <a:pt x="528"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2"/>
            <p:cNvSpPr/>
            <p:nvPr/>
          </p:nvSpPr>
          <p:spPr>
            <a:xfrm>
              <a:off x="124559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2"/>
            <p:cNvSpPr/>
            <p:nvPr/>
          </p:nvSpPr>
          <p:spPr>
            <a:xfrm>
              <a:off x="130510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2"/>
            <p:cNvSpPr/>
            <p:nvPr/>
          </p:nvSpPr>
          <p:spPr>
            <a:xfrm>
              <a:off x="136547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2"/>
            <p:cNvSpPr/>
            <p:nvPr/>
          </p:nvSpPr>
          <p:spPr>
            <a:xfrm>
              <a:off x="817115" y="4760392"/>
              <a:ext cx="911434" cy="403889"/>
            </a:xfrm>
            <a:custGeom>
              <a:avLst/>
              <a:gdLst/>
              <a:ahLst/>
              <a:cxnLst/>
              <a:rect l="l" t="t" r="r" b="b"/>
              <a:pathLst>
                <a:path w="34213" h="15161" extrusionOk="0">
                  <a:moveTo>
                    <a:pt x="0" y="1"/>
                  </a:moveTo>
                  <a:lnTo>
                    <a:pt x="0" y="15160"/>
                  </a:lnTo>
                  <a:lnTo>
                    <a:pt x="34212" y="15160"/>
                  </a:lnTo>
                  <a:lnTo>
                    <a:pt x="3421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2"/>
            <p:cNvSpPr/>
            <p:nvPr/>
          </p:nvSpPr>
          <p:spPr>
            <a:xfrm>
              <a:off x="844314" y="4760392"/>
              <a:ext cx="857861" cy="403889"/>
            </a:xfrm>
            <a:custGeom>
              <a:avLst/>
              <a:gdLst/>
              <a:ahLst/>
              <a:cxnLst/>
              <a:rect l="l" t="t" r="r" b="b"/>
              <a:pathLst>
                <a:path w="32202" h="15161" extrusionOk="0">
                  <a:moveTo>
                    <a:pt x="1373" y="1"/>
                  </a:moveTo>
                  <a:cubicBezTo>
                    <a:pt x="607" y="1"/>
                    <a:pt x="0" y="607"/>
                    <a:pt x="0" y="1373"/>
                  </a:cubicBezTo>
                  <a:lnTo>
                    <a:pt x="0" y="15160"/>
                  </a:lnTo>
                  <a:lnTo>
                    <a:pt x="32202" y="15160"/>
                  </a:lnTo>
                  <a:lnTo>
                    <a:pt x="32202" y="1373"/>
                  </a:lnTo>
                  <a:cubicBezTo>
                    <a:pt x="32202" y="607"/>
                    <a:pt x="31564" y="1"/>
                    <a:pt x="3083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2"/>
            <p:cNvSpPr/>
            <p:nvPr/>
          </p:nvSpPr>
          <p:spPr>
            <a:xfrm>
              <a:off x="142498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2"/>
            <p:cNvSpPr/>
            <p:nvPr/>
          </p:nvSpPr>
          <p:spPr>
            <a:xfrm>
              <a:off x="148535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2"/>
            <p:cNvSpPr/>
            <p:nvPr/>
          </p:nvSpPr>
          <p:spPr>
            <a:xfrm>
              <a:off x="154486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2"/>
            <p:cNvSpPr/>
            <p:nvPr/>
          </p:nvSpPr>
          <p:spPr>
            <a:xfrm>
              <a:off x="160523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2"/>
            <p:cNvSpPr/>
            <p:nvPr/>
          </p:nvSpPr>
          <p:spPr>
            <a:xfrm>
              <a:off x="1664320" y="3777563"/>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2"/>
            <p:cNvSpPr/>
            <p:nvPr/>
          </p:nvSpPr>
          <p:spPr>
            <a:xfrm>
              <a:off x="1725113" y="3777563"/>
              <a:ext cx="55305" cy="28079"/>
            </a:xfrm>
            <a:custGeom>
              <a:avLst/>
              <a:gdLst/>
              <a:ahLst/>
              <a:cxnLst/>
              <a:rect l="l" t="t" r="r" b="b"/>
              <a:pathLst>
                <a:path w="2076"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2"/>
            <p:cNvSpPr/>
            <p:nvPr/>
          </p:nvSpPr>
          <p:spPr>
            <a:xfrm>
              <a:off x="1785479"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2"/>
            <p:cNvSpPr/>
            <p:nvPr/>
          </p:nvSpPr>
          <p:spPr>
            <a:xfrm>
              <a:off x="1844993"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2"/>
            <p:cNvSpPr/>
            <p:nvPr/>
          </p:nvSpPr>
          <p:spPr>
            <a:xfrm>
              <a:off x="1904933" y="3777563"/>
              <a:ext cx="55704" cy="28079"/>
            </a:xfrm>
            <a:custGeom>
              <a:avLst/>
              <a:gdLst/>
              <a:ahLst/>
              <a:cxnLst/>
              <a:rect l="l" t="t" r="r" b="b"/>
              <a:pathLst>
                <a:path w="2091" h="1054" extrusionOk="0">
                  <a:moveTo>
                    <a:pt x="16" y="1"/>
                  </a:moveTo>
                  <a:cubicBezTo>
                    <a:pt x="0" y="703"/>
                    <a:pt x="519" y="1054"/>
                    <a:pt x="1042" y="1054"/>
                  </a:cubicBezTo>
                  <a:cubicBezTo>
                    <a:pt x="1564" y="1054"/>
                    <a:pt x="2091" y="703"/>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2"/>
            <p:cNvSpPr/>
            <p:nvPr/>
          </p:nvSpPr>
          <p:spPr>
            <a:xfrm>
              <a:off x="196487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2"/>
            <p:cNvSpPr/>
            <p:nvPr/>
          </p:nvSpPr>
          <p:spPr>
            <a:xfrm>
              <a:off x="202438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2"/>
            <p:cNvSpPr/>
            <p:nvPr/>
          </p:nvSpPr>
          <p:spPr>
            <a:xfrm>
              <a:off x="208475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2"/>
            <p:cNvSpPr/>
            <p:nvPr/>
          </p:nvSpPr>
          <p:spPr>
            <a:xfrm>
              <a:off x="214426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2"/>
            <p:cNvSpPr/>
            <p:nvPr/>
          </p:nvSpPr>
          <p:spPr>
            <a:xfrm>
              <a:off x="703176" y="3388193"/>
              <a:ext cx="50190" cy="31462"/>
            </a:xfrm>
            <a:custGeom>
              <a:avLst/>
              <a:gdLst/>
              <a:ahLst/>
              <a:cxnLst/>
              <a:rect l="l" t="t" r="r" b="b"/>
              <a:pathLst>
                <a:path w="1884" h="1181" fill="none" extrusionOk="0">
                  <a:moveTo>
                    <a:pt x="1883" y="0"/>
                  </a:moveTo>
                  <a:cubicBezTo>
                    <a:pt x="1820"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2"/>
            <p:cNvSpPr/>
            <p:nvPr/>
          </p:nvSpPr>
          <p:spPr>
            <a:xfrm>
              <a:off x="854518" y="3388193"/>
              <a:ext cx="50190" cy="31462"/>
            </a:xfrm>
            <a:custGeom>
              <a:avLst/>
              <a:gdLst/>
              <a:ahLst/>
              <a:cxnLst/>
              <a:rect l="l" t="t" r="r" b="b"/>
              <a:pathLst>
                <a:path w="1884" h="1181" fill="none" extrusionOk="0">
                  <a:moveTo>
                    <a:pt x="1883" y="0"/>
                  </a:moveTo>
                  <a:cubicBezTo>
                    <a:pt x="1819"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2"/>
            <p:cNvSpPr/>
            <p:nvPr/>
          </p:nvSpPr>
          <p:spPr>
            <a:xfrm>
              <a:off x="1232859"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2"/>
            <p:cNvSpPr/>
            <p:nvPr/>
          </p:nvSpPr>
          <p:spPr>
            <a:xfrm>
              <a:off x="1384174" y="3388193"/>
              <a:ext cx="50190" cy="31462"/>
            </a:xfrm>
            <a:custGeom>
              <a:avLst/>
              <a:gdLst/>
              <a:ahLst/>
              <a:cxnLst/>
              <a:rect l="l" t="t" r="r" b="b"/>
              <a:pathLst>
                <a:path w="1884" h="1181"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2"/>
            <p:cNvSpPr/>
            <p:nvPr/>
          </p:nvSpPr>
          <p:spPr>
            <a:xfrm>
              <a:off x="1459858"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2"/>
            <p:cNvSpPr/>
            <p:nvPr/>
          </p:nvSpPr>
          <p:spPr>
            <a:xfrm>
              <a:off x="1081517" y="3453647"/>
              <a:ext cx="50190" cy="31488"/>
            </a:xfrm>
            <a:custGeom>
              <a:avLst/>
              <a:gdLst/>
              <a:ahLst/>
              <a:cxnLst/>
              <a:rect l="l" t="t" r="r" b="b"/>
              <a:pathLst>
                <a:path w="1884" h="1182" fill="none" extrusionOk="0">
                  <a:moveTo>
                    <a:pt x="1883" y="0"/>
                  </a:moveTo>
                  <a:cubicBezTo>
                    <a:pt x="1820"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2"/>
            <p:cNvSpPr/>
            <p:nvPr/>
          </p:nvSpPr>
          <p:spPr>
            <a:xfrm>
              <a:off x="1459858" y="3453647"/>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2"/>
            <p:cNvSpPr/>
            <p:nvPr/>
          </p:nvSpPr>
          <p:spPr>
            <a:xfrm>
              <a:off x="1762515" y="3453647"/>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2"/>
            <p:cNvSpPr/>
            <p:nvPr/>
          </p:nvSpPr>
          <p:spPr>
            <a:xfrm>
              <a:off x="743988" y="3519954"/>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2"/>
            <p:cNvSpPr/>
            <p:nvPr/>
          </p:nvSpPr>
          <p:spPr>
            <a:xfrm>
              <a:off x="1121477" y="3519954"/>
              <a:ext cx="51042" cy="31488"/>
            </a:xfrm>
            <a:custGeom>
              <a:avLst/>
              <a:gdLst/>
              <a:ahLst/>
              <a:cxnLst/>
              <a:rect l="l" t="t" r="r" b="b"/>
              <a:pathLst>
                <a:path w="1916" h="1182" fill="none" extrusionOk="0">
                  <a:moveTo>
                    <a:pt x="1915" y="1"/>
                  </a:moveTo>
                  <a:cubicBezTo>
                    <a:pt x="1820"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 name="Google Shape;836;p2"/>
            <p:cNvSpPr/>
            <p:nvPr/>
          </p:nvSpPr>
          <p:spPr>
            <a:xfrm>
              <a:off x="1348476" y="351995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 name="Google Shape;837;p2"/>
            <p:cNvSpPr/>
            <p:nvPr/>
          </p:nvSpPr>
          <p:spPr>
            <a:xfrm>
              <a:off x="1499818" y="351995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 name="Google Shape;838;p2"/>
            <p:cNvSpPr/>
            <p:nvPr/>
          </p:nvSpPr>
          <p:spPr>
            <a:xfrm>
              <a:off x="1651160" y="3519954"/>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 name="Google Shape;839;p2"/>
            <p:cNvSpPr/>
            <p:nvPr/>
          </p:nvSpPr>
          <p:spPr>
            <a:xfrm>
              <a:off x="1802475" y="351995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 name="Google Shape;840;p2"/>
            <p:cNvSpPr/>
            <p:nvPr/>
          </p:nvSpPr>
          <p:spPr>
            <a:xfrm>
              <a:off x="624108" y="3585435"/>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2"/>
            <p:cNvSpPr/>
            <p:nvPr/>
          </p:nvSpPr>
          <p:spPr>
            <a:xfrm>
              <a:off x="697235" y="3585435"/>
              <a:ext cx="55278" cy="35724"/>
            </a:xfrm>
            <a:custGeom>
              <a:avLst/>
              <a:gdLst/>
              <a:ahLst/>
              <a:cxnLst/>
              <a:rect l="l" t="t" r="r" b="b"/>
              <a:pathLst>
                <a:path w="2075" h="1341" fill="none" extrusionOk="0">
                  <a:moveTo>
                    <a:pt x="1979"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2"/>
            <p:cNvSpPr/>
            <p:nvPr/>
          </p:nvSpPr>
          <p:spPr>
            <a:xfrm>
              <a:off x="851108" y="3585435"/>
              <a:ext cx="50190" cy="33167"/>
            </a:xfrm>
            <a:custGeom>
              <a:avLst/>
              <a:gdLst/>
              <a:ahLst/>
              <a:cxnLst/>
              <a:rect l="l" t="t" r="r" b="b"/>
              <a:pathLst>
                <a:path w="1884" h="1245"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2"/>
            <p:cNvSpPr/>
            <p:nvPr/>
          </p:nvSpPr>
          <p:spPr>
            <a:xfrm>
              <a:off x="999892" y="3585435"/>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2"/>
            <p:cNvSpPr/>
            <p:nvPr/>
          </p:nvSpPr>
          <p:spPr>
            <a:xfrm>
              <a:off x="1226891" y="3585435"/>
              <a:ext cx="55305" cy="35724"/>
            </a:xfrm>
            <a:custGeom>
              <a:avLst/>
              <a:gdLst/>
              <a:ahLst/>
              <a:cxnLst/>
              <a:rect l="l" t="t" r="r" b="b"/>
              <a:pathLst>
                <a:path w="2076" h="1341" fill="none" extrusionOk="0">
                  <a:moveTo>
                    <a:pt x="1979"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2"/>
            <p:cNvSpPr/>
            <p:nvPr/>
          </p:nvSpPr>
          <p:spPr>
            <a:xfrm>
              <a:off x="658127" y="3650890"/>
              <a:ext cx="50190" cy="31488"/>
            </a:xfrm>
            <a:custGeom>
              <a:avLst/>
              <a:gdLst/>
              <a:ahLst/>
              <a:cxnLst/>
              <a:rect l="l" t="t" r="r" b="b"/>
              <a:pathLst>
                <a:path w="1884"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2"/>
            <p:cNvSpPr/>
            <p:nvPr/>
          </p:nvSpPr>
          <p:spPr>
            <a:xfrm>
              <a:off x="73378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2"/>
            <p:cNvSpPr/>
            <p:nvPr/>
          </p:nvSpPr>
          <p:spPr>
            <a:xfrm>
              <a:off x="1036442" y="3650890"/>
              <a:ext cx="50190" cy="31488"/>
            </a:xfrm>
            <a:custGeom>
              <a:avLst/>
              <a:gdLst/>
              <a:ahLst/>
              <a:cxnLst/>
              <a:rect l="l" t="t" r="r" b="b"/>
              <a:pathLst>
                <a:path w="1884" h="1182" fill="none" extrusionOk="0">
                  <a:moveTo>
                    <a:pt x="1884" y="1"/>
                  </a:moveTo>
                  <a:cubicBezTo>
                    <a:pt x="1820" y="1181"/>
                    <a:pt x="65"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2"/>
            <p:cNvSpPr/>
            <p:nvPr/>
          </p:nvSpPr>
          <p:spPr>
            <a:xfrm>
              <a:off x="1111274" y="3650890"/>
              <a:ext cx="51042" cy="31488"/>
            </a:xfrm>
            <a:custGeom>
              <a:avLst/>
              <a:gdLst/>
              <a:ahLst/>
              <a:cxnLst/>
              <a:rect l="l" t="t" r="r" b="b"/>
              <a:pathLst>
                <a:path w="1916" h="1182" fill="none" extrusionOk="0">
                  <a:moveTo>
                    <a:pt x="1915" y="1"/>
                  </a:moveTo>
                  <a:cubicBezTo>
                    <a:pt x="1820"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2"/>
            <p:cNvSpPr/>
            <p:nvPr/>
          </p:nvSpPr>
          <p:spPr>
            <a:xfrm>
              <a:off x="1262616" y="3650890"/>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2"/>
            <p:cNvSpPr/>
            <p:nvPr/>
          </p:nvSpPr>
          <p:spPr>
            <a:xfrm>
              <a:off x="1413931" y="3650890"/>
              <a:ext cx="51042" cy="33193"/>
            </a:xfrm>
            <a:custGeom>
              <a:avLst/>
              <a:gdLst/>
              <a:ahLst/>
              <a:cxnLst/>
              <a:rect l="l" t="t" r="r" b="b"/>
              <a:pathLst>
                <a:path w="1916" h="1246" fill="none" extrusionOk="0">
                  <a:moveTo>
                    <a:pt x="1916" y="1"/>
                  </a:moveTo>
                  <a:cubicBezTo>
                    <a:pt x="1916"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2"/>
            <p:cNvSpPr/>
            <p:nvPr/>
          </p:nvSpPr>
          <p:spPr>
            <a:xfrm>
              <a:off x="1565273" y="3650890"/>
              <a:ext cx="51042" cy="31488"/>
            </a:xfrm>
            <a:custGeom>
              <a:avLst/>
              <a:gdLst/>
              <a:ahLst/>
              <a:cxnLst/>
              <a:rect l="l" t="t" r="r" b="b"/>
              <a:pathLst>
                <a:path w="1916" h="1182" fill="none" extrusionOk="0">
                  <a:moveTo>
                    <a:pt x="1916" y="1"/>
                  </a:moveTo>
                  <a:cubicBezTo>
                    <a:pt x="1820" y="1181"/>
                    <a:pt x="96"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2"/>
            <p:cNvSpPr/>
            <p:nvPr/>
          </p:nvSpPr>
          <p:spPr>
            <a:xfrm>
              <a:off x="171661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2"/>
            <p:cNvSpPr/>
            <p:nvPr/>
          </p:nvSpPr>
          <p:spPr>
            <a:xfrm>
              <a:off x="1867956"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2"/>
            <p:cNvSpPr/>
            <p:nvPr/>
          </p:nvSpPr>
          <p:spPr>
            <a:xfrm>
              <a:off x="523782"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2"/>
            <p:cNvSpPr/>
            <p:nvPr/>
          </p:nvSpPr>
          <p:spPr>
            <a:xfrm>
              <a:off x="675124" y="371634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2"/>
            <p:cNvSpPr/>
            <p:nvPr/>
          </p:nvSpPr>
          <p:spPr>
            <a:xfrm>
              <a:off x="825613" y="3716344"/>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2"/>
            <p:cNvSpPr/>
            <p:nvPr/>
          </p:nvSpPr>
          <p:spPr>
            <a:xfrm>
              <a:off x="901271" y="371634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2"/>
            <p:cNvSpPr/>
            <p:nvPr/>
          </p:nvSpPr>
          <p:spPr>
            <a:xfrm>
              <a:off x="1128270" y="3716344"/>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2"/>
            <p:cNvSpPr/>
            <p:nvPr/>
          </p:nvSpPr>
          <p:spPr>
            <a:xfrm>
              <a:off x="1279612" y="3716344"/>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2"/>
            <p:cNvSpPr/>
            <p:nvPr/>
          </p:nvSpPr>
          <p:spPr>
            <a:xfrm>
              <a:off x="1355270" y="371634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2"/>
            <p:cNvSpPr/>
            <p:nvPr/>
          </p:nvSpPr>
          <p:spPr>
            <a:xfrm>
              <a:off x="1506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2"/>
            <p:cNvSpPr/>
            <p:nvPr/>
          </p:nvSpPr>
          <p:spPr>
            <a:xfrm>
              <a:off x="1733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2"/>
            <p:cNvSpPr/>
            <p:nvPr/>
          </p:nvSpPr>
          <p:spPr>
            <a:xfrm>
              <a:off x="1884953" y="3716344"/>
              <a:ext cx="50190" cy="33193"/>
            </a:xfrm>
            <a:custGeom>
              <a:avLst/>
              <a:gdLst/>
              <a:ahLst/>
              <a:cxnLst/>
              <a:rect l="l" t="t" r="r" b="b"/>
              <a:pathLst>
                <a:path w="1884" h="1246" fill="none" extrusionOk="0">
                  <a:moveTo>
                    <a:pt x="1883" y="1"/>
                  </a:moveTo>
                  <a:cubicBezTo>
                    <a:pt x="1883"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2"/>
            <p:cNvSpPr/>
            <p:nvPr/>
          </p:nvSpPr>
          <p:spPr>
            <a:xfrm>
              <a:off x="1960610" y="3716344"/>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2"/>
            <p:cNvSpPr/>
            <p:nvPr/>
          </p:nvSpPr>
          <p:spPr>
            <a:xfrm>
              <a:off x="775450" y="4347206"/>
              <a:ext cx="995590" cy="482930"/>
            </a:xfrm>
            <a:custGeom>
              <a:avLst/>
              <a:gdLst/>
              <a:ahLst/>
              <a:cxnLst/>
              <a:rect l="l" t="t" r="r" b="b"/>
              <a:pathLst>
                <a:path w="37372" h="18128" extrusionOk="0">
                  <a:moveTo>
                    <a:pt x="18702" y="0"/>
                  </a:moveTo>
                  <a:lnTo>
                    <a:pt x="0" y="18128"/>
                  </a:lnTo>
                  <a:lnTo>
                    <a:pt x="37372" y="18128"/>
                  </a:lnTo>
                  <a:lnTo>
                    <a:pt x="187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2"/>
            <p:cNvSpPr/>
            <p:nvPr/>
          </p:nvSpPr>
          <p:spPr>
            <a:xfrm>
              <a:off x="844314" y="5086892"/>
              <a:ext cx="857861" cy="31462"/>
            </a:xfrm>
            <a:custGeom>
              <a:avLst/>
              <a:gdLst/>
              <a:ahLst/>
              <a:cxnLst/>
              <a:rect l="l" t="t" r="r" b="b"/>
              <a:pathLst>
                <a:path w="32202" h="1181" extrusionOk="0">
                  <a:moveTo>
                    <a:pt x="0" y="0"/>
                  </a:moveTo>
                  <a:lnTo>
                    <a:pt x="0" y="1181"/>
                  </a:lnTo>
                  <a:lnTo>
                    <a:pt x="32202" y="1181"/>
                  </a:lnTo>
                  <a:lnTo>
                    <a:pt x="322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2"/>
            <p:cNvSpPr/>
            <p:nvPr/>
          </p:nvSpPr>
          <p:spPr>
            <a:xfrm>
              <a:off x="844314" y="4858188"/>
              <a:ext cx="857861" cy="31462"/>
            </a:xfrm>
            <a:custGeom>
              <a:avLst/>
              <a:gdLst/>
              <a:ahLst/>
              <a:cxnLst/>
              <a:rect l="l" t="t" r="r" b="b"/>
              <a:pathLst>
                <a:path w="32202" h="1181" extrusionOk="0">
                  <a:moveTo>
                    <a:pt x="0" y="0"/>
                  </a:moveTo>
                  <a:lnTo>
                    <a:pt x="0" y="1181"/>
                  </a:lnTo>
                  <a:lnTo>
                    <a:pt x="32202" y="1181"/>
                  </a:lnTo>
                  <a:lnTo>
                    <a:pt x="32202"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2"/>
            <p:cNvSpPr/>
            <p:nvPr/>
          </p:nvSpPr>
          <p:spPr>
            <a:xfrm>
              <a:off x="943788" y="4922790"/>
              <a:ext cx="62098" cy="133520"/>
            </a:xfrm>
            <a:custGeom>
              <a:avLst/>
              <a:gdLst/>
              <a:ahLst/>
              <a:cxnLst/>
              <a:rect l="l" t="t" r="r" b="b"/>
              <a:pathLst>
                <a:path w="2331"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2"/>
            <p:cNvSpPr/>
            <p:nvPr/>
          </p:nvSpPr>
          <p:spPr>
            <a:xfrm>
              <a:off x="1242209" y="4922790"/>
              <a:ext cx="62071" cy="133520"/>
            </a:xfrm>
            <a:custGeom>
              <a:avLst/>
              <a:gdLst/>
              <a:ahLst/>
              <a:cxnLst/>
              <a:rect l="l" t="t" r="r" b="b"/>
              <a:pathLst>
                <a:path w="2330"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2"/>
            <p:cNvSpPr/>
            <p:nvPr/>
          </p:nvSpPr>
          <p:spPr>
            <a:xfrm>
              <a:off x="1539778" y="4922790"/>
              <a:ext cx="62924" cy="133520"/>
            </a:xfrm>
            <a:custGeom>
              <a:avLst/>
              <a:gdLst/>
              <a:ahLst/>
              <a:cxnLst/>
              <a:rect l="l" t="t" r="r" b="b"/>
              <a:pathLst>
                <a:path w="2362" h="5012" extrusionOk="0">
                  <a:moveTo>
                    <a:pt x="0" y="1"/>
                  </a:moveTo>
                  <a:lnTo>
                    <a:pt x="0" y="5011"/>
                  </a:lnTo>
                  <a:lnTo>
                    <a:pt x="2362" y="5011"/>
                  </a:lnTo>
                  <a:lnTo>
                    <a:pt x="236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2"/>
            <p:cNvSpPr/>
            <p:nvPr/>
          </p:nvSpPr>
          <p:spPr>
            <a:xfrm>
              <a:off x="830701" y="4400779"/>
              <a:ext cx="885087" cy="429357"/>
            </a:xfrm>
            <a:custGeom>
              <a:avLst/>
              <a:gdLst/>
              <a:ahLst/>
              <a:cxnLst/>
              <a:rect l="l" t="t" r="r" b="b"/>
              <a:pathLst>
                <a:path w="33224" h="16117" extrusionOk="0">
                  <a:moveTo>
                    <a:pt x="16628" y="0"/>
                  </a:moveTo>
                  <a:lnTo>
                    <a:pt x="1" y="16117"/>
                  </a:lnTo>
                  <a:lnTo>
                    <a:pt x="33224" y="16117"/>
                  </a:lnTo>
                  <a:lnTo>
                    <a:pt x="16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 name="Google Shape;872;p2"/>
            <p:cNvSpPr/>
            <p:nvPr/>
          </p:nvSpPr>
          <p:spPr>
            <a:xfrm>
              <a:off x="987131" y="4449237"/>
              <a:ext cx="572227" cy="277189"/>
            </a:xfrm>
            <a:custGeom>
              <a:avLst/>
              <a:gdLst/>
              <a:ahLst/>
              <a:cxnLst/>
              <a:rect l="l" t="t" r="r" b="b"/>
              <a:pathLst>
                <a:path w="21480" h="10405" extrusionOk="0">
                  <a:moveTo>
                    <a:pt x="10756" y="0"/>
                  </a:moveTo>
                  <a:lnTo>
                    <a:pt x="1" y="10404"/>
                  </a:lnTo>
                  <a:lnTo>
                    <a:pt x="21479" y="10404"/>
                  </a:lnTo>
                  <a:lnTo>
                    <a:pt x="1075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2"/>
            <p:cNvSpPr/>
            <p:nvPr/>
          </p:nvSpPr>
          <p:spPr>
            <a:xfrm>
              <a:off x="1043262" y="4473879"/>
              <a:ext cx="459966" cy="223643"/>
            </a:xfrm>
            <a:custGeom>
              <a:avLst/>
              <a:gdLst/>
              <a:ahLst/>
              <a:cxnLst/>
              <a:rect l="l" t="t" r="r" b="b"/>
              <a:pathLst>
                <a:path w="17266" h="8395" fill="none" extrusionOk="0">
                  <a:moveTo>
                    <a:pt x="17266" y="8394"/>
                  </a:moveTo>
                  <a:lnTo>
                    <a:pt x="8649" y="1"/>
                  </a:lnTo>
                  <a:lnTo>
                    <a:pt x="0" y="8394"/>
                  </a:lnTo>
                  <a:close/>
                </a:path>
              </a:pathLst>
            </a:custGeom>
            <a:noFill/>
            <a:ln w="4775" cap="flat" cmpd="sng">
              <a:solidFill>
                <a:srgbClr val="F0D878"/>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2"/>
            <p:cNvSpPr/>
            <p:nvPr/>
          </p:nvSpPr>
          <p:spPr>
            <a:xfrm>
              <a:off x="1255796" y="4496843"/>
              <a:ext cx="34046" cy="34019"/>
            </a:xfrm>
            <a:custGeom>
              <a:avLst/>
              <a:gdLst/>
              <a:ahLst/>
              <a:cxnLst/>
              <a:rect l="l" t="t" r="r" b="b"/>
              <a:pathLst>
                <a:path w="1278" h="1277" extrusionOk="0">
                  <a:moveTo>
                    <a:pt x="639" y="0"/>
                  </a:moveTo>
                  <a:lnTo>
                    <a:pt x="1" y="639"/>
                  </a:lnTo>
                  <a:lnTo>
                    <a:pt x="639" y="1277"/>
                  </a:lnTo>
                  <a:lnTo>
                    <a:pt x="1277" y="639"/>
                  </a:lnTo>
                  <a:lnTo>
                    <a:pt x="639"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2"/>
            <p:cNvSpPr/>
            <p:nvPr/>
          </p:nvSpPr>
          <p:spPr>
            <a:xfrm>
              <a:off x="1254118" y="4316597"/>
              <a:ext cx="38282" cy="38282"/>
            </a:xfrm>
            <a:custGeom>
              <a:avLst/>
              <a:gdLst/>
              <a:ahLst/>
              <a:cxnLst/>
              <a:rect l="l" t="t" r="r" b="b"/>
              <a:pathLst>
                <a:path w="1437" h="1437" extrusionOk="0">
                  <a:moveTo>
                    <a:pt x="702" y="1"/>
                  </a:moveTo>
                  <a:lnTo>
                    <a:pt x="0" y="735"/>
                  </a:lnTo>
                  <a:lnTo>
                    <a:pt x="702" y="1437"/>
                  </a:lnTo>
                  <a:lnTo>
                    <a:pt x="1436" y="735"/>
                  </a:lnTo>
                  <a:lnTo>
                    <a:pt x="702"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76" name="Google Shape;876;p2"/>
          <p:cNvGrpSpPr/>
          <p:nvPr/>
        </p:nvGrpSpPr>
        <p:grpSpPr>
          <a:xfrm flipH="1">
            <a:off x="10993834" y="740985"/>
            <a:ext cx="798967" cy="6693567"/>
            <a:chOff x="153175" y="308325"/>
            <a:chExt cx="599225" cy="5020175"/>
          </a:xfrm>
        </p:grpSpPr>
        <p:sp>
          <p:nvSpPr>
            <p:cNvPr id="877" name="Google Shape;877;p2"/>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2"/>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2"/>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2"/>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2"/>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2"/>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2"/>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2"/>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2"/>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2"/>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2"/>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2"/>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2"/>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2"/>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2"/>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2"/>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2"/>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2"/>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2"/>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2"/>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2"/>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2"/>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2"/>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2"/>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2"/>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2"/>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2"/>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2"/>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2"/>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2"/>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2"/>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2"/>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2"/>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2"/>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2"/>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2"/>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2"/>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2"/>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2"/>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2"/>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2"/>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2"/>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2"/>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2"/>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2"/>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2"/>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2"/>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2"/>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2"/>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2"/>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2"/>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2"/>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2"/>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2"/>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2"/>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2"/>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2"/>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2"/>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2"/>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2"/>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2"/>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2"/>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2"/>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2"/>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2"/>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2"/>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2"/>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2"/>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2"/>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2"/>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2"/>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2"/>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2"/>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2"/>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2"/>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2"/>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2"/>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2"/>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2"/>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2"/>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2"/>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2"/>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2"/>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2"/>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2"/>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2"/>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2"/>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2"/>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2"/>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2"/>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2"/>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2"/>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2"/>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2"/>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2"/>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2"/>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2"/>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2"/>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2"/>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2"/>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2"/>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2"/>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2"/>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2"/>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2"/>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2"/>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2"/>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6" name="Google Shape;986;p2"/>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2"/>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2"/>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2"/>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2"/>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2"/>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2"/>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2"/>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2"/>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2"/>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2"/>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2"/>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2"/>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2"/>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2"/>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001" name="Google Shape;1001;p2"/>
          <p:cNvGrpSpPr/>
          <p:nvPr/>
        </p:nvGrpSpPr>
        <p:grpSpPr>
          <a:xfrm flipH="1">
            <a:off x="5184053" y="1244594"/>
            <a:ext cx="1112755" cy="367599"/>
            <a:chOff x="3568025" y="801000"/>
            <a:chExt cx="610375" cy="255750"/>
          </a:xfrm>
        </p:grpSpPr>
        <p:sp>
          <p:nvSpPr>
            <p:cNvPr id="1002" name="Google Shape;1002;p2"/>
            <p:cNvSpPr/>
            <p:nvPr/>
          </p:nvSpPr>
          <p:spPr>
            <a:xfrm flipH="1">
              <a:off x="3785825" y="801000"/>
              <a:ext cx="276100" cy="243050"/>
            </a:xfrm>
            <a:custGeom>
              <a:avLst/>
              <a:gdLst/>
              <a:ahLst/>
              <a:cxnLst/>
              <a:rect l="l" t="t" r="r" b="b"/>
              <a:pathLst>
                <a:path w="11044" h="9722" extrusionOk="0">
                  <a:moveTo>
                    <a:pt x="5509" y="0"/>
                  </a:moveTo>
                  <a:cubicBezTo>
                    <a:pt x="4895" y="0"/>
                    <a:pt x="4272" y="118"/>
                    <a:pt x="3671" y="368"/>
                  </a:cubicBezTo>
                  <a:cubicBezTo>
                    <a:pt x="1182" y="1389"/>
                    <a:pt x="1" y="4230"/>
                    <a:pt x="1022" y="6719"/>
                  </a:cubicBezTo>
                  <a:cubicBezTo>
                    <a:pt x="1789" y="8590"/>
                    <a:pt x="3584" y="9721"/>
                    <a:pt x="5485" y="9721"/>
                  </a:cubicBezTo>
                  <a:cubicBezTo>
                    <a:pt x="6114" y="9721"/>
                    <a:pt x="6754" y="9598"/>
                    <a:pt x="7373" y="9336"/>
                  </a:cubicBezTo>
                  <a:cubicBezTo>
                    <a:pt x="9862" y="8315"/>
                    <a:pt x="11043" y="5474"/>
                    <a:pt x="9990" y="2985"/>
                  </a:cubicBezTo>
                  <a:cubicBezTo>
                    <a:pt x="9218" y="1128"/>
                    <a:pt x="7408" y="0"/>
                    <a:pt x="550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2"/>
            <p:cNvSpPr/>
            <p:nvPr/>
          </p:nvSpPr>
          <p:spPr>
            <a:xfrm flipH="1">
              <a:off x="3568025" y="980125"/>
              <a:ext cx="150025" cy="76625"/>
            </a:xfrm>
            <a:custGeom>
              <a:avLst/>
              <a:gdLst/>
              <a:ahLst/>
              <a:cxnLst/>
              <a:rect l="l" t="t" r="r" b="b"/>
              <a:pathLst>
                <a:path w="6001" h="3065" extrusionOk="0">
                  <a:moveTo>
                    <a:pt x="3001" y="1"/>
                  </a:moveTo>
                  <a:cubicBezTo>
                    <a:pt x="1341" y="1"/>
                    <a:pt x="1" y="1341"/>
                    <a:pt x="1" y="3001"/>
                  </a:cubicBezTo>
                  <a:lnTo>
                    <a:pt x="1" y="3064"/>
                  </a:lnTo>
                  <a:lnTo>
                    <a:pt x="6001" y="3064"/>
                  </a:lnTo>
                  <a:lnTo>
                    <a:pt x="6001" y="3001"/>
                  </a:lnTo>
                  <a:cubicBezTo>
                    <a:pt x="6001" y="1341"/>
                    <a:pt x="4660" y="1"/>
                    <a:pt x="3001"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2"/>
            <p:cNvSpPr/>
            <p:nvPr/>
          </p:nvSpPr>
          <p:spPr>
            <a:xfrm flipH="1">
              <a:off x="3606325" y="997675"/>
              <a:ext cx="513050" cy="59075"/>
            </a:xfrm>
            <a:custGeom>
              <a:avLst/>
              <a:gdLst/>
              <a:ahLst/>
              <a:cxnLst/>
              <a:rect l="l" t="t" r="r" b="b"/>
              <a:pathLst>
                <a:path w="20522" h="2363" extrusionOk="0">
                  <a:moveTo>
                    <a:pt x="1" y="1"/>
                  </a:moveTo>
                  <a:lnTo>
                    <a:pt x="1" y="2362"/>
                  </a:lnTo>
                  <a:lnTo>
                    <a:pt x="20522" y="2362"/>
                  </a:lnTo>
                  <a:lnTo>
                    <a:pt x="20522" y="1"/>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2"/>
            <p:cNvSpPr/>
            <p:nvPr/>
          </p:nvSpPr>
          <p:spPr>
            <a:xfrm flipH="1">
              <a:off x="3671750" y="941025"/>
              <a:ext cx="191500" cy="115725"/>
            </a:xfrm>
            <a:custGeom>
              <a:avLst/>
              <a:gdLst/>
              <a:ahLst/>
              <a:cxnLst/>
              <a:rect l="l" t="t" r="r" b="b"/>
              <a:pathLst>
                <a:path w="7660" h="4629" extrusionOk="0">
                  <a:moveTo>
                    <a:pt x="3830" y="1"/>
                  </a:moveTo>
                  <a:cubicBezTo>
                    <a:pt x="1469" y="1"/>
                    <a:pt x="0" y="2586"/>
                    <a:pt x="1181" y="4628"/>
                  </a:cubicBezTo>
                  <a:lnTo>
                    <a:pt x="6479" y="4628"/>
                  </a:lnTo>
                  <a:cubicBezTo>
                    <a:pt x="7660" y="2586"/>
                    <a:pt x="6192" y="1"/>
                    <a:pt x="3830"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2"/>
            <p:cNvSpPr/>
            <p:nvPr/>
          </p:nvSpPr>
          <p:spPr>
            <a:xfrm flipH="1">
              <a:off x="3962150" y="925075"/>
              <a:ext cx="216250" cy="131675"/>
            </a:xfrm>
            <a:custGeom>
              <a:avLst/>
              <a:gdLst/>
              <a:ahLst/>
              <a:cxnLst/>
              <a:rect l="l" t="t" r="r" b="b"/>
              <a:pathLst>
                <a:path w="8650" h="5267" extrusionOk="0">
                  <a:moveTo>
                    <a:pt x="4309" y="1"/>
                  </a:moveTo>
                  <a:cubicBezTo>
                    <a:pt x="1628" y="1"/>
                    <a:pt x="0" y="3001"/>
                    <a:pt x="1468" y="5266"/>
                  </a:cubicBezTo>
                  <a:lnTo>
                    <a:pt x="7181" y="5266"/>
                  </a:lnTo>
                  <a:cubicBezTo>
                    <a:pt x="8649" y="3001"/>
                    <a:pt x="7021" y="1"/>
                    <a:pt x="43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007" name="Google Shape;1007;p2"/>
          <p:cNvGrpSpPr/>
          <p:nvPr/>
        </p:nvGrpSpPr>
        <p:grpSpPr>
          <a:xfrm>
            <a:off x="10520929" y="3843267"/>
            <a:ext cx="458191" cy="3395464"/>
            <a:chOff x="6467556" y="2458300"/>
            <a:chExt cx="343643" cy="2546598"/>
          </a:xfrm>
        </p:grpSpPr>
        <p:sp>
          <p:nvSpPr>
            <p:cNvPr id="1008" name="Google Shape;1008;p2"/>
            <p:cNvSpPr/>
            <p:nvPr/>
          </p:nvSpPr>
          <p:spPr>
            <a:xfrm>
              <a:off x="6482013" y="2458300"/>
              <a:ext cx="238971" cy="77852"/>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2"/>
            <p:cNvSpPr/>
            <p:nvPr/>
          </p:nvSpPr>
          <p:spPr>
            <a:xfrm>
              <a:off x="6467556" y="2506505"/>
              <a:ext cx="343643" cy="2498394"/>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10" name="Google Shape;1010;p2"/>
            <p:cNvGrpSpPr/>
            <p:nvPr/>
          </p:nvGrpSpPr>
          <p:grpSpPr>
            <a:xfrm>
              <a:off x="6470987" y="2532678"/>
              <a:ext cx="336091" cy="1890318"/>
              <a:chOff x="6470987" y="2532678"/>
              <a:chExt cx="336091" cy="1890318"/>
            </a:xfrm>
          </p:grpSpPr>
          <p:sp>
            <p:nvSpPr>
              <p:cNvPr id="1011" name="Google Shape;1011;p2"/>
              <p:cNvSpPr/>
              <p:nvPr/>
            </p:nvSpPr>
            <p:spPr>
              <a:xfrm>
                <a:off x="6470987" y="253267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2"/>
              <p:cNvSpPr/>
              <p:nvPr/>
            </p:nvSpPr>
            <p:spPr>
              <a:xfrm>
                <a:off x="6470987" y="258019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2"/>
              <p:cNvSpPr/>
              <p:nvPr/>
            </p:nvSpPr>
            <p:spPr>
              <a:xfrm>
                <a:off x="6470987" y="262839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2"/>
              <p:cNvSpPr/>
              <p:nvPr/>
            </p:nvSpPr>
            <p:spPr>
              <a:xfrm>
                <a:off x="6470987" y="2675910"/>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2"/>
              <p:cNvSpPr/>
              <p:nvPr/>
            </p:nvSpPr>
            <p:spPr>
              <a:xfrm>
                <a:off x="6470987" y="272411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2"/>
              <p:cNvSpPr/>
              <p:nvPr/>
            </p:nvSpPr>
            <p:spPr>
              <a:xfrm>
                <a:off x="6470987" y="277162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2"/>
              <p:cNvSpPr/>
              <p:nvPr/>
            </p:nvSpPr>
            <p:spPr>
              <a:xfrm>
                <a:off x="6470987" y="281983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2"/>
              <p:cNvSpPr/>
              <p:nvPr/>
            </p:nvSpPr>
            <p:spPr>
              <a:xfrm>
                <a:off x="6470987" y="286734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2"/>
              <p:cNvSpPr/>
              <p:nvPr/>
            </p:nvSpPr>
            <p:spPr>
              <a:xfrm>
                <a:off x="6470987" y="291554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2"/>
              <p:cNvSpPr/>
              <p:nvPr/>
            </p:nvSpPr>
            <p:spPr>
              <a:xfrm>
                <a:off x="6470987" y="296308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2"/>
              <p:cNvSpPr/>
              <p:nvPr/>
            </p:nvSpPr>
            <p:spPr>
              <a:xfrm>
                <a:off x="6470987" y="3011289"/>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2"/>
              <p:cNvSpPr/>
              <p:nvPr/>
            </p:nvSpPr>
            <p:spPr>
              <a:xfrm>
                <a:off x="6470987" y="3059493"/>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2"/>
              <p:cNvSpPr/>
              <p:nvPr/>
            </p:nvSpPr>
            <p:spPr>
              <a:xfrm>
                <a:off x="6470987" y="310700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2"/>
              <p:cNvSpPr/>
              <p:nvPr/>
            </p:nvSpPr>
            <p:spPr>
              <a:xfrm>
                <a:off x="6470987" y="3155211"/>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2"/>
              <p:cNvSpPr/>
              <p:nvPr/>
            </p:nvSpPr>
            <p:spPr>
              <a:xfrm>
                <a:off x="6470987" y="320272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2"/>
              <p:cNvSpPr/>
              <p:nvPr/>
            </p:nvSpPr>
            <p:spPr>
              <a:xfrm>
                <a:off x="6470987" y="325092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2"/>
              <p:cNvSpPr/>
              <p:nvPr/>
            </p:nvSpPr>
            <p:spPr>
              <a:xfrm>
                <a:off x="6470987" y="329844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2"/>
              <p:cNvSpPr/>
              <p:nvPr/>
            </p:nvSpPr>
            <p:spPr>
              <a:xfrm>
                <a:off x="6470987" y="334664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2"/>
              <p:cNvSpPr/>
              <p:nvPr/>
            </p:nvSpPr>
            <p:spPr>
              <a:xfrm>
                <a:off x="6470987" y="3394850"/>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2"/>
              <p:cNvSpPr/>
              <p:nvPr/>
            </p:nvSpPr>
            <p:spPr>
              <a:xfrm>
                <a:off x="6470987" y="344236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2"/>
              <p:cNvSpPr/>
              <p:nvPr/>
            </p:nvSpPr>
            <p:spPr>
              <a:xfrm>
                <a:off x="6470987" y="349056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2"/>
              <p:cNvSpPr/>
              <p:nvPr/>
            </p:nvSpPr>
            <p:spPr>
              <a:xfrm>
                <a:off x="6470987" y="353808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2"/>
              <p:cNvSpPr/>
              <p:nvPr/>
            </p:nvSpPr>
            <p:spPr>
              <a:xfrm>
                <a:off x="6470987" y="358628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2"/>
              <p:cNvSpPr/>
              <p:nvPr/>
            </p:nvSpPr>
            <p:spPr>
              <a:xfrm>
                <a:off x="6470987" y="363379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2"/>
              <p:cNvSpPr/>
              <p:nvPr/>
            </p:nvSpPr>
            <p:spPr>
              <a:xfrm>
                <a:off x="6470987" y="368200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2"/>
              <p:cNvSpPr/>
              <p:nvPr/>
            </p:nvSpPr>
            <p:spPr>
              <a:xfrm>
                <a:off x="6470987" y="372951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2"/>
              <p:cNvSpPr/>
              <p:nvPr/>
            </p:nvSpPr>
            <p:spPr>
              <a:xfrm>
                <a:off x="6470987" y="377772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2"/>
              <p:cNvSpPr/>
              <p:nvPr/>
            </p:nvSpPr>
            <p:spPr>
              <a:xfrm>
                <a:off x="6470987" y="382523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2"/>
              <p:cNvSpPr/>
              <p:nvPr/>
            </p:nvSpPr>
            <p:spPr>
              <a:xfrm>
                <a:off x="6470987" y="387343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2"/>
              <p:cNvSpPr/>
              <p:nvPr/>
            </p:nvSpPr>
            <p:spPr>
              <a:xfrm>
                <a:off x="6470987" y="392095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2"/>
              <p:cNvSpPr/>
              <p:nvPr/>
            </p:nvSpPr>
            <p:spPr>
              <a:xfrm>
                <a:off x="6470987" y="396915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2"/>
              <p:cNvSpPr/>
              <p:nvPr/>
            </p:nvSpPr>
            <p:spPr>
              <a:xfrm>
                <a:off x="6470987" y="4017361"/>
                <a:ext cx="336091" cy="22074"/>
              </a:xfrm>
              <a:custGeom>
                <a:avLst/>
                <a:gdLst/>
                <a:ahLst/>
                <a:cxnLst/>
                <a:rect l="l" t="t" r="r" b="b"/>
                <a:pathLst>
                  <a:path w="15576" h="1023" extrusionOk="0">
                    <a:moveTo>
                      <a:pt x="1" y="1"/>
                    </a:moveTo>
                    <a:lnTo>
                      <a:pt x="1" y="1022"/>
                    </a:lnTo>
                    <a:lnTo>
                      <a:pt x="15575" y="1022"/>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2"/>
              <p:cNvSpPr/>
              <p:nvPr/>
            </p:nvSpPr>
            <p:spPr>
              <a:xfrm>
                <a:off x="6470987" y="406489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2"/>
              <p:cNvSpPr/>
              <p:nvPr/>
            </p:nvSpPr>
            <p:spPr>
              <a:xfrm>
                <a:off x="6470987" y="4113100"/>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2"/>
              <p:cNvSpPr/>
              <p:nvPr/>
            </p:nvSpPr>
            <p:spPr>
              <a:xfrm>
                <a:off x="6470987" y="416061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2"/>
              <p:cNvSpPr/>
              <p:nvPr/>
            </p:nvSpPr>
            <p:spPr>
              <a:xfrm>
                <a:off x="6470987" y="420881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2"/>
              <p:cNvSpPr/>
              <p:nvPr/>
            </p:nvSpPr>
            <p:spPr>
              <a:xfrm>
                <a:off x="6470987" y="425633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2"/>
              <p:cNvSpPr/>
              <p:nvPr/>
            </p:nvSpPr>
            <p:spPr>
              <a:xfrm>
                <a:off x="6470987" y="430453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2"/>
              <p:cNvSpPr/>
              <p:nvPr/>
            </p:nvSpPr>
            <p:spPr>
              <a:xfrm>
                <a:off x="6470987" y="4352050"/>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2"/>
              <p:cNvSpPr/>
              <p:nvPr/>
            </p:nvSpPr>
            <p:spPr>
              <a:xfrm>
                <a:off x="6470987" y="440025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1" name="Google Shape;1051;p2"/>
            <p:cNvSpPr/>
            <p:nvPr/>
          </p:nvSpPr>
          <p:spPr>
            <a:xfrm>
              <a:off x="6493730" y="2532678"/>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2"/>
            <p:cNvSpPr/>
            <p:nvPr/>
          </p:nvSpPr>
          <p:spPr>
            <a:xfrm>
              <a:off x="6725105" y="2671788"/>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2"/>
            <p:cNvSpPr/>
            <p:nvPr/>
          </p:nvSpPr>
          <p:spPr>
            <a:xfrm>
              <a:off x="6709958" y="2913499"/>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2"/>
            <p:cNvSpPr/>
            <p:nvPr/>
          </p:nvSpPr>
          <p:spPr>
            <a:xfrm>
              <a:off x="6555701" y="3055350"/>
              <a:ext cx="55109" cy="24814"/>
            </a:xfrm>
            <a:custGeom>
              <a:avLst/>
              <a:gdLst/>
              <a:ahLst/>
              <a:cxnLst/>
              <a:rect l="l" t="t" r="r" b="b"/>
              <a:pathLst>
                <a:path w="2554" h="1150" extrusionOk="0">
                  <a:moveTo>
                    <a:pt x="0" y="1"/>
                  </a:moveTo>
                  <a:lnTo>
                    <a:pt x="0" y="1149"/>
                  </a:lnTo>
                  <a:lnTo>
                    <a:pt x="2554" y="1149"/>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5" name="Google Shape;1055;p2"/>
            <p:cNvSpPr/>
            <p:nvPr/>
          </p:nvSpPr>
          <p:spPr>
            <a:xfrm>
              <a:off x="6692739" y="3297061"/>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2"/>
            <p:cNvSpPr/>
            <p:nvPr/>
          </p:nvSpPr>
          <p:spPr>
            <a:xfrm>
              <a:off x="6538482" y="3483685"/>
              <a:ext cx="54418" cy="24814"/>
            </a:xfrm>
            <a:custGeom>
              <a:avLst/>
              <a:gdLst/>
              <a:ahLst/>
              <a:cxnLst/>
              <a:rect l="l" t="t" r="r" b="b"/>
              <a:pathLst>
                <a:path w="2522" h="1150" extrusionOk="0">
                  <a:moveTo>
                    <a:pt x="1" y="0"/>
                  </a:moveTo>
                  <a:lnTo>
                    <a:pt x="1"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2"/>
            <p:cNvSpPr/>
            <p:nvPr/>
          </p:nvSpPr>
          <p:spPr>
            <a:xfrm>
              <a:off x="6705125" y="3625535"/>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2"/>
            <p:cNvSpPr/>
            <p:nvPr/>
          </p:nvSpPr>
          <p:spPr>
            <a:xfrm>
              <a:off x="6526096" y="3774981"/>
              <a:ext cx="54418" cy="24793"/>
            </a:xfrm>
            <a:custGeom>
              <a:avLst/>
              <a:gdLst/>
              <a:ahLst/>
              <a:cxnLst/>
              <a:rect l="l" t="t" r="r" b="b"/>
              <a:pathLst>
                <a:path w="2522" h="1149"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9" name="Google Shape;1059;p2"/>
            <p:cNvSpPr/>
            <p:nvPr/>
          </p:nvSpPr>
          <p:spPr>
            <a:xfrm>
              <a:off x="6667947" y="3969157"/>
              <a:ext cx="54418" cy="24814"/>
            </a:xfrm>
            <a:custGeom>
              <a:avLst/>
              <a:gdLst/>
              <a:ahLst/>
              <a:cxnLst/>
              <a:rect l="l" t="t" r="r" b="b"/>
              <a:pathLst>
                <a:path w="2522" h="1150" extrusionOk="0">
                  <a:moveTo>
                    <a:pt x="0" y="1"/>
                  </a:moveTo>
                  <a:lnTo>
                    <a:pt x="0" y="1150"/>
                  </a:lnTo>
                  <a:lnTo>
                    <a:pt x="2522" y="1150"/>
                  </a:lnTo>
                  <a:lnTo>
                    <a:pt x="252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0" name="Google Shape;1060;p2"/>
            <p:cNvSpPr/>
            <p:nvPr/>
          </p:nvSpPr>
          <p:spPr>
            <a:xfrm>
              <a:off x="6488897" y="4063515"/>
              <a:ext cx="54418" cy="25505"/>
            </a:xfrm>
            <a:custGeom>
              <a:avLst/>
              <a:gdLst/>
              <a:ahLst/>
              <a:cxnLst/>
              <a:rect l="l" t="t" r="r" b="b"/>
              <a:pathLst>
                <a:path w="2522" h="1182" extrusionOk="0">
                  <a:moveTo>
                    <a:pt x="1" y="0"/>
                  </a:moveTo>
                  <a:lnTo>
                    <a:pt x="1" y="1181"/>
                  </a:lnTo>
                  <a:lnTo>
                    <a:pt x="2522" y="1181"/>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1" name="Google Shape;1061;p2"/>
            <p:cNvSpPr/>
            <p:nvPr/>
          </p:nvSpPr>
          <p:spPr>
            <a:xfrm>
              <a:off x="6732679" y="4153731"/>
              <a:ext cx="54418" cy="24793"/>
            </a:xfrm>
            <a:custGeom>
              <a:avLst/>
              <a:gdLst/>
              <a:ahLst/>
              <a:cxnLst/>
              <a:rect l="l" t="t" r="r" b="b"/>
              <a:pathLst>
                <a:path w="2522" h="1149" extrusionOk="0">
                  <a:moveTo>
                    <a:pt x="0" y="0"/>
                  </a:moveTo>
                  <a:lnTo>
                    <a:pt x="0"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2" name="Google Shape;1062;p2"/>
            <p:cNvSpPr/>
            <p:nvPr/>
          </p:nvSpPr>
          <p:spPr>
            <a:xfrm>
              <a:off x="6592879" y="4252880"/>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3" name="Google Shape;1063;p2"/>
            <p:cNvSpPr/>
            <p:nvPr/>
          </p:nvSpPr>
          <p:spPr>
            <a:xfrm>
              <a:off x="6712698" y="4347907"/>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4" name="Google Shape;1064;p2"/>
            <p:cNvSpPr/>
            <p:nvPr/>
          </p:nvSpPr>
          <p:spPr>
            <a:xfrm>
              <a:off x="6508877" y="4400254"/>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5" name="Google Shape;1065;p2"/>
            <p:cNvSpPr/>
            <p:nvPr/>
          </p:nvSpPr>
          <p:spPr>
            <a:xfrm>
              <a:off x="6689977" y="4875412"/>
              <a:ext cx="55109" cy="24814"/>
            </a:xfrm>
            <a:custGeom>
              <a:avLst/>
              <a:gdLst/>
              <a:ahLst/>
              <a:cxnLst/>
              <a:rect l="l" t="t" r="r" b="b"/>
              <a:pathLst>
                <a:path w="2554" h="1150" extrusionOk="0">
                  <a:moveTo>
                    <a:pt x="1" y="0"/>
                  </a:moveTo>
                  <a:lnTo>
                    <a:pt x="1" y="1149"/>
                  </a:lnTo>
                  <a:lnTo>
                    <a:pt x="2554" y="1149"/>
                  </a:lnTo>
                  <a:lnTo>
                    <a:pt x="2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6" name="Google Shape;1066;p2"/>
            <p:cNvSpPr/>
            <p:nvPr/>
          </p:nvSpPr>
          <p:spPr>
            <a:xfrm>
              <a:off x="6552939" y="2724114"/>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7" name="Google Shape;1067;p2"/>
            <p:cNvSpPr/>
            <p:nvPr/>
          </p:nvSpPr>
          <p:spPr>
            <a:xfrm>
              <a:off x="6610788" y="4591689"/>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8" name="Google Shape;1068;p2"/>
            <p:cNvSpPr/>
            <p:nvPr/>
          </p:nvSpPr>
          <p:spPr>
            <a:xfrm>
              <a:off x="6740943" y="4443625"/>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9" name="Google Shape;1069;p2"/>
            <p:cNvSpPr/>
            <p:nvPr/>
          </p:nvSpPr>
          <p:spPr>
            <a:xfrm>
              <a:off x="6612169" y="4348597"/>
              <a:ext cx="26864" cy="27576"/>
            </a:xfrm>
            <a:custGeom>
              <a:avLst/>
              <a:gdLst/>
              <a:ahLst/>
              <a:cxnLst/>
              <a:rect l="l" t="t" r="r" b="b"/>
              <a:pathLst>
                <a:path w="1245"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2"/>
            <p:cNvSpPr/>
            <p:nvPr/>
          </p:nvSpPr>
          <p:spPr>
            <a:xfrm>
              <a:off x="6686546" y="4251499"/>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2"/>
            <p:cNvSpPr/>
            <p:nvPr/>
          </p:nvSpPr>
          <p:spPr>
            <a:xfrm>
              <a:off x="6534360" y="4254261"/>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2"/>
            <p:cNvSpPr/>
            <p:nvPr/>
          </p:nvSpPr>
          <p:spPr>
            <a:xfrm>
              <a:off x="6574300" y="406006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3" name="Google Shape;1073;p2"/>
            <p:cNvSpPr/>
            <p:nvPr/>
          </p:nvSpPr>
          <p:spPr>
            <a:xfrm>
              <a:off x="6616981" y="4154400"/>
              <a:ext cx="26886" cy="27576"/>
            </a:xfrm>
            <a:custGeom>
              <a:avLst/>
              <a:gdLst/>
              <a:ahLst/>
              <a:cxnLst/>
              <a:rect l="l" t="t" r="r" b="b"/>
              <a:pathLst>
                <a:path w="1246" h="1278" extrusionOk="0">
                  <a:moveTo>
                    <a:pt x="1" y="1"/>
                  </a:moveTo>
                  <a:lnTo>
                    <a:pt x="1" y="1278"/>
                  </a:lnTo>
                  <a:lnTo>
                    <a:pt x="1245" y="1278"/>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4" name="Google Shape;1074;p2"/>
            <p:cNvSpPr/>
            <p:nvPr/>
          </p:nvSpPr>
          <p:spPr>
            <a:xfrm>
              <a:off x="6680332" y="4706007"/>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5" name="Google Shape;1075;p2"/>
            <p:cNvSpPr/>
            <p:nvPr/>
          </p:nvSpPr>
          <p:spPr>
            <a:xfrm>
              <a:off x="6519882" y="4901586"/>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6" name="Google Shape;1076;p2"/>
            <p:cNvSpPr/>
            <p:nvPr/>
          </p:nvSpPr>
          <p:spPr>
            <a:xfrm>
              <a:off x="6669328" y="4951839"/>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7" name="Google Shape;1077;p2"/>
            <p:cNvSpPr/>
            <p:nvPr/>
          </p:nvSpPr>
          <p:spPr>
            <a:xfrm>
              <a:off x="6490968" y="470600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8" name="Google Shape;1078;p2"/>
            <p:cNvSpPr/>
            <p:nvPr/>
          </p:nvSpPr>
          <p:spPr>
            <a:xfrm>
              <a:off x="6570848" y="4805846"/>
              <a:ext cx="27576" cy="27576"/>
            </a:xfrm>
            <a:custGeom>
              <a:avLst/>
              <a:gdLst/>
              <a:ahLst/>
              <a:cxnLst/>
              <a:rect l="l" t="t" r="r" b="b"/>
              <a:pathLst>
                <a:path w="1278"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9" name="Google Shape;1079;p2"/>
            <p:cNvSpPr/>
            <p:nvPr/>
          </p:nvSpPr>
          <p:spPr>
            <a:xfrm>
              <a:off x="6490968" y="4562085"/>
              <a:ext cx="27554" cy="26864"/>
            </a:xfrm>
            <a:custGeom>
              <a:avLst/>
              <a:gdLst/>
              <a:ahLst/>
              <a:cxnLst/>
              <a:rect l="l" t="t" r="r" b="b"/>
              <a:pathLst>
                <a:path w="1277"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0" name="Google Shape;1080;p2"/>
            <p:cNvSpPr/>
            <p:nvPr/>
          </p:nvSpPr>
          <p:spPr>
            <a:xfrm>
              <a:off x="6743684" y="3970538"/>
              <a:ext cx="27576" cy="27576"/>
            </a:xfrm>
            <a:custGeom>
              <a:avLst/>
              <a:gdLst/>
              <a:ahLst/>
              <a:cxnLst/>
              <a:rect l="l" t="t" r="r" b="b"/>
              <a:pathLst>
                <a:path w="1278" h="1278" extrusionOk="0">
                  <a:moveTo>
                    <a:pt x="1" y="1"/>
                  </a:moveTo>
                  <a:lnTo>
                    <a:pt x="1" y="1277"/>
                  </a:lnTo>
                  <a:lnTo>
                    <a:pt x="1278" y="1277"/>
                  </a:lnTo>
                  <a:lnTo>
                    <a:pt x="1278"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1" name="Google Shape;1081;p2"/>
            <p:cNvSpPr/>
            <p:nvPr/>
          </p:nvSpPr>
          <p:spPr>
            <a:xfrm>
              <a:off x="6624554" y="3967798"/>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2" name="Google Shape;1082;p2"/>
            <p:cNvSpPr/>
            <p:nvPr/>
          </p:nvSpPr>
          <p:spPr>
            <a:xfrm>
              <a:off x="6606667" y="3773600"/>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2"/>
            <p:cNvSpPr/>
            <p:nvPr/>
          </p:nvSpPr>
          <p:spPr>
            <a:xfrm>
              <a:off x="6651418" y="3629678"/>
              <a:ext cx="27576" cy="26864"/>
            </a:xfrm>
            <a:custGeom>
              <a:avLst/>
              <a:gdLst/>
              <a:ahLst/>
              <a:cxnLst/>
              <a:rect l="l" t="t" r="r" b="b"/>
              <a:pathLst>
                <a:path w="1278"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2"/>
            <p:cNvSpPr/>
            <p:nvPr/>
          </p:nvSpPr>
          <p:spPr>
            <a:xfrm>
              <a:off x="6686546" y="368131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2"/>
            <p:cNvSpPr/>
            <p:nvPr/>
          </p:nvSpPr>
          <p:spPr>
            <a:xfrm>
              <a:off x="6734060"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2"/>
            <p:cNvSpPr/>
            <p:nvPr/>
          </p:nvSpPr>
          <p:spPr>
            <a:xfrm>
              <a:off x="6616981" y="3487116"/>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2"/>
            <p:cNvSpPr/>
            <p:nvPr/>
          </p:nvSpPr>
          <p:spPr>
            <a:xfrm>
              <a:off x="6666566" y="3487116"/>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2"/>
            <p:cNvSpPr/>
            <p:nvPr/>
          </p:nvSpPr>
          <p:spPr>
            <a:xfrm>
              <a:off x="6641773" y="3297752"/>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2"/>
            <p:cNvSpPr/>
            <p:nvPr/>
          </p:nvSpPr>
          <p:spPr>
            <a:xfrm>
              <a:off x="6716151"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2"/>
            <p:cNvSpPr/>
            <p:nvPr/>
          </p:nvSpPr>
          <p:spPr>
            <a:xfrm>
              <a:off x="6758853"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2"/>
            <p:cNvSpPr/>
            <p:nvPr/>
          </p:nvSpPr>
          <p:spPr>
            <a:xfrm>
              <a:off x="6499923" y="3579403"/>
              <a:ext cx="26864" cy="27554"/>
            </a:xfrm>
            <a:custGeom>
              <a:avLst/>
              <a:gdLst/>
              <a:ahLst/>
              <a:cxnLst/>
              <a:rect l="l" t="t" r="r" b="b"/>
              <a:pathLst>
                <a:path w="1245" h="1277"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2"/>
            <p:cNvSpPr/>
            <p:nvPr/>
          </p:nvSpPr>
          <p:spPr>
            <a:xfrm>
              <a:off x="6515070" y="3198581"/>
              <a:ext cx="26886" cy="27576"/>
            </a:xfrm>
            <a:custGeom>
              <a:avLst/>
              <a:gdLst/>
              <a:ahLst/>
              <a:cxnLst/>
              <a:rect l="l" t="t" r="r" b="b"/>
              <a:pathLst>
                <a:path w="1246"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2"/>
            <p:cNvSpPr/>
            <p:nvPr/>
          </p:nvSpPr>
          <p:spPr>
            <a:xfrm>
              <a:off x="6559822" y="3200653"/>
              <a:ext cx="26886" cy="27576"/>
            </a:xfrm>
            <a:custGeom>
              <a:avLst/>
              <a:gdLst/>
              <a:ahLst/>
              <a:cxnLst/>
              <a:rect l="l" t="t" r="r" b="b"/>
              <a:pathLst>
                <a:path w="1246" h="1278" extrusionOk="0">
                  <a:moveTo>
                    <a:pt x="1" y="0"/>
                  </a:moveTo>
                  <a:lnTo>
                    <a:pt x="1" y="1277"/>
                  </a:lnTo>
                  <a:lnTo>
                    <a:pt x="1246" y="1277"/>
                  </a:lnTo>
                  <a:lnTo>
                    <a:pt x="1246"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2"/>
            <p:cNvSpPr/>
            <p:nvPr/>
          </p:nvSpPr>
          <p:spPr>
            <a:xfrm>
              <a:off x="6709268" y="2959632"/>
              <a:ext cx="26864" cy="27576"/>
            </a:xfrm>
            <a:custGeom>
              <a:avLst/>
              <a:gdLst/>
              <a:ahLst/>
              <a:cxnLst/>
              <a:rect l="l" t="t" r="r" b="b"/>
              <a:pathLst>
                <a:path w="1245" h="1278"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2"/>
            <p:cNvSpPr/>
            <p:nvPr/>
          </p:nvSpPr>
          <p:spPr>
            <a:xfrm>
              <a:off x="6656921" y="2959632"/>
              <a:ext cx="26886" cy="27576"/>
            </a:xfrm>
            <a:custGeom>
              <a:avLst/>
              <a:gdLst/>
              <a:ahLst/>
              <a:cxnLst/>
              <a:rect l="l" t="t" r="r" b="b"/>
              <a:pathLst>
                <a:path w="1246" h="1278"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6" name="Google Shape;1096;p2"/>
            <p:cNvSpPr/>
            <p:nvPr/>
          </p:nvSpPr>
          <p:spPr>
            <a:xfrm>
              <a:off x="6606667" y="2959632"/>
              <a:ext cx="27554" cy="27576"/>
            </a:xfrm>
            <a:custGeom>
              <a:avLst/>
              <a:gdLst/>
              <a:ahLst/>
              <a:cxnLst/>
              <a:rect l="l" t="t" r="r" b="b"/>
              <a:pathLst>
                <a:path w="1277" h="1278"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7" name="Google Shape;1097;p2"/>
            <p:cNvSpPr/>
            <p:nvPr/>
          </p:nvSpPr>
          <p:spPr>
            <a:xfrm>
              <a:off x="6614240" y="2770246"/>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2"/>
            <p:cNvSpPr/>
            <p:nvPr/>
          </p:nvSpPr>
          <p:spPr>
            <a:xfrm>
              <a:off x="6666566" y="2770246"/>
              <a:ext cx="27576" cy="27576"/>
            </a:xfrm>
            <a:custGeom>
              <a:avLst/>
              <a:gdLst/>
              <a:ahLst/>
              <a:cxnLst/>
              <a:rect l="l" t="t" r="r" b="b"/>
              <a:pathLst>
                <a:path w="1278" h="1278" extrusionOk="0">
                  <a:moveTo>
                    <a:pt x="1" y="1"/>
                  </a:moveTo>
                  <a:lnTo>
                    <a:pt x="1"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2"/>
            <p:cNvSpPr/>
            <p:nvPr/>
          </p:nvSpPr>
          <p:spPr>
            <a:xfrm>
              <a:off x="6566705" y="2864605"/>
              <a:ext cx="27576" cy="27554"/>
            </a:xfrm>
            <a:custGeom>
              <a:avLst/>
              <a:gdLst/>
              <a:ahLst/>
              <a:cxnLst/>
              <a:rect l="l" t="t" r="r" b="b"/>
              <a:pathLst>
                <a:path w="1278" h="1277" extrusionOk="0">
                  <a:moveTo>
                    <a:pt x="1" y="0"/>
                  </a:moveTo>
                  <a:lnTo>
                    <a:pt x="1" y="1277"/>
                  </a:lnTo>
                  <a:lnTo>
                    <a:pt x="1278" y="1277"/>
                  </a:lnTo>
                  <a:lnTo>
                    <a:pt x="1278"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2"/>
            <p:cNvSpPr/>
            <p:nvPr/>
          </p:nvSpPr>
          <p:spPr>
            <a:xfrm>
              <a:off x="6746446" y="3148996"/>
              <a:ext cx="27576" cy="26886"/>
            </a:xfrm>
            <a:custGeom>
              <a:avLst/>
              <a:gdLst/>
              <a:ahLst/>
              <a:cxnLst/>
              <a:rect l="l" t="t" r="r" b="b"/>
              <a:pathLst>
                <a:path w="1278" h="1246" extrusionOk="0">
                  <a:moveTo>
                    <a:pt x="1" y="1"/>
                  </a:moveTo>
                  <a:lnTo>
                    <a:pt x="1" y="1246"/>
                  </a:lnTo>
                  <a:lnTo>
                    <a:pt x="1277" y="1246"/>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2"/>
            <p:cNvSpPr/>
            <p:nvPr/>
          </p:nvSpPr>
          <p:spPr>
            <a:xfrm>
              <a:off x="6509568" y="338796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2"/>
            <p:cNvSpPr/>
            <p:nvPr/>
          </p:nvSpPr>
          <p:spPr>
            <a:xfrm>
              <a:off x="6549508"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2"/>
            <p:cNvSpPr/>
            <p:nvPr/>
          </p:nvSpPr>
          <p:spPr>
            <a:xfrm>
              <a:off x="6629388" y="3870699"/>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2"/>
            <p:cNvSpPr/>
            <p:nvPr/>
          </p:nvSpPr>
          <p:spPr>
            <a:xfrm>
              <a:off x="6504734" y="3962964"/>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2"/>
            <p:cNvSpPr/>
            <p:nvPr/>
          </p:nvSpPr>
          <p:spPr>
            <a:xfrm>
              <a:off x="6729917" y="4711509"/>
              <a:ext cx="10357" cy="20002"/>
            </a:xfrm>
            <a:custGeom>
              <a:avLst/>
              <a:gdLst/>
              <a:ahLst/>
              <a:cxnLst/>
              <a:rect l="l" t="t" r="r" b="b"/>
              <a:pathLst>
                <a:path w="480" h="927" extrusionOk="0">
                  <a:moveTo>
                    <a:pt x="1" y="1"/>
                  </a:moveTo>
                  <a:lnTo>
                    <a:pt x="1" y="926"/>
                  </a:lnTo>
                  <a:lnTo>
                    <a:pt x="479" y="926"/>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2"/>
            <p:cNvSpPr/>
            <p:nvPr/>
          </p:nvSpPr>
          <p:spPr>
            <a:xfrm>
              <a:off x="6725105" y="4568968"/>
              <a:ext cx="9667" cy="17931"/>
            </a:xfrm>
            <a:custGeom>
              <a:avLst/>
              <a:gdLst/>
              <a:ahLst/>
              <a:cxnLst/>
              <a:rect l="l" t="t" r="r" b="b"/>
              <a:pathLst>
                <a:path w="448" h="831" extrusionOk="0">
                  <a:moveTo>
                    <a:pt x="0" y="0"/>
                  </a:moveTo>
                  <a:lnTo>
                    <a:pt x="0" y="830"/>
                  </a:lnTo>
                  <a:lnTo>
                    <a:pt x="447" y="830"/>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2"/>
            <p:cNvSpPr/>
            <p:nvPr/>
          </p:nvSpPr>
          <p:spPr>
            <a:xfrm>
              <a:off x="6635569" y="4426434"/>
              <a:ext cx="9645" cy="22743"/>
            </a:xfrm>
            <a:custGeom>
              <a:avLst/>
              <a:gdLst/>
              <a:ahLst/>
              <a:cxnLst/>
              <a:rect l="l" t="t" r="r" b="b"/>
              <a:pathLst>
                <a:path w="447" h="1054" extrusionOk="0">
                  <a:moveTo>
                    <a:pt x="0" y="1"/>
                  </a:moveTo>
                  <a:lnTo>
                    <a:pt x="0" y="1054"/>
                  </a:lnTo>
                  <a:lnTo>
                    <a:pt x="447" y="1054"/>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2"/>
            <p:cNvSpPr/>
            <p:nvPr/>
          </p:nvSpPr>
          <p:spPr>
            <a:xfrm>
              <a:off x="6580493" y="4349978"/>
              <a:ext cx="10336" cy="22743"/>
            </a:xfrm>
            <a:custGeom>
              <a:avLst/>
              <a:gdLst/>
              <a:ahLst/>
              <a:cxnLst/>
              <a:rect l="l" t="t" r="r" b="b"/>
              <a:pathLst>
                <a:path w="479" h="1054" extrusionOk="0">
                  <a:moveTo>
                    <a:pt x="0" y="1"/>
                  </a:moveTo>
                  <a:lnTo>
                    <a:pt x="0" y="1054"/>
                  </a:lnTo>
                  <a:lnTo>
                    <a:pt x="479" y="1054"/>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2"/>
            <p:cNvSpPr/>
            <p:nvPr/>
          </p:nvSpPr>
          <p:spPr>
            <a:xfrm>
              <a:off x="6506115" y="4252880"/>
              <a:ext cx="9667" cy="24814"/>
            </a:xfrm>
            <a:custGeom>
              <a:avLst/>
              <a:gdLst/>
              <a:ahLst/>
              <a:cxnLst/>
              <a:rect l="l" t="t" r="r" b="b"/>
              <a:pathLst>
                <a:path w="448" h="1150" extrusionOk="0">
                  <a:moveTo>
                    <a:pt x="1" y="1"/>
                  </a:moveTo>
                  <a:lnTo>
                    <a:pt x="1" y="1150"/>
                  </a:lnTo>
                  <a:lnTo>
                    <a:pt x="447" y="1150"/>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2"/>
            <p:cNvSpPr/>
            <p:nvPr/>
          </p:nvSpPr>
          <p:spPr>
            <a:xfrm>
              <a:off x="6632819" y="4063515"/>
              <a:ext cx="10357" cy="19981"/>
            </a:xfrm>
            <a:custGeom>
              <a:avLst/>
              <a:gdLst/>
              <a:ahLst/>
              <a:cxnLst/>
              <a:rect l="l" t="t" r="r" b="b"/>
              <a:pathLst>
                <a:path w="480" h="926" extrusionOk="0">
                  <a:moveTo>
                    <a:pt x="1" y="0"/>
                  </a:moveTo>
                  <a:lnTo>
                    <a:pt x="1" y="926"/>
                  </a:lnTo>
                  <a:lnTo>
                    <a:pt x="479" y="926"/>
                  </a:lnTo>
                  <a:lnTo>
                    <a:pt x="47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2"/>
            <p:cNvSpPr/>
            <p:nvPr/>
          </p:nvSpPr>
          <p:spPr>
            <a:xfrm>
              <a:off x="6660373" y="4063515"/>
              <a:ext cx="9667" cy="19981"/>
            </a:xfrm>
            <a:custGeom>
              <a:avLst/>
              <a:gdLst/>
              <a:ahLst/>
              <a:cxnLst/>
              <a:rect l="l" t="t" r="r" b="b"/>
              <a:pathLst>
                <a:path w="448" h="926" extrusionOk="0">
                  <a:moveTo>
                    <a:pt x="0" y="0"/>
                  </a:moveTo>
                  <a:lnTo>
                    <a:pt x="0" y="926"/>
                  </a:lnTo>
                  <a:lnTo>
                    <a:pt x="447" y="926"/>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2"/>
            <p:cNvSpPr/>
            <p:nvPr/>
          </p:nvSpPr>
          <p:spPr>
            <a:xfrm>
              <a:off x="6660365" y="3778734"/>
              <a:ext cx="12429" cy="20002"/>
            </a:xfrm>
            <a:custGeom>
              <a:avLst/>
              <a:gdLst/>
              <a:ahLst/>
              <a:cxnLst/>
              <a:rect l="l" t="t" r="r" b="b"/>
              <a:pathLst>
                <a:path w="576" h="927" extrusionOk="0">
                  <a:moveTo>
                    <a:pt x="1" y="1"/>
                  </a:moveTo>
                  <a:lnTo>
                    <a:pt x="1" y="926"/>
                  </a:lnTo>
                  <a:lnTo>
                    <a:pt x="575" y="926"/>
                  </a:lnTo>
                  <a:lnTo>
                    <a:pt x="57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2"/>
            <p:cNvSpPr/>
            <p:nvPr/>
          </p:nvSpPr>
          <p:spPr>
            <a:xfrm>
              <a:off x="6683094" y="3772219"/>
              <a:ext cx="12407" cy="27554"/>
            </a:xfrm>
            <a:custGeom>
              <a:avLst/>
              <a:gdLst/>
              <a:ahLst/>
              <a:cxnLst/>
              <a:rect l="l" t="t" r="r" b="b"/>
              <a:pathLst>
                <a:path w="575" h="1277" extrusionOk="0">
                  <a:moveTo>
                    <a:pt x="1" y="0"/>
                  </a:moveTo>
                  <a:lnTo>
                    <a:pt x="1" y="1277"/>
                  </a:lnTo>
                  <a:lnTo>
                    <a:pt x="575" y="1277"/>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4" name="Google Shape;1114;p2"/>
            <p:cNvSpPr/>
            <p:nvPr/>
          </p:nvSpPr>
          <p:spPr>
            <a:xfrm>
              <a:off x="6712698" y="3488497"/>
              <a:ext cx="7595" cy="24814"/>
            </a:xfrm>
            <a:custGeom>
              <a:avLst/>
              <a:gdLst/>
              <a:ahLst/>
              <a:cxnLst/>
              <a:rect l="l" t="t" r="r" b="b"/>
              <a:pathLst>
                <a:path w="352" h="1150" extrusionOk="0">
                  <a:moveTo>
                    <a:pt x="1" y="1"/>
                  </a:moveTo>
                  <a:lnTo>
                    <a:pt x="1" y="1150"/>
                  </a:lnTo>
                  <a:lnTo>
                    <a:pt x="352" y="1150"/>
                  </a:lnTo>
                  <a:lnTo>
                    <a:pt x="35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2"/>
            <p:cNvSpPr/>
            <p:nvPr/>
          </p:nvSpPr>
          <p:spPr>
            <a:xfrm>
              <a:off x="6563274" y="3396231"/>
              <a:ext cx="15169" cy="19981"/>
            </a:xfrm>
            <a:custGeom>
              <a:avLst/>
              <a:gdLst/>
              <a:ahLst/>
              <a:cxnLst/>
              <a:rect l="l" t="t" r="r" b="b"/>
              <a:pathLst>
                <a:path w="703" h="926" extrusionOk="0">
                  <a:moveTo>
                    <a:pt x="0" y="0"/>
                  </a:moveTo>
                  <a:lnTo>
                    <a:pt x="0" y="926"/>
                  </a:lnTo>
                  <a:lnTo>
                    <a:pt x="703" y="926"/>
                  </a:lnTo>
                  <a:lnTo>
                    <a:pt x="703"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2"/>
            <p:cNvSpPr/>
            <p:nvPr/>
          </p:nvSpPr>
          <p:spPr>
            <a:xfrm>
              <a:off x="6672758" y="3064995"/>
              <a:ext cx="12429" cy="17931"/>
            </a:xfrm>
            <a:custGeom>
              <a:avLst/>
              <a:gdLst/>
              <a:ahLst/>
              <a:cxnLst/>
              <a:rect l="l" t="t" r="r" b="b"/>
              <a:pathLst>
                <a:path w="576" h="831" extrusionOk="0">
                  <a:moveTo>
                    <a:pt x="1" y="0"/>
                  </a:moveTo>
                  <a:lnTo>
                    <a:pt x="1" y="830"/>
                  </a:lnTo>
                  <a:lnTo>
                    <a:pt x="575" y="830"/>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2"/>
            <p:cNvSpPr/>
            <p:nvPr/>
          </p:nvSpPr>
          <p:spPr>
            <a:xfrm>
              <a:off x="6501304" y="2821212"/>
              <a:ext cx="14479" cy="17240"/>
            </a:xfrm>
            <a:custGeom>
              <a:avLst/>
              <a:gdLst/>
              <a:ahLst/>
              <a:cxnLst/>
              <a:rect l="l" t="t" r="r" b="b"/>
              <a:pathLst>
                <a:path w="671" h="799" extrusionOk="0">
                  <a:moveTo>
                    <a:pt x="0" y="1"/>
                  </a:moveTo>
                  <a:lnTo>
                    <a:pt x="0" y="798"/>
                  </a:lnTo>
                  <a:lnTo>
                    <a:pt x="670" y="798"/>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8" name="Google Shape;1118;p2"/>
            <p:cNvSpPr/>
            <p:nvPr/>
          </p:nvSpPr>
          <p:spPr>
            <a:xfrm>
              <a:off x="6503354" y="2631848"/>
              <a:ext cx="12429" cy="19981"/>
            </a:xfrm>
            <a:custGeom>
              <a:avLst/>
              <a:gdLst/>
              <a:ahLst/>
              <a:cxnLst/>
              <a:rect l="l" t="t" r="r" b="b"/>
              <a:pathLst>
                <a:path w="576" h="926" extrusionOk="0">
                  <a:moveTo>
                    <a:pt x="1" y="0"/>
                  </a:moveTo>
                  <a:lnTo>
                    <a:pt x="1" y="926"/>
                  </a:lnTo>
                  <a:lnTo>
                    <a:pt x="575" y="926"/>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9" name="Google Shape;1119;p2"/>
            <p:cNvSpPr/>
            <p:nvPr/>
          </p:nvSpPr>
          <p:spPr>
            <a:xfrm>
              <a:off x="6526096" y="2624275"/>
              <a:ext cx="9645" cy="24814"/>
            </a:xfrm>
            <a:custGeom>
              <a:avLst/>
              <a:gdLst/>
              <a:ahLst/>
              <a:cxnLst/>
              <a:rect l="l" t="t" r="r" b="b"/>
              <a:pathLst>
                <a:path w="447" h="1150" extrusionOk="0">
                  <a:moveTo>
                    <a:pt x="0" y="0"/>
                  </a:moveTo>
                  <a:lnTo>
                    <a:pt x="0" y="1149"/>
                  </a:lnTo>
                  <a:lnTo>
                    <a:pt x="447" y="1149"/>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2"/>
            <p:cNvSpPr/>
            <p:nvPr/>
          </p:nvSpPr>
          <p:spPr>
            <a:xfrm>
              <a:off x="6592879" y="2532678"/>
              <a:ext cx="12429" cy="17240"/>
            </a:xfrm>
            <a:custGeom>
              <a:avLst/>
              <a:gdLst/>
              <a:ahLst/>
              <a:cxnLst/>
              <a:rect l="l" t="t" r="r" b="b"/>
              <a:pathLst>
                <a:path w="576" h="799" extrusionOk="0">
                  <a:moveTo>
                    <a:pt x="1" y="0"/>
                  </a:moveTo>
                  <a:lnTo>
                    <a:pt x="1" y="798"/>
                  </a:lnTo>
                  <a:lnTo>
                    <a:pt x="575" y="798"/>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2"/>
            <p:cNvSpPr/>
            <p:nvPr/>
          </p:nvSpPr>
          <p:spPr>
            <a:xfrm>
              <a:off x="6618362" y="2529916"/>
              <a:ext cx="14479" cy="22764"/>
            </a:xfrm>
            <a:custGeom>
              <a:avLst/>
              <a:gdLst/>
              <a:ahLst/>
              <a:cxnLst/>
              <a:rect l="l" t="t" r="r" b="b"/>
              <a:pathLst>
                <a:path w="671" h="1055" extrusionOk="0">
                  <a:moveTo>
                    <a:pt x="1" y="1"/>
                  </a:moveTo>
                  <a:lnTo>
                    <a:pt x="1" y="1054"/>
                  </a:lnTo>
                  <a:lnTo>
                    <a:pt x="671" y="1054"/>
                  </a:lnTo>
                  <a:lnTo>
                    <a:pt x="671"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2"/>
            <p:cNvSpPr/>
            <p:nvPr/>
          </p:nvSpPr>
          <p:spPr>
            <a:xfrm>
              <a:off x="6663135" y="2579501"/>
              <a:ext cx="14479" cy="25505"/>
            </a:xfrm>
            <a:custGeom>
              <a:avLst/>
              <a:gdLst/>
              <a:ahLst/>
              <a:cxnLst/>
              <a:rect l="l" t="t" r="r" b="b"/>
              <a:pathLst>
                <a:path w="671" h="1182" extrusionOk="0">
                  <a:moveTo>
                    <a:pt x="0" y="1"/>
                  </a:moveTo>
                  <a:lnTo>
                    <a:pt x="0" y="1182"/>
                  </a:lnTo>
                  <a:lnTo>
                    <a:pt x="670" y="1182"/>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2"/>
            <p:cNvSpPr/>
            <p:nvPr/>
          </p:nvSpPr>
          <p:spPr>
            <a:xfrm>
              <a:off x="6692739" y="2582263"/>
              <a:ext cx="15169" cy="19981"/>
            </a:xfrm>
            <a:custGeom>
              <a:avLst/>
              <a:gdLst/>
              <a:ahLst/>
              <a:cxnLst/>
              <a:rect l="l" t="t" r="r" b="b"/>
              <a:pathLst>
                <a:path w="703" h="926" extrusionOk="0">
                  <a:moveTo>
                    <a:pt x="0" y="0"/>
                  </a:moveTo>
                  <a:lnTo>
                    <a:pt x="0" y="926"/>
                  </a:lnTo>
                  <a:lnTo>
                    <a:pt x="702" y="926"/>
                  </a:lnTo>
                  <a:lnTo>
                    <a:pt x="702"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2"/>
            <p:cNvSpPr/>
            <p:nvPr/>
          </p:nvSpPr>
          <p:spPr>
            <a:xfrm>
              <a:off x="6470987" y="4448458"/>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5" name="Google Shape;1125;p2"/>
            <p:cNvSpPr/>
            <p:nvPr/>
          </p:nvSpPr>
          <p:spPr>
            <a:xfrm>
              <a:off x="6470987" y="4495972"/>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6" name="Google Shape;1126;p2"/>
            <p:cNvSpPr/>
            <p:nvPr/>
          </p:nvSpPr>
          <p:spPr>
            <a:xfrm>
              <a:off x="6470987" y="454417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7" name="Google Shape;1127;p2"/>
            <p:cNvSpPr/>
            <p:nvPr/>
          </p:nvSpPr>
          <p:spPr>
            <a:xfrm>
              <a:off x="6470987" y="459168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8" name="Google Shape;1128;p2"/>
            <p:cNvSpPr/>
            <p:nvPr/>
          </p:nvSpPr>
          <p:spPr>
            <a:xfrm>
              <a:off x="6470987" y="463989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9" name="Google Shape;1129;p2"/>
            <p:cNvSpPr/>
            <p:nvPr/>
          </p:nvSpPr>
          <p:spPr>
            <a:xfrm>
              <a:off x="6470987" y="468740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0" name="Google Shape;1130;p2"/>
            <p:cNvSpPr/>
            <p:nvPr/>
          </p:nvSpPr>
          <p:spPr>
            <a:xfrm>
              <a:off x="6470987" y="473561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1" name="Google Shape;1131;p2"/>
            <p:cNvSpPr/>
            <p:nvPr/>
          </p:nvSpPr>
          <p:spPr>
            <a:xfrm>
              <a:off x="6470987" y="4783125"/>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2" name="Google Shape;1132;p2"/>
            <p:cNvSpPr/>
            <p:nvPr/>
          </p:nvSpPr>
          <p:spPr>
            <a:xfrm>
              <a:off x="6470987" y="483132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3" name="Google Shape;1133;p2"/>
            <p:cNvSpPr/>
            <p:nvPr/>
          </p:nvSpPr>
          <p:spPr>
            <a:xfrm>
              <a:off x="6470987" y="487884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4" name="Google Shape;1134;p2"/>
            <p:cNvSpPr/>
            <p:nvPr/>
          </p:nvSpPr>
          <p:spPr>
            <a:xfrm>
              <a:off x="6470987" y="492704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5" name="Google Shape;1135;p2"/>
            <p:cNvSpPr/>
            <p:nvPr/>
          </p:nvSpPr>
          <p:spPr>
            <a:xfrm>
              <a:off x="6470987" y="4974561"/>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36" name="Google Shape;1136;p2"/>
          <p:cNvGrpSpPr/>
          <p:nvPr/>
        </p:nvGrpSpPr>
        <p:grpSpPr>
          <a:xfrm flipH="1">
            <a:off x="9855967" y="4121078"/>
            <a:ext cx="584003" cy="3070421"/>
            <a:chOff x="844925" y="2427450"/>
            <a:chExt cx="507475" cy="2668075"/>
          </a:xfrm>
        </p:grpSpPr>
        <p:sp>
          <p:nvSpPr>
            <p:cNvPr id="1137" name="Google Shape;1137;p2"/>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2"/>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2"/>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2"/>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2"/>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2"/>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2"/>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2"/>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2"/>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2"/>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2"/>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2"/>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2"/>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2"/>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2"/>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2"/>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53" name="Google Shape;1153;p2"/>
          <p:cNvSpPr txBox="1">
            <a:spLocks noGrp="1"/>
          </p:cNvSpPr>
          <p:nvPr>
            <p:ph type="subTitle" idx="1"/>
          </p:nvPr>
        </p:nvSpPr>
        <p:spPr>
          <a:xfrm>
            <a:off x="4246928" y="5234432"/>
            <a:ext cx="3706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
        <p:nvSpPr>
          <p:cNvPr id="1154" name="Google Shape;1154;p2"/>
          <p:cNvSpPr txBox="1">
            <a:spLocks noGrp="1"/>
          </p:cNvSpPr>
          <p:nvPr>
            <p:ph type="subTitle" idx="2"/>
          </p:nvPr>
        </p:nvSpPr>
        <p:spPr>
          <a:xfrm>
            <a:off x="1430528" y="3052189"/>
            <a:ext cx="9339200" cy="10568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5200"/>
              <a:buFont typeface="Russo One"/>
              <a:buNone/>
              <a:defRPr sz="6933">
                <a:latin typeface="Russo One"/>
                <a:ea typeface="Russo One"/>
                <a:cs typeface="Russo One"/>
                <a:sym typeface="Russo 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1155" name="Google Shape;1155;p2"/>
          <p:cNvSpPr txBox="1">
            <a:spLocks noGrp="1"/>
          </p:cNvSpPr>
          <p:nvPr>
            <p:ph type="ctrTitle"/>
          </p:nvPr>
        </p:nvSpPr>
        <p:spPr>
          <a:xfrm>
            <a:off x="3472728" y="1706880"/>
            <a:ext cx="5254800" cy="1597200"/>
          </a:xfrm>
          <a:prstGeom prst="rect">
            <a:avLst/>
          </a:prstGeom>
        </p:spPr>
        <p:txBody>
          <a:bodyPr spcFirstLastPara="1" wrap="square" lIns="91425" tIns="91425" rIns="91425" bIns="91425" anchor="t" anchorCtr="0">
            <a:noAutofit/>
          </a:bodyPr>
          <a:lstStyle>
            <a:lvl1pPr lvl="0" algn="ctr">
              <a:spcBef>
                <a:spcPts val="0"/>
              </a:spcBef>
              <a:spcAft>
                <a:spcPts val="0"/>
              </a:spcAft>
              <a:buSzPts val="9000"/>
              <a:buNone/>
              <a:defRPr sz="12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Tree>
    <p:extLst>
      <p:ext uri="{BB962C8B-B14F-4D97-AF65-F5344CB8AC3E}">
        <p14:creationId xmlns:p14="http://schemas.microsoft.com/office/powerpoint/2010/main" val="100948167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2"/>
        </a:solidFill>
        <a:effectLst/>
      </p:bgPr>
    </p:bg>
    <p:spTree>
      <p:nvGrpSpPr>
        <p:cNvPr id="1" name="Shape 1156"/>
        <p:cNvGrpSpPr/>
        <p:nvPr/>
      </p:nvGrpSpPr>
      <p:grpSpPr>
        <a:xfrm>
          <a:off x="0" y="0"/>
          <a:ext cx="0" cy="0"/>
          <a:chOff x="0" y="0"/>
          <a:chExt cx="0" cy="0"/>
        </a:xfrm>
      </p:grpSpPr>
      <p:sp>
        <p:nvSpPr>
          <p:cNvPr id="1157" name="Google Shape;1157;p3"/>
          <p:cNvSpPr txBox="1">
            <a:spLocks noGrp="1"/>
          </p:cNvSpPr>
          <p:nvPr>
            <p:ph type="title"/>
          </p:nvPr>
        </p:nvSpPr>
        <p:spPr>
          <a:xfrm>
            <a:off x="1426467" y="2054729"/>
            <a:ext cx="4669600" cy="1377600"/>
          </a:xfrm>
          <a:prstGeom prst="rect">
            <a:avLst/>
          </a:prstGeom>
        </p:spPr>
        <p:txBody>
          <a:bodyPr spcFirstLastPara="1" wrap="square" lIns="91425" tIns="91425" rIns="91425" bIns="91425" anchor="ctr" anchorCtr="0">
            <a:noAutofit/>
          </a:bodyPr>
          <a:lstStyle>
            <a:lvl1pPr lvl="0" algn="r">
              <a:lnSpc>
                <a:spcPct val="80000"/>
              </a:lnSpc>
              <a:spcBef>
                <a:spcPts val="0"/>
              </a:spcBef>
              <a:spcAft>
                <a:spcPts val="0"/>
              </a:spcAft>
              <a:buSzPts val="4500"/>
              <a:buNone/>
              <a:defRPr sz="6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158" name="Google Shape;1158;p3"/>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grpSp>
        <p:nvGrpSpPr>
          <p:cNvPr id="1159" name="Google Shape;1159;p3"/>
          <p:cNvGrpSpPr/>
          <p:nvPr/>
        </p:nvGrpSpPr>
        <p:grpSpPr>
          <a:xfrm flipH="1">
            <a:off x="5406929" y="548158"/>
            <a:ext cx="6809735" cy="6305487"/>
            <a:chOff x="0" y="366825"/>
            <a:chExt cx="4986625" cy="3906100"/>
          </a:xfrm>
        </p:grpSpPr>
        <p:sp>
          <p:nvSpPr>
            <p:cNvPr id="1160" name="Google Shape;1160;p3"/>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1" name="Google Shape;1161;p3"/>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2" name="Google Shape;1162;p3"/>
            <p:cNvSpPr/>
            <p:nvPr/>
          </p:nvSpPr>
          <p:spPr>
            <a:xfrm flipH="1">
              <a:off x="900275" y="640250"/>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63" name="Google Shape;1163;p3"/>
          <p:cNvSpPr/>
          <p:nvPr/>
        </p:nvSpPr>
        <p:spPr>
          <a:xfrm>
            <a:off x="6481767" y="1296067"/>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3"/>
          <p:cNvSpPr/>
          <p:nvPr/>
        </p:nvSpPr>
        <p:spPr>
          <a:xfrm flipH="1">
            <a:off x="-594191" y="4277119"/>
            <a:ext cx="6648833"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3"/>
          <p:cNvSpPr/>
          <p:nvPr/>
        </p:nvSpPr>
        <p:spPr>
          <a:xfrm>
            <a:off x="5406934" y="4266833"/>
            <a:ext cx="6809735"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166" name="Google Shape;1166;p3"/>
          <p:cNvGrpSpPr/>
          <p:nvPr/>
        </p:nvGrpSpPr>
        <p:grpSpPr>
          <a:xfrm flipH="1">
            <a:off x="8273500" y="3551367"/>
            <a:ext cx="1088333" cy="456400"/>
            <a:chOff x="2210850" y="1812300"/>
            <a:chExt cx="816250" cy="342300"/>
          </a:xfrm>
        </p:grpSpPr>
        <p:sp>
          <p:nvSpPr>
            <p:cNvPr id="1167" name="Google Shape;1167;p3"/>
            <p:cNvSpPr/>
            <p:nvPr/>
          </p:nvSpPr>
          <p:spPr>
            <a:xfrm flipH="1">
              <a:off x="2508450" y="1812300"/>
              <a:ext cx="356675" cy="324750"/>
            </a:xfrm>
            <a:custGeom>
              <a:avLst/>
              <a:gdLst/>
              <a:ahLst/>
              <a:cxnLst/>
              <a:rect l="l" t="t" r="r" b="b"/>
              <a:pathLst>
                <a:path w="14267" h="12990" extrusionOk="0">
                  <a:moveTo>
                    <a:pt x="7129" y="0"/>
                  </a:moveTo>
                  <a:cubicBezTo>
                    <a:pt x="5466" y="0"/>
                    <a:pt x="3798" y="639"/>
                    <a:pt x="2522" y="1915"/>
                  </a:cubicBezTo>
                  <a:cubicBezTo>
                    <a:pt x="0" y="4437"/>
                    <a:pt x="0" y="8553"/>
                    <a:pt x="2522" y="11075"/>
                  </a:cubicBezTo>
                  <a:cubicBezTo>
                    <a:pt x="3798" y="12351"/>
                    <a:pt x="5466" y="12990"/>
                    <a:pt x="7129" y="12990"/>
                  </a:cubicBezTo>
                  <a:cubicBezTo>
                    <a:pt x="8793" y="12990"/>
                    <a:pt x="10452" y="12351"/>
                    <a:pt x="11713" y="11075"/>
                  </a:cubicBezTo>
                  <a:cubicBezTo>
                    <a:pt x="14266" y="8553"/>
                    <a:pt x="14266" y="4437"/>
                    <a:pt x="11713" y="1915"/>
                  </a:cubicBezTo>
                  <a:cubicBezTo>
                    <a:pt x="10452" y="639"/>
                    <a:pt x="8793" y="0"/>
                    <a:pt x="712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3"/>
            <p:cNvSpPr/>
            <p:nvPr/>
          </p:nvSpPr>
          <p:spPr>
            <a:xfrm flipH="1">
              <a:off x="2210850" y="2052450"/>
              <a:ext cx="200300" cy="102150"/>
            </a:xfrm>
            <a:custGeom>
              <a:avLst/>
              <a:gdLst/>
              <a:ahLst/>
              <a:cxnLst/>
              <a:rect l="l" t="t" r="r" b="b"/>
              <a:pathLst>
                <a:path w="8012" h="4086" extrusionOk="0">
                  <a:moveTo>
                    <a:pt x="4022" y="1"/>
                  </a:moveTo>
                  <a:cubicBezTo>
                    <a:pt x="1788" y="1"/>
                    <a:pt x="1" y="1788"/>
                    <a:pt x="1" y="4022"/>
                  </a:cubicBezTo>
                  <a:lnTo>
                    <a:pt x="1" y="4086"/>
                  </a:lnTo>
                  <a:lnTo>
                    <a:pt x="8011" y="4086"/>
                  </a:lnTo>
                  <a:lnTo>
                    <a:pt x="8011" y="4022"/>
                  </a:lnTo>
                  <a:cubicBezTo>
                    <a:pt x="8011" y="1788"/>
                    <a:pt x="6224" y="1"/>
                    <a:pt x="4022"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3"/>
            <p:cNvSpPr/>
            <p:nvPr/>
          </p:nvSpPr>
          <p:spPr>
            <a:xfrm flipH="1">
              <a:off x="2261925" y="2075600"/>
              <a:ext cx="686175" cy="78200"/>
            </a:xfrm>
            <a:custGeom>
              <a:avLst/>
              <a:gdLst/>
              <a:ahLst/>
              <a:cxnLst/>
              <a:rect l="l" t="t" r="r" b="b"/>
              <a:pathLst>
                <a:path w="27447" h="3128" extrusionOk="0">
                  <a:moveTo>
                    <a:pt x="0" y="0"/>
                  </a:moveTo>
                  <a:lnTo>
                    <a:pt x="0" y="3128"/>
                  </a:lnTo>
                  <a:lnTo>
                    <a:pt x="27447" y="3128"/>
                  </a:lnTo>
                  <a:lnTo>
                    <a:pt x="27447" y="0"/>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3"/>
            <p:cNvSpPr/>
            <p:nvPr/>
          </p:nvSpPr>
          <p:spPr>
            <a:xfrm flipH="1">
              <a:off x="2356075" y="2001025"/>
              <a:ext cx="224100" cy="153575"/>
            </a:xfrm>
            <a:custGeom>
              <a:avLst/>
              <a:gdLst/>
              <a:ahLst/>
              <a:cxnLst/>
              <a:rect l="l" t="t" r="r" b="b"/>
              <a:pathLst>
                <a:path w="8964" h="6143" extrusionOk="0">
                  <a:moveTo>
                    <a:pt x="4072" y="0"/>
                  </a:moveTo>
                  <a:cubicBezTo>
                    <a:pt x="1894" y="0"/>
                    <a:pt x="0" y="1789"/>
                    <a:pt x="28" y="4100"/>
                  </a:cubicBezTo>
                  <a:cubicBezTo>
                    <a:pt x="28" y="4802"/>
                    <a:pt x="219" y="5504"/>
                    <a:pt x="570" y="6143"/>
                  </a:cubicBezTo>
                  <a:lnTo>
                    <a:pt x="7623" y="6143"/>
                  </a:lnTo>
                  <a:cubicBezTo>
                    <a:pt x="8964" y="3813"/>
                    <a:pt x="7751" y="845"/>
                    <a:pt x="5134" y="143"/>
                  </a:cubicBezTo>
                  <a:cubicBezTo>
                    <a:pt x="4777" y="46"/>
                    <a:pt x="4421" y="0"/>
                    <a:pt x="4072"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3"/>
            <p:cNvSpPr/>
            <p:nvPr/>
          </p:nvSpPr>
          <p:spPr>
            <a:xfrm flipH="1">
              <a:off x="2736650" y="1977450"/>
              <a:ext cx="290450" cy="177150"/>
            </a:xfrm>
            <a:custGeom>
              <a:avLst/>
              <a:gdLst/>
              <a:ahLst/>
              <a:cxnLst/>
              <a:rect l="l" t="t" r="r" b="b"/>
              <a:pathLst>
                <a:path w="11618" h="7086" extrusionOk="0">
                  <a:moveTo>
                    <a:pt x="5809" y="1"/>
                  </a:moveTo>
                  <a:cubicBezTo>
                    <a:pt x="2171" y="1"/>
                    <a:pt x="1" y="4054"/>
                    <a:pt x="2011" y="7086"/>
                  </a:cubicBezTo>
                  <a:lnTo>
                    <a:pt x="9607" y="7086"/>
                  </a:lnTo>
                  <a:cubicBezTo>
                    <a:pt x="11618" y="4054"/>
                    <a:pt x="9447" y="1"/>
                    <a:pt x="58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72" name="Google Shape;1172;p3"/>
          <p:cNvGrpSpPr/>
          <p:nvPr/>
        </p:nvGrpSpPr>
        <p:grpSpPr>
          <a:xfrm flipH="1">
            <a:off x="6913668" y="1898167"/>
            <a:ext cx="813833" cy="341000"/>
            <a:chOff x="3568025" y="801000"/>
            <a:chExt cx="610375" cy="255750"/>
          </a:xfrm>
        </p:grpSpPr>
        <p:sp>
          <p:nvSpPr>
            <p:cNvPr id="1173" name="Google Shape;1173;p3"/>
            <p:cNvSpPr/>
            <p:nvPr/>
          </p:nvSpPr>
          <p:spPr>
            <a:xfrm flipH="1">
              <a:off x="3785825" y="801000"/>
              <a:ext cx="276100" cy="243050"/>
            </a:xfrm>
            <a:custGeom>
              <a:avLst/>
              <a:gdLst/>
              <a:ahLst/>
              <a:cxnLst/>
              <a:rect l="l" t="t" r="r" b="b"/>
              <a:pathLst>
                <a:path w="11044" h="9722" extrusionOk="0">
                  <a:moveTo>
                    <a:pt x="5509" y="0"/>
                  </a:moveTo>
                  <a:cubicBezTo>
                    <a:pt x="4895" y="0"/>
                    <a:pt x="4272" y="118"/>
                    <a:pt x="3671" y="368"/>
                  </a:cubicBezTo>
                  <a:cubicBezTo>
                    <a:pt x="1182" y="1389"/>
                    <a:pt x="1" y="4230"/>
                    <a:pt x="1022" y="6719"/>
                  </a:cubicBezTo>
                  <a:cubicBezTo>
                    <a:pt x="1789" y="8590"/>
                    <a:pt x="3584" y="9721"/>
                    <a:pt x="5485" y="9721"/>
                  </a:cubicBezTo>
                  <a:cubicBezTo>
                    <a:pt x="6114" y="9721"/>
                    <a:pt x="6754" y="9598"/>
                    <a:pt x="7373" y="9336"/>
                  </a:cubicBezTo>
                  <a:cubicBezTo>
                    <a:pt x="9862" y="8315"/>
                    <a:pt x="11043" y="5474"/>
                    <a:pt x="9990" y="2985"/>
                  </a:cubicBezTo>
                  <a:cubicBezTo>
                    <a:pt x="9218" y="1128"/>
                    <a:pt x="7408" y="0"/>
                    <a:pt x="550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4" name="Google Shape;1174;p3"/>
            <p:cNvSpPr/>
            <p:nvPr/>
          </p:nvSpPr>
          <p:spPr>
            <a:xfrm flipH="1">
              <a:off x="3568025" y="980125"/>
              <a:ext cx="150025" cy="76625"/>
            </a:xfrm>
            <a:custGeom>
              <a:avLst/>
              <a:gdLst/>
              <a:ahLst/>
              <a:cxnLst/>
              <a:rect l="l" t="t" r="r" b="b"/>
              <a:pathLst>
                <a:path w="6001" h="3065" extrusionOk="0">
                  <a:moveTo>
                    <a:pt x="3001" y="1"/>
                  </a:moveTo>
                  <a:cubicBezTo>
                    <a:pt x="1341" y="1"/>
                    <a:pt x="1" y="1341"/>
                    <a:pt x="1" y="3001"/>
                  </a:cubicBezTo>
                  <a:lnTo>
                    <a:pt x="1" y="3064"/>
                  </a:lnTo>
                  <a:lnTo>
                    <a:pt x="6001" y="3064"/>
                  </a:lnTo>
                  <a:lnTo>
                    <a:pt x="6001" y="3001"/>
                  </a:lnTo>
                  <a:cubicBezTo>
                    <a:pt x="6001" y="1341"/>
                    <a:pt x="4660" y="1"/>
                    <a:pt x="3001"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3"/>
            <p:cNvSpPr/>
            <p:nvPr/>
          </p:nvSpPr>
          <p:spPr>
            <a:xfrm flipH="1">
              <a:off x="3606325" y="997675"/>
              <a:ext cx="513050" cy="59075"/>
            </a:xfrm>
            <a:custGeom>
              <a:avLst/>
              <a:gdLst/>
              <a:ahLst/>
              <a:cxnLst/>
              <a:rect l="l" t="t" r="r" b="b"/>
              <a:pathLst>
                <a:path w="20522" h="2363" extrusionOk="0">
                  <a:moveTo>
                    <a:pt x="1" y="1"/>
                  </a:moveTo>
                  <a:lnTo>
                    <a:pt x="1" y="2362"/>
                  </a:lnTo>
                  <a:lnTo>
                    <a:pt x="20522" y="2362"/>
                  </a:lnTo>
                  <a:lnTo>
                    <a:pt x="20522" y="1"/>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3"/>
            <p:cNvSpPr/>
            <p:nvPr/>
          </p:nvSpPr>
          <p:spPr>
            <a:xfrm flipH="1">
              <a:off x="3671750" y="941025"/>
              <a:ext cx="191500" cy="115725"/>
            </a:xfrm>
            <a:custGeom>
              <a:avLst/>
              <a:gdLst/>
              <a:ahLst/>
              <a:cxnLst/>
              <a:rect l="l" t="t" r="r" b="b"/>
              <a:pathLst>
                <a:path w="7660" h="4629" extrusionOk="0">
                  <a:moveTo>
                    <a:pt x="3830" y="1"/>
                  </a:moveTo>
                  <a:cubicBezTo>
                    <a:pt x="1469" y="1"/>
                    <a:pt x="0" y="2586"/>
                    <a:pt x="1181" y="4628"/>
                  </a:cubicBezTo>
                  <a:lnTo>
                    <a:pt x="6479" y="4628"/>
                  </a:lnTo>
                  <a:cubicBezTo>
                    <a:pt x="7660" y="2586"/>
                    <a:pt x="6192" y="1"/>
                    <a:pt x="3830"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3"/>
            <p:cNvSpPr/>
            <p:nvPr/>
          </p:nvSpPr>
          <p:spPr>
            <a:xfrm flipH="1">
              <a:off x="3962150" y="925075"/>
              <a:ext cx="216250" cy="131675"/>
            </a:xfrm>
            <a:custGeom>
              <a:avLst/>
              <a:gdLst/>
              <a:ahLst/>
              <a:cxnLst/>
              <a:rect l="l" t="t" r="r" b="b"/>
              <a:pathLst>
                <a:path w="8650" h="5267" extrusionOk="0">
                  <a:moveTo>
                    <a:pt x="4309" y="1"/>
                  </a:moveTo>
                  <a:cubicBezTo>
                    <a:pt x="1628" y="1"/>
                    <a:pt x="0" y="3001"/>
                    <a:pt x="1468" y="5266"/>
                  </a:cubicBezTo>
                  <a:lnTo>
                    <a:pt x="7181" y="5266"/>
                  </a:lnTo>
                  <a:cubicBezTo>
                    <a:pt x="8649" y="3001"/>
                    <a:pt x="7021" y="1"/>
                    <a:pt x="43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78" name="Google Shape;1178;p3"/>
          <p:cNvGrpSpPr/>
          <p:nvPr/>
        </p:nvGrpSpPr>
        <p:grpSpPr>
          <a:xfrm flipH="1">
            <a:off x="823867" y="734181"/>
            <a:ext cx="1308347" cy="569588"/>
            <a:chOff x="717275" y="488800"/>
            <a:chExt cx="415700" cy="180975"/>
          </a:xfrm>
        </p:grpSpPr>
        <p:sp>
          <p:nvSpPr>
            <p:cNvPr id="1179" name="Google Shape;1179;p3"/>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3"/>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3"/>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3"/>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3"/>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84" name="Google Shape;1184;p3"/>
          <p:cNvSpPr txBox="1">
            <a:spLocks noGrp="1"/>
          </p:cNvSpPr>
          <p:nvPr>
            <p:ph type="title" idx="2" hasCustomPrompt="1"/>
          </p:nvPr>
        </p:nvSpPr>
        <p:spPr>
          <a:xfrm>
            <a:off x="6775929" y="2392999"/>
            <a:ext cx="2761200" cy="107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8000"/>
              <a:buNone/>
              <a:defRPr sz="10666"/>
            </a:lvl1pPr>
            <a:lvl2pPr lvl="1" algn="ctr" rtl="0">
              <a:spcBef>
                <a:spcPts val="0"/>
              </a:spcBef>
              <a:spcAft>
                <a:spcPts val="0"/>
              </a:spcAft>
              <a:buSzPts val="5400"/>
              <a:buFont typeface="Russo One"/>
              <a:buNone/>
              <a:defRPr sz="7200">
                <a:latin typeface="Russo One"/>
                <a:ea typeface="Russo One"/>
                <a:cs typeface="Russo One"/>
                <a:sym typeface="Russo One"/>
              </a:defRPr>
            </a:lvl2pPr>
            <a:lvl3pPr lvl="2" algn="ctr" rtl="0">
              <a:spcBef>
                <a:spcPts val="0"/>
              </a:spcBef>
              <a:spcAft>
                <a:spcPts val="0"/>
              </a:spcAft>
              <a:buSzPts val="5400"/>
              <a:buFont typeface="Russo One"/>
              <a:buNone/>
              <a:defRPr sz="7200">
                <a:latin typeface="Russo One"/>
                <a:ea typeface="Russo One"/>
                <a:cs typeface="Russo One"/>
                <a:sym typeface="Russo One"/>
              </a:defRPr>
            </a:lvl3pPr>
            <a:lvl4pPr lvl="3" algn="ctr" rtl="0">
              <a:spcBef>
                <a:spcPts val="0"/>
              </a:spcBef>
              <a:spcAft>
                <a:spcPts val="0"/>
              </a:spcAft>
              <a:buSzPts val="5400"/>
              <a:buFont typeface="Russo One"/>
              <a:buNone/>
              <a:defRPr sz="7200">
                <a:latin typeface="Russo One"/>
                <a:ea typeface="Russo One"/>
                <a:cs typeface="Russo One"/>
                <a:sym typeface="Russo One"/>
              </a:defRPr>
            </a:lvl4pPr>
            <a:lvl5pPr lvl="4" algn="ctr" rtl="0">
              <a:spcBef>
                <a:spcPts val="0"/>
              </a:spcBef>
              <a:spcAft>
                <a:spcPts val="0"/>
              </a:spcAft>
              <a:buSzPts val="5400"/>
              <a:buFont typeface="Russo One"/>
              <a:buNone/>
              <a:defRPr sz="7200">
                <a:latin typeface="Russo One"/>
                <a:ea typeface="Russo One"/>
                <a:cs typeface="Russo One"/>
                <a:sym typeface="Russo One"/>
              </a:defRPr>
            </a:lvl5pPr>
            <a:lvl6pPr lvl="5" algn="ctr" rtl="0">
              <a:spcBef>
                <a:spcPts val="0"/>
              </a:spcBef>
              <a:spcAft>
                <a:spcPts val="0"/>
              </a:spcAft>
              <a:buSzPts val="5400"/>
              <a:buFont typeface="Russo One"/>
              <a:buNone/>
              <a:defRPr sz="7200">
                <a:latin typeface="Russo One"/>
                <a:ea typeface="Russo One"/>
                <a:cs typeface="Russo One"/>
                <a:sym typeface="Russo One"/>
              </a:defRPr>
            </a:lvl6pPr>
            <a:lvl7pPr lvl="6" algn="ctr" rtl="0">
              <a:spcBef>
                <a:spcPts val="0"/>
              </a:spcBef>
              <a:spcAft>
                <a:spcPts val="0"/>
              </a:spcAft>
              <a:buSzPts val="5400"/>
              <a:buFont typeface="Russo One"/>
              <a:buNone/>
              <a:defRPr sz="7200">
                <a:latin typeface="Russo One"/>
                <a:ea typeface="Russo One"/>
                <a:cs typeface="Russo One"/>
                <a:sym typeface="Russo One"/>
              </a:defRPr>
            </a:lvl7pPr>
            <a:lvl8pPr lvl="7" algn="ctr" rtl="0">
              <a:spcBef>
                <a:spcPts val="0"/>
              </a:spcBef>
              <a:spcAft>
                <a:spcPts val="0"/>
              </a:spcAft>
              <a:buSzPts val="5400"/>
              <a:buFont typeface="Russo One"/>
              <a:buNone/>
              <a:defRPr sz="7200">
                <a:latin typeface="Russo One"/>
                <a:ea typeface="Russo One"/>
                <a:cs typeface="Russo One"/>
                <a:sym typeface="Russo One"/>
              </a:defRPr>
            </a:lvl8pPr>
            <a:lvl9pPr lvl="8" algn="ctr" rtl="0">
              <a:spcBef>
                <a:spcPts val="0"/>
              </a:spcBef>
              <a:spcAft>
                <a:spcPts val="0"/>
              </a:spcAft>
              <a:buSzPts val="5400"/>
              <a:buFont typeface="Russo One"/>
              <a:buNone/>
              <a:defRPr sz="7200">
                <a:latin typeface="Russo One"/>
                <a:ea typeface="Russo One"/>
                <a:cs typeface="Russo One"/>
                <a:sym typeface="Russo One"/>
              </a:defRPr>
            </a:lvl9pPr>
          </a:lstStyle>
          <a:p>
            <a:r>
              <a:t>xx%</a:t>
            </a:r>
          </a:p>
        </p:txBody>
      </p:sp>
      <p:sp>
        <p:nvSpPr>
          <p:cNvPr id="1185" name="Google Shape;1185;p3"/>
          <p:cNvSpPr txBox="1">
            <a:spLocks noGrp="1"/>
          </p:cNvSpPr>
          <p:nvPr>
            <p:ph type="subTitle" idx="1"/>
          </p:nvPr>
        </p:nvSpPr>
        <p:spPr>
          <a:xfrm>
            <a:off x="2133600" y="3462528"/>
            <a:ext cx="3962400" cy="1072800"/>
          </a:xfrm>
          <a:prstGeom prst="rect">
            <a:avLst/>
          </a:prstGeom>
        </p:spPr>
        <p:txBody>
          <a:bodyPr spcFirstLastPara="1" wrap="square" lIns="91425" tIns="91425" rIns="91425" bIns="91425" anchor="t" anchorCtr="0">
            <a:noAutofit/>
          </a:bodyPr>
          <a:lstStyle>
            <a:lvl1pPr lvl="0" algn="r">
              <a:spcBef>
                <a:spcPts val="0"/>
              </a:spcBef>
              <a:spcAft>
                <a:spcPts val="0"/>
              </a:spcAft>
              <a:buSzPts val="1600"/>
              <a:buNone/>
              <a:defRPr sz="2133"/>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281138859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3"/>
        </a:solidFill>
        <a:effectLst/>
      </p:bgPr>
    </p:bg>
    <p:spTree>
      <p:nvGrpSpPr>
        <p:cNvPr id="1" name="Shape 1186"/>
        <p:cNvGrpSpPr/>
        <p:nvPr/>
      </p:nvGrpSpPr>
      <p:grpSpPr>
        <a:xfrm>
          <a:off x="0" y="0"/>
          <a:ext cx="0" cy="0"/>
          <a:chOff x="0" y="0"/>
          <a:chExt cx="0" cy="0"/>
        </a:xfrm>
      </p:grpSpPr>
      <p:sp>
        <p:nvSpPr>
          <p:cNvPr id="1187" name="Google Shape;1187;p4"/>
          <p:cNvSpPr/>
          <p:nvPr/>
        </p:nvSpPr>
        <p:spPr>
          <a:xfrm>
            <a:off x="1" y="3010996"/>
            <a:ext cx="6700695"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4"/>
          <p:cNvSpPr/>
          <p:nvPr/>
        </p:nvSpPr>
        <p:spPr>
          <a:xfrm>
            <a:off x="5586435" y="3010996"/>
            <a:ext cx="6700695"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4"/>
          <p:cNvSpPr/>
          <p:nvPr/>
        </p:nvSpPr>
        <p:spPr>
          <a:xfrm flipH="1">
            <a:off x="67" y="-3033"/>
            <a:ext cx="11237200" cy="6910800"/>
          </a:xfrm>
          <a:prstGeom prst="parallelogram">
            <a:avLst>
              <a:gd name="adj" fmla="val 0"/>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190" name="Google Shape;1190;p4"/>
          <p:cNvGrpSpPr/>
          <p:nvPr/>
        </p:nvGrpSpPr>
        <p:grpSpPr>
          <a:xfrm flipH="1">
            <a:off x="9218333" y="527681"/>
            <a:ext cx="1308347" cy="569588"/>
            <a:chOff x="717275" y="488800"/>
            <a:chExt cx="415700" cy="180975"/>
          </a:xfrm>
        </p:grpSpPr>
        <p:sp>
          <p:nvSpPr>
            <p:cNvPr id="1191" name="Google Shape;1191;p4"/>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2" name="Google Shape;1192;p4"/>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3" name="Google Shape;1193;p4"/>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4" name="Google Shape;1194;p4"/>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5" name="Google Shape;1195;p4"/>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96" name="Google Shape;1196;p4"/>
          <p:cNvGrpSpPr/>
          <p:nvPr/>
        </p:nvGrpSpPr>
        <p:grpSpPr>
          <a:xfrm>
            <a:off x="11154268" y="1644541"/>
            <a:ext cx="919584" cy="342719"/>
            <a:chOff x="717275" y="488800"/>
            <a:chExt cx="415700" cy="180975"/>
          </a:xfrm>
        </p:grpSpPr>
        <p:sp>
          <p:nvSpPr>
            <p:cNvPr id="1197" name="Google Shape;1197;p4"/>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8" name="Google Shape;1198;p4"/>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4"/>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4"/>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4"/>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02" name="Google Shape;1202;p4"/>
          <p:cNvSpPr txBox="1">
            <a:spLocks noGrp="1"/>
          </p:cNvSpPr>
          <p:nvPr>
            <p:ph type="title"/>
          </p:nvPr>
        </p:nvSpPr>
        <p:spPr>
          <a:xfrm>
            <a:off x="954867" y="597408"/>
            <a:ext cx="10282400" cy="7636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203" name="Google Shape;1203;p4"/>
          <p:cNvSpPr txBox="1">
            <a:spLocks noGrp="1"/>
          </p:cNvSpPr>
          <p:nvPr>
            <p:ph type="subTitle" idx="1"/>
          </p:nvPr>
        </p:nvSpPr>
        <p:spPr>
          <a:xfrm>
            <a:off x="958567" y="1531233"/>
            <a:ext cx="9806800" cy="4601200"/>
          </a:xfrm>
          <a:prstGeom prst="rect">
            <a:avLst/>
          </a:prstGeom>
        </p:spPr>
        <p:txBody>
          <a:bodyPr spcFirstLastPara="1" wrap="square" lIns="91425" tIns="91425" rIns="91425" bIns="91425" anchor="t" anchorCtr="0">
            <a:noAutofit/>
          </a:bodyPr>
          <a:lstStyle>
            <a:lvl1pPr lvl="0">
              <a:spcBef>
                <a:spcPts val="0"/>
              </a:spcBef>
              <a:spcAft>
                <a:spcPts val="0"/>
              </a:spcAft>
              <a:buSzPts val="1200"/>
              <a:buNone/>
              <a:defRPr sz="1600"/>
            </a:lvl1pPr>
            <a:lvl2pPr lvl="1">
              <a:spcBef>
                <a:spcPts val="2133"/>
              </a:spcBef>
              <a:spcAft>
                <a:spcPts val="0"/>
              </a:spcAft>
              <a:buSzPts val="1200"/>
              <a:buNone/>
              <a:defRPr sz="1600"/>
            </a:lvl2pPr>
            <a:lvl3pPr lvl="2">
              <a:spcBef>
                <a:spcPts val="2133"/>
              </a:spcBef>
              <a:spcAft>
                <a:spcPts val="0"/>
              </a:spcAft>
              <a:buSzPts val="1200"/>
              <a:buNone/>
              <a:defRPr sz="1600"/>
            </a:lvl3pPr>
            <a:lvl4pPr lvl="3">
              <a:spcBef>
                <a:spcPts val="2133"/>
              </a:spcBef>
              <a:spcAft>
                <a:spcPts val="0"/>
              </a:spcAft>
              <a:buSzPts val="1200"/>
              <a:buNone/>
              <a:defRPr sz="1600"/>
            </a:lvl4pPr>
            <a:lvl5pPr lvl="4">
              <a:spcBef>
                <a:spcPts val="2133"/>
              </a:spcBef>
              <a:spcAft>
                <a:spcPts val="0"/>
              </a:spcAft>
              <a:buSzPts val="1200"/>
              <a:buNone/>
              <a:defRPr sz="1600"/>
            </a:lvl5pPr>
            <a:lvl6pPr lvl="5">
              <a:spcBef>
                <a:spcPts val="2133"/>
              </a:spcBef>
              <a:spcAft>
                <a:spcPts val="0"/>
              </a:spcAft>
              <a:buSzPts val="1200"/>
              <a:buNone/>
              <a:defRPr sz="1600"/>
            </a:lvl6pPr>
            <a:lvl7pPr lvl="6">
              <a:spcBef>
                <a:spcPts val="2133"/>
              </a:spcBef>
              <a:spcAft>
                <a:spcPts val="0"/>
              </a:spcAft>
              <a:buSzPts val="1200"/>
              <a:buNone/>
              <a:defRPr sz="1600"/>
            </a:lvl7pPr>
            <a:lvl8pPr lvl="7">
              <a:spcBef>
                <a:spcPts val="2133"/>
              </a:spcBef>
              <a:spcAft>
                <a:spcPts val="0"/>
              </a:spcAft>
              <a:buSzPts val="1200"/>
              <a:buNone/>
              <a:defRPr sz="1600"/>
            </a:lvl8pPr>
            <a:lvl9pPr lvl="8">
              <a:spcBef>
                <a:spcPts val="2133"/>
              </a:spcBef>
              <a:spcAft>
                <a:spcPts val="2133"/>
              </a:spcAft>
              <a:buSzPts val="1200"/>
              <a:buNone/>
              <a:defRPr sz="1600"/>
            </a:lvl9pPr>
          </a:lstStyle>
          <a:p>
            <a:endParaRPr/>
          </a:p>
        </p:txBody>
      </p:sp>
    </p:spTree>
    <p:extLst>
      <p:ext uri="{BB962C8B-B14F-4D97-AF65-F5344CB8AC3E}">
        <p14:creationId xmlns:p14="http://schemas.microsoft.com/office/powerpoint/2010/main" val="240447917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3"/>
        </a:solidFill>
        <a:effectLst/>
      </p:bgPr>
    </p:bg>
    <p:spTree>
      <p:nvGrpSpPr>
        <p:cNvPr id="1" name="Shape 1204"/>
        <p:cNvGrpSpPr/>
        <p:nvPr/>
      </p:nvGrpSpPr>
      <p:grpSpPr>
        <a:xfrm>
          <a:off x="0" y="0"/>
          <a:ext cx="0" cy="0"/>
          <a:chOff x="0" y="0"/>
          <a:chExt cx="0" cy="0"/>
        </a:xfrm>
      </p:grpSpPr>
      <p:sp>
        <p:nvSpPr>
          <p:cNvPr id="1205" name="Google Shape;1205;p5"/>
          <p:cNvSpPr/>
          <p:nvPr/>
        </p:nvSpPr>
        <p:spPr>
          <a:xfrm>
            <a:off x="1" y="2955100"/>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5"/>
          <p:cNvSpPr/>
          <p:nvPr/>
        </p:nvSpPr>
        <p:spPr>
          <a:xfrm>
            <a:off x="5543168" y="2955100"/>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5"/>
          <p:cNvSpPr/>
          <p:nvPr/>
        </p:nvSpPr>
        <p:spPr>
          <a:xfrm flipH="1">
            <a:off x="1426333" y="-3033"/>
            <a:ext cx="9339200" cy="6858000"/>
          </a:xfrm>
          <a:prstGeom prst="parallelogram">
            <a:avLst>
              <a:gd name="adj" fmla="val 0"/>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08" name="Google Shape;1208;p5"/>
          <p:cNvGrpSpPr/>
          <p:nvPr/>
        </p:nvGrpSpPr>
        <p:grpSpPr>
          <a:xfrm flipH="1">
            <a:off x="-357367" y="1751147"/>
            <a:ext cx="1308347" cy="569588"/>
            <a:chOff x="717275" y="488800"/>
            <a:chExt cx="415700" cy="180975"/>
          </a:xfrm>
        </p:grpSpPr>
        <p:sp>
          <p:nvSpPr>
            <p:cNvPr id="1209" name="Google Shape;1209;p5"/>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5"/>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5"/>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5"/>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5"/>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214" name="Google Shape;1214;p5"/>
          <p:cNvGrpSpPr/>
          <p:nvPr/>
        </p:nvGrpSpPr>
        <p:grpSpPr>
          <a:xfrm flipH="1">
            <a:off x="11341867" y="690381"/>
            <a:ext cx="1308347" cy="569588"/>
            <a:chOff x="717275" y="488800"/>
            <a:chExt cx="415700" cy="180975"/>
          </a:xfrm>
        </p:grpSpPr>
        <p:sp>
          <p:nvSpPr>
            <p:cNvPr id="1215" name="Google Shape;1215;p5"/>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5"/>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5"/>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5"/>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5"/>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20" name="Google Shape;1220;p5"/>
          <p:cNvSpPr txBox="1">
            <a:spLocks noGrp="1"/>
          </p:cNvSpPr>
          <p:nvPr>
            <p:ph type="title"/>
          </p:nvPr>
        </p:nvSpPr>
        <p:spPr>
          <a:xfrm>
            <a:off x="2407667" y="597947"/>
            <a:ext cx="737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sz="3333"/>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1221" name="Google Shape;1221;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
        <p:nvSpPr>
          <p:cNvPr id="1222" name="Google Shape;1222;p5"/>
          <p:cNvSpPr txBox="1">
            <a:spLocks noGrp="1"/>
          </p:cNvSpPr>
          <p:nvPr>
            <p:ph type="subTitle" idx="1"/>
          </p:nvPr>
        </p:nvSpPr>
        <p:spPr>
          <a:xfrm>
            <a:off x="3954272" y="2621280"/>
            <a:ext cx="5059600" cy="573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800"/>
              <a:buFont typeface="Russo One"/>
              <a:buNone/>
              <a:defRPr sz="2400">
                <a:latin typeface="Russo One"/>
                <a:ea typeface="Russo One"/>
                <a:cs typeface="Russo One"/>
                <a:sym typeface="Russo One"/>
              </a:defRPr>
            </a:lvl1pPr>
            <a:lvl2pPr lvl="1">
              <a:lnSpc>
                <a:spcPct val="100000"/>
              </a:lnSpc>
              <a:spcBef>
                <a:spcPts val="2133"/>
              </a:spcBef>
              <a:spcAft>
                <a:spcPts val="0"/>
              </a:spcAft>
              <a:buSzPts val="1400"/>
              <a:buNone/>
              <a:defRPr/>
            </a:lvl2pPr>
            <a:lvl3pPr lvl="2">
              <a:lnSpc>
                <a:spcPct val="100000"/>
              </a:lnSpc>
              <a:spcBef>
                <a:spcPts val="2133"/>
              </a:spcBef>
              <a:spcAft>
                <a:spcPts val="0"/>
              </a:spcAft>
              <a:buSzPts val="1400"/>
              <a:buNone/>
              <a:defRPr/>
            </a:lvl3pPr>
            <a:lvl4pPr lvl="3">
              <a:lnSpc>
                <a:spcPct val="100000"/>
              </a:lnSpc>
              <a:spcBef>
                <a:spcPts val="2133"/>
              </a:spcBef>
              <a:spcAft>
                <a:spcPts val="0"/>
              </a:spcAft>
              <a:buSzPts val="1400"/>
              <a:buNone/>
              <a:defRPr/>
            </a:lvl4pPr>
            <a:lvl5pPr lvl="4">
              <a:lnSpc>
                <a:spcPct val="100000"/>
              </a:lnSpc>
              <a:spcBef>
                <a:spcPts val="2133"/>
              </a:spcBef>
              <a:spcAft>
                <a:spcPts val="0"/>
              </a:spcAft>
              <a:buSzPts val="1400"/>
              <a:buNone/>
              <a:defRPr/>
            </a:lvl5pPr>
            <a:lvl6pPr lvl="5">
              <a:lnSpc>
                <a:spcPct val="100000"/>
              </a:lnSpc>
              <a:spcBef>
                <a:spcPts val="2133"/>
              </a:spcBef>
              <a:spcAft>
                <a:spcPts val="0"/>
              </a:spcAft>
              <a:buSzPts val="1400"/>
              <a:buNone/>
              <a:defRPr/>
            </a:lvl6pPr>
            <a:lvl7pPr lvl="6">
              <a:lnSpc>
                <a:spcPct val="100000"/>
              </a:lnSpc>
              <a:spcBef>
                <a:spcPts val="2133"/>
              </a:spcBef>
              <a:spcAft>
                <a:spcPts val="0"/>
              </a:spcAft>
              <a:buSzPts val="1400"/>
              <a:buNone/>
              <a:defRPr/>
            </a:lvl7pPr>
            <a:lvl8pPr lvl="7">
              <a:lnSpc>
                <a:spcPct val="100000"/>
              </a:lnSpc>
              <a:spcBef>
                <a:spcPts val="2133"/>
              </a:spcBef>
              <a:spcAft>
                <a:spcPts val="0"/>
              </a:spcAft>
              <a:buSzPts val="1400"/>
              <a:buNone/>
              <a:defRPr/>
            </a:lvl8pPr>
            <a:lvl9pPr lvl="8">
              <a:lnSpc>
                <a:spcPct val="100000"/>
              </a:lnSpc>
              <a:spcBef>
                <a:spcPts val="2133"/>
              </a:spcBef>
              <a:spcAft>
                <a:spcPts val="2133"/>
              </a:spcAft>
              <a:buSzPts val="1400"/>
              <a:buNone/>
              <a:defRPr/>
            </a:lvl9pPr>
          </a:lstStyle>
          <a:p>
            <a:endParaRPr/>
          </a:p>
        </p:txBody>
      </p:sp>
      <p:sp>
        <p:nvSpPr>
          <p:cNvPr id="1223" name="Google Shape;1223;p5"/>
          <p:cNvSpPr txBox="1">
            <a:spLocks noGrp="1"/>
          </p:cNvSpPr>
          <p:nvPr>
            <p:ph type="subTitle" idx="2"/>
          </p:nvPr>
        </p:nvSpPr>
        <p:spPr>
          <a:xfrm>
            <a:off x="3954272" y="3023616"/>
            <a:ext cx="5413200" cy="1048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1224" name="Google Shape;1224;p5"/>
          <p:cNvSpPr txBox="1">
            <a:spLocks noGrp="1"/>
          </p:cNvSpPr>
          <p:nvPr>
            <p:ph type="subTitle" idx="3"/>
          </p:nvPr>
        </p:nvSpPr>
        <p:spPr>
          <a:xfrm>
            <a:off x="3954272" y="4352544"/>
            <a:ext cx="5059600" cy="57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Russo One"/>
              <a:buNone/>
              <a:defRPr sz="2400">
                <a:latin typeface="Russo One"/>
                <a:ea typeface="Russo One"/>
                <a:cs typeface="Russo One"/>
                <a:sym typeface="Russo One"/>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1225" name="Google Shape;1225;p5"/>
          <p:cNvSpPr txBox="1">
            <a:spLocks noGrp="1"/>
          </p:cNvSpPr>
          <p:nvPr>
            <p:ph type="subTitle" idx="4"/>
          </p:nvPr>
        </p:nvSpPr>
        <p:spPr>
          <a:xfrm>
            <a:off x="3954272" y="4754880"/>
            <a:ext cx="5413200" cy="104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185971900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1226"/>
        <p:cNvGrpSpPr/>
        <p:nvPr/>
      </p:nvGrpSpPr>
      <p:grpSpPr>
        <a:xfrm>
          <a:off x="0" y="0"/>
          <a:ext cx="0" cy="0"/>
          <a:chOff x="0" y="0"/>
          <a:chExt cx="0" cy="0"/>
        </a:xfrm>
      </p:grpSpPr>
      <p:sp>
        <p:nvSpPr>
          <p:cNvPr id="1227" name="Google Shape;1227;p6"/>
          <p:cNvSpPr/>
          <p:nvPr/>
        </p:nvSpPr>
        <p:spPr>
          <a:xfrm flipH="1">
            <a:off x="-680404"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28" name="Google Shape;1228;p6"/>
          <p:cNvGrpSpPr/>
          <p:nvPr/>
        </p:nvGrpSpPr>
        <p:grpSpPr>
          <a:xfrm flipH="1">
            <a:off x="-4000540" y="487170"/>
            <a:ext cx="6809735" cy="5253444"/>
            <a:chOff x="0" y="366825"/>
            <a:chExt cx="4986625" cy="3906100"/>
          </a:xfrm>
        </p:grpSpPr>
        <p:sp>
          <p:nvSpPr>
            <p:cNvPr id="1229" name="Google Shape;1229;p6"/>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6"/>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6"/>
            <p:cNvSpPr/>
            <p:nvPr/>
          </p:nvSpPr>
          <p:spPr>
            <a:xfrm flipH="1">
              <a:off x="900275" y="640250"/>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32" name="Google Shape;1232;p6"/>
          <p:cNvSpPr/>
          <p:nvPr/>
        </p:nvSpPr>
        <p:spPr>
          <a:xfrm>
            <a:off x="-3839637" y="34587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33" name="Google Shape;1233;p6"/>
          <p:cNvGrpSpPr/>
          <p:nvPr/>
        </p:nvGrpSpPr>
        <p:grpSpPr>
          <a:xfrm>
            <a:off x="1273116" y="487181"/>
            <a:ext cx="1308347" cy="569588"/>
            <a:chOff x="717275" y="488800"/>
            <a:chExt cx="415700" cy="180975"/>
          </a:xfrm>
        </p:grpSpPr>
        <p:sp>
          <p:nvSpPr>
            <p:cNvPr id="1234" name="Google Shape;1234;p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6" name="Google Shape;1236;p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239" name="Google Shape;1239;p6"/>
          <p:cNvGrpSpPr/>
          <p:nvPr/>
        </p:nvGrpSpPr>
        <p:grpSpPr>
          <a:xfrm flipH="1">
            <a:off x="1217098" y="3458733"/>
            <a:ext cx="460953" cy="3395464"/>
            <a:chOff x="1656350" y="2145000"/>
            <a:chExt cx="400550" cy="2950525"/>
          </a:xfrm>
        </p:grpSpPr>
        <p:sp>
          <p:nvSpPr>
            <p:cNvPr id="1240" name="Google Shape;1240;p6"/>
            <p:cNvSpPr/>
            <p:nvPr/>
          </p:nvSpPr>
          <p:spPr>
            <a:xfrm flipH="1">
              <a:off x="1760875" y="2145000"/>
              <a:ext cx="276875" cy="90200"/>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6"/>
            <p:cNvSpPr/>
            <p:nvPr/>
          </p:nvSpPr>
          <p:spPr>
            <a:xfrm flipH="1">
              <a:off x="1656350" y="2200850"/>
              <a:ext cx="398150" cy="2894675"/>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6"/>
            <p:cNvSpPr/>
            <p:nvPr/>
          </p:nvSpPr>
          <p:spPr>
            <a:xfrm flipH="1">
              <a:off x="1661125" y="22311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6"/>
            <p:cNvSpPr/>
            <p:nvPr/>
          </p:nvSpPr>
          <p:spPr>
            <a:xfrm flipH="1">
              <a:off x="1661125" y="22862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4" name="Google Shape;1244;p6"/>
            <p:cNvSpPr/>
            <p:nvPr/>
          </p:nvSpPr>
          <p:spPr>
            <a:xfrm flipH="1">
              <a:off x="1661125" y="23420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5" name="Google Shape;1245;p6"/>
            <p:cNvSpPr/>
            <p:nvPr/>
          </p:nvSpPr>
          <p:spPr>
            <a:xfrm flipH="1">
              <a:off x="1661125" y="23971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6"/>
            <p:cNvSpPr/>
            <p:nvPr/>
          </p:nvSpPr>
          <p:spPr>
            <a:xfrm flipH="1">
              <a:off x="1661125" y="24529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6"/>
            <p:cNvSpPr/>
            <p:nvPr/>
          </p:nvSpPr>
          <p:spPr>
            <a:xfrm flipH="1">
              <a:off x="1661125" y="25080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6"/>
            <p:cNvSpPr/>
            <p:nvPr/>
          </p:nvSpPr>
          <p:spPr>
            <a:xfrm flipH="1">
              <a:off x="1661125" y="25638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9" name="Google Shape;1249;p6"/>
            <p:cNvSpPr/>
            <p:nvPr/>
          </p:nvSpPr>
          <p:spPr>
            <a:xfrm flipH="1">
              <a:off x="1661125" y="26189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6"/>
            <p:cNvSpPr/>
            <p:nvPr/>
          </p:nvSpPr>
          <p:spPr>
            <a:xfrm flipH="1">
              <a:off x="1661125" y="26747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6"/>
            <p:cNvSpPr/>
            <p:nvPr/>
          </p:nvSpPr>
          <p:spPr>
            <a:xfrm flipH="1">
              <a:off x="1661125" y="27298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6"/>
            <p:cNvSpPr/>
            <p:nvPr/>
          </p:nvSpPr>
          <p:spPr>
            <a:xfrm flipH="1">
              <a:off x="1661125" y="27857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6"/>
            <p:cNvSpPr/>
            <p:nvPr/>
          </p:nvSpPr>
          <p:spPr>
            <a:xfrm flipH="1">
              <a:off x="1661125" y="2841550"/>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4" name="Google Shape;1254;p6"/>
            <p:cNvSpPr/>
            <p:nvPr/>
          </p:nvSpPr>
          <p:spPr>
            <a:xfrm flipH="1">
              <a:off x="1661125" y="28966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5" name="Google Shape;1255;p6"/>
            <p:cNvSpPr/>
            <p:nvPr/>
          </p:nvSpPr>
          <p:spPr>
            <a:xfrm flipH="1">
              <a:off x="1661125" y="29524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6"/>
            <p:cNvSpPr/>
            <p:nvPr/>
          </p:nvSpPr>
          <p:spPr>
            <a:xfrm flipH="1">
              <a:off x="1661125" y="30075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7" name="Google Shape;1257;p6"/>
            <p:cNvSpPr/>
            <p:nvPr/>
          </p:nvSpPr>
          <p:spPr>
            <a:xfrm flipH="1">
              <a:off x="1661125" y="30633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8" name="Google Shape;1258;p6"/>
            <p:cNvSpPr/>
            <p:nvPr/>
          </p:nvSpPr>
          <p:spPr>
            <a:xfrm flipH="1">
              <a:off x="1661125" y="31184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9" name="Google Shape;1259;p6"/>
            <p:cNvSpPr/>
            <p:nvPr/>
          </p:nvSpPr>
          <p:spPr>
            <a:xfrm flipH="1">
              <a:off x="1661125" y="31742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0" name="Google Shape;1260;p6"/>
            <p:cNvSpPr/>
            <p:nvPr/>
          </p:nvSpPr>
          <p:spPr>
            <a:xfrm flipH="1">
              <a:off x="1661125" y="3230100"/>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1" name="Google Shape;1261;p6"/>
            <p:cNvSpPr/>
            <p:nvPr/>
          </p:nvSpPr>
          <p:spPr>
            <a:xfrm flipH="1">
              <a:off x="1661125" y="32851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2" name="Google Shape;1262;p6"/>
            <p:cNvSpPr/>
            <p:nvPr/>
          </p:nvSpPr>
          <p:spPr>
            <a:xfrm flipH="1">
              <a:off x="1661125" y="334100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3" name="Google Shape;1263;p6"/>
            <p:cNvSpPr/>
            <p:nvPr/>
          </p:nvSpPr>
          <p:spPr>
            <a:xfrm flipH="1">
              <a:off x="1661125" y="33960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4" name="Google Shape;1264;p6"/>
            <p:cNvSpPr/>
            <p:nvPr/>
          </p:nvSpPr>
          <p:spPr>
            <a:xfrm flipH="1">
              <a:off x="1661125" y="34519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5" name="Google Shape;1265;p6"/>
            <p:cNvSpPr/>
            <p:nvPr/>
          </p:nvSpPr>
          <p:spPr>
            <a:xfrm flipH="1">
              <a:off x="1661125" y="35069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6" name="Google Shape;1266;p6"/>
            <p:cNvSpPr/>
            <p:nvPr/>
          </p:nvSpPr>
          <p:spPr>
            <a:xfrm flipH="1">
              <a:off x="1661125" y="35628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7" name="Google Shape;1267;p6"/>
            <p:cNvSpPr/>
            <p:nvPr/>
          </p:nvSpPr>
          <p:spPr>
            <a:xfrm flipH="1">
              <a:off x="1661125" y="36178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8" name="Google Shape;1268;p6"/>
            <p:cNvSpPr/>
            <p:nvPr/>
          </p:nvSpPr>
          <p:spPr>
            <a:xfrm flipH="1">
              <a:off x="1661125" y="36737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6"/>
            <p:cNvSpPr/>
            <p:nvPr/>
          </p:nvSpPr>
          <p:spPr>
            <a:xfrm flipH="1">
              <a:off x="1661125" y="37287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6"/>
            <p:cNvSpPr/>
            <p:nvPr/>
          </p:nvSpPr>
          <p:spPr>
            <a:xfrm flipH="1">
              <a:off x="1661125" y="37846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6"/>
            <p:cNvSpPr/>
            <p:nvPr/>
          </p:nvSpPr>
          <p:spPr>
            <a:xfrm flipH="1">
              <a:off x="1661125" y="38396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2" name="Google Shape;1272;p6"/>
            <p:cNvSpPr/>
            <p:nvPr/>
          </p:nvSpPr>
          <p:spPr>
            <a:xfrm flipH="1">
              <a:off x="1661125" y="38955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6"/>
            <p:cNvSpPr/>
            <p:nvPr/>
          </p:nvSpPr>
          <p:spPr>
            <a:xfrm flipH="1">
              <a:off x="1661125" y="3951350"/>
              <a:ext cx="389400" cy="25575"/>
            </a:xfrm>
            <a:custGeom>
              <a:avLst/>
              <a:gdLst/>
              <a:ahLst/>
              <a:cxnLst/>
              <a:rect l="l" t="t" r="r" b="b"/>
              <a:pathLst>
                <a:path w="15576" h="1023" extrusionOk="0">
                  <a:moveTo>
                    <a:pt x="1" y="1"/>
                  </a:moveTo>
                  <a:lnTo>
                    <a:pt x="1" y="1022"/>
                  </a:lnTo>
                  <a:lnTo>
                    <a:pt x="15575" y="1022"/>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6"/>
            <p:cNvSpPr/>
            <p:nvPr/>
          </p:nvSpPr>
          <p:spPr>
            <a:xfrm flipH="1">
              <a:off x="1661125" y="40064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6"/>
            <p:cNvSpPr/>
            <p:nvPr/>
          </p:nvSpPr>
          <p:spPr>
            <a:xfrm flipH="1">
              <a:off x="1661125" y="4062275"/>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6"/>
            <p:cNvSpPr/>
            <p:nvPr/>
          </p:nvSpPr>
          <p:spPr>
            <a:xfrm flipH="1">
              <a:off x="1661125" y="41173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6"/>
            <p:cNvSpPr/>
            <p:nvPr/>
          </p:nvSpPr>
          <p:spPr>
            <a:xfrm flipH="1">
              <a:off x="1661125" y="41731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6"/>
            <p:cNvSpPr/>
            <p:nvPr/>
          </p:nvSpPr>
          <p:spPr>
            <a:xfrm flipH="1">
              <a:off x="1661125" y="42282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6"/>
            <p:cNvSpPr/>
            <p:nvPr/>
          </p:nvSpPr>
          <p:spPr>
            <a:xfrm flipH="1">
              <a:off x="1661125" y="42840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6"/>
            <p:cNvSpPr/>
            <p:nvPr/>
          </p:nvSpPr>
          <p:spPr>
            <a:xfrm flipH="1">
              <a:off x="1661125" y="43391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6"/>
            <p:cNvSpPr/>
            <p:nvPr/>
          </p:nvSpPr>
          <p:spPr>
            <a:xfrm flipH="1">
              <a:off x="1661125" y="43949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6"/>
            <p:cNvSpPr/>
            <p:nvPr/>
          </p:nvSpPr>
          <p:spPr>
            <a:xfrm flipH="1">
              <a:off x="1661125" y="4450825"/>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6"/>
            <p:cNvSpPr/>
            <p:nvPr/>
          </p:nvSpPr>
          <p:spPr>
            <a:xfrm flipH="1">
              <a:off x="1661125" y="45058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4" name="Google Shape;1284;p6"/>
            <p:cNvSpPr/>
            <p:nvPr/>
          </p:nvSpPr>
          <p:spPr>
            <a:xfrm flipH="1">
              <a:off x="1661125" y="45617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5" name="Google Shape;1285;p6"/>
            <p:cNvSpPr/>
            <p:nvPr/>
          </p:nvSpPr>
          <p:spPr>
            <a:xfrm flipH="1">
              <a:off x="1661125" y="46167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6" name="Google Shape;1286;p6"/>
            <p:cNvSpPr/>
            <p:nvPr/>
          </p:nvSpPr>
          <p:spPr>
            <a:xfrm flipH="1">
              <a:off x="1661125" y="46726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7" name="Google Shape;1287;p6"/>
            <p:cNvSpPr/>
            <p:nvPr/>
          </p:nvSpPr>
          <p:spPr>
            <a:xfrm flipH="1">
              <a:off x="1661125" y="47276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8" name="Google Shape;1288;p6"/>
            <p:cNvSpPr/>
            <p:nvPr/>
          </p:nvSpPr>
          <p:spPr>
            <a:xfrm flipH="1">
              <a:off x="1661125" y="47835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9" name="Google Shape;1289;p6"/>
            <p:cNvSpPr/>
            <p:nvPr/>
          </p:nvSpPr>
          <p:spPr>
            <a:xfrm flipH="1">
              <a:off x="1661125" y="48385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6"/>
            <p:cNvSpPr/>
            <p:nvPr/>
          </p:nvSpPr>
          <p:spPr>
            <a:xfrm flipH="1">
              <a:off x="1661125" y="48944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1" name="Google Shape;1291;p6"/>
            <p:cNvSpPr/>
            <p:nvPr/>
          </p:nvSpPr>
          <p:spPr>
            <a:xfrm flipH="1">
              <a:off x="1661125" y="49494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2" name="Google Shape;1292;p6"/>
            <p:cNvSpPr/>
            <p:nvPr/>
          </p:nvSpPr>
          <p:spPr>
            <a:xfrm flipH="1">
              <a:off x="1661125" y="50053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6"/>
            <p:cNvSpPr/>
            <p:nvPr/>
          </p:nvSpPr>
          <p:spPr>
            <a:xfrm flipH="1">
              <a:off x="1661125" y="50603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6"/>
            <p:cNvSpPr/>
            <p:nvPr/>
          </p:nvSpPr>
          <p:spPr>
            <a:xfrm flipH="1">
              <a:off x="1961125" y="22311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6"/>
            <p:cNvSpPr/>
            <p:nvPr/>
          </p:nvSpPr>
          <p:spPr>
            <a:xfrm flipH="1">
              <a:off x="1692250" y="239235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6" name="Google Shape;1296;p6"/>
            <p:cNvSpPr/>
            <p:nvPr/>
          </p:nvSpPr>
          <p:spPr>
            <a:xfrm flipH="1">
              <a:off x="1709800" y="26724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7" name="Google Shape;1297;p6"/>
            <p:cNvSpPr/>
            <p:nvPr/>
          </p:nvSpPr>
          <p:spPr>
            <a:xfrm flipH="1">
              <a:off x="1888525" y="2836750"/>
              <a:ext cx="63850" cy="28750"/>
            </a:xfrm>
            <a:custGeom>
              <a:avLst/>
              <a:gdLst/>
              <a:ahLst/>
              <a:cxnLst/>
              <a:rect l="l" t="t" r="r" b="b"/>
              <a:pathLst>
                <a:path w="2554" h="1150" extrusionOk="0">
                  <a:moveTo>
                    <a:pt x="0" y="1"/>
                  </a:moveTo>
                  <a:lnTo>
                    <a:pt x="0" y="1149"/>
                  </a:lnTo>
                  <a:lnTo>
                    <a:pt x="2554" y="1149"/>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6"/>
            <p:cNvSpPr/>
            <p:nvPr/>
          </p:nvSpPr>
          <p:spPr>
            <a:xfrm flipH="1">
              <a:off x="1729750" y="31168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6"/>
            <p:cNvSpPr/>
            <p:nvPr/>
          </p:nvSpPr>
          <p:spPr>
            <a:xfrm flipH="1">
              <a:off x="1909275" y="3333025"/>
              <a:ext cx="63050" cy="28750"/>
            </a:xfrm>
            <a:custGeom>
              <a:avLst/>
              <a:gdLst/>
              <a:ahLst/>
              <a:cxnLst/>
              <a:rect l="l" t="t" r="r" b="b"/>
              <a:pathLst>
                <a:path w="2522" h="1150" extrusionOk="0">
                  <a:moveTo>
                    <a:pt x="1" y="0"/>
                  </a:moveTo>
                  <a:lnTo>
                    <a:pt x="1"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6"/>
            <p:cNvSpPr/>
            <p:nvPr/>
          </p:nvSpPr>
          <p:spPr>
            <a:xfrm flipH="1">
              <a:off x="1715400" y="34973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6"/>
            <p:cNvSpPr/>
            <p:nvPr/>
          </p:nvSpPr>
          <p:spPr>
            <a:xfrm flipH="1">
              <a:off x="1923625" y="3670525"/>
              <a:ext cx="63050" cy="28725"/>
            </a:xfrm>
            <a:custGeom>
              <a:avLst/>
              <a:gdLst/>
              <a:ahLst/>
              <a:cxnLst/>
              <a:rect l="l" t="t" r="r" b="b"/>
              <a:pathLst>
                <a:path w="2522" h="1149"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6"/>
            <p:cNvSpPr/>
            <p:nvPr/>
          </p:nvSpPr>
          <p:spPr>
            <a:xfrm flipH="1">
              <a:off x="1759275" y="3895500"/>
              <a:ext cx="63050" cy="28750"/>
            </a:xfrm>
            <a:custGeom>
              <a:avLst/>
              <a:gdLst/>
              <a:ahLst/>
              <a:cxnLst/>
              <a:rect l="l" t="t" r="r" b="b"/>
              <a:pathLst>
                <a:path w="2522" h="1150" extrusionOk="0">
                  <a:moveTo>
                    <a:pt x="0" y="1"/>
                  </a:moveTo>
                  <a:lnTo>
                    <a:pt x="0" y="1150"/>
                  </a:lnTo>
                  <a:lnTo>
                    <a:pt x="2522" y="1150"/>
                  </a:lnTo>
                  <a:lnTo>
                    <a:pt x="2522"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6"/>
            <p:cNvSpPr/>
            <p:nvPr/>
          </p:nvSpPr>
          <p:spPr>
            <a:xfrm flipH="1">
              <a:off x="1966725" y="4004825"/>
              <a:ext cx="63050" cy="29550"/>
            </a:xfrm>
            <a:custGeom>
              <a:avLst/>
              <a:gdLst/>
              <a:ahLst/>
              <a:cxnLst/>
              <a:rect l="l" t="t" r="r" b="b"/>
              <a:pathLst>
                <a:path w="2522" h="1182" extrusionOk="0">
                  <a:moveTo>
                    <a:pt x="1" y="0"/>
                  </a:moveTo>
                  <a:lnTo>
                    <a:pt x="1" y="1181"/>
                  </a:lnTo>
                  <a:lnTo>
                    <a:pt x="2522" y="1181"/>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6"/>
            <p:cNvSpPr/>
            <p:nvPr/>
          </p:nvSpPr>
          <p:spPr>
            <a:xfrm flipH="1">
              <a:off x="1684275" y="4109350"/>
              <a:ext cx="63050" cy="28725"/>
            </a:xfrm>
            <a:custGeom>
              <a:avLst/>
              <a:gdLst/>
              <a:ahLst/>
              <a:cxnLst/>
              <a:rect l="l" t="t" r="r" b="b"/>
              <a:pathLst>
                <a:path w="2522" h="1149" extrusionOk="0">
                  <a:moveTo>
                    <a:pt x="0" y="0"/>
                  </a:moveTo>
                  <a:lnTo>
                    <a:pt x="0"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6"/>
            <p:cNvSpPr/>
            <p:nvPr/>
          </p:nvSpPr>
          <p:spPr>
            <a:xfrm flipH="1">
              <a:off x="1845450" y="42242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6"/>
            <p:cNvSpPr/>
            <p:nvPr/>
          </p:nvSpPr>
          <p:spPr>
            <a:xfrm flipH="1">
              <a:off x="1706625" y="43343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6"/>
            <p:cNvSpPr/>
            <p:nvPr/>
          </p:nvSpPr>
          <p:spPr>
            <a:xfrm flipH="1">
              <a:off x="1943575" y="43949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6"/>
            <p:cNvSpPr/>
            <p:nvPr/>
          </p:nvSpPr>
          <p:spPr>
            <a:xfrm flipH="1">
              <a:off x="1732950" y="4945500"/>
              <a:ext cx="63850" cy="28750"/>
            </a:xfrm>
            <a:custGeom>
              <a:avLst/>
              <a:gdLst/>
              <a:ahLst/>
              <a:cxnLst/>
              <a:rect l="l" t="t" r="r" b="b"/>
              <a:pathLst>
                <a:path w="2554" h="1150" extrusionOk="0">
                  <a:moveTo>
                    <a:pt x="1" y="0"/>
                  </a:moveTo>
                  <a:lnTo>
                    <a:pt x="1" y="1149"/>
                  </a:lnTo>
                  <a:lnTo>
                    <a:pt x="2554" y="1149"/>
                  </a:lnTo>
                  <a:lnTo>
                    <a:pt x="2554"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9" name="Google Shape;1309;p6"/>
            <p:cNvSpPr/>
            <p:nvPr/>
          </p:nvSpPr>
          <p:spPr>
            <a:xfrm flipH="1">
              <a:off x="1891725" y="24529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0" name="Google Shape;1310;p6"/>
            <p:cNvSpPr/>
            <p:nvPr/>
          </p:nvSpPr>
          <p:spPr>
            <a:xfrm flipH="1">
              <a:off x="1857400" y="4616775"/>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6"/>
            <p:cNvSpPr/>
            <p:nvPr/>
          </p:nvSpPr>
          <p:spPr>
            <a:xfrm flipH="1">
              <a:off x="1705825" y="44452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6"/>
            <p:cNvSpPr/>
            <p:nvPr/>
          </p:nvSpPr>
          <p:spPr>
            <a:xfrm flipH="1">
              <a:off x="1855825" y="4335125"/>
              <a:ext cx="31125" cy="31950"/>
            </a:xfrm>
            <a:custGeom>
              <a:avLst/>
              <a:gdLst/>
              <a:ahLst/>
              <a:cxnLst/>
              <a:rect l="l" t="t" r="r" b="b"/>
              <a:pathLst>
                <a:path w="1245"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6"/>
            <p:cNvSpPr/>
            <p:nvPr/>
          </p:nvSpPr>
          <p:spPr>
            <a:xfrm flipH="1">
              <a:off x="1768850" y="42226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6"/>
            <p:cNvSpPr/>
            <p:nvPr/>
          </p:nvSpPr>
          <p:spPr>
            <a:xfrm flipH="1">
              <a:off x="1945175" y="4225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5" name="Google Shape;1315;p6"/>
            <p:cNvSpPr/>
            <p:nvPr/>
          </p:nvSpPr>
          <p:spPr>
            <a:xfrm flipH="1">
              <a:off x="1898900" y="4000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6" name="Google Shape;1316;p6"/>
            <p:cNvSpPr/>
            <p:nvPr/>
          </p:nvSpPr>
          <p:spPr>
            <a:xfrm flipH="1">
              <a:off x="1850225" y="4110125"/>
              <a:ext cx="31150" cy="31950"/>
            </a:xfrm>
            <a:custGeom>
              <a:avLst/>
              <a:gdLst/>
              <a:ahLst/>
              <a:cxnLst/>
              <a:rect l="l" t="t" r="r" b="b"/>
              <a:pathLst>
                <a:path w="1246" h="1278" extrusionOk="0">
                  <a:moveTo>
                    <a:pt x="1" y="1"/>
                  </a:moveTo>
                  <a:lnTo>
                    <a:pt x="1" y="1278"/>
                  </a:lnTo>
                  <a:lnTo>
                    <a:pt x="1245" y="1278"/>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6"/>
            <p:cNvSpPr/>
            <p:nvPr/>
          </p:nvSpPr>
          <p:spPr>
            <a:xfrm flipH="1">
              <a:off x="1776025" y="4749225"/>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6"/>
            <p:cNvSpPr/>
            <p:nvPr/>
          </p:nvSpPr>
          <p:spPr>
            <a:xfrm flipH="1">
              <a:off x="1962725" y="49758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6"/>
            <p:cNvSpPr/>
            <p:nvPr/>
          </p:nvSpPr>
          <p:spPr>
            <a:xfrm flipH="1">
              <a:off x="1788800" y="50340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0" name="Google Shape;1320;p6"/>
            <p:cNvSpPr/>
            <p:nvPr/>
          </p:nvSpPr>
          <p:spPr>
            <a:xfrm flipH="1">
              <a:off x="1995450" y="47492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6"/>
            <p:cNvSpPr/>
            <p:nvPr/>
          </p:nvSpPr>
          <p:spPr>
            <a:xfrm flipH="1">
              <a:off x="1902875" y="4864900"/>
              <a:ext cx="31950" cy="31950"/>
            </a:xfrm>
            <a:custGeom>
              <a:avLst/>
              <a:gdLst/>
              <a:ahLst/>
              <a:cxnLst/>
              <a:rect l="l" t="t" r="r" b="b"/>
              <a:pathLst>
                <a:path w="1278"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6"/>
            <p:cNvSpPr/>
            <p:nvPr/>
          </p:nvSpPr>
          <p:spPr>
            <a:xfrm flipH="1">
              <a:off x="1995450" y="4582475"/>
              <a:ext cx="31925" cy="31125"/>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3" name="Google Shape;1323;p6"/>
            <p:cNvSpPr/>
            <p:nvPr/>
          </p:nvSpPr>
          <p:spPr>
            <a:xfrm flipH="1">
              <a:off x="1702625" y="3897100"/>
              <a:ext cx="31950" cy="31950"/>
            </a:xfrm>
            <a:custGeom>
              <a:avLst/>
              <a:gdLst/>
              <a:ahLst/>
              <a:cxnLst/>
              <a:rect l="l" t="t" r="r" b="b"/>
              <a:pathLst>
                <a:path w="1278" h="1278" extrusionOk="0">
                  <a:moveTo>
                    <a:pt x="1" y="1"/>
                  </a:moveTo>
                  <a:lnTo>
                    <a:pt x="1" y="1277"/>
                  </a:lnTo>
                  <a:lnTo>
                    <a:pt x="1278" y="1277"/>
                  </a:lnTo>
                  <a:lnTo>
                    <a:pt x="1278"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4" name="Google Shape;1324;p6"/>
            <p:cNvSpPr/>
            <p:nvPr/>
          </p:nvSpPr>
          <p:spPr>
            <a:xfrm flipH="1">
              <a:off x="1841450" y="38939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5" name="Google Shape;1325;p6"/>
            <p:cNvSpPr/>
            <p:nvPr/>
          </p:nvSpPr>
          <p:spPr>
            <a:xfrm flipH="1">
              <a:off x="1861400" y="36689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6" name="Google Shape;1326;p6"/>
            <p:cNvSpPr/>
            <p:nvPr/>
          </p:nvSpPr>
          <p:spPr>
            <a:xfrm flipH="1">
              <a:off x="1809525" y="3502175"/>
              <a:ext cx="31950" cy="31125"/>
            </a:xfrm>
            <a:custGeom>
              <a:avLst/>
              <a:gdLst/>
              <a:ahLst/>
              <a:cxnLst/>
              <a:rect l="l" t="t" r="r" b="b"/>
              <a:pathLst>
                <a:path w="1278"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7" name="Google Shape;1327;p6"/>
            <p:cNvSpPr/>
            <p:nvPr/>
          </p:nvSpPr>
          <p:spPr>
            <a:xfrm flipH="1">
              <a:off x="1768850" y="3562000"/>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8" name="Google Shape;1328;p6"/>
            <p:cNvSpPr/>
            <p:nvPr/>
          </p:nvSpPr>
          <p:spPr>
            <a:xfrm flipH="1">
              <a:off x="1713800"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6"/>
            <p:cNvSpPr/>
            <p:nvPr/>
          </p:nvSpPr>
          <p:spPr>
            <a:xfrm flipH="1">
              <a:off x="1850225" y="3337000"/>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0" name="Google Shape;1330;p6"/>
            <p:cNvSpPr/>
            <p:nvPr/>
          </p:nvSpPr>
          <p:spPr>
            <a:xfrm flipH="1">
              <a:off x="1791975" y="3337000"/>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6"/>
            <p:cNvSpPr/>
            <p:nvPr/>
          </p:nvSpPr>
          <p:spPr>
            <a:xfrm flipH="1">
              <a:off x="1820700" y="3117600"/>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2" name="Google Shape;1332;p6"/>
            <p:cNvSpPr/>
            <p:nvPr/>
          </p:nvSpPr>
          <p:spPr>
            <a:xfrm flipH="1">
              <a:off x="1734550"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3" name="Google Shape;1333;p6"/>
            <p:cNvSpPr/>
            <p:nvPr/>
          </p:nvSpPr>
          <p:spPr>
            <a:xfrm flipH="1">
              <a:off x="1685075"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4" name="Google Shape;1334;p6"/>
            <p:cNvSpPr/>
            <p:nvPr/>
          </p:nvSpPr>
          <p:spPr>
            <a:xfrm flipH="1">
              <a:off x="1985875" y="3443925"/>
              <a:ext cx="31125" cy="31925"/>
            </a:xfrm>
            <a:custGeom>
              <a:avLst/>
              <a:gdLst/>
              <a:ahLst/>
              <a:cxnLst/>
              <a:rect l="l" t="t" r="r" b="b"/>
              <a:pathLst>
                <a:path w="1245" h="1277"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5" name="Google Shape;1335;p6"/>
            <p:cNvSpPr/>
            <p:nvPr/>
          </p:nvSpPr>
          <p:spPr>
            <a:xfrm flipH="1">
              <a:off x="1968300" y="3002700"/>
              <a:ext cx="31150" cy="31950"/>
            </a:xfrm>
            <a:custGeom>
              <a:avLst/>
              <a:gdLst/>
              <a:ahLst/>
              <a:cxnLst/>
              <a:rect l="l" t="t" r="r" b="b"/>
              <a:pathLst>
                <a:path w="1246"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6" name="Google Shape;1336;p6"/>
            <p:cNvSpPr/>
            <p:nvPr/>
          </p:nvSpPr>
          <p:spPr>
            <a:xfrm flipH="1">
              <a:off x="1916450" y="3005100"/>
              <a:ext cx="31150" cy="31950"/>
            </a:xfrm>
            <a:custGeom>
              <a:avLst/>
              <a:gdLst/>
              <a:ahLst/>
              <a:cxnLst/>
              <a:rect l="l" t="t" r="r" b="b"/>
              <a:pathLst>
                <a:path w="1246" h="1278" extrusionOk="0">
                  <a:moveTo>
                    <a:pt x="1" y="0"/>
                  </a:moveTo>
                  <a:lnTo>
                    <a:pt x="1" y="1277"/>
                  </a:lnTo>
                  <a:lnTo>
                    <a:pt x="1246" y="1277"/>
                  </a:lnTo>
                  <a:lnTo>
                    <a:pt x="1246"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6"/>
            <p:cNvSpPr/>
            <p:nvPr/>
          </p:nvSpPr>
          <p:spPr>
            <a:xfrm flipH="1">
              <a:off x="1743325" y="2725850"/>
              <a:ext cx="31125" cy="31950"/>
            </a:xfrm>
            <a:custGeom>
              <a:avLst/>
              <a:gdLst/>
              <a:ahLst/>
              <a:cxnLst/>
              <a:rect l="l" t="t" r="r" b="b"/>
              <a:pathLst>
                <a:path w="1245" h="1278"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6"/>
            <p:cNvSpPr/>
            <p:nvPr/>
          </p:nvSpPr>
          <p:spPr>
            <a:xfrm flipH="1">
              <a:off x="1803950" y="2725850"/>
              <a:ext cx="31150" cy="31950"/>
            </a:xfrm>
            <a:custGeom>
              <a:avLst/>
              <a:gdLst/>
              <a:ahLst/>
              <a:cxnLst/>
              <a:rect l="l" t="t" r="r" b="b"/>
              <a:pathLst>
                <a:path w="1246" h="1278"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6"/>
            <p:cNvSpPr/>
            <p:nvPr/>
          </p:nvSpPr>
          <p:spPr>
            <a:xfrm flipH="1">
              <a:off x="1861400" y="2725850"/>
              <a:ext cx="31925" cy="31950"/>
            </a:xfrm>
            <a:custGeom>
              <a:avLst/>
              <a:gdLst/>
              <a:ahLst/>
              <a:cxnLst/>
              <a:rect l="l" t="t" r="r" b="b"/>
              <a:pathLst>
                <a:path w="1277" h="1278"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6"/>
            <p:cNvSpPr/>
            <p:nvPr/>
          </p:nvSpPr>
          <p:spPr>
            <a:xfrm flipH="1">
              <a:off x="1852625" y="25064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6"/>
            <p:cNvSpPr/>
            <p:nvPr/>
          </p:nvSpPr>
          <p:spPr>
            <a:xfrm flipH="1">
              <a:off x="1791975" y="2506425"/>
              <a:ext cx="31950" cy="31950"/>
            </a:xfrm>
            <a:custGeom>
              <a:avLst/>
              <a:gdLst/>
              <a:ahLst/>
              <a:cxnLst/>
              <a:rect l="l" t="t" r="r" b="b"/>
              <a:pathLst>
                <a:path w="1278" h="1278" extrusionOk="0">
                  <a:moveTo>
                    <a:pt x="1" y="1"/>
                  </a:moveTo>
                  <a:lnTo>
                    <a:pt x="1"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6"/>
            <p:cNvSpPr/>
            <p:nvPr/>
          </p:nvSpPr>
          <p:spPr>
            <a:xfrm flipH="1">
              <a:off x="1907675" y="2615750"/>
              <a:ext cx="31950" cy="31925"/>
            </a:xfrm>
            <a:custGeom>
              <a:avLst/>
              <a:gdLst/>
              <a:ahLst/>
              <a:cxnLst/>
              <a:rect l="l" t="t" r="r" b="b"/>
              <a:pathLst>
                <a:path w="1278" h="1277" extrusionOk="0">
                  <a:moveTo>
                    <a:pt x="1" y="0"/>
                  </a:moveTo>
                  <a:lnTo>
                    <a:pt x="1" y="1277"/>
                  </a:lnTo>
                  <a:lnTo>
                    <a:pt x="1278" y="1277"/>
                  </a:lnTo>
                  <a:lnTo>
                    <a:pt x="1278"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6"/>
            <p:cNvSpPr/>
            <p:nvPr/>
          </p:nvSpPr>
          <p:spPr>
            <a:xfrm flipH="1">
              <a:off x="1699425" y="2945250"/>
              <a:ext cx="31950" cy="31150"/>
            </a:xfrm>
            <a:custGeom>
              <a:avLst/>
              <a:gdLst/>
              <a:ahLst/>
              <a:cxnLst/>
              <a:rect l="l" t="t" r="r" b="b"/>
              <a:pathLst>
                <a:path w="1278" h="1246" extrusionOk="0">
                  <a:moveTo>
                    <a:pt x="1" y="1"/>
                  </a:moveTo>
                  <a:lnTo>
                    <a:pt x="1" y="1246"/>
                  </a:lnTo>
                  <a:lnTo>
                    <a:pt x="1277" y="1246"/>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6"/>
            <p:cNvSpPr/>
            <p:nvPr/>
          </p:nvSpPr>
          <p:spPr>
            <a:xfrm flipH="1">
              <a:off x="1973900" y="32221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6"/>
            <p:cNvSpPr/>
            <p:nvPr/>
          </p:nvSpPr>
          <p:spPr>
            <a:xfrm flipH="1">
              <a:off x="1927625"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6"/>
            <p:cNvSpPr/>
            <p:nvPr/>
          </p:nvSpPr>
          <p:spPr>
            <a:xfrm flipH="1">
              <a:off x="1835075" y="37814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6"/>
            <p:cNvSpPr/>
            <p:nvPr/>
          </p:nvSpPr>
          <p:spPr>
            <a:xfrm flipH="1">
              <a:off x="1979475" y="3888325"/>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6"/>
            <p:cNvSpPr/>
            <p:nvPr/>
          </p:nvSpPr>
          <p:spPr>
            <a:xfrm flipH="1">
              <a:off x="1738525" y="4755600"/>
              <a:ext cx="12000" cy="23175"/>
            </a:xfrm>
            <a:custGeom>
              <a:avLst/>
              <a:gdLst/>
              <a:ahLst/>
              <a:cxnLst/>
              <a:rect l="l" t="t" r="r" b="b"/>
              <a:pathLst>
                <a:path w="480" h="927" extrusionOk="0">
                  <a:moveTo>
                    <a:pt x="1" y="1"/>
                  </a:moveTo>
                  <a:lnTo>
                    <a:pt x="1" y="926"/>
                  </a:lnTo>
                  <a:lnTo>
                    <a:pt x="479" y="926"/>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6"/>
            <p:cNvSpPr/>
            <p:nvPr/>
          </p:nvSpPr>
          <p:spPr>
            <a:xfrm flipH="1">
              <a:off x="1744900" y="4590450"/>
              <a:ext cx="11200" cy="20775"/>
            </a:xfrm>
            <a:custGeom>
              <a:avLst/>
              <a:gdLst/>
              <a:ahLst/>
              <a:cxnLst/>
              <a:rect l="l" t="t" r="r" b="b"/>
              <a:pathLst>
                <a:path w="448" h="831" extrusionOk="0">
                  <a:moveTo>
                    <a:pt x="0" y="0"/>
                  </a:moveTo>
                  <a:lnTo>
                    <a:pt x="0" y="830"/>
                  </a:lnTo>
                  <a:lnTo>
                    <a:pt x="447" y="830"/>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6"/>
            <p:cNvSpPr/>
            <p:nvPr/>
          </p:nvSpPr>
          <p:spPr>
            <a:xfrm flipH="1">
              <a:off x="1854225" y="4420500"/>
              <a:ext cx="11175" cy="26350"/>
            </a:xfrm>
            <a:custGeom>
              <a:avLst/>
              <a:gdLst/>
              <a:ahLst/>
              <a:cxnLst/>
              <a:rect l="l" t="t" r="r" b="b"/>
              <a:pathLst>
                <a:path w="447" h="1054" extrusionOk="0">
                  <a:moveTo>
                    <a:pt x="0" y="1"/>
                  </a:moveTo>
                  <a:lnTo>
                    <a:pt x="0" y="1054"/>
                  </a:lnTo>
                  <a:lnTo>
                    <a:pt x="447" y="1054"/>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6"/>
            <p:cNvSpPr/>
            <p:nvPr/>
          </p:nvSpPr>
          <p:spPr>
            <a:xfrm flipH="1">
              <a:off x="1911675" y="4336725"/>
              <a:ext cx="11975" cy="26350"/>
            </a:xfrm>
            <a:custGeom>
              <a:avLst/>
              <a:gdLst/>
              <a:ahLst/>
              <a:cxnLst/>
              <a:rect l="l" t="t" r="r" b="b"/>
              <a:pathLst>
                <a:path w="479" h="1054" extrusionOk="0">
                  <a:moveTo>
                    <a:pt x="0" y="1"/>
                  </a:moveTo>
                  <a:lnTo>
                    <a:pt x="0" y="1054"/>
                  </a:lnTo>
                  <a:lnTo>
                    <a:pt x="479" y="1054"/>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6"/>
            <p:cNvSpPr/>
            <p:nvPr/>
          </p:nvSpPr>
          <p:spPr>
            <a:xfrm flipH="1">
              <a:off x="1998625" y="4224225"/>
              <a:ext cx="11200" cy="28750"/>
            </a:xfrm>
            <a:custGeom>
              <a:avLst/>
              <a:gdLst/>
              <a:ahLst/>
              <a:cxnLst/>
              <a:rect l="l" t="t" r="r" b="b"/>
              <a:pathLst>
                <a:path w="448" h="1150" extrusionOk="0">
                  <a:moveTo>
                    <a:pt x="1" y="1"/>
                  </a:moveTo>
                  <a:lnTo>
                    <a:pt x="1" y="1150"/>
                  </a:lnTo>
                  <a:lnTo>
                    <a:pt x="447" y="1150"/>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6"/>
            <p:cNvSpPr/>
            <p:nvPr/>
          </p:nvSpPr>
          <p:spPr>
            <a:xfrm flipH="1">
              <a:off x="1851025" y="4004825"/>
              <a:ext cx="12000" cy="23150"/>
            </a:xfrm>
            <a:custGeom>
              <a:avLst/>
              <a:gdLst/>
              <a:ahLst/>
              <a:cxnLst/>
              <a:rect l="l" t="t" r="r" b="b"/>
              <a:pathLst>
                <a:path w="480" h="926" extrusionOk="0">
                  <a:moveTo>
                    <a:pt x="1" y="0"/>
                  </a:moveTo>
                  <a:lnTo>
                    <a:pt x="1" y="926"/>
                  </a:lnTo>
                  <a:lnTo>
                    <a:pt x="479" y="926"/>
                  </a:lnTo>
                  <a:lnTo>
                    <a:pt x="479"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4" name="Google Shape;1354;p6"/>
            <p:cNvSpPr/>
            <p:nvPr/>
          </p:nvSpPr>
          <p:spPr>
            <a:xfrm flipH="1">
              <a:off x="1819900" y="4004825"/>
              <a:ext cx="11200" cy="23150"/>
            </a:xfrm>
            <a:custGeom>
              <a:avLst/>
              <a:gdLst/>
              <a:ahLst/>
              <a:cxnLst/>
              <a:rect l="l" t="t" r="r" b="b"/>
              <a:pathLst>
                <a:path w="448" h="926" extrusionOk="0">
                  <a:moveTo>
                    <a:pt x="0" y="0"/>
                  </a:moveTo>
                  <a:lnTo>
                    <a:pt x="0" y="926"/>
                  </a:lnTo>
                  <a:lnTo>
                    <a:pt x="447" y="926"/>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5" name="Google Shape;1355;p6"/>
            <p:cNvSpPr/>
            <p:nvPr/>
          </p:nvSpPr>
          <p:spPr>
            <a:xfrm flipH="1">
              <a:off x="1822300" y="3673700"/>
              <a:ext cx="14400" cy="23175"/>
            </a:xfrm>
            <a:custGeom>
              <a:avLst/>
              <a:gdLst/>
              <a:ahLst/>
              <a:cxnLst/>
              <a:rect l="l" t="t" r="r" b="b"/>
              <a:pathLst>
                <a:path w="576" h="927" extrusionOk="0">
                  <a:moveTo>
                    <a:pt x="1" y="1"/>
                  </a:moveTo>
                  <a:lnTo>
                    <a:pt x="1" y="926"/>
                  </a:lnTo>
                  <a:lnTo>
                    <a:pt x="575" y="926"/>
                  </a:lnTo>
                  <a:lnTo>
                    <a:pt x="57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6" name="Google Shape;1356;p6"/>
            <p:cNvSpPr/>
            <p:nvPr/>
          </p:nvSpPr>
          <p:spPr>
            <a:xfrm flipH="1">
              <a:off x="1790400" y="3667325"/>
              <a:ext cx="14375" cy="31925"/>
            </a:xfrm>
            <a:custGeom>
              <a:avLst/>
              <a:gdLst/>
              <a:ahLst/>
              <a:cxnLst/>
              <a:rect l="l" t="t" r="r" b="b"/>
              <a:pathLst>
                <a:path w="575" h="1277" extrusionOk="0">
                  <a:moveTo>
                    <a:pt x="1" y="0"/>
                  </a:moveTo>
                  <a:lnTo>
                    <a:pt x="1" y="1277"/>
                  </a:lnTo>
                  <a:lnTo>
                    <a:pt x="575" y="1277"/>
                  </a:lnTo>
                  <a:lnTo>
                    <a:pt x="57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7" name="Google Shape;1357;p6"/>
            <p:cNvSpPr/>
            <p:nvPr/>
          </p:nvSpPr>
          <p:spPr>
            <a:xfrm flipH="1">
              <a:off x="1761675" y="3338600"/>
              <a:ext cx="8800" cy="28750"/>
            </a:xfrm>
            <a:custGeom>
              <a:avLst/>
              <a:gdLst/>
              <a:ahLst/>
              <a:cxnLst/>
              <a:rect l="l" t="t" r="r" b="b"/>
              <a:pathLst>
                <a:path w="352" h="1150" extrusionOk="0">
                  <a:moveTo>
                    <a:pt x="1" y="1"/>
                  </a:moveTo>
                  <a:lnTo>
                    <a:pt x="1" y="1150"/>
                  </a:lnTo>
                  <a:lnTo>
                    <a:pt x="352" y="1150"/>
                  </a:lnTo>
                  <a:lnTo>
                    <a:pt x="35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6"/>
            <p:cNvSpPr/>
            <p:nvPr/>
          </p:nvSpPr>
          <p:spPr>
            <a:xfrm flipH="1">
              <a:off x="1926025" y="3231700"/>
              <a:ext cx="17575" cy="23150"/>
            </a:xfrm>
            <a:custGeom>
              <a:avLst/>
              <a:gdLst/>
              <a:ahLst/>
              <a:cxnLst/>
              <a:rect l="l" t="t" r="r" b="b"/>
              <a:pathLst>
                <a:path w="703" h="926" extrusionOk="0">
                  <a:moveTo>
                    <a:pt x="0" y="0"/>
                  </a:moveTo>
                  <a:lnTo>
                    <a:pt x="0" y="926"/>
                  </a:lnTo>
                  <a:lnTo>
                    <a:pt x="703" y="926"/>
                  </a:lnTo>
                  <a:lnTo>
                    <a:pt x="703"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6"/>
            <p:cNvSpPr/>
            <p:nvPr/>
          </p:nvSpPr>
          <p:spPr>
            <a:xfrm flipH="1">
              <a:off x="1802350" y="2847925"/>
              <a:ext cx="14400" cy="20775"/>
            </a:xfrm>
            <a:custGeom>
              <a:avLst/>
              <a:gdLst/>
              <a:ahLst/>
              <a:cxnLst/>
              <a:rect l="l" t="t" r="r" b="b"/>
              <a:pathLst>
                <a:path w="576" h="831" extrusionOk="0">
                  <a:moveTo>
                    <a:pt x="1" y="0"/>
                  </a:moveTo>
                  <a:lnTo>
                    <a:pt x="1" y="830"/>
                  </a:lnTo>
                  <a:lnTo>
                    <a:pt x="575" y="830"/>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6"/>
            <p:cNvSpPr/>
            <p:nvPr/>
          </p:nvSpPr>
          <p:spPr>
            <a:xfrm flipH="1">
              <a:off x="1998625" y="2565475"/>
              <a:ext cx="16775" cy="19975"/>
            </a:xfrm>
            <a:custGeom>
              <a:avLst/>
              <a:gdLst/>
              <a:ahLst/>
              <a:cxnLst/>
              <a:rect l="l" t="t" r="r" b="b"/>
              <a:pathLst>
                <a:path w="671" h="799" extrusionOk="0">
                  <a:moveTo>
                    <a:pt x="0" y="1"/>
                  </a:moveTo>
                  <a:lnTo>
                    <a:pt x="0" y="798"/>
                  </a:lnTo>
                  <a:lnTo>
                    <a:pt x="670" y="798"/>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6"/>
            <p:cNvSpPr/>
            <p:nvPr/>
          </p:nvSpPr>
          <p:spPr>
            <a:xfrm flipH="1">
              <a:off x="1998625" y="2346075"/>
              <a:ext cx="14400" cy="23150"/>
            </a:xfrm>
            <a:custGeom>
              <a:avLst/>
              <a:gdLst/>
              <a:ahLst/>
              <a:cxnLst/>
              <a:rect l="l" t="t" r="r" b="b"/>
              <a:pathLst>
                <a:path w="576" h="926" extrusionOk="0">
                  <a:moveTo>
                    <a:pt x="1" y="0"/>
                  </a:moveTo>
                  <a:lnTo>
                    <a:pt x="1" y="926"/>
                  </a:lnTo>
                  <a:lnTo>
                    <a:pt x="575" y="926"/>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6"/>
            <p:cNvSpPr/>
            <p:nvPr/>
          </p:nvSpPr>
          <p:spPr>
            <a:xfrm flipH="1">
              <a:off x="1975500" y="2337300"/>
              <a:ext cx="11175" cy="28750"/>
            </a:xfrm>
            <a:custGeom>
              <a:avLst/>
              <a:gdLst/>
              <a:ahLst/>
              <a:cxnLst/>
              <a:rect l="l" t="t" r="r" b="b"/>
              <a:pathLst>
                <a:path w="447" h="1150" extrusionOk="0">
                  <a:moveTo>
                    <a:pt x="0" y="0"/>
                  </a:moveTo>
                  <a:lnTo>
                    <a:pt x="0" y="1149"/>
                  </a:lnTo>
                  <a:lnTo>
                    <a:pt x="447" y="1149"/>
                  </a:lnTo>
                  <a:lnTo>
                    <a:pt x="44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6"/>
            <p:cNvSpPr/>
            <p:nvPr/>
          </p:nvSpPr>
          <p:spPr>
            <a:xfrm flipH="1">
              <a:off x="1894900" y="2231175"/>
              <a:ext cx="14400" cy="19975"/>
            </a:xfrm>
            <a:custGeom>
              <a:avLst/>
              <a:gdLst/>
              <a:ahLst/>
              <a:cxnLst/>
              <a:rect l="l" t="t" r="r" b="b"/>
              <a:pathLst>
                <a:path w="576" h="799" extrusionOk="0">
                  <a:moveTo>
                    <a:pt x="1" y="0"/>
                  </a:moveTo>
                  <a:lnTo>
                    <a:pt x="1" y="798"/>
                  </a:lnTo>
                  <a:lnTo>
                    <a:pt x="575" y="798"/>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6"/>
            <p:cNvSpPr/>
            <p:nvPr/>
          </p:nvSpPr>
          <p:spPr>
            <a:xfrm flipH="1">
              <a:off x="1863000" y="2227975"/>
              <a:ext cx="16775" cy="26375"/>
            </a:xfrm>
            <a:custGeom>
              <a:avLst/>
              <a:gdLst/>
              <a:ahLst/>
              <a:cxnLst/>
              <a:rect l="l" t="t" r="r" b="b"/>
              <a:pathLst>
                <a:path w="671" h="1055" extrusionOk="0">
                  <a:moveTo>
                    <a:pt x="1" y="1"/>
                  </a:moveTo>
                  <a:lnTo>
                    <a:pt x="1" y="1054"/>
                  </a:lnTo>
                  <a:lnTo>
                    <a:pt x="671" y="1054"/>
                  </a:lnTo>
                  <a:lnTo>
                    <a:pt x="671"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6"/>
            <p:cNvSpPr/>
            <p:nvPr/>
          </p:nvSpPr>
          <p:spPr>
            <a:xfrm flipH="1">
              <a:off x="1811125" y="2285425"/>
              <a:ext cx="16775" cy="29550"/>
            </a:xfrm>
            <a:custGeom>
              <a:avLst/>
              <a:gdLst/>
              <a:ahLst/>
              <a:cxnLst/>
              <a:rect l="l" t="t" r="r" b="b"/>
              <a:pathLst>
                <a:path w="671" h="1182" extrusionOk="0">
                  <a:moveTo>
                    <a:pt x="0" y="1"/>
                  </a:moveTo>
                  <a:lnTo>
                    <a:pt x="0" y="1182"/>
                  </a:lnTo>
                  <a:lnTo>
                    <a:pt x="670" y="1182"/>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6"/>
            <p:cNvSpPr/>
            <p:nvPr/>
          </p:nvSpPr>
          <p:spPr>
            <a:xfrm flipH="1">
              <a:off x="1776025" y="2288625"/>
              <a:ext cx="17575" cy="23150"/>
            </a:xfrm>
            <a:custGeom>
              <a:avLst/>
              <a:gdLst/>
              <a:ahLst/>
              <a:cxnLst/>
              <a:rect l="l" t="t" r="r" b="b"/>
              <a:pathLst>
                <a:path w="703" h="926" extrusionOk="0">
                  <a:moveTo>
                    <a:pt x="0" y="0"/>
                  </a:moveTo>
                  <a:lnTo>
                    <a:pt x="0" y="926"/>
                  </a:lnTo>
                  <a:lnTo>
                    <a:pt x="702" y="926"/>
                  </a:lnTo>
                  <a:lnTo>
                    <a:pt x="70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6"/>
            <p:cNvSpPr/>
            <p:nvPr/>
          </p:nvSpPr>
          <p:spPr>
            <a:xfrm flipH="1">
              <a:off x="2005000" y="4555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8" name="Google Shape;1368;p6"/>
            <p:cNvSpPr/>
            <p:nvPr/>
          </p:nvSpPr>
          <p:spPr>
            <a:xfrm flipH="1">
              <a:off x="2005000" y="4599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69" name="Google Shape;1369;p6"/>
          <p:cNvGrpSpPr/>
          <p:nvPr/>
        </p:nvGrpSpPr>
        <p:grpSpPr>
          <a:xfrm flipH="1">
            <a:off x="565283" y="3783778"/>
            <a:ext cx="584003" cy="3070421"/>
            <a:chOff x="844925" y="2427450"/>
            <a:chExt cx="507475" cy="2668075"/>
          </a:xfrm>
        </p:grpSpPr>
        <p:sp>
          <p:nvSpPr>
            <p:cNvPr id="1370" name="Google Shape;1370;p6"/>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6"/>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2" name="Google Shape;1372;p6"/>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3" name="Google Shape;1373;p6"/>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6"/>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6"/>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6"/>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6"/>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6"/>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6"/>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6"/>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6"/>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6"/>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6"/>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4" name="Google Shape;1384;p6"/>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6"/>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86" name="Google Shape;1386;p6"/>
          <p:cNvGrpSpPr/>
          <p:nvPr/>
        </p:nvGrpSpPr>
        <p:grpSpPr>
          <a:xfrm>
            <a:off x="1273085" y="5538507"/>
            <a:ext cx="1408611" cy="1315691"/>
            <a:chOff x="10401889" y="8377919"/>
            <a:chExt cx="1056458" cy="986768"/>
          </a:xfrm>
        </p:grpSpPr>
        <p:sp>
          <p:nvSpPr>
            <p:cNvPr id="1387" name="Google Shape;1387;p6"/>
            <p:cNvSpPr/>
            <p:nvPr/>
          </p:nvSpPr>
          <p:spPr>
            <a:xfrm flipH="1">
              <a:off x="10556597" y="9152158"/>
              <a:ext cx="747708" cy="212529"/>
            </a:xfrm>
            <a:custGeom>
              <a:avLst/>
              <a:gdLst/>
              <a:ahLst/>
              <a:cxnLst/>
              <a:rect l="l" t="t" r="r" b="b"/>
              <a:pathLst>
                <a:path w="23561" h="6697" extrusionOk="0">
                  <a:moveTo>
                    <a:pt x="1" y="1"/>
                  </a:moveTo>
                  <a:lnTo>
                    <a:pt x="858" y="6696"/>
                  </a:lnTo>
                  <a:lnTo>
                    <a:pt x="22703" y="6696"/>
                  </a:lnTo>
                  <a:lnTo>
                    <a:pt x="23561"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6"/>
            <p:cNvSpPr/>
            <p:nvPr/>
          </p:nvSpPr>
          <p:spPr>
            <a:xfrm flipH="1">
              <a:off x="10563230" y="8944325"/>
              <a:ext cx="734443" cy="83050"/>
            </a:xfrm>
            <a:custGeom>
              <a:avLst/>
              <a:gdLst/>
              <a:ahLst/>
              <a:cxnLst/>
              <a:rect l="l" t="t" r="r" b="b"/>
              <a:pathLst>
                <a:path w="23143" h="2617" extrusionOk="0">
                  <a:moveTo>
                    <a:pt x="2742" y="1"/>
                  </a:moveTo>
                  <a:cubicBezTo>
                    <a:pt x="2574" y="1298"/>
                    <a:pt x="1" y="2616"/>
                    <a:pt x="1" y="2616"/>
                  </a:cubicBezTo>
                  <a:lnTo>
                    <a:pt x="23142" y="2616"/>
                  </a:lnTo>
                  <a:cubicBezTo>
                    <a:pt x="23142" y="2616"/>
                    <a:pt x="20569" y="1298"/>
                    <a:pt x="2040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6"/>
            <p:cNvSpPr/>
            <p:nvPr/>
          </p:nvSpPr>
          <p:spPr>
            <a:xfrm flipH="1">
              <a:off x="10401889" y="9014714"/>
              <a:ext cx="1056458" cy="142807"/>
            </a:xfrm>
            <a:custGeom>
              <a:avLst/>
              <a:gdLst/>
              <a:ahLst/>
              <a:cxnLst/>
              <a:rect l="l" t="t" r="r" b="b"/>
              <a:pathLst>
                <a:path w="33290" h="4500" extrusionOk="0">
                  <a:moveTo>
                    <a:pt x="0" y="1"/>
                  </a:moveTo>
                  <a:lnTo>
                    <a:pt x="4813" y="4499"/>
                  </a:lnTo>
                  <a:lnTo>
                    <a:pt x="28456" y="4499"/>
                  </a:lnTo>
                  <a:lnTo>
                    <a:pt x="33290"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6"/>
            <p:cNvSpPr/>
            <p:nvPr/>
          </p:nvSpPr>
          <p:spPr>
            <a:xfrm flipH="1">
              <a:off x="10647550" y="8784984"/>
              <a:ext cx="565772" cy="63756"/>
            </a:xfrm>
            <a:custGeom>
              <a:avLst/>
              <a:gdLst/>
              <a:ahLst/>
              <a:cxnLst/>
              <a:rect l="l" t="t" r="r" b="b"/>
              <a:pathLst>
                <a:path w="17828" h="2009" extrusionOk="0">
                  <a:moveTo>
                    <a:pt x="2323" y="0"/>
                  </a:moveTo>
                  <a:cubicBezTo>
                    <a:pt x="2197" y="1004"/>
                    <a:pt x="0" y="2009"/>
                    <a:pt x="0" y="2009"/>
                  </a:cubicBezTo>
                  <a:lnTo>
                    <a:pt x="17827" y="2009"/>
                  </a:lnTo>
                  <a:cubicBezTo>
                    <a:pt x="17827" y="2009"/>
                    <a:pt x="15630" y="1004"/>
                    <a:pt x="1550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6"/>
            <p:cNvSpPr/>
            <p:nvPr/>
          </p:nvSpPr>
          <p:spPr>
            <a:xfrm flipH="1">
              <a:off x="10523402" y="8838743"/>
              <a:ext cx="814098" cy="110279"/>
            </a:xfrm>
            <a:custGeom>
              <a:avLst/>
              <a:gdLst/>
              <a:ahLst/>
              <a:cxnLst/>
              <a:rect l="l" t="t" r="r" b="b"/>
              <a:pathLst>
                <a:path w="25653" h="3475" extrusionOk="0">
                  <a:moveTo>
                    <a:pt x="0" y="1"/>
                  </a:moveTo>
                  <a:lnTo>
                    <a:pt x="3704" y="3474"/>
                  </a:lnTo>
                  <a:lnTo>
                    <a:pt x="21949" y="3474"/>
                  </a:lnTo>
                  <a:lnTo>
                    <a:pt x="2565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6"/>
            <p:cNvSpPr/>
            <p:nvPr/>
          </p:nvSpPr>
          <p:spPr>
            <a:xfrm flipH="1">
              <a:off x="10698040" y="8654172"/>
              <a:ext cx="464823" cy="52490"/>
            </a:xfrm>
            <a:custGeom>
              <a:avLst/>
              <a:gdLst/>
              <a:ahLst/>
              <a:cxnLst/>
              <a:rect l="l" t="t" r="r" b="b"/>
              <a:pathLst>
                <a:path w="14647" h="1654" extrusionOk="0">
                  <a:moveTo>
                    <a:pt x="1904" y="0"/>
                  </a:moveTo>
                  <a:cubicBezTo>
                    <a:pt x="1800" y="816"/>
                    <a:pt x="0" y="1653"/>
                    <a:pt x="0" y="1653"/>
                  </a:cubicBezTo>
                  <a:lnTo>
                    <a:pt x="14647" y="1653"/>
                  </a:lnTo>
                  <a:cubicBezTo>
                    <a:pt x="14647" y="1653"/>
                    <a:pt x="12847" y="816"/>
                    <a:pt x="1274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6"/>
            <p:cNvSpPr/>
            <p:nvPr/>
          </p:nvSpPr>
          <p:spPr>
            <a:xfrm flipH="1">
              <a:off x="10595758" y="8698665"/>
              <a:ext cx="668688" cy="90318"/>
            </a:xfrm>
            <a:custGeom>
              <a:avLst/>
              <a:gdLst/>
              <a:ahLst/>
              <a:cxnLst/>
              <a:rect l="l" t="t" r="r" b="b"/>
              <a:pathLst>
                <a:path w="21071" h="2846" extrusionOk="0">
                  <a:moveTo>
                    <a:pt x="0" y="0"/>
                  </a:moveTo>
                  <a:lnTo>
                    <a:pt x="3034" y="2846"/>
                  </a:lnTo>
                  <a:lnTo>
                    <a:pt x="18015" y="2846"/>
                  </a:lnTo>
                  <a:lnTo>
                    <a:pt x="21070"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6"/>
            <p:cNvSpPr/>
            <p:nvPr/>
          </p:nvSpPr>
          <p:spPr>
            <a:xfrm flipH="1">
              <a:off x="10758463" y="8549256"/>
              <a:ext cx="343976" cy="107582"/>
            </a:xfrm>
            <a:custGeom>
              <a:avLst/>
              <a:gdLst/>
              <a:ahLst/>
              <a:cxnLst/>
              <a:rect l="l" t="t" r="r" b="b"/>
              <a:pathLst>
                <a:path w="10839" h="3390" extrusionOk="0">
                  <a:moveTo>
                    <a:pt x="0" y="0"/>
                  </a:moveTo>
                  <a:lnTo>
                    <a:pt x="0" y="3390"/>
                  </a:lnTo>
                  <a:lnTo>
                    <a:pt x="10839" y="3390"/>
                  </a:lnTo>
                  <a:lnTo>
                    <a:pt x="1083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6"/>
            <p:cNvSpPr/>
            <p:nvPr/>
          </p:nvSpPr>
          <p:spPr>
            <a:xfrm flipH="1">
              <a:off x="10671478" y="8377919"/>
              <a:ext cx="517280" cy="192600"/>
            </a:xfrm>
            <a:custGeom>
              <a:avLst/>
              <a:gdLst/>
              <a:ahLst/>
              <a:cxnLst/>
              <a:rect l="l" t="t" r="r" b="b"/>
              <a:pathLst>
                <a:path w="16300" h="6069" extrusionOk="0">
                  <a:moveTo>
                    <a:pt x="8181" y="1"/>
                  </a:moveTo>
                  <a:cubicBezTo>
                    <a:pt x="8181" y="3495"/>
                    <a:pt x="0" y="6069"/>
                    <a:pt x="0" y="6069"/>
                  </a:cubicBezTo>
                  <a:lnTo>
                    <a:pt x="16300" y="6069"/>
                  </a:lnTo>
                  <a:cubicBezTo>
                    <a:pt x="16300" y="6069"/>
                    <a:pt x="8181" y="3537"/>
                    <a:pt x="8181" y="1"/>
                  </a:cubicBez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6"/>
            <p:cNvSpPr/>
            <p:nvPr/>
          </p:nvSpPr>
          <p:spPr>
            <a:xfrm flipH="1">
              <a:off x="11160832"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6"/>
            <p:cNvSpPr/>
            <p:nvPr/>
          </p:nvSpPr>
          <p:spPr>
            <a:xfrm flipH="1">
              <a:off x="11058581"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6"/>
            <p:cNvSpPr/>
            <p:nvPr/>
          </p:nvSpPr>
          <p:spPr>
            <a:xfrm flipH="1">
              <a:off x="10956331" y="9186686"/>
              <a:ext cx="52490" cy="80385"/>
            </a:xfrm>
            <a:custGeom>
              <a:avLst/>
              <a:gdLst/>
              <a:ahLst/>
              <a:cxnLst/>
              <a:rect l="l" t="t" r="r" b="b"/>
              <a:pathLst>
                <a:path w="1654" h="2533" extrusionOk="0">
                  <a:moveTo>
                    <a:pt x="1" y="1"/>
                  </a:moveTo>
                  <a:lnTo>
                    <a:pt x="1" y="2533"/>
                  </a:lnTo>
                  <a:lnTo>
                    <a:pt x="1654" y="2533"/>
                  </a:lnTo>
                  <a:lnTo>
                    <a:pt x="165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6"/>
            <p:cNvSpPr/>
            <p:nvPr/>
          </p:nvSpPr>
          <p:spPr>
            <a:xfrm flipH="1">
              <a:off x="10854081" y="9186686"/>
              <a:ext cx="53156" cy="80385"/>
            </a:xfrm>
            <a:custGeom>
              <a:avLst/>
              <a:gdLst/>
              <a:ahLst/>
              <a:cxnLst/>
              <a:rect l="l" t="t" r="r" b="b"/>
              <a:pathLst>
                <a:path w="1675" h="2533" extrusionOk="0">
                  <a:moveTo>
                    <a:pt x="1" y="1"/>
                  </a:moveTo>
                  <a:lnTo>
                    <a:pt x="1" y="2533"/>
                  </a:lnTo>
                  <a:lnTo>
                    <a:pt x="1675" y="2533"/>
                  </a:lnTo>
                  <a:lnTo>
                    <a:pt x="16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6"/>
            <p:cNvSpPr/>
            <p:nvPr/>
          </p:nvSpPr>
          <p:spPr>
            <a:xfrm flipH="1">
              <a:off x="10751799" y="9186686"/>
              <a:ext cx="53156" cy="80385"/>
            </a:xfrm>
            <a:custGeom>
              <a:avLst/>
              <a:gdLst/>
              <a:ahLst/>
              <a:cxnLst/>
              <a:rect l="l" t="t" r="r" b="b"/>
              <a:pathLst>
                <a:path w="1675" h="2533" extrusionOk="0">
                  <a:moveTo>
                    <a:pt x="0" y="1"/>
                  </a:moveTo>
                  <a:lnTo>
                    <a:pt x="0" y="2533"/>
                  </a:lnTo>
                  <a:lnTo>
                    <a:pt x="1674" y="2533"/>
                  </a:lnTo>
                  <a:lnTo>
                    <a:pt x="167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6"/>
            <p:cNvSpPr/>
            <p:nvPr/>
          </p:nvSpPr>
          <p:spPr>
            <a:xfrm flipH="1">
              <a:off x="10650215"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02" name="Google Shape;1402;p6"/>
          <p:cNvSpPr txBox="1">
            <a:spLocks noGrp="1"/>
          </p:cNvSpPr>
          <p:nvPr>
            <p:ph type="title"/>
          </p:nvPr>
        </p:nvSpPr>
        <p:spPr>
          <a:xfrm>
            <a:off x="2809200" y="597408"/>
            <a:ext cx="843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1403" name="Google Shape;1403;p6"/>
          <p:cNvGrpSpPr/>
          <p:nvPr/>
        </p:nvGrpSpPr>
        <p:grpSpPr>
          <a:xfrm>
            <a:off x="10240465" y="1787911"/>
            <a:ext cx="1399689" cy="600596"/>
            <a:chOff x="717275" y="488800"/>
            <a:chExt cx="415700" cy="180975"/>
          </a:xfrm>
        </p:grpSpPr>
        <p:sp>
          <p:nvSpPr>
            <p:cNvPr id="1404" name="Google Shape;1404;p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32451544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409"/>
        <p:cNvGrpSpPr/>
        <p:nvPr/>
      </p:nvGrpSpPr>
      <p:grpSpPr>
        <a:xfrm>
          <a:off x="0" y="0"/>
          <a:ext cx="0" cy="0"/>
          <a:chOff x="0" y="0"/>
          <a:chExt cx="0" cy="0"/>
        </a:xfrm>
      </p:grpSpPr>
      <p:grpSp>
        <p:nvGrpSpPr>
          <p:cNvPr id="1410" name="Google Shape;1410;p7"/>
          <p:cNvGrpSpPr/>
          <p:nvPr/>
        </p:nvGrpSpPr>
        <p:grpSpPr>
          <a:xfrm>
            <a:off x="-306566" y="-132833"/>
            <a:ext cx="13007580" cy="6990833"/>
            <a:chOff x="-229925" y="-28000"/>
            <a:chExt cx="9755685" cy="5243125"/>
          </a:xfrm>
        </p:grpSpPr>
        <p:sp>
          <p:nvSpPr>
            <p:cNvPr id="1411" name="Google Shape;1411;p7"/>
            <p:cNvSpPr/>
            <p:nvPr/>
          </p:nvSpPr>
          <p:spPr>
            <a:xfrm>
              <a:off x="-76200"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7"/>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3" name="Google Shape;1413;p7"/>
            <p:cNvSpPr/>
            <p:nvPr/>
          </p:nvSpPr>
          <p:spPr>
            <a:xfrm>
              <a:off x="1069625" y="-28000"/>
              <a:ext cx="70044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14" name="Google Shape;1414;p7"/>
            <p:cNvGrpSpPr/>
            <p:nvPr/>
          </p:nvGrpSpPr>
          <p:grpSpPr>
            <a:xfrm flipH="1">
              <a:off x="-229925" y="1313360"/>
              <a:ext cx="981260" cy="427191"/>
              <a:chOff x="717275" y="488800"/>
              <a:chExt cx="415700" cy="180975"/>
            </a:xfrm>
          </p:grpSpPr>
          <p:sp>
            <p:nvSpPr>
              <p:cNvPr id="1415" name="Google Shape;1415;p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6" name="Google Shape;1416;p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7" name="Google Shape;1417;p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8" name="Google Shape;1418;p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9" name="Google Shape;1419;p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20" name="Google Shape;1420;p7"/>
            <p:cNvGrpSpPr/>
            <p:nvPr/>
          </p:nvGrpSpPr>
          <p:grpSpPr>
            <a:xfrm flipH="1">
              <a:off x="8544500" y="517785"/>
              <a:ext cx="981260" cy="427191"/>
              <a:chOff x="717275" y="488800"/>
              <a:chExt cx="415700" cy="180975"/>
            </a:xfrm>
          </p:grpSpPr>
          <p:sp>
            <p:nvSpPr>
              <p:cNvPr id="1421" name="Google Shape;1421;p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2" name="Google Shape;1422;p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426" name="Google Shape;1426;p7"/>
          <p:cNvSpPr txBox="1">
            <a:spLocks noGrp="1"/>
          </p:cNvSpPr>
          <p:nvPr>
            <p:ph type="title"/>
          </p:nvPr>
        </p:nvSpPr>
        <p:spPr>
          <a:xfrm>
            <a:off x="1426467" y="597408"/>
            <a:ext cx="9339200" cy="1007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427" name="Google Shape;1427;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
        <p:nvSpPr>
          <p:cNvPr id="1428" name="Google Shape;1428;p7"/>
          <p:cNvSpPr txBox="1">
            <a:spLocks noGrp="1"/>
          </p:cNvSpPr>
          <p:nvPr>
            <p:ph type="subTitle" idx="1"/>
          </p:nvPr>
        </p:nvSpPr>
        <p:spPr>
          <a:xfrm>
            <a:off x="4165980" y="2279947"/>
            <a:ext cx="5974000" cy="35112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252947406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2"/>
        </a:solidFill>
        <a:effectLst/>
      </p:bgPr>
    </p:bg>
    <p:spTree>
      <p:nvGrpSpPr>
        <p:cNvPr id="1" name="Shape 1429"/>
        <p:cNvGrpSpPr/>
        <p:nvPr/>
      </p:nvGrpSpPr>
      <p:grpSpPr>
        <a:xfrm>
          <a:off x="0" y="0"/>
          <a:ext cx="0" cy="0"/>
          <a:chOff x="0" y="0"/>
          <a:chExt cx="0" cy="0"/>
        </a:xfrm>
      </p:grpSpPr>
      <p:sp>
        <p:nvSpPr>
          <p:cNvPr id="1430" name="Google Shape;1430;p8"/>
          <p:cNvSpPr/>
          <p:nvPr/>
        </p:nvSpPr>
        <p:spPr>
          <a:xfrm>
            <a:off x="995367" y="584867"/>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1" name="Google Shape;1431;p8"/>
          <p:cNvSpPr/>
          <p:nvPr/>
        </p:nvSpPr>
        <p:spPr>
          <a:xfrm>
            <a:off x="-101600" y="4269033"/>
            <a:ext cx="12471200" cy="2725600"/>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32" name="Google Shape;1432;p8"/>
          <p:cNvGrpSpPr/>
          <p:nvPr/>
        </p:nvGrpSpPr>
        <p:grpSpPr>
          <a:xfrm flipH="1">
            <a:off x="823867" y="734181"/>
            <a:ext cx="1308347" cy="569588"/>
            <a:chOff x="717275" y="488800"/>
            <a:chExt cx="415700" cy="180975"/>
          </a:xfrm>
        </p:grpSpPr>
        <p:sp>
          <p:nvSpPr>
            <p:cNvPr id="1433" name="Google Shape;1433;p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38" name="Google Shape;1438;p8"/>
          <p:cNvSpPr txBox="1">
            <a:spLocks noGrp="1"/>
          </p:cNvSpPr>
          <p:nvPr>
            <p:ph type="subTitle" idx="1"/>
          </p:nvPr>
        </p:nvSpPr>
        <p:spPr>
          <a:xfrm>
            <a:off x="3276600" y="5003800"/>
            <a:ext cx="5638800" cy="1145200"/>
          </a:xfrm>
          <a:prstGeom prst="rect">
            <a:avLst/>
          </a:prstGeom>
        </p:spPr>
        <p:txBody>
          <a:bodyPr spcFirstLastPara="1" wrap="square" lIns="91425" tIns="91425" rIns="91425" bIns="91425" anchor="b" anchorCtr="0">
            <a:noAutofit/>
          </a:bodyPr>
          <a:lstStyle>
            <a:lvl1pPr lvl="0" algn="ctr">
              <a:spcBef>
                <a:spcPts val="0"/>
              </a:spcBef>
              <a:spcAft>
                <a:spcPts val="0"/>
              </a:spcAft>
              <a:buSzPts val="1400"/>
              <a:buNone/>
              <a:defRPr/>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grpSp>
        <p:nvGrpSpPr>
          <p:cNvPr id="1439" name="Google Shape;1439;p8"/>
          <p:cNvGrpSpPr/>
          <p:nvPr/>
        </p:nvGrpSpPr>
        <p:grpSpPr>
          <a:xfrm>
            <a:off x="-195760" y="554259"/>
            <a:ext cx="15153963" cy="4198083"/>
            <a:chOff x="-223998" y="1146900"/>
            <a:chExt cx="9843645" cy="2295874"/>
          </a:xfrm>
        </p:grpSpPr>
        <p:sp>
          <p:nvSpPr>
            <p:cNvPr id="1440" name="Google Shape;1440;p8"/>
            <p:cNvSpPr/>
            <p:nvPr/>
          </p:nvSpPr>
          <p:spPr>
            <a:xfrm flipH="1">
              <a:off x="-223998" y="1146900"/>
              <a:ext cx="4950721"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8"/>
            <p:cNvSpPr/>
            <p:nvPr/>
          </p:nvSpPr>
          <p:spPr>
            <a:xfrm>
              <a:off x="4549246" y="1146900"/>
              <a:ext cx="5070400"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42" name="Google Shape;1442;p8"/>
          <p:cNvSpPr txBox="1">
            <a:spLocks noGrp="1"/>
          </p:cNvSpPr>
          <p:nvPr>
            <p:ph type="title"/>
          </p:nvPr>
        </p:nvSpPr>
        <p:spPr>
          <a:xfrm>
            <a:off x="1426467" y="2743200"/>
            <a:ext cx="9339200" cy="2590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8500"/>
              <a:buNone/>
              <a:defRPr sz="11333"/>
            </a:lvl1pPr>
            <a:lvl2pPr lvl="1" algn="ctr">
              <a:spcBef>
                <a:spcPts val="0"/>
              </a:spcBef>
              <a:spcAft>
                <a:spcPts val="0"/>
              </a:spcAft>
              <a:buSzPts val="5400"/>
              <a:buNone/>
              <a:defRPr sz="7200"/>
            </a:lvl2pPr>
            <a:lvl3pPr lvl="2" algn="ctr">
              <a:spcBef>
                <a:spcPts val="0"/>
              </a:spcBef>
              <a:spcAft>
                <a:spcPts val="0"/>
              </a:spcAft>
              <a:buSzPts val="5400"/>
              <a:buNone/>
              <a:defRPr sz="7200"/>
            </a:lvl3pPr>
            <a:lvl4pPr lvl="3" algn="ctr">
              <a:spcBef>
                <a:spcPts val="0"/>
              </a:spcBef>
              <a:spcAft>
                <a:spcPts val="0"/>
              </a:spcAft>
              <a:buSzPts val="5400"/>
              <a:buNone/>
              <a:defRPr sz="7200"/>
            </a:lvl4pPr>
            <a:lvl5pPr lvl="4" algn="ctr">
              <a:spcBef>
                <a:spcPts val="0"/>
              </a:spcBef>
              <a:spcAft>
                <a:spcPts val="0"/>
              </a:spcAft>
              <a:buSzPts val="5400"/>
              <a:buNone/>
              <a:defRPr sz="7200"/>
            </a:lvl5pPr>
            <a:lvl6pPr lvl="5" algn="ctr">
              <a:spcBef>
                <a:spcPts val="0"/>
              </a:spcBef>
              <a:spcAft>
                <a:spcPts val="0"/>
              </a:spcAft>
              <a:buSzPts val="5400"/>
              <a:buNone/>
              <a:defRPr sz="7200"/>
            </a:lvl6pPr>
            <a:lvl7pPr lvl="6" algn="ctr">
              <a:spcBef>
                <a:spcPts val="0"/>
              </a:spcBef>
              <a:spcAft>
                <a:spcPts val="0"/>
              </a:spcAft>
              <a:buSzPts val="5400"/>
              <a:buNone/>
              <a:defRPr sz="7200"/>
            </a:lvl7pPr>
            <a:lvl8pPr lvl="7" algn="ctr">
              <a:spcBef>
                <a:spcPts val="0"/>
              </a:spcBef>
              <a:spcAft>
                <a:spcPts val="0"/>
              </a:spcAft>
              <a:buSzPts val="5400"/>
              <a:buNone/>
              <a:defRPr sz="7200"/>
            </a:lvl8pPr>
            <a:lvl9pPr lvl="8" algn="ctr">
              <a:spcBef>
                <a:spcPts val="0"/>
              </a:spcBef>
              <a:spcAft>
                <a:spcPts val="0"/>
              </a:spcAft>
              <a:buSzPts val="5400"/>
              <a:buNone/>
              <a:defRPr sz="7200"/>
            </a:lvl9pPr>
          </a:lstStyle>
          <a:p>
            <a:endParaRPr/>
          </a:p>
        </p:txBody>
      </p:sp>
      <p:grpSp>
        <p:nvGrpSpPr>
          <p:cNvPr id="1443" name="Google Shape;1443;p8"/>
          <p:cNvGrpSpPr/>
          <p:nvPr/>
        </p:nvGrpSpPr>
        <p:grpSpPr>
          <a:xfrm flipH="1">
            <a:off x="4787667" y="317181"/>
            <a:ext cx="1308347" cy="569588"/>
            <a:chOff x="717275" y="488800"/>
            <a:chExt cx="415700" cy="180975"/>
          </a:xfrm>
        </p:grpSpPr>
        <p:sp>
          <p:nvSpPr>
            <p:cNvPr id="1444" name="Google Shape;1444;p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49" name="Google Shape;1449;p8"/>
          <p:cNvGrpSpPr/>
          <p:nvPr/>
        </p:nvGrpSpPr>
        <p:grpSpPr>
          <a:xfrm flipH="1">
            <a:off x="9806567" y="527681"/>
            <a:ext cx="1308347" cy="569588"/>
            <a:chOff x="717275" y="488800"/>
            <a:chExt cx="415700" cy="180975"/>
          </a:xfrm>
        </p:grpSpPr>
        <p:sp>
          <p:nvSpPr>
            <p:cNvPr id="1450" name="Google Shape;1450;p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2" name="Google Shape;1452;p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3" name="Google Shape;1453;p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4" name="Google Shape;1454;p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9616286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2"/>
        </a:solidFill>
        <a:effectLst/>
      </p:bgPr>
    </p:bg>
    <p:spTree>
      <p:nvGrpSpPr>
        <p:cNvPr id="1" name="Shape 1455"/>
        <p:cNvGrpSpPr/>
        <p:nvPr/>
      </p:nvGrpSpPr>
      <p:grpSpPr>
        <a:xfrm>
          <a:off x="0" y="0"/>
          <a:ext cx="0" cy="0"/>
          <a:chOff x="0" y="0"/>
          <a:chExt cx="0" cy="0"/>
        </a:xfrm>
      </p:grpSpPr>
      <p:sp>
        <p:nvSpPr>
          <p:cNvPr id="1456" name="Google Shape;1456;p9"/>
          <p:cNvSpPr/>
          <p:nvPr/>
        </p:nvSpPr>
        <p:spPr>
          <a:xfrm>
            <a:off x="995367" y="584867"/>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7" name="Google Shape;1457;p9"/>
          <p:cNvSpPr/>
          <p:nvPr/>
        </p:nvSpPr>
        <p:spPr>
          <a:xfrm>
            <a:off x="-101600" y="4269033"/>
            <a:ext cx="12471200" cy="2767200"/>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58" name="Google Shape;1458;p9"/>
          <p:cNvGrpSpPr/>
          <p:nvPr/>
        </p:nvGrpSpPr>
        <p:grpSpPr>
          <a:xfrm flipH="1">
            <a:off x="823867" y="734181"/>
            <a:ext cx="1308347" cy="569588"/>
            <a:chOff x="717275" y="488800"/>
            <a:chExt cx="415700" cy="180975"/>
          </a:xfrm>
        </p:grpSpPr>
        <p:sp>
          <p:nvSpPr>
            <p:cNvPr id="1459" name="Google Shape;1459;p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0" name="Google Shape;1460;p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1" name="Google Shape;1461;p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2" name="Google Shape;1462;p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3" name="Google Shape;1463;p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64" name="Google Shape;1464;p9"/>
          <p:cNvSpPr txBox="1">
            <a:spLocks noGrp="1"/>
          </p:cNvSpPr>
          <p:nvPr>
            <p:ph type="subTitle" idx="1"/>
          </p:nvPr>
        </p:nvSpPr>
        <p:spPr>
          <a:xfrm>
            <a:off x="3276600" y="4597400"/>
            <a:ext cx="5638800" cy="114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465" name="Google Shape;1465;p9"/>
          <p:cNvSpPr/>
          <p:nvPr/>
        </p:nvSpPr>
        <p:spPr>
          <a:xfrm flipH="1">
            <a:off x="-298663" y="1529200"/>
            <a:ext cx="6600961" cy="3061165"/>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6" name="Google Shape;1466;p9"/>
          <p:cNvSpPr/>
          <p:nvPr/>
        </p:nvSpPr>
        <p:spPr>
          <a:xfrm>
            <a:off x="5659262" y="1529200"/>
            <a:ext cx="6760533" cy="3061165"/>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7" name="Google Shape;1467;p9"/>
          <p:cNvSpPr txBox="1">
            <a:spLocks noGrp="1"/>
          </p:cNvSpPr>
          <p:nvPr>
            <p:ph type="title"/>
          </p:nvPr>
        </p:nvSpPr>
        <p:spPr>
          <a:xfrm>
            <a:off x="1426467" y="2235200"/>
            <a:ext cx="9339200" cy="2590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9000"/>
              <a:buNone/>
              <a:defRPr sz="12000"/>
            </a:lvl1pPr>
            <a:lvl2pPr lvl="1" algn="ctr" rtl="0">
              <a:spcBef>
                <a:spcPts val="0"/>
              </a:spcBef>
              <a:spcAft>
                <a:spcPts val="0"/>
              </a:spcAft>
              <a:buSzPts val="5400"/>
              <a:buNone/>
              <a:defRPr sz="7200"/>
            </a:lvl2pPr>
            <a:lvl3pPr lvl="2" algn="ctr" rtl="0">
              <a:spcBef>
                <a:spcPts val="0"/>
              </a:spcBef>
              <a:spcAft>
                <a:spcPts val="0"/>
              </a:spcAft>
              <a:buSzPts val="5400"/>
              <a:buNone/>
              <a:defRPr sz="7200"/>
            </a:lvl3pPr>
            <a:lvl4pPr lvl="3" algn="ctr" rtl="0">
              <a:spcBef>
                <a:spcPts val="0"/>
              </a:spcBef>
              <a:spcAft>
                <a:spcPts val="0"/>
              </a:spcAft>
              <a:buSzPts val="5400"/>
              <a:buNone/>
              <a:defRPr sz="7200"/>
            </a:lvl4pPr>
            <a:lvl5pPr lvl="4" algn="ctr" rtl="0">
              <a:spcBef>
                <a:spcPts val="0"/>
              </a:spcBef>
              <a:spcAft>
                <a:spcPts val="0"/>
              </a:spcAft>
              <a:buSzPts val="5400"/>
              <a:buNone/>
              <a:defRPr sz="7200"/>
            </a:lvl5pPr>
            <a:lvl6pPr lvl="5" algn="ctr" rtl="0">
              <a:spcBef>
                <a:spcPts val="0"/>
              </a:spcBef>
              <a:spcAft>
                <a:spcPts val="0"/>
              </a:spcAft>
              <a:buSzPts val="5400"/>
              <a:buNone/>
              <a:defRPr sz="7200"/>
            </a:lvl6pPr>
            <a:lvl7pPr lvl="6" algn="ctr" rtl="0">
              <a:spcBef>
                <a:spcPts val="0"/>
              </a:spcBef>
              <a:spcAft>
                <a:spcPts val="0"/>
              </a:spcAft>
              <a:buSzPts val="5400"/>
              <a:buNone/>
              <a:defRPr sz="7200"/>
            </a:lvl7pPr>
            <a:lvl8pPr lvl="7" algn="ctr" rtl="0">
              <a:spcBef>
                <a:spcPts val="0"/>
              </a:spcBef>
              <a:spcAft>
                <a:spcPts val="0"/>
              </a:spcAft>
              <a:buSzPts val="5400"/>
              <a:buNone/>
              <a:defRPr sz="7200"/>
            </a:lvl8pPr>
            <a:lvl9pPr lvl="8" algn="ctr" rtl="0">
              <a:spcBef>
                <a:spcPts val="0"/>
              </a:spcBef>
              <a:spcAft>
                <a:spcPts val="0"/>
              </a:spcAft>
              <a:buSzPts val="5400"/>
              <a:buNone/>
              <a:defRPr sz="7200"/>
            </a:lvl9pPr>
          </a:lstStyle>
          <a:p>
            <a:endParaRPr/>
          </a:p>
        </p:txBody>
      </p:sp>
      <p:grpSp>
        <p:nvGrpSpPr>
          <p:cNvPr id="1468" name="Google Shape;1468;p9"/>
          <p:cNvGrpSpPr/>
          <p:nvPr/>
        </p:nvGrpSpPr>
        <p:grpSpPr>
          <a:xfrm flipH="1">
            <a:off x="7545233" y="1229214"/>
            <a:ext cx="1308347" cy="569588"/>
            <a:chOff x="717275" y="488800"/>
            <a:chExt cx="415700" cy="180975"/>
          </a:xfrm>
        </p:grpSpPr>
        <p:sp>
          <p:nvSpPr>
            <p:cNvPr id="1469" name="Google Shape;1469;p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0" name="Google Shape;1470;p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1" name="Google Shape;1471;p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2" name="Google Shape;1472;p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3" name="Google Shape;1473;p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74" name="Google Shape;1474;p9"/>
          <p:cNvGrpSpPr/>
          <p:nvPr/>
        </p:nvGrpSpPr>
        <p:grpSpPr>
          <a:xfrm flipH="1">
            <a:off x="10111367" y="527681"/>
            <a:ext cx="1308347" cy="569588"/>
            <a:chOff x="717275" y="488800"/>
            <a:chExt cx="415700" cy="180975"/>
          </a:xfrm>
        </p:grpSpPr>
        <p:sp>
          <p:nvSpPr>
            <p:cNvPr id="1475" name="Google Shape;1475;p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6" name="Google Shape;1476;p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7" name="Google Shape;1477;p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8" name="Google Shape;1478;p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9" name="Google Shape;1479;p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39332719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3"/>
        </a:solidFill>
        <a:effectLst/>
      </p:bgPr>
    </p:bg>
    <p:spTree>
      <p:nvGrpSpPr>
        <p:cNvPr id="1" name="Shape 1480"/>
        <p:cNvGrpSpPr/>
        <p:nvPr/>
      </p:nvGrpSpPr>
      <p:grpSpPr>
        <a:xfrm>
          <a:off x="0" y="0"/>
          <a:ext cx="0" cy="0"/>
          <a:chOff x="0" y="0"/>
          <a:chExt cx="0" cy="0"/>
        </a:xfrm>
      </p:grpSpPr>
      <p:sp>
        <p:nvSpPr>
          <p:cNvPr id="1481" name="Google Shape;1481;p10"/>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
        <p:nvSpPr>
          <p:cNvPr id="1482" name="Google Shape;1482;p10"/>
          <p:cNvSpPr txBox="1">
            <a:spLocks noGrp="1"/>
          </p:cNvSpPr>
          <p:nvPr>
            <p:ph type="title"/>
          </p:nvPr>
        </p:nvSpPr>
        <p:spPr>
          <a:xfrm>
            <a:off x="950976" y="2694432"/>
            <a:ext cx="4986400" cy="14752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lt1"/>
              </a:buClr>
              <a:buSzPts val="2500"/>
              <a:buNone/>
              <a:defRPr b="1">
                <a:solidFill>
                  <a:schemeClr val="lt1"/>
                </a:solidFill>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163016238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2"/>
        </a:solidFill>
        <a:effectLst/>
      </p:bgPr>
    </p:bg>
    <p:spTree>
      <p:nvGrpSpPr>
        <p:cNvPr id="1" name="Shape 1483"/>
        <p:cNvGrpSpPr/>
        <p:nvPr/>
      </p:nvGrpSpPr>
      <p:grpSpPr>
        <a:xfrm>
          <a:off x="0" y="0"/>
          <a:ext cx="0" cy="0"/>
          <a:chOff x="0" y="0"/>
          <a:chExt cx="0" cy="0"/>
        </a:xfrm>
      </p:grpSpPr>
      <p:sp>
        <p:nvSpPr>
          <p:cNvPr id="1484" name="Google Shape;1484;p11"/>
          <p:cNvSpPr/>
          <p:nvPr/>
        </p:nvSpPr>
        <p:spPr>
          <a:xfrm flipH="1">
            <a:off x="9202178" y="991267"/>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85" name="Google Shape;1485;p11"/>
          <p:cNvGrpSpPr/>
          <p:nvPr/>
        </p:nvGrpSpPr>
        <p:grpSpPr>
          <a:xfrm>
            <a:off x="11411031" y="1140581"/>
            <a:ext cx="1308347" cy="569588"/>
            <a:chOff x="717275" y="488800"/>
            <a:chExt cx="415700" cy="180975"/>
          </a:xfrm>
        </p:grpSpPr>
        <p:sp>
          <p:nvSpPr>
            <p:cNvPr id="1486" name="Google Shape;1486;p1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7" name="Google Shape;1487;p1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8" name="Google Shape;1488;p1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9" name="Google Shape;1489;p1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0" name="Google Shape;1490;p1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91" name="Google Shape;1491;p11"/>
          <p:cNvGrpSpPr/>
          <p:nvPr/>
        </p:nvGrpSpPr>
        <p:grpSpPr>
          <a:xfrm flipH="1">
            <a:off x="-1414960" y="960659"/>
            <a:ext cx="15153963" cy="4198083"/>
            <a:chOff x="-223998" y="1146900"/>
            <a:chExt cx="9843645" cy="2295874"/>
          </a:xfrm>
        </p:grpSpPr>
        <p:sp>
          <p:nvSpPr>
            <p:cNvPr id="1492" name="Google Shape;1492;p11"/>
            <p:cNvSpPr/>
            <p:nvPr/>
          </p:nvSpPr>
          <p:spPr>
            <a:xfrm flipH="1">
              <a:off x="-223998" y="1146900"/>
              <a:ext cx="4950721"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3" name="Google Shape;1493;p11"/>
            <p:cNvSpPr/>
            <p:nvPr/>
          </p:nvSpPr>
          <p:spPr>
            <a:xfrm>
              <a:off x="4549246" y="1146900"/>
              <a:ext cx="5070400"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94" name="Google Shape;1494;p11"/>
          <p:cNvGrpSpPr/>
          <p:nvPr/>
        </p:nvGrpSpPr>
        <p:grpSpPr>
          <a:xfrm>
            <a:off x="7447230" y="723581"/>
            <a:ext cx="1308347" cy="569588"/>
            <a:chOff x="717275" y="488800"/>
            <a:chExt cx="415700" cy="180975"/>
          </a:xfrm>
        </p:grpSpPr>
        <p:sp>
          <p:nvSpPr>
            <p:cNvPr id="1495" name="Google Shape;1495;p1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6" name="Google Shape;1496;p1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7" name="Google Shape;1497;p1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8" name="Google Shape;1498;p1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9" name="Google Shape;1499;p1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500" name="Google Shape;1500;p11"/>
          <p:cNvGrpSpPr/>
          <p:nvPr/>
        </p:nvGrpSpPr>
        <p:grpSpPr>
          <a:xfrm>
            <a:off x="2428331" y="934081"/>
            <a:ext cx="1308347" cy="569588"/>
            <a:chOff x="717275" y="488800"/>
            <a:chExt cx="415700" cy="180975"/>
          </a:xfrm>
        </p:grpSpPr>
        <p:sp>
          <p:nvSpPr>
            <p:cNvPr id="1501" name="Google Shape;1501;p1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2" name="Google Shape;1502;p1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3" name="Google Shape;1503;p1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4" name="Google Shape;1504;p1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5" name="Google Shape;1505;p1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06" name="Google Shape;1506;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
        <p:nvSpPr>
          <p:cNvPr id="1507" name="Google Shape;1507;p11"/>
          <p:cNvSpPr/>
          <p:nvPr/>
        </p:nvSpPr>
        <p:spPr>
          <a:xfrm flipH="1">
            <a:off x="-248756" y="4675433"/>
            <a:ext cx="12471200" cy="2208000"/>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8" name="Google Shape;1508;p11"/>
          <p:cNvSpPr txBox="1">
            <a:spLocks noGrp="1"/>
          </p:cNvSpPr>
          <p:nvPr>
            <p:ph type="title" hasCustomPrompt="1"/>
          </p:nvPr>
        </p:nvSpPr>
        <p:spPr>
          <a:xfrm>
            <a:off x="1426467" y="3327400"/>
            <a:ext cx="9339200" cy="1578400"/>
          </a:xfrm>
          <a:prstGeom prst="rect">
            <a:avLst/>
          </a:prstGeom>
        </p:spPr>
        <p:txBody>
          <a:bodyPr spcFirstLastPara="1" wrap="square" lIns="91425" tIns="91425" rIns="91425" bIns="91425" anchor="b" anchorCtr="0">
            <a:noAutofit/>
          </a:bodyPr>
          <a:lstStyle>
            <a:lvl1pPr lvl="0" algn="ctr">
              <a:spcBef>
                <a:spcPts val="0"/>
              </a:spcBef>
              <a:spcAft>
                <a:spcPts val="0"/>
              </a:spcAft>
              <a:buSzPts val="7000"/>
              <a:buNone/>
              <a:defRPr sz="9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09" name="Google Shape;1509;p11"/>
          <p:cNvSpPr txBox="1">
            <a:spLocks noGrp="1"/>
          </p:cNvSpPr>
          <p:nvPr>
            <p:ph type="subTitle" idx="1"/>
          </p:nvPr>
        </p:nvSpPr>
        <p:spPr>
          <a:xfrm>
            <a:off x="1426500" y="4847167"/>
            <a:ext cx="9339200" cy="8552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Tree>
    <p:extLst>
      <p:ext uri="{BB962C8B-B14F-4D97-AF65-F5344CB8AC3E}">
        <p14:creationId xmlns:p14="http://schemas.microsoft.com/office/powerpoint/2010/main" val="15805452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3"/>
        </a:solidFill>
        <a:effectLst/>
      </p:bgPr>
    </p:bg>
    <p:spTree>
      <p:nvGrpSpPr>
        <p:cNvPr id="1" name="Shape 1204"/>
        <p:cNvGrpSpPr/>
        <p:nvPr/>
      </p:nvGrpSpPr>
      <p:grpSpPr>
        <a:xfrm>
          <a:off x="0" y="0"/>
          <a:ext cx="0" cy="0"/>
          <a:chOff x="0" y="0"/>
          <a:chExt cx="0" cy="0"/>
        </a:xfrm>
      </p:grpSpPr>
      <p:sp>
        <p:nvSpPr>
          <p:cNvPr id="1205" name="Google Shape;1205;p5"/>
          <p:cNvSpPr/>
          <p:nvPr/>
        </p:nvSpPr>
        <p:spPr>
          <a:xfrm>
            <a:off x="1" y="2955100"/>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5"/>
          <p:cNvSpPr/>
          <p:nvPr/>
        </p:nvSpPr>
        <p:spPr>
          <a:xfrm>
            <a:off x="5543168" y="2955100"/>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5"/>
          <p:cNvSpPr/>
          <p:nvPr/>
        </p:nvSpPr>
        <p:spPr>
          <a:xfrm flipH="1">
            <a:off x="1426333" y="-3033"/>
            <a:ext cx="9339200" cy="6858000"/>
          </a:xfrm>
          <a:prstGeom prst="parallelogram">
            <a:avLst>
              <a:gd name="adj" fmla="val 0"/>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08" name="Google Shape;1208;p5"/>
          <p:cNvGrpSpPr/>
          <p:nvPr/>
        </p:nvGrpSpPr>
        <p:grpSpPr>
          <a:xfrm flipH="1">
            <a:off x="-357367" y="1751147"/>
            <a:ext cx="1308347" cy="569588"/>
            <a:chOff x="717275" y="488800"/>
            <a:chExt cx="415700" cy="180975"/>
          </a:xfrm>
        </p:grpSpPr>
        <p:sp>
          <p:nvSpPr>
            <p:cNvPr id="1209" name="Google Shape;1209;p5"/>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5"/>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5"/>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5"/>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5"/>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214" name="Google Shape;1214;p5"/>
          <p:cNvGrpSpPr/>
          <p:nvPr/>
        </p:nvGrpSpPr>
        <p:grpSpPr>
          <a:xfrm flipH="1">
            <a:off x="11341867" y="690381"/>
            <a:ext cx="1308347" cy="569588"/>
            <a:chOff x="717275" y="488800"/>
            <a:chExt cx="415700" cy="180975"/>
          </a:xfrm>
        </p:grpSpPr>
        <p:sp>
          <p:nvSpPr>
            <p:cNvPr id="1215" name="Google Shape;1215;p5"/>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5"/>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5"/>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5"/>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5"/>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20" name="Google Shape;1220;p5"/>
          <p:cNvSpPr txBox="1">
            <a:spLocks noGrp="1"/>
          </p:cNvSpPr>
          <p:nvPr>
            <p:ph type="title"/>
          </p:nvPr>
        </p:nvSpPr>
        <p:spPr>
          <a:xfrm>
            <a:off x="2407667" y="597947"/>
            <a:ext cx="737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sz="3333"/>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1221" name="Google Shape;1221;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
        <p:nvSpPr>
          <p:cNvPr id="1222" name="Google Shape;1222;p5"/>
          <p:cNvSpPr txBox="1">
            <a:spLocks noGrp="1"/>
          </p:cNvSpPr>
          <p:nvPr>
            <p:ph type="subTitle" idx="1"/>
          </p:nvPr>
        </p:nvSpPr>
        <p:spPr>
          <a:xfrm>
            <a:off x="3954272" y="2621280"/>
            <a:ext cx="5059600" cy="573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800"/>
              <a:buFont typeface="Russo One"/>
              <a:buNone/>
              <a:defRPr sz="2400">
                <a:latin typeface="Russo One"/>
                <a:ea typeface="Russo One"/>
                <a:cs typeface="Russo One"/>
                <a:sym typeface="Russo One"/>
              </a:defRPr>
            </a:lvl1pPr>
            <a:lvl2pPr lvl="1">
              <a:lnSpc>
                <a:spcPct val="100000"/>
              </a:lnSpc>
              <a:spcBef>
                <a:spcPts val="2133"/>
              </a:spcBef>
              <a:spcAft>
                <a:spcPts val="0"/>
              </a:spcAft>
              <a:buSzPts val="1400"/>
              <a:buNone/>
              <a:defRPr/>
            </a:lvl2pPr>
            <a:lvl3pPr lvl="2">
              <a:lnSpc>
                <a:spcPct val="100000"/>
              </a:lnSpc>
              <a:spcBef>
                <a:spcPts val="2133"/>
              </a:spcBef>
              <a:spcAft>
                <a:spcPts val="0"/>
              </a:spcAft>
              <a:buSzPts val="1400"/>
              <a:buNone/>
              <a:defRPr/>
            </a:lvl3pPr>
            <a:lvl4pPr lvl="3">
              <a:lnSpc>
                <a:spcPct val="100000"/>
              </a:lnSpc>
              <a:spcBef>
                <a:spcPts val="2133"/>
              </a:spcBef>
              <a:spcAft>
                <a:spcPts val="0"/>
              </a:spcAft>
              <a:buSzPts val="1400"/>
              <a:buNone/>
              <a:defRPr/>
            </a:lvl4pPr>
            <a:lvl5pPr lvl="4">
              <a:lnSpc>
                <a:spcPct val="100000"/>
              </a:lnSpc>
              <a:spcBef>
                <a:spcPts val="2133"/>
              </a:spcBef>
              <a:spcAft>
                <a:spcPts val="0"/>
              </a:spcAft>
              <a:buSzPts val="1400"/>
              <a:buNone/>
              <a:defRPr/>
            </a:lvl5pPr>
            <a:lvl6pPr lvl="5">
              <a:lnSpc>
                <a:spcPct val="100000"/>
              </a:lnSpc>
              <a:spcBef>
                <a:spcPts val="2133"/>
              </a:spcBef>
              <a:spcAft>
                <a:spcPts val="0"/>
              </a:spcAft>
              <a:buSzPts val="1400"/>
              <a:buNone/>
              <a:defRPr/>
            </a:lvl6pPr>
            <a:lvl7pPr lvl="6">
              <a:lnSpc>
                <a:spcPct val="100000"/>
              </a:lnSpc>
              <a:spcBef>
                <a:spcPts val="2133"/>
              </a:spcBef>
              <a:spcAft>
                <a:spcPts val="0"/>
              </a:spcAft>
              <a:buSzPts val="1400"/>
              <a:buNone/>
              <a:defRPr/>
            </a:lvl7pPr>
            <a:lvl8pPr lvl="7">
              <a:lnSpc>
                <a:spcPct val="100000"/>
              </a:lnSpc>
              <a:spcBef>
                <a:spcPts val="2133"/>
              </a:spcBef>
              <a:spcAft>
                <a:spcPts val="0"/>
              </a:spcAft>
              <a:buSzPts val="1400"/>
              <a:buNone/>
              <a:defRPr/>
            </a:lvl8pPr>
            <a:lvl9pPr lvl="8">
              <a:lnSpc>
                <a:spcPct val="100000"/>
              </a:lnSpc>
              <a:spcBef>
                <a:spcPts val="2133"/>
              </a:spcBef>
              <a:spcAft>
                <a:spcPts val="2133"/>
              </a:spcAft>
              <a:buSzPts val="1400"/>
              <a:buNone/>
              <a:defRPr/>
            </a:lvl9pPr>
          </a:lstStyle>
          <a:p>
            <a:endParaRPr/>
          </a:p>
        </p:txBody>
      </p:sp>
      <p:sp>
        <p:nvSpPr>
          <p:cNvPr id="1223" name="Google Shape;1223;p5"/>
          <p:cNvSpPr txBox="1">
            <a:spLocks noGrp="1"/>
          </p:cNvSpPr>
          <p:nvPr>
            <p:ph type="subTitle" idx="2"/>
          </p:nvPr>
        </p:nvSpPr>
        <p:spPr>
          <a:xfrm>
            <a:off x="3954272" y="3023616"/>
            <a:ext cx="5413200" cy="1048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1224" name="Google Shape;1224;p5"/>
          <p:cNvSpPr txBox="1">
            <a:spLocks noGrp="1"/>
          </p:cNvSpPr>
          <p:nvPr>
            <p:ph type="subTitle" idx="3"/>
          </p:nvPr>
        </p:nvSpPr>
        <p:spPr>
          <a:xfrm>
            <a:off x="3954272" y="4352544"/>
            <a:ext cx="5059600" cy="57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Russo One"/>
              <a:buNone/>
              <a:defRPr sz="2400">
                <a:latin typeface="Russo One"/>
                <a:ea typeface="Russo One"/>
                <a:cs typeface="Russo One"/>
                <a:sym typeface="Russo One"/>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1225" name="Google Shape;1225;p5"/>
          <p:cNvSpPr txBox="1">
            <a:spLocks noGrp="1"/>
          </p:cNvSpPr>
          <p:nvPr>
            <p:ph type="subTitle" idx="4"/>
          </p:nvPr>
        </p:nvSpPr>
        <p:spPr>
          <a:xfrm>
            <a:off x="3954272" y="4754880"/>
            <a:ext cx="5413200" cy="104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191267965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10"/>
        <p:cNvGrpSpPr/>
        <p:nvPr/>
      </p:nvGrpSpPr>
      <p:grpSpPr>
        <a:xfrm>
          <a:off x="0" y="0"/>
          <a:ext cx="0" cy="0"/>
          <a:chOff x="0" y="0"/>
          <a:chExt cx="0" cy="0"/>
        </a:xfrm>
      </p:grpSpPr>
      <p:sp>
        <p:nvSpPr>
          <p:cNvPr id="1511" name="Google Shape;1511;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Tree>
    <p:extLst>
      <p:ext uri="{BB962C8B-B14F-4D97-AF65-F5344CB8AC3E}">
        <p14:creationId xmlns:p14="http://schemas.microsoft.com/office/powerpoint/2010/main" val="94412610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512"/>
        <p:cNvGrpSpPr/>
        <p:nvPr/>
      </p:nvGrpSpPr>
      <p:grpSpPr>
        <a:xfrm>
          <a:off x="0" y="0"/>
          <a:ext cx="0" cy="0"/>
          <a:chOff x="0" y="0"/>
          <a:chExt cx="0" cy="0"/>
        </a:xfrm>
      </p:grpSpPr>
      <p:sp>
        <p:nvSpPr>
          <p:cNvPr id="1513" name="Google Shape;1513;p13"/>
          <p:cNvSpPr/>
          <p:nvPr/>
        </p:nvSpPr>
        <p:spPr>
          <a:xfrm>
            <a:off x="1426460" y="719334"/>
            <a:ext cx="2774357" cy="1733973"/>
          </a:xfrm>
          <a:prstGeom prst="rect">
            <a:avLst/>
          </a:prstGeom>
        </p:spPr>
        <p:txBody>
          <a:bodyPr>
            <a:prstTxWarp prst="textPlain">
              <a:avLst/>
            </a:prstTxWarp>
          </a:bodyPr>
          <a:lstStyle/>
          <a:p>
            <a:pPr algn="ctr">
              <a:buClr>
                <a:srgbClr val="000000"/>
              </a:buClr>
              <a:buFont typeface="Arial"/>
              <a:buNone/>
            </a:pPr>
            <a:r>
              <a:rPr sz="1867" kern="0">
                <a:solidFill>
                  <a:srgbClr val="E4F3F5"/>
                </a:solidFill>
                <a:latin typeface="Russo One"/>
                <a:cs typeface="Arial"/>
                <a:sym typeface="Arial"/>
              </a:rPr>
              <a:t>“</a:t>
            </a:r>
          </a:p>
        </p:txBody>
      </p:sp>
      <p:sp>
        <p:nvSpPr>
          <p:cNvPr id="1514" name="Google Shape;1514;p13"/>
          <p:cNvSpPr/>
          <p:nvPr/>
        </p:nvSpPr>
        <p:spPr>
          <a:xfrm>
            <a:off x="6096000" y="719333"/>
            <a:ext cx="6094800" cy="5413200"/>
          </a:xfrm>
          <a:prstGeom prst="rect">
            <a:avLst/>
          </a:pr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5" name="Google Shape;1515;p13"/>
          <p:cNvSpPr txBox="1">
            <a:spLocks noGrp="1"/>
          </p:cNvSpPr>
          <p:nvPr>
            <p:ph type="title"/>
          </p:nvPr>
        </p:nvSpPr>
        <p:spPr>
          <a:xfrm>
            <a:off x="1426467" y="4730496"/>
            <a:ext cx="3742800" cy="10120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sz="2400"/>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1516" name="Google Shape;1516;p13"/>
          <p:cNvSpPr txBox="1">
            <a:spLocks noGrp="1"/>
          </p:cNvSpPr>
          <p:nvPr>
            <p:ph type="subTitle" idx="1"/>
          </p:nvPr>
        </p:nvSpPr>
        <p:spPr>
          <a:xfrm>
            <a:off x="1426467" y="2084832"/>
            <a:ext cx="3742800" cy="20728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sz="2400"/>
            </a:lvl1pPr>
            <a:lvl2pPr lvl="1">
              <a:spcBef>
                <a:spcPts val="2133"/>
              </a:spcBef>
              <a:spcAft>
                <a:spcPts val="0"/>
              </a:spcAft>
              <a:buSzPts val="1800"/>
              <a:buNone/>
              <a:defRPr sz="2400"/>
            </a:lvl2pPr>
            <a:lvl3pPr lvl="2">
              <a:spcBef>
                <a:spcPts val="2133"/>
              </a:spcBef>
              <a:spcAft>
                <a:spcPts val="0"/>
              </a:spcAft>
              <a:buSzPts val="1800"/>
              <a:buNone/>
              <a:defRPr sz="2400"/>
            </a:lvl3pPr>
            <a:lvl4pPr lvl="3">
              <a:spcBef>
                <a:spcPts val="2133"/>
              </a:spcBef>
              <a:spcAft>
                <a:spcPts val="0"/>
              </a:spcAft>
              <a:buSzPts val="1800"/>
              <a:buNone/>
              <a:defRPr sz="2400"/>
            </a:lvl4pPr>
            <a:lvl5pPr lvl="4">
              <a:spcBef>
                <a:spcPts val="2133"/>
              </a:spcBef>
              <a:spcAft>
                <a:spcPts val="0"/>
              </a:spcAft>
              <a:buSzPts val="1800"/>
              <a:buNone/>
              <a:defRPr sz="2400"/>
            </a:lvl5pPr>
            <a:lvl6pPr lvl="5">
              <a:spcBef>
                <a:spcPts val="2133"/>
              </a:spcBef>
              <a:spcAft>
                <a:spcPts val="0"/>
              </a:spcAft>
              <a:buSzPts val="1800"/>
              <a:buNone/>
              <a:defRPr sz="2400"/>
            </a:lvl6pPr>
            <a:lvl7pPr lvl="6">
              <a:spcBef>
                <a:spcPts val="2133"/>
              </a:spcBef>
              <a:spcAft>
                <a:spcPts val="0"/>
              </a:spcAft>
              <a:buSzPts val="1800"/>
              <a:buNone/>
              <a:defRPr sz="2400"/>
            </a:lvl7pPr>
            <a:lvl8pPr lvl="7">
              <a:spcBef>
                <a:spcPts val="2133"/>
              </a:spcBef>
              <a:spcAft>
                <a:spcPts val="0"/>
              </a:spcAft>
              <a:buSzPts val="1800"/>
              <a:buNone/>
              <a:defRPr sz="2400"/>
            </a:lvl8pPr>
            <a:lvl9pPr lvl="8">
              <a:spcBef>
                <a:spcPts val="2133"/>
              </a:spcBef>
              <a:spcAft>
                <a:spcPts val="2133"/>
              </a:spcAft>
              <a:buSzPts val="1800"/>
              <a:buNone/>
              <a:defRPr sz="2400"/>
            </a:lvl9pPr>
          </a:lstStyle>
          <a:p>
            <a:endParaRPr/>
          </a:p>
        </p:txBody>
      </p:sp>
      <p:sp>
        <p:nvSpPr>
          <p:cNvPr id="1517" name="Google Shape;1517;p13"/>
          <p:cNvSpPr/>
          <p:nvPr/>
        </p:nvSpPr>
        <p:spPr>
          <a:xfrm flipH="1">
            <a:off x="11719657" y="2018306"/>
            <a:ext cx="668467" cy="403753"/>
          </a:xfrm>
          <a:custGeom>
            <a:avLst/>
            <a:gdLst/>
            <a:ahLst/>
            <a:cxnLst/>
            <a:rect l="l" t="t" r="r" b="b"/>
            <a:pathLst>
              <a:path w="15798" h="9542" extrusionOk="0">
                <a:moveTo>
                  <a:pt x="10755" y="1"/>
                </a:moveTo>
                <a:cubicBezTo>
                  <a:pt x="10065" y="1"/>
                  <a:pt x="9437" y="252"/>
                  <a:pt x="8977" y="691"/>
                </a:cubicBezTo>
                <a:cubicBezTo>
                  <a:pt x="8684" y="482"/>
                  <a:pt x="8307" y="356"/>
                  <a:pt x="7910" y="356"/>
                </a:cubicBezTo>
                <a:cubicBezTo>
                  <a:pt x="7135" y="356"/>
                  <a:pt x="6487" y="858"/>
                  <a:pt x="6257" y="1549"/>
                </a:cubicBezTo>
                <a:cubicBezTo>
                  <a:pt x="5775" y="1089"/>
                  <a:pt x="5127" y="796"/>
                  <a:pt x="4394" y="796"/>
                </a:cubicBezTo>
                <a:cubicBezTo>
                  <a:pt x="2951" y="796"/>
                  <a:pt x="1779" y="1967"/>
                  <a:pt x="1779" y="3411"/>
                </a:cubicBezTo>
                <a:cubicBezTo>
                  <a:pt x="1779" y="3704"/>
                  <a:pt x="1821" y="3997"/>
                  <a:pt x="1926" y="4269"/>
                </a:cubicBezTo>
                <a:lnTo>
                  <a:pt x="1758" y="4269"/>
                </a:lnTo>
                <a:cubicBezTo>
                  <a:pt x="796" y="4269"/>
                  <a:pt x="1" y="5043"/>
                  <a:pt x="1" y="6027"/>
                </a:cubicBezTo>
                <a:cubicBezTo>
                  <a:pt x="1" y="6989"/>
                  <a:pt x="796" y="7784"/>
                  <a:pt x="1758" y="7784"/>
                </a:cubicBezTo>
                <a:cubicBezTo>
                  <a:pt x="1967" y="7784"/>
                  <a:pt x="2156" y="7742"/>
                  <a:pt x="2323" y="7679"/>
                </a:cubicBezTo>
                <a:cubicBezTo>
                  <a:pt x="2553" y="8579"/>
                  <a:pt x="3369" y="9228"/>
                  <a:pt x="4311" y="9228"/>
                </a:cubicBezTo>
                <a:cubicBezTo>
                  <a:pt x="4918" y="9228"/>
                  <a:pt x="5441" y="8977"/>
                  <a:pt x="5817" y="8579"/>
                </a:cubicBezTo>
                <a:cubicBezTo>
                  <a:pt x="6110" y="9144"/>
                  <a:pt x="6696" y="9542"/>
                  <a:pt x="7387" y="9542"/>
                </a:cubicBezTo>
                <a:cubicBezTo>
                  <a:pt x="7972" y="9542"/>
                  <a:pt x="8496" y="9249"/>
                  <a:pt x="8809" y="8788"/>
                </a:cubicBezTo>
                <a:cubicBezTo>
                  <a:pt x="9081" y="8977"/>
                  <a:pt x="9416" y="9081"/>
                  <a:pt x="9751" y="9081"/>
                </a:cubicBezTo>
                <a:cubicBezTo>
                  <a:pt x="10588" y="9081"/>
                  <a:pt x="11299" y="8496"/>
                  <a:pt x="11467" y="7721"/>
                </a:cubicBezTo>
                <a:cubicBezTo>
                  <a:pt x="11927" y="8119"/>
                  <a:pt x="12534" y="8349"/>
                  <a:pt x="13182" y="8349"/>
                </a:cubicBezTo>
                <a:cubicBezTo>
                  <a:pt x="14626" y="8349"/>
                  <a:pt x="15798" y="7177"/>
                  <a:pt x="15798" y="5734"/>
                </a:cubicBezTo>
                <a:cubicBezTo>
                  <a:pt x="15798" y="4332"/>
                  <a:pt x="14710" y="3202"/>
                  <a:pt x="13329" y="3118"/>
                </a:cubicBezTo>
                <a:cubicBezTo>
                  <a:pt x="13350" y="2951"/>
                  <a:pt x="13371" y="2783"/>
                  <a:pt x="13371" y="2616"/>
                </a:cubicBezTo>
                <a:cubicBezTo>
                  <a:pt x="13371" y="1172"/>
                  <a:pt x="12199" y="1"/>
                  <a:pt x="10755"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8" name="Google Shape;1518;p13"/>
          <p:cNvSpPr/>
          <p:nvPr/>
        </p:nvSpPr>
        <p:spPr>
          <a:xfrm flipH="1">
            <a:off x="9664754" y="1365792"/>
            <a:ext cx="303725" cy="183301"/>
          </a:xfrm>
          <a:custGeom>
            <a:avLst/>
            <a:gdLst/>
            <a:ahLst/>
            <a:cxnLst/>
            <a:rect l="l" t="t" r="r" b="b"/>
            <a:pathLst>
              <a:path w="7178" h="4332" extrusionOk="0">
                <a:moveTo>
                  <a:pt x="4876" y="1"/>
                </a:moveTo>
                <a:cubicBezTo>
                  <a:pt x="4562" y="1"/>
                  <a:pt x="4290" y="126"/>
                  <a:pt x="4060" y="315"/>
                </a:cubicBezTo>
                <a:cubicBezTo>
                  <a:pt x="3934" y="210"/>
                  <a:pt x="3767" y="147"/>
                  <a:pt x="3579" y="147"/>
                </a:cubicBezTo>
                <a:cubicBezTo>
                  <a:pt x="3223" y="147"/>
                  <a:pt x="2930" y="377"/>
                  <a:pt x="2825" y="712"/>
                </a:cubicBezTo>
                <a:cubicBezTo>
                  <a:pt x="2616" y="482"/>
                  <a:pt x="2323" y="357"/>
                  <a:pt x="1989" y="357"/>
                </a:cubicBezTo>
                <a:cubicBezTo>
                  <a:pt x="1340" y="357"/>
                  <a:pt x="796" y="880"/>
                  <a:pt x="796" y="1549"/>
                </a:cubicBezTo>
                <a:cubicBezTo>
                  <a:pt x="796" y="1675"/>
                  <a:pt x="817" y="1821"/>
                  <a:pt x="859" y="1947"/>
                </a:cubicBezTo>
                <a:lnTo>
                  <a:pt x="796" y="1947"/>
                </a:lnTo>
                <a:cubicBezTo>
                  <a:pt x="356" y="1947"/>
                  <a:pt x="1" y="2302"/>
                  <a:pt x="1" y="2742"/>
                </a:cubicBezTo>
                <a:cubicBezTo>
                  <a:pt x="1" y="3181"/>
                  <a:pt x="356" y="3537"/>
                  <a:pt x="796" y="3537"/>
                </a:cubicBezTo>
                <a:cubicBezTo>
                  <a:pt x="880" y="3537"/>
                  <a:pt x="963" y="3516"/>
                  <a:pt x="1047" y="3495"/>
                </a:cubicBezTo>
                <a:cubicBezTo>
                  <a:pt x="1152" y="3893"/>
                  <a:pt x="1528" y="4186"/>
                  <a:pt x="1947" y="4186"/>
                </a:cubicBezTo>
                <a:cubicBezTo>
                  <a:pt x="2219" y="4186"/>
                  <a:pt x="2470" y="4081"/>
                  <a:pt x="2637" y="3893"/>
                </a:cubicBezTo>
                <a:cubicBezTo>
                  <a:pt x="2763" y="4165"/>
                  <a:pt x="3035" y="4332"/>
                  <a:pt x="3349" y="4332"/>
                </a:cubicBezTo>
                <a:cubicBezTo>
                  <a:pt x="3621" y="4332"/>
                  <a:pt x="3851" y="4206"/>
                  <a:pt x="3997" y="3997"/>
                </a:cubicBezTo>
                <a:cubicBezTo>
                  <a:pt x="4123" y="4081"/>
                  <a:pt x="4269" y="4123"/>
                  <a:pt x="4437" y="4123"/>
                </a:cubicBezTo>
                <a:cubicBezTo>
                  <a:pt x="4813" y="4123"/>
                  <a:pt x="5127" y="3872"/>
                  <a:pt x="5211" y="3516"/>
                </a:cubicBezTo>
                <a:cubicBezTo>
                  <a:pt x="5420" y="3683"/>
                  <a:pt x="5692" y="3788"/>
                  <a:pt x="5985" y="3788"/>
                </a:cubicBezTo>
                <a:cubicBezTo>
                  <a:pt x="6634" y="3788"/>
                  <a:pt x="7178" y="3265"/>
                  <a:pt x="7178" y="2595"/>
                </a:cubicBezTo>
                <a:cubicBezTo>
                  <a:pt x="7178" y="1968"/>
                  <a:pt x="6675" y="1445"/>
                  <a:pt x="6048" y="1424"/>
                </a:cubicBezTo>
                <a:cubicBezTo>
                  <a:pt x="6069" y="1340"/>
                  <a:pt x="6069" y="1256"/>
                  <a:pt x="6069" y="1193"/>
                </a:cubicBezTo>
                <a:cubicBezTo>
                  <a:pt x="6069" y="524"/>
                  <a:pt x="5546" y="1"/>
                  <a:pt x="487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9" name="Google Shape;1519;p13"/>
          <p:cNvSpPr/>
          <p:nvPr/>
        </p:nvSpPr>
        <p:spPr>
          <a:xfrm flipH="1">
            <a:off x="6359743" y="1926232"/>
            <a:ext cx="845548" cy="510891"/>
          </a:xfrm>
          <a:custGeom>
            <a:avLst/>
            <a:gdLst/>
            <a:ahLst/>
            <a:cxnLst/>
            <a:rect l="l" t="t" r="r" b="b"/>
            <a:pathLst>
              <a:path w="19983" h="12074" extrusionOk="0">
                <a:moveTo>
                  <a:pt x="10651" y="0"/>
                </a:moveTo>
                <a:cubicBezTo>
                  <a:pt x="9918" y="0"/>
                  <a:pt x="9249" y="356"/>
                  <a:pt x="8851" y="942"/>
                </a:cubicBezTo>
                <a:cubicBezTo>
                  <a:pt x="8495" y="712"/>
                  <a:pt x="8077" y="586"/>
                  <a:pt x="7638" y="586"/>
                </a:cubicBezTo>
                <a:cubicBezTo>
                  <a:pt x="6591" y="586"/>
                  <a:pt x="5713" y="1319"/>
                  <a:pt x="5482" y="2302"/>
                </a:cubicBezTo>
                <a:cubicBezTo>
                  <a:pt x="4897" y="1800"/>
                  <a:pt x="4143" y="1507"/>
                  <a:pt x="3306" y="1507"/>
                </a:cubicBezTo>
                <a:cubicBezTo>
                  <a:pt x="1486" y="1507"/>
                  <a:pt x="0" y="2972"/>
                  <a:pt x="0" y="4813"/>
                </a:cubicBezTo>
                <a:cubicBezTo>
                  <a:pt x="0" y="6570"/>
                  <a:pt x="1381" y="8014"/>
                  <a:pt x="3139" y="8119"/>
                </a:cubicBezTo>
                <a:cubicBezTo>
                  <a:pt x="3097" y="8328"/>
                  <a:pt x="3076" y="8537"/>
                  <a:pt x="3076" y="8747"/>
                </a:cubicBezTo>
                <a:cubicBezTo>
                  <a:pt x="3076" y="10588"/>
                  <a:pt x="4541" y="12073"/>
                  <a:pt x="6382" y="12073"/>
                </a:cubicBezTo>
                <a:cubicBezTo>
                  <a:pt x="7240" y="12073"/>
                  <a:pt x="8035" y="11718"/>
                  <a:pt x="8642" y="11174"/>
                </a:cubicBezTo>
                <a:cubicBezTo>
                  <a:pt x="8998" y="11446"/>
                  <a:pt x="9458" y="11613"/>
                  <a:pt x="9960" y="11613"/>
                </a:cubicBezTo>
                <a:cubicBezTo>
                  <a:pt x="10964" y="11613"/>
                  <a:pt x="11780" y="10985"/>
                  <a:pt x="12073" y="10086"/>
                </a:cubicBezTo>
                <a:cubicBezTo>
                  <a:pt x="12680" y="10692"/>
                  <a:pt x="13517" y="11069"/>
                  <a:pt x="14417" y="11069"/>
                </a:cubicBezTo>
                <a:cubicBezTo>
                  <a:pt x="16258" y="11069"/>
                  <a:pt x="17744" y="9583"/>
                  <a:pt x="17744" y="7763"/>
                </a:cubicBezTo>
                <a:cubicBezTo>
                  <a:pt x="17744" y="7366"/>
                  <a:pt x="17660" y="7010"/>
                  <a:pt x="17555" y="6654"/>
                </a:cubicBezTo>
                <a:lnTo>
                  <a:pt x="17555" y="6654"/>
                </a:lnTo>
                <a:cubicBezTo>
                  <a:pt x="17618" y="6675"/>
                  <a:pt x="17681" y="6675"/>
                  <a:pt x="17744" y="6675"/>
                </a:cubicBezTo>
                <a:cubicBezTo>
                  <a:pt x="18978" y="6675"/>
                  <a:pt x="19982" y="5671"/>
                  <a:pt x="19982" y="4436"/>
                </a:cubicBezTo>
                <a:cubicBezTo>
                  <a:pt x="19982" y="3223"/>
                  <a:pt x="18978" y="2218"/>
                  <a:pt x="17744" y="2218"/>
                </a:cubicBezTo>
                <a:cubicBezTo>
                  <a:pt x="17513" y="2218"/>
                  <a:pt x="17262" y="2260"/>
                  <a:pt x="17032" y="2344"/>
                </a:cubicBezTo>
                <a:cubicBezTo>
                  <a:pt x="16739" y="1214"/>
                  <a:pt x="15735" y="398"/>
                  <a:pt x="14521" y="398"/>
                </a:cubicBezTo>
                <a:cubicBezTo>
                  <a:pt x="13768" y="398"/>
                  <a:pt x="13099" y="712"/>
                  <a:pt x="12638" y="1214"/>
                </a:cubicBezTo>
                <a:cubicBezTo>
                  <a:pt x="12262" y="482"/>
                  <a:pt x="11529" y="0"/>
                  <a:pt x="10651"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0" name="Google Shape;1520;p13"/>
          <p:cNvSpPr/>
          <p:nvPr/>
        </p:nvSpPr>
        <p:spPr>
          <a:xfrm flipH="1">
            <a:off x="8792675" y="1641167"/>
            <a:ext cx="703036" cy="424995"/>
          </a:xfrm>
          <a:custGeom>
            <a:avLst/>
            <a:gdLst/>
            <a:ahLst/>
            <a:cxnLst/>
            <a:rect l="l" t="t" r="r" b="b"/>
            <a:pathLst>
              <a:path w="16615" h="10044" extrusionOk="0">
                <a:moveTo>
                  <a:pt x="11321" y="0"/>
                </a:moveTo>
                <a:cubicBezTo>
                  <a:pt x="10588" y="0"/>
                  <a:pt x="9940" y="293"/>
                  <a:pt x="9438" y="753"/>
                </a:cubicBezTo>
                <a:cubicBezTo>
                  <a:pt x="9124" y="502"/>
                  <a:pt x="8747" y="377"/>
                  <a:pt x="8329" y="377"/>
                </a:cubicBezTo>
                <a:cubicBezTo>
                  <a:pt x="7513" y="377"/>
                  <a:pt x="6822" y="900"/>
                  <a:pt x="6571" y="1653"/>
                </a:cubicBezTo>
                <a:cubicBezTo>
                  <a:pt x="6069" y="1151"/>
                  <a:pt x="5378" y="837"/>
                  <a:pt x="4625" y="837"/>
                </a:cubicBezTo>
                <a:cubicBezTo>
                  <a:pt x="3098" y="837"/>
                  <a:pt x="1863" y="2071"/>
                  <a:pt x="1863" y="3578"/>
                </a:cubicBezTo>
                <a:cubicBezTo>
                  <a:pt x="1863" y="3913"/>
                  <a:pt x="1926" y="4206"/>
                  <a:pt x="2031" y="4499"/>
                </a:cubicBezTo>
                <a:lnTo>
                  <a:pt x="1863" y="4499"/>
                </a:lnTo>
                <a:cubicBezTo>
                  <a:pt x="838" y="4499"/>
                  <a:pt x="1" y="5315"/>
                  <a:pt x="1" y="6340"/>
                </a:cubicBezTo>
                <a:cubicBezTo>
                  <a:pt x="1" y="7365"/>
                  <a:pt x="838" y="8181"/>
                  <a:pt x="1863" y="8181"/>
                </a:cubicBezTo>
                <a:cubicBezTo>
                  <a:pt x="2072" y="8181"/>
                  <a:pt x="2261" y="8160"/>
                  <a:pt x="2449" y="8097"/>
                </a:cubicBezTo>
                <a:cubicBezTo>
                  <a:pt x="2700" y="9018"/>
                  <a:pt x="3537" y="9709"/>
                  <a:pt x="4541" y="9709"/>
                </a:cubicBezTo>
                <a:cubicBezTo>
                  <a:pt x="5169" y="9709"/>
                  <a:pt x="5713" y="9458"/>
                  <a:pt x="6111" y="9039"/>
                </a:cubicBezTo>
                <a:cubicBezTo>
                  <a:pt x="6425" y="9625"/>
                  <a:pt x="7052" y="10043"/>
                  <a:pt x="7764" y="10043"/>
                </a:cubicBezTo>
                <a:cubicBezTo>
                  <a:pt x="8391" y="10043"/>
                  <a:pt x="8935" y="9730"/>
                  <a:pt x="9270" y="9248"/>
                </a:cubicBezTo>
                <a:cubicBezTo>
                  <a:pt x="9563" y="9437"/>
                  <a:pt x="9898" y="9562"/>
                  <a:pt x="10274" y="9562"/>
                </a:cubicBezTo>
                <a:cubicBezTo>
                  <a:pt x="11153" y="9562"/>
                  <a:pt x="11886" y="8934"/>
                  <a:pt x="12074" y="8118"/>
                </a:cubicBezTo>
                <a:cubicBezTo>
                  <a:pt x="12555" y="8537"/>
                  <a:pt x="13183" y="8788"/>
                  <a:pt x="13873" y="8788"/>
                </a:cubicBezTo>
                <a:cubicBezTo>
                  <a:pt x="15380" y="8788"/>
                  <a:pt x="16614" y="7553"/>
                  <a:pt x="16614" y="6047"/>
                </a:cubicBezTo>
                <a:cubicBezTo>
                  <a:pt x="16614" y="4561"/>
                  <a:pt x="15464" y="3369"/>
                  <a:pt x="14020" y="3285"/>
                </a:cubicBezTo>
                <a:cubicBezTo>
                  <a:pt x="14041" y="3118"/>
                  <a:pt x="14062" y="2929"/>
                  <a:pt x="14062" y="2762"/>
                </a:cubicBezTo>
                <a:cubicBezTo>
                  <a:pt x="14062" y="1235"/>
                  <a:pt x="12827" y="0"/>
                  <a:pt x="11321"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1" name="Google Shape;1521;p13"/>
          <p:cNvSpPr/>
          <p:nvPr/>
        </p:nvSpPr>
        <p:spPr>
          <a:xfrm flipH="1">
            <a:off x="6281845" y="2080295"/>
            <a:ext cx="6638369" cy="3497155"/>
          </a:xfrm>
          <a:custGeom>
            <a:avLst/>
            <a:gdLst/>
            <a:ahLst/>
            <a:cxnLst/>
            <a:rect l="l" t="t" r="r" b="b"/>
            <a:pathLst>
              <a:path w="156886" h="82649" extrusionOk="0">
                <a:moveTo>
                  <a:pt x="120458" y="0"/>
                </a:moveTo>
                <a:lnTo>
                  <a:pt x="118826" y="2323"/>
                </a:lnTo>
                <a:lnTo>
                  <a:pt x="120123" y="2323"/>
                </a:lnTo>
                <a:lnTo>
                  <a:pt x="120123" y="3494"/>
                </a:lnTo>
                <a:lnTo>
                  <a:pt x="118993" y="3494"/>
                </a:lnTo>
                <a:lnTo>
                  <a:pt x="118993" y="23225"/>
                </a:lnTo>
                <a:lnTo>
                  <a:pt x="113992" y="21070"/>
                </a:lnTo>
                <a:lnTo>
                  <a:pt x="113992" y="23393"/>
                </a:lnTo>
                <a:lnTo>
                  <a:pt x="108845" y="21154"/>
                </a:lnTo>
                <a:lnTo>
                  <a:pt x="108845" y="23477"/>
                </a:lnTo>
                <a:lnTo>
                  <a:pt x="103698" y="21259"/>
                </a:lnTo>
                <a:lnTo>
                  <a:pt x="103698" y="23581"/>
                </a:lnTo>
                <a:lnTo>
                  <a:pt x="98551" y="21363"/>
                </a:lnTo>
                <a:lnTo>
                  <a:pt x="98551" y="40466"/>
                </a:lnTo>
                <a:lnTo>
                  <a:pt x="90872" y="41010"/>
                </a:lnTo>
                <a:lnTo>
                  <a:pt x="90872" y="25213"/>
                </a:lnTo>
                <a:lnTo>
                  <a:pt x="89177" y="25213"/>
                </a:lnTo>
                <a:lnTo>
                  <a:pt x="89177" y="24272"/>
                </a:lnTo>
                <a:lnTo>
                  <a:pt x="90725" y="24272"/>
                </a:lnTo>
                <a:lnTo>
                  <a:pt x="89010" y="22012"/>
                </a:lnTo>
                <a:lnTo>
                  <a:pt x="82607" y="22012"/>
                </a:lnTo>
                <a:lnTo>
                  <a:pt x="81038" y="24272"/>
                </a:lnTo>
                <a:lnTo>
                  <a:pt x="82293" y="24272"/>
                </a:lnTo>
                <a:lnTo>
                  <a:pt x="82293" y="25213"/>
                </a:lnTo>
                <a:lnTo>
                  <a:pt x="80849" y="25213"/>
                </a:lnTo>
                <a:lnTo>
                  <a:pt x="80849" y="41178"/>
                </a:lnTo>
                <a:lnTo>
                  <a:pt x="71664" y="43103"/>
                </a:lnTo>
                <a:lnTo>
                  <a:pt x="71664" y="3494"/>
                </a:lnTo>
                <a:lnTo>
                  <a:pt x="70429" y="3494"/>
                </a:lnTo>
                <a:lnTo>
                  <a:pt x="70429" y="2386"/>
                </a:lnTo>
                <a:lnTo>
                  <a:pt x="71957" y="2386"/>
                </a:lnTo>
                <a:lnTo>
                  <a:pt x="70241" y="147"/>
                </a:lnTo>
                <a:lnTo>
                  <a:pt x="63838" y="147"/>
                </a:lnTo>
                <a:lnTo>
                  <a:pt x="62269" y="2386"/>
                </a:lnTo>
                <a:lnTo>
                  <a:pt x="63525" y="2386"/>
                </a:lnTo>
                <a:lnTo>
                  <a:pt x="63525" y="3494"/>
                </a:lnTo>
                <a:lnTo>
                  <a:pt x="62646" y="3494"/>
                </a:lnTo>
                <a:lnTo>
                  <a:pt x="62646" y="22619"/>
                </a:lnTo>
                <a:lnTo>
                  <a:pt x="55887" y="22619"/>
                </a:lnTo>
                <a:lnTo>
                  <a:pt x="55887" y="27075"/>
                </a:lnTo>
                <a:lnTo>
                  <a:pt x="55741" y="46597"/>
                </a:lnTo>
                <a:lnTo>
                  <a:pt x="52853" y="46534"/>
                </a:lnTo>
                <a:lnTo>
                  <a:pt x="50343" y="46534"/>
                </a:lnTo>
                <a:lnTo>
                  <a:pt x="50343" y="44275"/>
                </a:lnTo>
                <a:cubicBezTo>
                  <a:pt x="52435" y="43940"/>
                  <a:pt x="54025" y="42475"/>
                  <a:pt x="54025" y="40738"/>
                </a:cubicBezTo>
                <a:cubicBezTo>
                  <a:pt x="54025" y="38981"/>
                  <a:pt x="52435" y="37516"/>
                  <a:pt x="50343" y="37181"/>
                </a:cubicBezTo>
                <a:lnTo>
                  <a:pt x="50343" y="33206"/>
                </a:lnTo>
                <a:lnTo>
                  <a:pt x="48501" y="33206"/>
                </a:lnTo>
                <a:lnTo>
                  <a:pt x="48501" y="37202"/>
                </a:lnTo>
                <a:cubicBezTo>
                  <a:pt x="46451" y="37558"/>
                  <a:pt x="44923" y="39002"/>
                  <a:pt x="44923" y="40738"/>
                </a:cubicBezTo>
                <a:cubicBezTo>
                  <a:pt x="44923" y="42454"/>
                  <a:pt x="46451" y="43898"/>
                  <a:pt x="48501" y="44254"/>
                </a:cubicBezTo>
                <a:lnTo>
                  <a:pt x="48501" y="46534"/>
                </a:lnTo>
                <a:lnTo>
                  <a:pt x="45551" y="46534"/>
                </a:lnTo>
                <a:lnTo>
                  <a:pt x="45551" y="45802"/>
                </a:lnTo>
                <a:cubicBezTo>
                  <a:pt x="45551" y="45802"/>
                  <a:pt x="43961" y="42538"/>
                  <a:pt x="42413" y="42538"/>
                </a:cubicBezTo>
                <a:cubicBezTo>
                  <a:pt x="40843" y="42538"/>
                  <a:pt x="39504" y="45802"/>
                  <a:pt x="39504" y="45802"/>
                </a:cubicBezTo>
                <a:cubicBezTo>
                  <a:pt x="39504" y="45802"/>
                  <a:pt x="37893" y="42538"/>
                  <a:pt x="36345" y="42538"/>
                </a:cubicBezTo>
                <a:cubicBezTo>
                  <a:pt x="34775" y="42538"/>
                  <a:pt x="33436" y="45802"/>
                  <a:pt x="33436" y="45802"/>
                </a:cubicBezTo>
                <a:cubicBezTo>
                  <a:pt x="33436" y="45802"/>
                  <a:pt x="31846" y="42538"/>
                  <a:pt x="30277" y="42538"/>
                </a:cubicBezTo>
                <a:cubicBezTo>
                  <a:pt x="29084" y="42538"/>
                  <a:pt x="27996" y="44484"/>
                  <a:pt x="27557" y="45363"/>
                </a:cubicBezTo>
                <a:lnTo>
                  <a:pt x="27557" y="41952"/>
                </a:lnTo>
                <a:lnTo>
                  <a:pt x="28477" y="41952"/>
                </a:lnTo>
                <a:lnTo>
                  <a:pt x="28477" y="40069"/>
                </a:lnTo>
                <a:lnTo>
                  <a:pt x="19585" y="40069"/>
                </a:lnTo>
                <a:lnTo>
                  <a:pt x="19585" y="41952"/>
                </a:lnTo>
                <a:lnTo>
                  <a:pt x="20401" y="41952"/>
                </a:lnTo>
                <a:lnTo>
                  <a:pt x="20401" y="48522"/>
                </a:lnTo>
                <a:lnTo>
                  <a:pt x="9667" y="48522"/>
                </a:lnTo>
                <a:lnTo>
                  <a:pt x="9667" y="28394"/>
                </a:lnTo>
                <a:lnTo>
                  <a:pt x="3599" y="25778"/>
                </a:lnTo>
                <a:lnTo>
                  <a:pt x="3599" y="44212"/>
                </a:lnTo>
                <a:lnTo>
                  <a:pt x="0" y="44212"/>
                </a:lnTo>
                <a:lnTo>
                  <a:pt x="0" y="82648"/>
                </a:lnTo>
                <a:lnTo>
                  <a:pt x="156551" y="82648"/>
                </a:lnTo>
                <a:lnTo>
                  <a:pt x="156551" y="15379"/>
                </a:lnTo>
                <a:lnTo>
                  <a:pt x="155819" y="15379"/>
                </a:lnTo>
                <a:lnTo>
                  <a:pt x="155819" y="14458"/>
                </a:lnTo>
                <a:lnTo>
                  <a:pt x="156886" y="14458"/>
                </a:lnTo>
                <a:lnTo>
                  <a:pt x="155693" y="12889"/>
                </a:lnTo>
                <a:lnTo>
                  <a:pt x="151215" y="12889"/>
                </a:lnTo>
                <a:lnTo>
                  <a:pt x="150106" y="14458"/>
                </a:lnTo>
                <a:lnTo>
                  <a:pt x="150985" y="14458"/>
                </a:lnTo>
                <a:lnTo>
                  <a:pt x="150985" y="15379"/>
                </a:lnTo>
                <a:lnTo>
                  <a:pt x="150274" y="15379"/>
                </a:lnTo>
                <a:lnTo>
                  <a:pt x="150274" y="41345"/>
                </a:lnTo>
                <a:lnTo>
                  <a:pt x="142239" y="41345"/>
                </a:lnTo>
                <a:lnTo>
                  <a:pt x="142239" y="49192"/>
                </a:lnTo>
                <a:lnTo>
                  <a:pt x="136360" y="49192"/>
                </a:lnTo>
                <a:lnTo>
                  <a:pt x="136360" y="34901"/>
                </a:lnTo>
                <a:lnTo>
                  <a:pt x="129015" y="19940"/>
                </a:lnTo>
                <a:lnTo>
                  <a:pt x="129015" y="3494"/>
                </a:lnTo>
                <a:lnTo>
                  <a:pt x="127279" y="3494"/>
                </a:lnTo>
                <a:lnTo>
                  <a:pt x="127279" y="2323"/>
                </a:lnTo>
                <a:lnTo>
                  <a:pt x="128869" y="2323"/>
                </a:lnTo>
                <a:lnTo>
                  <a:pt x="12709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2" name="Google Shape;1522;p13"/>
          <p:cNvSpPr/>
          <p:nvPr/>
        </p:nvSpPr>
        <p:spPr>
          <a:xfrm flipH="1">
            <a:off x="11151263" y="2661089"/>
            <a:ext cx="531244" cy="111580"/>
          </a:xfrm>
          <a:custGeom>
            <a:avLst/>
            <a:gdLst/>
            <a:ahLst/>
            <a:cxnLst/>
            <a:rect l="l" t="t" r="r" b="b"/>
            <a:pathLst>
              <a:path w="12555" h="2637" extrusionOk="0">
                <a:moveTo>
                  <a:pt x="1" y="0"/>
                </a:moveTo>
                <a:lnTo>
                  <a:pt x="1" y="2636"/>
                </a:lnTo>
                <a:lnTo>
                  <a:pt x="12555" y="2636"/>
                </a:lnTo>
                <a:lnTo>
                  <a:pt x="12555" y="0"/>
                </a:lnTo>
                <a:close/>
              </a:path>
            </a:pathLst>
          </a:custGeom>
          <a:solidFill>
            <a:srgbClr val="76979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3" name="Google Shape;1523;p13"/>
          <p:cNvSpPr/>
          <p:nvPr/>
        </p:nvSpPr>
        <p:spPr>
          <a:xfrm flipH="1">
            <a:off x="11032617" y="2488407"/>
            <a:ext cx="746407" cy="172723"/>
          </a:xfrm>
          <a:custGeom>
            <a:avLst/>
            <a:gdLst/>
            <a:ahLst/>
            <a:cxnLst/>
            <a:rect l="l" t="t" r="r" b="b"/>
            <a:pathLst>
              <a:path w="17640" h="4082" extrusionOk="0">
                <a:moveTo>
                  <a:pt x="2868" y="1"/>
                </a:moveTo>
                <a:lnTo>
                  <a:pt x="1" y="4081"/>
                </a:lnTo>
                <a:lnTo>
                  <a:pt x="17640" y="4081"/>
                </a:lnTo>
                <a:lnTo>
                  <a:pt x="14501"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4" name="Google Shape;1524;p13"/>
          <p:cNvGrpSpPr/>
          <p:nvPr/>
        </p:nvGrpSpPr>
        <p:grpSpPr>
          <a:xfrm>
            <a:off x="6328770" y="3348976"/>
            <a:ext cx="543641" cy="2228475"/>
            <a:chOff x="4746577" y="2492469"/>
            <a:chExt cx="407731" cy="1671356"/>
          </a:xfrm>
        </p:grpSpPr>
        <p:sp>
          <p:nvSpPr>
            <p:cNvPr id="1525" name="Google Shape;1525;p13"/>
            <p:cNvSpPr/>
            <p:nvPr/>
          </p:nvSpPr>
          <p:spPr>
            <a:xfrm flipH="1">
              <a:off x="4810301" y="2586119"/>
              <a:ext cx="288217" cy="61122"/>
            </a:xfrm>
            <a:custGeom>
              <a:avLst/>
              <a:gdLst/>
              <a:ahLst/>
              <a:cxnLst/>
              <a:rect l="l" t="t" r="r" b="b"/>
              <a:pathLst>
                <a:path w="9082" h="1926" extrusionOk="0">
                  <a:moveTo>
                    <a:pt x="0" y="0"/>
                  </a:moveTo>
                  <a:lnTo>
                    <a:pt x="0" y="1925"/>
                  </a:lnTo>
                  <a:lnTo>
                    <a:pt x="9081" y="1925"/>
                  </a:lnTo>
                  <a:lnTo>
                    <a:pt x="9081" y="0"/>
                  </a:lnTo>
                  <a:close/>
                </a:path>
              </a:pathLst>
            </a:custGeom>
            <a:solidFill>
              <a:srgbClr val="54666A"/>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6" name="Google Shape;1526;p13"/>
            <p:cNvSpPr/>
            <p:nvPr/>
          </p:nvSpPr>
          <p:spPr>
            <a:xfrm flipH="1">
              <a:off x="4746577" y="2492469"/>
              <a:ext cx="404399" cy="93682"/>
            </a:xfrm>
            <a:custGeom>
              <a:avLst/>
              <a:gdLst/>
              <a:ahLst/>
              <a:cxnLst/>
              <a:rect l="l" t="t" r="r" b="b"/>
              <a:pathLst>
                <a:path w="12743" h="2952" extrusionOk="0">
                  <a:moveTo>
                    <a:pt x="2072" y="1"/>
                  </a:moveTo>
                  <a:lnTo>
                    <a:pt x="0" y="2951"/>
                  </a:lnTo>
                  <a:lnTo>
                    <a:pt x="12743" y="2951"/>
                  </a:lnTo>
                  <a:lnTo>
                    <a:pt x="1050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7" name="Google Shape;1527;p13"/>
            <p:cNvSpPr/>
            <p:nvPr/>
          </p:nvSpPr>
          <p:spPr>
            <a:xfrm flipH="1">
              <a:off x="4746577" y="2637910"/>
              <a:ext cx="407731" cy="1525914"/>
            </a:xfrm>
            <a:custGeom>
              <a:avLst/>
              <a:gdLst/>
              <a:ahLst/>
              <a:cxnLst/>
              <a:rect l="l" t="t" r="r" b="b"/>
              <a:pathLst>
                <a:path w="12848" h="48083" extrusionOk="0">
                  <a:moveTo>
                    <a:pt x="1" y="0"/>
                  </a:moveTo>
                  <a:lnTo>
                    <a:pt x="1" y="48083"/>
                  </a:lnTo>
                  <a:lnTo>
                    <a:pt x="12848" y="48083"/>
                  </a:lnTo>
                  <a:lnTo>
                    <a:pt x="12848"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8" name="Google Shape;1528;p13"/>
            <p:cNvGrpSpPr/>
            <p:nvPr/>
          </p:nvGrpSpPr>
          <p:grpSpPr>
            <a:xfrm>
              <a:off x="4801003" y="2696334"/>
              <a:ext cx="298848" cy="1284220"/>
              <a:chOff x="4801003" y="2696334"/>
              <a:chExt cx="298848" cy="1284220"/>
            </a:xfrm>
          </p:grpSpPr>
          <p:sp>
            <p:nvSpPr>
              <p:cNvPr id="1529" name="Google Shape;1529;p13"/>
              <p:cNvSpPr/>
              <p:nvPr/>
            </p:nvSpPr>
            <p:spPr>
              <a:xfrm flipH="1">
                <a:off x="4801003" y="3941362"/>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0" name="Google Shape;1530;p13"/>
              <p:cNvSpPr/>
              <p:nvPr/>
            </p:nvSpPr>
            <p:spPr>
              <a:xfrm flipH="1">
                <a:off x="4801003" y="3863674"/>
                <a:ext cx="298848" cy="38526"/>
              </a:xfrm>
              <a:custGeom>
                <a:avLst/>
                <a:gdLst/>
                <a:ahLst/>
                <a:cxnLst/>
                <a:rect l="l" t="t" r="r" b="b"/>
                <a:pathLst>
                  <a:path w="9417" h="1214" extrusionOk="0">
                    <a:moveTo>
                      <a:pt x="0" y="0"/>
                    </a:moveTo>
                    <a:lnTo>
                      <a:pt x="0" y="1214"/>
                    </a:lnTo>
                    <a:lnTo>
                      <a:pt x="9416" y="1214"/>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1" name="Google Shape;1531;p13"/>
              <p:cNvSpPr/>
              <p:nvPr/>
            </p:nvSpPr>
            <p:spPr>
              <a:xfrm flipH="1">
                <a:off x="4801003" y="3785987"/>
                <a:ext cx="298848" cy="38526"/>
              </a:xfrm>
              <a:custGeom>
                <a:avLst/>
                <a:gdLst/>
                <a:ahLst/>
                <a:cxnLst/>
                <a:rect l="l" t="t" r="r" b="b"/>
                <a:pathLst>
                  <a:path w="9417" h="1214" extrusionOk="0">
                    <a:moveTo>
                      <a:pt x="0" y="0"/>
                    </a:moveTo>
                    <a:lnTo>
                      <a:pt x="0" y="1214"/>
                    </a:lnTo>
                    <a:lnTo>
                      <a:pt x="9416" y="1214"/>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2" name="Google Shape;1532;p13"/>
              <p:cNvSpPr/>
              <p:nvPr/>
            </p:nvSpPr>
            <p:spPr>
              <a:xfrm flipH="1">
                <a:off x="4801003" y="3707633"/>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3" name="Google Shape;1533;p13"/>
              <p:cNvSpPr/>
              <p:nvPr/>
            </p:nvSpPr>
            <p:spPr>
              <a:xfrm flipH="1">
                <a:off x="4801003" y="3629946"/>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4" name="Google Shape;1534;p13"/>
              <p:cNvSpPr/>
              <p:nvPr/>
            </p:nvSpPr>
            <p:spPr>
              <a:xfrm flipH="1">
                <a:off x="4801003" y="3552259"/>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5" name="Google Shape;1535;p13"/>
              <p:cNvSpPr/>
              <p:nvPr/>
            </p:nvSpPr>
            <p:spPr>
              <a:xfrm flipH="1">
                <a:off x="4801003" y="3474540"/>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6" name="Google Shape;1536;p13"/>
              <p:cNvSpPr/>
              <p:nvPr/>
            </p:nvSpPr>
            <p:spPr>
              <a:xfrm flipH="1">
                <a:off x="4801003" y="3396853"/>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7" name="Google Shape;1537;p13"/>
              <p:cNvSpPr/>
              <p:nvPr/>
            </p:nvSpPr>
            <p:spPr>
              <a:xfrm flipH="1">
                <a:off x="4801003" y="3319165"/>
                <a:ext cx="298848" cy="38558"/>
              </a:xfrm>
              <a:custGeom>
                <a:avLst/>
                <a:gdLst/>
                <a:ahLst/>
                <a:cxnLst/>
                <a:rect l="l" t="t" r="r" b="b"/>
                <a:pathLst>
                  <a:path w="9417" h="1215" extrusionOk="0">
                    <a:moveTo>
                      <a:pt x="0" y="1"/>
                    </a:moveTo>
                    <a:lnTo>
                      <a:pt x="0" y="1214"/>
                    </a:lnTo>
                    <a:lnTo>
                      <a:pt x="9416" y="1214"/>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8" name="Google Shape;1538;p13"/>
              <p:cNvSpPr/>
              <p:nvPr/>
            </p:nvSpPr>
            <p:spPr>
              <a:xfrm flipH="1">
                <a:off x="4801003" y="3241478"/>
                <a:ext cx="298848" cy="38558"/>
              </a:xfrm>
              <a:custGeom>
                <a:avLst/>
                <a:gdLst/>
                <a:ahLst/>
                <a:cxnLst/>
                <a:rect l="l" t="t" r="r" b="b"/>
                <a:pathLst>
                  <a:path w="9417" h="1215" extrusionOk="0">
                    <a:moveTo>
                      <a:pt x="0" y="1"/>
                    </a:moveTo>
                    <a:lnTo>
                      <a:pt x="0" y="1214"/>
                    </a:lnTo>
                    <a:lnTo>
                      <a:pt x="9416" y="1214"/>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9" name="Google Shape;1539;p13"/>
              <p:cNvSpPr/>
              <p:nvPr/>
            </p:nvSpPr>
            <p:spPr>
              <a:xfrm flipH="1">
                <a:off x="4801003" y="3163124"/>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0" name="Google Shape;1540;p13"/>
              <p:cNvSpPr/>
              <p:nvPr/>
            </p:nvSpPr>
            <p:spPr>
              <a:xfrm flipH="1">
                <a:off x="4801003" y="3085437"/>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1" name="Google Shape;1541;p13"/>
              <p:cNvSpPr/>
              <p:nvPr/>
            </p:nvSpPr>
            <p:spPr>
              <a:xfrm flipH="1">
                <a:off x="4801003" y="3007750"/>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2" name="Google Shape;1542;p13"/>
              <p:cNvSpPr/>
              <p:nvPr/>
            </p:nvSpPr>
            <p:spPr>
              <a:xfrm flipH="1">
                <a:off x="4801003" y="2930063"/>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3" name="Google Shape;1543;p13"/>
              <p:cNvSpPr/>
              <p:nvPr/>
            </p:nvSpPr>
            <p:spPr>
              <a:xfrm flipH="1">
                <a:off x="4801003" y="2852375"/>
                <a:ext cx="298848" cy="38558"/>
              </a:xfrm>
              <a:custGeom>
                <a:avLst/>
                <a:gdLst/>
                <a:ahLst/>
                <a:cxnLst/>
                <a:rect l="l" t="t" r="r" b="b"/>
                <a:pathLst>
                  <a:path w="9417" h="1215" extrusionOk="0">
                    <a:moveTo>
                      <a:pt x="0" y="1"/>
                    </a:moveTo>
                    <a:lnTo>
                      <a:pt x="0" y="1214"/>
                    </a:lnTo>
                    <a:lnTo>
                      <a:pt x="9416" y="1214"/>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4" name="Google Shape;1544;p13"/>
              <p:cNvSpPr/>
              <p:nvPr/>
            </p:nvSpPr>
            <p:spPr>
              <a:xfrm flipH="1">
                <a:off x="4801003" y="2774688"/>
                <a:ext cx="298848" cy="38558"/>
              </a:xfrm>
              <a:custGeom>
                <a:avLst/>
                <a:gdLst/>
                <a:ahLst/>
                <a:cxnLst/>
                <a:rect l="l" t="t" r="r" b="b"/>
                <a:pathLst>
                  <a:path w="9417" h="1215" extrusionOk="0">
                    <a:moveTo>
                      <a:pt x="0" y="0"/>
                    </a:moveTo>
                    <a:lnTo>
                      <a:pt x="0" y="1214"/>
                    </a:lnTo>
                    <a:lnTo>
                      <a:pt x="9416" y="1214"/>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5" name="Google Shape;1545;p13"/>
              <p:cNvSpPr/>
              <p:nvPr/>
            </p:nvSpPr>
            <p:spPr>
              <a:xfrm flipH="1">
                <a:off x="4801003" y="2696334"/>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546" name="Google Shape;1546;p13"/>
          <p:cNvGrpSpPr/>
          <p:nvPr/>
        </p:nvGrpSpPr>
        <p:grpSpPr>
          <a:xfrm>
            <a:off x="7370821" y="2684953"/>
            <a:ext cx="706548" cy="2892497"/>
            <a:chOff x="5528115" y="1997117"/>
            <a:chExt cx="529911" cy="2169373"/>
          </a:xfrm>
        </p:grpSpPr>
        <p:sp>
          <p:nvSpPr>
            <p:cNvPr id="1547" name="Google Shape;1547;p13"/>
            <p:cNvSpPr/>
            <p:nvPr/>
          </p:nvSpPr>
          <p:spPr>
            <a:xfrm flipH="1">
              <a:off x="5611769" y="2118630"/>
              <a:ext cx="373870" cy="79052"/>
            </a:xfrm>
            <a:custGeom>
              <a:avLst/>
              <a:gdLst/>
              <a:ahLst/>
              <a:cxnLst/>
              <a:rect l="l" t="t" r="r" b="b"/>
              <a:pathLst>
                <a:path w="11781" h="2491" extrusionOk="0">
                  <a:moveTo>
                    <a:pt x="0" y="1"/>
                  </a:moveTo>
                  <a:lnTo>
                    <a:pt x="0" y="2491"/>
                  </a:lnTo>
                  <a:lnTo>
                    <a:pt x="11780" y="2491"/>
                  </a:lnTo>
                  <a:lnTo>
                    <a:pt x="11780" y="1"/>
                  </a:lnTo>
                  <a:close/>
                </a:path>
              </a:pathLst>
            </a:custGeom>
            <a:solidFill>
              <a:srgbClr val="54666A"/>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8" name="Google Shape;1548;p13"/>
            <p:cNvSpPr/>
            <p:nvPr/>
          </p:nvSpPr>
          <p:spPr>
            <a:xfrm flipH="1">
              <a:off x="5528115" y="1997117"/>
              <a:ext cx="525246" cy="121545"/>
            </a:xfrm>
            <a:custGeom>
              <a:avLst/>
              <a:gdLst/>
              <a:ahLst/>
              <a:cxnLst/>
              <a:rect l="l" t="t" r="r" b="b"/>
              <a:pathLst>
                <a:path w="16551" h="3830" extrusionOk="0">
                  <a:moveTo>
                    <a:pt x="2678" y="1"/>
                  </a:moveTo>
                  <a:lnTo>
                    <a:pt x="0" y="3830"/>
                  </a:lnTo>
                  <a:lnTo>
                    <a:pt x="16551" y="3830"/>
                  </a:lnTo>
                  <a:lnTo>
                    <a:pt x="13621"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9" name="Google Shape;1549;p13"/>
            <p:cNvSpPr/>
            <p:nvPr/>
          </p:nvSpPr>
          <p:spPr>
            <a:xfrm flipH="1">
              <a:off x="5528782" y="2185718"/>
              <a:ext cx="529245" cy="1980772"/>
            </a:xfrm>
            <a:custGeom>
              <a:avLst/>
              <a:gdLst/>
              <a:ahLst/>
              <a:cxnLst/>
              <a:rect l="l" t="t" r="r" b="b"/>
              <a:pathLst>
                <a:path w="16677" h="62416" extrusionOk="0">
                  <a:moveTo>
                    <a:pt x="1" y="0"/>
                  </a:moveTo>
                  <a:lnTo>
                    <a:pt x="1" y="62415"/>
                  </a:lnTo>
                  <a:lnTo>
                    <a:pt x="16677" y="62415"/>
                  </a:lnTo>
                  <a:lnTo>
                    <a:pt x="16677"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50" name="Google Shape;1550;p13"/>
            <p:cNvGrpSpPr/>
            <p:nvPr/>
          </p:nvGrpSpPr>
          <p:grpSpPr>
            <a:xfrm>
              <a:off x="5599170" y="2262072"/>
              <a:ext cx="388468" cy="1464824"/>
              <a:chOff x="5599170" y="2262072"/>
              <a:chExt cx="388468" cy="1464824"/>
            </a:xfrm>
          </p:grpSpPr>
          <p:sp>
            <p:nvSpPr>
              <p:cNvPr id="1551" name="Google Shape;1551;p13"/>
              <p:cNvSpPr/>
              <p:nvPr/>
            </p:nvSpPr>
            <p:spPr>
              <a:xfrm flipH="1">
                <a:off x="5599170" y="3676406"/>
                <a:ext cx="388468" cy="50490"/>
              </a:xfrm>
              <a:custGeom>
                <a:avLst/>
                <a:gdLst/>
                <a:ahLst/>
                <a:cxnLst/>
                <a:rect l="l" t="t" r="r" b="b"/>
                <a:pathLst>
                  <a:path w="12241" h="1591"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2" name="Google Shape;1552;p13"/>
              <p:cNvSpPr/>
              <p:nvPr/>
            </p:nvSpPr>
            <p:spPr>
              <a:xfrm flipH="1">
                <a:off x="5599170" y="3575489"/>
                <a:ext cx="388468" cy="50490"/>
              </a:xfrm>
              <a:custGeom>
                <a:avLst/>
                <a:gdLst/>
                <a:ahLst/>
                <a:cxnLst/>
                <a:rect l="l" t="t" r="r" b="b"/>
                <a:pathLst>
                  <a:path w="12241" h="1591" extrusionOk="0">
                    <a:moveTo>
                      <a:pt x="1" y="0"/>
                    </a:moveTo>
                    <a:lnTo>
                      <a:pt x="1" y="1591"/>
                    </a:lnTo>
                    <a:lnTo>
                      <a:pt x="12241" y="159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3" name="Google Shape;1553;p13"/>
              <p:cNvSpPr/>
              <p:nvPr/>
            </p:nvSpPr>
            <p:spPr>
              <a:xfrm flipH="1">
                <a:off x="5599170" y="3473905"/>
                <a:ext cx="388468" cy="51157"/>
              </a:xfrm>
              <a:custGeom>
                <a:avLst/>
                <a:gdLst/>
                <a:ahLst/>
                <a:cxnLst/>
                <a:rect l="l" t="t" r="r" b="b"/>
                <a:pathLst>
                  <a:path w="12241" h="1612" extrusionOk="0">
                    <a:moveTo>
                      <a:pt x="1" y="0"/>
                    </a:moveTo>
                    <a:lnTo>
                      <a:pt x="1" y="1611"/>
                    </a:lnTo>
                    <a:lnTo>
                      <a:pt x="12241" y="161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13"/>
              <p:cNvSpPr/>
              <p:nvPr/>
            </p:nvSpPr>
            <p:spPr>
              <a:xfrm flipH="1">
                <a:off x="5599170" y="3372956"/>
                <a:ext cx="388468" cy="51157"/>
              </a:xfrm>
              <a:custGeom>
                <a:avLst/>
                <a:gdLst/>
                <a:ahLst/>
                <a:cxnLst/>
                <a:rect l="l" t="t" r="r" b="b"/>
                <a:pathLst>
                  <a:path w="12241" h="1612" extrusionOk="0">
                    <a:moveTo>
                      <a:pt x="1" y="1"/>
                    </a:moveTo>
                    <a:lnTo>
                      <a:pt x="1" y="1612"/>
                    </a:lnTo>
                    <a:lnTo>
                      <a:pt x="12241" y="1612"/>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5" name="Google Shape;1555;p13"/>
              <p:cNvSpPr/>
              <p:nvPr/>
            </p:nvSpPr>
            <p:spPr>
              <a:xfrm flipH="1">
                <a:off x="5599170" y="3272039"/>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6" name="Google Shape;1556;p13"/>
              <p:cNvSpPr/>
              <p:nvPr/>
            </p:nvSpPr>
            <p:spPr>
              <a:xfrm flipH="1">
                <a:off x="5599170" y="3171090"/>
                <a:ext cx="388468" cy="50522"/>
              </a:xfrm>
              <a:custGeom>
                <a:avLst/>
                <a:gdLst/>
                <a:ahLst/>
                <a:cxnLst/>
                <a:rect l="l" t="t" r="r" b="b"/>
                <a:pathLst>
                  <a:path w="12241" h="1592"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7" name="Google Shape;1557;p13"/>
              <p:cNvSpPr/>
              <p:nvPr/>
            </p:nvSpPr>
            <p:spPr>
              <a:xfrm flipH="1">
                <a:off x="5599170" y="3070173"/>
                <a:ext cx="388468" cy="50490"/>
              </a:xfrm>
              <a:custGeom>
                <a:avLst/>
                <a:gdLst/>
                <a:ahLst/>
                <a:cxnLst/>
                <a:rect l="l" t="t" r="r" b="b"/>
                <a:pathLst>
                  <a:path w="12241" h="1591" extrusionOk="0">
                    <a:moveTo>
                      <a:pt x="1" y="0"/>
                    </a:moveTo>
                    <a:lnTo>
                      <a:pt x="1" y="1591"/>
                    </a:lnTo>
                    <a:lnTo>
                      <a:pt x="12241" y="159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8" name="Google Shape;1558;p13"/>
              <p:cNvSpPr/>
              <p:nvPr/>
            </p:nvSpPr>
            <p:spPr>
              <a:xfrm flipH="1">
                <a:off x="5599170" y="2969255"/>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9" name="Google Shape;1559;p13"/>
              <p:cNvSpPr/>
              <p:nvPr/>
            </p:nvSpPr>
            <p:spPr>
              <a:xfrm flipH="1">
                <a:off x="5599170" y="2868306"/>
                <a:ext cx="388468" cy="50490"/>
              </a:xfrm>
              <a:custGeom>
                <a:avLst/>
                <a:gdLst/>
                <a:ahLst/>
                <a:cxnLst/>
                <a:rect l="l" t="t" r="r" b="b"/>
                <a:pathLst>
                  <a:path w="12241" h="1591"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0" name="Google Shape;1560;p13"/>
              <p:cNvSpPr/>
              <p:nvPr/>
            </p:nvSpPr>
            <p:spPr>
              <a:xfrm flipH="1">
                <a:off x="5599170" y="2767389"/>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1" name="Google Shape;1561;p13"/>
              <p:cNvSpPr/>
              <p:nvPr/>
            </p:nvSpPr>
            <p:spPr>
              <a:xfrm flipH="1">
                <a:off x="5599170" y="2666440"/>
                <a:ext cx="388468" cy="50522"/>
              </a:xfrm>
              <a:custGeom>
                <a:avLst/>
                <a:gdLst/>
                <a:ahLst/>
                <a:cxnLst/>
                <a:rect l="l" t="t" r="r" b="b"/>
                <a:pathLst>
                  <a:path w="12241" h="1592"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2" name="Google Shape;1562;p13"/>
              <p:cNvSpPr/>
              <p:nvPr/>
            </p:nvSpPr>
            <p:spPr>
              <a:xfrm flipH="1">
                <a:off x="5599170" y="2564856"/>
                <a:ext cx="388468" cy="50490"/>
              </a:xfrm>
              <a:custGeom>
                <a:avLst/>
                <a:gdLst/>
                <a:ahLst/>
                <a:cxnLst/>
                <a:rect l="l" t="t" r="r" b="b"/>
                <a:pathLst>
                  <a:path w="12241" h="1591"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3" name="Google Shape;1563;p13"/>
              <p:cNvSpPr/>
              <p:nvPr/>
            </p:nvSpPr>
            <p:spPr>
              <a:xfrm flipH="1">
                <a:off x="5599170" y="2463939"/>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4" name="Google Shape;1564;p13"/>
              <p:cNvSpPr/>
              <p:nvPr/>
            </p:nvSpPr>
            <p:spPr>
              <a:xfrm flipH="1">
                <a:off x="5599170" y="2362990"/>
                <a:ext cx="388468" cy="50522"/>
              </a:xfrm>
              <a:custGeom>
                <a:avLst/>
                <a:gdLst/>
                <a:ahLst/>
                <a:cxnLst/>
                <a:rect l="l" t="t" r="r" b="b"/>
                <a:pathLst>
                  <a:path w="12241" h="1592"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5" name="Google Shape;1565;p13"/>
              <p:cNvSpPr/>
              <p:nvPr/>
            </p:nvSpPr>
            <p:spPr>
              <a:xfrm flipH="1">
                <a:off x="5599170" y="2262072"/>
                <a:ext cx="388468" cy="50490"/>
              </a:xfrm>
              <a:custGeom>
                <a:avLst/>
                <a:gdLst/>
                <a:ahLst/>
                <a:cxnLst/>
                <a:rect l="l" t="t" r="r" b="b"/>
                <a:pathLst>
                  <a:path w="12241" h="1591" extrusionOk="0">
                    <a:moveTo>
                      <a:pt x="1" y="0"/>
                    </a:moveTo>
                    <a:lnTo>
                      <a:pt x="1" y="1591"/>
                    </a:lnTo>
                    <a:lnTo>
                      <a:pt x="12241" y="159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566" name="Google Shape;1566;p13"/>
          <p:cNvSpPr/>
          <p:nvPr/>
        </p:nvSpPr>
        <p:spPr>
          <a:xfrm flipH="1">
            <a:off x="7851543" y="2187433"/>
            <a:ext cx="824307" cy="3390017"/>
          </a:xfrm>
          <a:custGeom>
            <a:avLst/>
            <a:gdLst/>
            <a:ahLst/>
            <a:cxnLst/>
            <a:rect l="l" t="t" r="r" b="b"/>
            <a:pathLst>
              <a:path w="19481" h="80117" extrusionOk="0">
                <a:moveTo>
                  <a:pt x="9751" y="0"/>
                </a:moveTo>
                <a:cubicBezTo>
                  <a:pt x="733" y="0"/>
                  <a:pt x="0" y="9709"/>
                  <a:pt x="0" y="9709"/>
                </a:cubicBezTo>
                <a:lnTo>
                  <a:pt x="0" y="80117"/>
                </a:lnTo>
                <a:lnTo>
                  <a:pt x="19480" y="80117"/>
                </a:lnTo>
                <a:lnTo>
                  <a:pt x="19480" y="9709"/>
                </a:lnTo>
                <a:cubicBezTo>
                  <a:pt x="19480" y="9709"/>
                  <a:pt x="18748" y="0"/>
                  <a:pt x="975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67" name="Google Shape;1567;p13"/>
          <p:cNvGrpSpPr/>
          <p:nvPr/>
        </p:nvGrpSpPr>
        <p:grpSpPr>
          <a:xfrm>
            <a:off x="7987917" y="2172370"/>
            <a:ext cx="556040" cy="3390017"/>
            <a:chOff x="5990938" y="1629277"/>
            <a:chExt cx="417030" cy="2542513"/>
          </a:xfrm>
        </p:grpSpPr>
        <p:grpSp>
          <p:nvGrpSpPr>
            <p:cNvPr id="1568" name="Google Shape;1568;p13"/>
            <p:cNvGrpSpPr/>
            <p:nvPr/>
          </p:nvGrpSpPr>
          <p:grpSpPr>
            <a:xfrm>
              <a:off x="5999570" y="1926094"/>
              <a:ext cx="402400" cy="2140780"/>
              <a:chOff x="5999570" y="1926094"/>
              <a:chExt cx="402400" cy="2140780"/>
            </a:xfrm>
          </p:grpSpPr>
          <p:sp>
            <p:nvSpPr>
              <p:cNvPr id="1569" name="Google Shape;1569;p13"/>
              <p:cNvSpPr/>
              <p:nvPr/>
            </p:nvSpPr>
            <p:spPr>
              <a:xfrm flipH="1">
                <a:off x="5999570" y="4008418"/>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0" name="Google Shape;1570;p13"/>
              <p:cNvSpPr/>
              <p:nvPr/>
            </p:nvSpPr>
            <p:spPr>
              <a:xfrm flipH="1">
                <a:off x="5999570" y="3885572"/>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1" name="Google Shape;1571;p13"/>
              <p:cNvSpPr/>
              <p:nvPr/>
            </p:nvSpPr>
            <p:spPr>
              <a:xfrm flipH="1">
                <a:off x="5999570" y="3763392"/>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2" name="Google Shape;1572;p13"/>
              <p:cNvSpPr/>
              <p:nvPr/>
            </p:nvSpPr>
            <p:spPr>
              <a:xfrm flipH="1">
                <a:off x="5999570" y="3641212"/>
                <a:ext cx="402400" cy="57821"/>
              </a:xfrm>
              <a:custGeom>
                <a:avLst/>
                <a:gdLst/>
                <a:ahLst/>
                <a:cxnLst/>
                <a:rect l="l" t="t" r="r" b="b"/>
                <a:pathLst>
                  <a:path w="12680" h="1822" extrusionOk="0">
                    <a:moveTo>
                      <a:pt x="0" y="1"/>
                    </a:moveTo>
                    <a:lnTo>
                      <a:pt x="0" y="1821"/>
                    </a:lnTo>
                    <a:lnTo>
                      <a:pt x="12680" y="1821"/>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3" name="Google Shape;1573;p13"/>
              <p:cNvSpPr/>
              <p:nvPr/>
            </p:nvSpPr>
            <p:spPr>
              <a:xfrm flipH="1">
                <a:off x="5999570" y="3518366"/>
                <a:ext cx="402400" cy="58488"/>
              </a:xfrm>
              <a:custGeom>
                <a:avLst/>
                <a:gdLst/>
                <a:ahLst/>
                <a:cxnLst/>
                <a:rect l="l" t="t" r="r" b="b"/>
                <a:pathLst>
                  <a:path w="12680" h="1843"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4" name="Google Shape;1574;p13"/>
              <p:cNvSpPr/>
              <p:nvPr/>
            </p:nvSpPr>
            <p:spPr>
              <a:xfrm flipH="1">
                <a:off x="5999570" y="3395551"/>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5" name="Google Shape;1575;p13"/>
              <p:cNvSpPr/>
              <p:nvPr/>
            </p:nvSpPr>
            <p:spPr>
              <a:xfrm flipH="1">
                <a:off x="5999570" y="3273372"/>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6" name="Google Shape;1576;p13"/>
              <p:cNvSpPr/>
              <p:nvPr/>
            </p:nvSpPr>
            <p:spPr>
              <a:xfrm flipH="1">
                <a:off x="5999570" y="3150526"/>
                <a:ext cx="402400" cy="58456"/>
              </a:xfrm>
              <a:custGeom>
                <a:avLst/>
                <a:gdLst/>
                <a:ahLst/>
                <a:cxnLst/>
                <a:rect l="l" t="t" r="r" b="b"/>
                <a:pathLst>
                  <a:path w="12680" h="1842" extrusionOk="0">
                    <a:moveTo>
                      <a:pt x="0" y="0"/>
                    </a:moveTo>
                    <a:lnTo>
                      <a:pt x="0" y="1842"/>
                    </a:lnTo>
                    <a:lnTo>
                      <a:pt x="12680" y="1842"/>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7" name="Google Shape;1577;p13"/>
              <p:cNvSpPr/>
              <p:nvPr/>
            </p:nvSpPr>
            <p:spPr>
              <a:xfrm flipH="1">
                <a:off x="5999570" y="3028346"/>
                <a:ext cx="402400" cy="58456"/>
              </a:xfrm>
              <a:custGeom>
                <a:avLst/>
                <a:gdLst/>
                <a:ahLst/>
                <a:cxnLst/>
                <a:rect l="l" t="t" r="r" b="b"/>
                <a:pathLst>
                  <a:path w="12680" h="1842" extrusionOk="0">
                    <a:moveTo>
                      <a:pt x="0" y="0"/>
                    </a:moveTo>
                    <a:lnTo>
                      <a:pt x="0" y="1842"/>
                    </a:lnTo>
                    <a:lnTo>
                      <a:pt x="12680" y="1842"/>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8" name="Google Shape;1578;p13"/>
              <p:cNvSpPr/>
              <p:nvPr/>
            </p:nvSpPr>
            <p:spPr>
              <a:xfrm flipH="1">
                <a:off x="5999570" y="2906166"/>
                <a:ext cx="402400" cy="57789"/>
              </a:xfrm>
              <a:custGeom>
                <a:avLst/>
                <a:gdLst/>
                <a:ahLst/>
                <a:cxnLst/>
                <a:rect l="l" t="t" r="r" b="b"/>
                <a:pathLst>
                  <a:path w="12680" h="1821" extrusionOk="0">
                    <a:moveTo>
                      <a:pt x="0" y="0"/>
                    </a:moveTo>
                    <a:lnTo>
                      <a:pt x="0" y="1821"/>
                    </a:lnTo>
                    <a:lnTo>
                      <a:pt x="12680" y="182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9" name="Google Shape;1579;p13"/>
              <p:cNvSpPr/>
              <p:nvPr/>
            </p:nvSpPr>
            <p:spPr>
              <a:xfrm flipH="1">
                <a:off x="5999570" y="2783320"/>
                <a:ext cx="402400" cy="58456"/>
              </a:xfrm>
              <a:custGeom>
                <a:avLst/>
                <a:gdLst/>
                <a:ahLst/>
                <a:cxnLst/>
                <a:rect l="l" t="t" r="r" b="b"/>
                <a:pathLst>
                  <a:path w="12680" h="1842" extrusionOk="0">
                    <a:moveTo>
                      <a:pt x="0" y="0"/>
                    </a:moveTo>
                    <a:lnTo>
                      <a:pt x="0" y="1842"/>
                    </a:lnTo>
                    <a:lnTo>
                      <a:pt x="12680" y="1842"/>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0" name="Google Shape;1580;p13"/>
              <p:cNvSpPr/>
              <p:nvPr/>
            </p:nvSpPr>
            <p:spPr>
              <a:xfrm flipH="1">
                <a:off x="5999570" y="2661140"/>
                <a:ext cx="402400" cy="57789"/>
              </a:xfrm>
              <a:custGeom>
                <a:avLst/>
                <a:gdLst/>
                <a:ahLst/>
                <a:cxnLst/>
                <a:rect l="l" t="t" r="r" b="b"/>
                <a:pathLst>
                  <a:path w="12680" h="1821" extrusionOk="0">
                    <a:moveTo>
                      <a:pt x="0" y="1"/>
                    </a:moveTo>
                    <a:lnTo>
                      <a:pt x="0" y="1821"/>
                    </a:lnTo>
                    <a:lnTo>
                      <a:pt x="12680" y="1821"/>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1" name="Google Shape;1581;p13"/>
              <p:cNvSpPr/>
              <p:nvPr/>
            </p:nvSpPr>
            <p:spPr>
              <a:xfrm flipH="1">
                <a:off x="5999570" y="2538294"/>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2" name="Google Shape;1582;p13"/>
              <p:cNvSpPr/>
              <p:nvPr/>
            </p:nvSpPr>
            <p:spPr>
              <a:xfrm flipH="1">
                <a:off x="5999570" y="2416114"/>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3" name="Google Shape;1583;p13"/>
              <p:cNvSpPr/>
              <p:nvPr/>
            </p:nvSpPr>
            <p:spPr>
              <a:xfrm flipH="1">
                <a:off x="5999570" y="2293268"/>
                <a:ext cx="402400" cy="58488"/>
              </a:xfrm>
              <a:custGeom>
                <a:avLst/>
                <a:gdLst/>
                <a:ahLst/>
                <a:cxnLst/>
                <a:rect l="l" t="t" r="r" b="b"/>
                <a:pathLst>
                  <a:path w="12680" h="1843"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4" name="Google Shape;1584;p13"/>
              <p:cNvSpPr/>
              <p:nvPr/>
            </p:nvSpPr>
            <p:spPr>
              <a:xfrm flipH="1">
                <a:off x="5999570" y="2171088"/>
                <a:ext cx="402400" cy="57821"/>
              </a:xfrm>
              <a:custGeom>
                <a:avLst/>
                <a:gdLst/>
                <a:ahLst/>
                <a:cxnLst/>
                <a:rect l="l" t="t" r="r" b="b"/>
                <a:pathLst>
                  <a:path w="12680" h="1822" extrusionOk="0">
                    <a:moveTo>
                      <a:pt x="0" y="1"/>
                    </a:moveTo>
                    <a:lnTo>
                      <a:pt x="0" y="1821"/>
                    </a:lnTo>
                    <a:lnTo>
                      <a:pt x="12680" y="1821"/>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5" name="Google Shape;1585;p13"/>
              <p:cNvSpPr/>
              <p:nvPr/>
            </p:nvSpPr>
            <p:spPr>
              <a:xfrm flipH="1">
                <a:off x="5999570" y="2048274"/>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6" name="Google Shape;1586;p13"/>
              <p:cNvSpPr/>
              <p:nvPr/>
            </p:nvSpPr>
            <p:spPr>
              <a:xfrm flipH="1">
                <a:off x="5999570" y="1926094"/>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87" name="Google Shape;1587;p13"/>
            <p:cNvSpPr/>
            <p:nvPr/>
          </p:nvSpPr>
          <p:spPr>
            <a:xfrm flipH="1">
              <a:off x="5990938" y="1629277"/>
              <a:ext cx="417030" cy="2542513"/>
            </a:xfrm>
            <a:custGeom>
              <a:avLst/>
              <a:gdLst/>
              <a:ahLst/>
              <a:cxnLst/>
              <a:rect l="l" t="t" r="r" b="b"/>
              <a:pathLst>
                <a:path w="13141" h="80117" extrusionOk="0">
                  <a:moveTo>
                    <a:pt x="7136" y="0"/>
                  </a:moveTo>
                  <a:cubicBezTo>
                    <a:pt x="7041" y="5"/>
                    <a:pt x="6953" y="6"/>
                    <a:pt x="6868" y="6"/>
                  </a:cubicBezTo>
                  <a:cubicBezTo>
                    <a:pt x="6717" y="6"/>
                    <a:pt x="6576" y="2"/>
                    <a:pt x="6431" y="2"/>
                  </a:cubicBezTo>
                  <a:cubicBezTo>
                    <a:pt x="6298" y="2"/>
                    <a:pt x="6161" y="6"/>
                    <a:pt x="6006" y="21"/>
                  </a:cubicBezTo>
                  <a:cubicBezTo>
                    <a:pt x="4625" y="984"/>
                    <a:pt x="1" y="4750"/>
                    <a:pt x="1" y="11697"/>
                  </a:cubicBezTo>
                  <a:lnTo>
                    <a:pt x="1" y="80117"/>
                  </a:lnTo>
                  <a:lnTo>
                    <a:pt x="566" y="80117"/>
                  </a:lnTo>
                  <a:lnTo>
                    <a:pt x="566" y="11697"/>
                  </a:lnTo>
                  <a:cubicBezTo>
                    <a:pt x="566" y="4415"/>
                    <a:pt x="5818" y="795"/>
                    <a:pt x="6571" y="314"/>
                  </a:cubicBezTo>
                  <a:cubicBezTo>
                    <a:pt x="7324" y="795"/>
                    <a:pt x="12597" y="4415"/>
                    <a:pt x="12597" y="11697"/>
                  </a:cubicBezTo>
                  <a:lnTo>
                    <a:pt x="12597" y="80117"/>
                  </a:lnTo>
                  <a:lnTo>
                    <a:pt x="13141" y="80117"/>
                  </a:lnTo>
                  <a:lnTo>
                    <a:pt x="13141" y="11697"/>
                  </a:lnTo>
                  <a:cubicBezTo>
                    <a:pt x="13141" y="4708"/>
                    <a:pt x="8475" y="942"/>
                    <a:pt x="7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588" name="Google Shape;1588;p13"/>
          <p:cNvGrpSpPr/>
          <p:nvPr/>
        </p:nvGrpSpPr>
        <p:grpSpPr>
          <a:xfrm>
            <a:off x="10906015" y="3842150"/>
            <a:ext cx="1727357" cy="1735300"/>
            <a:chOff x="8179511" y="2881612"/>
            <a:chExt cx="1295518" cy="1301475"/>
          </a:xfrm>
        </p:grpSpPr>
        <p:grpSp>
          <p:nvGrpSpPr>
            <p:cNvPr id="1589" name="Google Shape;1589;p13"/>
            <p:cNvGrpSpPr/>
            <p:nvPr/>
          </p:nvGrpSpPr>
          <p:grpSpPr>
            <a:xfrm>
              <a:off x="8330220" y="2881612"/>
              <a:ext cx="994067" cy="211831"/>
              <a:chOff x="8330220" y="2881612"/>
              <a:chExt cx="994067" cy="211831"/>
            </a:xfrm>
          </p:grpSpPr>
          <p:sp>
            <p:nvSpPr>
              <p:cNvPr id="1590" name="Google Shape;1590;p13"/>
              <p:cNvSpPr/>
              <p:nvPr/>
            </p:nvSpPr>
            <p:spPr>
              <a:xfrm flipH="1">
                <a:off x="8330220" y="2881612"/>
                <a:ext cx="994067" cy="211831"/>
              </a:xfrm>
              <a:custGeom>
                <a:avLst/>
                <a:gdLst/>
                <a:ahLst/>
                <a:cxnLst/>
                <a:rect l="l" t="t" r="r" b="b"/>
                <a:pathLst>
                  <a:path w="31324" h="6675" extrusionOk="0">
                    <a:moveTo>
                      <a:pt x="0" y="0"/>
                    </a:moveTo>
                    <a:lnTo>
                      <a:pt x="0" y="6675"/>
                    </a:lnTo>
                    <a:lnTo>
                      <a:pt x="31323" y="6675"/>
                    </a:lnTo>
                    <a:lnTo>
                      <a:pt x="31323" y="0"/>
                    </a:lnTo>
                    <a:close/>
                  </a:path>
                </a:pathLst>
              </a:custGeom>
              <a:solidFill>
                <a:srgbClr val="6F939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91" name="Google Shape;1591;p13"/>
              <p:cNvGrpSpPr/>
              <p:nvPr/>
            </p:nvGrpSpPr>
            <p:grpSpPr>
              <a:xfrm>
                <a:off x="8428504" y="2910133"/>
                <a:ext cx="784235" cy="128885"/>
                <a:chOff x="8428504" y="2910133"/>
                <a:chExt cx="784235" cy="128885"/>
              </a:xfrm>
            </p:grpSpPr>
            <p:sp>
              <p:nvSpPr>
                <p:cNvPr id="1592" name="Google Shape;1592;p13"/>
                <p:cNvSpPr/>
                <p:nvPr/>
              </p:nvSpPr>
              <p:spPr>
                <a:xfrm flipH="1">
                  <a:off x="8904592" y="2927406"/>
                  <a:ext cx="70420" cy="36559"/>
                </a:xfrm>
                <a:custGeom>
                  <a:avLst/>
                  <a:gdLst/>
                  <a:ahLst/>
                  <a:cxnLst/>
                  <a:rect l="l" t="t" r="r" b="b"/>
                  <a:pathLst>
                    <a:path w="2219" h="1152" extrusionOk="0">
                      <a:moveTo>
                        <a:pt x="0" y="1"/>
                      </a:moveTo>
                      <a:lnTo>
                        <a:pt x="0" y="1152"/>
                      </a:lnTo>
                      <a:lnTo>
                        <a:pt x="2218" y="1152"/>
                      </a:lnTo>
                      <a:lnTo>
                        <a:pt x="221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3" name="Google Shape;1593;p13"/>
                <p:cNvSpPr/>
                <p:nvPr/>
              </p:nvSpPr>
              <p:spPr>
                <a:xfrm flipH="1">
                  <a:off x="8904592" y="3003126"/>
                  <a:ext cx="70420" cy="35892"/>
                </a:xfrm>
                <a:custGeom>
                  <a:avLst/>
                  <a:gdLst/>
                  <a:ahLst/>
                  <a:cxnLst/>
                  <a:rect l="l" t="t" r="r" b="b"/>
                  <a:pathLst>
                    <a:path w="2219" h="1131" extrusionOk="0">
                      <a:moveTo>
                        <a:pt x="0" y="0"/>
                      </a:moveTo>
                      <a:lnTo>
                        <a:pt x="0" y="1130"/>
                      </a:lnTo>
                      <a:lnTo>
                        <a:pt x="2218" y="1130"/>
                      </a:lnTo>
                      <a:lnTo>
                        <a:pt x="221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4" name="Google Shape;1594;p13"/>
                <p:cNvSpPr/>
                <p:nvPr/>
              </p:nvSpPr>
              <p:spPr>
                <a:xfrm flipH="1">
                  <a:off x="8795043" y="2927406"/>
                  <a:ext cx="69754" cy="36559"/>
                </a:xfrm>
                <a:custGeom>
                  <a:avLst/>
                  <a:gdLst/>
                  <a:ahLst/>
                  <a:cxnLst/>
                  <a:rect l="l" t="t" r="r" b="b"/>
                  <a:pathLst>
                    <a:path w="2198" h="1152" extrusionOk="0">
                      <a:moveTo>
                        <a:pt x="0" y="1"/>
                      </a:moveTo>
                      <a:lnTo>
                        <a:pt x="0" y="1152"/>
                      </a:lnTo>
                      <a:lnTo>
                        <a:pt x="2197" y="1152"/>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5" name="Google Shape;1595;p13"/>
                <p:cNvSpPr/>
                <p:nvPr/>
              </p:nvSpPr>
              <p:spPr>
                <a:xfrm flipH="1">
                  <a:off x="8795043" y="3003126"/>
                  <a:ext cx="69754" cy="35892"/>
                </a:xfrm>
                <a:custGeom>
                  <a:avLst/>
                  <a:gdLst/>
                  <a:ahLst/>
                  <a:cxnLst/>
                  <a:rect l="l" t="t" r="r" b="b"/>
                  <a:pathLst>
                    <a:path w="2198" h="1131" extrusionOk="0">
                      <a:moveTo>
                        <a:pt x="0" y="0"/>
                      </a:moveTo>
                      <a:lnTo>
                        <a:pt x="0" y="1130"/>
                      </a:lnTo>
                      <a:lnTo>
                        <a:pt x="2197" y="113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6" name="Google Shape;1596;p13"/>
                <p:cNvSpPr/>
                <p:nvPr/>
              </p:nvSpPr>
              <p:spPr>
                <a:xfrm flipH="1">
                  <a:off x="8666897" y="2910133"/>
                  <a:ext cx="69754" cy="36559"/>
                </a:xfrm>
                <a:custGeom>
                  <a:avLst/>
                  <a:gdLst/>
                  <a:ahLst/>
                  <a:cxnLst/>
                  <a:rect l="l" t="t" r="r" b="b"/>
                  <a:pathLst>
                    <a:path w="2198" h="1152" extrusionOk="0">
                      <a:moveTo>
                        <a:pt x="1" y="1"/>
                      </a:moveTo>
                      <a:lnTo>
                        <a:pt x="1" y="1152"/>
                      </a:lnTo>
                      <a:lnTo>
                        <a:pt x="2198" y="1152"/>
                      </a:lnTo>
                      <a:lnTo>
                        <a:pt x="2198" y="1"/>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7" name="Google Shape;1597;p13"/>
                <p:cNvSpPr/>
                <p:nvPr/>
              </p:nvSpPr>
              <p:spPr>
                <a:xfrm flipH="1">
                  <a:off x="8666897" y="2985853"/>
                  <a:ext cx="69754" cy="35892"/>
                </a:xfrm>
                <a:custGeom>
                  <a:avLst/>
                  <a:gdLst/>
                  <a:ahLst/>
                  <a:cxnLst/>
                  <a:rect l="l" t="t" r="r" b="b"/>
                  <a:pathLst>
                    <a:path w="2198" h="1131" extrusionOk="0">
                      <a:moveTo>
                        <a:pt x="1" y="0"/>
                      </a:moveTo>
                      <a:lnTo>
                        <a:pt x="1" y="1130"/>
                      </a:lnTo>
                      <a:lnTo>
                        <a:pt x="2198" y="1130"/>
                      </a:lnTo>
                      <a:lnTo>
                        <a:pt x="2198" y="0"/>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8" name="Google Shape;1598;p13"/>
                <p:cNvSpPr/>
                <p:nvPr/>
              </p:nvSpPr>
              <p:spPr>
                <a:xfrm flipH="1">
                  <a:off x="8556650" y="2910133"/>
                  <a:ext cx="69754" cy="36559"/>
                </a:xfrm>
                <a:custGeom>
                  <a:avLst/>
                  <a:gdLst/>
                  <a:ahLst/>
                  <a:cxnLst/>
                  <a:rect l="l" t="t" r="r" b="b"/>
                  <a:pathLst>
                    <a:path w="2198" h="1152" extrusionOk="0">
                      <a:moveTo>
                        <a:pt x="0" y="1"/>
                      </a:moveTo>
                      <a:lnTo>
                        <a:pt x="0" y="1152"/>
                      </a:lnTo>
                      <a:lnTo>
                        <a:pt x="2197" y="1152"/>
                      </a:lnTo>
                      <a:lnTo>
                        <a:pt x="2197" y="1"/>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9" name="Google Shape;1599;p13"/>
                <p:cNvSpPr/>
                <p:nvPr/>
              </p:nvSpPr>
              <p:spPr>
                <a:xfrm flipH="1">
                  <a:off x="8556650" y="2985853"/>
                  <a:ext cx="69754" cy="35892"/>
                </a:xfrm>
                <a:custGeom>
                  <a:avLst/>
                  <a:gdLst/>
                  <a:ahLst/>
                  <a:cxnLst/>
                  <a:rect l="l" t="t" r="r" b="b"/>
                  <a:pathLst>
                    <a:path w="2198" h="1131" extrusionOk="0">
                      <a:moveTo>
                        <a:pt x="0" y="0"/>
                      </a:moveTo>
                      <a:lnTo>
                        <a:pt x="0" y="1130"/>
                      </a:lnTo>
                      <a:lnTo>
                        <a:pt x="2197" y="1130"/>
                      </a:lnTo>
                      <a:lnTo>
                        <a:pt x="2197" y="0"/>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3"/>
                <p:cNvSpPr/>
                <p:nvPr/>
              </p:nvSpPr>
              <p:spPr>
                <a:xfrm flipH="1">
                  <a:off x="8428504" y="2910133"/>
                  <a:ext cx="70420" cy="36559"/>
                </a:xfrm>
                <a:custGeom>
                  <a:avLst/>
                  <a:gdLst/>
                  <a:ahLst/>
                  <a:cxnLst/>
                  <a:rect l="l" t="t" r="r" b="b"/>
                  <a:pathLst>
                    <a:path w="2219" h="1152" extrusionOk="0">
                      <a:moveTo>
                        <a:pt x="0" y="1"/>
                      </a:moveTo>
                      <a:lnTo>
                        <a:pt x="0" y="1152"/>
                      </a:lnTo>
                      <a:lnTo>
                        <a:pt x="2218" y="1152"/>
                      </a:lnTo>
                      <a:lnTo>
                        <a:pt x="2218" y="1"/>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3"/>
                <p:cNvSpPr/>
                <p:nvPr/>
              </p:nvSpPr>
              <p:spPr>
                <a:xfrm flipH="1">
                  <a:off x="8428504" y="2985853"/>
                  <a:ext cx="70420" cy="35892"/>
                </a:xfrm>
                <a:custGeom>
                  <a:avLst/>
                  <a:gdLst/>
                  <a:ahLst/>
                  <a:cxnLst/>
                  <a:rect l="l" t="t" r="r" b="b"/>
                  <a:pathLst>
                    <a:path w="2219" h="1131" extrusionOk="0">
                      <a:moveTo>
                        <a:pt x="0" y="0"/>
                      </a:moveTo>
                      <a:lnTo>
                        <a:pt x="0" y="1130"/>
                      </a:lnTo>
                      <a:lnTo>
                        <a:pt x="2218" y="1130"/>
                      </a:lnTo>
                      <a:lnTo>
                        <a:pt x="2218" y="0"/>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3"/>
                <p:cNvSpPr/>
                <p:nvPr/>
              </p:nvSpPr>
              <p:spPr>
                <a:xfrm flipH="1">
                  <a:off x="9142986" y="2927406"/>
                  <a:ext cx="69754" cy="36559"/>
                </a:xfrm>
                <a:custGeom>
                  <a:avLst/>
                  <a:gdLst/>
                  <a:ahLst/>
                  <a:cxnLst/>
                  <a:rect l="l" t="t" r="r" b="b"/>
                  <a:pathLst>
                    <a:path w="2198" h="1152" extrusionOk="0">
                      <a:moveTo>
                        <a:pt x="1" y="1"/>
                      </a:moveTo>
                      <a:lnTo>
                        <a:pt x="1" y="1152"/>
                      </a:lnTo>
                      <a:lnTo>
                        <a:pt x="2198" y="1152"/>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3"/>
                <p:cNvSpPr/>
                <p:nvPr/>
              </p:nvSpPr>
              <p:spPr>
                <a:xfrm flipH="1">
                  <a:off x="9142986" y="3003126"/>
                  <a:ext cx="69754" cy="35892"/>
                </a:xfrm>
                <a:custGeom>
                  <a:avLst/>
                  <a:gdLst/>
                  <a:ahLst/>
                  <a:cxnLst/>
                  <a:rect l="l" t="t" r="r" b="b"/>
                  <a:pathLst>
                    <a:path w="2198" h="1131" extrusionOk="0">
                      <a:moveTo>
                        <a:pt x="1" y="0"/>
                      </a:moveTo>
                      <a:lnTo>
                        <a:pt x="1" y="1130"/>
                      </a:lnTo>
                      <a:lnTo>
                        <a:pt x="2198" y="113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3"/>
                <p:cNvSpPr/>
                <p:nvPr/>
              </p:nvSpPr>
              <p:spPr>
                <a:xfrm flipH="1">
                  <a:off x="9032770" y="2927406"/>
                  <a:ext cx="69754" cy="36559"/>
                </a:xfrm>
                <a:custGeom>
                  <a:avLst/>
                  <a:gdLst/>
                  <a:ahLst/>
                  <a:cxnLst/>
                  <a:rect l="l" t="t" r="r" b="b"/>
                  <a:pathLst>
                    <a:path w="2198" h="1152" extrusionOk="0">
                      <a:moveTo>
                        <a:pt x="1" y="1"/>
                      </a:moveTo>
                      <a:lnTo>
                        <a:pt x="1" y="1152"/>
                      </a:lnTo>
                      <a:lnTo>
                        <a:pt x="2198" y="1152"/>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3"/>
                <p:cNvSpPr/>
                <p:nvPr/>
              </p:nvSpPr>
              <p:spPr>
                <a:xfrm flipH="1">
                  <a:off x="9032770" y="3003126"/>
                  <a:ext cx="69754" cy="35892"/>
                </a:xfrm>
                <a:custGeom>
                  <a:avLst/>
                  <a:gdLst/>
                  <a:ahLst/>
                  <a:cxnLst/>
                  <a:rect l="l" t="t" r="r" b="b"/>
                  <a:pathLst>
                    <a:path w="2198" h="1131" extrusionOk="0">
                      <a:moveTo>
                        <a:pt x="1" y="0"/>
                      </a:moveTo>
                      <a:lnTo>
                        <a:pt x="1" y="1130"/>
                      </a:lnTo>
                      <a:lnTo>
                        <a:pt x="2198" y="113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606" name="Google Shape;1606;p13"/>
            <p:cNvSpPr/>
            <p:nvPr/>
          </p:nvSpPr>
          <p:spPr>
            <a:xfrm flipH="1">
              <a:off x="8179511" y="3086770"/>
              <a:ext cx="1295518" cy="1096317"/>
            </a:xfrm>
            <a:custGeom>
              <a:avLst/>
              <a:gdLst/>
              <a:ahLst/>
              <a:cxnLst/>
              <a:rect l="l" t="t" r="r" b="b"/>
              <a:pathLst>
                <a:path w="40823" h="34546" extrusionOk="0">
                  <a:moveTo>
                    <a:pt x="1" y="1"/>
                  </a:moveTo>
                  <a:lnTo>
                    <a:pt x="1" y="34546"/>
                  </a:lnTo>
                  <a:lnTo>
                    <a:pt x="40823" y="34546"/>
                  </a:lnTo>
                  <a:lnTo>
                    <a:pt x="4082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607" name="Google Shape;1607;p13"/>
            <p:cNvGrpSpPr/>
            <p:nvPr/>
          </p:nvGrpSpPr>
          <p:grpSpPr>
            <a:xfrm>
              <a:off x="8235269" y="3125963"/>
              <a:ext cx="1183303" cy="843326"/>
              <a:chOff x="8235269" y="3125963"/>
              <a:chExt cx="1183303" cy="843326"/>
            </a:xfrm>
          </p:grpSpPr>
          <p:sp>
            <p:nvSpPr>
              <p:cNvPr id="1608" name="Google Shape;1608;p13"/>
              <p:cNvSpPr/>
              <p:nvPr/>
            </p:nvSpPr>
            <p:spPr>
              <a:xfrm flipH="1">
                <a:off x="8847501" y="312596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3"/>
              <p:cNvSpPr/>
              <p:nvPr/>
            </p:nvSpPr>
            <p:spPr>
              <a:xfrm flipH="1">
                <a:off x="8847501" y="3206284"/>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3"/>
              <p:cNvSpPr/>
              <p:nvPr/>
            </p:nvSpPr>
            <p:spPr>
              <a:xfrm flipH="1">
                <a:off x="8847501" y="3287303"/>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3"/>
              <p:cNvSpPr/>
              <p:nvPr/>
            </p:nvSpPr>
            <p:spPr>
              <a:xfrm flipH="1">
                <a:off x="8847501" y="3367656"/>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3"/>
              <p:cNvSpPr/>
              <p:nvPr/>
            </p:nvSpPr>
            <p:spPr>
              <a:xfrm flipH="1">
                <a:off x="8847501" y="3448009"/>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3"/>
              <p:cNvSpPr/>
              <p:nvPr/>
            </p:nvSpPr>
            <p:spPr>
              <a:xfrm flipH="1">
                <a:off x="8847501" y="3528331"/>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3"/>
              <p:cNvSpPr/>
              <p:nvPr/>
            </p:nvSpPr>
            <p:spPr>
              <a:xfrm flipH="1">
                <a:off x="8847501" y="3609350"/>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3"/>
              <p:cNvSpPr/>
              <p:nvPr/>
            </p:nvSpPr>
            <p:spPr>
              <a:xfrm flipH="1">
                <a:off x="8847501" y="368970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3"/>
              <p:cNvSpPr/>
              <p:nvPr/>
            </p:nvSpPr>
            <p:spPr>
              <a:xfrm flipH="1">
                <a:off x="8847501" y="3770024"/>
                <a:ext cx="73086" cy="38558"/>
              </a:xfrm>
              <a:custGeom>
                <a:avLst/>
                <a:gdLst/>
                <a:ahLst/>
                <a:cxnLst/>
                <a:rect l="l" t="t" r="r" b="b"/>
                <a:pathLst>
                  <a:path w="2303" h="1215" extrusionOk="0">
                    <a:moveTo>
                      <a:pt x="1" y="1"/>
                    </a:moveTo>
                    <a:lnTo>
                      <a:pt x="1" y="1215"/>
                    </a:lnTo>
                    <a:lnTo>
                      <a:pt x="2303" y="1215"/>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3"/>
              <p:cNvSpPr/>
              <p:nvPr/>
            </p:nvSpPr>
            <p:spPr>
              <a:xfrm flipH="1">
                <a:off x="8847501" y="3850378"/>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3"/>
              <p:cNvSpPr/>
              <p:nvPr/>
            </p:nvSpPr>
            <p:spPr>
              <a:xfrm flipH="1">
                <a:off x="8847501" y="3930731"/>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3"/>
              <p:cNvSpPr/>
              <p:nvPr/>
            </p:nvSpPr>
            <p:spPr>
              <a:xfrm flipH="1">
                <a:off x="8732620" y="312596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3"/>
              <p:cNvSpPr/>
              <p:nvPr/>
            </p:nvSpPr>
            <p:spPr>
              <a:xfrm flipH="1">
                <a:off x="8732620" y="3206284"/>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3"/>
              <p:cNvSpPr/>
              <p:nvPr/>
            </p:nvSpPr>
            <p:spPr>
              <a:xfrm flipH="1">
                <a:off x="8732620" y="3287303"/>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3"/>
              <p:cNvSpPr/>
              <p:nvPr/>
            </p:nvSpPr>
            <p:spPr>
              <a:xfrm flipH="1">
                <a:off x="8732620" y="3367656"/>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3"/>
              <p:cNvSpPr/>
              <p:nvPr/>
            </p:nvSpPr>
            <p:spPr>
              <a:xfrm flipH="1">
                <a:off x="8732620" y="3448009"/>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3"/>
              <p:cNvSpPr/>
              <p:nvPr/>
            </p:nvSpPr>
            <p:spPr>
              <a:xfrm flipH="1">
                <a:off x="8732620" y="3528331"/>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3"/>
              <p:cNvSpPr/>
              <p:nvPr/>
            </p:nvSpPr>
            <p:spPr>
              <a:xfrm flipH="1">
                <a:off x="8732620" y="3609350"/>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3"/>
              <p:cNvSpPr/>
              <p:nvPr/>
            </p:nvSpPr>
            <p:spPr>
              <a:xfrm flipH="1">
                <a:off x="8732620" y="368970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3"/>
              <p:cNvSpPr/>
              <p:nvPr/>
            </p:nvSpPr>
            <p:spPr>
              <a:xfrm flipH="1">
                <a:off x="8732620" y="3770024"/>
                <a:ext cx="73086" cy="38558"/>
              </a:xfrm>
              <a:custGeom>
                <a:avLst/>
                <a:gdLst/>
                <a:ahLst/>
                <a:cxnLst/>
                <a:rect l="l" t="t" r="r" b="b"/>
                <a:pathLst>
                  <a:path w="2303" h="1215" extrusionOk="0">
                    <a:moveTo>
                      <a:pt x="1" y="1"/>
                    </a:moveTo>
                    <a:lnTo>
                      <a:pt x="1"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3"/>
              <p:cNvSpPr/>
              <p:nvPr/>
            </p:nvSpPr>
            <p:spPr>
              <a:xfrm flipH="1">
                <a:off x="8732620" y="3850378"/>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3"/>
              <p:cNvSpPr/>
              <p:nvPr/>
            </p:nvSpPr>
            <p:spPr>
              <a:xfrm flipH="1">
                <a:off x="8732620" y="3930731"/>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3"/>
              <p:cNvSpPr/>
              <p:nvPr/>
            </p:nvSpPr>
            <p:spPr>
              <a:xfrm flipH="1">
                <a:off x="8599175"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3"/>
              <p:cNvSpPr/>
              <p:nvPr/>
            </p:nvSpPr>
            <p:spPr>
              <a:xfrm flipH="1">
                <a:off x="8599175"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3"/>
              <p:cNvSpPr/>
              <p:nvPr/>
            </p:nvSpPr>
            <p:spPr>
              <a:xfrm flipH="1">
                <a:off x="8599175"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3"/>
              <p:cNvSpPr/>
              <p:nvPr/>
            </p:nvSpPr>
            <p:spPr>
              <a:xfrm flipH="1">
                <a:off x="8599175"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3"/>
              <p:cNvSpPr/>
              <p:nvPr/>
            </p:nvSpPr>
            <p:spPr>
              <a:xfrm flipH="1">
                <a:off x="8599175"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3"/>
              <p:cNvSpPr/>
              <p:nvPr/>
            </p:nvSpPr>
            <p:spPr>
              <a:xfrm flipH="1">
                <a:off x="8599175"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3"/>
              <p:cNvSpPr/>
              <p:nvPr/>
            </p:nvSpPr>
            <p:spPr>
              <a:xfrm flipH="1">
                <a:off x="8599175"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3"/>
              <p:cNvSpPr/>
              <p:nvPr/>
            </p:nvSpPr>
            <p:spPr>
              <a:xfrm flipH="1">
                <a:off x="8599175"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3"/>
              <p:cNvSpPr/>
              <p:nvPr/>
            </p:nvSpPr>
            <p:spPr>
              <a:xfrm flipH="1">
                <a:off x="8599175"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3"/>
              <p:cNvSpPr/>
              <p:nvPr/>
            </p:nvSpPr>
            <p:spPr>
              <a:xfrm flipH="1">
                <a:off x="8599175"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3"/>
              <p:cNvSpPr/>
              <p:nvPr/>
            </p:nvSpPr>
            <p:spPr>
              <a:xfrm flipH="1">
                <a:off x="8599175"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3"/>
              <p:cNvSpPr/>
              <p:nvPr/>
            </p:nvSpPr>
            <p:spPr>
              <a:xfrm flipH="1">
                <a:off x="8483627"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3"/>
              <p:cNvSpPr/>
              <p:nvPr/>
            </p:nvSpPr>
            <p:spPr>
              <a:xfrm flipH="1">
                <a:off x="8483627"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3"/>
              <p:cNvSpPr/>
              <p:nvPr/>
            </p:nvSpPr>
            <p:spPr>
              <a:xfrm flipH="1">
                <a:off x="8483627"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3"/>
              <p:cNvSpPr/>
              <p:nvPr/>
            </p:nvSpPr>
            <p:spPr>
              <a:xfrm flipH="1">
                <a:off x="8483627"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3"/>
              <p:cNvSpPr/>
              <p:nvPr/>
            </p:nvSpPr>
            <p:spPr>
              <a:xfrm flipH="1">
                <a:off x="8483627"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3"/>
              <p:cNvSpPr/>
              <p:nvPr/>
            </p:nvSpPr>
            <p:spPr>
              <a:xfrm flipH="1">
                <a:off x="8483627"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3"/>
              <p:cNvSpPr/>
              <p:nvPr/>
            </p:nvSpPr>
            <p:spPr>
              <a:xfrm flipH="1">
                <a:off x="8483627"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3"/>
              <p:cNvSpPr/>
              <p:nvPr/>
            </p:nvSpPr>
            <p:spPr>
              <a:xfrm flipH="1">
                <a:off x="8483627"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3"/>
              <p:cNvSpPr/>
              <p:nvPr/>
            </p:nvSpPr>
            <p:spPr>
              <a:xfrm flipH="1">
                <a:off x="8483627"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3"/>
              <p:cNvSpPr/>
              <p:nvPr/>
            </p:nvSpPr>
            <p:spPr>
              <a:xfrm flipH="1">
                <a:off x="8483627"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3"/>
              <p:cNvSpPr/>
              <p:nvPr/>
            </p:nvSpPr>
            <p:spPr>
              <a:xfrm flipH="1">
                <a:off x="8483627"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3"/>
              <p:cNvSpPr/>
              <p:nvPr/>
            </p:nvSpPr>
            <p:spPr>
              <a:xfrm flipH="1">
                <a:off x="8350150" y="312596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3"/>
              <p:cNvSpPr/>
              <p:nvPr/>
            </p:nvSpPr>
            <p:spPr>
              <a:xfrm flipH="1">
                <a:off x="8350150" y="3206284"/>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3"/>
              <p:cNvSpPr/>
              <p:nvPr/>
            </p:nvSpPr>
            <p:spPr>
              <a:xfrm flipH="1">
                <a:off x="8350150" y="3287303"/>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3"/>
              <p:cNvSpPr/>
              <p:nvPr/>
            </p:nvSpPr>
            <p:spPr>
              <a:xfrm flipH="1">
                <a:off x="8350150" y="3367656"/>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3"/>
              <p:cNvSpPr/>
              <p:nvPr/>
            </p:nvSpPr>
            <p:spPr>
              <a:xfrm flipH="1">
                <a:off x="8350150" y="3448009"/>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3"/>
              <p:cNvSpPr/>
              <p:nvPr/>
            </p:nvSpPr>
            <p:spPr>
              <a:xfrm flipH="1">
                <a:off x="8350150" y="3528331"/>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3"/>
              <p:cNvSpPr/>
              <p:nvPr/>
            </p:nvSpPr>
            <p:spPr>
              <a:xfrm flipH="1">
                <a:off x="8350150" y="3609350"/>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3"/>
              <p:cNvSpPr/>
              <p:nvPr/>
            </p:nvSpPr>
            <p:spPr>
              <a:xfrm flipH="1">
                <a:off x="8350150" y="368970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3"/>
              <p:cNvSpPr/>
              <p:nvPr/>
            </p:nvSpPr>
            <p:spPr>
              <a:xfrm flipH="1">
                <a:off x="8350150" y="3770024"/>
                <a:ext cx="73086" cy="38558"/>
              </a:xfrm>
              <a:custGeom>
                <a:avLst/>
                <a:gdLst/>
                <a:ahLst/>
                <a:cxnLst/>
                <a:rect l="l" t="t" r="r" b="b"/>
                <a:pathLst>
                  <a:path w="2303" h="1215" extrusionOk="0">
                    <a:moveTo>
                      <a:pt x="1" y="1"/>
                    </a:moveTo>
                    <a:lnTo>
                      <a:pt x="1"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3"/>
              <p:cNvSpPr/>
              <p:nvPr/>
            </p:nvSpPr>
            <p:spPr>
              <a:xfrm flipH="1">
                <a:off x="8350150" y="3850378"/>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3"/>
              <p:cNvSpPr/>
              <p:nvPr/>
            </p:nvSpPr>
            <p:spPr>
              <a:xfrm flipH="1">
                <a:off x="8350150" y="3930731"/>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3"/>
              <p:cNvSpPr/>
              <p:nvPr/>
            </p:nvSpPr>
            <p:spPr>
              <a:xfrm flipH="1">
                <a:off x="8235269" y="3125963"/>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3"/>
              <p:cNvSpPr/>
              <p:nvPr/>
            </p:nvSpPr>
            <p:spPr>
              <a:xfrm flipH="1">
                <a:off x="8235269" y="3206284"/>
                <a:ext cx="73086" cy="38558"/>
              </a:xfrm>
              <a:custGeom>
                <a:avLst/>
                <a:gdLst/>
                <a:ahLst/>
                <a:cxnLst/>
                <a:rect l="l" t="t" r="r" b="b"/>
                <a:pathLst>
                  <a:path w="2303"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3"/>
              <p:cNvSpPr/>
              <p:nvPr/>
            </p:nvSpPr>
            <p:spPr>
              <a:xfrm flipH="1">
                <a:off x="8235269" y="3287303"/>
                <a:ext cx="73086" cy="38558"/>
              </a:xfrm>
              <a:custGeom>
                <a:avLst/>
                <a:gdLst/>
                <a:ahLst/>
                <a:cxnLst/>
                <a:rect l="l" t="t" r="r" b="b"/>
                <a:pathLst>
                  <a:path w="2303"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3"/>
              <p:cNvSpPr/>
              <p:nvPr/>
            </p:nvSpPr>
            <p:spPr>
              <a:xfrm flipH="1">
                <a:off x="8235269" y="3367656"/>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3"/>
              <p:cNvSpPr/>
              <p:nvPr/>
            </p:nvSpPr>
            <p:spPr>
              <a:xfrm flipH="1">
                <a:off x="8235269" y="3448009"/>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3"/>
              <p:cNvSpPr/>
              <p:nvPr/>
            </p:nvSpPr>
            <p:spPr>
              <a:xfrm flipH="1">
                <a:off x="8235269" y="3528331"/>
                <a:ext cx="73086" cy="38558"/>
              </a:xfrm>
              <a:custGeom>
                <a:avLst/>
                <a:gdLst/>
                <a:ahLst/>
                <a:cxnLst/>
                <a:rect l="l" t="t" r="r" b="b"/>
                <a:pathLst>
                  <a:path w="2303"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3"/>
              <p:cNvSpPr/>
              <p:nvPr/>
            </p:nvSpPr>
            <p:spPr>
              <a:xfrm flipH="1">
                <a:off x="8235269" y="3609350"/>
                <a:ext cx="73086" cy="38558"/>
              </a:xfrm>
              <a:custGeom>
                <a:avLst/>
                <a:gdLst/>
                <a:ahLst/>
                <a:cxnLst/>
                <a:rect l="l" t="t" r="r" b="b"/>
                <a:pathLst>
                  <a:path w="2303"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3"/>
              <p:cNvSpPr/>
              <p:nvPr/>
            </p:nvSpPr>
            <p:spPr>
              <a:xfrm flipH="1">
                <a:off x="8235269" y="3689703"/>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3"/>
              <p:cNvSpPr/>
              <p:nvPr/>
            </p:nvSpPr>
            <p:spPr>
              <a:xfrm flipH="1">
                <a:off x="8235269" y="3770024"/>
                <a:ext cx="73086" cy="38558"/>
              </a:xfrm>
              <a:custGeom>
                <a:avLst/>
                <a:gdLst/>
                <a:ahLst/>
                <a:cxnLst/>
                <a:rect l="l" t="t" r="r" b="b"/>
                <a:pathLst>
                  <a:path w="2303"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3"/>
              <p:cNvSpPr/>
              <p:nvPr/>
            </p:nvSpPr>
            <p:spPr>
              <a:xfrm flipH="1">
                <a:off x="8235269" y="3850378"/>
                <a:ext cx="73086" cy="38558"/>
              </a:xfrm>
              <a:custGeom>
                <a:avLst/>
                <a:gdLst/>
                <a:ahLst/>
                <a:cxnLst/>
                <a:rect l="l" t="t" r="r" b="b"/>
                <a:pathLst>
                  <a:path w="2303"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3"/>
              <p:cNvSpPr/>
              <p:nvPr/>
            </p:nvSpPr>
            <p:spPr>
              <a:xfrm flipH="1">
                <a:off x="8235269" y="3930731"/>
                <a:ext cx="73086" cy="38558"/>
              </a:xfrm>
              <a:custGeom>
                <a:avLst/>
                <a:gdLst/>
                <a:ahLst/>
                <a:cxnLst/>
                <a:rect l="l" t="t" r="r" b="b"/>
                <a:pathLst>
                  <a:path w="2303"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3"/>
              <p:cNvSpPr/>
              <p:nvPr/>
            </p:nvSpPr>
            <p:spPr>
              <a:xfrm flipH="1">
                <a:off x="9345518"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3"/>
              <p:cNvSpPr/>
              <p:nvPr/>
            </p:nvSpPr>
            <p:spPr>
              <a:xfrm flipH="1">
                <a:off x="9345518"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3"/>
              <p:cNvSpPr/>
              <p:nvPr/>
            </p:nvSpPr>
            <p:spPr>
              <a:xfrm flipH="1">
                <a:off x="9345518"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3"/>
              <p:cNvSpPr/>
              <p:nvPr/>
            </p:nvSpPr>
            <p:spPr>
              <a:xfrm flipH="1">
                <a:off x="9345518"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3"/>
              <p:cNvSpPr/>
              <p:nvPr/>
            </p:nvSpPr>
            <p:spPr>
              <a:xfrm flipH="1">
                <a:off x="9345518"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3"/>
              <p:cNvSpPr/>
              <p:nvPr/>
            </p:nvSpPr>
            <p:spPr>
              <a:xfrm flipH="1">
                <a:off x="9345518"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3"/>
              <p:cNvSpPr/>
              <p:nvPr/>
            </p:nvSpPr>
            <p:spPr>
              <a:xfrm flipH="1">
                <a:off x="9345518"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3"/>
              <p:cNvSpPr/>
              <p:nvPr/>
            </p:nvSpPr>
            <p:spPr>
              <a:xfrm flipH="1">
                <a:off x="9345518"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3"/>
              <p:cNvSpPr/>
              <p:nvPr/>
            </p:nvSpPr>
            <p:spPr>
              <a:xfrm flipH="1">
                <a:off x="9345518"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3"/>
              <p:cNvSpPr/>
              <p:nvPr/>
            </p:nvSpPr>
            <p:spPr>
              <a:xfrm flipH="1">
                <a:off x="9345518"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3"/>
              <p:cNvSpPr/>
              <p:nvPr/>
            </p:nvSpPr>
            <p:spPr>
              <a:xfrm flipH="1">
                <a:off x="9345518"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3"/>
              <p:cNvSpPr/>
              <p:nvPr/>
            </p:nvSpPr>
            <p:spPr>
              <a:xfrm flipH="1">
                <a:off x="9229971" y="312596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3"/>
              <p:cNvSpPr/>
              <p:nvPr/>
            </p:nvSpPr>
            <p:spPr>
              <a:xfrm flipH="1">
                <a:off x="9229971" y="3206284"/>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3"/>
              <p:cNvSpPr/>
              <p:nvPr/>
            </p:nvSpPr>
            <p:spPr>
              <a:xfrm flipH="1">
                <a:off x="9229971" y="3287303"/>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3"/>
              <p:cNvSpPr/>
              <p:nvPr/>
            </p:nvSpPr>
            <p:spPr>
              <a:xfrm flipH="1">
                <a:off x="9229971" y="3367656"/>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3"/>
              <p:cNvSpPr/>
              <p:nvPr/>
            </p:nvSpPr>
            <p:spPr>
              <a:xfrm flipH="1">
                <a:off x="9229971" y="3448009"/>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3"/>
              <p:cNvSpPr/>
              <p:nvPr/>
            </p:nvSpPr>
            <p:spPr>
              <a:xfrm flipH="1">
                <a:off x="9229971" y="3528331"/>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3"/>
              <p:cNvSpPr/>
              <p:nvPr/>
            </p:nvSpPr>
            <p:spPr>
              <a:xfrm flipH="1">
                <a:off x="9229971" y="3609350"/>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3"/>
              <p:cNvSpPr/>
              <p:nvPr/>
            </p:nvSpPr>
            <p:spPr>
              <a:xfrm flipH="1">
                <a:off x="9229971" y="368970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3"/>
              <p:cNvSpPr/>
              <p:nvPr/>
            </p:nvSpPr>
            <p:spPr>
              <a:xfrm flipH="1">
                <a:off x="9229971" y="3770024"/>
                <a:ext cx="73086" cy="38558"/>
              </a:xfrm>
              <a:custGeom>
                <a:avLst/>
                <a:gdLst/>
                <a:ahLst/>
                <a:cxnLst/>
                <a:rect l="l" t="t" r="r" b="b"/>
                <a:pathLst>
                  <a:path w="2303" h="1215" extrusionOk="0">
                    <a:moveTo>
                      <a:pt x="1" y="1"/>
                    </a:moveTo>
                    <a:lnTo>
                      <a:pt x="1" y="1215"/>
                    </a:lnTo>
                    <a:lnTo>
                      <a:pt x="2303" y="1215"/>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3"/>
              <p:cNvSpPr/>
              <p:nvPr/>
            </p:nvSpPr>
            <p:spPr>
              <a:xfrm flipH="1">
                <a:off x="9229971" y="3850378"/>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3"/>
              <p:cNvSpPr/>
              <p:nvPr/>
            </p:nvSpPr>
            <p:spPr>
              <a:xfrm flipH="1">
                <a:off x="9229971" y="3930731"/>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3"/>
              <p:cNvSpPr/>
              <p:nvPr/>
            </p:nvSpPr>
            <p:spPr>
              <a:xfrm flipH="1">
                <a:off x="9096494" y="312596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3"/>
              <p:cNvSpPr/>
              <p:nvPr/>
            </p:nvSpPr>
            <p:spPr>
              <a:xfrm flipH="1">
                <a:off x="9096494" y="3206284"/>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3"/>
              <p:cNvSpPr/>
              <p:nvPr/>
            </p:nvSpPr>
            <p:spPr>
              <a:xfrm flipH="1">
                <a:off x="9096494" y="3287303"/>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13"/>
              <p:cNvSpPr/>
              <p:nvPr/>
            </p:nvSpPr>
            <p:spPr>
              <a:xfrm flipH="1">
                <a:off x="9096494" y="3367656"/>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13"/>
              <p:cNvSpPr/>
              <p:nvPr/>
            </p:nvSpPr>
            <p:spPr>
              <a:xfrm flipH="1">
                <a:off x="9096494" y="3448009"/>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13"/>
              <p:cNvSpPr/>
              <p:nvPr/>
            </p:nvSpPr>
            <p:spPr>
              <a:xfrm flipH="1">
                <a:off x="9096494" y="3528331"/>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13"/>
              <p:cNvSpPr/>
              <p:nvPr/>
            </p:nvSpPr>
            <p:spPr>
              <a:xfrm flipH="1">
                <a:off x="9096494" y="3609350"/>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13"/>
              <p:cNvSpPr/>
              <p:nvPr/>
            </p:nvSpPr>
            <p:spPr>
              <a:xfrm flipH="1">
                <a:off x="9096494" y="368970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13"/>
              <p:cNvSpPr/>
              <p:nvPr/>
            </p:nvSpPr>
            <p:spPr>
              <a:xfrm flipH="1">
                <a:off x="9096494" y="3770024"/>
                <a:ext cx="73086" cy="38558"/>
              </a:xfrm>
              <a:custGeom>
                <a:avLst/>
                <a:gdLst/>
                <a:ahLst/>
                <a:cxnLst/>
                <a:rect l="l" t="t" r="r" b="b"/>
                <a:pathLst>
                  <a:path w="2303" h="1215" extrusionOk="0">
                    <a:moveTo>
                      <a:pt x="1" y="1"/>
                    </a:moveTo>
                    <a:lnTo>
                      <a:pt x="1"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13"/>
              <p:cNvSpPr/>
              <p:nvPr/>
            </p:nvSpPr>
            <p:spPr>
              <a:xfrm flipH="1">
                <a:off x="9096494" y="3850378"/>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13"/>
              <p:cNvSpPr/>
              <p:nvPr/>
            </p:nvSpPr>
            <p:spPr>
              <a:xfrm flipH="1">
                <a:off x="9096494" y="3930731"/>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13"/>
              <p:cNvSpPr/>
              <p:nvPr/>
            </p:nvSpPr>
            <p:spPr>
              <a:xfrm flipH="1">
                <a:off x="8981645"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13"/>
              <p:cNvSpPr/>
              <p:nvPr/>
            </p:nvSpPr>
            <p:spPr>
              <a:xfrm flipH="1">
                <a:off x="8981645"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flipH="1">
                <a:off x="8981645"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flipH="1">
                <a:off x="8981645"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flipH="1">
                <a:off x="8981645"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flipH="1">
                <a:off x="8981645"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flipH="1">
                <a:off x="8981645"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flipH="1">
                <a:off x="8981645"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flipH="1">
                <a:off x="8981645"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flipH="1">
                <a:off x="8981645"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flipH="1">
                <a:off x="8981645"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718" name="Google Shape;1718;p13"/>
          <p:cNvGrpSpPr/>
          <p:nvPr/>
        </p:nvGrpSpPr>
        <p:grpSpPr>
          <a:xfrm>
            <a:off x="11034393" y="2755786"/>
            <a:ext cx="750808" cy="2811932"/>
            <a:chOff x="8275795" y="2066839"/>
            <a:chExt cx="563106" cy="2108949"/>
          </a:xfrm>
        </p:grpSpPr>
        <p:sp>
          <p:nvSpPr>
            <p:cNvPr id="1719" name="Google Shape;1719;p13"/>
            <p:cNvSpPr/>
            <p:nvPr/>
          </p:nvSpPr>
          <p:spPr>
            <a:xfrm flipH="1">
              <a:off x="8275795" y="2066839"/>
              <a:ext cx="563106" cy="2108949"/>
            </a:xfrm>
            <a:custGeom>
              <a:avLst/>
              <a:gdLst/>
              <a:ahLst/>
              <a:cxnLst/>
              <a:rect l="l" t="t" r="r" b="b"/>
              <a:pathLst>
                <a:path w="17744" h="66455" extrusionOk="0">
                  <a:moveTo>
                    <a:pt x="1" y="1"/>
                  </a:moveTo>
                  <a:lnTo>
                    <a:pt x="1" y="66454"/>
                  </a:lnTo>
                  <a:lnTo>
                    <a:pt x="17744" y="66454"/>
                  </a:lnTo>
                  <a:lnTo>
                    <a:pt x="1774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20" name="Google Shape;1720;p13"/>
            <p:cNvGrpSpPr/>
            <p:nvPr/>
          </p:nvGrpSpPr>
          <p:grpSpPr>
            <a:xfrm>
              <a:off x="8350817" y="2148525"/>
              <a:ext cx="413063" cy="1774272"/>
              <a:chOff x="8350817" y="2148525"/>
              <a:chExt cx="413063" cy="1774272"/>
            </a:xfrm>
          </p:grpSpPr>
          <p:grpSp>
            <p:nvGrpSpPr>
              <p:cNvPr id="1721" name="Google Shape;1721;p13"/>
              <p:cNvGrpSpPr/>
              <p:nvPr/>
            </p:nvGrpSpPr>
            <p:grpSpPr>
              <a:xfrm>
                <a:off x="8350817" y="2148525"/>
                <a:ext cx="413063" cy="913714"/>
                <a:chOff x="8350817" y="2148525"/>
                <a:chExt cx="413063" cy="913714"/>
              </a:xfrm>
            </p:grpSpPr>
            <p:sp>
              <p:nvSpPr>
                <p:cNvPr id="1722" name="Google Shape;1722;p13"/>
                <p:cNvSpPr/>
                <p:nvPr/>
              </p:nvSpPr>
              <p:spPr>
                <a:xfrm flipH="1">
                  <a:off x="8350817" y="3008416"/>
                  <a:ext cx="413063" cy="53823"/>
                </a:xfrm>
                <a:custGeom>
                  <a:avLst/>
                  <a:gdLst/>
                  <a:ahLst/>
                  <a:cxnLst/>
                  <a:rect l="l" t="t" r="r" b="b"/>
                  <a:pathLst>
                    <a:path w="13016" h="1696" extrusionOk="0">
                      <a:moveTo>
                        <a:pt x="1" y="1"/>
                      </a:moveTo>
                      <a:lnTo>
                        <a:pt x="1" y="1695"/>
                      </a:lnTo>
                      <a:lnTo>
                        <a:pt x="13015" y="1695"/>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flipH="1">
                  <a:off x="8350817" y="2900835"/>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24" name="Google Shape;1724;p13"/>
                <p:cNvGrpSpPr/>
                <p:nvPr/>
              </p:nvGrpSpPr>
              <p:grpSpPr>
                <a:xfrm>
                  <a:off x="8350817" y="2148525"/>
                  <a:ext cx="413063" cy="698583"/>
                  <a:chOff x="8350817" y="2148525"/>
                  <a:chExt cx="413063" cy="698583"/>
                </a:xfrm>
              </p:grpSpPr>
              <p:sp>
                <p:nvSpPr>
                  <p:cNvPr id="1725" name="Google Shape;1725;p13"/>
                  <p:cNvSpPr/>
                  <p:nvPr/>
                </p:nvSpPr>
                <p:spPr>
                  <a:xfrm flipH="1">
                    <a:off x="8350817" y="2793285"/>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flipH="1">
                    <a:off x="8350817" y="2685703"/>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flipH="1">
                    <a:off x="8350817" y="2578153"/>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flipH="1">
                    <a:off x="8350817" y="2470571"/>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flipH="1">
                    <a:off x="8350817" y="2362990"/>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flipH="1">
                    <a:off x="8350817" y="2255440"/>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flipH="1">
                    <a:off x="8350817" y="2148525"/>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732" name="Google Shape;1732;p13"/>
              <p:cNvSpPr/>
              <p:nvPr/>
            </p:nvSpPr>
            <p:spPr>
              <a:xfrm flipH="1">
                <a:off x="8350817" y="3868974"/>
                <a:ext cx="413063" cy="53823"/>
              </a:xfrm>
              <a:custGeom>
                <a:avLst/>
                <a:gdLst/>
                <a:ahLst/>
                <a:cxnLst/>
                <a:rect l="l" t="t" r="r" b="b"/>
                <a:pathLst>
                  <a:path w="13016" h="1696" extrusionOk="0">
                    <a:moveTo>
                      <a:pt x="1" y="1"/>
                    </a:moveTo>
                    <a:lnTo>
                      <a:pt x="1" y="1695"/>
                    </a:lnTo>
                    <a:lnTo>
                      <a:pt x="13015" y="1695"/>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flipH="1">
                <a:off x="8350817" y="3761393"/>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flipH="1">
                <a:off x="8350817" y="3653843"/>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flipH="1">
                <a:off x="8350817" y="3546261"/>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flipH="1">
                <a:off x="8350817" y="3438711"/>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flipH="1">
                <a:off x="8350817" y="3331129"/>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flipH="1">
                <a:off x="8350817" y="3223548"/>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flipH="1">
                <a:off x="8350817" y="3115998"/>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740" name="Google Shape;1740;p13"/>
          <p:cNvGrpSpPr/>
          <p:nvPr/>
        </p:nvGrpSpPr>
        <p:grpSpPr>
          <a:xfrm>
            <a:off x="7806394" y="4551310"/>
            <a:ext cx="3390948" cy="1026140"/>
            <a:chOff x="5854795" y="3401518"/>
            <a:chExt cx="2543211" cy="769605"/>
          </a:xfrm>
        </p:grpSpPr>
        <p:sp>
          <p:nvSpPr>
            <p:cNvPr id="1741" name="Google Shape;1741;p13"/>
            <p:cNvSpPr/>
            <p:nvPr/>
          </p:nvSpPr>
          <p:spPr>
            <a:xfrm flipH="1">
              <a:off x="7146981" y="3408817"/>
              <a:ext cx="1174005" cy="303482"/>
            </a:xfrm>
            <a:custGeom>
              <a:avLst/>
              <a:gdLst/>
              <a:ahLst/>
              <a:cxnLst/>
              <a:rect l="l" t="t" r="r" b="b"/>
              <a:pathLst>
                <a:path w="36994" h="9563" extrusionOk="0">
                  <a:moveTo>
                    <a:pt x="796" y="1"/>
                  </a:moveTo>
                  <a:lnTo>
                    <a:pt x="1" y="419"/>
                  </a:lnTo>
                  <a:cubicBezTo>
                    <a:pt x="43" y="524"/>
                    <a:pt x="4918" y="9563"/>
                    <a:pt x="18309" y="9563"/>
                  </a:cubicBezTo>
                  <a:cubicBezTo>
                    <a:pt x="31679" y="9563"/>
                    <a:pt x="36952" y="524"/>
                    <a:pt x="36994" y="440"/>
                  </a:cubicBezTo>
                  <a:lnTo>
                    <a:pt x="36220" y="1"/>
                  </a:lnTo>
                  <a:cubicBezTo>
                    <a:pt x="36157" y="84"/>
                    <a:pt x="31156" y="8663"/>
                    <a:pt x="18309" y="8663"/>
                  </a:cubicBezTo>
                  <a:cubicBezTo>
                    <a:pt x="5483" y="8663"/>
                    <a:pt x="838" y="84"/>
                    <a:pt x="796" y="1"/>
                  </a:cubicBez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flipH="1">
              <a:off x="8225971" y="3498468"/>
              <a:ext cx="17962" cy="268954"/>
            </a:xfrm>
            <a:custGeom>
              <a:avLst/>
              <a:gdLst/>
              <a:ahLst/>
              <a:cxnLst/>
              <a:rect l="l" t="t" r="r" b="b"/>
              <a:pathLst>
                <a:path w="566" h="8475" extrusionOk="0">
                  <a:moveTo>
                    <a:pt x="0" y="0"/>
                  </a:moveTo>
                  <a:lnTo>
                    <a:pt x="0" y="8474"/>
                  </a:lnTo>
                  <a:lnTo>
                    <a:pt x="565" y="8474"/>
                  </a:lnTo>
                  <a:lnTo>
                    <a:pt x="56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flipH="1">
              <a:off x="8172878" y="3547594"/>
              <a:ext cx="17296" cy="219828"/>
            </a:xfrm>
            <a:custGeom>
              <a:avLst/>
              <a:gdLst/>
              <a:ahLst/>
              <a:cxnLst/>
              <a:rect l="l" t="t" r="r" b="b"/>
              <a:pathLst>
                <a:path w="545" h="6927" extrusionOk="0">
                  <a:moveTo>
                    <a:pt x="1" y="1"/>
                  </a:moveTo>
                  <a:lnTo>
                    <a:pt x="1" y="6926"/>
                  </a:lnTo>
                  <a:lnTo>
                    <a:pt x="545" y="6926"/>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flipH="1">
              <a:off x="8119088" y="3580122"/>
              <a:ext cx="17296" cy="187300"/>
            </a:xfrm>
            <a:custGeom>
              <a:avLst/>
              <a:gdLst/>
              <a:ahLst/>
              <a:cxnLst/>
              <a:rect l="l" t="t" r="r" b="b"/>
              <a:pathLst>
                <a:path w="545" h="5902" extrusionOk="0">
                  <a:moveTo>
                    <a:pt x="1" y="1"/>
                  </a:moveTo>
                  <a:lnTo>
                    <a:pt x="1" y="5901"/>
                  </a:lnTo>
                  <a:lnTo>
                    <a:pt x="545" y="5901"/>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flipH="1">
              <a:off x="8065297" y="3619315"/>
              <a:ext cx="17296" cy="148107"/>
            </a:xfrm>
            <a:custGeom>
              <a:avLst/>
              <a:gdLst/>
              <a:ahLst/>
              <a:cxnLst/>
              <a:rect l="l" t="t" r="r" b="b"/>
              <a:pathLst>
                <a:path w="545" h="4667" extrusionOk="0">
                  <a:moveTo>
                    <a:pt x="1" y="0"/>
                  </a:moveTo>
                  <a:lnTo>
                    <a:pt x="1" y="4666"/>
                  </a:lnTo>
                  <a:lnTo>
                    <a:pt x="545" y="46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flipH="1">
              <a:off x="8011506" y="3647876"/>
              <a:ext cx="17296" cy="119546"/>
            </a:xfrm>
            <a:custGeom>
              <a:avLst/>
              <a:gdLst/>
              <a:ahLst/>
              <a:cxnLst/>
              <a:rect l="l" t="t" r="r" b="b"/>
              <a:pathLst>
                <a:path w="545" h="3767" extrusionOk="0">
                  <a:moveTo>
                    <a:pt x="0" y="0"/>
                  </a:moveTo>
                  <a:lnTo>
                    <a:pt x="0" y="3766"/>
                  </a:lnTo>
                  <a:lnTo>
                    <a:pt x="544" y="3766"/>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flipH="1">
              <a:off x="7957715" y="3657810"/>
              <a:ext cx="17296" cy="109613"/>
            </a:xfrm>
            <a:custGeom>
              <a:avLst/>
              <a:gdLst/>
              <a:ahLst/>
              <a:cxnLst/>
              <a:rect l="l" t="t" r="r" b="b"/>
              <a:pathLst>
                <a:path w="545" h="3454" extrusionOk="0">
                  <a:moveTo>
                    <a:pt x="0" y="1"/>
                  </a:moveTo>
                  <a:lnTo>
                    <a:pt x="0" y="3453"/>
                  </a:lnTo>
                  <a:lnTo>
                    <a:pt x="544" y="3453"/>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flipH="1">
              <a:off x="7903956" y="3665775"/>
              <a:ext cx="17296" cy="101647"/>
            </a:xfrm>
            <a:custGeom>
              <a:avLst/>
              <a:gdLst/>
              <a:ahLst/>
              <a:cxnLst/>
              <a:rect l="l" t="t" r="r" b="b"/>
              <a:pathLst>
                <a:path w="545" h="3203" extrusionOk="0">
                  <a:moveTo>
                    <a:pt x="1" y="1"/>
                  </a:moveTo>
                  <a:lnTo>
                    <a:pt x="1" y="3202"/>
                  </a:lnTo>
                  <a:lnTo>
                    <a:pt x="545" y="32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flipH="1">
              <a:off x="7850165" y="3679072"/>
              <a:ext cx="17296" cy="88350"/>
            </a:xfrm>
            <a:custGeom>
              <a:avLst/>
              <a:gdLst/>
              <a:ahLst/>
              <a:cxnLst/>
              <a:rect l="l" t="t" r="r" b="b"/>
              <a:pathLst>
                <a:path w="545" h="2784" extrusionOk="0">
                  <a:moveTo>
                    <a:pt x="1" y="0"/>
                  </a:moveTo>
                  <a:lnTo>
                    <a:pt x="1" y="2783"/>
                  </a:lnTo>
                  <a:lnTo>
                    <a:pt x="545" y="27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flipH="1">
              <a:off x="7797041"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flipH="1">
              <a:off x="7743250" y="3694337"/>
              <a:ext cx="17296" cy="73086"/>
            </a:xfrm>
            <a:custGeom>
              <a:avLst/>
              <a:gdLst/>
              <a:ahLst/>
              <a:cxnLst/>
              <a:rect l="l" t="t" r="r" b="b"/>
              <a:pathLst>
                <a:path w="545" h="2303" extrusionOk="0">
                  <a:moveTo>
                    <a:pt x="0" y="1"/>
                  </a:moveTo>
                  <a:lnTo>
                    <a:pt x="0" y="2302"/>
                  </a:lnTo>
                  <a:lnTo>
                    <a:pt x="544" y="23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flipH="1">
              <a:off x="7689459" y="3707633"/>
              <a:ext cx="17296" cy="59789"/>
            </a:xfrm>
            <a:custGeom>
              <a:avLst/>
              <a:gdLst/>
              <a:ahLst/>
              <a:cxnLst/>
              <a:rect l="l" t="t" r="r" b="b"/>
              <a:pathLst>
                <a:path w="545" h="1884" extrusionOk="0">
                  <a:moveTo>
                    <a:pt x="0" y="0"/>
                  </a:moveTo>
                  <a:lnTo>
                    <a:pt x="0" y="1883"/>
                  </a:lnTo>
                  <a:lnTo>
                    <a:pt x="544" y="18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flipH="1">
              <a:off x="7206072" y="3498468"/>
              <a:ext cx="17296" cy="268954"/>
            </a:xfrm>
            <a:custGeom>
              <a:avLst/>
              <a:gdLst/>
              <a:ahLst/>
              <a:cxnLst/>
              <a:rect l="l" t="t" r="r" b="b"/>
              <a:pathLst>
                <a:path w="545" h="8475" extrusionOk="0">
                  <a:moveTo>
                    <a:pt x="1" y="0"/>
                  </a:moveTo>
                  <a:lnTo>
                    <a:pt x="1" y="8474"/>
                  </a:lnTo>
                  <a:lnTo>
                    <a:pt x="545" y="8474"/>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flipH="1">
              <a:off x="7259862" y="3547594"/>
              <a:ext cx="17296" cy="219828"/>
            </a:xfrm>
            <a:custGeom>
              <a:avLst/>
              <a:gdLst/>
              <a:ahLst/>
              <a:cxnLst/>
              <a:rect l="l" t="t" r="r" b="b"/>
              <a:pathLst>
                <a:path w="545" h="6927" extrusionOk="0">
                  <a:moveTo>
                    <a:pt x="1" y="1"/>
                  </a:moveTo>
                  <a:lnTo>
                    <a:pt x="1" y="6926"/>
                  </a:lnTo>
                  <a:lnTo>
                    <a:pt x="545" y="6926"/>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flipH="1">
              <a:off x="7312987" y="3580122"/>
              <a:ext cx="17930" cy="187300"/>
            </a:xfrm>
            <a:custGeom>
              <a:avLst/>
              <a:gdLst/>
              <a:ahLst/>
              <a:cxnLst/>
              <a:rect l="l" t="t" r="r" b="b"/>
              <a:pathLst>
                <a:path w="565" h="5902" extrusionOk="0">
                  <a:moveTo>
                    <a:pt x="0" y="1"/>
                  </a:moveTo>
                  <a:lnTo>
                    <a:pt x="0" y="5901"/>
                  </a:lnTo>
                  <a:lnTo>
                    <a:pt x="565" y="5901"/>
                  </a:lnTo>
                  <a:lnTo>
                    <a:pt x="56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flipH="1">
              <a:off x="7366746" y="3619315"/>
              <a:ext cx="17296" cy="148107"/>
            </a:xfrm>
            <a:custGeom>
              <a:avLst/>
              <a:gdLst/>
              <a:ahLst/>
              <a:cxnLst/>
              <a:rect l="l" t="t" r="r" b="b"/>
              <a:pathLst>
                <a:path w="545" h="4667" extrusionOk="0">
                  <a:moveTo>
                    <a:pt x="0" y="0"/>
                  </a:moveTo>
                  <a:lnTo>
                    <a:pt x="0" y="4666"/>
                  </a:lnTo>
                  <a:lnTo>
                    <a:pt x="544" y="4666"/>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flipH="1">
              <a:off x="7420537" y="3647876"/>
              <a:ext cx="17296" cy="119546"/>
            </a:xfrm>
            <a:custGeom>
              <a:avLst/>
              <a:gdLst/>
              <a:ahLst/>
              <a:cxnLst/>
              <a:rect l="l" t="t" r="r" b="b"/>
              <a:pathLst>
                <a:path w="545" h="3767" extrusionOk="0">
                  <a:moveTo>
                    <a:pt x="0" y="0"/>
                  </a:moveTo>
                  <a:lnTo>
                    <a:pt x="0" y="3766"/>
                  </a:lnTo>
                  <a:lnTo>
                    <a:pt x="544" y="3766"/>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flipH="1">
              <a:off x="7474328" y="3657810"/>
              <a:ext cx="17296" cy="109613"/>
            </a:xfrm>
            <a:custGeom>
              <a:avLst/>
              <a:gdLst/>
              <a:ahLst/>
              <a:cxnLst/>
              <a:rect l="l" t="t" r="r" b="b"/>
              <a:pathLst>
                <a:path w="545" h="3454" extrusionOk="0">
                  <a:moveTo>
                    <a:pt x="1" y="1"/>
                  </a:moveTo>
                  <a:lnTo>
                    <a:pt x="1" y="3453"/>
                  </a:lnTo>
                  <a:lnTo>
                    <a:pt x="545" y="3453"/>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flipH="1">
              <a:off x="7528118" y="3665775"/>
              <a:ext cx="17296" cy="101647"/>
            </a:xfrm>
            <a:custGeom>
              <a:avLst/>
              <a:gdLst/>
              <a:ahLst/>
              <a:cxnLst/>
              <a:rect l="l" t="t" r="r" b="b"/>
              <a:pathLst>
                <a:path w="545" h="3203" extrusionOk="0">
                  <a:moveTo>
                    <a:pt x="1" y="1"/>
                  </a:moveTo>
                  <a:lnTo>
                    <a:pt x="1" y="3202"/>
                  </a:lnTo>
                  <a:lnTo>
                    <a:pt x="545" y="32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flipH="1">
              <a:off x="7581909" y="3679072"/>
              <a:ext cx="17296" cy="88350"/>
            </a:xfrm>
            <a:custGeom>
              <a:avLst/>
              <a:gdLst/>
              <a:ahLst/>
              <a:cxnLst/>
              <a:rect l="l" t="t" r="r" b="b"/>
              <a:pathLst>
                <a:path w="545" h="2784" extrusionOk="0">
                  <a:moveTo>
                    <a:pt x="1" y="0"/>
                  </a:moveTo>
                  <a:lnTo>
                    <a:pt x="1" y="2783"/>
                  </a:lnTo>
                  <a:lnTo>
                    <a:pt x="545" y="27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flipH="1">
              <a:off x="7635668" y="3694337"/>
              <a:ext cx="17296" cy="73086"/>
            </a:xfrm>
            <a:custGeom>
              <a:avLst/>
              <a:gdLst/>
              <a:ahLst/>
              <a:cxnLst/>
              <a:rect l="l" t="t" r="r" b="b"/>
              <a:pathLst>
                <a:path w="545" h="2303" extrusionOk="0">
                  <a:moveTo>
                    <a:pt x="0" y="1"/>
                  </a:moveTo>
                  <a:lnTo>
                    <a:pt x="0" y="2302"/>
                  </a:lnTo>
                  <a:lnTo>
                    <a:pt x="544" y="23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flipH="1">
              <a:off x="7689459" y="3694337"/>
              <a:ext cx="17296" cy="73086"/>
            </a:xfrm>
            <a:custGeom>
              <a:avLst/>
              <a:gdLst/>
              <a:ahLst/>
              <a:cxnLst/>
              <a:rect l="l" t="t" r="r" b="b"/>
              <a:pathLst>
                <a:path w="545" h="2303" extrusionOk="0">
                  <a:moveTo>
                    <a:pt x="0" y="1"/>
                  </a:moveTo>
                  <a:lnTo>
                    <a:pt x="0" y="2302"/>
                  </a:lnTo>
                  <a:lnTo>
                    <a:pt x="544" y="23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flipH="1">
              <a:off x="7743250" y="3707633"/>
              <a:ext cx="17296" cy="59789"/>
            </a:xfrm>
            <a:custGeom>
              <a:avLst/>
              <a:gdLst/>
              <a:ahLst/>
              <a:cxnLst/>
              <a:rect l="l" t="t" r="r" b="b"/>
              <a:pathLst>
                <a:path w="545" h="1884" extrusionOk="0">
                  <a:moveTo>
                    <a:pt x="0" y="0"/>
                  </a:moveTo>
                  <a:lnTo>
                    <a:pt x="0" y="1883"/>
                  </a:lnTo>
                  <a:lnTo>
                    <a:pt x="544" y="18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flipH="1">
              <a:off x="5906587" y="3408817"/>
              <a:ext cx="1174671" cy="303482"/>
            </a:xfrm>
            <a:custGeom>
              <a:avLst/>
              <a:gdLst/>
              <a:ahLst/>
              <a:cxnLst/>
              <a:rect l="l" t="t" r="r" b="b"/>
              <a:pathLst>
                <a:path w="37015" h="9563" extrusionOk="0">
                  <a:moveTo>
                    <a:pt x="795" y="1"/>
                  </a:moveTo>
                  <a:lnTo>
                    <a:pt x="0" y="419"/>
                  </a:lnTo>
                  <a:cubicBezTo>
                    <a:pt x="42" y="524"/>
                    <a:pt x="4917" y="9563"/>
                    <a:pt x="18308" y="9563"/>
                  </a:cubicBezTo>
                  <a:cubicBezTo>
                    <a:pt x="31679" y="9563"/>
                    <a:pt x="36951" y="524"/>
                    <a:pt x="37014" y="440"/>
                  </a:cubicBezTo>
                  <a:lnTo>
                    <a:pt x="36219" y="1"/>
                  </a:lnTo>
                  <a:cubicBezTo>
                    <a:pt x="36177" y="84"/>
                    <a:pt x="31156" y="8663"/>
                    <a:pt x="18308" y="8663"/>
                  </a:cubicBezTo>
                  <a:cubicBezTo>
                    <a:pt x="5503" y="8663"/>
                    <a:pt x="837" y="84"/>
                    <a:pt x="795" y="1"/>
                  </a:cubicBez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flipH="1">
              <a:off x="6986275" y="3498468"/>
              <a:ext cx="17296" cy="268954"/>
            </a:xfrm>
            <a:custGeom>
              <a:avLst/>
              <a:gdLst/>
              <a:ahLst/>
              <a:cxnLst/>
              <a:rect l="l" t="t" r="r" b="b"/>
              <a:pathLst>
                <a:path w="545" h="8475" extrusionOk="0">
                  <a:moveTo>
                    <a:pt x="0" y="0"/>
                  </a:moveTo>
                  <a:lnTo>
                    <a:pt x="0" y="8474"/>
                  </a:lnTo>
                  <a:lnTo>
                    <a:pt x="544" y="8474"/>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flipH="1">
              <a:off x="6932484" y="3547594"/>
              <a:ext cx="17296" cy="219828"/>
            </a:xfrm>
            <a:custGeom>
              <a:avLst/>
              <a:gdLst/>
              <a:ahLst/>
              <a:cxnLst/>
              <a:rect l="l" t="t" r="r" b="b"/>
              <a:pathLst>
                <a:path w="545" h="6927" extrusionOk="0">
                  <a:moveTo>
                    <a:pt x="0" y="1"/>
                  </a:moveTo>
                  <a:lnTo>
                    <a:pt x="0" y="6926"/>
                  </a:lnTo>
                  <a:lnTo>
                    <a:pt x="544" y="6926"/>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flipH="1">
              <a:off x="6878693" y="3580122"/>
              <a:ext cx="17962" cy="187300"/>
            </a:xfrm>
            <a:custGeom>
              <a:avLst/>
              <a:gdLst/>
              <a:ahLst/>
              <a:cxnLst/>
              <a:rect l="l" t="t" r="r" b="b"/>
              <a:pathLst>
                <a:path w="566" h="5902" extrusionOk="0">
                  <a:moveTo>
                    <a:pt x="0" y="1"/>
                  </a:moveTo>
                  <a:lnTo>
                    <a:pt x="0" y="5901"/>
                  </a:lnTo>
                  <a:lnTo>
                    <a:pt x="565" y="5901"/>
                  </a:lnTo>
                  <a:lnTo>
                    <a:pt x="56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flipH="1">
              <a:off x="6825601" y="3619315"/>
              <a:ext cx="17296" cy="148107"/>
            </a:xfrm>
            <a:custGeom>
              <a:avLst/>
              <a:gdLst/>
              <a:ahLst/>
              <a:cxnLst/>
              <a:rect l="l" t="t" r="r" b="b"/>
              <a:pathLst>
                <a:path w="545" h="4667" extrusionOk="0">
                  <a:moveTo>
                    <a:pt x="1" y="0"/>
                  </a:moveTo>
                  <a:lnTo>
                    <a:pt x="1" y="4666"/>
                  </a:lnTo>
                  <a:lnTo>
                    <a:pt x="545" y="46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flipH="1">
              <a:off x="6771810" y="3647876"/>
              <a:ext cx="17296" cy="119546"/>
            </a:xfrm>
            <a:custGeom>
              <a:avLst/>
              <a:gdLst/>
              <a:ahLst/>
              <a:cxnLst/>
              <a:rect l="l" t="t" r="r" b="b"/>
              <a:pathLst>
                <a:path w="545" h="3767" extrusionOk="0">
                  <a:moveTo>
                    <a:pt x="1" y="0"/>
                  </a:moveTo>
                  <a:lnTo>
                    <a:pt x="1" y="3766"/>
                  </a:lnTo>
                  <a:lnTo>
                    <a:pt x="545" y="37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flipH="1">
              <a:off x="6718019" y="3657810"/>
              <a:ext cx="17296" cy="109613"/>
            </a:xfrm>
            <a:custGeom>
              <a:avLst/>
              <a:gdLst/>
              <a:ahLst/>
              <a:cxnLst/>
              <a:rect l="l" t="t" r="r" b="b"/>
              <a:pathLst>
                <a:path w="545" h="3454" extrusionOk="0">
                  <a:moveTo>
                    <a:pt x="1" y="1"/>
                  </a:moveTo>
                  <a:lnTo>
                    <a:pt x="1" y="3453"/>
                  </a:lnTo>
                  <a:lnTo>
                    <a:pt x="545" y="3453"/>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flipH="1">
              <a:off x="6664228" y="3665775"/>
              <a:ext cx="17296" cy="101647"/>
            </a:xfrm>
            <a:custGeom>
              <a:avLst/>
              <a:gdLst/>
              <a:ahLst/>
              <a:cxnLst/>
              <a:rect l="l" t="t" r="r" b="b"/>
              <a:pathLst>
                <a:path w="545" h="3203" extrusionOk="0">
                  <a:moveTo>
                    <a:pt x="0" y="1"/>
                  </a:moveTo>
                  <a:lnTo>
                    <a:pt x="0" y="3202"/>
                  </a:lnTo>
                  <a:lnTo>
                    <a:pt x="544" y="32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flipH="1">
              <a:off x="6610437" y="3679072"/>
              <a:ext cx="17296" cy="88350"/>
            </a:xfrm>
            <a:custGeom>
              <a:avLst/>
              <a:gdLst/>
              <a:ahLst/>
              <a:cxnLst/>
              <a:rect l="l" t="t" r="r" b="b"/>
              <a:pathLst>
                <a:path w="545" h="2784" extrusionOk="0">
                  <a:moveTo>
                    <a:pt x="0" y="0"/>
                  </a:moveTo>
                  <a:lnTo>
                    <a:pt x="0" y="2783"/>
                  </a:lnTo>
                  <a:lnTo>
                    <a:pt x="544" y="27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flipH="1">
              <a:off x="6556678"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flipH="1">
              <a:off x="6502887"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flipH="1">
              <a:off x="6449097" y="3707633"/>
              <a:ext cx="17296" cy="59789"/>
            </a:xfrm>
            <a:custGeom>
              <a:avLst/>
              <a:gdLst/>
              <a:ahLst/>
              <a:cxnLst/>
              <a:rect l="l" t="t" r="r" b="b"/>
              <a:pathLst>
                <a:path w="545" h="1884" extrusionOk="0">
                  <a:moveTo>
                    <a:pt x="1" y="0"/>
                  </a:moveTo>
                  <a:lnTo>
                    <a:pt x="1" y="1883"/>
                  </a:lnTo>
                  <a:lnTo>
                    <a:pt x="545" y="18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flipH="1">
              <a:off x="5966344" y="3498468"/>
              <a:ext cx="17296" cy="268954"/>
            </a:xfrm>
            <a:custGeom>
              <a:avLst/>
              <a:gdLst/>
              <a:ahLst/>
              <a:cxnLst/>
              <a:rect l="l" t="t" r="r" b="b"/>
              <a:pathLst>
                <a:path w="545" h="8475" extrusionOk="0">
                  <a:moveTo>
                    <a:pt x="0" y="0"/>
                  </a:moveTo>
                  <a:lnTo>
                    <a:pt x="0" y="8474"/>
                  </a:lnTo>
                  <a:lnTo>
                    <a:pt x="544" y="8474"/>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flipH="1">
              <a:off x="6019468" y="3547594"/>
              <a:ext cx="17296" cy="219828"/>
            </a:xfrm>
            <a:custGeom>
              <a:avLst/>
              <a:gdLst/>
              <a:ahLst/>
              <a:cxnLst/>
              <a:rect l="l" t="t" r="r" b="b"/>
              <a:pathLst>
                <a:path w="545" h="6927" extrusionOk="0">
                  <a:moveTo>
                    <a:pt x="0" y="1"/>
                  </a:moveTo>
                  <a:lnTo>
                    <a:pt x="0" y="6926"/>
                  </a:lnTo>
                  <a:lnTo>
                    <a:pt x="544" y="6926"/>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flipH="1">
              <a:off x="6073259" y="3580122"/>
              <a:ext cx="17296" cy="187300"/>
            </a:xfrm>
            <a:custGeom>
              <a:avLst/>
              <a:gdLst/>
              <a:ahLst/>
              <a:cxnLst/>
              <a:rect l="l" t="t" r="r" b="b"/>
              <a:pathLst>
                <a:path w="545" h="5902" extrusionOk="0">
                  <a:moveTo>
                    <a:pt x="0" y="1"/>
                  </a:moveTo>
                  <a:lnTo>
                    <a:pt x="0" y="5901"/>
                  </a:lnTo>
                  <a:lnTo>
                    <a:pt x="544" y="5901"/>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flipH="1">
              <a:off x="6127050" y="3619315"/>
              <a:ext cx="17296" cy="148107"/>
            </a:xfrm>
            <a:custGeom>
              <a:avLst/>
              <a:gdLst/>
              <a:ahLst/>
              <a:cxnLst/>
              <a:rect l="l" t="t" r="r" b="b"/>
              <a:pathLst>
                <a:path w="545" h="4667" extrusionOk="0">
                  <a:moveTo>
                    <a:pt x="1" y="0"/>
                  </a:moveTo>
                  <a:lnTo>
                    <a:pt x="1" y="4666"/>
                  </a:lnTo>
                  <a:lnTo>
                    <a:pt x="545" y="46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flipH="1">
              <a:off x="6180841" y="3647876"/>
              <a:ext cx="17296" cy="119546"/>
            </a:xfrm>
            <a:custGeom>
              <a:avLst/>
              <a:gdLst/>
              <a:ahLst/>
              <a:cxnLst/>
              <a:rect l="l" t="t" r="r" b="b"/>
              <a:pathLst>
                <a:path w="545" h="3767" extrusionOk="0">
                  <a:moveTo>
                    <a:pt x="1" y="0"/>
                  </a:moveTo>
                  <a:lnTo>
                    <a:pt x="1" y="3766"/>
                  </a:lnTo>
                  <a:lnTo>
                    <a:pt x="545" y="37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flipH="1">
              <a:off x="6234631" y="3657810"/>
              <a:ext cx="17296" cy="109613"/>
            </a:xfrm>
            <a:custGeom>
              <a:avLst/>
              <a:gdLst/>
              <a:ahLst/>
              <a:cxnLst/>
              <a:rect l="l" t="t" r="r" b="b"/>
              <a:pathLst>
                <a:path w="545" h="3454" extrusionOk="0">
                  <a:moveTo>
                    <a:pt x="1" y="1"/>
                  </a:moveTo>
                  <a:lnTo>
                    <a:pt x="1" y="3453"/>
                  </a:lnTo>
                  <a:lnTo>
                    <a:pt x="545" y="3453"/>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flipH="1">
              <a:off x="6288391" y="3665775"/>
              <a:ext cx="17296" cy="101647"/>
            </a:xfrm>
            <a:custGeom>
              <a:avLst/>
              <a:gdLst/>
              <a:ahLst/>
              <a:cxnLst/>
              <a:rect l="l" t="t" r="r" b="b"/>
              <a:pathLst>
                <a:path w="545" h="3203" extrusionOk="0">
                  <a:moveTo>
                    <a:pt x="0" y="1"/>
                  </a:moveTo>
                  <a:lnTo>
                    <a:pt x="0" y="3202"/>
                  </a:lnTo>
                  <a:lnTo>
                    <a:pt x="544" y="32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flipH="1">
              <a:off x="6342181" y="3679072"/>
              <a:ext cx="17296" cy="88350"/>
            </a:xfrm>
            <a:custGeom>
              <a:avLst/>
              <a:gdLst/>
              <a:ahLst/>
              <a:cxnLst/>
              <a:rect l="l" t="t" r="r" b="b"/>
              <a:pathLst>
                <a:path w="545" h="2784" extrusionOk="0">
                  <a:moveTo>
                    <a:pt x="0" y="0"/>
                  </a:moveTo>
                  <a:lnTo>
                    <a:pt x="0" y="2783"/>
                  </a:lnTo>
                  <a:lnTo>
                    <a:pt x="544" y="27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flipH="1">
              <a:off x="6395306" y="3694337"/>
              <a:ext cx="17962" cy="73086"/>
            </a:xfrm>
            <a:custGeom>
              <a:avLst/>
              <a:gdLst/>
              <a:ahLst/>
              <a:cxnLst/>
              <a:rect l="l" t="t" r="r" b="b"/>
              <a:pathLst>
                <a:path w="566" h="2303" extrusionOk="0">
                  <a:moveTo>
                    <a:pt x="0" y="1"/>
                  </a:moveTo>
                  <a:lnTo>
                    <a:pt x="0" y="2302"/>
                  </a:lnTo>
                  <a:lnTo>
                    <a:pt x="565" y="2302"/>
                  </a:lnTo>
                  <a:lnTo>
                    <a:pt x="56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flipH="1">
              <a:off x="6449097"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flipH="1">
              <a:off x="6502887" y="3707633"/>
              <a:ext cx="17296" cy="59789"/>
            </a:xfrm>
            <a:custGeom>
              <a:avLst/>
              <a:gdLst/>
              <a:ahLst/>
              <a:cxnLst/>
              <a:rect l="l" t="t" r="r" b="b"/>
              <a:pathLst>
                <a:path w="545" h="1884" extrusionOk="0">
                  <a:moveTo>
                    <a:pt x="1" y="0"/>
                  </a:moveTo>
                  <a:lnTo>
                    <a:pt x="1" y="1883"/>
                  </a:lnTo>
                  <a:lnTo>
                    <a:pt x="545" y="18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flipH="1">
              <a:off x="5962377" y="3854376"/>
              <a:ext cx="1136811" cy="21929"/>
            </a:xfrm>
            <a:custGeom>
              <a:avLst/>
              <a:gdLst/>
              <a:ahLst/>
              <a:cxnLst/>
              <a:rect l="l" t="t" r="r" b="b"/>
              <a:pathLst>
                <a:path w="35822" h="691" extrusionOk="0">
                  <a:moveTo>
                    <a:pt x="0" y="0"/>
                  </a:moveTo>
                  <a:lnTo>
                    <a:pt x="0" y="691"/>
                  </a:lnTo>
                  <a:lnTo>
                    <a:pt x="35822" y="691"/>
                  </a:lnTo>
                  <a:lnTo>
                    <a:pt x="35822"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flipH="1">
              <a:off x="5962377" y="3766724"/>
              <a:ext cx="1136811" cy="21262"/>
            </a:xfrm>
            <a:custGeom>
              <a:avLst/>
              <a:gdLst/>
              <a:ahLst/>
              <a:cxnLst/>
              <a:rect l="l" t="t" r="r" b="b"/>
              <a:pathLst>
                <a:path w="35822" h="670" extrusionOk="0">
                  <a:moveTo>
                    <a:pt x="0" y="0"/>
                  </a:moveTo>
                  <a:lnTo>
                    <a:pt x="0" y="670"/>
                  </a:lnTo>
                  <a:lnTo>
                    <a:pt x="35822" y="670"/>
                  </a:lnTo>
                  <a:lnTo>
                    <a:pt x="35822"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flipH="1">
              <a:off x="6986941"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3"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flipH="1">
              <a:off x="6892657"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flipH="1">
              <a:off x="6798372"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flipH="1">
              <a:off x="6704087"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flipH="1">
              <a:off x="6609771" y="3770691"/>
              <a:ext cx="94348" cy="94348"/>
            </a:xfrm>
            <a:custGeom>
              <a:avLst/>
              <a:gdLst/>
              <a:ahLst/>
              <a:cxnLst/>
              <a:rect l="l" t="t" r="r" b="b"/>
              <a:pathLst>
                <a:path w="2973" h="2973" extrusionOk="0">
                  <a:moveTo>
                    <a:pt x="378" y="1"/>
                  </a:moveTo>
                  <a:lnTo>
                    <a:pt x="1" y="378"/>
                  </a:lnTo>
                  <a:lnTo>
                    <a:pt x="1110" y="1486"/>
                  </a:lnTo>
                  <a:lnTo>
                    <a:pt x="1" y="2616"/>
                  </a:lnTo>
                  <a:lnTo>
                    <a:pt x="378" y="2972"/>
                  </a:lnTo>
                  <a:lnTo>
                    <a:pt x="1487" y="1863"/>
                  </a:lnTo>
                  <a:lnTo>
                    <a:pt x="2595" y="2972"/>
                  </a:lnTo>
                  <a:lnTo>
                    <a:pt x="2972" y="2616"/>
                  </a:lnTo>
                  <a:lnTo>
                    <a:pt x="1863" y="1486"/>
                  </a:lnTo>
                  <a:lnTo>
                    <a:pt x="2972" y="378"/>
                  </a:lnTo>
                  <a:lnTo>
                    <a:pt x="2595" y="1"/>
                  </a:lnTo>
                  <a:lnTo>
                    <a:pt x="1487" y="1131"/>
                  </a:lnTo>
                  <a:lnTo>
                    <a:pt x="378"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flipH="1">
              <a:off x="6515486"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2"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flipH="1">
              <a:off x="6421202"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2"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flipH="1">
              <a:off x="6326917"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flipH="1">
              <a:off x="6232632"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flipH="1">
              <a:off x="6138348"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flipH="1">
              <a:off x="6044031" y="3770691"/>
              <a:ext cx="94348" cy="94348"/>
            </a:xfrm>
            <a:custGeom>
              <a:avLst/>
              <a:gdLst/>
              <a:ahLst/>
              <a:cxnLst/>
              <a:rect l="l" t="t" r="r" b="b"/>
              <a:pathLst>
                <a:path w="2973"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flipH="1">
              <a:off x="5949746"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2"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flipH="1">
              <a:off x="7171544" y="3851044"/>
              <a:ext cx="1136811" cy="21961"/>
            </a:xfrm>
            <a:custGeom>
              <a:avLst/>
              <a:gdLst/>
              <a:ahLst/>
              <a:cxnLst/>
              <a:rect l="l" t="t" r="r" b="b"/>
              <a:pathLst>
                <a:path w="35822" h="692" extrusionOk="0">
                  <a:moveTo>
                    <a:pt x="0" y="1"/>
                  </a:moveTo>
                  <a:lnTo>
                    <a:pt x="0" y="691"/>
                  </a:lnTo>
                  <a:lnTo>
                    <a:pt x="35822" y="691"/>
                  </a:lnTo>
                  <a:lnTo>
                    <a:pt x="35822"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flipH="1">
              <a:off x="7171544" y="3763392"/>
              <a:ext cx="1136811" cy="21961"/>
            </a:xfrm>
            <a:custGeom>
              <a:avLst/>
              <a:gdLst/>
              <a:ahLst/>
              <a:cxnLst/>
              <a:rect l="l" t="t" r="r" b="b"/>
              <a:pathLst>
                <a:path w="35822" h="692" extrusionOk="0">
                  <a:moveTo>
                    <a:pt x="0" y="1"/>
                  </a:moveTo>
                  <a:lnTo>
                    <a:pt x="0" y="691"/>
                  </a:lnTo>
                  <a:lnTo>
                    <a:pt x="35822" y="691"/>
                  </a:lnTo>
                  <a:lnTo>
                    <a:pt x="35822"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flipH="1">
              <a:off x="8196775" y="3768057"/>
              <a:ext cx="94316" cy="94316"/>
            </a:xfrm>
            <a:custGeom>
              <a:avLst/>
              <a:gdLst/>
              <a:ahLst/>
              <a:cxnLst/>
              <a:rect l="l" t="t" r="r" b="b"/>
              <a:pathLst>
                <a:path w="2972" h="2972" extrusionOk="0">
                  <a:moveTo>
                    <a:pt x="377" y="0"/>
                  </a:moveTo>
                  <a:lnTo>
                    <a:pt x="1" y="356"/>
                  </a:lnTo>
                  <a:lnTo>
                    <a:pt x="1109" y="1486"/>
                  </a:lnTo>
                  <a:lnTo>
                    <a:pt x="1"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flipH="1">
              <a:off x="8102490" y="3768057"/>
              <a:ext cx="94316" cy="94316"/>
            </a:xfrm>
            <a:custGeom>
              <a:avLst/>
              <a:gdLst/>
              <a:ahLst/>
              <a:cxnLst/>
              <a:rect l="l" t="t" r="r" b="b"/>
              <a:pathLst>
                <a:path w="2972" h="2972" extrusionOk="0">
                  <a:moveTo>
                    <a:pt x="377" y="0"/>
                  </a:moveTo>
                  <a:lnTo>
                    <a:pt x="1" y="356"/>
                  </a:lnTo>
                  <a:lnTo>
                    <a:pt x="1110" y="1486"/>
                  </a:lnTo>
                  <a:lnTo>
                    <a:pt x="1"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flipH="1">
              <a:off x="8008205" y="3768057"/>
              <a:ext cx="94316" cy="94316"/>
            </a:xfrm>
            <a:custGeom>
              <a:avLst/>
              <a:gdLst/>
              <a:ahLst/>
              <a:cxnLst/>
              <a:rect l="l" t="t" r="r" b="b"/>
              <a:pathLst>
                <a:path w="2972" h="2972" extrusionOk="0">
                  <a:moveTo>
                    <a:pt x="377" y="0"/>
                  </a:moveTo>
                  <a:lnTo>
                    <a:pt x="1" y="356"/>
                  </a:lnTo>
                  <a:lnTo>
                    <a:pt x="1110" y="1486"/>
                  </a:lnTo>
                  <a:lnTo>
                    <a:pt x="1"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flipH="1">
              <a:off x="7913889" y="3768057"/>
              <a:ext cx="94348" cy="94316"/>
            </a:xfrm>
            <a:custGeom>
              <a:avLst/>
              <a:gdLst/>
              <a:ahLst/>
              <a:cxnLst/>
              <a:rect l="l" t="t" r="r" b="b"/>
              <a:pathLst>
                <a:path w="2973" h="2972" extrusionOk="0">
                  <a:moveTo>
                    <a:pt x="378" y="0"/>
                  </a:moveTo>
                  <a:lnTo>
                    <a:pt x="1" y="356"/>
                  </a:lnTo>
                  <a:lnTo>
                    <a:pt x="1110" y="1486"/>
                  </a:lnTo>
                  <a:lnTo>
                    <a:pt x="1" y="2595"/>
                  </a:lnTo>
                  <a:lnTo>
                    <a:pt x="378" y="2971"/>
                  </a:lnTo>
                  <a:lnTo>
                    <a:pt x="1487" y="1841"/>
                  </a:lnTo>
                  <a:lnTo>
                    <a:pt x="2595" y="2971"/>
                  </a:lnTo>
                  <a:lnTo>
                    <a:pt x="2972" y="2595"/>
                  </a:lnTo>
                  <a:lnTo>
                    <a:pt x="1863" y="1486"/>
                  </a:lnTo>
                  <a:lnTo>
                    <a:pt x="2972" y="356"/>
                  </a:lnTo>
                  <a:lnTo>
                    <a:pt x="2595" y="0"/>
                  </a:lnTo>
                  <a:lnTo>
                    <a:pt x="1487" y="1109"/>
                  </a:lnTo>
                  <a:lnTo>
                    <a:pt x="378"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flipH="1">
              <a:off x="7819604" y="3768057"/>
              <a:ext cx="94316" cy="94316"/>
            </a:xfrm>
            <a:custGeom>
              <a:avLst/>
              <a:gdLst/>
              <a:ahLst/>
              <a:cxnLst/>
              <a:rect l="l" t="t" r="r" b="b"/>
              <a:pathLst>
                <a:path w="2972" h="2972" extrusionOk="0">
                  <a:moveTo>
                    <a:pt x="377" y="0"/>
                  </a:moveTo>
                  <a:lnTo>
                    <a:pt x="0" y="356"/>
                  </a:lnTo>
                  <a:lnTo>
                    <a:pt x="1109" y="1486"/>
                  </a:lnTo>
                  <a:lnTo>
                    <a:pt x="0" y="2595"/>
                  </a:lnTo>
                  <a:lnTo>
                    <a:pt x="377" y="2971"/>
                  </a:lnTo>
                  <a:lnTo>
                    <a:pt x="1486" y="1841"/>
                  </a:lnTo>
                  <a:lnTo>
                    <a:pt x="2595" y="2971"/>
                  </a:lnTo>
                  <a:lnTo>
                    <a:pt x="2971" y="2595"/>
                  </a:lnTo>
                  <a:lnTo>
                    <a:pt x="1862" y="1486"/>
                  </a:lnTo>
                  <a:lnTo>
                    <a:pt x="2971"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flipH="1">
              <a:off x="7725320" y="3768057"/>
              <a:ext cx="94316" cy="94316"/>
            </a:xfrm>
            <a:custGeom>
              <a:avLst/>
              <a:gdLst/>
              <a:ahLst/>
              <a:cxnLst/>
              <a:rect l="l" t="t" r="r" b="b"/>
              <a:pathLst>
                <a:path w="2972" h="2972" extrusionOk="0">
                  <a:moveTo>
                    <a:pt x="377" y="0"/>
                  </a:moveTo>
                  <a:lnTo>
                    <a:pt x="0" y="356"/>
                  </a:lnTo>
                  <a:lnTo>
                    <a:pt x="1109" y="1486"/>
                  </a:lnTo>
                  <a:lnTo>
                    <a:pt x="0" y="2595"/>
                  </a:lnTo>
                  <a:lnTo>
                    <a:pt x="377" y="2971"/>
                  </a:lnTo>
                  <a:lnTo>
                    <a:pt x="1486" y="1841"/>
                  </a:lnTo>
                  <a:lnTo>
                    <a:pt x="2595" y="2971"/>
                  </a:lnTo>
                  <a:lnTo>
                    <a:pt x="2971" y="2595"/>
                  </a:lnTo>
                  <a:lnTo>
                    <a:pt x="1862" y="1486"/>
                  </a:lnTo>
                  <a:lnTo>
                    <a:pt x="2971"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flipH="1">
              <a:off x="7631035" y="3768057"/>
              <a:ext cx="94316" cy="94316"/>
            </a:xfrm>
            <a:custGeom>
              <a:avLst/>
              <a:gdLst/>
              <a:ahLst/>
              <a:cxnLst/>
              <a:rect l="l" t="t" r="r" b="b"/>
              <a:pathLst>
                <a:path w="2972" h="2972" extrusionOk="0">
                  <a:moveTo>
                    <a:pt x="377" y="0"/>
                  </a:moveTo>
                  <a:lnTo>
                    <a:pt x="0" y="356"/>
                  </a:lnTo>
                  <a:lnTo>
                    <a:pt x="1109" y="1486"/>
                  </a:lnTo>
                  <a:lnTo>
                    <a:pt x="0"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flipH="1">
              <a:off x="7536750" y="3768057"/>
              <a:ext cx="94316" cy="94316"/>
            </a:xfrm>
            <a:custGeom>
              <a:avLst/>
              <a:gdLst/>
              <a:ahLst/>
              <a:cxnLst/>
              <a:rect l="l" t="t" r="r" b="b"/>
              <a:pathLst>
                <a:path w="2972" h="2972" extrusionOk="0">
                  <a:moveTo>
                    <a:pt x="377" y="0"/>
                  </a:moveTo>
                  <a:lnTo>
                    <a:pt x="1" y="356"/>
                  </a:lnTo>
                  <a:lnTo>
                    <a:pt x="1130" y="1486"/>
                  </a:lnTo>
                  <a:lnTo>
                    <a:pt x="1" y="2595"/>
                  </a:lnTo>
                  <a:lnTo>
                    <a:pt x="377" y="2971"/>
                  </a:lnTo>
                  <a:lnTo>
                    <a:pt x="1486" y="1841"/>
                  </a:lnTo>
                  <a:lnTo>
                    <a:pt x="2616" y="2971"/>
                  </a:lnTo>
                  <a:lnTo>
                    <a:pt x="2972" y="2595"/>
                  </a:lnTo>
                  <a:lnTo>
                    <a:pt x="1863" y="1486"/>
                  </a:lnTo>
                  <a:lnTo>
                    <a:pt x="2972" y="356"/>
                  </a:lnTo>
                  <a:lnTo>
                    <a:pt x="2616"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flipH="1">
              <a:off x="7442466" y="3768057"/>
              <a:ext cx="94316" cy="94316"/>
            </a:xfrm>
            <a:custGeom>
              <a:avLst/>
              <a:gdLst/>
              <a:ahLst/>
              <a:cxnLst/>
              <a:rect l="l" t="t" r="r" b="b"/>
              <a:pathLst>
                <a:path w="2972" h="2972" extrusionOk="0">
                  <a:moveTo>
                    <a:pt x="377" y="0"/>
                  </a:moveTo>
                  <a:lnTo>
                    <a:pt x="1" y="356"/>
                  </a:lnTo>
                  <a:lnTo>
                    <a:pt x="1131" y="1486"/>
                  </a:lnTo>
                  <a:lnTo>
                    <a:pt x="1" y="2595"/>
                  </a:lnTo>
                  <a:lnTo>
                    <a:pt x="377" y="2971"/>
                  </a:lnTo>
                  <a:lnTo>
                    <a:pt x="1486" y="1841"/>
                  </a:lnTo>
                  <a:lnTo>
                    <a:pt x="2616" y="2971"/>
                  </a:lnTo>
                  <a:lnTo>
                    <a:pt x="2972" y="2595"/>
                  </a:lnTo>
                  <a:lnTo>
                    <a:pt x="1863" y="1486"/>
                  </a:lnTo>
                  <a:lnTo>
                    <a:pt x="2972" y="356"/>
                  </a:lnTo>
                  <a:lnTo>
                    <a:pt x="2616"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flipH="1">
              <a:off x="7348149" y="3768057"/>
              <a:ext cx="94348" cy="94316"/>
            </a:xfrm>
            <a:custGeom>
              <a:avLst/>
              <a:gdLst/>
              <a:ahLst/>
              <a:cxnLst/>
              <a:rect l="l" t="t" r="r" b="b"/>
              <a:pathLst>
                <a:path w="2973" h="2972" extrusionOk="0">
                  <a:moveTo>
                    <a:pt x="378" y="0"/>
                  </a:moveTo>
                  <a:lnTo>
                    <a:pt x="1" y="356"/>
                  </a:lnTo>
                  <a:lnTo>
                    <a:pt x="1131" y="1486"/>
                  </a:lnTo>
                  <a:lnTo>
                    <a:pt x="1" y="2595"/>
                  </a:lnTo>
                  <a:lnTo>
                    <a:pt x="378" y="2971"/>
                  </a:lnTo>
                  <a:lnTo>
                    <a:pt x="1486" y="1841"/>
                  </a:lnTo>
                  <a:lnTo>
                    <a:pt x="2616" y="2971"/>
                  </a:lnTo>
                  <a:lnTo>
                    <a:pt x="2972" y="2595"/>
                  </a:lnTo>
                  <a:lnTo>
                    <a:pt x="1863" y="1486"/>
                  </a:lnTo>
                  <a:lnTo>
                    <a:pt x="2972" y="356"/>
                  </a:lnTo>
                  <a:lnTo>
                    <a:pt x="2616" y="0"/>
                  </a:lnTo>
                  <a:lnTo>
                    <a:pt x="1486" y="1109"/>
                  </a:lnTo>
                  <a:lnTo>
                    <a:pt x="378"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flipH="1">
              <a:off x="7253864" y="3768057"/>
              <a:ext cx="94316" cy="94316"/>
            </a:xfrm>
            <a:custGeom>
              <a:avLst/>
              <a:gdLst/>
              <a:ahLst/>
              <a:cxnLst/>
              <a:rect l="l" t="t" r="r" b="b"/>
              <a:pathLst>
                <a:path w="2972" h="2972" extrusionOk="0">
                  <a:moveTo>
                    <a:pt x="377" y="0"/>
                  </a:moveTo>
                  <a:lnTo>
                    <a:pt x="0" y="356"/>
                  </a:lnTo>
                  <a:lnTo>
                    <a:pt x="1130" y="1486"/>
                  </a:lnTo>
                  <a:lnTo>
                    <a:pt x="0" y="2595"/>
                  </a:lnTo>
                  <a:lnTo>
                    <a:pt x="377" y="2971"/>
                  </a:lnTo>
                  <a:lnTo>
                    <a:pt x="1486" y="1841"/>
                  </a:lnTo>
                  <a:lnTo>
                    <a:pt x="2615" y="2971"/>
                  </a:lnTo>
                  <a:lnTo>
                    <a:pt x="2971" y="2595"/>
                  </a:lnTo>
                  <a:lnTo>
                    <a:pt x="1862" y="1486"/>
                  </a:lnTo>
                  <a:lnTo>
                    <a:pt x="2971" y="356"/>
                  </a:lnTo>
                  <a:lnTo>
                    <a:pt x="261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flipH="1">
              <a:off x="7159580" y="3768057"/>
              <a:ext cx="94316" cy="94316"/>
            </a:xfrm>
            <a:custGeom>
              <a:avLst/>
              <a:gdLst/>
              <a:ahLst/>
              <a:cxnLst/>
              <a:rect l="l" t="t" r="r" b="b"/>
              <a:pathLst>
                <a:path w="2972" h="2972" extrusionOk="0">
                  <a:moveTo>
                    <a:pt x="377" y="0"/>
                  </a:moveTo>
                  <a:lnTo>
                    <a:pt x="0" y="356"/>
                  </a:lnTo>
                  <a:lnTo>
                    <a:pt x="1130" y="1486"/>
                  </a:lnTo>
                  <a:lnTo>
                    <a:pt x="0" y="2595"/>
                  </a:lnTo>
                  <a:lnTo>
                    <a:pt x="377" y="2971"/>
                  </a:lnTo>
                  <a:lnTo>
                    <a:pt x="1486" y="1841"/>
                  </a:lnTo>
                  <a:lnTo>
                    <a:pt x="2616" y="2971"/>
                  </a:lnTo>
                  <a:lnTo>
                    <a:pt x="2971" y="2595"/>
                  </a:lnTo>
                  <a:lnTo>
                    <a:pt x="1862" y="1486"/>
                  </a:lnTo>
                  <a:lnTo>
                    <a:pt x="2971" y="356"/>
                  </a:lnTo>
                  <a:lnTo>
                    <a:pt x="2616"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flipH="1">
              <a:off x="5854795" y="3401518"/>
              <a:ext cx="107613" cy="769605"/>
            </a:xfrm>
            <a:custGeom>
              <a:avLst/>
              <a:gdLst/>
              <a:ahLst/>
              <a:cxnLst/>
              <a:rect l="l" t="t" r="r" b="b"/>
              <a:pathLst>
                <a:path w="3391" h="24251" extrusionOk="0">
                  <a:moveTo>
                    <a:pt x="1" y="0"/>
                  </a:moveTo>
                  <a:lnTo>
                    <a:pt x="1" y="24251"/>
                  </a:lnTo>
                  <a:lnTo>
                    <a:pt x="3390" y="24251"/>
                  </a:lnTo>
                  <a:lnTo>
                    <a:pt x="3390"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flipH="1">
              <a:off x="8291059" y="3401518"/>
              <a:ext cx="106947" cy="769605"/>
            </a:xfrm>
            <a:custGeom>
              <a:avLst/>
              <a:gdLst/>
              <a:ahLst/>
              <a:cxnLst/>
              <a:rect l="l" t="t" r="r" b="b"/>
              <a:pathLst>
                <a:path w="3370" h="24251" extrusionOk="0">
                  <a:moveTo>
                    <a:pt x="1" y="0"/>
                  </a:moveTo>
                  <a:lnTo>
                    <a:pt x="1" y="24251"/>
                  </a:lnTo>
                  <a:lnTo>
                    <a:pt x="3370" y="24251"/>
                  </a:lnTo>
                  <a:lnTo>
                    <a:pt x="3370"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flipH="1">
              <a:off x="7059966" y="3401518"/>
              <a:ext cx="107613" cy="769605"/>
            </a:xfrm>
            <a:custGeom>
              <a:avLst/>
              <a:gdLst/>
              <a:ahLst/>
              <a:cxnLst/>
              <a:rect l="l" t="t" r="r" b="b"/>
              <a:pathLst>
                <a:path w="3391" h="24251" extrusionOk="0">
                  <a:moveTo>
                    <a:pt x="1" y="0"/>
                  </a:moveTo>
                  <a:lnTo>
                    <a:pt x="1" y="24251"/>
                  </a:lnTo>
                  <a:lnTo>
                    <a:pt x="3390" y="24251"/>
                  </a:lnTo>
                  <a:lnTo>
                    <a:pt x="3390"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18" name="Google Shape;1818;p13"/>
          <p:cNvGrpSpPr/>
          <p:nvPr/>
        </p:nvGrpSpPr>
        <p:grpSpPr>
          <a:xfrm>
            <a:off x="6693511" y="2764671"/>
            <a:ext cx="879187" cy="2787095"/>
            <a:chOff x="5020133" y="2073503"/>
            <a:chExt cx="659390" cy="2090321"/>
          </a:xfrm>
        </p:grpSpPr>
        <p:sp>
          <p:nvSpPr>
            <p:cNvPr id="1819" name="Google Shape;1819;p13"/>
            <p:cNvSpPr/>
            <p:nvPr/>
          </p:nvSpPr>
          <p:spPr>
            <a:xfrm flipH="1">
              <a:off x="5020133" y="2287302"/>
              <a:ext cx="657422" cy="1876522"/>
            </a:xfrm>
            <a:custGeom>
              <a:avLst/>
              <a:gdLst/>
              <a:ahLst/>
              <a:cxnLst/>
              <a:rect l="l" t="t" r="r" b="b"/>
              <a:pathLst>
                <a:path w="20716" h="59131" extrusionOk="0">
                  <a:moveTo>
                    <a:pt x="1" y="1"/>
                  </a:moveTo>
                  <a:lnTo>
                    <a:pt x="1" y="59131"/>
                  </a:lnTo>
                  <a:lnTo>
                    <a:pt x="20715" y="59131"/>
                  </a:lnTo>
                  <a:lnTo>
                    <a:pt x="20715"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20" name="Google Shape;1820;p13"/>
            <p:cNvGrpSpPr/>
            <p:nvPr/>
          </p:nvGrpSpPr>
          <p:grpSpPr>
            <a:xfrm>
              <a:off x="5146978" y="2381587"/>
              <a:ext cx="398433" cy="1571739"/>
              <a:chOff x="5146978" y="2381587"/>
              <a:chExt cx="398433" cy="1571739"/>
            </a:xfrm>
          </p:grpSpPr>
          <p:sp>
            <p:nvSpPr>
              <p:cNvPr id="1821" name="Google Shape;1821;p13"/>
              <p:cNvSpPr/>
              <p:nvPr/>
            </p:nvSpPr>
            <p:spPr>
              <a:xfrm flipH="1">
                <a:off x="5255861" y="2741493"/>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flipH="1">
                <a:off x="5366076" y="2741493"/>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flipH="1">
                <a:off x="5475657" y="2741493"/>
                <a:ext cx="69754" cy="43191"/>
              </a:xfrm>
              <a:custGeom>
                <a:avLst/>
                <a:gdLst/>
                <a:ahLst/>
                <a:cxnLst/>
                <a:rect l="l" t="t" r="r" b="b"/>
                <a:pathLst>
                  <a:path w="2198" h="1361" extrusionOk="0">
                    <a:moveTo>
                      <a:pt x="1" y="0"/>
                    </a:moveTo>
                    <a:lnTo>
                      <a:pt x="1" y="1360"/>
                    </a:lnTo>
                    <a:lnTo>
                      <a:pt x="2198" y="136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24" name="Google Shape;1824;p13"/>
              <p:cNvGrpSpPr/>
              <p:nvPr/>
            </p:nvGrpSpPr>
            <p:grpSpPr>
              <a:xfrm>
                <a:off x="5146978" y="2381587"/>
                <a:ext cx="398433" cy="1571739"/>
                <a:chOff x="5146978" y="2381587"/>
                <a:chExt cx="398433" cy="1571739"/>
              </a:xfrm>
            </p:grpSpPr>
            <p:sp>
              <p:nvSpPr>
                <p:cNvPr id="1825" name="Google Shape;1825;p13"/>
                <p:cNvSpPr/>
                <p:nvPr/>
              </p:nvSpPr>
              <p:spPr>
                <a:xfrm flipH="1">
                  <a:off x="5146978" y="3370957"/>
                  <a:ext cx="69087" cy="42525"/>
                </a:xfrm>
                <a:custGeom>
                  <a:avLst/>
                  <a:gdLst/>
                  <a:ahLst/>
                  <a:cxnLst/>
                  <a:rect l="l" t="t" r="r" b="b"/>
                  <a:pathLst>
                    <a:path w="2177" h="1340" extrusionOk="0">
                      <a:moveTo>
                        <a:pt x="1" y="1"/>
                      </a:moveTo>
                      <a:lnTo>
                        <a:pt x="1" y="1340"/>
                      </a:lnTo>
                      <a:lnTo>
                        <a:pt x="2177" y="1340"/>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flipH="1">
                  <a:off x="5146978" y="3460608"/>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flipH="1">
                  <a:off x="5146978" y="3550926"/>
                  <a:ext cx="69087" cy="42525"/>
                </a:xfrm>
                <a:custGeom>
                  <a:avLst/>
                  <a:gdLst/>
                  <a:ahLst/>
                  <a:cxnLst/>
                  <a:rect l="l" t="t" r="r" b="b"/>
                  <a:pathLst>
                    <a:path w="2177" h="1340" extrusionOk="0">
                      <a:moveTo>
                        <a:pt x="1" y="0"/>
                      </a:moveTo>
                      <a:lnTo>
                        <a:pt x="1" y="1339"/>
                      </a:lnTo>
                      <a:lnTo>
                        <a:pt x="2177" y="1339"/>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flipH="1">
                  <a:off x="5146978" y="3640546"/>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flipH="1">
                  <a:off x="5146978" y="3730197"/>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flipH="1">
                  <a:off x="5146978" y="3820515"/>
                  <a:ext cx="69087" cy="42525"/>
                </a:xfrm>
                <a:custGeom>
                  <a:avLst/>
                  <a:gdLst/>
                  <a:ahLst/>
                  <a:cxnLst/>
                  <a:rect l="l" t="t" r="r" b="b"/>
                  <a:pathLst>
                    <a:path w="2177" h="1340" extrusionOk="0">
                      <a:moveTo>
                        <a:pt x="1" y="0"/>
                      </a:moveTo>
                      <a:lnTo>
                        <a:pt x="1" y="1339"/>
                      </a:lnTo>
                      <a:lnTo>
                        <a:pt x="2177" y="1339"/>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flipH="1">
                  <a:off x="5146978" y="3910135"/>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flipH="1">
                  <a:off x="5255861" y="3370957"/>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flipH="1">
                  <a:off x="5255861" y="3460608"/>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flipH="1">
                  <a:off x="5255861" y="3550926"/>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flipH="1">
                  <a:off x="5255861" y="3640546"/>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flipH="1">
                  <a:off x="5255861" y="373019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flipH="1">
                  <a:off x="5255861" y="3820515"/>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flipH="1">
                  <a:off x="5255861" y="391013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flipH="1">
                  <a:off x="5366076" y="3280671"/>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flipH="1">
                  <a:off x="5366076" y="3370957"/>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flipH="1">
                  <a:off x="5366076" y="3460608"/>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flipH="1">
                  <a:off x="5366076" y="3550926"/>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flipH="1">
                  <a:off x="5366076" y="3640546"/>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flipH="1">
                  <a:off x="5366076" y="373019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flipH="1">
                  <a:off x="5366076" y="3820515"/>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flipH="1">
                  <a:off x="5366076" y="391013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47" name="Google Shape;1847;p13"/>
                <p:cNvGrpSpPr/>
                <p:nvPr/>
              </p:nvGrpSpPr>
              <p:grpSpPr>
                <a:xfrm>
                  <a:off x="5146978" y="2381587"/>
                  <a:ext cx="398433" cy="942276"/>
                  <a:chOff x="5146978" y="2381587"/>
                  <a:chExt cx="398433" cy="942276"/>
                </a:xfrm>
              </p:grpSpPr>
              <p:sp>
                <p:nvSpPr>
                  <p:cNvPr id="1848" name="Google Shape;1848;p13"/>
                  <p:cNvSpPr/>
                  <p:nvPr/>
                </p:nvSpPr>
                <p:spPr>
                  <a:xfrm flipH="1">
                    <a:off x="5146978" y="2381587"/>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flipH="1">
                    <a:off x="5146978" y="2471904"/>
                    <a:ext cx="69087" cy="42525"/>
                  </a:xfrm>
                  <a:custGeom>
                    <a:avLst/>
                    <a:gdLst/>
                    <a:ahLst/>
                    <a:cxnLst/>
                    <a:rect l="l" t="t" r="r" b="b"/>
                    <a:pathLst>
                      <a:path w="2177" h="1340" extrusionOk="0">
                        <a:moveTo>
                          <a:pt x="1" y="0"/>
                        </a:moveTo>
                        <a:lnTo>
                          <a:pt x="1" y="1339"/>
                        </a:lnTo>
                        <a:lnTo>
                          <a:pt x="2177" y="1339"/>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flipH="1">
                    <a:off x="5146978" y="2561524"/>
                    <a:ext cx="69087" cy="43223"/>
                  </a:xfrm>
                  <a:custGeom>
                    <a:avLst/>
                    <a:gdLst/>
                    <a:ahLst/>
                    <a:cxnLst/>
                    <a:rect l="l" t="t" r="r" b="b"/>
                    <a:pathLst>
                      <a:path w="2177" h="1362"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flipH="1">
                    <a:off x="5146978" y="2651175"/>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flipH="1">
                    <a:off x="5146978" y="2741493"/>
                    <a:ext cx="69087" cy="43191"/>
                  </a:xfrm>
                  <a:custGeom>
                    <a:avLst/>
                    <a:gdLst/>
                    <a:ahLst/>
                    <a:cxnLst/>
                    <a:rect l="l" t="t" r="r" b="b"/>
                    <a:pathLst>
                      <a:path w="2177" h="1361" extrusionOk="0">
                        <a:moveTo>
                          <a:pt x="1" y="0"/>
                        </a:moveTo>
                        <a:lnTo>
                          <a:pt x="1" y="1360"/>
                        </a:lnTo>
                        <a:lnTo>
                          <a:pt x="2177" y="1360"/>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flipH="1">
                    <a:off x="5146978" y="2831113"/>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4" name="Google Shape;1854;p13"/>
                  <p:cNvSpPr/>
                  <p:nvPr/>
                </p:nvSpPr>
                <p:spPr>
                  <a:xfrm flipH="1">
                    <a:off x="5146978" y="2921431"/>
                    <a:ext cx="69087" cy="42525"/>
                  </a:xfrm>
                  <a:custGeom>
                    <a:avLst/>
                    <a:gdLst/>
                    <a:ahLst/>
                    <a:cxnLst/>
                    <a:rect l="l" t="t" r="r" b="b"/>
                    <a:pathLst>
                      <a:path w="2177" h="1340" extrusionOk="0">
                        <a:moveTo>
                          <a:pt x="1" y="1"/>
                        </a:moveTo>
                        <a:lnTo>
                          <a:pt x="1" y="1340"/>
                        </a:lnTo>
                        <a:lnTo>
                          <a:pt x="2177" y="1340"/>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p:nvPr/>
                </p:nvSpPr>
                <p:spPr>
                  <a:xfrm flipH="1">
                    <a:off x="5146978" y="3011082"/>
                    <a:ext cx="69087" cy="43191"/>
                  </a:xfrm>
                  <a:custGeom>
                    <a:avLst/>
                    <a:gdLst/>
                    <a:ahLst/>
                    <a:cxnLst/>
                    <a:rect l="l" t="t" r="r" b="b"/>
                    <a:pathLst>
                      <a:path w="2177" h="1361" extrusionOk="0">
                        <a:moveTo>
                          <a:pt x="1" y="0"/>
                        </a:moveTo>
                        <a:lnTo>
                          <a:pt x="1" y="1360"/>
                        </a:lnTo>
                        <a:lnTo>
                          <a:pt x="2177" y="1360"/>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6" name="Google Shape;1856;p13"/>
                  <p:cNvSpPr/>
                  <p:nvPr/>
                </p:nvSpPr>
                <p:spPr>
                  <a:xfrm flipH="1">
                    <a:off x="5146978" y="3100702"/>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7" name="Google Shape;1857;p13"/>
                  <p:cNvSpPr/>
                  <p:nvPr/>
                </p:nvSpPr>
                <p:spPr>
                  <a:xfrm flipH="1">
                    <a:off x="5146978" y="3191019"/>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8" name="Google Shape;1858;p13"/>
                  <p:cNvSpPr/>
                  <p:nvPr/>
                </p:nvSpPr>
                <p:spPr>
                  <a:xfrm flipH="1">
                    <a:off x="5146978" y="3280671"/>
                    <a:ext cx="69087" cy="43191"/>
                  </a:xfrm>
                  <a:custGeom>
                    <a:avLst/>
                    <a:gdLst/>
                    <a:ahLst/>
                    <a:cxnLst/>
                    <a:rect l="l" t="t" r="r" b="b"/>
                    <a:pathLst>
                      <a:path w="2177" h="1361" extrusionOk="0">
                        <a:moveTo>
                          <a:pt x="1" y="0"/>
                        </a:moveTo>
                        <a:lnTo>
                          <a:pt x="1" y="1360"/>
                        </a:lnTo>
                        <a:lnTo>
                          <a:pt x="2177" y="1360"/>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9" name="Google Shape;1859;p13"/>
                  <p:cNvSpPr/>
                  <p:nvPr/>
                </p:nvSpPr>
                <p:spPr>
                  <a:xfrm flipH="1">
                    <a:off x="5255861" y="238158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0" name="Google Shape;1860;p13"/>
                  <p:cNvSpPr/>
                  <p:nvPr/>
                </p:nvSpPr>
                <p:spPr>
                  <a:xfrm flipH="1">
                    <a:off x="5255861" y="2471904"/>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1" name="Google Shape;1861;p13"/>
                  <p:cNvSpPr/>
                  <p:nvPr/>
                </p:nvSpPr>
                <p:spPr>
                  <a:xfrm flipH="1">
                    <a:off x="5255861" y="2561524"/>
                    <a:ext cx="69754" cy="43223"/>
                  </a:xfrm>
                  <a:custGeom>
                    <a:avLst/>
                    <a:gdLst/>
                    <a:ahLst/>
                    <a:cxnLst/>
                    <a:rect l="l" t="t" r="r" b="b"/>
                    <a:pathLst>
                      <a:path w="2198" h="1362"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2" name="Google Shape;1862;p13"/>
                  <p:cNvSpPr/>
                  <p:nvPr/>
                </p:nvSpPr>
                <p:spPr>
                  <a:xfrm flipH="1">
                    <a:off x="5255861" y="265117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3" name="Google Shape;1863;p13"/>
                  <p:cNvSpPr/>
                  <p:nvPr/>
                </p:nvSpPr>
                <p:spPr>
                  <a:xfrm flipH="1">
                    <a:off x="5255861" y="2831113"/>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4" name="Google Shape;1864;p13"/>
                  <p:cNvSpPr/>
                  <p:nvPr/>
                </p:nvSpPr>
                <p:spPr>
                  <a:xfrm flipH="1">
                    <a:off x="5255861" y="2921431"/>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5" name="Google Shape;1865;p13"/>
                  <p:cNvSpPr/>
                  <p:nvPr/>
                </p:nvSpPr>
                <p:spPr>
                  <a:xfrm flipH="1">
                    <a:off x="5255861" y="3011082"/>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6" name="Google Shape;1866;p13"/>
                  <p:cNvSpPr/>
                  <p:nvPr/>
                </p:nvSpPr>
                <p:spPr>
                  <a:xfrm flipH="1">
                    <a:off x="5255861" y="3100702"/>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7" name="Google Shape;1867;p13"/>
                  <p:cNvSpPr/>
                  <p:nvPr/>
                </p:nvSpPr>
                <p:spPr>
                  <a:xfrm flipH="1">
                    <a:off x="5255861" y="3191019"/>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3"/>
                  <p:cNvSpPr/>
                  <p:nvPr/>
                </p:nvSpPr>
                <p:spPr>
                  <a:xfrm flipH="1">
                    <a:off x="5255861" y="3280671"/>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3"/>
                  <p:cNvSpPr/>
                  <p:nvPr/>
                </p:nvSpPr>
                <p:spPr>
                  <a:xfrm flipH="1">
                    <a:off x="5366076" y="238158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3"/>
                  <p:cNvSpPr/>
                  <p:nvPr/>
                </p:nvSpPr>
                <p:spPr>
                  <a:xfrm flipH="1">
                    <a:off x="5366076" y="2471904"/>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3"/>
                  <p:cNvSpPr/>
                  <p:nvPr/>
                </p:nvSpPr>
                <p:spPr>
                  <a:xfrm flipH="1">
                    <a:off x="5366076" y="2561524"/>
                    <a:ext cx="69754" cy="43223"/>
                  </a:xfrm>
                  <a:custGeom>
                    <a:avLst/>
                    <a:gdLst/>
                    <a:ahLst/>
                    <a:cxnLst/>
                    <a:rect l="l" t="t" r="r" b="b"/>
                    <a:pathLst>
                      <a:path w="2198" h="1362"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3"/>
                  <p:cNvSpPr/>
                  <p:nvPr/>
                </p:nvSpPr>
                <p:spPr>
                  <a:xfrm flipH="1">
                    <a:off x="5366076" y="265117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3"/>
                  <p:cNvSpPr/>
                  <p:nvPr/>
                </p:nvSpPr>
                <p:spPr>
                  <a:xfrm flipH="1">
                    <a:off x="5366076" y="2831113"/>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3"/>
                  <p:cNvSpPr/>
                  <p:nvPr/>
                </p:nvSpPr>
                <p:spPr>
                  <a:xfrm flipH="1">
                    <a:off x="5366076" y="2921431"/>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3"/>
                  <p:cNvSpPr/>
                  <p:nvPr/>
                </p:nvSpPr>
                <p:spPr>
                  <a:xfrm flipH="1">
                    <a:off x="5366076" y="3011082"/>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3"/>
                  <p:cNvSpPr/>
                  <p:nvPr/>
                </p:nvSpPr>
                <p:spPr>
                  <a:xfrm flipH="1">
                    <a:off x="5366076" y="3100702"/>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3"/>
                  <p:cNvSpPr/>
                  <p:nvPr/>
                </p:nvSpPr>
                <p:spPr>
                  <a:xfrm flipH="1">
                    <a:off x="5366076" y="3191019"/>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3"/>
                  <p:cNvSpPr/>
                  <p:nvPr/>
                </p:nvSpPr>
                <p:spPr>
                  <a:xfrm flipH="1">
                    <a:off x="5475657" y="2381587"/>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3"/>
                  <p:cNvSpPr/>
                  <p:nvPr/>
                </p:nvSpPr>
                <p:spPr>
                  <a:xfrm flipH="1">
                    <a:off x="5475657" y="2471904"/>
                    <a:ext cx="69754" cy="42525"/>
                  </a:xfrm>
                  <a:custGeom>
                    <a:avLst/>
                    <a:gdLst/>
                    <a:ahLst/>
                    <a:cxnLst/>
                    <a:rect l="l" t="t" r="r" b="b"/>
                    <a:pathLst>
                      <a:path w="2198" h="1340" extrusionOk="0">
                        <a:moveTo>
                          <a:pt x="1" y="0"/>
                        </a:moveTo>
                        <a:lnTo>
                          <a:pt x="1" y="1339"/>
                        </a:lnTo>
                        <a:lnTo>
                          <a:pt x="2198" y="1339"/>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3"/>
                  <p:cNvSpPr/>
                  <p:nvPr/>
                </p:nvSpPr>
                <p:spPr>
                  <a:xfrm flipH="1">
                    <a:off x="5475657" y="2561524"/>
                    <a:ext cx="69754" cy="43223"/>
                  </a:xfrm>
                  <a:custGeom>
                    <a:avLst/>
                    <a:gdLst/>
                    <a:ahLst/>
                    <a:cxnLst/>
                    <a:rect l="l" t="t" r="r" b="b"/>
                    <a:pathLst>
                      <a:path w="2198" h="1362"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3"/>
                  <p:cNvSpPr/>
                  <p:nvPr/>
                </p:nvSpPr>
                <p:spPr>
                  <a:xfrm flipH="1">
                    <a:off x="5475657" y="2651175"/>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3"/>
                  <p:cNvSpPr/>
                  <p:nvPr/>
                </p:nvSpPr>
                <p:spPr>
                  <a:xfrm flipH="1">
                    <a:off x="5475657" y="2831113"/>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3"/>
                  <p:cNvSpPr/>
                  <p:nvPr/>
                </p:nvSpPr>
                <p:spPr>
                  <a:xfrm flipH="1">
                    <a:off x="5475657" y="2921431"/>
                    <a:ext cx="69754" cy="42525"/>
                  </a:xfrm>
                  <a:custGeom>
                    <a:avLst/>
                    <a:gdLst/>
                    <a:ahLst/>
                    <a:cxnLst/>
                    <a:rect l="l" t="t" r="r" b="b"/>
                    <a:pathLst>
                      <a:path w="2198" h="1340" extrusionOk="0">
                        <a:moveTo>
                          <a:pt x="1" y="1"/>
                        </a:moveTo>
                        <a:lnTo>
                          <a:pt x="1" y="1340"/>
                        </a:lnTo>
                        <a:lnTo>
                          <a:pt x="2198" y="1340"/>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3"/>
                  <p:cNvSpPr/>
                  <p:nvPr/>
                </p:nvSpPr>
                <p:spPr>
                  <a:xfrm flipH="1">
                    <a:off x="5475657" y="3011082"/>
                    <a:ext cx="69754" cy="43191"/>
                  </a:xfrm>
                  <a:custGeom>
                    <a:avLst/>
                    <a:gdLst/>
                    <a:ahLst/>
                    <a:cxnLst/>
                    <a:rect l="l" t="t" r="r" b="b"/>
                    <a:pathLst>
                      <a:path w="2198" h="1361" extrusionOk="0">
                        <a:moveTo>
                          <a:pt x="1" y="0"/>
                        </a:moveTo>
                        <a:lnTo>
                          <a:pt x="1" y="1360"/>
                        </a:lnTo>
                        <a:lnTo>
                          <a:pt x="2198" y="136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3"/>
                  <p:cNvSpPr/>
                  <p:nvPr/>
                </p:nvSpPr>
                <p:spPr>
                  <a:xfrm flipH="1">
                    <a:off x="5475657" y="3100702"/>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3"/>
                  <p:cNvSpPr/>
                  <p:nvPr/>
                </p:nvSpPr>
                <p:spPr>
                  <a:xfrm flipH="1">
                    <a:off x="5475657" y="3191019"/>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3"/>
                  <p:cNvSpPr/>
                  <p:nvPr/>
                </p:nvSpPr>
                <p:spPr>
                  <a:xfrm flipH="1">
                    <a:off x="5475657" y="3280671"/>
                    <a:ext cx="69754" cy="43191"/>
                  </a:xfrm>
                  <a:custGeom>
                    <a:avLst/>
                    <a:gdLst/>
                    <a:ahLst/>
                    <a:cxnLst/>
                    <a:rect l="l" t="t" r="r" b="b"/>
                    <a:pathLst>
                      <a:path w="2198" h="1361" extrusionOk="0">
                        <a:moveTo>
                          <a:pt x="1" y="0"/>
                        </a:moveTo>
                        <a:lnTo>
                          <a:pt x="1" y="1360"/>
                        </a:lnTo>
                        <a:lnTo>
                          <a:pt x="2198" y="136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88" name="Google Shape;1888;p13"/>
                <p:cNvSpPr/>
                <p:nvPr/>
              </p:nvSpPr>
              <p:spPr>
                <a:xfrm flipH="1">
                  <a:off x="5475657" y="3370957"/>
                  <a:ext cx="69754" cy="42525"/>
                </a:xfrm>
                <a:custGeom>
                  <a:avLst/>
                  <a:gdLst/>
                  <a:ahLst/>
                  <a:cxnLst/>
                  <a:rect l="l" t="t" r="r" b="b"/>
                  <a:pathLst>
                    <a:path w="2198" h="1340" extrusionOk="0">
                      <a:moveTo>
                        <a:pt x="1" y="1"/>
                      </a:moveTo>
                      <a:lnTo>
                        <a:pt x="1" y="1340"/>
                      </a:lnTo>
                      <a:lnTo>
                        <a:pt x="2198" y="1340"/>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9" name="Google Shape;1889;p13"/>
                <p:cNvSpPr/>
                <p:nvPr/>
              </p:nvSpPr>
              <p:spPr>
                <a:xfrm flipH="1">
                  <a:off x="5475657" y="3460608"/>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0" name="Google Shape;1890;p13"/>
                <p:cNvSpPr/>
                <p:nvPr/>
              </p:nvSpPr>
              <p:spPr>
                <a:xfrm flipH="1">
                  <a:off x="5475657" y="3550926"/>
                  <a:ext cx="69754" cy="42525"/>
                </a:xfrm>
                <a:custGeom>
                  <a:avLst/>
                  <a:gdLst/>
                  <a:ahLst/>
                  <a:cxnLst/>
                  <a:rect l="l" t="t" r="r" b="b"/>
                  <a:pathLst>
                    <a:path w="2198" h="1340" extrusionOk="0">
                      <a:moveTo>
                        <a:pt x="1" y="0"/>
                      </a:moveTo>
                      <a:lnTo>
                        <a:pt x="1" y="1339"/>
                      </a:lnTo>
                      <a:lnTo>
                        <a:pt x="2198" y="1339"/>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13"/>
                <p:cNvSpPr/>
                <p:nvPr/>
              </p:nvSpPr>
              <p:spPr>
                <a:xfrm flipH="1">
                  <a:off x="5475657" y="3640546"/>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13"/>
                <p:cNvSpPr/>
                <p:nvPr/>
              </p:nvSpPr>
              <p:spPr>
                <a:xfrm flipH="1">
                  <a:off x="5475657" y="3730197"/>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13"/>
                <p:cNvSpPr/>
                <p:nvPr/>
              </p:nvSpPr>
              <p:spPr>
                <a:xfrm flipH="1">
                  <a:off x="5475657" y="3820515"/>
                  <a:ext cx="69754" cy="42525"/>
                </a:xfrm>
                <a:custGeom>
                  <a:avLst/>
                  <a:gdLst/>
                  <a:ahLst/>
                  <a:cxnLst/>
                  <a:rect l="l" t="t" r="r" b="b"/>
                  <a:pathLst>
                    <a:path w="2198" h="1340" extrusionOk="0">
                      <a:moveTo>
                        <a:pt x="1" y="0"/>
                      </a:moveTo>
                      <a:lnTo>
                        <a:pt x="1" y="1339"/>
                      </a:lnTo>
                      <a:lnTo>
                        <a:pt x="2198" y="1339"/>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4" name="Google Shape;1894;p13"/>
                <p:cNvSpPr/>
                <p:nvPr/>
              </p:nvSpPr>
              <p:spPr>
                <a:xfrm flipH="1">
                  <a:off x="5475657" y="3910135"/>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895" name="Google Shape;1895;p13"/>
            <p:cNvSpPr/>
            <p:nvPr/>
          </p:nvSpPr>
          <p:spPr>
            <a:xfrm flipH="1">
              <a:off x="5107785" y="2202982"/>
              <a:ext cx="467488" cy="84352"/>
            </a:xfrm>
            <a:custGeom>
              <a:avLst/>
              <a:gdLst/>
              <a:ahLst/>
              <a:cxnLst/>
              <a:rect l="l" t="t" r="r" b="b"/>
              <a:pathLst>
                <a:path w="14731" h="2658" extrusionOk="0">
                  <a:moveTo>
                    <a:pt x="0" y="0"/>
                  </a:moveTo>
                  <a:lnTo>
                    <a:pt x="0" y="2658"/>
                  </a:lnTo>
                  <a:lnTo>
                    <a:pt x="14730" y="2658"/>
                  </a:lnTo>
                  <a:lnTo>
                    <a:pt x="14730"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13"/>
            <p:cNvSpPr/>
            <p:nvPr/>
          </p:nvSpPr>
          <p:spPr>
            <a:xfrm flipH="1">
              <a:off x="5022799" y="2073503"/>
              <a:ext cx="656724" cy="129511"/>
            </a:xfrm>
            <a:custGeom>
              <a:avLst/>
              <a:gdLst/>
              <a:ahLst/>
              <a:cxnLst/>
              <a:rect l="l" t="t" r="r" b="b"/>
              <a:pathLst>
                <a:path w="20694" h="4081" extrusionOk="0">
                  <a:moveTo>
                    <a:pt x="3662" y="0"/>
                  </a:moveTo>
                  <a:lnTo>
                    <a:pt x="0" y="4080"/>
                  </a:lnTo>
                  <a:lnTo>
                    <a:pt x="20694" y="4080"/>
                  </a:lnTo>
                  <a:lnTo>
                    <a:pt x="17325"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97" name="Google Shape;1897;p13"/>
          <p:cNvGrpSpPr/>
          <p:nvPr/>
        </p:nvGrpSpPr>
        <p:grpSpPr>
          <a:xfrm>
            <a:off x="8728063" y="1333041"/>
            <a:ext cx="1664480" cy="4244408"/>
            <a:chOff x="6546047" y="967919"/>
            <a:chExt cx="1248360" cy="3183306"/>
          </a:xfrm>
        </p:grpSpPr>
        <p:sp>
          <p:nvSpPr>
            <p:cNvPr id="1898" name="Google Shape;1898;p13"/>
            <p:cNvSpPr/>
            <p:nvPr/>
          </p:nvSpPr>
          <p:spPr>
            <a:xfrm flipH="1">
              <a:off x="6546047" y="967919"/>
              <a:ext cx="1248360" cy="3183306"/>
            </a:xfrm>
            <a:custGeom>
              <a:avLst/>
              <a:gdLst/>
              <a:ahLst/>
              <a:cxnLst/>
              <a:rect l="l" t="t" r="r" b="b"/>
              <a:pathLst>
                <a:path w="39337" h="100309" extrusionOk="0">
                  <a:moveTo>
                    <a:pt x="18560" y="0"/>
                  </a:moveTo>
                  <a:lnTo>
                    <a:pt x="18560" y="15798"/>
                  </a:lnTo>
                  <a:cubicBezTo>
                    <a:pt x="18560" y="15798"/>
                    <a:pt x="16969" y="26490"/>
                    <a:pt x="16969" y="39295"/>
                  </a:cubicBezTo>
                  <a:cubicBezTo>
                    <a:pt x="16969" y="52079"/>
                    <a:pt x="15881" y="63775"/>
                    <a:pt x="13454" y="74739"/>
                  </a:cubicBezTo>
                  <a:cubicBezTo>
                    <a:pt x="11027" y="85683"/>
                    <a:pt x="0" y="100308"/>
                    <a:pt x="0" y="100308"/>
                  </a:cubicBezTo>
                  <a:lnTo>
                    <a:pt x="5441" y="100308"/>
                  </a:lnTo>
                  <a:cubicBezTo>
                    <a:pt x="5441" y="100308"/>
                    <a:pt x="6445" y="97295"/>
                    <a:pt x="10190" y="91876"/>
                  </a:cubicBezTo>
                  <a:cubicBezTo>
                    <a:pt x="13768" y="86729"/>
                    <a:pt x="19125" y="86373"/>
                    <a:pt x="19669" y="86352"/>
                  </a:cubicBezTo>
                  <a:cubicBezTo>
                    <a:pt x="20234" y="86373"/>
                    <a:pt x="25590" y="86729"/>
                    <a:pt x="29147" y="91876"/>
                  </a:cubicBezTo>
                  <a:cubicBezTo>
                    <a:pt x="32913" y="97295"/>
                    <a:pt x="33918" y="100308"/>
                    <a:pt x="33918" y="100308"/>
                  </a:cubicBezTo>
                  <a:lnTo>
                    <a:pt x="39337" y="100308"/>
                  </a:lnTo>
                  <a:cubicBezTo>
                    <a:pt x="39337" y="100308"/>
                    <a:pt x="28310" y="85683"/>
                    <a:pt x="25883" y="74739"/>
                  </a:cubicBezTo>
                  <a:cubicBezTo>
                    <a:pt x="23456" y="63775"/>
                    <a:pt x="22368" y="48229"/>
                    <a:pt x="22368" y="39295"/>
                  </a:cubicBezTo>
                  <a:cubicBezTo>
                    <a:pt x="22368" y="30360"/>
                    <a:pt x="20778" y="15798"/>
                    <a:pt x="20778" y="15798"/>
                  </a:cubicBezTo>
                  <a:lnTo>
                    <a:pt x="20778"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13"/>
            <p:cNvSpPr/>
            <p:nvPr/>
          </p:nvSpPr>
          <p:spPr>
            <a:xfrm flipH="1">
              <a:off x="6991575" y="2702967"/>
              <a:ext cx="357273" cy="98981"/>
            </a:xfrm>
            <a:custGeom>
              <a:avLst/>
              <a:gdLst/>
              <a:ahLst/>
              <a:cxnLst/>
              <a:rect l="l" t="t" r="r" b="b"/>
              <a:pathLst>
                <a:path w="11258" h="3119" extrusionOk="0">
                  <a:moveTo>
                    <a:pt x="0" y="1"/>
                  </a:moveTo>
                  <a:lnTo>
                    <a:pt x="0" y="3118"/>
                  </a:lnTo>
                  <a:lnTo>
                    <a:pt x="11257" y="3118"/>
                  </a:lnTo>
                  <a:lnTo>
                    <a:pt x="11257" y="1"/>
                  </a:lnTo>
                  <a:close/>
                </a:path>
              </a:pathLst>
            </a:custGeom>
            <a:solidFill>
              <a:srgbClr val="9DBEC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13"/>
            <p:cNvSpPr/>
            <p:nvPr/>
          </p:nvSpPr>
          <p:spPr>
            <a:xfrm flipH="1">
              <a:off x="6991575" y="2801917"/>
              <a:ext cx="357273" cy="40526"/>
            </a:xfrm>
            <a:custGeom>
              <a:avLst/>
              <a:gdLst/>
              <a:ahLst/>
              <a:cxnLst/>
              <a:rect l="l" t="t" r="r" b="b"/>
              <a:pathLst>
                <a:path w="11258" h="1277" extrusionOk="0">
                  <a:moveTo>
                    <a:pt x="0" y="0"/>
                  </a:moveTo>
                  <a:lnTo>
                    <a:pt x="0" y="1277"/>
                  </a:lnTo>
                  <a:lnTo>
                    <a:pt x="11257" y="1277"/>
                  </a:lnTo>
                  <a:lnTo>
                    <a:pt x="1125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13"/>
            <p:cNvSpPr/>
            <p:nvPr/>
          </p:nvSpPr>
          <p:spPr>
            <a:xfrm flipH="1">
              <a:off x="7064629" y="1390217"/>
              <a:ext cx="205199" cy="238139"/>
            </a:xfrm>
            <a:custGeom>
              <a:avLst/>
              <a:gdLst/>
              <a:ahLst/>
              <a:cxnLst/>
              <a:rect l="l" t="t" r="r" b="b"/>
              <a:pathLst>
                <a:path w="6466" h="7504" extrusionOk="0">
                  <a:moveTo>
                    <a:pt x="3222" y="1"/>
                  </a:moveTo>
                  <a:cubicBezTo>
                    <a:pt x="1444" y="1"/>
                    <a:pt x="0" y="1528"/>
                    <a:pt x="0" y="3432"/>
                  </a:cubicBezTo>
                  <a:cubicBezTo>
                    <a:pt x="0" y="6727"/>
                    <a:pt x="380" y="7504"/>
                    <a:pt x="1013" y="7504"/>
                  </a:cubicBezTo>
                  <a:cubicBezTo>
                    <a:pt x="1577" y="7504"/>
                    <a:pt x="2344" y="6885"/>
                    <a:pt x="3222" y="6885"/>
                  </a:cubicBezTo>
                  <a:cubicBezTo>
                    <a:pt x="3774" y="6885"/>
                    <a:pt x="4284" y="6965"/>
                    <a:pt x="4727" y="6965"/>
                  </a:cubicBezTo>
                  <a:cubicBezTo>
                    <a:pt x="5782" y="6965"/>
                    <a:pt x="6465" y="6510"/>
                    <a:pt x="6465" y="3432"/>
                  </a:cubicBezTo>
                  <a:cubicBezTo>
                    <a:pt x="6465" y="1528"/>
                    <a:pt x="5022" y="1"/>
                    <a:pt x="3222" y="1"/>
                  </a:cubicBezTo>
                  <a:close/>
                </a:path>
              </a:pathLst>
            </a:custGeom>
            <a:solidFill>
              <a:srgbClr val="9DBEC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13"/>
            <p:cNvSpPr/>
            <p:nvPr/>
          </p:nvSpPr>
          <p:spPr>
            <a:xfrm flipH="1">
              <a:off x="7076593" y="1588085"/>
              <a:ext cx="187268" cy="76418"/>
            </a:xfrm>
            <a:custGeom>
              <a:avLst/>
              <a:gdLst/>
              <a:ahLst/>
              <a:cxnLst/>
              <a:rect l="l" t="t" r="r" b="b"/>
              <a:pathLst>
                <a:path w="5901" h="2408" extrusionOk="0">
                  <a:moveTo>
                    <a:pt x="0" y="1"/>
                  </a:moveTo>
                  <a:lnTo>
                    <a:pt x="0" y="2407"/>
                  </a:lnTo>
                  <a:lnTo>
                    <a:pt x="5901" y="2407"/>
                  </a:lnTo>
                  <a:lnTo>
                    <a:pt x="59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13"/>
            <p:cNvSpPr/>
            <p:nvPr/>
          </p:nvSpPr>
          <p:spPr>
            <a:xfrm flipH="1">
              <a:off x="7057996" y="1657806"/>
              <a:ext cx="224462" cy="81051"/>
            </a:xfrm>
            <a:custGeom>
              <a:avLst/>
              <a:gdLst/>
              <a:ahLst/>
              <a:cxnLst/>
              <a:rect l="l" t="t" r="r" b="b"/>
              <a:pathLst>
                <a:path w="7073" h="2554" extrusionOk="0">
                  <a:moveTo>
                    <a:pt x="0" y="1"/>
                  </a:moveTo>
                  <a:lnTo>
                    <a:pt x="0" y="2554"/>
                  </a:lnTo>
                  <a:lnTo>
                    <a:pt x="7073" y="2554"/>
                  </a:lnTo>
                  <a:lnTo>
                    <a:pt x="7073" y="1"/>
                  </a:lnTo>
                  <a:close/>
                </a:path>
              </a:pathLst>
            </a:custGeom>
            <a:solidFill>
              <a:srgbClr val="9DBEC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04" name="Google Shape;1904;p13"/>
          <p:cNvGrpSpPr/>
          <p:nvPr/>
        </p:nvGrpSpPr>
        <p:grpSpPr>
          <a:xfrm>
            <a:off x="8380120" y="5149747"/>
            <a:ext cx="287773" cy="427703"/>
            <a:chOff x="6285090" y="3831114"/>
            <a:chExt cx="215830" cy="320777"/>
          </a:xfrm>
        </p:grpSpPr>
        <p:sp>
          <p:nvSpPr>
            <p:cNvPr id="1905" name="Google Shape;1905;p13"/>
            <p:cNvSpPr/>
            <p:nvPr/>
          </p:nvSpPr>
          <p:spPr>
            <a:xfrm flipH="1">
              <a:off x="6378708" y="4016383"/>
              <a:ext cx="25927" cy="135508"/>
            </a:xfrm>
            <a:custGeom>
              <a:avLst/>
              <a:gdLst/>
              <a:ahLst/>
              <a:cxnLst/>
              <a:rect l="l" t="t" r="r" b="b"/>
              <a:pathLst>
                <a:path w="817" h="4270" extrusionOk="0">
                  <a:moveTo>
                    <a:pt x="0" y="1"/>
                  </a:moveTo>
                  <a:lnTo>
                    <a:pt x="0" y="4269"/>
                  </a:lnTo>
                  <a:lnTo>
                    <a:pt x="817" y="4269"/>
                  </a:lnTo>
                  <a:lnTo>
                    <a:pt x="81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3"/>
            <p:cNvSpPr/>
            <p:nvPr/>
          </p:nvSpPr>
          <p:spPr>
            <a:xfrm flipH="1">
              <a:off x="6285090" y="3831114"/>
              <a:ext cx="215830" cy="215195"/>
            </a:xfrm>
            <a:custGeom>
              <a:avLst/>
              <a:gdLst/>
              <a:ahLst/>
              <a:cxnLst/>
              <a:rect l="l" t="t" r="r" b="b"/>
              <a:pathLst>
                <a:path w="6801" h="6781" extrusionOk="0">
                  <a:moveTo>
                    <a:pt x="3411" y="1"/>
                  </a:moveTo>
                  <a:cubicBezTo>
                    <a:pt x="1528" y="1"/>
                    <a:pt x="1" y="1528"/>
                    <a:pt x="1" y="3391"/>
                  </a:cubicBezTo>
                  <a:cubicBezTo>
                    <a:pt x="1" y="5274"/>
                    <a:pt x="1528" y="6780"/>
                    <a:pt x="3411" y="6780"/>
                  </a:cubicBezTo>
                  <a:cubicBezTo>
                    <a:pt x="5273" y="6780"/>
                    <a:pt x="6801" y="5274"/>
                    <a:pt x="6801" y="3391"/>
                  </a:cubicBezTo>
                  <a:cubicBezTo>
                    <a:pt x="6801" y="1528"/>
                    <a:pt x="5273" y="1"/>
                    <a:pt x="341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07" name="Google Shape;1907;p13"/>
          <p:cNvGrpSpPr/>
          <p:nvPr/>
        </p:nvGrpSpPr>
        <p:grpSpPr>
          <a:xfrm>
            <a:off x="6503652" y="4261759"/>
            <a:ext cx="1408611" cy="1315691"/>
            <a:chOff x="4877389" y="3196319"/>
            <a:chExt cx="1056458" cy="986768"/>
          </a:xfrm>
        </p:grpSpPr>
        <p:sp>
          <p:nvSpPr>
            <p:cNvPr id="1908" name="Google Shape;1908;p13"/>
            <p:cNvSpPr/>
            <p:nvPr/>
          </p:nvSpPr>
          <p:spPr>
            <a:xfrm flipH="1">
              <a:off x="5032097" y="3970558"/>
              <a:ext cx="747708" cy="212529"/>
            </a:xfrm>
            <a:custGeom>
              <a:avLst/>
              <a:gdLst/>
              <a:ahLst/>
              <a:cxnLst/>
              <a:rect l="l" t="t" r="r" b="b"/>
              <a:pathLst>
                <a:path w="23561" h="6697" extrusionOk="0">
                  <a:moveTo>
                    <a:pt x="1" y="1"/>
                  </a:moveTo>
                  <a:lnTo>
                    <a:pt x="858" y="6696"/>
                  </a:lnTo>
                  <a:lnTo>
                    <a:pt x="22703" y="6696"/>
                  </a:lnTo>
                  <a:lnTo>
                    <a:pt x="23561"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3"/>
            <p:cNvSpPr/>
            <p:nvPr/>
          </p:nvSpPr>
          <p:spPr>
            <a:xfrm flipH="1">
              <a:off x="5038730" y="3762725"/>
              <a:ext cx="734443" cy="83050"/>
            </a:xfrm>
            <a:custGeom>
              <a:avLst/>
              <a:gdLst/>
              <a:ahLst/>
              <a:cxnLst/>
              <a:rect l="l" t="t" r="r" b="b"/>
              <a:pathLst>
                <a:path w="23143" h="2617" extrusionOk="0">
                  <a:moveTo>
                    <a:pt x="2742" y="1"/>
                  </a:moveTo>
                  <a:cubicBezTo>
                    <a:pt x="2574" y="1298"/>
                    <a:pt x="1" y="2616"/>
                    <a:pt x="1" y="2616"/>
                  </a:cubicBezTo>
                  <a:lnTo>
                    <a:pt x="23142" y="2616"/>
                  </a:lnTo>
                  <a:cubicBezTo>
                    <a:pt x="23142" y="2616"/>
                    <a:pt x="20569" y="1298"/>
                    <a:pt x="2040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3"/>
            <p:cNvSpPr/>
            <p:nvPr/>
          </p:nvSpPr>
          <p:spPr>
            <a:xfrm flipH="1">
              <a:off x="4877389" y="3833114"/>
              <a:ext cx="1056458" cy="142807"/>
            </a:xfrm>
            <a:custGeom>
              <a:avLst/>
              <a:gdLst/>
              <a:ahLst/>
              <a:cxnLst/>
              <a:rect l="l" t="t" r="r" b="b"/>
              <a:pathLst>
                <a:path w="33290" h="4500" extrusionOk="0">
                  <a:moveTo>
                    <a:pt x="0" y="1"/>
                  </a:moveTo>
                  <a:lnTo>
                    <a:pt x="4813" y="4499"/>
                  </a:lnTo>
                  <a:lnTo>
                    <a:pt x="28456" y="4499"/>
                  </a:lnTo>
                  <a:lnTo>
                    <a:pt x="33290"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3"/>
            <p:cNvSpPr/>
            <p:nvPr/>
          </p:nvSpPr>
          <p:spPr>
            <a:xfrm flipH="1">
              <a:off x="5123050" y="3603384"/>
              <a:ext cx="565772" cy="63756"/>
            </a:xfrm>
            <a:custGeom>
              <a:avLst/>
              <a:gdLst/>
              <a:ahLst/>
              <a:cxnLst/>
              <a:rect l="l" t="t" r="r" b="b"/>
              <a:pathLst>
                <a:path w="17828" h="2009" extrusionOk="0">
                  <a:moveTo>
                    <a:pt x="2323" y="0"/>
                  </a:moveTo>
                  <a:cubicBezTo>
                    <a:pt x="2197" y="1004"/>
                    <a:pt x="0" y="2009"/>
                    <a:pt x="0" y="2009"/>
                  </a:cubicBezTo>
                  <a:lnTo>
                    <a:pt x="17827" y="2009"/>
                  </a:lnTo>
                  <a:cubicBezTo>
                    <a:pt x="17827" y="2009"/>
                    <a:pt x="15630" y="1004"/>
                    <a:pt x="1550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3"/>
            <p:cNvSpPr/>
            <p:nvPr/>
          </p:nvSpPr>
          <p:spPr>
            <a:xfrm flipH="1">
              <a:off x="4998902" y="3657143"/>
              <a:ext cx="814098" cy="110279"/>
            </a:xfrm>
            <a:custGeom>
              <a:avLst/>
              <a:gdLst/>
              <a:ahLst/>
              <a:cxnLst/>
              <a:rect l="l" t="t" r="r" b="b"/>
              <a:pathLst>
                <a:path w="25653" h="3475" extrusionOk="0">
                  <a:moveTo>
                    <a:pt x="0" y="1"/>
                  </a:moveTo>
                  <a:lnTo>
                    <a:pt x="3704" y="3474"/>
                  </a:lnTo>
                  <a:lnTo>
                    <a:pt x="21949" y="3474"/>
                  </a:lnTo>
                  <a:lnTo>
                    <a:pt x="2565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3"/>
            <p:cNvSpPr/>
            <p:nvPr/>
          </p:nvSpPr>
          <p:spPr>
            <a:xfrm flipH="1">
              <a:off x="5071258" y="3517065"/>
              <a:ext cx="668688" cy="90318"/>
            </a:xfrm>
            <a:custGeom>
              <a:avLst/>
              <a:gdLst/>
              <a:ahLst/>
              <a:cxnLst/>
              <a:rect l="l" t="t" r="r" b="b"/>
              <a:pathLst>
                <a:path w="21071" h="2846" extrusionOk="0">
                  <a:moveTo>
                    <a:pt x="0" y="0"/>
                  </a:moveTo>
                  <a:lnTo>
                    <a:pt x="3034" y="2846"/>
                  </a:lnTo>
                  <a:lnTo>
                    <a:pt x="18015" y="2846"/>
                  </a:lnTo>
                  <a:lnTo>
                    <a:pt x="21070"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3"/>
            <p:cNvSpPr/>
            <p:nvPr/>
          </p:nvSpPr>
          <p:spPr>
            <a:xfrm flipH="1">
              <a:off x="5233963" y="3367656"/>
              <a:ext cx="343976" cy="107582"/>
            </a:xfrm>
            <a:custGeom>
              <a:avLst/>
              <a:gdLst/>
              <a:ahLst/>
              <a:cxnLst/>
              <a:rect l="l" t="t" r="r" b="b"/>
              <a:pathLst>
                <a:path w="10839" h="3390" extrusionOk="0">
                  <a:moveTo>
                    <a:pt x="0" y="0"/>
                  </a:moveTo>
                  <a:lnTo>
                    <a:pt x="0" y="3390"/>
                  </a:lnTo>
                  <a:lnTo>
                    <a:pt x="10839" y="3390"/>
                  </a:lnTo>
                  <a:lnTo>
                    <a:pt x="1083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3"/>
            <p:cNvSpPr/>
            <p:nvPr/>
          </p:nvSpPr>
          <p:spPr>
            <a:xfrm flipH="1">
              <a:off x="5146978" y="3196319"/>
              <a:ext cx="517281" cy="192600"/>
            </a:xfrm>
            <a:custGeom>
              <a:avLst/>
              <a:gdLst/>
              <a:ahLst/>
              <a:cxnLst/>
              <a:rect l="l" t="t" r="r" b="b"/>
              <a:pathLst>
                <a:path w="16300" h="6069" extrusionOk="0">
                  <a:moveTo>
                    <a:pt x="8181" y="1"/>
                  </a:moveTo>
                  <a:cubicBezTo>
                    <a:pt x="8181" y="3495"/>
                    <a:pt x="0" y="6069"/>
                    <a:pt x="0" y="6069"/>
                  </a:cubicBezTo>
                  <a:lnTo>
                    <a:pt x="16300" y="6069"/>
                  </a:lnTo>
                  <a:cubicBezTo>
                    <a:pt x="16300" y="6069"/>
                    <a:pt x="8181" y="3537"/>
                    <a:pt x="8181" y="1"/>
                  </a:cubicBez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16" name="Google Shape;1916;p13"/>
            <p:cNvGrpSpPr/>
            <p:nvPr/>
          </p:nvGrpSpPr>
          <p:grpSpPr>
            <a:xfrm>
              <a:off x="5125715" y="4005086"/>
              <a:ext cx="563106" cy="80385"/>
              <a:chOff x="5125715" y="4005086"/>
              <a:chExt cx="563106" cy="80385"/>
            </a:xfrm>
          </p:grpSpPr>
          <p:sp>
            <p:nvSpPr>
              <p:cNvPr id="1917" name="Google Shape;1917;p13"/>
              <p:cNvSpPr/>
              <p:nvPr/>
            </p:nvSpPr>
            <p:spPr>
              <a:xfrm flipH="1">
                <a:off x="5636332" y="40050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3"/>
              <p:cNvSpPr/>
              <p:nvPr/>
            </p:nvSpPr>
            <p:spPr>
              <a:xfrm flipH="1">
                <a:off x="5534081" y="40050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3"/>
              <p:cNvSpPr/>
              <p:nvPr/>
            </p:nvSpPr>
            <p:spPr>
              <a:xfrm flipH="1">
                <a:off x="5431831" y="4005086"/>
                <a:ext cx="52490" cy="80385"/>
              </a:xfrm>
              <a:custGeom>
                <a:avLst/>
                <a:gdLst/>
                <a:ahLst/>
                <a:cxnLst/>
                <a:rect l="l" t="t" r="r" b="b"/>
                <a:pathLst>
                  <a:path w="1654" h="2533" extrusionOk="0">
                    <a:moveTo>
                      <a:pt x="1" y="1"/>
                    </a:moveTo>
                    <a:lnTo>
                      <a:pt x="1" y="2533"/>
                    </a:lnTo>
                    <a:lnTo>
                      <a:pt x="1654" y="2533"/>
                    </a:lnTo>
                    <a:lnTo>
                      <a:pt x="165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3"/>
              <p:cNvSpPr/>
              <p:nvPr/>
            </p:nvSpPr>
            <p:spPr>
              <a:xfrm flipH="1">
                <a:off x="5329581" y="4005086"/>
                <a:ext cx="53156" cy="80385"/>
              </a:xfrm>
              <a:custGeom>
                <a:avLst/>
                <a:gdLst/>
                <a:ahLst/>
                <a:cxnLst/>
                <a:rect l="l" t="t" r="r" b="b"/>
                <a:pathLst>
                  <a:path w="1675" h="2533" extrusionOk="0">
                    <a:moveTo>
                      <a:pt x="1" y="1"/>
                    </a:moveTo>
                    <a:lnTo>
                      <a:pt x="1" y="2533"/>
                    </a:lnTo>
                    <a:lnTo>
                      <a:pt x="1675" y="2533"/>
                    </a:lnTo>
                    <a:lnTo>
                      <a:pt x="16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3"/>
              <p:cNvSpPr/>
              <p:nvPr/>
            </p:nvSpPr>
            <p:spPr>
              <a:xfrm flipH="1">
                <a:off x="5227299" y="4005086"/>
                <a:ext cx="53156" cy="80385"/>
              </a:xfrm>
              <a:custGeom>
                <a:avLst/>
                <a:gdLst/>
                <a:ahLst/>
                <a:cxnLst/>
                <a:rect l="l" t="t" r="r" b="b"/>
                <a:pathLst>
                  <a:path w="1675" h="2533" extrusionOk="0">
                    <a:moveTo>
                      <a:pt x="0" y="1"/>
                    </a:moveTo>
                    <a:lnTo>
                      <a:pt x="0" y="2533"/>
                    </a:lnTo>
                    <a:lnTo>
                      <a:pt x="1674" y="2533"/>
                    </a:lnTo>
                    <a:lnTo>
                      <a:pt x="167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3"/>
              <p:cNvSpPr/>
              <p:nvPr/>
            </p:nvSpPr>
            <p:spPr>
              <a:xfrm flipH="1">
                <a:off x="5125715" y="40050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23" name="Google Shape;1923;p13"/>
            <p:cNvSpPr/>
            <p:nvPr/>
          </p:nvSpPr>
          <p:spPr>
            <a:xfrm flipH="1">
              <a:off x="5173540" y="3465422"/>
              <a:ext cx="464823" cy="52490"/>
            </a:xfrm>
            <a:custGeom>
              <a:avLst/>
              <a:gdLst/>
              <a:ahLst/>
              <a:cxnLst/>
              <a:rect l="l" t="t" r="r" b="b"/>
              <a:pathLst>
                <a:path w="14647" h="1654" extrusionOk="0">
                  <a:moveTo>
                    <a:pt x="1904" y="0"/>
                  </a:moveTo>
                  <a:cubicBezTo>
                    <a:pt x="1800" y="816"/>
                    <a:pt x="0" y="1653"/>
                    <a:pt x="0" y="1653"/>
                  </a:cubicBezTo>
                  <a:lnTo>
                    <a:pt x="14647" y="1653"/>
                  </a:lnTo>
                  <a:cubicBezTo>
                    <a:pt x="14647" y="1653"/>
                    <a:pt x="12847" y="816"/>
                    <a:pt x="1274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24" name="Google Shape;1924;p13"/>
          <p:cNvGrpSpPr/>
          <p:nvPr/>
        </p:nvGrpSpPr>
        <p:grpSpPr>
          <a:xfrm>
            <a:off x="7619151" y="5208224"/>
            <a:ext cx="247956" cy="369227"/>
            <a:chOff x="5714363" y="3884239"/>
            <a:chExt cx="185967" cy="276920"/>
          </a:xfrm>
        </p:grpSpPr>
        <p:sp>
          <p:nvSpPr>
            <p:cNvPr id="1925" name="Google Shape;1925;p13"/>
            <p:cNvSpPr/>
            <p:nvPr/>
          </p:nvSpPr>
          <p:spPr>
            <a:xfrm flipH="1">
              <a:off x="5794716" y="4044278"/>
              <a:ext cx="22627" cy="116880"/>
            </a:xfrm>
            <a:custGeom>
              <a:avLst/>
              <a:gdLst/>
              <a:ahLst/>
              <a:cxnLst/>
              <a:rect l="l" t="t" r="r" b="b"/>
              <a:pathLst>
                <a:path w="713" h="3683" extrusionOk="0">
                  <a:moveTo>
                    <a:pt x="1" y="0"/>
                  </a:moveTo>
                  <a:lnTo>
                    <a:pt x="1" y="3683"/>
                  </a:lnTo>
                  <a:lnTo>
                    <a:pt x="712" y="3683"/>
                  </a:lnTo>
                  <a:lnTo>
                    <a:pt x="71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3"/>
            <p:cNvSpPr/>
            <p:nvPr/>
          </p:nvSpPr>
          <p:spPr>
            <a:xfrm flipH="1">
              <a:off x="5714363" y="3884239"/>
              <a:ext cx="185967" cy="185967"/>
            </a:xfrm>
            <a:custGeom>
              <a:avLst/>
              <a:gdLst/>
              <a:ahLst/>
              <a:cxnLst/>
              <a:rect l="l" t="t" r="r" b="b"/>
              <a:pathLst>
                <a:path w="5860" h="5860" extrusionOk="0">
                  <a:moveTo>
                    <a:pt x="2930" y="1"/>
                  </a:moveTo>
                  <a:cubicBezTo>
                    <a:pt x="1319" y="1"/>
                    <a:pt x="0" y="1319"/>
                    <a:pt x="0" y="2930"/>
                  </a:cubicBezTo>
                  <a:cubicBezTo>
                    <a:pt x="0" y="4541"/>
                    <a:pt x="1319" y="5859"/>
                    <a:pt x="2930" y="5859"/>
                  </a:cubicBezTo>
                  <a:cubicBezTo>
                    <a:pt x="4562" y="5859"/>
                    <a:pt x="5859" y="4541"/>
                    <a:pt x="5859" y="2930"/>
                  </a:cubicBezTo>
                  <a:cubicBezTo>
                    <a:pt x="5859" y="1319"/>
                    <a:pt x="4562" y="1"/>
                    <a:pt x="293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27" name="Google Shape;1927;p13"/>
          <p:cNvGrpSpPr/>
          <p:nvPr/>
        </p:nvGrpSpPr>
        <p:grpSpPr>
          <a:xfrm>
            <a:off x="7813962" y="5099310"/>
            <a:ext cx="321412" cy="478141"/>
            <a:chOff x="5860471" y="3797253"/>
            <a:chExt cx="241059" cy="358606"/>
          </a:xfrm>
        </p:grpSpPr>
        <p:sp>
          <p:nvSpPr>
            <p:cNvPr id="1928" name="Google Shape;1928;p13"/>
            <p:cNvSpPr/>
            <p:nvPr/>
          </p:nvSpPr>
          <p:spPr>
            <a:xfrm flipH="1">
              <a:off x="5965387" y="4004419"/>
              <a:ext cx="28561" cy="151439"/>
            </a:xfrm>
            <a:custGeom>
              <a:avLst/>
              <a:gdLst/>
              <a:ahLst/>
              <a:cxnLst/>
              <a:rect l="l" t="t" r="r" b="b"/>
              <a:pathLst>
                <a:path w="900" h="4772" extrusionOk="0">
                  <a:moveTo>
                    <a:pt x="0" y="1"/>
                  </a:moveTo>
                  <a:lnTo>
                    <a:pt x="0" y="4772"/>
                  </a:lnTo>
                  <a:lnTo>
                    <a:pt x="900" y="4772"/>
                  </a:lnTo>
                  <a:lnTo>
                    <a:pt x="90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3"/>
            <p:cNvSpPr/>
            <p:nvPr/>
          </p:nvSpPr>
          <p:spPr>
            <a:xfrm flipH="1">
              <a:off x="5860471" y="3797253"/>
              <a:ext cx="241059" cy="240424"/>
            </a:xfrm>
            <a:custGeom>
              <a:avLst/>
              <a:gdLst/>
              <a:ahLst/>
              <a:cxnLst/>
              <a:rect l="l" t="t" r="r" b="b"/>
              <a:pathLst>
                <a:path w="7596" h="7576" extrusionOk="0">
                  <a:moveTo>
                    <a:pt x="3809" y="1"/>
                  </a:moveTo>
                  <a:cubicBezTo>
                    <a:pt x="1716" y="1"/>
                    <a:pt x="1" y="1696"/>
                    <a:pt x="1" y="3788"/>
                  </a:cubicBezTo>
                  <a:cubicBezTo>
                    <a:pt x="1" y="5880"/>
                    <a:pt x="1716" y="7575"/>
                    <a:pt x="3809" y="7575"/>
                  </a:cubicBezTo>
                  <a:cubicBezTo>
                    <a:pt x="5901" y="7575"/>
                    <a:pt x="7596" y="5880"/>
                    <a:pt x="7596" y="3788"/>
                  </a:cubicBezTo>
                  <a:cubicBezTo>
                    <a:pt x="7596" y="1696"/>
                    <a:pt x="5901" y="1"/>
                    <a:pt x="380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30" name="Google Shape;1930;p13"/>
          <p:cNvGrpSpPr/>
          <p:nvPr/>
        </p:nvGrpSpPr>
        <p:grpSpPr>
          <a:xfrm>
            <a:off x="6109206" y="5753601"/>
            <a:ext cx="6664053" cy="92116"/>
            <a:chOff x="4581904" y="4315200"/>
            <a:chExt cx="4998040" cy="69087"/>
          </a:xfrm>
        </p:grpSpPr>
        <p:sp>
          <p:nvSpPr>
            <p:cNvPr id="1931" name="Google Shape;1931;p13"/>
            <p:cNvSpPr/>
            <p:nvPr/>
          </p:nvSpPr>
          <p:spPr>
            <a:xfrm flipH="1">
              <a:off x="4821599" y="4315200"/>
              <a:ext cx="4758346" cy="69087"/>
            </a:xfrm>
            <a:custGeom>
              <a:avLst/>
              <a:gdLst/>
              <a:ahLst/>
              <a:cxnLst/>
              <a:rect l="l" t="t" r="r" b="b"/>
              <a:pathLst>
                <a:path w="149940" h="2177" extrusionOk="0">
                  <a:moveTo>
                    <a:pt x="1089" y="0"/>
                  </a:moveTo>
                  <a:cubicBezTo>
                    <a:pt x="482" y="0"/>
                    <a:pt x="1" y="481"/>
                    <a:pt x="1" y="1088"/>
                  </a:cubicBezTo>
                  <a:cubicBezTo>
                    <a:pt x="1" y="1674"/>
                    <a:pt x="482" y="2176"/>
                    <a:pt x="1089" y="2176"/>
                  </a:cubicBezTo>
                  <a:lnTo>
                    <a:pt x="4018" y="2176"/>
                  </a:lnTo>
                  <a:cubicBezTo>
                    <a:pt x="4625" y="2176"/>
                    <a:pt x="5106" y="1674"/>
                    <a:pt x="5106" y="1088"/>
                  </a:cubicBezTo>
                  <a:cubicBezTo>
                    <a:pt x="5106" y="481"/>
                    <a:pt x="4625" y="0"/>
                    <a:pt x="4018" y="0"/>
                  </a:cubicBezTo>
                  <a:close/>
                  <a:moveTo>
                    <a:pt x="10149" y="0"/>
                  </a:moveTo>
                  <a:cubicBezTo>
                    <a:pt x="9542" y="0"/>
                    <a:pt x="9061" y="481"/>
                    <a:pt x="9061" y="1088"/>
                  </a:cubicBezTo>
                  <a:cubicBezTo>
                    <a:pt x="9061" y="1674"/>
                    <a:pt x="9542" y="2176"/>
                    <a:pt x="10149" y="2176"/>
                  </a:cubicBezTo>
                  <a:lnTo>
                    <a:pt x="13078" y="2176"/>
                  </a:lnTo>
                  <a:cubicBezTo>
                    <a:pt x="13664" y="2176"/>
                    <a:pt x="14166" y="1674"/>
                    <a:pt x="14166" y="1088"/>
                  </a:cubicBezTo>
                  <a:cubicBezTo>
                    <a:pt x="14166" y="481"/>
                    <a:pt x="13664" y="0"/>
                    <a:pt x="13078" y="0"/>
                  </a:cubicBezTo>
                  <a:close/>
                  <a:moveTo>
                    <a:pt x="19188" y="0"/>
                  </a:moveTo>
                  <a:cubicBezTo>
                    <a:pt x="18602" y="0"/>
                    <a:pt x="18100" y="481"/>
                    <a:pt x="18100" y="1088"/>
                  </a:cubicBezTo>
                  <a:cubicBezTo>
                    <a:pt x="18100" y="1674"/>
                    <a:pt x="18602" y="2176"/>
                    <a:pt x="19188" y="2176"/>
                  </a:cubicBezTo>
                  <a:lnTo>
                    <a:pt x="22117" y="2176"/>
                  </a:lnTo>
                  <a:cubicBezTo>
                    <a:pt x="22724" y="2176"/>
                    <a:pt x="23205" y="1674"/>
                    <a:pt x="23205" y="1088"/>
                  </a:cubicBezTo>
                  <a:cubicBezTo>
                    <a:pt x="23205" y="481"/>
                    <a:pt x="22724" y="0"/>
                    <a:pt x="22117" y="0"/>
                  </a:cubicBezTo>
                  <a:close/>
                  <a:moveTo>
                    <a:pt x="28248" y="0"/>
                  </a:moveTo>
                  <a:cubicBezTo>
                    <a:pt x="27641" y="0"/>
                    <a:pt x="27160" y="481"/>
                    <a:pt x="27160" y="1088"/>
                  </a:cubicBezTo>
                  <a:cubicBezTo>
                    <a:pt x="27160" y="1674"/>
                    <a:pt x="27641" y="2176"/>
                    <a:pt x="28248" y="2176"/>
                  </a:cubicBezTo>
                  <a:lnTo>
                    <a:pt x="31177" y="2176"/>
                  </a:lnTo>
                  <a:cubicBezTo>
                    <a:pt x="31784" y="2176"/>
                    <a:pt x="32265" y="1674"/>
                    <a:pt x="32265" y="1088"/>
                  </a:cubicBezTo>
                  <a:cubicBezTo>
                    <a:pt x="32265" y="481"/>
                    <a:pt x="31784" y="0"/>
                    <a:pt x="31177" y="0"/>
                  </a:cubicBezTo>
                  <a:close/>
                  <a:moveTo>
                    <a:pt x="37287" y="0"/>
                  </a:moveTo>
                  <a:cubicBezTo>
                    <a:pt x="36701" y="0"/>
                    <a:pt x="36220" y="481"/>
                    <a:pt x="36220" y="1088"/>
                  </a:cubicBezTo>
                  <a:cubicBezTo>
                    <a:pt x="36220" y="1674"/>
                    <a:pt x="36701" y="2176"/>
                    <a:pt x="37287" y="2176"/>
                  </a:cubicBezTo>
                  <a:lnTo>
                    <a:pt x="40237" y="2176"/>
                  </a:lnTo>
                  <a:cubicBezTo>
                    <a:pt x="40823" y="2176"/>
                    <a:pt x="41304" y="1674"/>
                    <a:pt x="41304" y="1088"/>
                  </a:cubicBezTo>
                  <a:cubicBezTo>
                    <a:pt x="41304" y="481"/>
                    <a:pt x="40823" y="0"/>
                    <a:pt x="40237" y="0"/>
                  </a:cubicBezTo>
                  <a:close/>
                  <a:moveTo>
                    <a:pt x="46347" y="0"/>
                  </a:moveTo>
                  <a:cubicBezTo>
                    <a:pt x="45740" y="0"/>
                    <a:pt x="45259" y="481"/>
                    <a:pt x="45259" y="1088"/>
                  </a:cubicBezTo>
                  <a:cubicBezTo>
                    <a:pt x="45259" y="1674"/>
                    <a:pt x="45740" y="2176"/>
                    <a:pt x="46347" y="2176"/>
                  </a:cubicBezTo>
                  <a:lnTo>
                    <a:pt x="49276" y="2176"/>
                  </a:lnTo>
                  <a:cubicBezTo>
                    <a:pt x="49883" y="2176"/>
                    <a:pt x="50364" y="1674"/>
                    <a:pt x="50364" y="1088"/>
                  </a:cubicBezTo>
                  <a:cubicBezTo>
                    <a:pt x="50364" y="481"/>
                    <a:pt x="49883" y="0"/>
                    <a:pt x="49276" y="0"/>
                  </a:cubicBezTo>
                  <a:close/>
                  <a:moveTo>
                    <a:pt x="55386" y="0"/>
                  </a:moveTo>
                  <a:cubicBezTo>
                    <a:pt x="54800" y="0"/>
                    <a:pt x="54318" y="481"/>
                    <a:pt x="54318" y="1088"/>
                  </a:cubicBezTo>
                  <a:cubicBezTo>
                    <a:pt x="54318" y="1674"/>
                    <a:pt x="54800" y="2176"/>
                    <a:pt x="55386" y="2176"/>
                  </a:cubicBezTo>
                  <a:lnTo>
                    <a:pt x="58336" y="2176"/>
                  </a:lnTo>
                  <a:cubicBezTo>
                    <a:pt x="58943" y="2176"/>
                    <a:pt x="59424" y="1674"/>
                    <a:pt x="59424" y="1088"/>
                  </a:cubicBezTo>
                  <a:cubicBezTo>
                    <a:pt x="59424" y="481"/>
                    <a:pt x="58943" y="0"/>
                    <a:pt x="58336" y="0"/>
                  </a:cubicBezTo>
                  <a:close/>
                  <a:moveTo>
                    <a:pt x="64446" y="0"/>
                  </a:moveTo>
                  <a:cubicBezTo>
                    <a:pt x="63860" y="0"/>
                    <a:pt x="63357" y="481"/>
                    <a:pt x="63357" y="1088"/>
                  </a:cubicBezTo>
                  <a:cubicBezTo>
                    <a:pt x="63357" y="1674"/>
                    <a:pt x="63839" y="2176"/>
                    <a:pt x="64446" y="2176"/>
                  </a:cubicBezTo>
                  <a:lnTo>
                    <a:pt x="67396" y="2176"/>
                  </a:lnTo>
                  <a:cubicBezTo>
                    <a:pt x="67982" y="2176"/>
                    <a:pt x="68463" y="1674"/>
                    <a:pt x="68463" y="1088"/>
                  </a:cubicBezTo>
                  <a:cubicBezTo>
                    <a:pt x="68463" y="481"/>
                    <a:pt x="67982" y="0"/>
                    <a:pt x="67396" y="0"/>
                  </a:cubicBezTo>
                  <a:close/>
                  <a:moveTo>
                    <a:pt x="73505" y="0"/>
                  </a:moveTo>
                  <a:cubicBezTo>
                    <a:pt x="72899" y="0"/>
                    <a:pt x="72417" y="481"/>
                    <a:pt x="72417" y="1088"/>
                  </a:cubicBezTo>
                  <a:cubicBezTo>
                    <a:pt x="72417" y="1674"/>
                    <a:pt x="72899" y="2176"/>
                    <a:pt x="73505" y="2176"/>
                  </a:cubicBezTo>
                  <a:lnTo>
                    <a:pt x="76435" y="2176"/>
                  </a:lnTo>
                  <a:cubicBezTo>
                    <a:pt x="77042" y="2176"/>
                    <a:pt x="77523" y="1674"/>
                    <a:pt x="77523" y="1088"/>
                  </a:cubicBezTo>
                  <a:cubicBezTo>
                    <a:pt x="77523" y="481"/>
                    <a:pt x="77042" y="0"/>
                    <a:pt x="76435" y="0"/>
                  </a:cubicBezTo>
                  <a:close/>
                  <a:moveTo>
                    <a:pt x="82565" y="0"/>
                  </a:moveTo>
                  <a:cubicBezTo>
                    <a:pt x="81959" y="0"/>
                    <a:pt x="81477" y="481"/>
                    <a:pt x="81477" y="1088"/>
                  </a:cubicBezTo>
                  <a:cubicBezTo>
                    <a:pt x="81477" y="1674"/>
                    <a:pt x="81959" y="2176"/>
                    <a:pt x="82565" y="2176"/>
                  </a:cubicBezTo>
                  <a:lnTo>
                    <a:pt x="85495" y="2176"/>
                  </a:lnTo>
                  <a:cubicBezTo>
                    <a:pt x="86081" y="2176"/>
                    <a:pt x="86583" y="1674"/>
                    <a:pt x="86583" y="1088"/>
                  </a:cubicBezTo>
                  <a:cubicBezTo>
                    <a:pt x="86583" y="481"/>
                    <a:pt x="86101" y="0"/>
                    <a:pt x="85495" y="0"/>
                  </a:cubicBezTo>
                  <a:close/>
                  <a:moveTo>
                    <a:pt x="91604" y="0"/>
                  </a:moveTo>
                  <a:cubicBezTo>
                    <a:pt x="90998" y="0"/>
                    <a:pt x="90516" y="481"/>
                    <a:pt x="90516" y="1088"/>
                  </a:cubicBezTo>
                  <a:cubicBezTo>
                    <a:pt x="90516" y="1674"/>
                    <a:pt x="90998" y="2176"/>
                    <a:pt x="91604" y="2176"/>
                  </a:cubicBezTo>
                  <a:lnTo>
                    <a:pt x="94534" y="2176"/>
                  </a:lnTo>
                  <a:cubicBezTo>
                    <a:pt x="95140" y="2176"/>
                    <a:pt x="95622" y="1674"/>
                    <a:pt x="95622" y="1088"/>
                  </a:cubicBezTo>
                  <a:cubicBezTo>
                    <a:pt x="95622" y="481"/>
                    <a:pt x="95140" y="0"/>
                    <a:pt x="94534" y="0"/>
                  </a:cubicBezTo>
                  <a:close/>
                  <a:moveTo>
                    <a:pt x="100664" y="0"/>
                  </a:moveTo>
                  <a:cubicBezTo>
                    <a:pt x="100057" y="0"/>
                    <a:pt x="99576" y="481"/>
                    <a:pt x="99576" y="1088"/>
                  </a:cubicBezTo>
                  <a:cubicBezTo>
                    <a:pt x="99576" y="1674"/>
                    <a:pt x="100057" y="2176"/>
                    <a:pt x="100664" y="2176"/>
                  </a:cubicBezTo>
                  <a:lnTo>
                    <a:pt x="103594" y="2176"/>
                  </a:lnTo>
                  <a:cubicBezTo>
                    <a:pt x="104200" y="2176"/>
                    <a:pt x="104682" y="1674"/>
                    <a:pt x="104682" y="1088"/>
                  </a:cubicBezTo>
                  <a:cubicBezTo>
                    <a:pt x="104682" y="481"/>
                    <a:pt x="104200" y="0"/>
                    <a:pt x="103594" y="0"/>
                  </a:cubicBezTo>
                  <a:close/>
                  <a:moveTo>
                    <a:pt x="109703" y="0"/>
                  </a:moveTo>
                  <a:cubicBezTo>
                    <a:pt x="109117" y="0"/>
                    <a:pt x="108615" y="481"/>
                    <a:pt x="108615" y="1088"/>
                  </a:cubicBezTo>
                  <a:cubicBezTo>
                    <a:pt x="108615" y="1674"/>
                    <a:pt x="109117" y="2176"/>
                    <a:pt x="109703" y="2176"/>
                  </a:cubicBezTo>
                  <a:lnTo>
                    <a:pt x="112654" y="2176"/>
                  </a:lnTo>
                  <a:cubicBezTo>
                    <a:pt x="113239" y="2176"/>
                    <a:pt x="113721" y="1674"/>
                    <a:pt x="113721" y="1088"/>
                  </a:cubicBezTo>
                  <a:cubicBezTo>
                    <a:pt x="113721" y="481"/>
                    <a:pt x="113239" y="0"/>
                    <a:pt x="112654" y="0"/>
                  </a:cubicBezTo>
                  <a:close/>
                  <a:moveTo>
                    <a:pt x="118763" y="0"/>
                  </a:moveTo>
                  <a:cubicBezTo>
                    <a:pt x="118156" y="0"/>
                    <a:pt x="117675" y="481"/>
                    <a:pt x="117675" y="1088"/>
                  </a:cubicBezTo>
                  <a:cubicBezTo>
                    <a:pt x="117675" y="1674"/>
                    <a:pt x="118156" y="2176"/>
                    <a:pt x="118763" y="2176"/>
                  </a:cubicBezTo>
                  <a:lnTo>
                    <a:pt x="121693" y="2176"/>
                  </a:lnTo>
                  <a:cubicBezTo>
                    <a:pt x="122299" y="2176"/>
                    <a:pt x="122781" y="1674"/>
                    <a:pt x="122781" y="1088"/>
                  </a:cubicBezTo>
                  <a:cubicBezTo>
                    <a:pt x="122781" y="481"/>
                    <a:pt x="122299" y="0"/>
                    <a:pt x="121693" y="0"/>
                  </a:cubicBezTo>
                  <a:close/>
                  <a:moveTo>
                    <a:pt x="127823" y="0"/>
                  </a:moveTo>
                  <a:cubicBezTo>
                    <a:pt x="127216" y="0"/>
                    <a:pt x="126735" y="481"/>
                    <a:pt x="126735" y="1088"/>
                  </a:cubicBezTo>
                  <a:cubicBezTo>
                    <a:pt x="126735" y="1674"/>
                    <a:pt x="127216" y="2176"/>
                    <a:pt x="127823" y="2176"/>
                  </a:cubicBezTo>
                  <a:lnTo>
                    <a:pt x="130752" y="2176"/>
                  </a:lnTo>
                  <a:cubicBezTo>
                    <a:pt x="131338" y="2176"/>
                    <a:pt x="131840" y="1674"/>
                    <a:pt x="131840" y="1088"/>
                  </a:cubicBezTo>
                  <a:cubicBezTo>
                    <a:pt x="131840" y="481"/>
                    <a:pt x="131338" y="0"/>
                    <a:pt x="130752" y="0"/>
                  </a:cubicBezTo>
                  <a:close/>
                  <a:moveTo>
                    <a:pt x="136862" y="0"/>
                  </a:moveTo>
                  <a:cubicBezTo>
                    <a:pt x="136276" y="0"/>
                    <a:pt x="135774" y="481"/>
                    <a:pt x="135774" y="1088"/>
                  </a:cubicBezTo>
                  <a:cubicBezTo>
                    <a:pt x="135774" y="1674"/>
                    <a:pt x="136276" y="2176"/>
                    <a:pt x="136862" y="2176"/>
                  </a:cubicBezTo>
                  <a:lnTo>
                    <a:pt x="139812" y="2176"/>
                  </a:lnTo>
                  <a:cubicBezTo>
                    <a:pt x="140398" y="2176"/>
                    <a:pt x="140879" y="1674"/>
                    <a:pt x="140879" y="1088"/>
                  </a:cubicBezTo>
                  <a:cubicBezTo>
                    <a:pt x="140879" y="481"/>
                    <a:pt x="140398" y="0"/>
                    <a:pt x="139812" y="0"/>
                  </a:cubicBezTo>
                  <a:close/>
                  <a:moveTo>
                    <a:pt x="145922" y="0"/>
                  </a:moveTo>
                  <a:cubicBezTo>
                    <a:pt x="145315" y="0"/>
                    <a:pt x="144834" y="481"/>
                    <a:pt x="144834" y="1088"/>
                  </a:cubicBezTo>
                  <a:cubicBezTo>
                    <a:pt x="144834" y="1674"/>
                    <a:pt x="145315" y="2176"/>
                    <a:pt x="145922" y="2176"/>
                  </a:cubicBezTo>
                  <a:lnTo>
                    <a:pt x="148851" y="2176"/>
                  </a:lnTo>
                  <a:cubicBezTo>
                    <a:pt x="149458" y="2176"/>
                    <a:pt x="149939" y="1674"/>
                    <a:pt x="149939" y="1088"/>
                  </a:cubicBezTo>
                  <a:cubicBezTo>
                    <a:pt x="149939" y="481"/>
                    <a:pt x="149458" y="0"/>
                    <a:pt x="1488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3"/>
            <p:cNvSpPr/>
            <p:nvPr/>
          </p:nvSpPr>
          <p:spPr>
            <a:xfrm flipH="1">
              <a:off x="4581904" y="4315200"/>
              <a:ext cx="114246" cy="69087"/>
            </a:xfrm>
            <a:custGeom>
              <a:avLst/>
              <a:gdLst/>
              <a:ahLst/>
              <a:cxnLst/>
              <a:rect l="l" t="t" r="r" b="b"/>
              <a:pathLst>
                <a:path w="3600" h="2177" extrusionOk="0">
                  <a:moveTo>
                    <a:pt x="1089" y="0"/>
                  </a:moveTo>
                  <a:cubicBezTo>
                    <a:pt x="482" y="0"/>
                    <a:pt x="1" y="481"/>
                    <a:pt x="1" y="1088"/>
                  </a:cubicBezTo>
                  <a:cubicBezTo>
                    <a:pt x="1" y="1674"/>
                    <a:pt x="482" y="2176"/>
                    <a:pt x="1089" y="2176"/>
                  </a:cubicBezTo>
                  <a:lnTo>
                    <a:pt x="2533" y="2176"/>
                  </a:lnTo>
                  <a:cubicBezTo>
                    <a:pt x="3119" y="2176"/>
                    <a:pt x="3600" y="1674"/>
                    <a:pt x="3600" y="1088"/>
                  </a:cubicBezTo>
                  <a:cubicBezTo>
                    <a:pt x="3600" y="481"/>
                    <a:pt x="3119" y="0"/>
                    <a:pt x="25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33" name="Google Shape;1933;p13"/>
          <p:cNvGrpSpPr/>
          <p:nvPr/>
        </p:nvGrpSpPr>
        <p:grpSpPr>
          <a:xfrm>
            <a:off x="6213486" y="5195825"/>
            <a:ext cx="525955" cy="381624"/>
            <a:chOff x="4279115" y="3878273"/>
            <a:chExt cx="394466" cy="286218"/>
          </a:xfrm>
        </p:grpSpPr>
        <p:sp>
          <p:nvSpPr>
            <p:cNvPr id="1934" name="Google Shape;1934;p13"/>
            <p:cNvSpPr/>
            <p:nvPr/>
          </p:nvSpPr>
          <p:spPr>
            <a:xfrm flipH="1">
              <a:off x="4360134" y="4048245"/>
              <a:ext cx="21929" cy="116245"/>
            </a:xfrm>
            <a:custGeom>
              <a:avLst/>
              <a:gdLst/>
              <a:ahLst/>
              <a:cxnLst/>
              <a:rect l="l" t="t" r="r" b="b"/>
              <a:pathLst>
                <a:path w="691" h="3663" extrusionOk="0">
                  <a:moveTo>
                    <a:pt x="0" y="1"/>
                  </a:moveTo>
                  <a:lnTo>
                    <a:pt x="0" y="3663"/>
                  </a:lnTo>
                  <a:lnTo>
                    <a:pt x="690" y="3663"/>
                  </a:lnTo>
                  <a:lnTo>
                    <a:pt x="69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3"/>
            <p:cNvSpPr/>
            <p:nvPr/>
          </p:nvSpPr>
          <p:spPr>
            <a:xfrm flipH="1">
              <a:off x="4279115" y="3888237"/>
              <a:ext cx="185967" cy="185935"/>
            </a:xfrm>
            <a:custGeom>
              <a:avLst/>
              <a:gdLst/>
              <a:ahLst/>
              <a:cxnLst/>
              <a:rect l="l" t="t" r="r" b="b"/>
              <a:pathLst>
                <a:path w="5860" h="5859" extrusionOk="0">
                  <a:moveTo>
                    <a:pt x="2930" y="0"/>
                  </a:moveTo>
                  <a:cubicBezTo>
                    <a:pt x="1298" y="0"/>
                    <a:pt x="1" y="1298"/>
                    <a:pt x="1" y="2930"/>
                  </a:cubicBezTo>
                  <a:cubicBezTo>
                    <a:pt x="1" y="4541"/>
                    <a:pt x="1319" y="5859"/>
                    <a:pt x="2930" y="5859"/>
                  </a:cubicBezTo>
                  <a:cubicBezTo>
                    <a:pt x="4541" y="5859"/>
                    <a:pt x="5859" y="4541"/>
                    <a:pt x="5859" y="2930"/>
                  </a:cubicBezTo>
                  <a:cubicBezTo>
                    <a:pt x="5859" y="1298"/>
                    <a:pt x="4541" y="0"/>
                    <a:pt x="2930"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3"/>
            <p:cNvSpPr/>
            <p:nvPr/>
          </p:nvSpPr>
          <p:spPr>
            <a:xfrm flipH="1">
              <a:off x="4568633" y="4038312"/>
              <a:ext cx="21961" cy="116880"/>
            </a:xfrm>
            <a:custGeom>
              <a:avLst/>
              <a:gdLst/>
              <a:ahLst/>
              <a:cxnLst/>
              <a:rect l="l" t="t" r="r" b="b"/>
              <a:pathLst>
                <a:path w="692" h="3683" extrusionOk="0">
                  <a:moveTo>
                    <a:pt x="1" y="0"/>
                  </a:moveTo>
                  <a:lnTo>
                    <a:pt x="1" y="3683"/>
                  </a:lnTo>
                  <a:lnTo>
                    <a:pt x="691" y="3683"/>
                  </a:lnTo>
                  <a:lnTo>
                    <a:pt x="69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3"/>
            <p:cNvSpPr/>
            <p:nvPr/>
          </p:nvSpPr>
          <p:spPr>
            <a:xfrm flipH="1">
              <a:off x="4487614" y="3878273"/>
              <a:ext cx="185967" cy="185967"/>
            </a:xfrm>
            <a:custGeom>
              <a:avLst/>
              <a:gdLst/>
              <a:ahLst/>
              <a:cxnLst/>
              <a:rect l="l" t="t" r="r" b="b"/>
              <a:pathLst>
                <a:path w="5860" h="5860" extrusionOk="0">
                  <a:moveTo>
                    <a:pt x="2930" y="1"/>
                  </a:moveTo>
                  <a:cubicBezTo>
                    <a:pt x="1298" y="1"/>
                    <a:pt x="1" y="1298"/>
                    <a:pt x="1" y="2930"/>
                  </a:cubicBezTo>
                  <a:cubicBezTo>
                    <a:pt x="1" y="4541"/>
                    <a:pt x="1298" y="5859"/>
                    <a:pt x="2930" y="5859"/>
                  </a:cubicBezTo>
                  <a:cubicBezTo>
                    <a:pt x="4541" y="5859"/>
                    <a:pt x="5859" y="4541"/>
                    <a:pt x="5859" y="2930"/>
                  </a:cubicBezTo>
                  <a:cubicBezTo>
                    <a:pt x="5859" y="1298"/>
                    <a:pt x="4541" y="1"/>
                    <a:pt x="293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38" name="Google Shape;1938;p13"/>
          <p:cNvGrpSpPr/>
          <p:nvPr/>
        </p:nvGrpSpPr>
        <p:grpSpPr>
          <a:xfrm>
            <a:off x="11569577" y="5236549"/>
            <a:ext cx="220495" cy="340903"/>
            <a:chOff x="7734632" y="3897516"/>
            <a:chExt cx="165371" cy="255677"/>
          </a:xfrm>
        </p:grpSpPr>
        <p:sp>
          <p:nvSpPr>
            <p:cNvPr id="1939" name="Google Shape;1939;p13"/>
            <p:cNvSpPr/>
            <p:nvPr/>
          </p:nvSpPr>
          <p:spPr>
            <a:xfrm flipH="1">
              <a:off x="7806322" y="4048912"/>
              <a:ext cx="19961" cy="104281"/>
            </a:xfrm>
            <a:custGeom>
              <a:avLst/>
              <a:gdLst/>
              <a:ahLst/>
              <a:cxnLst/>
              <a:rect l="l" t="t" r="r" b="b"/>
              <a:pathLst>
                <a:path w="629" h="3286" extrusionOk="0">
                  <a:moveTo>
                    <a:pt x="1" y="1"/>
                  </a:moveTo>
                  <a:lnTo>
                    <a:pt x="1" y="3286"/>
                  </a:lnTo>
                  <a:lnTo>
                    <a:pt x="628" y="3286"/>
                  </a:lnTo>
                  <a:lnTo>
                    <a:pt x="62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3"/>
            <p:cNvSpPr/>
            <p:nvPr/>
          </p:nvSpPr>
          <p:spPr>
            <a:xfrm flipH="1">
              <a:off x="7734632" y="3897516"/>
              <a:ext cx="165371" cy="165371"/>
            </a:xfrm>
            <a:custGeom>
              <a:avLst/>
              <a:gdLst/>
              <a:ahLst/>
              <a:cxnLst/>
              <a:rect l="l" t="t" r="r" b="b"/>
              <a:pathLst>
                <a:path w="5211" h="5211" extrusionOk="0">
                  <a:moveTo>
                    <a:pt x="2596" y="0"/>
                  </a:moveTo>
                  <a:cubicBezTo>
                    <a:pt x="1173" y="0"/>
                    <a:pt x="1" y="1172"/>
                    <a:pt x="1" y="2616"/>
                  </a:cubicBezTo>
                  <a:cubicBezTo>
                    <a:pt x="1" y="4038"/>
                    <a:pt x="1173" y="5210"/>
                    <a:pt x="2596" y="5210"/>
                  </a:cubicBezTo>
                  <a:cubicBezTo>
                    <a:pt x="4039" y="5210"/>
                    <a:pt x="5211" y="4059"/>
                    <a:pt x="5211" y="2616"/>
                  </a:cubicBezTo>
                  <a:cubicBezTo>
                    <a:pt x="5211" y="1172"/>
                    <a:pt x="4039" y="0"/>
                    <a:pt x="2596"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41" name="Google Shape;1941;p13"/>
          <p:cNvGrpSpPr/>
          <p:nvPr/>
        </p:nvGrpSpPr>
        <p:grpSpPr>
          <a:xfrm>
            <a:off x="11747505" y="5192246"/>
            <a:ext cx="267420" cy="385204"/>
            <a:chOff x="7868078" y="3862988"/>
            <a:chExt cx="200565" cy="288903"/>
          </a:xfrm>
        </p:grpSpPr>
        <p:sp>
          <p:nvSpPr>
            <p:cNvPr id="1942" name="Google Shape;1942;p13"/>
            <p:cNvSpPr/>
            <p:nvPr/>
          </p:nvSpPr>
          <p:spPr>
            <a:xfrm flipH="1">
              <a:off x="7955730" y="4025682"/>
              <a:ext cx="23928" cy="126210"/>
            </a:xfrm>
            <a:custGeom>
              <a:avLst/>
              <a:gdLst/>
              <a:ahLst/>
              <a:cxnLst/>
              <a:rect l="l" t="t" r="r" b="b"/>
              <a:pathLst>
                <a:path w="754" h="3977" extrusionOk="0">
                  <a:moveTo>
                    <a:pt x="0" y="1"/>
                  </a:moveTo>
                  <a:lnTo>
                    <a:pt x="0" y="3976"/>
                  </a:lnTo>
                  <a:lnTo>
                    <a:pt x="753" y="3976"/>
                  </a:lnTo>
                  <a:lnTo>
                    <a:pt x="7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3"/>
            <p:cNvSpPr/>
            <p:nvPr/>
          </p:nvSpPr>
          <p:spPr>
            <a:xfrm flipH="1">
              <a:off x="7868078" y="3862988"/>
              <a:ext cx="200565" cy="199899"/>
            </a:xfrm>
            <a:custGeom>
              <a:avLst/>
              <a:gdLst/>
              <a:ahLst/>
              <a:cxnLst/>
              <a:rect l="l" t="t" r="r" b="b"/>
              <a:pathLst>
                <a:path w="6320" h="6299" extrusionOk="0">
                  <a:moveTo>
                    <a:pt x="3160" y="0"/>
                  </a:moveTo>
                  <a:cubicBezTo>
                    <a:pt x="1402" y="0"/>
                    <a:pt x="0" y="1402"/>
                    <a:pt x="0" y="3160"/>
                  </a:cubicBezTo>
                  <a:cubicBezTo>
                    <a:pt x="0" y="4896"/>
                    <a:pt x="1402" y="6298"/>
                    <a:pt x="3160" y="6298"/>
                  </a:cubicBezTo>
                  <a:cubicBezTo>
                    <a:pt x="4897" y="6298"/>
                    <a:pt x="6319" y="4896"/>
                    <a:pt x="6319" y="3160"/>
                  </a:cubicBezTo>
                  <a:cubicBezTo>
                    <a:pt x="6319" y="1402"/>
                    <a:pt x="4897" y="0"/>
                    <a:pt x="316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68287087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2"/>
        </a:solidFill>
        <a:effectLst/>
      </p:bgPr>
    </p:bg>
    <p:spTree>
      <p:nvGrpSpPr>
        <p:cNvPr id="1" name="Shape 1944"/>
        <p:cNvGrpSpPr/>
        <p:nvPr/>
      </p:nvGrpSpPr>
      <p:grpSpPr>
        <a:xfrm>
          <a:off x="0" y="0"/>
          <a:ext cx="0" cy="0"/>
          <a:chOff x="0" y="0"/>
          <a:chExt cx="0" cy="0"/>
        </a:xfrm>
      </p:grpSpPr>
      <p:grpSp>
        <p:nvGrpSpPr>
          <p:cNvPr id="1945" name="Google Shape;1945;p14"/>
          <p:cNvGrpSpPr/>
          <p:nvPr/>
        </p:nvGrpSpPr>
        <p:grpSpPr>
          <a:xfrm>
            <a:off x="15" y="548158"/>
            <a:ext cx="6809735" cy="6305487"/>
            <a:chOff x="0" y="366825"/>
            <a:chExt cx="4986625" cy="3906100"/>
          </a:xfrm>
        </p:grpSpPr>
        <p:sp>
          <p:nvSpPr>
            <p:cNvPr id="1946" name="Google Shape;1946;p14"/>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flipH="1">
              <a:off x="900275" y="640250"/>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49" name="Google Shape;1949;p14"/>
          <p:cNvSpPr/>
          <p:nvPr/>
        </p:nvSpPr>
        <p:spPr>
          <a:xfrm flipH="1">
            <a:off x="2389211" y="1292352"/>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6162036" y="4277119"/>
            <a:ext cx="6648833"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flipH="1">
            <a:off x="9" y="4266833"/>
            <a:ext cx="6809735"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52" name="Google Shape;1952;p14"/>
          <p:cNvGrpSpPr/>
          <p:nvPr/>
        </p:nvGrpSpPr>
        <p:grpSpPr>
          <a:xfrm>
            <a:off x="2679611" y="3246567"/>
            <a:ext cx="1088333" cy="456400"/>
            <a:chOff x="2210850" y="1812300"/>
            <a:chExt cx="816250" cy="342300"/>
          </a:xfrm>
        </p:grpSpPr>
        <p:sp>
          <p:nvSpPr>
            <p:cNvPr id="1953" name="Google Shape;1953;p14"/>
            <p:cNvSpPr/>
            <p:nvPr/>
          </p:nvSpPr>
          <p:spPr>
            <a:xfrm flipH="1">
              <a:off x="2508450" y="1812300"/>
              <a:ext cx="356675" cy="324750"/>
            </a:xfrm>
            <a:custGeom>
              <a:avLst/>
              <a:gdLst/>
              <a:ahLst/>
              <a:cxnLst/>
              <a:rect l="l" t="t" r="r" b="b"/>
              <a:pathLst>
                <a:path w="14267" h="12990" extrusionOk="0">
                  <a:moveTo>
                    <a:pt x="7129" y="0"/>
                  </a:moveTo>
                  <a:cubicBezTo>
                    <a:pt x="5466" y="0"/>
                    <a:pt x="3798" y="639"/>
                    <a:pt x="2522" y="1915"/>
                  </a:cubicBezTo>
                  <a:cubicBezTo>
                    <a:pt x="0" y="4437"/>
                    <a:pt x="0" y="8553"/>
                    <a:pt x="2522" y="11075"/>
                  </a:cubicBezTo>
                  <a:cubicBezTo>
                    <a:pt x="3798" y="12351"/>
                    <a:pt x="5466" y="12990"/>
                    <a:pt x="7129" y="12990"/>
                  </a:cubicBezTo>
                  <a:cubicBezTo>
                    <a:pt x="8793" y="12990"/>
                    <a:pt x="10452" y="12351"/>
                    <a:pt x="11713" y="11075"/>
                  </a:cubicBezTo>
                  <a:cubicBezTo>
                    <a:pt x="14266" y="8553"/>
                    <a:pt x="14266" y="4437"/>
                    <a:pt x="11713" y="1915"/>
                  </a:cubicBezTo>
                  <a:cubicBezTo>
                    <a:pt x="10452" y="639"/>
                    <a:pt x="8793" y="0"/>
                    <a:pt x="712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flipH="1">
              <a:off x="2210850" y="2052450"/>
              <a:ext cx="200300" cy="102150"/>
            </a:xfrm>
            <a:custGeom>
              <a:avLst/>
              <a:gdLst/>
              <a:ahLst/>
              <a:cxnLst/>
              <a:rect l="l" t="t" r="r" b="b"/>
              <a:pathLst>
                <a:path w="8012" h="4086" extrusionOk="0">
                  <a:moveTo>
                    <a:pt x="4022" y="1"/>
                  </a:moveTo>
                  <a:cubicBezTo>
                    <a:pt x="1788" y="1"/>
                    <a:pt x="1" y="1788"/>
                    <a:pt x="1" y="4022"/>
                  </a:cubicBezTo>
                  <a:lnTo>
                    <a:pt x="1" y="4086"/>
                  </a:lnTo>
                  <a:lnTo>
                    <a:pt x="8011" y="4086"/>
                  </a:lnTo>
                  <a:lnTo>
                    <a:pt x="8011" y="4022"/>
                  </a:lnTo>
                  <a:cubicBezTo>
                    <a:pt x="8011" y="1788"/>
                    <a:pt x="6224" y="1"/>
                    <a:pt x="4022"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flipH="1">
              <a:off x="2261925" y="2075600"/>
              <a:ext cx="686175" cy="78200"/>
            </a:xfrm>
            <a:custGeom>
              <a:avLst/>
              <a:gdLst/>
              <a:ahLst/>
              <a:cxnLst/>
              <a:rect l="l" t="t" r="r" b="b"/>
              <a:pathLst>
                <a:path w="27447" h="3128" extrusionOk="0">
                  <a:moveTo>
                    <a:pt x="0" y="0"/>
                  </a:moveTo>
                  <a:lnTo>
                    <a:pt x="0" y="3128"/>
                  </a:lnTo>
                  <a:lnTo>
                    <a:pt x="27447" y="3128"/>
                  </a:lnTo>
                  <a:lnTo>
                    <a:pt x="27447" y="0"/>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flipH="1">
              <a:off x="2356075" y="2001025"/>
              <a:ext cx="224100" cy="153575"/>
            </a:xfrm>
            <a:custGeom>
              <a:avLst/>
              <a:gdLst/>
              <a:ahLst/>
              <a:cxnLst/>
              <a:rect l="l" t="t" r="r" b="b"/>
              <a:pathLst>
                <a:path w="8964" h="6143" extrusionOk="0">
                  <a:moveTo>
                    <a:pt x="4072" y="0"/>
                  </a:moveTo>
                  <a:cubicBezTo>
                    <a:pt x="1894" y="0"/>
                    <a:pt x="0" y="1789"/>
                    <a:pt x="28" y="4100"/>
                  </a:cubicBezTo>
                  <a:cubicBezTo>
                    <a:pt x="28" y="4802"/>
                    <a:pt x="219" y="5504"/>
                    <a:pt x="570" y="6143"/>
                  </a:cubicBezTo>
                  <a:lnTo>
                    <a:pt x="7623" y="6143"/>
                  </a:lnTo>
                  <a:cubicBezTo>
                    <a:pt x="8964" y="3813"/>
                    <a:pt x="7751" y="845"/>
                    <a:pt x="5134" y="143"/>
                  </a:cubicBezTo>
                  <a:cubicBezTo>
                    <a:pt x="4777" y="46"/>
                    <a:pt x="4421" y="0"/>
                    <a:pt x="4072"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flipH="1">
              <a:off x="2736650" y="1977450"/>
              <a:ext cx="290450" cy="177150"/>
            </a:xfrm>
            <a:custGeom>
              <a:avLst/>
              <a:gdLst/>
              <a:ahLst/>
              <a:cxnLst/>
              <a:rect l="l" t="t" r="r" b="b"/>
              <a:pathLst>
                <a:path w="11618" h="7086" extrusionOk="0">
                  <a:moveTo>
                    <a:pt x="5809" y="1"/>
                  </a:moveTo>
                  <a:cubicBezTo>
                    <a:pt x="2171" y="1"/>
                    <a:pt x="1" y="4054"/>
                    <a:pt x="2011" y="7086"/>
                  </a:cubicBezTo>
                  <a:lnTo>
                    <a:pt x="9607" y="7086"/>
                  </a:lnTo>
                  <a:cubicBezTo>
                    <a:pt x="11618" y="4054"/>
                    <a:pt x="9447" y="1"/>
                    <a:pt x="58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58" name="Google Shape;1958;p14"/>
          <p:cNvGrpSpPr/>
          <p:nvPr/>
        </p:nvGrpSpPr>
        <p:grpSpPr>
          <a:xfrm>
            <a:off x="4489178" y="1898167"/>
            <a:ext cx="813833" cy="341000"/>
            <a:chOff x="3568025" y="801000"/>
            <a:chExt cx="610375" cy="255750"/>
          </a:xfrm>
        </p:grpSpPr>
        <p:sp>
          <p:nvSpPr>
            <p:cNvPr id="1959" name="Google Shape;1959;p14"/>
            <p:cNvSpPr/>
            <p:nvPr/>
          </p:nvSpPr>
          <p:spPr>
            <a:xfrm flipH="1">
              <a:off x="3785825" y="801000"/>
              <a:ext cx="276100" cy="243050"/>
            </a:xfrm>
            <a:custGeom>
              <a:avLst/>
              <a:gdLst/>
              <a:ahLst/>
              <a:cxnLst/>
              <a:rect l="l" t="t" r="r" b="b"/>
              <a:pathLst>
                <a:path w="11044" h="9722" extrusionOk="0">
                  <a:moveTo>
                    <a:pt x="5509" y="0"/>
                  </a:moveTo>
                  <a:cubicBezTo>
                    <a:pt x="4895" y="0"/>
                    <a:pt x="4272" y="118"/>
                    <a:pt x="3671" y="368"/>
                  </a:cubicBezTo>
                  <a:cubicBezTo>
                    <a:pt x="1182" y="1389"/>
                    <a:pt x="1" y="4230"/>
                    <a:pt x="1022" y="6719"/>
                  </a:cubicBezTo>
                  <a:cubicBezTo>
                    <a:pt x="1789" y="8590"/>
                    <a:pt x="3584" y="9721"/>
                    <a:pt x="5485" y="9721"/>
                  </a:cubicBezTo>
                  <a:cubicBezTo>
                    <a:pt x="6114" y="9721"/>
                    <a:pt x="6754" y="9598"/>
                    <a:pt x="7373" y="9336"/>
                  </a:cubicBezTo>
                  <a:cubicBezTo>
                    <a:pt x="9862" y="8315"/>
                    <a:pt x="11043" y="5474"/>
                    <a:pt x="9990" y="2985"/>
                  </a:cubicBezTo>
                  <a:cubicBezTo>
                    <a:pt x="9218" y="1128"/>
                    <a:pt x="7408" y="0"/>
                    <a:pt x="550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flipH="1">
              <a:off x="3568025" y="980125"/>
              <a:ext cx="150025" cy="76625"/>
            </a:xfrm>
            <a:custGeom>
              <a:avLst/>
              <a:gdLst/>
              <a:ahLst/>
              <a:cxnLst/>
              <a:rect l="l" t="t" r="r" b="b"/>
              <a:pathLst>
                <a:path w="6001" h="3065" extrusionOk="0">
                  <a:moveTo>
                    <a:pt x="3001" y="1"/>
                  </a:moveTo>
                  <a:cubicBezTo>
                    <a:pt x="1341" y="1"/>
                    <a:pt x="1" y="1341"/>
                    <a:pt x="1" y="3001"/>
                  </a:cubicBezTo>
                  <a:lnTo>
                    <a:pt x="1" y="3064"/>
                  </a:lnTo>
                  <a:lnTo>
                    <a:pt x="6001" y="3064"/>
                  </a:lnTo>
                  <a:lnTo>
                    <a:pt x="6001" y="3001"/>
                  </a:lnTo>
                  <a:cubicBezTo>
                    <a:pt x="6001" y="1341"/>
                    <a:pt x="4660" y="1"/>
                    <a:pt x="3001"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flipH="1">
              <a:off x="3606325" y="997675"/>
              <a:ext cx="513050" cy="59075"/>
            </a:xfrm>
            <a:custGeom>
              <a:avLst/>
              <a:gdLst/>
              <a:ahLst/>
              <a:cxnLst/>
              <a:rect l="l" t="t" r="r" b="b"/>
              <a:pathLst>
                <a:path w="20522" h="2363" extrusionOk="0">
                  <a:moveTo>
                    <a:pt x="1" y="1"/>
                  </a:moveTo>
                  <a:lnTo>
                    <a:pt x="1" y="2362"/>
                  </a:lnTo>
                  <a:lnTo>
                    <a:pt x="20522" y="2362"/>
                  </a:lnTo>
                  <a:lnTo>
                    <a:pt x="20522" y="1"/>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flipH="1">
              <a:off x="3671750" y="941025"/>
              <a:ext cx="191500" cy="115725"/>
            </a:xfrm>
            <a:custGeom>
              <a:avLst/>
              <a:gdLst/>
              <a:ahLst/>
              <a:cxnLst/>
              <a:rect l="l" t="t" r="r" b="b"/>
              <a:pathLst>
                <a:path w="7660" h="4629" extrusionOk="0">
                  <a:moveTo>
                    <a:pt x="3830" y="1"/>
                  </a:moveTo>
                  <a:cubicBezTo>
                    <a:pt x="1469" y="1"/>
                    <a:pt x="0" y="2586"/>
                    <a:pt x="1181" y="4628"/>
                  </a:cubicBezTo>
                  <a:lnTo>
                    <a:pt x="6479" y="4628"/>
                  </a:lnTo>
                  <a:cubicBezTo>
                    <a:pt x="7660" y="2586"/>
                    <a:pt x="6192" y="1"/>
                    <a:pt x="3830"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flipH="1">
              <a:off x="3962150" y="925075"/>
              <a:ext cx="216250" cy="131675"/>
            </a:xfrm>
            <a:custGeom>
              <a:avLst/>
              <a:gdLst/>
              <a:ahLst/>
              <a:cxnLst/>
              <a:rect l="l" t="t" r="r" b="b"/>
              <a:pathLst>
                <a:path w="8650" h="5267" extrusionOk="0">
                  <a:moveTo>
                    <a:pt x="4309" y="1"/>
                  </a:moveTo>
                  <a:cubicBezTo>
                    <a:pt x="1628" y="1"/>
                    <a:pt x="0" y="3001"/>
                    <a:pt x="1468" y="5266"/>
                  </a:cubicBezTo>
                  <a:lnTo>
                    <a:pt x="7181" y="5266"/>
                  </a:lnTo>
                  <a:cubicBezTo>
                    <a:pt x="8649" y="3001"/>
                    <a:pt x="7021" y="1"/>
                    <a:pt x="43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64" name="Google Shape;1964;p14"/>
          <p:cNvGrpSpPr/>
          <p:nvPr/>
        </p:nvGrpSpPr>
        <p:grpSpPr>
          <a:xfrm>
            <a:off x="10084464" y="734181"/>
            <a:ext cx="1308347" cy="569588"/>
            <a:chOff x="717275" y="488800"/>
            <a:chExt cx="415700" cy="180975"/>
          </a:xfrm>
        </p:grpSpPr>
        <p:sp>
          <p:nvSpPr>
            <p:cNvPr id="1965" name="Google Shape;1965;p14"/>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70" name="Google Shape;1970;p14"/>
          <p:cNvSpPr txBox="1">
            <a:spLocks noGrp="1"/>
          </p:cNvSpPr>
          <p:nvPr>
            <p:ph type="title"/>
          </p:nvPr>
        </p:nvSpPr>
        <p:spPr>
          <a:xfrm>
            <a:off x="6120384" y="2206752"/>
            <a:ext cx="4645200" cy="13776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SzPts val="4500"/>
              <a:buNone/>
              <a:defRPr sz="6000"/>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1971" name="Google Shape;1971;p14"/>
          <p:cNvSpPr txBox="1">
            <a:spLocks noGrp="1"/>
          </p:cNvSpPr>
          <p:nvPr>
            <p:ph type="subTitle" idx="1"/>
          </p:nvPr>
        </p:nvSpPr>
        <p:spPr>
          <a:xfrm>
            <a:off x="6120384" y="3462528"/>
            <a:ext cx="3730800" cy="10728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sz="2133"/>
            </a:lvl1pPr>
            <a:lvl2pPr lvl="1">
              <a:spcBef>
                <a:spcPts val="2133"/>
              </a:spcBef>
              <a:spcAft>
                <a:spcPts val="0"/>
              </a:spcAft>
              <a:buSzPts val="1600"/>
              <a:buNone/>
              <a:defRPr sz="2133"/>
            </a:lvl2pPr>
            <a:lvl3pPr lvl="2">
              <a:spcBef>
                <a:spcPts val="2133"/>
              </a:spcBef>
              <a:spcAft>
                <a:spcPts val="0"/>
              </a:spcAft>
              <a:buSzPts val="1600"/>
              <a:buNone/>
              <a:defRPr sz="2133"/>
            </a:lvl3pPr>
            <a:lvl4pPr lvl="3">
              <a:spcBef>
                <a:spcPts val="2133"/>
              </a:spcBef>
              <a:spcAft>
                <a:spcPts val="0"/>
              </a:spcAft>
              <a:buSzPts val="1600"/>
              <a:buNone/>
              <a:defRPr sz="2133"/>
            </a:lvl4pPr>
            <a:lvl5pPr lvl="4">
              <a:spcBef>
                <a:spcPts val="2133"/>
              </a:spcBef>
              <a:spcAft>
                <a:spcPts val="0"/>
              </a:spcAft>
              <a:buSzPts val="1600"/>
              <a:buNone/>
              <a:defRPr sz="2133"/>
            </a:lvl5pPr>
            <a:lvl6pPr lvl="5">
              <a:spcBef>
                <a:spcPts val="2133"/>
              </a:spcBef>
              <a:spcAft>
                <a:spcPts val="0"/>
              </a:spcAft>
              <a:buSzPts val="1600"/>
              <a:buNone/>
              <a:defRPr sz="2133"/>
            </a:lvl6pPr>
            <a:lvl7pPr lvl="6">
              <a:spcBef>
                <a:spcPts val="2133"/>
              </a:spcBef>
              <a:spcAft>
                <a:spcPts val="0"/>
              </a:spcAft>
              <a:buSzPts val="1600"/>
              <a:buNone/>
              <a:defRPr sz="2133"/>
            </a:lvl7pPr>
            <a:lvl8pPr lvl="7">
              <a:spcBef>
                <a:spcPts val="2133"/>
              </a:spcBef>
              <a:spcAft>
                <a:spcPts val="0"/>
              </a:spcAft>
              <a:buSzPts val="1600"/>
              <a:buNone/>
              <a:defRPr sz="2133"/>
            </a:lvl8pPr>
            <a:lvl9pPr lvl="8">
              <a:spcBef>
                <a:spcPts val="2133"/>
              </a:spcBef>
              <a:spcAft>
                <a:spcPts val="2133"/>
              </a:spcAft>
              <a:buSzPts val="1600"/>
              <a:buNone/>
              <a:defRPr sz="2133"/>
            </a:lvl9pPr>
          </a:lstStyle>
          <a:p>
            <a:endParaRPr/>
          </a:p>
        </p:txBody>
      </p:sp>
      <p:sp>
        <p:nvSpPr>
          <p:cNvPr id="1972" name="Google Shape;1972;p14"/>
          <p:cNvSpPr txBox="1">
            <a:spLocks noGrp="1"/>
          </p:cNvSpPr>
          <p:nvPr>
            <p:ph type="title" idx="2" hasCustomPrompt="1"/>
          </p:nvPr>
        </p:nvSpPr>
        <p:spPr>
          <a:xfrm>
            <a:off x="2778555" y="2389632"/>
            <a:ext cx="2694400" cy="10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900"/>
              <a:buNone/>
              <a:defRPr sz="10533"/>
            </a:lvl1pPr>
            <a:lvl2pPr lvl="1" algn="ctr" rtl="0">
              <a:spcBef>
                <a:spcPts val="0"/>
              </a:spcBef>
              <a:spcAft>
                <a:spcPts val="0"/>
              </a:spcAft>
              <a:buSzPts val="5400"/>
              <a:buFont typeface="Russo One"/>
              <a:buNone/>
              <a:defRPr sz="7200">
                <a:latin typeface="Russo One"/>
                <a:ea typeface="Russo One"/>
                <a:cs typeface="Russo One"/>
                <a:sym typeface="Russo One"/>
              </a:defRPr>
            </a:lvl2pPr>
            <a:lvl3pPr lvl="2" algn="ctr" rtl="0">
              <a:spcBef>
                <a:spcPts val="0"/>
              </a:spcBef>
              <a:spcAft>
                <a:spcPts val="0"/>
              </a:spcAft>
              <a:buSzPts val="5400"/>
              <a:buFont typeface="Russo One"/>
              <a:buNone/>
              <a:defRPr sz="7200">
                <a:latin typeface="Russo One"/>
                <a:ea typeface="Russo One"/>
                <a:cs typeface="Russo One"/>
                <a:sym typeface="Russo One"/>
              </a:defRPr>
            </a:lvl3pPr>
            <a:lvl4pPr lvl="3" algn="ctr" rtl="0">
              <a:spcBef>
                <a:spcPts val="0"/>
              </a:spcBef>
              <a:spcAft>
                <a:spcPts val="0"/>
              </a:spcAft>
              <a:buSzPts val="5400"/>
              <a:buFont typeface="Russo One"/>
              <a:buNone/>
              <a:defRPr sz="7200">
                <a:latin typeface="Russo One"/>
                <a:ea typeface="Russo One"/>
                <a:cs typeface="Russo One"/>
                <a:sym typeface="Russo One"/>
              </a:defRPr>
            </a:lvl4pPr>
            <a:lvl5pPr lvl="4" algn="ctr" rtl="0">
              <a:spcBef>
                <a:spcPts val="0"/>
              </a:spcBef>
              <a:spcAft>
                <a:spcPts val="0"/>
              </a:spcAft>
              <a:buSzPts val="5400"/>
              <a:buFont typeface="Russo One"/>
              <a:buNone/>
              <a:defRPr sz="7200">
                <a:latin typeface="Russo One"/>
                <a:ea typeface="Russo One"/>
                <a:cs typeface="Russo One"/>
                <a:sym typeface="Russo One"/>
              </a:defRPr>
            </a:lvl5pPr>
            <a:lvl6pPr lvl="5" algn="ctr" rtl="0">
              <a:spcBef>
                <a:spcPts val="0"/>
              </a:spcBef>
              <a:spcAft>
                <a:spcPts val="0"/>
              </a:spcAft>
              <a:buSzPts val="5400"/>
              <a:buFont typeface="Russo One"/>
              <a:buNone/>
              <a:defRPr sz="7200">
                <a:latin typeface="Russo One"/>
                <a:ea typeface="Russo One"/>
                <a:cs typeface="Russo One"/>
                <a:sym typeface="Russo One"/>
              </a:defRPr>
            </a:lvl6pPr>
            <a:lvl7pPr lvl="6" algn="ctr" rtl="0">
              <a:spcBef>
                <a:spcPts val="0"/>
              </a:spcBef>
              <a:spcAft>
                <a:spcPts val="0"/>
              </a:spcAft>
              <a:buSzPts val="5400"/>
              <a:buFont typeface="Russo One"/>
              <a:buNone/>
              <a:defRPr sz="7200">
                <a:latin typeface="Russo One"/>
                <a:ea typeface="Russo One"/>
                <a:cs typeface="Russo One"/>
                <a:sym typeface="Russo One"/>
              </a:defRPr>
            </a:lvl7pPr>
            <a:lvl8pPr lvl="7" algn="ctr" rtl="0">
              <a:spcBef>
                <a:spcPts val="0"/>
              </a:spcBef>
              <a:spcAft>
                <a:spcPts val="0"/>
              </a:spcAft>
              <a:buSzPts val="5400"/>
              <a:buFont typeface="Russo One"/>
              <a:buNone/>
              <a:defRPr sz="7200">
                <a:latin typeface="Russo One"/>
                <a:ea typeface="Russo One"/>
                <a:cs typeface="Russo One"/>
                <a:sym typeface="Russo One"/>
              </a:defRPr>
            </a:lvl8pPr>
            <a:lvl9pPr lvl="8" algn="ctr" rtl="0">
              <a:spcBef>
                <a:spcPts val="0"/>
              </a:spcBef>
              <a:spcAft>
                <a:spcPts val="0"/>
              </a:spcAft>
              <a:buSzPts val="5400"/>
              <a:buFont typeface="Russo One"/>
              <a:buNone/>
              <a:defRPr sz="7200">
                <a:latin typeface="Russo One"/>
                <a:ea typeface="Russo One"/>
                <a:cs typeface="Russo One"/>
                <a:sym typeface="Russo One"/>
              </a:defRPr>
            </a:lvl9pPr>
          </a:lstStyle>
          <a:p>
            <a:r>
              <a:t>xx%</a:t>
            </a:r>
          </a:p>
        </p:txBody>
      </p:sp>
    </p:spTree>
    <p:extLst>
      <p:ext uri="{BB962C8B-B14F-4D97-AF65-F5344CB8AC3E}">
        <p14:creationId xmlns:p14="http://schemas.microsoft.com/office/powerpoint/2010/main" val="314202991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973"/>
        <p:cNvGrpSpPr/>
        <p:nvPr/>
      </p:nvGrpSpPr>
      <p:grpSpPr>
        <a:xfrm>
          <a:off x="0" y="0"/>
          <a:ext cx="0" cy="0"/>
          <a:chOff x="0" y="0"/>
          <a:chExt cx="0" cy="0"/>
        </a:xfrm>
      </p:grpSpPr>
      <p:sp>
        <p:nvSpPr>
          <p:cNvPr id="1974" name="Google Shape;1974;p15"/>
          <p:cNvSpPr txBox="1">
            <a:spLocks noGrp="1"/>
          </p:cNvSpPr>
          <p:nvPr>
            <p:ph type="title"/>
          </p:nvPr>
        </p:nvSpPr>
        <p:spPr>
          <a:xfrm>
            <a:off x="950967" y="597408"/>
            <a:ext cx="4796800" cy="13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algn="ctr" rtl="0">
              <a:spcBef>
                <a:spcPts val="0"/>
              </a:spcBef>
              <a:spcAft>
                <a:spcPts val="0"/>
              </a:spcAft>
              <a:buSzPts val="3000"/>
              <a:buFont typeface="Russo One"/>
              <a:buNone/>
              <a:defRPr sz="4000">
                <a:latin typeface="Russo One"/>
                <a:ea typeface="Russo One"/>
                <a:cs typeface="Russo One"/>
                <a:sym typeface="Russo One"/>
              </a:defRPr>
            </a:lvl2pPr>
            <a:lvl3pPr lvl="2" algn="ctr" rtl="0">
              <a:spcBef>
                <a:spcPts val="0"/>
              </a:spcBef>
              <a:spcAft>
                <a:spcPts val="0"/>
              </a:spcAft>
              <a:buSzPts val="3000"/>
              <a:buFont typeface="Russo One"/>
              <a:buNone/>
              <a:defRPr sz="4000">
                <a:latin typeface="Russo One"/>
                <a:ea typeface="Russo One"/>
                <a:cs typeface="Russo One"/>
                <a:sym typeface="Russo One"/>
              </a:defRPr>
            </a:lvl3pPr>
            <a:lvl4pPr lvl="3" algn="ctr" rtl="0">
              <a:spcBef>
                <a:spcPts val="0"/>
              </a:spcBef>
              <a:spcAft>
                <a:spcPts val="0"/>
              </a:spcAft>
              <a:buSzPts val="3000"/>
              <a:buFont typeface="Russo One"/>
              <a:buNone/>
              <a:defRPr sz="4000">
                <a:latin typeface="Russo One"/>
                <a:ea typeface="Russo One"/>
                <a:cs typeface="Russo One"/>
                <a:sym typeface="Russo One"/>
              </a:defRPr>
            </a:lvl4pPr>
            <a:lvl5pPr lvl="4" algn="ctr" rtl="0">
              <a:spcBef>
                <a:spcPts val="0"/>
              </a:spcBef>
              <a:spcAft>
                <a:spcPts val="0"/>
              </a:spcAft>
              <a:buSzPts val="3000"/>
              <a:buFont typeface="Russo One"/>
              <a:buNone/>
              <a:defRPr sz="4000">
                <a:latin typeface="Russo One"/>
                <a:ea typeface="Russo One"/>
                <a:cs typeface="Russo One"/>
                <a:sym typeface="Russo One"/>
              </a:defRPr>
            </a:lvl5pPr>
            <a:lvl6pPr lvl="5" algn="ctr" rtl="0">
              <a:spcBef>
                <a:spcPts val="0"/>
              </a:spcBef>
              <a:spcAft>
                <a:spcPts val="0"/>
              </a:spcAft>
              <a:buSzPts val="3000"/>
              <a:buFont typeface="Russo One"/>
              <a:buNone/>
              <a:defRPr sz="4000">
                <a:latin typeface="Russo One"/>
                <a:ea typeface="Russo One"/>
                <a:cs typeface="Russo One"/>
                <a:sym typeface="Russo One"/>
              </a:defRPr>
            </a:lvl6pPr>
            <a:lvl7pPr lvl="6" algn="ctr" rtl="0">
              <a:spcBef>
                <a:spcPts val="0"/>
              </a:spcBef>
              <a:spcAft>
                <a:spcPts val="0"/>
              </a:spcAft>
              <a:buSzPts val="3000"/>
              <a:buFont typeface="Russo One"/>
              <a:buNone/>
              <a:defRPr sz="4000">
                <a:latin typeface="Russo One"/>
                <a:ea typeface="Russo One"/>
                <a:cs typeface="Russo One"/>
                <a:sym typeface="Russo One"/>
              </a:defRPr>
            </a:lvl7pPr>
            <a:lvl8pPr lvl="7" algn="ctr" rtl="0">
              <a:spcBef>
                <a:spcPts val="0"/>
              </a:spcBef>
              <a:spcAft>
                <a:spcPts val="0"/>
              </a:spcAft>
              <a:buSzPts val="3000"/>
              <a:buFont typeface="Russo One"/>
              <a:buNone/>
              <a:defRPr sz="4000">
                <a:latin typeface="Russo One"/>
                <a:ea typeface="Russo One"/>
                <a:cs typeface="Russo One"/>
                <a:sym typeface="Russo One"/>
              </a:defRPr>
            </a:lvl8pPr>
            <a:lvl9pPr lvl="8" algn="ctr" rtl="0">
              <a:spcBef>
                <a:spcPts val="0"/>
              </a:spcBef>
              <a:spcAft>
                <a:spcPts val="0"/>
              </a:spcAft>
              <a:buSzPts val="3000"/>
              <a:buFont typeface="Russo One"/>
              <a:buNone/>
              <a:defRPr sz="4000">
                <a:latin typeface="Russo One"/>
                <a:ea typeface="Russo One"/>
                <a:cs typeface="Russo One"/>
                <a:sym typeface="Russo One"/>
              </a:defRPr>
            </a:lvl9pPr>
          </a:lstStyle>
          <a:p>
            <a:endParaRPr/>
          </a:p>
        </p:txBody>
      </p:sp>
      <p:sp>
        <p:nvSpPr>
          <p:cNvPr id="1975" name="Google Shape;1975;p15"/>
          <p:cNvSpPr txBox="1">
            <a:spLocks noGrp="1"/>
          </p:cNvSpPr>
          <p:nvPr>
            <p:ph type="subTitle" idx="1"/>
          </p:nvPr>
        </p:nvSpPr>
        <p:spPr>
          <a:xfrm>
            <a:off x="2889504" y="2377440"/>
            <a:ext cx="2248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700"/>
              <a:buFont typeface="Russo One"/>
              <a:buNone/>
              <a:defRPr sz="2267">
                <a:solidFill>
                  <a:schemeClr val="accent1"/>
                </a:solidFill>
                <a:latin typeface="Russo One"/>
                <a:ea typeface="Russo One"/>
                <a:cs typeface="Russo One"/>
                <a:sym typeface="Russo One"/>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976" name="Google Shape;1976;p15"/>
          <p:cNvSpPr txBox="1">
            <a:spLocks noGrp="1"/>
          </p:cNvSpPr>
          <p:nvPr>
            <p:ph type="subTitle" idx="2"/>
          </p:nvPr>
        </p:nvSpPr>
        <p:spPr>
          <a:xfrm>
            <a:off x="1560576" y="2784789"/>
            <a:ext cx="3572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977" name="Google Shape;1977;p15"/>
          <p:cNvSpPr txBox="1">
            <a:spLocks noGrp="1"/>
          </p:cNvSpPr>
          <p:nvPr>
            <p:ph type="subTitle" idx="3"/>
          </p:nvPr>
        </p:nvSpPr>
        <p:spPr>
          <a:xfrm>
            <a:off x="2889504" y="3584707"/>
            <a:ext cx="2248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700"/>
              <a:buFont typeface="Russo One"/>
              <a:buNone/>
              <a:defRPr sz="2267">
                <a:solidFill>
                  <a:schemeClr val="accent2"/>
                </a:solidFill>
                <a:latin typeface="Russo One"/>
                <a:ea typeface="Russo One"/>
                <a:cs typeface="Russo One"/>
                <a:sym typeface="Russo One"/>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978" name="Google Shape;1978;p15"/>
          <p:cNvSpPr txBox="1">
            <a:spLocks noGrp="1"/>
          </p:cNvSpPr>
          <p:nvPr>
            <p:ph type="subTitle" idx="4"/>
          </p:nvPr>
        </p:nvSpPr>
        <p:spPr>
          <a:xfrm>
            <a:off x="1560576" y="3990008"/>
            <a:ext cx="3572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979" name="Google Shape;1979;p15"/>
          <p:cNvSpPr txBox="1">
            <a:spLocks noGrp="1"/>
          </p:cNvSpPr>
          <p:nvPr>
            <p:ph type="subTitle" idx="5"/>
          </p:nvPr>
        </p:nvSpPr>
        <p:spPr>
          <a:xfrm>
            <a:off x="2889504" y="4791973"/>
            <a:ext cx="2248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700"/>
              <a:buFont typeface="Russo One"/>
              <a:buNone/>
              <a:defRPr sz="2267">
                <a:solidFill>
                  <a:schemeClr val="lt2"/>
                </a:solidFill>
                <a:latin typeface="Russo One"/>
                <a:ea typeface="Russo One"/>
                <a:cs typeface="Russo One"/>
                <a:sym typeface="Russo One"/>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980" name="Google Shape;1980;p15"/>
          <p:cNvSpPr txBox="1">
            <a:spLocks noGrp="1"/>
          </p:cNvSpPr>
          <p:nvPr>
            <p:ph type="subTitle" idx="6"/>
          </p:nvPr>
        </p:nvSpPr>
        <p:spPr>
          <a:xfrm>
            <a:off x="1560576" y="5197923"/>
            <a:ext cx="3572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981" name="Google Shape;1981;p15"/>
          <p:cNvSpPr/>
          <p:nvPr/>
        </p:nvSpPr>
        <p:spPr>
          <a:xfrm>
            <a:off x="6096000" y="719333"/>
            <a:ext cx="4669600" cy="5413200"/>
          </a:xfrm>
          <a:prstGeom prst="rect">
            <a:avLst/>
          </a:pr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52686262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bg>
      <p:bgPr>
        <a:solidFill>
          <a:schemeClr val="accent3"/>
        </a:solidFill>
        <a:effectLst/>
      </p:bgPr>
    </p:bg>
    <p:spTree>
      <p:nvGrpSpPr>
        <p:cNvPr id="1" name="Shape 1982"/>
        <p:cNvGrpSpPr/>
        <p:nvPr/>
      </p:nvGrpSpPr>
      <p:grpSpPr>
        <a:xfrm>
          <a:off x="0" y="0"/>
          <a:ext cx="0" cy="0"/>
          <a:chOff x="0" y="0"/>
          <a:chExt cx="0" cy="0"/>
        </a:xfrm>
      </p:grpSpPr>
      <p:sp>
        <p:nvSpPr>
          <p:cNvPr id="1983" name="Google Shape;1983;p16"/>
          <p:cNvSpPr/>
          <p:nvPr/>
        </p:nvSpPr>
        <p:spPr>
          <a:xfrm>
            <a:off x="1" y="2955100"/>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6"/>
          <p:cNvSpPr/>
          <p:nvPr/>
        </p:nvSpPr>
        <p:spPr>
          <a:xfrm>
            <a:off x="5657000" y="2955100"/>
            <a:ext cx="6535139"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85" name="Google Shape;1985;p16"/>
          <p:cNvGrpSpPr/>
          <p:nvPr/>
        </p:nvGrpSpPr>
        <p:grpSpPr>
          <a:xfrm flipH="1">
            <a:off x="-357367" y="1751147"/>
            <a:ext cx="1308347" cy="569588"/>
            <a:chOff x="717275" y="488800"/>
            <a:chExt cx="415700" cy="180975"/>
          </a:xfrm>
        </p:grpSpPr>
        <p:sp>
          <p:nvSpPr>
            <p:cNvPr id="1986" name="Google Shape;1986;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91" name="Google Shape;1991;p16"/>
          <p:cNvGrpSpPr/>
          <p:nvPr/>
        </p:nvGrpSpPr>
        <p:grpSpPr>
          <a:xfrm flipH="1">
            <a:off x="11341867" y="690381"/>
            <a:ext cx="1308347" cy="569588"/>
            <a:chOff x="717275" y="488800"/>
            <a:chExt cx="415700" cy="180975"/>
          </a:xfrm>
        </p:grpSpPr>
        <p:sp>
          <p:nvSpPr>
            <p:cNvPr id="1992" name="Google Shape;1992;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97" name="Google Shape;1997;p16"/>
          <p:cNvSpPr/>
          <p:nvPr/>
        </p:nvSpPr>
        <p:spPr>
          <a:xfrm>
            <a:off x="8206032" y="4667"/>
            <a:ext cx="3035600" cy="6858000"/>
          </a:xfrm>
          <a:prstGeom prst="round2DiagRect">
            <a:avLst>
              <a:gd name="adj1" fmla="val 0"/>
              <a:gd name="adj2" fmla="val 0"/>
            </a:avLst>
          </a:pr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6"/>
          <p:cNvSpPr/>
          <p:nvPr/>
        </p:nvSpPr>
        <p:spPr>
          <a:xfrm>
            <a:off x="940923" y="4667"/>
            <a:ext cx="3035600" cy="6858000"/>
          </a:xfrm>
          <a:prstGeom prst="round2DiagRect">
            <a:avLst>
              <a:gd name="adj1" fmla="val 0"/>
              <a:gd name="adj2" fmla="val 0"/>
            </a:avLst>
          </a:pr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99" name="Google Shape;1999;p16"/>
          <p:cNvGrpSpPr/>
          <p:nvPr/>
        </p:nvGrpSpPr>
        <p:grpSpPr>
          <a:xfrm flipH="1">
            <a:off x="804800" y="1547947"/>
            <a:ext cx="1308347" cy="569588"/>
            <a:chOff x="717275" y="488800"/>
            <a:chExt cx="415700" cy="180975"/>
          </a:xfrm>
        </p:grpSpPr>
        <p:sp>
          <p:nvSpPr>
            <p:cNvPr id="2000" name="Google Shape;2000;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05" name="Google Shape;2005;p16"/>
          <p:cNvGrpSpPr/>
          <p:nvPr/>
        </p:nvGrpSpPr>
        <p:grpSpPr>
          <a:xfrm flipH="1">
            <a:off x="10460733" y="487181"/>
            <a:ext cx="1308347" cy="569588"/>
            <a:chOff x="717275" y="488800"/>
            <a:chExt cx="415700" cy="180975"/>
          </a:xfrm>
        </p:grpSpPr>
        <p:sp>
          <p:nvSpPr>
            <p:cNvPr id="2006" name="Google Shape;2006;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11" name="Google Shape;2011;p16"/>
          <p:cNvSpPr txBox="1">
            <a:spLocks noGrp="1"/>
          </p:cNvSpPr>
          <p:nvPr>
            <p:ph type="title"/>
          </p:nvPr>
        </p:nvSpPr>
        <p:spPr>
          <a:xfrm>
            <a:off x="4363684" y="598072"/>
            <a:ext cx="3464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12" name="Google Shape;2012;p16"/>
          <p:cNvSpPr txBox="1">
            <a:spLocks noGrp="1"/>
          </p:cNvSpPr>
          <p:nvPr>
            <p:ph type="subTitle" idx="1"/>
          </p:nvPr>
        </p:nvSpPr>
        <p:spPr>
          <a:xfrm>
            <a:off x="1196923" y="4072128"/>
            <a:ext cx="2523600" cy="548800"/>
          </a:xfrm>
          <a:prstGeom prst="rect">
            <a:avLst/>
          </a:prstGeom>
        </p:spPr>
        <p:txBody>
          <a:bodyPr spcFirstLastPara="1" wrap="square" lIns="91425" tIns="91425" rIns="91425" bIns="91425" anchor="t" anchorCtr="0">
            <a:noAutofit/>
          </a:bodyPr>
          <a:lstStyle>
            <a:lvl1pPr lvl="0" algn="ctr">
              <a:spcBef>
                <a:spcPts val="0"/>
              </a:spcBef>
              <a:spcAft>
                <a:spcPts val="0"/>
              </a:spcAft>
              <a:buSzPts val="1700"/>
              <a:buFont typeface="Russo One"/>
              <a:buNone/>
              <a:defRPr sz="2267">
                <a:latin typeface="Russo One"/>
                <a:ea typeface="Russo One"/>
                <a:cs typeface="Russo One"/>
                <a:sym typeface="Russo 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013" name="Google Shape;2013;p16"/>
          <p:cNvSpPr txBox="1">
            <a:spLocks noGrp="1"/>
          </p:cNvSpPr>
          <p:nvPr>
            <p:ph type="subTitle" idx="2"/>
          </p:nvPr>
        </p:nvSpPr>
        <p:spPr>
          <a:xfrm>
            <a:off x="995723" y="4479931"/>
            <a:ext cx="2926000" cy="16580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014" name="Google Shape;2014;p16"/>
          <p:cNvSpPr txBox="1">
            <a:spLocks noGrp="1"/>
          </p:cNvSpPr>
          <p:nvPr>
            <p:ph type="subTitle" idx="3"/>
          </p:nvPr>
        </p:nvSpPr>
        <p:spPr>
          <a:xfrm>
            <a:off x="4829472" y="4072128"/>
            <a:ext cx="2523600" cy="54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700"/>
              <a:buFont typeface="Russo One"/>
              <a:buNone/>
              <a:defRPr sz="2267">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015" name="Google Shape;2015;p16"/>
          <p:cNvSpPr txBox="1">
            <a:spLocks noGrp="1"/>
          </p:cNvSpPr>
          <p:nvPr>
            <p:ph type="subTitle" idx="4"/>
          </p:nvPr>
        </p:nvSpPr>
        <p:spPr>
          <a:xfrm>
            <a:off x="4628272" y="4479931"/>
            <a:ext cx="2926000" cy="165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016" name="Google Shape;2016;p16"/>
          <p:cNvSpPr txBox="1">
            <a:spLocks noGrp="1"/>
          </p:cNvSpPr>
          <p:nvPr>
            <p:ph type="subTitle" idx="5"/>
          </p:nvPr>
        </p:nvSpPr>
        <p:spPr>
          <a:xfrm>
            <a:off x="8462023" y="4072128"/>
            <a:ext cx="2523600" cy="54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700"/>
              <a:buFont typeface="Russo One"/>
              <a:buNone/>
              <a:defRPr sz="2267">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017" name="Google Shape;2017;p16"/>
          <p:cNvSpPr txBox="1">
            <a:spLocks noGrp="1"/>
          </p:cNvSpPr>
          <p:nvPr>
            <p:ph type="subTitle" idx="6"/>
          </p:nvPr>
        </p:nvSpPr>
        <p:spPr>
          <a:xfrm>
            <a:off x="8260823" y="4479931"/>
            <a:ext cx="2926000" cy="165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7527434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lt1"/>
        </a:solidFill>
        <a:effectLst/>
      </p:bgPr>
    </p:bg>
    <p:spTree>
      <p:nvGrpSpPr>
        <p:cNvPr id="1" name="Shape 2018"/>
        <p:cNvGrpSpPr/>
        <p:nvPr/>
      </p:nvGrpSpPr>
      <p:grpSpPr>
        <a:xfrm>
          <a:off x="0" y="0"/>
          <a:ext cx="0" cy="0"/>
          <a:chOff x="0" y="0"/>
          <a:chExt cx="0" cy="0"/>
        </a:xfrm>
      </p:grpSpPr>
      <p:sp>
        <p:nvSpPr>
          <p:cNvPr id="2019" name="Google Shape;2019;p17"/>
          <p:cNvSpPr/>
          <p:nvPr/>
        </p:nvSpPr>
        <p:spPr>
          <a:xfrm flipH="1">
            <a:off x="-680404"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020" name="Google Shape;2020;p17"/>
          <p:cNvGrpSpPr/>
          <p:nvPr/>
        </p:nvGrpSpPr>
        <p:grpSpPr>
          <a:xfrm flipH="1">
            <a:off x="-4000540" y="487170"/>
            <a:ext cx="6809735" cy="5253444"/>
            <a:chOff x="0" y="366825"/>
            <a:chExt cx="4986625" cy="3906100"/>
          </a:xfrm>
        </p:grpSpPr>
        <p:sp>
          <p:nvSpPr>
            <p:cNvPr id="2021" name="Google Shape;2021;p17"/>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7"/>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7"/>
            <p:cNvSpPr/>
            <p:nvPr/>
          </p:nvSpPr>
          <p:spPr>
            <a:xfrm flipH="1">
              <a:off x="900275" y="640250"/>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24" name="Google Shape;2024;p17"/>
          <p:cNvSpPr/>
          <p:nvPr/>
        </p:nvSpPr>
        <p:spPr>
          <a:xfrm>
            <a:off x="-3839637" y="34587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025" name="Google Shape;2025;p17"/>
          <p:cNvGrpSpPr/>
          <p:nvPr/>
        </p:nvGrpSpPr>
        <p:grpSpPr>
          <a:xfrm>
            <a:off x="1273116" y="487181"/>
            <a:ext cx="1308347" cy="569588"/>
            <a:chOff x="717275" y="488800"/>
            <a:chExt cx="415700" cy="180975"/>
          </a:xfrm>
        </p:grpSpPr>
        <p:sp>
          <p:nvSpPr>
            <p:cNvPr id="2026" name="Google Shape;2026;p1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31" name="Google Shape;2031;p17"/>
          <p:cNvGrpSpPr/>
          <p:nvPr/>
        </p:nvGrpSpPr>
        <p:grpSpPr>
          <a:xfrm flipH="1">
            <a:off x="1217098" y="3458733"/>
            <a:ext cx="460953" cy="3395464"/>
            <a:chOff x="1656350" y="2145000"/>
            <a:chExt cx="400550" cy="2950525"/>
          </a:xfrm>
        </p:grpSpPr>
        <p:sp>
          <p:nvSpPr>
            <p:cNvPr id="2032" name="Google Shape;2032;p17"/>
            <p:cNvSpPr/>
            <p:nvPr/>
          </p:nvSpPr>
          <p:spPr>
            <a:xfrm flipH="1">
              <a:off x="1760875" y="2145000"/>
              <a:ext cx="276875" cy="90200"/>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7"/>
            <p:cNvSpPr/>
            <p:nvPr/>
          </p:nvSpPr>
          <p:spPr>
            <a:xfrm flipH="1">
              <a:off x="1656350" y="2200850"/>
              <a:ext cx="398150" cy="2894675"/>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7"/>
            <p:cNvSpPr/>
            <p:nvPr/>
          </p:nvSpPr>
          <p:spPr>
            <a:xfrm flipH="1">
              <a:off x="1661125" y="22311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7"/>
            <p:cNvSpPr/>
            <p:nvPr/>
          </p:nvSpPr>
          <p:spPr>
            <a:xfrm flipH="1">
              <a:off x="1661125" y="22862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7"/>
            <p:cNvSpPr/>
            <p:nvPr/>
          </p:nvSpPr>
          <p:spPr>
            <a:xfrm flipH="1">
              <a:off x="1661125" y="23420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7"/>
            <p:cNvSpPr/>
            <p:nvPr/>
          </p:nvSpPr>
          <p:spPr>
            <a:xfrm flipH="1">
              <a:off x="1661125" y="23971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7"/>
            <p:cNvSpPr/>
            <p:nvPr/>
          </p:nvSpPr>
          <p:spPr>
            <a:xfrm flipH="1">
              <a:off x="1661125" y="24529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7"/>
            <p:cNvSpPr/>
            <p:nvPr/>
          </p:nvSpPr>
          <p:spPr>
            <a:xfrm flipH="1">
              <a:off x="1661125" y="25080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7"/>
            <p:cNvSpPr/>
            <p:nvPr/>
          </p:nvSpPr>
          <p:spPr>
            <a:xfrm flipH="1">
              <a:off x="1661125" y="25638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7"/>
            <p:cNvSpPr/>
            <p:nvPr/>
          </p:nvSpPr>
          <p:spPr>
            <a:xfrm flipH="1">
              <a:off x="1661125" y="26189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7"/>
            <p:cNvSpPr/>
            <p:nvPr/>
          </p:nvSpPr>
          <p:spPr>
            <a:xfrm flipH="1">
              <a:off x="1661125" y="26747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7"/>
            <p:cNvSpPr/>
            <p:nvPr/>
          </p:nvSpPr>
          <p:spPr>
            <a:xfrm flipH="1">
              <a:off x="1661125" y="27298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7"/>
            <p:cNvSpPr/>
            <p:nvPr/>
          </p:nvSpPr>
          <p:spPr>
            <a:xfrm flipH="1">
              <a:off x="1661125" y="27857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7"/>
            <p:cNvSpPr/>
            <p:nvPr/>
          </p:nvSpPr>
          <p:spPr>
            <a:xfrm flipH="1">
              <a:off x="1661125" y="2841550"/>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7"/>
            <p:cNvSpPr/>
            <p:nvPr/>
          </p:nvSpPr>
          <p:spPr>
            <a:xfrm flipH="1">
              <a:off x="1661125" y="28966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7"/>
            <p:cNvSpPr/>
            <p:nvPr/>
          </p:nvSpPr>
          <p:spPr>
            <a:xfrm flipH="1">
              <a:off x="1661125" y="29524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7"/>
            <p:cNvSpPr/>
            <p:nvPr/>
          </p:nvSpPr>
          <p:spPr>
            <a:xfrm flipH="1">
              <a:off x="1661125" y="30075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7"/>
            <p:cNvSpPr/>
            <p:nvPr/>
          </p:nvSpPr>
          <p:spPr>
            <a:xfrm flipH="1">
              <a:off x="1661125" y="30633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7"/>
            <p:cNvSpPr/>
            <p:nvPr/>
          </p:nvSpPr>
          <p:spPr>
            <a:xfrm flipH="1">
              <a:off x="1661125" y="31184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7"/>
            <p:cNvSpPr/>
            <p:nvPr/>
          </p:nvSpPr>
          <p:spPr>
            <a:xfrm flipH="1">
              <a:off x="1661125" y="31742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7"/>
            <p:cNvSpPr/>
            <p:nvPr/>
          </p:nvSpPr>
          <p:spPr>
            <a:xfrm flipH="1">
              <a:off x="1661125" y="3230100"/>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7"/>
            <p:cNvSpPr/>
            <p:nvPr/>
          </p:nvSpPr>
          <p:spPr>
            <a:xfrm flipH="1">
              <a:off x="1661125" y="32851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7"/>
            <p:cNvSpPr/>
            <p:nvPr/>
          </p:nvSpPr>
          <p:spPr>
            <a:xfrm flipH="1">
              <a:off x="1661125" y="334100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7"/>
            <p:cNvSpPr/>
            <p:nvPr/>
          </p:nvSpPr>
          <p:spPr>
            <a:xfrm flipH="1">
              <a:off x="1661125" y="33960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7"/>
            <p:cNvSpPr/>
            <p:nvPr/>
          </p:nvSpPr>
          <p:spPr>
            <a:xfrm flipH="1">
              <a:off x="1661125" y="34519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7"/>
            <p:cNvSpPr/>
            <p:nvPr/>
          </p:nvSpPr>
          <p:spPr>
            <a:xfrm flipH="1">
              <a:off x="1661125" y="35069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7"/>
            <p:cNvSpPr/>
            <p:nvPr/>
          </p:nvSpPr>
          <p:spPr>
            <a:xfrm flipH="1">
              <a:off x="1661125" y="35628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7"/>
            <p:cNvSpPr/>
            <p:nvPr/>
          </p:nvSpPr>
          <p:spPr>
            <a:xfrm flipH="1">
              <a:off x="1661125" y="36178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7"/>
            <p:cNvSpPr/>
            <p:nvPr/>
          </p:nvSpPr>
          <p:spPr>
            <a:xfrm flipH="1">
              <a:off x="1661125" y="36737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7"/>
            <p:cNvSpPr/>
            <p:nvPr/>
          </p:nvSpPr>
          <p:spPr>
            <a:xfrm flipH="1">
              <a:off x="1661125" y="37287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7"/>
            <p:cNvSpPr/>
            <p:nvPr/>
          </p:nvSpPr>
          <p:spPr>
            <a:xfrm flipH="1">
              <a:off x="1661125" y="37846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7"/>
            <p:cNvSpPr/>
            <p:nvPr/>
          </p:nvSpPr>
          <p:spPr>
            <a:xfrm flipH="1">
              <a:off x="1661125" y="38396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7"/>
            <p:cNvSpPr/>
            <p:nvPr/>
          </p:nvSpPr>
          <p:spPr>
            <a:xfrm flipH="1">
              <a:off x="1661125" y="38955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7"/>
            <p:cNvSpPr/>
            <p:nvPr/>
          </p:nvSpPr>
          <p:spPr>
            <a:xfrm flipH="1">
              <a:off x="1661125" y="3951350"/>
              <a:ext cx="389400" cy="25575"/>
            </a:xfrm>
            <a:custGeom>
              <a:avLst/>
              <a:gdLst/>
              <a:ahLst/>
              <a:cxnLst/>
              <a:rect l="l" t="t" r="r" b="b"/>
              <a:pathLst>
                <a:path w="15576" h="1023" extrusionOk="0">
                  <a:moveTo>
                    <a:pt x="1" y="1"/>
                  </a:moveTo>
                  <a:lnTo>
                    <a:pt x="1" y="1022"/>
                  </a:lnTo>
                  <a:lnTo>
                    <a:pt x="15575" y="1022"/>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7"/>
            <p:cNvSpPr/>
            <p:nvPr/>
          </p:nvSpPr>
          <p:spPr>
            <a:xfrm flipH="1">
              <a:off x="1661125" y="40064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7"/>
            <p:cNvSpPr/>
            <p:nvPr/>
          </p:nvSpPr>
          <p:spPr>
            <a:xfrm flipH="1">
              <a:off x="1661125" y="4062275"/>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7"/>
            <p:cNvSpPr/>
            <p:nvPr/>
          </p:nvSpPr>
          <p:spPr>
            <a:xfrm flipH="1">
              <a:off x="1661125" y="41173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7"/>
            <p:cNvSpPr/>
            <p:nvPr/>
          </p:nvSpPr>
          <p:spPr>
            <a:xfrm flipH="1">
              <a:off x="1661125" y="41731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7"/>
            <p:cNvSpPr/>
            <p:nvPr/>
          </p:nvSpPr>
          <p:spPr>
            <a:xfrm flipH="1">
              <a:off x="1661125" y="42282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7"/>
            <p:cNvSpPr/>
            <p:nvPr/>
          </p:nvSpPr>
          <p:spPr>
            <a:xfrm flipH="1">
              <a:off x="1661125" y="42840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7"/>
            <p:cNvSpPr/>
            <p:nvPr/>
          </p:nvSpPr>
          <p:spPr>
            <a:xfrm flipH="1">
              <a:off x="1661125" y="43391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7"/>
            <p:cNvSpPr/>
            <p:nvPr/>
          </p:nvSpPr>
          <p:spPr>
            <a:xfrm flipH="1">
              <a:off x="1661125" y="43949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7"/>
            <p:cNvSpPr/>
            <p:nvPr/>
          </p:nvSpPr>
          <p:spPr>
            <a:xfrm flipH="1">
              <a:off x="1661125" y="4450825"/>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7"/>
            <p:cNvSpPr/>
            <p:nvPr/>
          </p:nvSpPr>
          <p:spPr>
            <a:xfrm flipH="1">
              <a:off x="1661125" y="45058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7"/>
            <p:cNvSpPr/>
            <p:nvPr/>
          </p:nvSpPr>
          <p:spPr>
            <a:xfrm flipH="1">
              <a:off x="1661125" y="45617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7"/>
            <p:cNvSpPr/>
            <p:nvPr/>
          </p:nvSpPr>
          <p:spPr>
            <a:xfrm flipH="1">
              <a:off x="1661125" y="46167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7"/>
            <p:cNvSpPr/>
            <p:nvPr/>
          </p:nvSpPr>
          <p:spPr>
            <a:xfrm flipH="1">
              <a:off x="1661125" y="46726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7"/>
            <p:cNvSpPr/>
            <p:nvPr/>
          </p:nvSpPr>
          <p:spPr>
            <a:xfrm flipH="1">
              <a:off x="1661125" y="47276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7"/>
            <p:cNvSpPr/>
            <p:nvPr/>
          </p:nvSpPr>
          <p:spPr>
            <a:xfrm flipH="1">
              <a:off x="1661125" y="47835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7"/>
            <p:cNvSpPr/>
            <p:nvPr/>
          </p:nvSpPr>
          <p:spPr>
            <a:xfrm flipH="1">
              <a:off x="1661125" y="48385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7"/>
            <p:cNvSpPr/>
            <p:nvPr/>
          </p:nvSpPr>
          <p:spPr>
            <a:xfrm flipH="1">
              <a:off x="1661125" y="48944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7"/>
            <p:cNvSpPr/>
            <p:nvPr/>
          </p:nvSpPr>
          <p:spPr>
            <a:xfrm flipH="1">
              <a:off x="1661125" y="49494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7"/>
            <p:cNvSpPr/>
            <p:nvPr/>
          </p:nvSpPr>
          <p:spPr>
            <a:xfrm flipH="1">
              <a:off x="1661125" y="50053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7"/>
            <p:cNvSpPr/>
            <p:nvPr/>
          </p:nvSpPr>
          <p:spPr>
            <a:xfrm flipH="1">
              <a:off x="1661125" y="50603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7"/>
            <p:cNvSpPr/>
            <p:nvPr/>
          </p:nvSpPr>
          <p:spPr>
            <a:xfrm flipH="1">
              <a:off x="1961125" y="22311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7"/>
            <p:cNvSpPr/>
            <p:nvPr/>
          </p:nvSpPr>
          <p:spPr>
            <a:xfrm flipH="1">
              <a:off x="1692250" y="239235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7"/>
            <p:cNvSpPr/>
            <p:nvPr/>
          </p:nvSpPr>
          <p:spPr>
            <a:xfrm flipH="1">
              <a:off x="1709800" y="26724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7"/>
            <p:cNvSpPr/>
            <p:nvPr/>
          </p:nvSpPr>
          <p:spPr>
            <a:xfrm flipH="1">
              <a:off x="1888525" y="2836750"/>
              <a:ext cx="63850" cy="28750"/>
            </a:xfrm>
            <a:custGeom>
              <a:avLst/>
              <a:gdLst/>
              <a:ahLst/>
              <a:cxnLst/>
              <a:rect l="l" t="t" r="r" b="b"/>
              <a:pathLst>
                <a:path w="2554" h="1150" extrusionOk="0">
                  <a:moveTo>
                    <a:pt x="0" y="1"/>
                  </a:moveTo>
                  <a:lnTo>
                    <a:pt x="0" y="1149"/>
                  </a:lnTo>
                  <a:lnTo>
                    <a:pt x="2554" y="1149"/>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7"/>
            <p:cNvSpPr/>
            <p:nvPr/>
          </p:nvSpPr>
          <p:spPr>
            <a:xfrm flipH="1">
              <a:off x="1729750" y="31168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7"/>
            <p:cNvSpPr/>
            <p:nvPr/>
          </p:nvSpPr>
          <p:spPr>
            <a:xfrm flipH="1">
              <a:off x="1909275" y="3333025"/>
              <a:ext cx="63050" cy="28750"/>
            </a:xfrm>
            <a:custGeom>
              <a:avLst/>
              <a:gdLst/>
              <a:ahLst/>
              <a:cxnLst/>
              <a:rect l="l" t="t" r="r" b="b"/>
              <a:pathLst>
                <a:path w="2522" h="1150" extrusionOk="0">
                  <a:moveTo>
                    <a:pt x="1" y="0"/>
                  </a:moveTo>
                  <a:lnTo>
                    <a:pt x="1"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7"/>
            <p:cNvSpPr/>
            <p:nvPr/>
          </p:nvSpPr>
          <p:spPr>
            <a:xfrm flipH="1">
              <a:off x="1715400" y="34973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7"/>
            <p:cNvSpPr/>
            <p:nvPr/>
          </p:nvSpPr>
          <p:spPr>
            <a:xfrm flipH="1">
              <a:off x="1923625" y="3670525"/>
              <a:ext cx="63050" cy="28725"/>
            </a:xfrm>
            <a:custGeom>
              <a:avLst/>
              <a:gdLst/>
              <a:ahLst/>
              <a:cxnLst/>
              <a:rect l="l" t="t" r="r" b="b"/>
              <a:pathLst>
                <a:path w="2522" h="1149"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7"/>
            <p:cNvSpPr/>
            <p:nvPr/>
          </p:nvSpPr>
          <p:spPr>
            <a:xfrm flipH="1">
              <a:off x="1759275" y="3895500"/>
              <a:ext cx="63050" cy="28750"/>
            </a:xfrm>
            <a:custGeom>
              <a:avLst/>
              <a:gdLst/>
              <a:ahLst/>
              <a:cxnLst/>
              <a:rect l="l" t="t" r="r" b="b"/>
              <a:pathLst>
                <a:path w="2522" h="1150" extrusionOk="0">
                  <a:moveTo>
                    <a:pt x="0" y="1"/>
                  </a:moveTo>
                  <a:lnTo>
                    <a:pt x="0" y="1150"/>
                  </a:lnTo>
                  <a:lnTo>
                    <a:pt x="2522" y="1150"/>
                  </a:lnTo>
                  <a:lnTo>
                    <a:pt x="2522"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7"/>
            <p:cNvSpPr/>
            <p:nvPr/>
          </p:nvSpPr>
          <p:spPr>
            <a:xfrm flipH="1">
              <a:off x="1966725" y="4004825"/>
              <a:ext cx="63050" cy="29550"/>
            </a:xfrm>
            <a:custGeom>
              <a:avLst/>
              <a:gdLst/>
              <a:ahLst/>
              <a:cxnLst/>
              <a:rect l="l" t="t" r="r" b="b"/>
              <a:pathLst>
                <a:path w="2522" h="1182" extrusionOk="0">
                  <a:moveTo>
                    <a:pt x="1" y="0"/>
                  </a:moveTo>
                  <a:lnTo>
                    <a:pt x="1" y="1181"/>
                  </a:lnTo>
                  <a:lnTo>
                    <a:pt x="2522" y="1181"/>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7"/>
            <p:cNvSpPr/>
            <p:nvPr/>
          </p:nvSpPr>
          <p:spPr>
            <a:xfrm flipH="1">
              <a:off x="1684275" y="4109350"/>
              <a:ext cx="63050" cy="28725"/>
            </a:xfrm>
            <a:custGeom>
              <a:avLst/>
              <a:gdLst/>
              <a:ahLst/>
              <a:cxnLst/>
              <a:rect l="l" t="t" r="r" b="b"/>
              <a:pathLst>
                <a:path w="2522" h="1149" extrusionOk="0">
                  <a:moveTo>
                    <a:pt x="0" y="0"/>
                  </a:moveTo>
                  <a:lnTo>
                    <a:pt x="0"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7"/>
            <p:cNvSpPr/>
            <p:nvPr/>
          </p:nvSpPr>
          <p:spPr>
            <a:xfrm flipH="1">
              <a:off x="1845450" y="42242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7"/>
            <p:cNvSpPr/>
            <p:nvPr/>
          </p:nvSpPr>
          <p:spPr>
            <a:xfrm flipH="1">
              <a:off x="1706625" y="43343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7"/>
            <p:cNvSpPr/>
            <p:nvPr/>
          </p:nvSpPr>
          <p:spPr>
            <a:xfrm flipH="1">
              <a:off x="1943575" y="43949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7"/>
            <p:cNvSpPr/>
            <p:nvPr/>
          </p:nvSpPr>
          <p:spPr>
            <a:xfrm flipH="1">
              <a:off x="1732950" y="4945500"/>
              <a:ext cx="63850" cy="28750"/>
            </a:xfrm>
            <a:custGeom>
              <a:avLst/>
              <a:gdLst/>
              <a:ahLst/>
              <a:cxnLst/>
              <a:rect l="l" t="t" r="r" b="b"/>
              <a:pathLst>
                <a:path w="2554" h="1150" extrusionOk="0">
                  <a:moveTo>
                    <a:pt x="1" y="0"/>
                  </a:moveTo>
                  <a:lnTo>
                    <a:pt x="1" y="1149"/>
                  </a:lnTo>
                  <a:lnTo>
                    <a:pt x="2554" y="1149"/>
                  </a:lnTo>
                  <a:lnTo>
                    <a:pt x="2554"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7"/>
            <p:cNvSpPr/>
            <p:nvPr/>
          </p:nvSpPr>
          <p:spPr>
            <a:xfrm flipH="1">
              <a:off x="1891725" y="24529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7"/>
            <p:cNvSpPr/>
            <p:nvPr/>
          </p:nvSpPr>
          <p:spPr>
            <a:xfrm flipH="1">
              <a:off x="1857400" y="4616775"/>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7"/>
            <p:cNvSpPr/>
            <p:nvPr/>
          </p:nvSpPr>
          <p:spPr>
            <a:xfrm flipH="1">
              <a:off x="1705825" y="44452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7"/>
            <p:cNvSpPr/>
            <p:nvPr/>
          </p:nvSpPr>
          <p:spPr>
            <a:xfrm flipH="1">
              <a:off x="1855825" y="4335125"/>
              <a:ext cx="31125" cy="31950"/>
            </a:xfrm>
            <a:custGeom>
              <a:avLst/>
              <a:gdLst/>
              <a:ahLst/>
              <a:cxnLst/>
              <a:rect l="l" t="t" r="r" b="b"/>
              <a:pathLst>
                <a:path w="1245"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7"/>
            <p:cNvSpPr/>
            <p:nvPr/>
          </p:nvSpPr>
          <p:spPr>
            <a:xfrm flipH="1">
              <a:off x="1768850" y="42226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7"/>
            <p:cNvSpPr/>
            <p:nvPr/>
          </p:nvSpPr>
          <p:spPr>
            <a:xfrm flipH="1">
              <a:off x="1945175" y="4225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7"/>
            <p:cNvSpPr/>
            <p:nvPr/>
          </p:nvSpPr>
          <p:spPr>
            <a:xfrm flipH="1">
              <a:off x="1898900" y="4000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7"/>
            <p:cNvSpPr/>
            <p:nvPr/>
          </p:nvSpPr>
          <p:spPr>
            <a:xfrm flipH="1">
              <a:off x="1850225" y="4110125"/>
              <a:ext cx="31150" cy="31950"/>
            </a:xfrm>
            <a:custGeom>
              <a:avLst/>
              <a:gdLst/>
              <a:ahLst/>
              <a:cxnLst/>
              <a:rect l="l" t="t" r="r" b="b"/>
              <a:pathLst>
                <a:path w="1246" h="1278" extrusionOk="0">
                  <a:moveTo>
                    <a:pt x="1" y="1"/>
                  </a:moveTo>
                  <a:lnTo>
                    <a:pt x="1" y="1278"/>
                  </a:lnTo>
                  <a:lnTo>
                    <a:pt x="1245" y="1278"/>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7"/>
            <p:cNvSpPr/>
            <p:nvPr/>
          </p:nvSpPr>
          <p:spPr>
            <a:xfrm flipH="1">
              <a:off x="1776025" y="4749225"/>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7"/>
            <p:cNvSpPr/>
            <p:nvPr/>
          </p:nvSpPr>
          <p:spPr>
            <a:xfrm flipH="1">
              <a:off x="1962725" y="49758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7"/>
            <p:cNvSpPr/>
            <p:nvPr/>
          </p:nvSpPr>
          <p:spPr>
            <a:xfrm flipH="1">
              <a:off x="1788800" y="50340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7"/>
            <p:cNvSpPr/>
            <p:nvPr/>
          </p:nvSpPr>
          <p:spPr>
            <a:xfrm flipH="1">
              <a:off x="1995450" y="47492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7"/>
            <p:cNvSpPr/>
            <p:nvPr/>
          </p:nvSpPr>
          <p:spPr>
            <a:xfrm flipH="1">
              <a:off x="1902875" y="4864900"/>
              <a:ext cx="31950" cy="31950"/>
            </a:xfrm>
            <a:custGeom>
              <a:avLst/>
              <a:gdLst/>
              <a:ahLst/>
              <a:cxnLst/>
              <a:rect l="l" t="t" r="r" b="b"/>
              <a:pathLst>
                <a:path w="1278"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7"/>
            <p:cNvSpPr/>
            <p:nvPr/>
          </p:nvSpPr>
          <p:spPr>
            <a:xfrm flipH="1">
              <a:off x="1995450" y="4582475"/>
              <a:ext cx="31925" cy="31125"/>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7"/>
            <p:cNvSpPr/>
            <p:nvPr/>
          </p:nvSpPr>
          <p:spPr>
            <a:xfrm flipH="1">
              <a:off x="1702625" y="3897100"/>
              <a:ext cx="31950" cy="31950"/>
            </a:xfrm>
            <a:custGeom>
              <a:avLst/>
              <a:gdLst/>
              <a:ahLst/>
              <a:cxnLst/>
              <a:rect l="l" t="t" r="r" b="b"/>
              <a:pathLst>
                <a:path w="1278" h="1278" extrusionOk="0">
                  <a:moveTo>
                    <a:pt x="1" y="1"/>
                  </a:moveTo>
                  <a:lnTo>
                    <a:pt x="1" y="1277"/>
                  </a:lnTo>
                  <a:lnTo>
                    <a:pt x="1278" y="1277"/>
                  </a:lnTo>
                  <a:lnTo>
                    <a:pt x="1278"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7"/>
            <p:cNvSpPr/>
            <p:nvPr/>
          </p:nvSpPr>
          <p:spPr>
            <a:xfrm flipH="1">
              <a:off x="1841450" y="38939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7"/>
            <p:cNvSpPr/>
            <p:nvPr/>
          </p:nvSpPr>
          <p:spPr>
            <a:xfrm flipH="1">
              <a:off x="1861400" y="36689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7"/>
            <p:cNvSpPr/>
            <p:nvPr/>
          </p:nvSpPr>
          <p:spPr>
            <a:xfrm flipH="1">
              <a:off x="1809525" y="3502175"/>
              <a:ext cx="31950" cy="31125"/>
            </a:xfrm>
            <a:custGeom>
              <a:avLst/>
              <a:gdLst/>
              <a:ahLst/>
              <a:cxnLst/>
              <a:rect l="l" t="t" r="r" b="b"/>
              <a:pathLst>
                <a:path w="1278"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7"/>
            <p:cNvSpPr/>
            <p:nvPr/>
          </p:nvSpPr>
          <p:spPr>
            <a:xfrm flipH="1">
              <a:off x="1768850" y="3562000"/>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7"/>
            <p:cNvSpPr/>
            <p:nvPr/>
          </p:nvSpPr>
          <p:spPr>
            <a:xfrm flipH="1">
              <a:off x="1713800"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7"/>
            <p:cNvSpPr/>
            <p:nvPr/>
          </p:nvSpPr>
          <p:spPr>
            <a:xfrm flipH="1">
              <a:off x="1850225" y="3337000"/>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2" name="Google Shape;2122;p17"/>
            <p:cNvSpPr/>
            <p:nvPr/>
          </p:nvSpPr>
          <p:spPr>
            <a:xfrm flipH="1">
              <a:off x="1791975" y="3337000"/>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7"/>
            <p:cNvSpPr/>
            <p:nvPr/>
          </p:nvSpPr>
          <p:spPr>
            <a:xfrm flipH="1">
              <a:off x="1820700" y="3117600"/>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4" name="Google Shape;2124;p17"/>
            <p:cNvSpPr/>
            <p:nvPr/>
          </p:nvSpPr>
          <p:spPr>
            <a:xfrm flipH="1">
              <a:off x="1734550"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5" name="Google Shape;2125;p17"/>
            <p:cNvSpPr/>
            <p:nvPr/>
          </p:nvSpPr>
          <p:spPr>
            <a:xfrm flipH="1">
              <a:off x="1685075"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6" name="Google Shape;2126;p17"/>
            <p:cNvSpPr/>
            <p:nvPr/>
          </p:nvSpPr>
          <p:spPr>
            <a:xfrm flipH="1">
              <a:off x="1985875" y="3443925"/>
              <a:ext cx="31125" cy="31925"/>
            </a:xfrm>
            <a:custGeom>
              <a:avLst/>
              <a:gdLst/>
              <a:ahLst/>
              <a:cxnLst/>
              <a:rect l="l" t="t" r="r" b="b"/>
              <a:pathLst>
                <a:path w="1245" h="1277"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7" name="Google Shape;2127;p17"/>
            <p:cNvSpPr/>
            <p:nvPr/>
          </p:nvSpPr>
          <p:spPr>
            <a:xfrm flipH="1">
              <a:off x="1968300" y="3002700"/>
              <a:ext cx="31150" cy="31950"/>
            </a:xfrm>
            <a:custGeom>
              <a:avLst/>
              <a:gdLst/>
              <a:ahLst/>
              <a:cxnLst/>
              <a:rect l="l" t="t" r="r" b="b"/>
              <a:pathLst>
                <a:path w="1246"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17"/>
            <p:cNvSpPr/>
            <p:nvPr/>
          </p:nvSpPr>
          <p:spPr>
            <a:xfrm flipH="1">
              <a:off x="1916450" y="3005100"/>
              <a:ext cx="31150" cy="31950"/>
            </a:xfrm>
            <a:custGeom>
              <a:avLst/>
              <a:gdLst/>
              <a:ahLst/>
              <a:cxnLst/>
              <a:rect l="l" t="t" r="r" b="b"/>
              <a:pathLst>
                <a:path w="1246" h="1278" extrusionOk="0">
                  <a:moveTo>
                    <a:pt x="1" y="0"/>
                  </a:moveTo>
                  <a:lnTo>
                    <a:pt x="1" y="1277"/>
                  </a:lnTo>
                  <a:lnTo>
                    <a:pt x="1246" y="1277"/>
                  </a:lnTo>
                  <a:lnTo>
                    <a:pt x="1246"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17"/>
            <p:cNvSpPr/>
            <p:nvPr/>
          </p:nvSpPr>
          <p:spPr>
            <a:xfrm flipH="1">
              <a:off x="1743325" y="2725850"/>
              <a:ext cx="31125" cy="31950"/>
            </a:xfrm>
            <a:custGeom>
              <a:avLst/>
              <a:gdLst/>
              <a:ahLst/>
              <a:cxnLst/>
              <a:rect l="l" t="t" r="r" b="b"/>
              <a:pathLst>
                <a:path w="1245" h="1278"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17"/>
            <p:cNvSpPr/>
            <p:nvPr/>
          </p:nvSpPr>
          <p:spPr>
            <a:xfrm flipH="1">
              <a:off x="1803950" y="2725850"/>
              <a:ext cx="31150" cy="31950"/>
            </a:xfrm>
            <a:custGeom>
              <a:avLst/>
              <a:gdLst/>
              <a:ahLst/>
              <a:cxnLst/>
              <a:rect l="l" t="t" r="r" b="b"/>
              <a:pathLst>
                <a:path w="1246" h="1278"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17"/>
            <p:cNvSpPr/>
            <p:nvPr/>
          </p:nvSpPr>
          <p:spPr>
            <a:xfrm flipH="1">
              <a:off x="1861400" y="2725850"/>
              <a:ext cx="31925" cy="31950"/>
            </a:xfrm>
            <a:custGeom>
              <a:avLst/>
              <a:gdLst/>
              <a:ahLst/>
              <a:cxnLst/>
              <a:rect l="l" t="t" r="r" b="b"/>
              <a:pathLst>
                <a:path w="1277" h="1278"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7"/>
            <p:cNvSpPr/>
            <p:nvPr/>
          </p:nvSpPr>
          <p:spPr>
            <a:xfrm flipH="1">
              <a:off x="1852625" y="25064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7"/>
            <p:cNvSpPr/>
            <p:nvPr/>
          </p:nvSpPr>
          <p:spPr>
            <a:xfrm flipH="1">
              <a:off x="1791975" y="2506425"/>
              <a:ext cx="31950" cy="31950"/>
            </a:xfrm>
            <a:custGeom>
              <a:avLst/>
              <a:gdLst/>
              <a:ahLst/>
              <a:cxnLst/>
              <a:rect l="l" t="t" r="r" b="b"/>
              <a:pathLst>
                <a:path w="1278" h="1278" extrusionOk="0">
                  <a:moveTo>
                    <a:pt x="1" y="1"/>
                  </a:moveTo>
                  <a:lnTo>
                    <a:pt x="1"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7"/>
            <p:cNvSpPr/>
            <p:nvPr/>
          </p:nvSpPr>
          <p:spPr>
            <a:xfrm flipH="1">
              <a:off x="1907675" y="2615750"/>
              <a:ext cx="31950" cy="31925"/>
            </a:xfrm>
            <a:custGeom>
              <a:avLst/>
              <a:gdLst/>
              <a:ahLst/>
              <a:cxnLst/>
              <a:rect l="l" t="t" r="r" b="b"/>
              <a:pathLst>
                <a:path w="1278" h="1277" extrusionOk="0">
                  <a:moveTo>
                    <a:pt x="1" y="0"/>
                  </a:moveTo>
                  <a:lnTo>
                    <a:pt x="1" y="1277"/>
                  </a:lnTo>
                  <a:lnTo>
                    <a:pt x="1278" y="1277"/>
                  </a:lnTo>
                  <a:lnTo>
                    <a:pt x="1278"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7"/>
            <p:cNvSpPr/>
            <p:nvPr/>
          </p:nvSpPr>
          <p:spPr>
            <a:xfrm flipH="1">
              <a:off x="1699425" y="2945250"/>
              <a:ext cx="31950" cy="31150"/>
            </a:xfrm>
            <a:custGeom>
              <a:avLst/>
              <a:gdLst/>
              <a:ahLst/>
              <a:cxnLst/>
              <a:rect l="l" t="t" r="r" b="b"/>
              <a:pathLst>
                <a:path w="1278" h="1246" extrusionOk="0">
                  <a:moveTo>
                    <a:pt x="1" y="1"/>
                  </a:moveTo>
                  <a:lnTo>
                    <a:pt x="1" y="1246"/>
                  </a:lnTo>
                  <a:lnTo>
                    <a:pt x="1277" y="1246"/>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7"/>
            <p:cNvSpPr/>
            <p:nvPr/>
          </p:nvSpPr>
          <p:spPr>
            <a:xfrm flipH="1">
              <a:off x="1973900" y="32221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7"/>
            <p:cNvSpPr/>
            <p:nvPr/>
          </p:nvSpPr>
          <p:spPr>
            <a:xfrm flipH="1">
              <a:off x="1927625"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7"/>
            <p:cNvSpPr/>
            <p:nvPr/>
          </p:nvSpPr>
          <p:spPr>
            <a:xfrm flipH="1">
              <a:off x="1835075" y="37814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7"/>
            <p:cNvSpPr/>
            <p:nvPr/>
          </p:nvSpPr>
          <p:spPr>
            <a:xfrm flipH="1">
              <a:off x="1979475" y="3888325"/>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7"/>
            <p:cNvSpPr/>
            <p:nvPr/>
          </p:nvSpPr>
          <p:spPr>
            <a:xfrm flipH="1">
              <a:off x="1738525" y="4755600"/>
              <a:ext cx="12000" cy="23175"/>
            </a:xfrm>
            <a:custGeom>
              <a:avLst/>
              <a:gdLst/>
              <a:ahLst/>
              <a:cxnLst/>
              <a:rect l="l" t="t" r="r" b="b"/>
              <a:pathLst>
                <a:path w="480" h="927" extrusionOk="0">
                  <a:moveTo>
                    <a:pt x="1" y="1"/>
                  </a:moveTo>
                  <a:lnTo>
                    <a:pt x="1" y="926"/>
                  </a:lnTo>
                  <a:lnTo>
                    <a:pt x="479" y="926"/>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7"/>
            <p:cNvSpPr/>
            <p:nvPr/>
          </p:nvSpPr>
          <p:spPr>
            <a:xfrm flipH="1">
              <a:off x="1744900" y="4590450"/>
              <a:ext cx="11200" cy="20775"/>
            </a:xfrm>
            <a:custGeom>
              <a:avLst/>
              <a:gdLst/>
              <a:ahLst/>
              <a:cxnLst/>
              <a:rect l="l" t="t" r="r" b="b"/>
              <a:pathLst>
                <a:path w="448" h="831" extrusionOk="0">
                  <a:moveTo>
                    <a:pt x="0" y="0"/>
                  </a:moveTo>
                  <a:lnTo>
                    <a:pt x="0" y="830"/>
                  </a:lnTo>
                  <a:lnTo>
                    <a:pt x="447" y="830"/>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7"/>
            <p:cNvSpPr/>
            <p:nvPr/>
          </p:nvSpPr>
          <p:spPr>
            <a:xfrm flipH="1">
              <a:off x="1854225" y="4420500"/>
              <a:ext cx="11175" cy="26350"/>
            </a:xfrm>
            <a:custGeom>
              <a:avLst/>
              <a:gdLst/>
              <a:ahLst/>
              <a:cxnLst/>
              <a:rect l="l" t="t" r="r" b="b"/>
              <a:pathLst>
                <a:path w="447" h="1054" extrusionOk="0">
                  <a:moveTo>
                    <a:pt x="0" y="1"/>
                  </a:moveTo>
                  <a:lnTo>
                    <a:pt x="0" y="1054"/>
                  </a:lnTo>
                  <a:lnTo>
                    <a:pt x="447" y="1054"/>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7"/>
            <p:cNvSpPr/>
            <p:nvPr/>
          </p:nvSpPr>
          <p:spPr>
            <a:xfrm flipH="1">
              <a:off x="1911675" y="4336725"/>
              <a:ext cx="11975" cy="26350"/>
            </a:xfrm>
            <a:custGeom>
              <a:avLst/>
              <a:gdLst/>
              <a:ahLst/>
              <a:cxnLst/>
              <a:rect l="l" t="t" r="r" b="b"/>
              <a:pathLst>
                <a:path w="479" h="1054" extrusionOk="0">
                  <a:moveTo>
                    <a:pt x="0" y="1"/>
                  </a:moveTo>
                  <a:lnTo>
                    <a:pt x="0" y="1054"/>
                  </a:lnTo>
                  <a:lnTo>
                    <a:pt x="479" y="1054"/>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7"/>
            <p:cNvSpPr/>
            <p:nvPr/>
          </p:nvSpPr>
          <p:spPr>
            <a:xfrm flipH="1">
              <a:off x="1998625" y="4224225"/>
              <a:ext cx="11200" cy="28750"/>
            </a:xfrm>
            <a:custGeom>
              <a:avLst/>
              <a:gdLst/>
              <a:ahLst/>
              <a:cxnLst/>
              <a:rect l="l" t="t" r="r" b="b"/>
              <a:pathLst>
                <a:path w="448" h="1150" extrusionOk="0">
                  <a:moveTo>
                    <a:pt x="1" y="1"/>
                  </a:moveTo>
                  <a:lnTo>
                    <a:pt x="1" y="1150"/>
                  </a:lnTo>
                  <a:lnTo>
                    <a:pt x="447" y="1150"/>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7"/>
            <p:cNvSpPr/>
            <p:nvPr/>
          </p:nvSpPr>
          <p:spPr>
            <a:xfrm flipH="1">
              <a:off x="1851025" y="4004825"/>
              <a:ext cx="12000" cy="23150"/>
            </a:xfrm>
            <a:custGeom>
              <a:avLst/>
              <a:gdLst/>
              <a:ahLst/>
              <a:cxnLst/>
              <a:rect l="l" t="t" r="r" b="b"/>
              <a:pathLst>
                <a:path w="480" h="926" extrusionOk="0">
                  <a:moveTo>
                    <a:pt x="1" y="0"/>
                  </a:moveTo>
                  <a:lnTo>
                    <a:pt x="1" y="926"/>
                  </a:lnTo>
                  <a:lnTo>
                    <a:pt x="479" y="926"/>
                  </a:lnTo>
                  <a:lnTo>
                    <a:pt x="479"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7"/>
            <p:cNvSpPr/>
            <p:nvPr/>
          </p:nvSpPr>
          <p:spPr>
            <a:xfrm flipH="1">
              <a:off x="1819900" y="4004825"/>
              <a:ext cx="11200" cy="23150"/>
            </a:xfrm>
            <a:custGeom>
              <a:avLst/>
              <a:gdLst/>
              <a:ahLst/>
              <a:cxnLst/>
              <a:rect l="l" t="t" r="r" b="b"/>
              <a:pathLst>
                <a:path w="448" h="926" extrusionOk="0">
                  <a:moveTo>
                    <a:pt x="0" y="0"/>
                  </a:moveTo>
                  <a:lnTo>
                    <a:pt x="0" y="926"/>
                  </a:lnTo>
                  <a:lnTo>
                    <a:pt x="447" y="926"/>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7"/>
            <p:cNvSpPr/>
            <p:nvPr/>
          </p:nvSpPr>
          <p:spPr>
            <a:xfrm flipH="1">
              <a:off x="1822300" y="3673700"/>
              <a:ext cx="14400" cy="23175"/>
            </a:xfrm>
            <a:custGeom>
              <a:avLst/>
              <a:gdLst/>
              <a:ahLst/>
              <a:cxnLst/>
              <a:rect l="l" t="t" r="r" b="b"/>
              <a:pathLst>
                <a:path w="576" h="927" extrusionOk="0">
                  <a:moveTo>
                    <a:pt x="1" y="1"/>
                  </a:moveTo>
                  <a:lnTo>
                    <a:pt x="1" y="926"/>
                  </a:lnTo>
                  <a:lnTo>
                    <a:pt x="575" y="926"/>
                  </a:lnTo>
                  <a:lnTo>
                    <a:pt x="57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7"/>
            <p:cNvSpPr/>
            <p:nvPr/>
          </p:nvSpPr>
          <p:spPr>
            <a:xfrm flipH="1">
              <a:off x="1790400" y="3667325"/>
              <a:ext cx="14375" cy="31925"/>
            </a:xfrm>
            <a:custGeom>
              <a:avLst/>
              <a:gdLst/>
              <a:ahLst/>
              <a:cxnLst/>
              <a:rect l="l" t="t" r="r" b="b"/>
              <a:pathLst>
                <a:path w="575" h="1277" extrusionOk="0">
                  <a:moveTo>
                    <a:pt x="1" y="0"/>
                  </a:moveTo>
                  <a:lnTo>
                    <a:pt x="1" y="1277"/>
                  </a:lnTo>
                  <a:lnTo>
                    <a:pt x="575" y="1277"/>
                  </a:lnTo>
                  <a:lnTo>
                    <a:pt x="57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7"/>
            <p:cNvSpPr/>
            <p:nvPr/>
          </p:nvSpPr>
          <p:spPr>
            <a:xfrm flipH="1">
              <a:off x="1761675" y="3338600"/>
              <a:ext cx="8800" cy="28750"/>
            </a:xfrm>
            <a:custGeom>
              <a:avLst/>
              <a:gdLst/>
              <a:ahLst/>
              <a:cxnLst/>
              <a:rect l="l" t="t" r="r" b="b"/>
              <a:pathLst>
                <a:path w="352" h="1150" extrusionOk="0">
                  <a:moveTo>
                    <a:pt x="1" y="1"/>
                  </a:moveTo>
                  <a:lnTo>
                    <a:pt x="1" y="1150"/>
                  </a:lnTo>
                  <a:lnTo>
                    <a:pt x="352" y="1150"/>
                  </a:lnTo>
                  <a:lnTo>
                    <a:pt x="35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7"/>
            <p:cNvSpPr/>
            <p:nvPr/>
          </p:nvSpPr>
          <p:spPr>
            <a:xfrm flipH="1">
              <a:off x="1926025" y="3231700"/>
              <a:ext cx="17575" cy="23150"/>
            </a:xfrm>
            <a:custGeom>
              <a:avLst/>
              <a:gdLst/>
              <a:ahLst/>
              <a:cxnLst/>
              <a:rect l="l" t="t" r="r" b="b"/>
              <a:pathLst>
                <a:path w="703" h="926" extrusionOk="0">
                  <a:moveTo>
                    <a:pt x="0" y="0"/>
                  </a:moveTo>
                  <a:lnTo>
                    <a:pt x="0" y="926"/>
                  </a:lnTo>
                  <a:lnTo>
                    <a:pt x="703" y="926"/>
                  </a:lnTo>
                  <a:lnTo>
                    <a:pt x="703"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7"/>
            <p:cNvSpPr/>
            <p:nvPr/>
          </p:nvSpPr>
          <p:spPr>
            <a:xfrm flipH="1">
              <a:off x="1802350" y="2847925"/>
              <a:ext cx="14400" cy="20775"/>
            </a:xfrm>
            <a:custGeom>
              <a:avLst/>
              <a:gdLst/>
              <a:ahLst/>
              <a:cxnLst/>
              <a:rect l="l" t="t" r="r" b="b"/>
              <a:pathLst>
                <a:path w="576" h="831" extrusionOk="0">
                  <a:moveTo>
                    <a:pt x="1" y="0"/>
                  </a:moveTo>
                  <a:lnTo>
                    <a:pt x="1" y="830"/>
                  </a:lnTo>
                  <a:lnTo>
                    <a:pt x="575" y="830"/>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7"/>
            <p:cNvSpPr/>
            <p:nvPr/>
          </p:nvSpPr>
          <p:spPr>
            <a:xfrm flipH="1">
              <a:off x="1998625" y="2565475"/>
              <a:ext cx="16775" cy="19975"/>
            </a:xfrm>
            <a:custGeom>
              <a:avLst/>
              <a:gdLst/>
              <a:ahLst/>
              <a:cxnLst/>
              <a:rect l="l" t="t" r="r" b="b"/>
              <a:pathLst>
                <a:path w="671" h="799" extrusionOk="0">
                  <a:moveTo>
                    <a:pt x="0" y="1"/>
                  </a:moveTo>
                  <a:lnTo>
                    <a:pt x="0" y="798"/>
                  </a:lnTo>
                  <a:lnTo>
                    <a:pt x="670" y="798"/>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7"/>
            <p:cNvSpPr/>
            <p:nvPr/>
          </p:nvSpPr>
          <p:spPr>
            <a:xfrm flipH="1">
              <a:off x="1998625" y="2346075"/>
              <a:ext cx="14400" cy="23150"/>
            </a:xfrm>
            <a:custGeom>
              <a:avLst/>
              <a:gdLst/>
              <a:ahLst/>
              <a:cxnLst/>
              <a:rect l="l" t="t" r="r" b="b"/>
              <a:pathLst>
                <a:path w="576" h="926" extrusionOk="0">
                  <a:moveTo>
                    <a:pt x="1" y="0"/>
                  </a:moveTo>
                  <a:lnTo>
                    <a:pt x="1" y="926"/>
                  </a:lnTo>
                  <a:lnTo>
                    <a:pt x="575" y="926"/>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7"/>
            <p:cNvSpPr/>
            <p:nvPr/>
          </p:nvSpPr>
          <p:spPr>
            <a:xfrm flipH="1">
              <a:off x="1975500" y="2337300"/>
              <a:ext cx="11175" cy="28750"/>
            </a:xfrm>
            <a:custGeom>
              <a:avLst/>
              <a:gdLst/>
              <a:ahLst/>
              <a:cxnLst/>
              <a:rect l="l" t="t" r="r" b="b"/>
              <a:pathLst>
                <a:path w="447" h="1150" extrusionOk="0">
                  <a:moveTo>
                    <a:pt x="0" y="0"/>
                  </a:moveTo>
                  <a:lnTo>
                    <a:pt x="0" y="1149"/>
                  </a:lnTo>
                  <a:lnTo>
                    <a:pt x="447" y="1149"/>
                  </a:lnTo>
                  <a:lnTo>
                    <a:pt x="44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7"/>
            <p:cNvSpPr/>
            <p:nvPr/>
          </p:nvSpPr>
          <p:spPr>
            <a:xfrm flipH="1">
              <a:off x="1894900" y="2231175"/>
              <a:ext cx="14400" cy="19975"/>
            </a:xfrm>
            <a:custGeom>
              <a:avLst/>
              <a:gdLst/>
              <a:ahLst/>
              <a:cxnLst/>
              <a:rect l="l" t="t" r="r" b="b"/>
              <a:pathLst>
                <a:path w="576" h="799" extrusionOk="0">
                  <a:moveTo>
                    <a:pt x="1" y="0"/>
                  </a:moveTo>
                  <a:lnTo>
                    <a:pt x="1" y="798"/>
                  </a:lnTo>
                  <a:lnTo>
                    <a:pt x="575" y="798"/>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7"/>
            <p:cNvSpPr/>
            <p:nvPr/>
          </p:nvSpPr>
          <p:spPr>
            <a:xfrm flipH="1">
              <a:off x="1863000" y="2227975"/>
              <a:ext cx="16775" cy="26375"/>
            </a:xfrm>
            <a:custGeom>
              <a:avLst/>
              <a:gdLst/>
              <a:ahLst/>
              <a:cxnLst/>
              <a:rect l="l" t="t" r="r" b="b"/>
              <a:pathLst>
                <a:path w="671" h="1055" extrusionOk="0">
                  <a:moveTo>
                    <a:pt x="1" y="1"/>
                  </a:moveTo>
                  <a:lnTo>
                    <a:pt x="1" y="1054"/>
                  </a:lnTo>
                  <a:lnTo>
                    <a:pt x="671" y="1054"/>
                  </a:lnTo>
                  <a:lnTo>
                    <a:pt x="671"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7"/>
            <p:cNvSpPr/>
            <p:nvPr/>
          </p:nvSpPr>
          <p:spPr>
            <a:xfrm flipH="1">
              <a:off x="1811125" y="2285425"/>
              <a:ext cx="16775" cy="29550"/>
            </a:xfrm>
            <a:custGeom>
              <a:avLst/>
              <a:gdLst/>
              <a:ahLst/>
              <a:cxnLst/>
              <a:rect l="l" t="t" r="r" b="b"/>
              <a:pathLst>
                <a:path w="671" h="1182" extrusionOk="0">
                  <a:moveTo>
                    <a:pt x="0" y="1"/>
                  </a:moveTo>
                  <a:lnTo>
                    <a:pt x="0" y="1182"/>
                  </a:lnTo>
                  <a:lnTo>
                    <a:pt x="670" y="1182"/>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7"/>
            <p:cNvSpPr/>
            <p:nvPr/>
          </p:nvSpPr>
          <p:spPr>
            <a:xfrm flipH="1">
              <a:off x="1776025" y="2288625"/>
              <a:ext cx="17575" cy="23150"/>
            </a:xfrm>
            <a:custGeom>
              <a:avLst/>
              <a:gdLst/>
              <a:ahLst/>
              <a:cxnLst/>
              <a:rect l="l" t="t" r="r" b="b"/>
              <a:pathLst>
                <a:path w="703" h="926" extrusionOk="0">
                  <a:moveTo>
                    <a:pt x="0" y="0"/>
                  </a:moveTo>
                  <a:lnTo>
                    <a:pt x="0" y="926"/>
                  </a:lnTo>
                  <a:lnTo>
                    <a:pt x="702" y="926"/>
                  </a:lnTo>
                  <a:lnTo>
                    <a:pt x="70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7"/>
            <p:cNvSpPr/>
            <p:nvPr/>
          </p:nvSpPr>
          <p:spPr>
            <a:xfrm flipH="1">
              <a:off x="2005000" y="4555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7"/>
            <p:cNvSpPr/>
            <p:nvPr/>
          </p:nvSpPr>
          <p:spPr>
            <a:xfrm flipH="1">
              <a:off x="2005000" y="4599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161" name="Google Shape;2161;p17"/>
          <p:cNvGrpSpPr/>
          <p:nvPr/>
        </p:nvGrpSpPr>
        <p:grpSpPr>
          <a:xfrm flipH="1">
            <a:off x="565283" y="3783778"/>
            <a:ext cx="584003" cy="3070421"/>
            <a:chOff x="844925" y="2427450"/>
            <a:chExt cx="507475" cy="2668075"/>
          </a:xfrm>
        </p:grpSpPr>
        <p:sp>
          <p:nvSpPr>
            <p:cNvPr id="2162" name="Google Shape;2162;p17"/>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7"/>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7"/>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7"/>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7"/>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7"/>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7"/>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7"/>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7"/>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7"/>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7"/>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7"/>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7"/>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7"/>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7"/>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7"/>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178" name="Google Shape;2178;p17"/>
          <p:cNvGrpSpPr/>
          <p:nvPr/>
        </p:nvGrpSpPr>
        <p:grpSpPr>
          <a:xfrm>
            <a:off x="1273085" y="5538507"/>
            <a:ext cx="1408611" cy="1315691"/>
            <a:chOff x="10401889" y="8377919"/>
            <a:chExt cx="1056458" cy="986768"/>
          </a:xfrm>
        </p:grpSpPr>
        <p:sp>
          <p:nvSpPr>
            <p:cNvPr id="2179" name="Google Shape;2179;p17"/>
            <p:cNvSpPr/>
            <p:nvPr/>
          </p:nvSpPr>
          <p:spPr>
            <a:xfrm flipH="1">
              <a:off x="10556597" y="9152158"/>
              <a:ext cx="747708" cy="212529"/>
            </a:xfrm>
            <a:custGeom>
              <a:avLst/>
              <a:gdLst/>
              <a:ahLst/>
              <a:cxnLst/>
              <a:rect l="l" t="t" r="r" b="b"/>
              <a:pathLst>
                <a:path w="23561" h="6697" extrusionOk="0">
                  <a:moveTo>
                    <a:pt x="1" y="1"/>
                  </a:moveTo>
                  <a:lnTo>
                    <a:pt x="858" y="6696"/>
                  </a:lnTo>
                  <a:lnTo>
                    <a:pt x="22703" y="6696"/>
                  </a:lnTo>
                  <a:lnTo>
                    <a:pt x="23561"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7"/>
            <p:cNvSpPr/>
            <p:nvPr/>
          </p:nvSpPr>
          <p:spPr>
            <a:xfrm flipH="1">
              <a:off x="10563230" y="8944325"/>
              <a:ext cx="734443" cy="83050"/>
            </a:xfrm>
            <a:custGeom>
              <a:avLst/>
              <a:gdLst/>
              <a:ahLst/>
              <a:cxnLst/>
              <a:rect l="l" t="t" r="r" b="b"/>
              <a:pathLst>
                <a:path w="23143" h="2617" extrusionOk="0">
                  <a:moveTo>
                    <a:pt x="2742" y="1"/>
                  </a:moveTo>
                  <a:cubicBezTo>
                    <a:pt x="2574" y="1298"/>
                    <a:pt x="1" y="2616"/>
                    <a:pt x="1" y="2616"/>
                  </a:cubicBezTo>
                  <a:lnTo>
                    <a:pt x="23142" y="2616"/>
                  </a:lnTo>
                  <a:cubicBezTo>
                    <a:pt x="23142" y="2616"/>
                    <a:pt x="20569" y="1298"/>
                    <a:pt x="2040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7"/>
            <p:cNvSpPr/>
            <p:nvPr/>
          </p:nvSpPr>
          <p:spPr>
            <a:xfrm flipH="1">
              <a:off x="10401889" y="9014714"/>
              <a:ext cx="1056458" cy="142807"/>
            </a:xfrm>
            <a:custGeom>
              <a:avLst/>
              <a:gdLst/>
              <a:ahLst/>
              <a:cxnLst/>
              <a:rect l="l" t="t" r="r" b="b"/>
              <a:pathLst>
                <a:path w="33290" h="4500" extrusionOk="0">
                  <a:moveTo>
                    <a:pt x="0" y="1"/>
                  </a:moveTo>
                  <a:lnTo>
                    <a:pt x="4813" y="4499"/>
                  </a:lnTo>
                  <a:lnTo>
                    <a:pt x="28456" y="4499"/>
                  </a:lnTo>
                  <a:lnTo>
                    <a:pt x="33290"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7"/>
            <p:cNvSpPr/>
            <p:nvPr/>
          </p:nvSpPr>
          <p:spPr>
            <a:xfrm flipH="1">
              <a:off x="10647550" y="8784984"/>
              <a:ext cx="565772" cy="63756"/>
            </a:xfrm>
            <a:custGeom>
              <a:avLst/>
              <a:gdLst/>
              <a:ahLst/>
              <a:cxnLst/>
              <a:rect l="l" t="t" r="r" b="b"/>
              <a:pathLst>
                <a:path w="17828" h="2009" extrusionOk="0">
                  <a:moveTo>
                    <a:pt x="2323" y="0"/>
                  </a:moveTo>
                  <a:cubicBezTo>
                    <a:pt x="2197" y="1004"/>
                    <a:pt x="0" y="2009"/>
                    <a:pt x="0" y="2009"/>
                  </a:cubicBezTo>
                  <a:lnTo>
                    <a:pt x="17827" y="2009"/>
                  </a:lnTo>
                  <a:cubicBezTo>
                    <a:pt x="17827" y="2009"/>
                    <a:pt x="15630" y="1004"/>
                    <a:pt x="1550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7"/>
            <p:cNvSpPr/>
            <p:nvPr/>
          </p:nvSpPr>
          <p:spPr>
            <a:xfrm flipH="1">
              <a:off x="10523402" y="8838743"/>
              <a:ext cx="814098" cy="110279"/>
            </a:xfrm>
            <a:custGeom>
              <a:avLst/>
              <a:gdLst/>
              <a:ahLst/>
              <a:cxnLst/>
              <a:rect l="l" t="t" r="r" b="b"/>
              <a:pathLst>
                <a:path w="25653" h="3475" extrusionOk="0">
                  <a:moveTo>
                    <a:pt x="0" y="1"/>
                  </a:moveTo>
                  <a:lnTo>
                    <a:pt x="3704" y="3474"/>
                  </a:lnTo>
                  <a:lnTo>
                    <a:pt x="21949" y="3474"/>
                  </a:lnTo>
                  <a:lnTo>
                    <a:pt x="2565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7"/>
            <p:cNvSpPr/>
            <p:nvPr/>
          </p:nvSpPr>
          <p:spPr>
            <a:xfrm flipH="1">
              <a:off x="10698040" y="8654172"/>
              <a:ext cx="464823" cy="52490"/>
            </a:xfrm>
            <a:custGeom>
              <a:avLst/>
              <a:gdLst/>
              <a:ahLst/>
              <a:cxnLst/>
              <a:rect l="l" t="t" r="r" b="b"/>
              <a:pathLst>
                <a:path w="14647" h="1654" extrusionOk="0">
                  <a:moveTo>
                    <a:pt x="1904" y="0"/>
                  </a:moveTo>
                  <a:cubicBezTo>
                    <a:pt x="1800" y="816"/>
                    <a:pt x="0" y="1653"/>
                    <a:pt x="0" y="1653"/>
                  </a:cubicBezTo>
                  <a:lnTo>
                    <a:pt x="14647" y="1653"/>
                  </a:lnTo>
                  <a:cubicBezTo>
                    <a:pt x="14647" y="1653"/>
                    <a:pt x="12847" y="816"/>
                    <a:pt x="1274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7"/>
            <p:cNvSpPr/>
            <p:nvPr/>
          </p:nvSpPr>
          <p:spPr>
            <a:xfrm flipH="1">
              <a:off x="10595758" y="8698665"/>
              <a:ext cx="668688" cy="90318"/>
            </a:xfrm>
            <a:custGeom>
              <a:avLst/>
              <a:gdLst/>
              <a:ahLst/>
              <a:cxnLst/>
              <a:rect l="l" t="t" r="r" b="b"/>
              <a:pathLst>
                <a:path w="21071" h="2846" extrusionOk="0">
                  <a:moveTo>
                    <a:pt x="0" y="0"/>
                  </a:moveTo>
                  <a:lnTo>
                    <a:pt x="3034" y="2846"/>
                  </a:lnTo>
                  <a:lnTo>
                    <a:pt x="18015" y="2846"/>
                  </a:lnTo>
                  <a:lnTo>
                    <a:pt x="21070"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7"/>
            <p:cNvSpPr/>
            <p:nvPr/>
          </p:nvSpPr>
          <p:spPr>
            <a:xfrm flipH="1">
              <a:off x="10758463" y="8549256"/>
              <a:ext cx="343976" cy="107582"/>
            </a:xfrm>
            <a:custGeom>
              <a:avLst/>
              <a:gdLst/>
              <a:ahLst/>
              <a:cxnLst/>
              <a:rect l="l" t="t" r="r" b="b"/>
              <a:pathLst>
                <a:path w="10839" h="3390" extrusionOk="0">
                  <a:moveTo>
                    <a:pt x="0" y="0"/>
                  </a:moveTo>
                  <a:lnTo>
                    <a:pt x="0" y="3390"/>
                  </a:lnTo>
                  <a:lnTo>
                    <a:pt x="10839" y="3390"/>
                  </a:lnTo>
                  <a:lnTo>
                    <a:pt x="1083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7"/>
            <p:cNvSpPr/>
            <p:nvPr/>
          </p:nvSpPr>
          <p:spPr>
            <a:xfrm flipH="1">
              <a:off x="10671478" y="8377919"/>
              <a:ext cx="517280" cy="192600"/>
            </a:xfrm>
            <a:custGeom>
              <a:avLst/>
              <a:gdLst/>
              <a:ahLst/>
              <a:cxnLst/>
              <a:rect l="l" t="t" r="r" b="b"/>
              <a:pathLst>
                <a:path w="16300" h="6069" extrusionOk="0">
                  <a:moveTo>
                    <a:pt x="8181" y="1"/>
                  </a:moveTo>
                  <a:cubicBezTo>
                    <a:pt x="8181" y="3495"/>
                    <a:pt x="0" y="6069"/>
                    <a:pt x="0" y="6069"/>
                  </a:cubicBezTo>
                  <a:lnTo>
                    <a:pt x="16300" y="6069"/>
                  </a:lnTo>
                  <a:cubicBezTo>
                    <a:pt x="16300" y="6069"/>
                    <a:pt x="8181" y="3537"/>
                    <a:pt x="8181" y="1"/>
                  </a:cubicBez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7"/>
            <p:cNvSpPr/>
            <p:nvPr/>
          </p:nvSpPr>
          <p:spPr>
            <a:xfrm flipH="1">
              <a:off x="11160832"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7"/>
            <p:cNvSpPr/>
            <p:nvPr/>
          </p:nvSpPr>
          <p:spPr>
            <a:xfrm flipH="1">
              <a:off x="11058581"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7"/>
            <p:cNvSpPr/>
            <p:nvPr/>
          </p:nvSpPr>
          <p:spPr>
            <a:xfrm flipH="1">
              <a:off x="10956331" y="9186686"/>
              <a:ext cx="52490" cy="80385"/>
            </a:xfrm>
            <a:custGeom>
              <a:avLst/>
              <a:gdLst/>
              <a:ahLst/>
              <a:cxnLst/>
              <a:rect l="l" t="t" r="r" b="b"/>
              <a:pathLst>
                <a:path w="1654" h="2533" extrusionOk="0">
                  <a:moveTo>
                    <a:pt x="1" y="1"/>
                  </a:moveTo>
                  <a:lnTo>
                    <a:pt x="1" y="2533"/>
                  </a:lnTo>
                  <a:lnTo>
                    <a:pt x="1654" y="2533"/>
                  </a:lnTo>
                  <a:lnTo>
                    <a:pt x="165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7"/>
            <p:cNvSpPr/>
            <p:nvPr/>
          </p:nvSpPr>
          <p:spPr>
            <a:xfrm flipH="1">
              <a:off x="10854081" y="9186686"/>
              <a:ext cx="53156" cy="80385"/>
            </a:xfrm>
            <a:custGeom>
              <a:avLst/>
              <a:gdLst/>
              <a:ahLst/>
              <a:cxnLst/>
              <a:rect l="l" t="t" r="r" b="b"/>
              <a:pathLst>
                <a:path w="1675" h="2533" extrusionOk="0">
                  <a:moveTo>
                    <a:pt x="1" y="1"/>
                  </a:moveTo>
                  <a:lnTo>
                    <a:pt x="1" y="2533"/>
                  </a:lnTo>
                  <a:lnTo>
                    <a:pt x="1675" y="2533"/>
                  </a:lnTo>
                  <a:lnTo>
                    <a:pt x="16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7"/>
            <p:cNvSpPr/>
            <p:nvPr/>
          </p:nvSpPr>
          <p:spPr>
            <a:xfrm flipH="1">
              <a:off x="10751799" y="9186686"/>
              <a:ext cx="53156" cy="80385"/>
            </a:xfrm>
            <a:custGeom>
              <a:avLst/>
              <a:gdLst/>
              <a:ahLst/>
              <a:cxnLst/>
              <a:rect l="l" t="t" r="r" b="b"/>
              <a:pathLst>
                <a:path w="1675" h="2533" extrusionOk="0">
                  <a:moveTo>
                    <a:pt x="0" y="1"/>
                  </a:moveTo>
                  <a:lnTo>
                    <a:pt x="0" y="2533"/>
                  </a:lnTo>
                  <a:lnTo>
                    <a:pt x="1674" y="2533"/>
                  </a:lnTo>
                  <a:lnTo>
                    <a:pt x="167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7"/>
            <p:cNvSpPr/>
            <p:nvPr/>
          </p:nvSpPr>
          <p:spPr>
            <a:xfrm flipH="1">
              <a:off x="10650215"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94" name="Google Shape;2194;p17"/>
          <p:cNvSpPr txBox="1">
            <a:spLocks noGrp="1"/>
          </p:cNvSpPr>
          <p:nvPr>
            <p:ph type="title"/>
          </p:nvPr>
        </p:nvSpPr>
        <p:spPr>
          <a:xfrm>
            <a:off x="2809200" y="597408"/>
            <a:ext cx="843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95" name="Google Shape;2195;p17"/>
          <p:cNvGrpSpPr/>
          <p:nvPr/>
        </p:nvGrpSpPr>
        <p:grpSpPr>
          <a:xfrm>
            <a:off x="10240465" y="1787911"/>
            <a:ext cx="1399689" cy="600596"/>
            <a:chOff x="717275" y="488800"/>
            <a:chExt cx="415700" cy="180975"/>
          </a:xfrm>
        </p:grpSpPr>
        <p:sp>
          <p:nvSpPr>
            <p:cNvPr id="2196" name="Google Shape;2196;p1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01" name="Google Shape;2201;p17"/>
          <p:cNvSpPr txBox="1">
            <a:spLocks noGrp="1"/>
          </p:cNvSpPr>
          <p:nvPr>
            <p:ph type="subTitle" idx="1"/>
          </p:nvPr>
        </p:nvSpPr>
        <p:spPr>
          <a:xfrm>
            <a:off x="3450336" y="4376928"/>
            <a:ext cx="2218800" cy="463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accent6"/>
              </a:buClr>
              <a:buSzPts val="1700"/>
              <a:buFont typeface="Russo One"/>
              <a:buNone/>
              <a:defRPr sz="2267">
                <a:solidFill>
                  <a:schemeClr val="accent6"/>
                </a:solidFill>
                <a:latin typeface="Russo One"/>
                <a:ea typeface="Russo One"/>
                <a:cs typeface="Russo One"/>
                <a:sym typeface="Russo 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202" name="Google Shape;2202;p17"/>
          <p:cNvSpPr txBox="1">
            <a:spLocks noGrp="1"/>
          </p:cNvSpPr>
          <p:nvPr>
            <p:ph type="subTitle" idx="2"/>
          </p:nvPr>
        </p:nvSpPr>
        <p:spPr>
          <a:xfrm>
            <a:off x="3467536" y="4791456"/>
            <a:ext cx="2184400" cy="11432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203" name="Google Shape;2203;p17"/>
          <p:cNvSpPr txBox="1">
            <a:spLocks noGrp="1"/>
          </p:cNvSpPr>
          <p:nvPr>
            <p:ph type="subTitle" idx="3"/>
          </p:nvPr>
        </p:nvSpPr>
        <p:spPr>
          <a:xfrm>
            <a:off x="6010656" y="4376928"/>
            <a:ext cx="2218800" cy="46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700"/>
              <a:buFont typeface="Russo One"/>
              <a:buNone/>
              <a:defRPr sz="2267">
                <a:solidFill>
                  <a:schemeClr val="accent1"/>
                </a:solidFill>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4" name="Google Shape;2204;p17"/>
          <p:cNvSpPr txBox="1">
            <a:spLocks noGrp="1"/>
          </p:cNvSpPr>
          <p:nvPr>
            <p:ph type="subTitle" idx="4"/>
          </p:nvPr>
        </p:nvSpPr>
        <p:spPr>
          <a:xfrm>
            <a:off x="6027856" y="4791456"/>
            <a:ext cx="2184400" cy="1143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5" name="Google Shape;2205;p17"/>
          <p:cNvSpPr txBox="1">
            <a:spLocks noGrp="1"/>
          </p:cNvSpPr>
          <p:nvPr>
            <p:ph type="subTitle" idx="5"/>
          </p:nvPr>
        </p:nvSpPr>
        <p:spPr>
          <a:xfrm>
            <a:off x="8542028" y="4376928"/>
            <a:ext cx="2218800" cy="46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4"/>
              </a:buClr>
              <a:buSzPts val="1700"/>
              <a:buFont typeface="Russo One"/>
              <a:buNone/>
              <a:defRPr sz="2267">
                <a:solidFill>
                  <a:schemeClr val="accent4"/>
                </a:solidFill>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6" name="Google Shape;2206;p17"/>
          <p:cNvSpPr txBox="1">
            <a:spLocks noGrp="1"/>
          </p:cNvSpPr>
          <p:nvPr>
            <p:ph type="subTitle" idx="6"/>
          </p:nvPr>
        </p:nvSpPr>
        <p:spPr>
          <a:xfrm>
            <a:off x="8559228" y="4791456"/>
            <a:ext cx="2184400" cy="1143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7" name="Google Shape;2207;p17"/>
          <p:cNvSpPr txBox="1">
            <a:spLocks noGrp="1"/>
          </p:cNvSpPr>
          <p:nvPr>
            <p:ph type="title" idx="7" hasCustomPrompt="1"/>
          </p:nvPr>
        </p:nvSpPr>
        <p:spPr>
          <a:xfrm>
            <a:off x="3905536" y="1694600"/>
            <a:ext cx="1308400" cy="5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6"/>
              </a:buClr>
              <a:buSzPts val="1700"/>
              <a:buNone/>
              <a:defRPr sz="2267">
                <a:solidFill>
                  <a:schemeClr val="accent6"/>
                </a:solidFill>
              </a:defRPr>
            </a:lvl1pPr>
            <a:lvl2pPr lvl="1" algn="ctr" rtl="0">
              <a:spcBef>
                <a:spcPts val="0"/>
              </a:spcBef>
              <a:spcAft>
                <a:spcPts val="0"/>
              </a:spcAft>
              <a:buSzPts val="1700"/>
              <a:buFont typeface="Russo One"/>
              <a:buNone/>
              <a:defRPr sz="2267">
                <a:latin typeface="Russo One"/>
                <a:ea typeface="Russo One"/>
                <a:cs typeface="Russo One"/>
                <a:sym typeface="Russo One"/>
              </a:defRPr>
            </a:lvl2pPr>
            <a:lvl3pPr lvl="2" algn="ctr" rtl="0">
              <a:spcBef>
                <a:spcPts val="0"/>
              </a:spcBef>
              <a:spcAft>
                <a:spcPts val="0"/>
              </a:spcAft>
              <a:buSzPts val="1700"/>
              <a:buFont typeface="Russo One"/>
              <a:buNone/>
              <a:defRPr sz="2267">
                <a:latin typeface="Russo One"/>
                <a:ea typeface="Russo One"/>
                <a:cs typeface="Russo One"/>
                <a:sym typeface="Russo One"/>
              </a:defRPr>
            </a:lvl3pPr>
            <a:lvl4pPr lvl="3" algn="ctr" rtl="0">
              <a:spcBef>
                <a:spcPts val="0"/>
              </a:spcBef>
              <a:spcAft>
                <a:spcPts val="0"/>
              </a:spcAft>
              <a:buSzPts val="1700"/>
              <a:buFont typeface="Russo One"/>
              <a:buNone/>
              <a:defRPr sz="2267">
                <a:latin typeface="Russo One"/>
                <a:ea typeface="Russo One"/>
                <a:cs typeface="Russo One"/>
                <a:sym typeface="Russo One"/>
              </a:defRPr>
            </a:lvl4pPr>
            <a:lvl5pPr lvl="4" algn="ctr" rtl="0">
              <a:spcBef>
                <a:spcPts val="0"/>
              </a:spcBef>
              <a:spcAft>
                <a:spcPts val="0"/>
              </a:spcAft>
              <a:buSzPts val="1700"/>
              <a:buFont typeface="Russo One"/>
              <a:buNone/>
              <a:defRPr sz="2267">
                <a:latin typeface="Russo One"/>
                <a:ea typeface="Russo One"/>
                <a:cs typeface="Russo One"/>
                <a:sym typeface="Russo One"/>
              </a:defRPr>
            </a:lvl5pPr>
            <a:lvl6pPr lvl="5" algn="ctr" rtl="0">
              <a:spcBef>
                <a:spcPts val="0"/>
              </a:spcBef>
              <a:spcAft>
                <a:spcPts val="0"/>
              </a:spcAft>
              <a:buSzPts val="1700"/>
              <a:buFont typeface="Russo One"/>
              <a:buNone/>
              <a:defRPr sz="2267">
                <a:latin typeface="Russo One"/>
                <a:ea typeface="Russo One"/>
                <a:cs typeface="Russo One"/>
                <a:sym typeface="Russo One"/>
              </a:defRPr>
            </a:lvl6pPr>
            <a:lvl7pPr lvl="6" algn="ctr" rtl="0">
              <a:spcBef>
                <a:spcPts val="0"/>
              </a:spcBef>
              <a:spcAft>
                <a:spcPts val="0"/>
              </a:spcAft>
              <a:buSzPts val="1700"/>
              <a:buFont typeface="Russo One"/>
              <a:buNone/>
              <a:defRPr sz="2267">
                <a:latin typeface="Russo One"/>
                <a:ea typeface="Russo One"/>
                <a:cs typeface="Russo One"/>
                <a:sym typeface="Russo One"/>
              </a:defRPr>
            </a:lvl7pPr>
            <a:lvl8pPr lvl="7" algn="ctr" rtl="0">
              <a:spcBef>
                <a:spcPts val="0"/>
              </a:spcBef>
              <a:spcAft>
                <a:spcPts val="0"/>
              </a:spcAft>
              <a:buSzPts val="1700"/>
              <a:buFont typeface="Russo One"/>
              <a:buNone/>
              <a:defRPr sz="2267">
                <a:latin typeface="Russo One"/>
                <a:ea typeface="Russo One"/>
                <a:cs typeface="Russo One"/>
                <a:sym typeface="Russo One"/>
              </a:defRPr>
            </a:lvl8pPr>
            <a:lvl9pPr lvl="8" algn="ctr" rtl="0">
              <a:spcBef>
                <a:spcPts val="0"/>
              </a:spcBef>
              <a:spcAft>
                <a:spcPts val="0"/>
              </a:spcAft>
              <a:buSzPts val="1700"/>
              <a:buFont typeface="Russo One"/>
              <a:buNone/>
              <a:defRPr sz="2267">
                <a:latin typeface="Russo One"/>
                <a:ea typeface="Russo One"/>
                <a:cs typeface="Russo One"/>
                <a:sym typeface="Russo One"/>
              </a:defRPr>
            </a:lvl9pPr>
          </a:lstStyle>
          <a:p>
            <a:r>
              <a:t>xx%</a:t>
            </a:r>
          </a:p>
        </p:txBody>
      </p:sp>
      <p:sp>
        <p:nvSpPr>
          <p:cNvPr id="2208" name="Google Shape;2208;p17"/>
          <p:cNvSpPr txBox="1">
            <a:spLocks noGrp="1"/>
          </p:cNvSpPr>
          <p:nvPr>
            <p:ph type="title" idx="8" hasCustomPrompt="1"/>
          </p:nvPr>
        </p:nvSpPr>
        <p:spPr>
          <a:xfrm>
            <a:off x="6465856" y="1694600"/>
            <a:ext cx="1308400" cy="5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700"/>
              <a:buNone/>
              <a:defRPr sz="2267">
                <a:solidFill>
                  <a:schemeClr val="accent1"/>
                </a:solidFill>
              </a:defRPr>
            </a:lvl1pPr>
            <a:lvl2pPr lvl="1" algn="ctr" rtl="0">
              <a:spcBef>
                <a:spcPts val="0"/>
              </a:spcBef>
              <a:spcAft>
                <a:spcPts val="0"/>
              </a:spcAft>
              <a:buSzPts val="1700"/>
              <a:buFont typeface="Russo One"/>
              <a:buNone/>
              <a:defRPr sz="2267">
                <a:latin typeface="Russo One"/>
                <a:ea typeface="Russo One"/>
                <a:cs typeface="Russo One"/>
                <a:sym typeface="Russo One"/>
              </a:defRPr>
            </a:lvl2pPr>
            <a:lvl3pPr lvl="2" algn="ctr" rtl="0">
              <a:spcBef>
                <a:spcPts val="0"/>
              </a:spcBef>
              <a:spcAft>
                <a:spcPts val="0"/>
              </a:spcAft>
              <a:buSzPts val="1700"/>
              <a:buFont typeface="Russo One"/>
              <a:buNone/>
              <a:defRPr sz="2267">
                <a:latin typeface="Russo One"/>
                <a:ea typeface="Russo One"/>
                <a:cs typeface="Russo One"/>
                <a:sym typeface="Russo One"/>
              </a:defRPr>
            </a:lvl3pPr>
            <a:lvl4pPr lvl="3" algn="ctr" rtl="0">
              <a:spcBef>
                <a:spcPts val="0"/>
              </a:spcBef>
              <a:spcAft>
                <a:spcPts val="0"/>
              </a:spcAft>
              <a:buSzPts val="1700"/>
              <a:buFont typeface="Russo One"/>
              <a:buNone/>
              <a:defRPr sz="2267">
                <a:latin typeface="Russo One"/>
                <a:ea typeface="Russo One"/>
                <a:cs typeface="Russo One"/>
                <a:sym typeface="Russo One"/>
              </a:defRPr>
            </a:lvl4pPr>
            <a:lvl5pPr lvl="4" algn="ctr" rtl="0">
              <a:spcBef>
                <a:spcPts val="0"/>
              </a:spcBef>
              <a:spcAft>
                <a:spcPts val="0"/>
              </a:spcAft>
              <a:buSzPts val="1700"/>
              <a:buFont typeface="Russo One"/>
              <a:buNone/>
              <a:defRPr sz="2267">
                <a:latin typeface="Russo One"/>
                <a:ea typeface="Russo One"/>
                <a:cs typeface="Russo One"/>
                <a:sym typeface="Russo One"/>
              </a:defRPr>
            </a:lvl5pPr>
            <a:lvl6pPr lvl="5" algn="ctr" rtl="0">
              <a:spcBef>
                <a:spcPts val="0"/>
              </a:spcBef>
              <a:spcAft>
                <a:spcPts val="0"/>
              </a:spcAft>
              <a:buSzPts val="1700"/>
              <a:buFont typeface="Russo One"/>
              <a:buNone/>
              <a:defRPr sz="2267">
                <a:latin typeface="Russo One"/>
                <a:ea typeface="Russo One"/>
                <a:cs typeface="Russo One"/>
                <a:sym typeface="Russo One"/>
              </a:defRPr>
            </a:lvl6pPr>
            <a:lvl7pPr lvl="6" algn="ctr" rtl="0">
              <a:spcBef>
                <a:spcPts val="0"/>
              </a:spcBef>
              <a:spcAft>
                <a:spcPts val="0"/>
              </a:spcAft>
              <a:buSzPts val="1700"/>
              <a:buFont typeface="Russo One"/>
              <a:buNone/>
              <a:defRPr sz="2267">
                <a:latin typeface="Russo One"/>
                <a:ea typeface="Russo One"/>
                <a:cs typeface="Russo One"/>
                <a:sym typeface="Russo One"/>
              </a:defRPr>
            </a:lvl7pPr>
            <a:lvl8pPr lvl="7" algn="ctr" rtl="0">
              <a:spcBef>
                <a:spcPts val="0"/>
              </a:spcBef>
              <a:spcAft>
                <a:spcPts val="0"/>
              </a:spcAft>
              <a:buSzPts val="1700"/>
              <a:buFont typeface="Russo One"/>
              <a:buNone/>
              <a:defRPr sz="2267">
                <a:latin typeface="Russo One"/>
                <a:ea typeface="Russo One"/>
                <a:cs typeface="Russo One"/>
                <a:sym typeface="Russo One"/>
              </a:defRPr>
            </a:lvl8pPr>
            <a:lvl9pPr lvl="8" algn="ctr" rtl="0">
              <a:spcBef>
                <a:spcPts val="0"/>
              </a:spcBef>
              <a:spcAft>
                <a:spcPts val="0"/>
              </a:spcAft>
              <a:buSzPts val="1700"/>
              <a:buFont typeface="Russo One"/>
              <a:buNone/>
              <a:defRPr sz="2267">
                <a:latin typeface="Russo One"/>
                <a:ea typeface="Russo One"/>
                <a:cs typeface="Russo One"/>
                <a:sym typeface="Russo One"/>
              </a:defRPr>
            </a:lvl9pPr>
          </a:lstStyle>
          <a:p>
            <a:r>
              <a:t>xx%</a:t>
            </a:r>
          </a:p>
        </p:txBody>
      </p:sp>
      <p:sp>
        <p:nvSpPr>
          <p:cNvPr id="2209" name="Google Shape;2209;p17"/>
          <p:cNvSpPr txBox="1">
            <a:spLocks noGrp="1"/>
          </p:cNvSpPr>
          <p:nvPr>
            <p:ph type="title" idx="9" hasCustomPrompt="1"/>
          </p:nvPr>
        </p:nvSpPr>
        <p:spPr>
          <a:xfrm>
            <a:off x="8997228" y="1694600"/>
            <a:ext cx="1308400" cy="5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2267">
                <a:solidFill>
                  <a:schemeClr val="accent4"/>
                </a:solidFill>
              </a:defRPr>
            </a:lvl1pPr>
            <a:lvl2pPr lvl="1" algn="ctr" rtl="0">
              <a:spcBef>
                <a:spcPts val="0"/>
              </a:spcBef>
              <a:spcAft>
                <a:spcPts val="0"/>
              </a:spcAft>
              <a:buSzPts val="1700"/>
              <a:buFont typeface="Russo One"/>
              <a:buNone/>
              <a:defRPr sz="2267">
                <a:latin typeface="Russo One"/>
                <a:ea typeface="Russo One"/>
                <a:cs typeface="Russo One"/>
                <a:sym typeface="Russo One"/>
              </a:defRPr>
            </a:lvl2pPr>
            <a:lvl3pPr lvl="2" algn="ctr" rtl="0">
              <a:spcBef>
                <a:spcPts val="0"/>
              </a:spcBef>
              <a:spcAft>
                <a:spcPts val="0"/>
              </a:spcAft>
              <a:buSzPts val="1700"/>
              <a:buFont typeface="Russo One"/>
              <a:buNone/>
              <a:defRPr sz="2267">
                <a:latin typeface="Russo One"/>
                <a:ea typeface="Russo One"/>
                <a:cs typeface="Russo One"/>
                <a:sym typeface="Russo One"/>
              </a:defRPr>
            </a:lvl3pPr>
            <a:lvl4pPr lvl="3" algn="ctr" rtl="0">
              <a:spcBef>
                <a:spcPts val="0"/>
              </a:spcBef>
              <a:spcAft>
                <a:spcPts val="0"/>
              </a:spcAft>
              <a:buSzPts val="1700"/>
              <a:buFont typeface="Russo One"/>
              <a:buNone/>
              <a:defRPr sz="2267">
                <a:latin typeface="Russo One"/>
                <a:ea typeface="Russo One"/>
                <a:cs typeface="Russo One"/>
                <a:sym typeface="Russo One"/>
              </a:defRPr>
            </a:lvl4pPr>
            <a:lvl5pPr lvl="4" algn="ctr" rtl="0">
              <a:spcBef>
                <a:spcPts val="0"/>
              </a:spcBef>
              <a:spcAft>
                <a:spcPts val="0"/>
              </a:spcAft>
              <a:buSzPts val="1700"/>
              <a:buFont typeface="Russo One"/>
              <a:buNone/>
              <a:defRPr sz="2267">
                <a:latin typeface="Russo One"/>
                <a:ea typeface="Russo One"/>
                <a:cs typeface="Russo One"/>
                <a:sym typeface="Russo One"/>
              </a:defRPr>
            </a:lvl5pPr>
            <a:lvl6pPr lvl="5" algn="ctr" rtl="0">
              <a:spcBef>
                <a:spcPts val="0"/>
              </a:spcBef>
              <a:spcAft>
                <a:spcPts val="0"/>
              </a:spcAft>
              <a:buSzPts val="1700"/>
              <a:buFont typeface="Russo One"/>
              <a:buNone/>
              <a:defRPr sz="2267">
                <a:latin typeface="Russo One"/>
                <a:ea typeface="Russo One"/>
                <a:cs typeface="Russo One"/>
                <a:sym typeface="Russo One"/>
              </a:defRPr>
            </a:lvl6pPr>
            <a:lvl7pPr lvl="6" algn="ctr" rtl="0">
              <a:spcBef>
                <a:spcPts val="0"/>
              </a:spcBef>
              <a:spcAft>
                <a:spcPts val="0"/>
              </a:spcAft>
              <a:buSzPts val="1700"/>
              <a:buFont typeface="Russo One"/>
              <a:buNone/>
              <a:defRPr sz="2267">
                <a:latin typeface="Russo One"/>
                <a:ea typeface="Russo One"/>
                <a:cs typeface="Russo One"/>
                <a:sym typeface="Russo One"/>
              </a:defRPr>
            </a:lvl7pPr>
            <a:lvl8pPr lvl="7" algn="ctr" rtl="0">
              <a:spcBef>
                <a:spcPts val="0"/>
              </a:spcBef>
              <a:spcAft>
                <a:spcPts val="0"/>
              </a:spcAft>
              <a:buSzPts val="1700"/>
              <a:buFont typeface="Russo One"/>
              <a:buNone/>
              <a:defRPr sz="2267">
                <a:latin typeface="Russo One"/>
                <a:ea typeface="Russo One"/>
                <a:cs typeface="Russo One"/>
                <a:sym typeface="Russo One"/>
              </a:defRPr>
            </a:lvl8pPr>
            <a:lvl9pPr lvl="8" algn="ctr" rtl="0">
              <a:spcBef>
                <a:spcPts val="0"/>
              </a:spcBef>
              <a:spcAft>
                <a:spcPts val="0"/>
              </a:spcAft>
              <a:buSzPts val="1700"/>
              <a:buFont typeface="Russo One"/>
              <a:buNone/>
              <a:defRPr sz="2267">
                <a:latin typeface="Russo One"/>
                <a:ea typeface="Russo One"/>
                <a:cs typeface="Russo One"/>
                <a:sym typeface="Russo One"/>
              </a:defRPr>
            </a:lvl9pPr>
          </a:lstStyle>
          <a:p>
            <a:r>
              <a:t>xx%</a:t>
            </a:r>
          </a:p>
        </p:txBody>
      </p:sp>
    </p:spTree>
    <p:extLst>
      <p:ext uri="{BB962C8B-B14F-4D97-AF65-F5344CB8AC3E}">
        <p14:creationId xmlns:p14="http://schemas.microsoft.com/office/powerpoint/2010/main" val="16728970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210"/>
        <p:cNvGrpSpPr/>
        <p:nvPr/>
      </p:nvGrpSpPr>
      <p:grpSpPr>
        <a:xfrm>
          <a:off x="0" y="0"/>
          <a:ext cx="0" cy="0"/>
          <a:chOff x="0" y="0"/>
          <a:chExt cx="0" cy="0"/>
        </a:xfrm>
      </p:grpSpPr>
      <p:sp>
        <p:nvSpPr>
          <p:cNvPr id="2211" name="Google Shape;2211;p18"/>
          <p:cNvSpPr/>
          <p:nvPr/>
        </p:nvSpPr>
        <p:spPr>
          <a:xfrm>
            <a:off x="9374800"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2" name="Google Shape;2212;p18"/>
          <p:cNvGrpSpPr/>
          <p:nvPr/>
        </p:nvGrpSpPr>
        <p:grpSpPr>
          <a:xfrm>
            <a:off x="9374801" y="487170"/>
            <a:ext cx="6809735" cy="5253444"/>
            <a:chOff x="0" y="366825"/>
            <a:chExt cx="4986625" cy="3906100"/>
          </a:xfrm>
        </p:grpSpPr>
        <p:sp>
          <p:nvSpPr>
            <p:cNvPr id="2213" name="Google Shape;2213;p18"/>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8"/>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8"/>
            <p:cNvSpPr/>
            <p:nvPr/>
          </p:nvSpPr>
          <p:spPr>
            <a:xfrm flipH="1">
              <a:off x="985250" y="665822"/>
              <a:ext cx="663622" cy="962435"/>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16" name="Google Shape;2216;p18"/>
          <p:cNvSpPr/>
          <p:nvPr/>
        </p:nvSpPr>
        <p:spPr>
          <a:xfrm flipH="1">
            <a:off x="9374797" y="34051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8"/>
          <p:cNvSpPr/>
          <p:nvPr/>
        </p:nvSpPr>
        <p:spPr>
          <a:xfrm flipH="1">
            <a:off x="9387629" y="4323900"/>
            <a:ext cx="6809735"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8" name="Google Shape;2218;p18"/>
          <p:cNvGrpSpPr/>
          <p:nvPr/>
        </p:nvGrpSpPr>
        <p:grpSpPr>
          <a:xfrm flipH="1">
            <a:off x="804800" y="1547947"/>
            <a:ext cx="1308347" cy="569588"/>
            <a:chOff x="717275" y="488800"/>
            <a:chExt cx="415700" cy="180975"/>
          </a:xfrm>
        </p:grpSpPr>
        <p:sp>
          <p:nvSpPr>
            <p:cNvPr id="2219" name="Google Shape;2219;p1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24" name="Google Shape;2224;p18"/>
          <p:cNvGrpSpPr/>
          <p:nvPr/>
        </p:nvGrpSpPr>
        <p:grpSpPr>
          <a:xfrm flipH="1">
            <a:off x="9273800" y="361947"/>
            <a:ext cx="1308347" cy="569588"/>
            <a:chOff x="717275" y="488800"/>
            <a:chExt cx="415700" cy="180975"/>
          </a:xfrm>
        </p:grpSpPr>
        <p:sp>
          <p:nvSpPr>
            <p:cNvPr id="2225" name="Google Shape;2225;p1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30" name="Google Shape;2230;p18"/>
          <p:cNvGrpSpPr/>
          <p:nvPr/>
        </p:nvGrpSpPr>
        <p:grpSpPr>
          <a:xfrm flipH="1">
            <a:off x="9741201" y="1302485"/>
            <a:ext cx="798967" cy="6693567"/>
            <a:chOff x="153175" y="308325"/>
            <a:chExt cx="599225" cy="5020175"/>
          </a:xfrm>
        </p:grpSpPr>
        <p:sp>
          <p:nvSpPr>
            <p:cNvPr id="2231" name="Google Shape;2231;p18"/>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8"/>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8"/>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8"/>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8"/>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8"/>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8"/>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8"/>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8"/>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8"/>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1" name="Google Shape;2241;p18"/>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2" name="Google Shape;2242;p18"/>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8"/>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8"/>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8"/>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8"/>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8"/>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8"/>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8"/>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8"/>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8"/>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8"/>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8"/>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8"/>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8"/>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8"/>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8"/>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8"/>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8"/>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8"/>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8"/>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8"/>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8"/>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8"/>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8"/>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8"/>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8"/>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8"/>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8"/>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8"/>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8"/>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8"/>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8"/>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8"/>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8"/>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8"/>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8"/>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8"/>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8"/>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8"/>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8"/>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8"/>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8"/>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8"/>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8"/>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8"/>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8"/>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8"/>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8"/>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8"/>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8"/>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8"/>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8"/>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8"/>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8"/>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8"/>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8"/>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8"/>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8"/>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8"/>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8"/>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8"/>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8"/>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8"/>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8"/>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8"/>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8"/>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8"/>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8"/>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8"/>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8"/>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8"/>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8"/>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8"/>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8"/>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8"/>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8"/>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8"/>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8"/>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8"/>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8"/>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8"/>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8"/>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8"/>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8"/>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8"/>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8"/>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8"/>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8"/>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8"/>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8"/>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8"/>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8"/>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8"/>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8"/>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8"/>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8"/>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8"/>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8"/>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8"/>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8"/>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8"/>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8"/>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8"/>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8"/>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8"/>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8"/>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8"/>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8"/>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8"/>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8"/>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8"/>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55" name="Google Shape;2355;p18"/>
          <p:cNvSpPr txBox="1">
            <a:spLocks noGrp="1"/>
          </p:cNvSpPr>
          <p:nvPr>
            <p:ph type="title"/>
          </p:nvPr>
        </p:nvSpPr>
        <p:spPr>
          <a:xfrm>
            <a:off x="1426467" y="597284"/>
            <a:ext cx="7948400" cy="7636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356" name="Google Shape;2356;p18"/>
          <p:cNvSpPr txBox="1">
            <a:spLocks noGrp="1"/>
          </p:cNvSpPr>
          <p:nvPr>
            <p:ph type="title" idx="2"/>
          </p:nvPr>
        </p:nvSpPr>
        <p:spPr>
          <a:xfrm>
            <a:off x="2511552" y="2706624"/>
            <a:ext cx="2158000" cy="548800"/>
          </a:xfrm>
          <a:prstGeom prst="rect">
            <a:avLst/>
          </a:prstGeom>
        </p:spPr>
        <p:txBody>
          <a:bodyPr spcFirstLastPara="1" wrap="square" lIns="91425" tIns="91425" rIns="91425" bIns="91425" anchor="t" anchorCtr="0">
            <a:noAutofit/>
          </a:bodyPr>
          <a:lstStyle>
            <a:lvl1pPr lvl="0">
              <a:spcBef>
                <a:spcPts val="0"/>
              </a:spcBef>
              <a:spcAft>
                <a:spcPts val="0"/>
              </a:spcAft>
              <a:buSzPts val="1700"/>
              <a:buNone/>
              <a:defRPr sz="2267"/>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357" name="Google Shape;2357;p18"/>
          <p:cNvSpPr txBox="1">
            <a:spLocks noGrp="1"/>
          </p:cNvSpPr>
          <p:nvPr>
            <p:ph type="subTitle" idx="1"/>
          </p:nvPr>
        </p:nvSpPr>
        <p:spPr>
          <a:xfrm>
            <a:off x="2511552" y="3060192"/>
            <a:ext cx="2158000" cy="763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358" name="Google Shape;2358;p18"/>
          <p:cNvSpPr txBox="1">
            <a:spLocks noGrp="1"/>
          </p:cNvSpPr>
          <p:nvPr>
            <p:ph type="title" idx="3"/>
          </p:nvPr>
        </p:nvSpPr>
        <p:spPr>
          <a:xfrm>
            <a:off x="2511552" y="4608576"/>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59" name="Google Shape;2359;p18"/>
          <p:cNvSpPr txBox="1">
            <a:spLocks noGrp="1"/>
          </p:cNvSpPr>
          <p:nvPr>
            <p:ph type="subTitle" idx="4"/>
          </p:nvPr>
        </p:nvSpPr>
        <p:spPr>
          <a:xfrm>
            <a:off x="2511552" y="4962144"/>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60" name="Google Shape;2360;p18"/>
          <p:cNvSpPr txBox="1">
            <a:spLocks noGrp="1"/>
          </p:cNvSpPr>
          <p:nvPr>
            <p:ph type="title" idx="5"/>
          </p:nvPr>
        </p:nvSpPr>
        <p:spPr>
          <a:xfrm>
            <a:off x="6669024" y="270662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61" name="Google Shape;2361;p18"/>
          <p:cNvSpPr txBox="1">
            <a:spLocks noGrp="1"/>
          </p:cNvSpPr>
          <p:nvPr>
            <p:ph type="subTitle" idx="6"/>
          </p:nvPr>
        </p:nvSpPr>
        <p:spPr>
          <a:xfrm>
            <a:off x="6669024" y="306019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62" name="Google Shape;2362;p18"/>
          <p:cNvSpPr txBox="1">
            <a:spLocks noGrp="1"/>
          </p:cNvSpPr>
          <p:nvPr>
            <p:ph type="title" idx="7"/>
          </p:nvPr>
        </p:nvSpPr>
        <p:spPr>
          <a:xfrm>
            <a:off x="6669024" y="4608576"/>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63" name="Google Shape;2363;p18"/>
          <p:cNvSpPr txBox="1">
            <a:spLocks noGrp="1"/>
          </p:cNvSpPr>
          <p:nvPr>
            <p:ph type="subTitle" idx="8"/>
          </p:nvPr>
        </p:nvSpPr>
        <p:spPr>
          <a:xfrm>
            <a:off x="6669024" y="4962144"/>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08602304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2"/>
        </a:solidFill>
        <a:effectLst/>
      </p:bgPr>
    </p:bg>
    <p:spTree>
      <p:nvGrpSpPr>
        <p:cNvPr id="1" name="Shape 2364"/>
        <p:cNvGrpSpPr/>
        <p:nvPr/>
      </p:nvGrpSpPr>
      <p:grpSpPr>
        <a:xfrm>
          <a:off x="0" y="0"/>
          <a:ext cx="0" cy="0"/>
          <a:chOff x="0" y="0"/>
          <a:chExt cx="0" cy="0"/>
        </a:xfrm>
      </p:grpSpPr>
      <p:grpSp>
        <p:nvGrpSpPr>
          <p:cNvPr id="2365" name="Google Shape;2365;p19"/>
          <p:cNvGrpSpPr/>
          <p:nvPr/>
        </p:nvGrpSpPr>
        <p:grpSpPr>
          <a:xfrm>
            <a:off x="-2421466" y="1837133"/>
            <a:ext cx="16932735" cy="5053371"/>
            <a:chOff x="-1816100" y="1377850"/>
            <a:chExt cx="12699551" cy="3790028"/>
          </a:xfrm>
        </p:grpSpPr>
        <p:sp>
          <p:nvSpPr>
            <p:cNvPr id="2366" name="Google Shape;2366;p19"/>
            <p:cNvSpPr/>
            <p:nvPr/>
          </p:nvSpPr>
          <p:spPr>
            <a:xfrm>
              <a:off x="-1816100" y="1377850"/>
              <a:ext cx="6387867" cy="3790028"/>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9"/>
            <p:cNvSpPr/>
            <p:nvPr/>
          </p:nvSpPr>
          <p:spPr>
            <a:xfrm flipH="1">
              <a:off x="4495584" y="1377850"/>
              <a:ext cx="6387867" cy="3790028"/>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368" name="Google Shape;2368;p19"/>
          <p:cNvGrpSpPr/>
          <p:nvPr/>
        </p:nvGrpSpPr>
        <p:grpSpPr>
          <a:xfrm flipH="1">
            <a:off x="804800" y="1547947"/>
            <a:ext cx="1308347" cy="569588"/>
            <a:chOff x="717275" y="488800"/>
            <a:chExt cx="415700" cy="180975"/>
          </a:xfrm>
        </p:grpSpPr>
        <p:sp>
          <p:nvSpPr>
            <p:cNvPr id="2369" name="Google Shape;2369;p1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374" name="Google Shape;2374;p19"/>
          <p:cNvGrpSpPr/>
          <p:nvPr/>
        </p:nvGrpSpPr>
        <p:grpSpPr>
          <a:xfrm flipH="1">
            <a:off x="10460733" y="487181"/>
            <a:ext cx="1308347" cy="569588"/>
            <a:chOff x="717275" y="488800"/>
            <a:chExt cx="415700" cy="180975"/>
          </a:xfrm>
        </p:grpSpPr>
        <p:sp>
          <p:nvSpPr>
            <p:cNvPr id="2375" name="Google Shape;2375;p1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80" name="Google Shape;2380;p19"/>
          <p:cNvSpPr txBox="1">
            <a:spLocks noGrp="1"/>
          </p:cNvSpPr>
          <p:nvPr>
            <p:ph type="title"/>
          </p:nvPr>
        </p:nvSpPr>
        <p:spPr>
          <a:xfrm>
            <a:off x="1426467" y="596453"/>
            <a:ext cx="93392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381" name="Google Shape;2381;p19"/>
          <p:cNvSpPr txBox="1">
            <a:spLocks noGrp="1"/>
          </p:cNvSpPr>
          <p:nvPr>
            <p:ph type="title" idx="2"/>
          </p:nvPr>
        </p:nvSpPr>
        <p:spPr>
          <a:xfrm>
            <a:off x="1962899" y="3560067"/>
            <a:ext cx="23196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2" name="Google Shape;2382;p19"/>
          <p:cNvSpPr txBox="1">
            <a:spLocks noGrp="1"/>
          </p:cNvSpPr>
          <p:nvPr>
            <p:ph type="subTitle" idx="1"/>
          </p:nvPr>
        </p:nvSpPr>
        <p:spPr>
          <a:xfrm>
            <a:off x="1962912" y="391363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3" name="Google Shape;2383;p19"/>
          <p:cNvSpPr txBox="1">
            <a:spLocks noGrp="1"/>
          </p:cNvSpPr>
          <p:nvPr>
            <p:ph type="title" idx="3"/>
          </p:nvPr>
        </p:nvSpPr>
        <p:spPr>
          <a:xfrm>
            <a:off x="1962899" y="5023101"/>
            <a:ext cx="23196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4" name="Google Shape;2384;p19"/>
          <p:cNvSpPr txBox="1">
            <a:spLocks noGrp="1"/>
          </p:cNvSpPr>
          <p:nvPr>
            <p:ph type="subTitle" idx="4"/>
          </p:nvPr>
        </p:nvSpPr>
        <p:spPr>
          <a:xfrm>
            <a:off x="1962912" y="537667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5" name="Google Shape;2385;p19"/>
          <p:cNvSpPr txBox="1">
            <a:spLocks noGrp="1"/>
          </p:cNvSpPr>
          <p:nvPr>
            <p:ph type="title" idx="5"/>
          </p:nvPr>
        </p:nvSpPr>
        <p:spPr>
          <a:xfrm>
            <a:off x="5522976" y="356006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6" name="Google Shape;2386;p19"/>
          <p:cNvSpPr txBox="1">
            <a:spLocks noGrp="1"/>
          </p:cNvSpPr>
          <p:nvPr>
            <p:ph type="subTitle" idx="6"/>
          </p:nvPr>
        </p:nvSpPr>
        <p:spPr>
          <a:xfrm>
            <a:off x="5522976" y="391363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7" name="Google Shape;2387;p19"/>
          <p:cNvSpPr txBox="1">
            <a:spLocks noGrp="1"/>
          </p:cNvSpPr>
          <p:nvPr>
            <p:ph type="title" idx="7"/>
          </p:nvPr>
        </p:nvSpPr>
        <p:spPr>
          <a:xfrm>
            <a:off x="5522976" y="502310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8" name="Google Shape;2388;p19"/>
          <p:cNvSpPr txBox="1">
            <a:spLocks noGrp="1"/>
          </p:cNvSpPr>
          <p:nvPr>
            <p:ph type="subTitle" idx="8"/>
          </p:nvPr>
        </p:nvSpPr>
        <p:spPr>
          <a:xfrm>
            <a:off x="5522976" y="537667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9" name="Google Shape;2389;p19"/>
          <p:cNvSpPr txBox="1">
            <a:spLocks noGrp="1"/>
          </p:cNvSpPr>
          <p:nvPr>
            <p:ph type="title" idx="9"/>
          </p:nvPr>
        </p:nvSpPr>
        <p:spPr>
          <a:xfrm>
            <a:off x="9083040" y="356006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0" name="Google Shape;2390;p19"/>
          <p:cNvSpPr txBox="1">
            <a:spLocks noGrp="1"/>
          </p:cNvSpPr>
          <p:nvPr>
            <p:ph type="subTitle" idx="13"/>
          </p:nvPr>
        </p:nvSpPr>
        <p:spPr>
          <a:xfrm>
            <a:off x="9083040" y="391363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91" name="Google Shape;2391;p19"/>
          <p:cNvSpPr txBox="1">
            <a:spLocks noGrp="1"/>
          </p:cNvSpPr>
          <p:nvPr>
            <p:ph type="title" idx="14"/>
          </p:nvPr>
        </p:nvSpPr>
        <p:spPr>
          <a:xfrm>
            <a:off x="9083040" y="502310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2" name="Google Shape;2392;p19"/>
          <p:cNvSpPr txBox="1">
            <a:spLocks noGrp="1"/>
          </p:cNvSpPr>
          <p:nvPr>
            <p:ph type="subTitle" idx="15"/>
          </p:nvPr>
        </p:nvSpPr>
        <p:spPr>
          <a:xfrm>
            <a:off x="9083040" y="537667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50259444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3"/>
        </a:solidFill>
        <a:effectLst/>
      </p:bgPr>
    </p:bg>
    <p:spTree>
      <p:nvGrpSpPr>
        <p:cNvPr id="1" name="Shape 2393"/>
        <p:cNvGrpSpPr/>
        <p:nvPr/>
      </p:nvGrpSpPr>
      <p:grpSpPr>
        <a:xfrm>
          <a:off x="0" y="0"/>
          <a:ext cx="0" cy="0"/>
          <a:chOff x="0" y="0"/>
          <a:chExt cx="0" cy="0"/>
        </a:xfrm>
      </p:grpSpPr>
      <p:grpSp>
        <p:nvGrpSpPr>
          <p:cNvPr id="2394" name="Google Shape;2394;p20"/>
          <p:cNvGrpSpPr/>
          <p:nvPr/>
        </p:nvGrpSpPr>
        <p:grpSpPr>
          <a:xfrm>
            <a:off x="-306566" y="-132833"/>
            <a:ext cx="13007580" cy="6990833"/>
            <a:chOff x="-229925" y="-28000"/>
            <a:chExt cx="9755685" cy="5243125"/>
          </a:xfrm>
        </p:grpSpPr>
        <p:sp>
          <p:nvSpPr>
            <p:cNvPr id="2395" name="Google Shape;2395;p20"/>
            <p:cNvSpPr/>
            <p:nvPr/>
          </p:nvSpPr>
          <p:spPr>
            <a:xfrm>
              <a:off x="-76200"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20"/>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20"/>
            <p:cNvSpPr/>
            <p:nvPr/>
          </p:nvSpPr>
          <p:spPr>
            <a:xfrm>
              <a:off x="1069625" y="-28000"/>
              <a:ext cx="70044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398" name="Google Shape;2398;p20"/>
            <p:cNvGrpSpPr/>
            <p:nvPr/>
          </p:nvGrpSpPr>
          <p:grpSpPr>
            <a:xfrm flipH="1">
              <a:off x="-229925" y="1313360"/>
              <a:ext cx="981260" cy="427191"/>
              <a:chOff x="717275" y="488800"/>
              <a:chExt cx="415700" cy="180975"/>
            </a:xfrm>
          </p:grpSpPr>
          <p:sp>
            <p:nvSpPr>
              <p:cNvPr id="2399" name="Google Shape;2399;p20"/>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20"/>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20"/>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20"/>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20"/>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04" name="Google Shape;2404;p20"/>
            <p:cNvGrpSpPr/>
            <p:nvPr/>
          </p:nvGrpSpPr>
          <p:grpSpPr>
            <a:xfrm flipH="1">
              <a:off x="8544500" y="517785"/>
              <a:ext cx="981260" cy="427191"/>
              <a:chOff x="717275" y="488800"/>
              <a:chExt cx="415700" cy="180975"/>
            </a:xfrm>
          </p:grpSpPr>
          <p:sp>
            <p:nvSpPr>
              <p:cNvPr id="2405" name="Google Shape;2405;p20"/>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20"/>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20"/>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20"/>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20"/>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10" name="Google Shape;2410;p20"/>
          <p:cNvSpPr txBox="1">
            <a:spLocks noGrp="1"/>
          </p:cNvSpPr>
          <p:nvPr>
            <p:ph type="title"/>
          </p:nvPr>
        </p:nvSpPr>
        <p:spPr>
          <a:xfrm>
            <a:off x="1426467" y="598041"/>
            <a:ext cx="93392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376748163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3"/>
        </a:solidFill>
        <a:effectLst/>
      </p:bgPr>
    </p:bg>
    <p:spTree>
      <p:nvGrpSpPr>
        <p:cNvPr id="1" name="Shape 2411"/>
        <p:cNvGrpSpPr/>
        <p:nvPr/>
      </p:nvGrpSpPr>
      <p:grpSpPr>
        <a:xfrm>
          <a:off x="0" y="0"/>
          <a:ext cx="0" cy="0"/>
          <a:chOff x="0" y="0"/>
          <a:chExt cx="0" cy="0"/>
        </a:xfrm>
      </p:grpSpPr>
      <p:grpSp>
        <p:nvGrpSpPr>
          <p:cNvPr id="2412" name="Google Shape;2412;p21"/>
          <p:cNvGrpSpPr/>
          <p:nvPr/>
        </p:nvGrpSpPr>
        <p:grpSpPr>
          <a:xfrm>
            <a:off x="-306566" y="-132833"/>
            <a:ext cx="13007580" cy="6990833"/>
            <a:chOff x="-229925" y="-28000"/>
            <a:chExt cx="9755685" cy="5243125"/>
          </a:xfrm>
        </p:grpSpPr>
        <p:sp>
          <p:nvSpPr>
            <p:cNvPr id="2413" name="Google Shape;2413;p21"/>
            <p:cNvSpPr/>
            <p:nvPr/>
          </p:nvSpPr>
          <p:spPr>
            <a:xfrm>
              <a:off x="-76200"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21"/>
            <p:cNvSpPr/>
            <p:nvPr/>
          </p:nvSpPr>
          <p:spPr>
            <a:xfrm>
              <a:off x="1069625" y="-28000"/>
              <a:ext cx="80907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15" name="Google Shape;2415;p21"/>
            <p:cNvGrpSpPr/>
            <p:nvPr/>
          </p:nvGrpSpPr>
          <p:grpSpPr>
            <a:xfrm flipH="1">
              <a:off x="-229925" y="1313360"/>
              <a:ext cx="981260" cy="427191"/>
              <a:chOff x="717275" y="488800"/>
              <a:chExt cx="415700" cy="180975"/>
            </a:xfrm>
          </p:grpSpPr>
          <p:sp>
            <p:nvSpPr>
              <p:cNvPr id="2416" name="Google Shape;2416;p2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2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2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2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2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21" name="Google Shape;2421;p21"/>
            <p:cNvGrpSpPr/>
            <p:nvPr/>
          </p:nvGrpSpPr>
          <p:grpSpPr>
            <a:xfrm flipH="1">
              <a:off x="8544500" y="517785"/>
              <a:ext cx="981260" cy="427191"/>
              <a:chOff x="717275" y="488800"/>
              <a:chExt cx="415700" cy="180975"/>
            </a:xfrm>
          </p:grpSpPr>
          <p:sp>
            <p:nvSpPr>
              <p:cNvPr id="2422" name="Google Shape;2422;p2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2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2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2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2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27" name="Google Shape;2427;p21"/>
          <p:cNvSpPr txBox="1">
            <a:spLocks noGrp="1"/>
          </p:cNvSpPr>
          <p:nvPr>
            <p:ph type="title"/>
          </p:nvPr>
        </p:nvSpPr>
        <p:spPr>
          <a:xfrm>
            <a:off x="1426467" y="596572"/>
            <a:ext cx="933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27992182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1226"/>
        <p:cNvGrpSpPr/>
        <p:nvPr/>
      </p:nvGrpSpPr>
      <p:grpSpPr>
        <a:xfrm>
          <a:off x="0" y="0"/>
          <a:ext cx="0" cy="0"/>
          <a:chOff x="0" y="0"/>
          <a:chExt cx="0" cy="0"/>
        </a:xfrm>
      </p:grpSpPr>
      <p:sp>
        <p:nvSpPr>
          <p:cNvPr id="1227" name="Google Shape;1227;p6"/>
          <p:cNvSpPr/>
          <p:nvPr/>
        </p:nvSpPr>
        <p:spPr>
          <a:xfrm flipH="1">
            <a:off x="-680404"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28" name="Google Shape;1228;p6"/>
          <p:cNvGrpSpPr/>
          <p:nvPr/>
        </p:nvGrpSpPr>
        <p:grpSpPr>
          <a:xfrm flipH="1">
            <a:off x="-4000540" y="487170"/>
            <a:ext cx="6809735" cy="5253444"/>
            <a:chOff x="0" y="366825"/>
            <a:chExt cx="4986625" cy="3906100"/>
          </a:xfrm>
        </p:grpSpPr>
        <p:sp>
          <p:nvSpPr>
            <p:cNvPr id="1229" name="Google Shape;1229;p6"/>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6"/>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6"/>
            <p:cNvSpPr/>
            <p:nvPr/>
          </p:nvSpPr>
          <p:spPr>
            <a:xfrm flipH="1">
              <a:off x="900275" y="640250"/>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32" name="Google Shape;1232;p6"/>
          <p:cNvSpPr/>
          <p:nvPr/>
        </p:nvSpPr>
        <p:spPr>
          <a:xfrm>
            <a:off x="-3839637" y="34587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33" name="Google Shape;1233;p6"/>
          <p:cNvGrpSpPr/>
          <p:nvPr/>
        </p:nvGrpSpPr>
        <p:grpSpPr>
          <a:xfrm>
            <a:off x="1273116" y="487181"/>
            <a:ext cx="1308347" cy="569588"/>
            <a:chOff x="717275" y="488800"/>
            <a:chExt cx="415700" cy="180975"/>
          </a:xfrm>
        </p:grpSpPr>
        <p:sp>
          <p:nvSpPr>
            <p:cNvPr id="1234" name="Google Shape;1234;p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6" name="Google Shape;1236;p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239" name="Google Shape;1239;p6"/>
          <p:cNvGrpSpPr/>
          <p:nvPr/>
        </p:nvGrpSpPr>
        <p:grpSpPr>
          <a:xfrm flipH="1">
            <a:off x="1217098" y="3458733"/>
            <a:ext cx="460953" cy="3395464"/>
            <a:chOff x="1656350" y="2145000"/>
            <a:chExt cx="400550" cy="2950525"/>
          </a:xfrm>
        </p:grpSpPr>
        <p:sp>
          <p:nvSpPr>
            <p:cNvPr id="1240" name="Google Shape;1240;p6"/>
            <p:cNvSpPr/>
            <p:nvPr/>
          </p:nvSpPr>
          <p:spPr>
            <a:xfrm flipH="1">
              <a:off x="1760875" y="2145000"/>
              <a:ext cx="276875" cy="90200"/>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6"/>
            <p:cNvSpPr/>
            <p:nvPr/>
          </p:nvSpPr>
          <p:spPr>
            <a:xfrm flipH="1">
              <a:off x="1656350" y="2200850"/>
              <a:ext cx="398150" cy="2894675"/>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6"/>
            <p:cNvSpPr/>
            <p:nvPr/>
          </p:nvSpPr>
          <p:spPr>
            <a:xfrm flipH="1">
              <a:off x="1661125" y="22311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6"/>
            <p:cNvSpPr/>
            <p:nvPr/>
          </p:nvSpPr>
          <p:spPr>
            <a:xfrm flipH="1">
              <a:off x="1661125" y="22862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4" name="Google Shape;1244;p6"/>
            <p:cNvSpPr/>
            <p:nvPr/>
          </p:nvSpPr>
          <p:spPr>
            <a:xfrm flipH="1">
              <a:off x="1661125" y="23420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5" name="Google Shape;1245;p6"/>
            <p:cNvSpPr/>
            <p:nvPr/>
          </p:nvSpPr>
          <p:spPr>
            <a:xfrm flipH="1">
              <a:off x="1661125" y="23971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6"/>
            <p:cNvSpPr/>
            <p:nvPr/>
          </p:nvSpPr>
          <p:spPr>
            <a:xfrm flipH="1">
              <a:off x="1661125" y="24529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6"/>
            <p:cNvSpPr/>
            <p:nvPr/>
          </p:nvSpPr>
          <p:spPr>
            <a:xfrm flipH="1">
              <a:off x="1661125" y="25080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6"/>
            <p:cNvSpPr/>
            <p:nvPr/>
          </p:nvSpPr>
          <p:spPr>
            <a:xfrm flipH="1">
              <a:off x="1661125" y="25638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9" name="Google Shape;1249;p6"/>
            <p:cNvSpPr/>
            <p:nvPr/>
          </p:nvSpPr>
          <p:spPr>
            <a:xfrm flipH="1">
              <a:off x="1661125" y="26189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6"/>
            <p:cNvSpPr/>
            <p:nvPr/>
          </p:nvSpPr>
          <p:spPr>
            <a:xfrm flipH="1">
              <a:off x="1661125" y="26747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6"/>
            <p:cNvSpPr/>
            <p:nvPr/>
          </p:nvSpPr>
          <p:spPr>
            <a:xfrm flipH="1">
              <a:off x="1661125" y="27298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6"/>
            <p:cNvSpPr/>
            <p:nvPr/>
          </p:nvSpPr>
          <p:spPr>
            <a:xfrm flipH="1">
              <a:off x="1661125" y="27857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6"/>
            <p:cNvSpPr/>
            <p:nvPr/>
          </p:nvSpPr>
          <p:spPr>
            <a:xfrm flipH="1">
              <a:off x="1661125" y="2841550"/>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4" name="Google Shape;1254;p6"/>
            <p:cNvSpPr/>
            <p:nvPr/>
          </p:nvSpPr>
          <p:spPr>
            <a:xfrm flipH="1">
              <a:off x="1661125" y="28966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5" name="Google Shape;1255;p6"/>
            <p:cNvSpPr/>
            <p:nvPr/>
          </p:nvSpPr>
          <p:spPr>
            <a:xfrm flipH="1">
              <a:off x="1661125" y="29524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6"/>
            <p:cNvSpPr/>
            <p:nvPr/>
          </p:nvSpPr>
          <p:spPr>
            <a:xfrm flipH="1">
              <a:off x="1661125" y="30075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7" name="Google Shape;1257;p6"/>
            <p:cNvSpPr/>
            <p:nvPr/>
          </p:nvSpPr>
          <p:spPr>
            <a:xfrm flipH="1">
              <a:off x="1661125" y="30633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8" name="Google Shape;1258;p6"/>
            <p:cNvSpPr/>
            <p:nvPr/>
          </p:nvSpPr>
          <p:spPr>
            <a:xfrm flipH="1">
              <a:off x="1661125" y="31184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9" name="Google Shape;1259;p6"/>
            <p:cNvSpPr/>
            <p:nvPr/>
          </p:nvSpPr>
          <p:spPr>
            <a:xfrm flipH="1">
              <a:off x="1661125" y="31742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0" name="Google Shape;1260;p6"/>
            <p:cNvSpPr/>
            <p:nvPr/>
          </p:nvSpPr>
          <p:spPr>
            <a:xfrm flipH="1">
              <a:off x="1661125" y="3230100"/>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1" name="Google Shape;1261;p6"/>
            <p:cNvSpPr/>
            <p:nvPr/>
          </p:nvSpPr>
          <p:spPr>
            <a:xfrm flipH="1">
              <a:off x="1661125" y="32851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2" name="Google Shape;1262;p6"/>
            <p:cNvSpPr/>
            <p:nvPr/>
          </p:nvSpPr>
          <p:spPr>
            <a:xfrm flipH="1">
              <a:off x="1661125" y="334100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3" name="Google Shape;1263;p6"/>
            <p:cNvSpPr/>
            <p:nvPr/>
          </p:nvSpPr>
          <p:spPr>
            <a:xfrm flipH="1">
              <a:off x="1661125" y="33960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4" name="Google Shape;1264;p6"/>
            <p:cNvSpPr/>
            <p:nvPr/>
          </p:nvSpPr>
          <p:spPr>
            <a:xfrm flipH="1">
              <a:off x="1661125" y="34519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5" name="Google Shape;1265;p6"/>
            <p:cNvSpPr/>
            <p:nvPr/>
          </p:nvSpPr>
          <p:spPr>
            <a:xfrm flipH="1">
              <a:off x="1661125" y="35069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6" name="Google Shape;1266;p6"/>
            <p:cNvSpPr/>
            <p:nvPr/>
          </p:nvSpPr>
          <p:spPr>
            <a:xfrm flipH="1">
              <a:off x="1661125" y="35628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7" name="Google Shape;1267;p6"/>
            <p:cNvSpPr/>
            <p:nvPr/>
          </p:nvSpPr>
          <p:spPr>
            <a:xfrm flipH="1">
              <a:off x="1661125" y="36178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8" name="Google Shape;1268;p6"/>
            <p:cNvSpPr/>
            <p:nvPr/>
          </p:nvSpPr>
          <p:spPr>
            <a:xfrm flipH="1">
              <a:off x="1661125" y="36737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6"/>
            <p:cNvSpPr/>
            <p:nvPr/>
          </p:nvSpPr>
          <p:spPr>
            <a:xfrm flipH="1">
              <a:off x="1661125" y="37287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6"/>
            <p:cNvSpPr/>
            <p:nvPr/>
          </p:nvSpPr>
          <p:spPr>
            <a:xfrm flipH="1">
              <a:off x="1661125" y="37846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6"/>
            <p:cNvSpPr/>
            <p:nvPr/>
          </p:nvSpPr>
          <p:spPr>
            <a:xfrm flipH="1">
              <a:off x="1661125" y="38396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2" name="Google Shape;1272;p6"/>
            <p:cNvSpPr/>
            <p:nvPr/>
          </p:nvSpPr>
          <p:spPr>
            <a:xfrm flipH="1">
              <a:off x="1661125" y="38955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6"/>
            <p:cNvSpPr/>
            <p:nvPr/>
          </p:nvSpPr>
          <p:spPr>
            <a:xfrm flipH="1">
              <a:off x="1661125" y="3951350"/>
              <a:ext cx="389400" cy="25575"/>
            </a:xfrm>
            <a:custGeom>
              <a:avLst/>
              <a:gdLst/>
              <a:ahLst/>
              <a:cxnLst/>
              <a:rect l="l" t="t" r="r" b="b"/>
              <a:pathLst>
                <a:path w="15576" h="1023" extrusionOk="0">
                  <a:moveTo>
                    <a:pt x="1" y="1"/>
                  </a:moveTo>
                  <a:lnTo>
                    <a:pt x="1" y="1022"/>
                  </a:lnTo>
                  <a:lnTo>
                    <a:pt x="15575" y="1022"/>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6"/>
            <p:cNvSpPr/>
            <p:nvPr/>
          </p:nvSpPr>
          <p:spPr>
            <a:xfrm flipH="1">
              <a:off x="1661125" y="40064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6"/>
            <p:cNvSpPr/>
            <p:nvPr/>
          </p:nvSpPr>
          <p:spPr>
            <a:xfrm flipH="1">
              <a:off x="1661125" y="4062275"/>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6"/>
            <p:cNvSpPr/>
            <p:nvPr/>
          </p:nvSpPr>
          <p:spPr>
            <a:xfrm flipH="1">
              <a:off x="1661125" y="41173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6"/>
            <p:cNvSpPr/>
            <p:nvPr/>
          </p:nvSpPr>
          <p:spPr>
            <a:xfrm flipH="1">
              <a:off x="1661125" y="41731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6"/>
            <p:cNvSpPr/>
            <p:nvPr/>
          </p:nvSpPr>
          <p:spPr>
            <a:xfrm flipH="1">
              <a:off x="1661125" y="42282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6"/>
            <p:cNvSpPr/>
            <p:nvPr/>
          </p:nvSpPr>
          <p:spPr>
            <a:xfrm flipH="1">
              <a:off x="1661125" y="42840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6"/>
            <p:cNvSpPr/>
            <p:nvPr/>
          </p:nvSpPr>
          <p:spPr>
            <a:xfrm flipH="1">
              <a:off x="1661125" y="43391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6"/>
            <p:cNvSpPr/>
            <p:nvPr/>
          </p:nvSpPr>
          <p:spPr>
            <a:xfrm flipH="1">
              <a:off x="1661125" y="43949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6"/>
            <p:cNvSpPr/>
            <p:nvPr/>
          </p:nvSpPr>
          <p:spPr>
            <a:xfrm flipH="1">
              <a:off x="1661125" y="4450825"/>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6"/>
            <p:cNvSpPr/>
            <p:nvPr/>
          </p:nvSpPr>
          <p:spPr>
            <a:xfrm flipH="1">
              <a:off x="1661125" y="45058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4" name="Google Shape;1284;p6"/>
            <p:cNvSpPr/>
            <p:nvPr/>
          </p:nvSpPr>
          <p:spPr>
            <a:xfrm flipH="1">
              <a:off x="1661125" y="45617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5" name="Google Shape;1285;p6"/>
            <p:cNvSpPr/>
            <p:nvPr/>
          </p:nvSpPr>
          <p:spPr>
            <a:xfrm flipH="1">
              <a:off x="1661125" y="46167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6" name="Google Shape;1286;p6"/>
            <p:cNvSpPr/>
            <p:nvPr/>
          </p:nvSpPr>
          <p:spPr>
            <a:xfrm flipH="1">
              <a:off x="1661125" y="46726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7" name="Google Shape;1287;p6"/>
            <p:cNvSpPr/>
            <p:nvPr/>
          </p:nvSpPr>
          <p:spPr>
            <a:xfrm flipH="1">
              <a:off x="1661125" y="47276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8" name="Google Shape;1288;p6"/>
            <p:cNvSpPr/>
            <p:nvPr/>
          </p:nvSpPr>
          <p:spPr>
            <a:xfrm flipH="1">
              <a:off x="1661125" y="47835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9" name="Google Shape;1289;p6"/>
            <p:cNvSpPr/>
            <p:nvPr/>
          </p:nvSpPr>
          <p:spPr>
            <a:xfrm flipH="1">
              <a:off x="1661125" y="48385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6"/>
            <p:cNvSpPr/>
            <p:nvPr/>
          </p:nvSpPr>
          <p:spPr>
            <a:xfrm flipH="1">
              <a:off x="1661125" y="48944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1" name="Google Shape;1291;p6"/>
            <p:cNvSpPr/>
            <p:nvPr/>
          </p:nvSpPr>
          <p:spPr>
            <a:xfrm flipH="1">
              <a:off x="1661125" y="49494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2" name="Google Shape;1292;p6"/>
            <p:cNvSpPr/>
            <p:nvPr/>
          </p:nvSpPr>
          <p:spPr>
            <a:xfrm flipH="1">
              <a:off x="1661125" y="50053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6"/>
            <p:cNvSpPr/>
            <p:nvPr/>
          </p:nvSpPr>
          <p:spPr>
            <a:xfrm flipH="1">
              <a:off x="1661125" y="50603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6"/>
            <p:cNvSpPr/>
            <p:nvPr/>
          </p:nvSpPr>
          <p:spPr>
            <a:xfrm flipH="1">
              <a:off x="1961125" y="22311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6"/>
            <p:cNvSpPr/>
            <p:nvPr/>
          </p:nvSpPr>
          <p:spPr>
            <a:xfrm flipH="1">
              <a:off x="1692250" y="239235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6" name="Google Shape;1296;p6"/>
            <p:cNvSpPr/>
            <p:nvPr/>
          </p:nvSpPr>
          <p:spPr>
            <a:xfrm flipH="1">
              <a:off x="1709800" y="26724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7" name="Google Shape;1297;p6"/>
            <p:cNvSpPr/>
            <p:nvPr/>
          </p:nvSpPr>
          <p:spPr>
            <a:xfrm flipH="1">
              <a:off x="1888525" y="2836750"/>
              <a:ext cx="63850" cy="28750"/>
            </a:xfrm>
            <a:custGeom>
              <a:avLst/>
              <a:gdLst/>
              <a:ahLst/>
              <a:cxnLst/>
              <a:rect l="l" t="t" r="r" b="b"/>
              <a:pathLst>
                <a:path w="2554" h="1150" extrusionOk="0">
                  <a:moveTo>
                    <a:pt x="0" y="1"/>
                  </a:moveTo>
                  <a:lnTo>
                    <a:pt x="0" y="1149"/>
                  </a:lnTo>
                  <a:lnTo>
                    <a:pt x="2554" y="1149"/>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6"/>
            <p:cNvSpPr/>
            <p:nvPr/>
          </p:nvSpPr>
          <p:spPr>
            <a:xfrm flipH="1">
              <a:off x="1729750" y="31168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6"/>
            <p:cNvSpPr/>
            <p:nvPr/>
          </p:nvSpPr>
          <p:spPr>
            <a:xfrm flipH="1">
              <a:off x="1909275" y="3333025"/>
              <a:ext cx="63050" cy="28750"/>
            </a:xfrm>
            <a:custGeom>
              <a:avLst/>
              <a:gdLst/>
              <a:ahLst/>
              <a:cxnLst/>
              <a:rect l="l" t="t" r="r" b="b"/>
              <a:pathLst>
                <a:path w="2522" h="1150" extrusionOk="0">
                  <a:moveTo>
                    <a:pt x="1" y="0"/>
                  </a:moveTo>
                  <a:lnTo>
                    <a:pt x="1"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6"/>
            <p:cNvSpPr/>
            <p:nvPr/>
          </p:nvSpPr>
          <p:spPr>
            <a:xfrm flipH="1">
              <a:off x="1715400" y="34973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6"/>
            <p:cNvSpPr/>
            <p:nvPr/>
          </p:nvSpPr>
          <p:spPr>
            <a:xfrm flipH="1">
              <a:off x="1923625" y="3670525"/>
              <a:ext cx="63050" cy="28725"/>
            </a:xfrm>
            <a:custGeom>
              <a:avLst/>
              <a:gdLst/>
              <a:ahLst/>
              <a:cxnLst/>
              <a:rect l="l" t="t" r="r" b="b"/>
              <a:pathLst>
                <a:path w="2522" h="1149"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6"/>
            <p:cNvSpPr/>
            <p:nvPr/>
          </p:nvSpPr>
          <p:spPr>
            <a:xfrm flipH="1">
              <a:off x="1759275" y="3895500"/>
              <a:ext cx="63050" cy="28750"/>
            </a:xfrm>
            <a:custGeom>
              <a:avLst/>
              <a:gdLst/>
              <a:ahLst/>
              <a:cxnLst/>
              <a:rect l="l" t="t" r="r" b="b"/>
              <a:pathLst>
                <a:path w="2522" h="1150" extrusionOk="0">
                  <a:moveTo>
                    <a:pt x="0" y="1"/>
                  </a:moveTo>
                  <a:lnTo>
                    <a:pt x="0" y="1150"/>
                  </a:lnTo>
                  <a:lnTo>
                    <a:pt x="2522" y="1150"/>
                  </a:lnTo>
                  <a:lnTo>
                    <a:pt x="2522"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6"/>
            <p:cNvSpPr/>
            <p:nvPr/>
          </p:nvSpPr>
          <p:spPr>
            <a:xfrm flipH="1">
              <a:off x="1966725" y="4004825"/>
              <a:ext cx="63050" cy="29550"/>
            </a:xfrm>
            <a:custGeom>
              <a:avLst/>
              <a:gdLst/>
              <a:ahLst/>
              <a:cxnLst/>
              <a:rect l="l" t="t" r="r" b="b"/>
              <a:pathLst>
                <a:path w="2522" h="1182" extrusionOk="0">
                  <a:moveTo>
                    <a:pt x="1" y="0"/>
                  </a:moveTo>
                  <a:lnTo>
                    <a:pt x="1" y="1181"/>
                  </a:lnTo>
                  <a:lnTo>
                    <a:pt x="2522" y="1181"/>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6"/>
            <p:cNvSpPr/>
            <p:nvPr/>
          </p:nvSpPr>
          <p:spPr>
            <a:xfrm flipH="1">
              <a:off x="1684275" y="4109350"/>
              <a:ext cx="63050" cy="28725"/>
            </a:xfrm>
            <a:custGeom>
              <a:avLst/>
              <a:gdLst/>
              <a:ahLst/>
              <a:cxnLst/>
              <a:rect l="l" t="t" r="r" b="b"/>
              <a:pathLst>
                <a:path w="2522" h="1149" extrusionOk="0">
                  <a:moveTo>
                    <a:pt x="0" y="0"/>
                  </a:moveTo>
                  <a:lnTo>
                    <a:pt x="0"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6"/>
            <p:cNvSpPr/>
            <p:nvPr/>
          </p:nvSpPr>
          <p:spPr>
            <a:xfrm flipH="1">
              <a:off x="1845450" y="42242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6"/>
            <p:cNvSpPr/>
            <p:nvPr/>
          </p:nvSpPr>
          <p:spPr>
            <a:xfrm flipH="1">
              <a:off x="1706625" y="43343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6"/>
            <p:cNvSpPr/>
            <p:nvPr/>
          </p:nvSpPr>
          <p:spPr>
            <a:xfrm flipH="1">
              <a:off x="1943575" y="43949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6"/>
            <p:cNvSpPr/>
            <p:nvPr/>
          </p:nvSpPr>
          <p:spPr>
            <a:xfrm flipH="1">
              <a:off x="1732950" y="4945500"/>
              <a:ext cx="63850" cy="28750"/>
            </a:xfrm>
            <a:custGeom>
              <a:avLst/>
              <a:gdLst/>
              <a:ahLst/>
              <a:cxnLst/>
              <a:rect l="l" t="t" r="r" b="b"/>
              <a:pathLst>
                <a:path w="2554" h="1150" extrusionOk="0">
                  <a:moveTo>
                    <a:pt x="1" y="0"/>
                  </a:moveTo>
                  <a:lnTo>
                    <a:pt x="1" y="1149"/>
                  </a:lnTo>
                  <a:lnTo>
                    <a:pt x="2554" y="1149"/>
                  </a:lnTo>
                  <a:lnTo>
                    <a:pt x="2554"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9" name="Google Shape;1309;p6"/>
            <p:cNvSpPr/>
            <p:nvPr/>
          </p:nvSpPr>
          <p:spPr>
            <a:xfrm flipH="1">
              <a:off x="1891725" y="24529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0" name="Google Shape;1310;p6"/>
            <p:cNvSpPr/>
            <p:nvPr/>
          </p:nvSpPr>
          <p:spPr>
            <a:xfrm flipH="1">
              <a:off x="1857400" y="4616775"/>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6"/>
            <p:cNvSpPr/>
            <p:nvPr/>
          </p:nvSpPr>
          <p:spPr>
            <a:xfrm flipH="1">
              <a:off x="1705825" y="44452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6"/>
            <p:cNvSpPr/>
            <p:nvPr/>
          </p:nvSpPr>
          <p:spPr>
            <a:xfrm flipH="1">
              <a:off x="1855825" y="4335125"/>
              <a:ext cx="31125" cy="31950"/>
            </a:xfrm>
            <a:custGeom>
              <a:avLst/>
              <a:gdLst/>
              <a:ahLst/>
              <a:cxnLst/>
              <a:rect l="l" t="t" r="r" b="b"/>
              <a:pathLst>
                <a:path w="1245"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6"/>
            <p:cNvSpPr/>
            <p:nvPr/>
          </p:nvSpPr>
          <p:spPr>
            <a:xfrm flipH="1">
              <a:off x="1768850" y="42226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6"/>
            <p:cNvSpPr/>
            <p:nvPr/>
          </p:nvSpPr>
          <p:spPr>
            <a:xfrm flipH="1">
              <a:off x="1945175" y="4225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5" name="Google Shape;1315;p6"/>
            <p:cNvSpPr/>
            <p:nvPr/>
          </p:nvSpPr>
          <p:spPr>
            <a:xfrm flipH="1">
              <a:off x="1898900" y="4000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6" name="Google Shape;1316;p6"/>
            <p:cNvSpPr/>
            <p:nvPr/>
          </p:nvSpPr>
          <p:spPr>
            <a:xfrm flipH="1">
              <a:off x="1850225" y="4110125"/>
              <a:ext cx="31150" cy="31950"/>
            </a:xfrm>
            <a:custGeom>
              <a:avLst/>
              <a:gdLst/>
              <a:ahLst/>
              <a:cxnLst/>
              <a:rect l="l" t="t" r="r" b="b"/>
              <a:pathLst>
                <a:path w="1246" h="1278" extrusionOk="0">
                  <a:moveTo>
                    <a:pt x="1" y="1"/>
                  </a:moveTo>
                  <a:lnTo>
                    <a:pt x="1" y="1278"/>
                  </a:lnTo>
                  <a:lnTo>
                    <a:pt x="1245" y="1278"/>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6"/>
            <p:cNvSpPr/>
            <p:nvPr/>
          </p:nvSpPr>
          <p:spPr>
            <a:xfrm flipH="1">
              <a:off x="1776025" y="4749225"/>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6"/>
            <p:cNvSpPr/>
            <p:nvPr/>
          </p:nvSpPr>
          <p:spPr>
            <a:xfrm flipH="1">
              <a:off x="1962725" y="49758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6"/>
            <p:cNvSpPr/>
            <p:nvPr/>
          </p:nvSpPr>
          <p:spPr>
            <a:xfrm flipH="1">
              <a:off x="1788800" y="50340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0" name="Google Shape;1320;p6"/>
            <p:cNvSpPr/>
            <p:nvPr/>
          </p:nvSpPr>
          <p:spPr>
            <a:xfrm flipH="1">
              <a:off x="1995450" y="47492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6"/>
            <p:cNvSpPr/>
            <p:nvPr/>
          </p:nvSpPr>
          <p:spPr>
            <a:xfrm flipH="1">
              <a:off x="1902875" y="4864900"/>
              <a:ext cx="31950" cy="31950"/>
            </a:xfrm>
            <a:custGeom>
              <a:avLst/>
              <a:gdLst/>
              <a:ahLst/>
              <a:cxnLst/>
              <a:rect l="l" t="t" r="r" b="b"/>
              <a:pathLst>
                <a:path w="1278"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6"/>
            <p:cNvSpPr/>
            <p:nvPr/>
          </p:nvSpPr>
          <p:spPr>
            <a:xfrm flipH="1">
              <a:off x="1995450" y="4582475"/>
              <a:ext cx="31925" cy="31125"/>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3" name="Google Shape;1323;p6"/>
            <p:cNvSpPr/>
            <p:nvPr/>
          </p:nvSpPr>
          <p:spPr>
            <a:xfrm flipH="1">
              <a:off x="1702625" y="3897100"/>
              <a:ext cx="31950" cy="31950"/>
            </a:xfrm>
            <a:custGeom>
              <a:avLst/>
              <a:gdLst/>
              <a:ahLst/>
              <a:cxnLst/>
              <a:rect l="l" t="t" r="r" b="b"/>
              <a:pathLst>
                <a:path w="1278" h="1278" extrusionOk="0">
                  <a:moveTo>
                    <a:pt x="1" y="1"/>
                  </a:moveTo>
                  <a:lnTo>
                    <a:pt x="1" y="1277"/>
                  </a:lnTo>
                  <a:lnTo>
                    <a:pt x="1278" y="1277"/>
                  </a:lnTo>
                  <a:lnTo>
                    <a:pt x="1278"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4" name="Google Shape;1324;p6"/>
            <p:cNvSpPr/>
            <p:nvPr/>
          </p:nvSpPr>
          <p:spPr>
            <a:xfrm flipH="1">
              <a:off x="1841450" y="38939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5" name="Google Shape;1325;p6"/>
            <p:cNvSpPr/>
            <p:nvPr/>
          </p:nvSpPr>
          <p:spPr>
            <a:xfrm flipH="1">
              <a:off x="1861400" y="36689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6" name="Google Shape;1326;p6"/>
            <p:cNvSpPr/>
            <p:nvPr/>
          </p:nvSpPr>
          <p:spPr>
            <a:xfrm flipH="1">
              <a:off x="1809525" y="3502175"/>
              <a:ext cx="31950" cy="31125"/>
            </a:xfrm>
            <a:custGeom>
              <a:avLst/>
              <a:gdLst/>
              <a:ahLst/>
              <a:cxnLst/>
              <a:rect l="l" t="t" r="r" b="b"/>
              <a:pathLst>
                <a:path w="1278"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7" name="Google Shape;1327;p6"/>
            <p:cNvSpPr/>
            <p:nvPr/>
          </p:nvSpPr>
          <p:spPr>
            <a:xfrm flipH="1">
              <a:off x="1768850" y="3562000"/>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8" name="Google Shape;1328;p6"/>
            <p:cNvSpPr/>
            <p:nvPr/>
          </p:nvSpPr>
          <p:spPr>
            <a:xfrm flipH="1">
              <a:off x="1713800"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6"/>
            <p:cNvSpPr/>
            <p:nvPr/>
          </p:nvSpPr>
          <p:spPr>
            <a:xfrm flipH="1">
              <a:off x="1850225" y="3337000"/>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0" name="Google Shape;1330;p6"/>
            <p:cNvSpPr/>
            <p:nvPr/>
          </p:nvSpPr>
          <p:spPr>
            <a:xfrm flipH="1">
              <a:off x="1791975" y="3337000"/>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6"/>
            <p:cNvSpPr/>
            <p:nvPr/>
          </p:nvSpPr>
          <p:spPr>
            <a:xfrm flipH="1">
              <a:off x="1820700" y="3117600"/>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2" name="Google Shape;1332;p6"/>
            <p:cNvSpPr/>
            <p:nvPr/>
          </p:nvSpPr>
          <p:spPr>
            <a:xfrm flipH="1">
              <a:off x="1734550"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3" name="Google Shape;1333;p6"/>
            <p:cNvSpPr/>
            <p:nvPr/>
          </p:nvSpPr>
          <p:spPr>
            <a:xfrm flipH="1">
              <a:off x="1685075"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4" name="Google Shape;1334;p6"/>
            <p:cNvSpPr/>
            <p:nvPr/>
          </p:nvSpPr>
          <p:spPr>
            <a:xfrm flipH="1">
              <a:off x="1985875" y="3443925"/>
              <a:ext cx="31125" cy="31925"/>
            </a:xfrm>
            <a:custGeom>
              <a:avLst/>
              <a:gdLst/>
              <a:ahLst/>
              <a:cxnLst/>
              <a:rect l="l" t="t" r="r" b="b"/>
              <a:pathLst>
                <a:path w="1245" h="1277"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5" name="Google Shape;1335;p6"/>
            <p:cNvSpPr/>
            <p:nvPr/>
          </p:nvSpPr>
          <p:spPr>
            <a:xfrm flipH="1">
              <a:off x="1968300" y="3002700"/>
              <a:ext cx="31150" cy="31950"/>
            </a:xfrm>
            <a:custGeom>
              <a:avLst/>
              <a:gdLst/>
              <a:ahLst/>
              <a:cxnLst/>
              <a:rect l="l" t="t" r="r" b="b"/>
              <a:pathLst>
                <a:path w="1246"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6" name="Google Shape;1336;p6"/>
            <p:cNvSpPr/>
            <p:nvPr/>
          </p:nvSpPr>
          <p:spPr>
            <a:xfrm flipH="1">
              <a:off x="1916450" y="3005100"/>
              <a:ext cx="31150" cy="31950"/>
            </a:xfrm>
            <a:custGeom>
              <a:avLst/>
              <a:gdLst/>
              <a:ahLst/>
              <a:cxnLst/>
              <a:rect l="l" t="t" r="r" b="b"/>
              <a:pathLst>
                <a:path w="1246" h="1278" extrusionOk="0">
                  <a:moveTo>
                    <a:pt x="1" y="0"/>
                  </a:moveTo>
                  <a:lnTo>
                    <a:pt x="1" y="1277"/>
                  </a:lnTo>
                  <a:lnTo>
                    <a:pt x="1246" y="1277"/>
                  </a:lnTo>
                  <a:lnTo>
                    <a:pt x="1246"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6"/>
            <p:cNvSpPr/>
            <p:nvPr/>
          </p:nvSpPr>
          <p:spPr>
            <a:xfrm flipH="1">
              <a:off x="1743325" y="2725850"/>
              <a:ext cx="31125" cy="31950"/>
            </a:xfrm>
            <a:custGeom>
              <a:avLst/>
              <a:gdLst/>
              <a:ahLst/>
              <a:cxnLst/>
              <a:rect l="l" t="t" r="r" b="b"/>
              <a:pathLst>
                <a:path w="1245" h="1278"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6"/>
            <p:cNvSpPr/>
            <p:nvPr/>
          </p:nvSpPr>
          <p:spPr>
            <a:xfrm flipH="1">
              <a:off x="1803950" y="2725850"/>
              <a:ext cx="31150" cy="31950"/>
            </a:xfrm>
            <a:custGeom>
              <a:avLst/>
              <a:gdLst/>
              <a:ahLst/>
              <a:cxnLst/>
              <a:rect l="l" t="t" r="r" b="b"/>
              <a:pathLst>
                <a:path w="1246" h="1278"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6"/>
            <p:cNvSpPr/>
            <p:nvPr/>
          </p:nvSpPr>
          <p:spPr>
            <a:xfrm flipH="1">
              <a:off x="1861400" y="2725850"/>
              <a:ext cx="31925" cy="31950"/>
            </a:xfrm>
            <a:custGeom>
              <a:avLst/>
              <a:gdLst/>
              <a:ahLst/>
              <a:cxnLst/>
              <a:rect l="l" t="t" r="r" b="b"/>
              <a:pathLst>
                <a:path w="1277" h="1278"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6"/>
            <p:cNvSpPr/>
            <p:nvPr/>
          </p:nvSpPr>
          <p:spPr>
            <a:xfrm flipH="1">
              <a:off x="1852625" y="25064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6"/>
            <p:cNvSpPr/>
            <p:nvPr/>
          </p:nvSpPr>
          <p:spPr>
            <a:xfrm flipH="1">
              <a:off x="1791975" y="2506425"/>
              <a:ext cx="31950" cy="31950"/>
            </a:xfrm>
            <a:custGeom>
              <a:avLst/>
              <a:gdLst/>
              <a:ahLst/>
              <a:cxnLst/>
              <a:rect l="l" t="t" r="r" b="b"/>
              <a:pathLst>
                <a:path w="1278" h="1278" extrusionOk="0">
                  <a:moveTo>
                    <a:pt x="1" y="1"/>
                  </a:moveTo>
                  <a:lnTo>
                    <a:pt x="1"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6"/>
            <p:cNvSpPr/>
            <p:nvPr/>
          </p:nvSpPr>
          <p:spPr>
            <a:xfrm flipH="1">
              <a:off x="1907675" y="2615750"/>
              <a:ext cx="31950" cy="31925"/>
            </a:xfrm>
            <a:custGeom>
              <a:avLst/>
              <a:gdLst/>
              <a:ahLst/>
              <a:cxnLst/>
              <a:rect l="l" t="t" r="r" b="b"/>
              <a:pathLst>
                <a:path w="1278" h="1277" extrusionOk="0">
                  <a:moveTo>
                    <a:pt x="1" y="0"/>
                  </a:moveTo>
                  <a:lnTo>
                    <a:pt x="1" y="1277"/>
                  </a:lnTo>
                  <a:lnTo>
                    <a:pt x="1278" y="1277"/>
                  </a:lnTo>
                  <a:lnTo>
                    <a:pt x="1278"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6"/>
            <p:cNvSpPr/>
            <p:nvPr/>
          </p:nvSpPr>
          <p:spPr>
            <a:xfrm flipH="1">
              <a:off x="1699425" y="2945250"/>
              <a:ext cx="31950" cy="31150"/>
            </a:xfrm>
            <a:custGeom>
              <a:avLst/>
              <a:gdLst/>
              <a:ahLst/>
              <a:cxnLst/>
              <a:rect l="l" t="t" r="r" b="b"/>
              <a:pathLst>
                <a:path w="1278" h="1246" extrusionOk="0">
                  <a:moveTo>
                    <a:pt x="1" y="1"/>
                  </a:moveTo>
                  <a:lnTo>
                    <a:pt x="1" y="1246"/>
                  </a:lnTo>
                  <a:lnTo>
                    <a:pt x="1277" y="1246"/>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6"/>
            <p:cNvSpPr/>
            <p:nvPr/>
          </p:nvSpPr>
          <p:spPr>
            <a:xfrm flipH="1">
              <a:off x="1973900" y="32221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6"/>
            <p:cNvSpPr/>
            <p:nvPr/>
          </p:nvSpPr>
          <p:spPr>
            <a:xfrm flipH="1">
              <a:off x="1927625"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6"/>
            <p:cNvSpPr/>
            <p:nvPr/>
          </p:nvSpPr>
          <p:spPr>
            <a:xfrm flipH="1">
              <a:off x="1835075" y="37814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6"/>
            <p:cNvSpPr/>
            <p:nvPr/>
          </p:nvSpPr>
          <p:spPr>
            <a:xfrm flipH="1">
              <a:off x="1979475" y="3888325"/>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6"/>
            <p:cNvSpPr/>
            <p:nvPr/>
          </p:nvSpPr>
          <p:spPr>
            <a:xfrm flipH="1">
              <a:off x="1738525" y="4755600"/>
              <a:ext cx="12000" cy="23175"/>
            </a:xfrm>
            <a:custGeom>
              <a:avLst/>
              <a:gdLst/>
              <a:ahLst/>
              <a:cxnLst/>
              <a:rect l="l" t="t" r="r" b="b"/>
              <a:pathLst>
                <a:path w="480" h="927" extrusionOk="0">
                  <a:moveTo>
                    <a:pt x="1" y="1"/>
                  </a:moveTo>
                  <a:lnTo>
                    <a:pt x="1" y="926"/>
                  </a:lnTo>
                  <a:lnTo>
                    <a:pt x="479" y="926"/>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6"/>
            <p:cNvSpPr/>
            <p:nvPr/>
          </p:nvSpPr>
          <p:spPr>
            <a:xfrm flipH="1">
              <a:off x="1744900" y="4590450"/>
              <a:ext cx="11200" cy="20775"/>
            </a:xfrm>
            <a:custGeom>
              <a:avLst/>
              <a:gdLst/>
              <a:ahLst/>
              <a:cxnLst/>
              <a:rect l="l" t="t" r="r" b="b"/>
              <a:pathLst>
                <a:path w="448" h="831" extrusionOk="0">
                  <a:moveTo>
                    <a:pt x="0" y="0"/>
                  </a:moveTo>
                  <a:lnTo>
                    <a:pt x="0" y="830"/>
                  </a:lnTo>
                  <a:lnTo>
                    <a:pt x="447" y="830"/>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6"/>
            <p:cNvSpPr/>
            <p:nvPr/>
          </p:nvSpPr>
          <p:spPr>
            <a:xfrm flipH="1">
              <a:off x="1854225" y="4420500"/>
              <a:ext cx="11175" cy="26350"/>
            </a:xfrm>
            <a:custGeom>
              <a:avLst/>
              <a:gdLst/>
              <a:ahLst/>
              <a:cxnLst/>
              <a:rect l="l" t="t" r="r" b="b"/>
              <a:pathLst>
                <a:path w="447" h="1054" extrusionOk="0">
                  <a:moveTo>
                    <a:pt x="0" y="1"/>
                  </a:moveTo>
                  <a:lnTo>
                    <a:pt x="0" y="1054"/>
                  </a:lnTo>
                  <a:lnTo>
                    <a:pt x="447" y="1054"/>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6"/>
            <p:cNvSpPr/>
            <p:nvPr/>
          </p:nvSpPr>
          <p:spPr>
            <a:xfrm flipH="1">
              <a:off x="1911675" y="4336725"/>
              <a:ext cx="11975" cy="26350"/>
            </a:xfrm>
            <a:custGeom>
              <a:avLst/>
              <a:gdLst/>
              <a:ahLst/>
              <a:cxnLst/>
              <a:rect l="l" t="t" r="r" b="b"/>
              <a:pathLst>
                <a:path w="479" h="1054" extrusionOk="0">
                  <a:moveTo>
                    <a:pt x="0" y="1"/>
                  </a:moveTo>
                  <a:lnTo>
                    <a:pt x="0" y="1054"/>
                  </a:lnTo>
                  <a:lnTo>
                    <a:pt x="479" y="1054"/>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6"/>
            <p:cNvSpPr/>
            <p:nvPr/>
          </p:nvSpPr>
          <p:spPr>
            <a:xfrm flipH="1">
              <a:off x="1998625" y="4224225"/>
              <a:ext cx="11200" cy="28750"/>
            </a:xfrm>
            <a:custGeom>
              <a:avLst/>
              <a:gdLst/>
              <a:ahLst/>
              <a:cxnLst/>
              <a:rect l="l" t="t" r="r" b="b"/>
              <a:pathLst>
                <a:path w="448" h="1150" extrusionOk="0">
                  <a:moveTo>
                    <a:pt x="1" y="1"/>
                  </a:moveTo>
                  <a:lnTo>
                    <a:pt x="1" y="1150"/>
                  </a:lnTo>
                  <a:lnTo>
                    <a:pt x="447" y="1150"/>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6"/>
            <p:cNvSpPr/>
            <p:nvPr/>
          </p:nvSpPr>
          <p:spPr>
            <a:xfrm flipH="1">
              <a:off x="1851025" y="4004825"/>
              <a:ext cx="12000" cy="23150"/>
            </a:xfrm>
            <a:custGeom>
              <a:avLst/>
              <a:gdLst/>
              <a:ahLst/>
              <a:cxnLst/>
              <a:rect l="l" t="t" r="r" b="b"/>
              <a:pathLst>
                <a:path w="480" h="926" extrusionOk="0">
                  <a:moveTo>
                    <a:pt x="1" y="0"/>
                  </a:moveTo>
                  <a:lnTo>
                    <a:pt x="1" y="926"/>
                  </a:lnTo>
                  <a:lnTo>
                    <a:pt x="479" y="926"/>
                  </a:lnTo>
                  <a:lnTo>
                    <a:pt x="479"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4" name="Google Shape;1354;p6"/>
            <p:cNvSpPr/>
            <p:nvPr/>
          </p:nvSpPr>
          <p:spPr>
            <a:xfrm flipH="1">
              <a:off x="1819900" y="4004825"/>
              <a:ext cx="11200" cy="23150"/>
            </a:xfrm>
            <a:custGeom>
              <a:avLst/>
              <a:gdLst/>
              <a:ahLst/>
              <a:cxnLst/>
              <a:rect l="l" t="t" r="r" b="b"/>
              <a:pathLst>
                <a:path w="448" h="926" extrusionOk="0">
                  <a:moveTo>
                    <a:pt x="0" y="0"/>
                  </a:moveTo>
                  <a:lnTo>
                    <a:pt x="0" y="926"/>
                  </a:lnTo>
                  <a:lnTo>
                    <a:pt x="447" y="926"/>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5" name="Google Shape;1355;p6"/>
            <p:cNvSpPr/>
            <p:nvPr/>
          </p:nvSpPr>
          <p:spPr>
            <a:xfrm flipH="1">
              <a:off x="1822300" y="3673700"/>
              <a:ext cx="14400" cy="23175"/>
            </a:xfrm>
            <a:custGeom>
              <a:avLst/>
              <a:gdLst/>
              <a:ahLst/>
              <a:cxnLst/>
              <a:rect l="l" t="t" r="r" b="b"/>
              <a:pathLst>
                <a:path w="576" h="927" extrusionOk="0">
                  <a:moveTo>
                    <a:pt x="1" y="1"/>
                  </a:moveTo>
                  <a:lnTo>
                    <a:pt x="1" y="926"/>
                  </a:lnTo>
                  <a:lnTo>
                    <a:pt x="575" y="926"/>
                  </a:lnTo>
                  <a:lnTo>
                    <a:pt x="57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6" name="Google Shape;1356;p6"/>
            <p:cNvSpPr/>
            <p:nvPr/>
          </p:nvSpPr>
          <p:spPr>
            <a:xfrm flipH="1">
              <a:off x="1790400" y="3667325"/>
              <a:ext cx="14375" cy="31925"/>
            </a:xfrm>
            <a:custGeom>
              <a:avLst/>
              <a:gdLst/>
              <a:ahLst/>
              <a:cxnLst/>
              <a:rect l="l" t="t" r="r" b="b"/>
              <a:pathLst>
                <a:path w="575" h="1277" extrusionOk="0">
                  <a:moveTo>
                    <a:pt x="1" y="0"/>
                  </a:moveTo>
                  <a:lnTo>
                    <a:pt x="1" y="1277"/>
                  </a:lnTo>
                  <a:lnTo>
                    <a:pt x="575" y="1277"/>
                  </a:lnTo>
                  <a:lnTo>
                    <a:pt x="57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7" name="Google Shape;1357;p6"/>
            <p:cNvSpPr/>
            <p:nvPr/>
          </p:nvSpPr>
          <p:spPr>
            <a:xfrm flipH="1">
              <a:off x="1761675" y="3338600"/>
              <a:ext cx="8800" cy="28750"/>
            </a:xfrm>
            <a:custGeom>
              <a:avLst/>
              <a:gdLst/>
              <a:ahLst/>
              <a:cxnLst/>
              <a:rect l="l" t="t" r="r" b="b"/>
              <a:pathLst>
                <a:path w="352" h="1150" extrusionOk="0">
                  <a:moveTo>
                    <a:pt x="1" y="1"/>
                  </a:moveTo>
                  <a:lnTo>
                    <a:pt x="1" y="1150"/>
                  </a:lnTo>
                  <a:lnTo>
                    <a:pt x="352" y="1150"/>
                  </a:lnTo>
                  <a:lnTo>
                    <a:pt x="35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6"/>
            <p:cNvSpPr/>
            <p:nvPr/>
          </p:nvSpPr>
          <p:spPr>
            <a:xfrm flipH="1">
              <a:off x="1926025" y="3231700"/>
              <a:ext cx="17575" cy="23150"/>
            </a:xfrm>
            <a:custGeom>
              <a:avLst/>
              <a:gdLst/>
              <a:ahLst/>
              <a:cxnLst/>
              <a:rect l="l" t="t" r="r" b="b"/>
              <a:pathLst>
                <a:path w="703" h="926" extrusionOk="0">
                  <a:moveTo>
                    <a:pt x="0" y="0"/>
                  </a:moveTo>
                  <a:lnTo>
                    <a:pt x="0" y="926"/>
                  </a:lnTo>
                  <a:lnTo>
                    <a:pt x="703" y="926"/>
                  </a:lnTo>
                  <a:lnTo>
                    <a:pt x="703"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6"/>
            <p:cNvSpPr/>
            <p:nvPr/>
          </p:nvSpPr>
          <p:spPr>
            <a:xfrm flipH="1">
              <a:off x="1802350" y="2847925"/>
              <a:ext cx="14400" cy="20775"/>
            </a:xfrm>
            <a:custGeom>
              <a:avLst/>
              <a:gdLst/>
              <a:ahLst/>
              <a:cxnLst/>
              <a:rect l="l" t="t" r="r" b="b"/>
              <a:pathLst>
                <a:path w="576" h="831" extrusionOk="0">
                  <a:moveTo>
                    <a:pt x="1" y="0"/>
                  </a:moveTo>
                  <a:lnTo>
                    <a:pt x="1" y="830"/>
                  </a:lnTo>
                  <a:lnTo>
                    <a:pt x="575" y="830"/>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6"/>
            <p:cNvSpPr/>
            <p:nvPr/>
          </p:nvSpPr>
          <p:spPr>
            <a:xfrm flipH="1">
              <a:off x="1998625" y="2565475"/>
              <a:ext cx="16775" cy="19975"/>
            </a:xfrm>
            <a:custGeom>
              <a:avLst/>
              <a:gdLst/>
              <a:ahLst/>
              <a:cxnLst/>
              <a:rect l="l" t="t" r="r" b="b"/>
              <a:pathLst>
                <a:path w="671" h="799" extrusionOk="0">
                  <a:moveTo>
                    <a:pt x="0" y="1"/>
                  </a:moveTo>
                  <a:lnTo>
                    <a:pt x="0" y="798"/>
                  </a:lnTo>
                  <a:lnTo>
                    <a:pt x="670" y="798"/>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6"/>
            <p:cNvSpPr/>
            <p:nvPr/>
          </p:nvSpPr>
          <p:spPr>
            <a:xfrm flipH="1">
              <a:off x="1998625" y="2346075"/>
              <a:ext cx="14400" cy="23150"/>
            </a:xfrm>
            <a:custGeom>
              <a:avLst/>
              <a:gdLst/>
              <a:ahLst/>
              <a:cxnLst/>
              <a:rect l="l" t="t" r="r" b="b"/>
              <a:pathLst>
                <a:path w="576" h="926" extrusionOk="0">
                  <a:moveTo>
                    <a:pt x="1" y="0"/>
                  </a:moveTo>
                  <a:lnTo>
                    <a:pt x="1" y="926"/>
                  </a:lnTo>
                  <a:lnTo>
                    <a:pt x="575" y="926"/>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6"/>
            <p:cNvSpPr/>
            <p:nvPr/>
          </p:nvSpPr>
          <p:spPr>
            <a:xfrm flipH="1">
              <a:off x="1975500" y="2337300"/>
              <a:ext cx="11175" cy="28750"/>
            </a:xfrm>
            <a:custGeom>
              <a:avLst/>
              <a:gdLst/>
              <a:ahLst/>
              <a:cxnLst/>
              <a:rect l="l" t="t" r="r" b="b"/>
              <a:pathLst>
                <a:path w="447" h="1150" extrusionOk="0">
                  <a:moveTo>
                    <a:pt x="0" y="0"/>
                  </a:moveTo>
                  <a:lnTo>
                    <a:pt x="0" y="1149"/>
                  </a:lnTo>
                  <a:lnTo>
                    <a:pt x="447" y="1149"/>
                  </a:lnTo>
                  <a:lnTo>
                    <a:pt x="44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6"/>
            <p:cNvSpPr/>
            <p:nvPr/>
          </p:nvSpPr>
          <p:spPr>
            <a:xfrm flipH="1">
              <a:off x="1894900" y="2231175"/>
              <a:ext cx="14400" cy="19975"/>
            </a:xfrm>
            <a:custGeom>
              <a:avLst/>
              <a:gdLst/>
              <a:ahLst/>
              <a:cxnLst/>
              <a:rect l="l" t="t" r="r" b="b"/>
              <a:pathLst>
                <a:path w="576" h="799" extrusionOk="0">
                  <a:moveTo>
                    <a:pt x="1" y="0"/>
                  </a:moveTo>
                  <a:lnTo>
                    <a:pt x="1" y="798"/>
                  </a:lnTo>
                  <a:lnTo>
                    <a:pt x="575" y="798"/>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6"/>
            <p:cNvSpPr/>
            <p:nvPr/>
          </p:nvSpPr>
          <p:spPr>
            <a:xfrm flipH="1">
              <a:off x="1863000" y="2227975"/>
              <a:ext cx="16775" cy="26375"/>
            </a:xfrm>
            <a:custGeom>
              <a:avLst/>
              <a:gdLst/>
              <a:ahLst/>
              <a:cxnLst/>
              <a:rect l="l" t="t" r="r" b="b"/>
              <a:pathLst>
                <a:path w="671" h="1055" extrusionOk="0">
                  <a:moveTo>
                    <a:pt x="1" y="1"/>
                  </a:moveTo>
                  <a:lnTo>
                    <a:pt x="1" y="1054"/>
                  </a:lnTo>
                  <a:lnTo>
                    <a:pt x="671" y="1054"/>
                  </a:lnTo>
                  <a:lnTo>
                    <a:pt x="671"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6"/>
            <p:cNvSpPr/>
            <p:nvPr/>
          </p:nvSpPr>
          <p:spPr>
            <a:xfrm flipH="1">
              <a:off x="1811125" y="2285425"/>
              <a:ext cx="16775" cy="29550"/>
            </a:xfrm>
            <a:custGeom>
              <a:avLst/>
              <a:gdLst/>
              <a:ahLst/>
              <a:cxnLst/>
              <a:rect l="l" t="t" r="r" b="b"/>
              <a:pathLst>
                <a:path w="671" h="1182" extrusionOk="0">
                  <a:moveTo>
                    <a:pt x="0" y="1"/>
                  </a:moveTo>
                  <a:lnTo>
                    <a:pt x="0" y="1182"/>
                  </a:lnTo>
                  <a:lnTo>
                    <a:pt x="670" y="1182"/>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6"/>
            <p:cNvSpPr/>
            <p:nvPr/>
          </p:nvSpPr>
          <p:spPr>
            <a:xfrm flipH="1">
              <a:off x="1776025" y="2288625"/>
              <a:ext cx="17575" cy="23150"/>
            </a:xfrm>
            <a:custGeom>
              <a:avLst/>
              <a:gdLst/>
              <a:ahLst/>
              <a:cxnLst/>
              <a:rect l="l" t="t" r="r" b="b"/>
              <a:pathLst>
                <a:path w="703" h="926" extrusionOk="0">
                  <a:moveTo>
                    <a:pt x="0" y="0"/>
                  </a:moveTo>
                  <a:lnTo>
                    <a:pt x="0" y="926"/>
                  </a:lnTo>
                  <a:lnTo>
                    <a:pt x="702" y="926"/>
                  </a:lnTo>
                  <a:lnTo>
                    <a:pt x="70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6"/>
            <p:cNvSpPr/>
            <p:nvPr/>
          </p:nvSpPr>
          <p:spPr>
            <a:xfrm flipH="1">
              <a:off x="2005000" y="4555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8" name="Google Shape;1368;p6"/>
            <p:cNvSpPr/>
            <p:nvPr/>
          </p:nvSpPr>
          <p:spPr>
            <a:xfrm flipH="1">
              <a:off x="2005000" y="4599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69" name="Google Shape;1369;p6"/>
          <p:cNvGrpSpPr/>
          <p:nvPr/>
        </p:nvGrpSpPr>
        <p:grpSpPr>
          <a:xfrm flipH="1">
            <a:off x="565283" y="3783778"/>
            <a:ext cx="584003" cy="3070421"/>
            <a:chOff x="844925" y="2427450"/>
            <a:chExt cx="507475" cy="2668075"/>
          </a:xfrm>
        </p:grpSpPr>
        <p:sp>
          <p:nvSpPr>
            <p:cNvPr id="1370" name="Google Shape;1370;p6"/>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6"/>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2" name="Google Shape;1372;p6"/>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3" name="Google Shape;1373;p6"/>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6"/>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6"/>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6"/>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6"/>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6"/>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6"/>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6"/>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6"/>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6"/>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6"/>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4" name="Google Shape;1384;p6"/>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6"/>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86" name="Google Shape;1386;p6"/>
          <p:cNvGrpSpPr/>
          <p:nvPr/>
        </p:nvGrpSpPr>
        <p:grpSpPr>
          <a:xfrm>
            <a:off x="1273085" y="5538507"/>
            <a:ext cx="1408611" cy="1315691"/>
            <a:chOff x="10401889" y="8377919"/>
            <a:chExt cx="1056458" cy="986768"/>
          </a:xfrm>
        </p:grpSpPr>
        <p:sp>
          <p:nvSpPr>
            <p:cNvPr id="1387" name="Google Shape;1387;p6"/>
            <p:cNvSpPr/>
            <p:nvPr/>
          </p:nvSpPr>
          <p:spPr>
            <a:xfrm flipH="1">
              <a:off x="10556597" y="9152158"/>
              <a:ext cx="747708" cy="212529"/>
            </a:xfrm>
            <a:custGeom>
              <a:avLst/>
              <a:gdLst/>
              <a:ahLst/>
              <a:cxnLst/>
              <a:rect l="l" t="t" r="r" b="b"/>
              <a:pathLst>
                <a:path w="23561" h="6697" extrusionOk="0">
                  <a:moveTo>
                    <a:pt x="1" y="1"/>
                  </a:moveTo>
                  <a:lnTo>
                    <a:pt x="858" y="6696"/>
                  </a:lnTo>
                  <a:lnTo>
                    <a:pt x="22703" y="6696"/>
                  </a:lnTo>
                  <a:lnTo>
                    <a:pt x="23561"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6"/>
            <p:cNvSpPr/>
            <p:nvPr/>
          </p:nvSpPr>
          <p:spPr>
            <a:xfrm flipH="1">
              <a:off x="10563230" y="8944325"/>
              <a:ext cx="734443" cy="83050"/>
            </a:xfrm>
            <a:custGeom>
              <a:avLst/>
              <a:gdLst/>
              <a:ahLst/>
              <a:cxnLst/>
              <a:rect l="l" t="t" r="r" b="b"/>
              <a:pathLst>
                <a:path w="23143" h="2617" extrusionOk="0">
                  <a:moveTo>
                    <a:pt x="2742" y="1"/>
                  </a:moveTo>
                  <a:cubicBezTo>
                    <a:pt x="2574" y="1298"/>
                    <a:pt x="1" y="2616"/>
                    <a:pt x="1" y="2616"/>
                  </a:cubicBezTo>
                  <a:lnTo>
                    <a:pt x="23142" y="2616"/>
                  </a:lnTo>
                  <a:cubicBezTo>
                    <a:pt x="23142" y="2616"/>
                    <a:pt x="20569" y="1298"/>
                    <a:pt x="2040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6"/>
            <p:cNvSpPr/>
            <p:nvPr/>
          </p:nvSpPr>
          <p:spPr>
            <a:xfrm flipH="1">
              <a:off x="10401889" y="9014714"/>
              <a:ext cx="1056458" cy="142807"/>
            </a:xfrm>
            <a:custGeom>
              <a:avLst/>
              <a:gdLst/>
              <a:ahLst/>
              <a:cxnLst/>
              <a:rect l="l" t="t" r="r" b="b"/>
              <a:pathLst>
                <a:path w="33290" h="4500" extrusionOk="0">
                  <a:moveTo>
                    <a:pt x="0" y="1"/>
                  </a:moveTo>
                  <a:lnTo>
                    <a:pt x="4813" y="4499"/>
                  </a:lnTo>
                  <a:lnTo>
                    <a:pt x="28456" y="4499"/>
                  </a:lnTo>
                  <a:lnTo>
                    <a:pt x="33290"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6"/>
            <p:cNvSpPr/>
            <p:nvPr/>
          </p:nvSpPr>
          <p:spPr>
            <a:xfrm flipH="1">
              <a:off x="10647550" y="8784984"/>
              <a:ext cx="565772" cy="63756"/>
            </a:xfrm>
            <a:custGeom>
              <a:avLst/>
              <a:gdLst/>
              <a:ahLst/>
              <a:cxnLst/>
              <a:rect l="l" t="t" r="r" b="b"/>
              <a:pathLst>
                <a:path w="17828" h="2009" extrusionOk="0">
                  <a:moveTo>
                    <a:pt x="2323" y="0"/>
                  </a:moveTo>
                  <a:cubicBezTo>
                    <a:pt x="2197" y="1004"/>
                    <a:pt x="0" y="2009"/>
                    <a:pt x="0" y="2009"/>
                  </a:cubicBezTo>
                  <a:lnTo>
                    <a:pt x="17827" y="2009"/>
                  </a:lnTo>
                  <a:cubicBezTo>
                    <a:pt x="17827" y="2009"/>
                    <a:pt x="15630" y="1004"/>
                    <a:pt x="1550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6"/>
            <p:cNvSpPr/>
            <p:nvPr/>
          </p:nvSpPr>
          <p:spPr>
            <a:xfrm flipH="1">
              <a:off x="10523402" y="8838743"/>
              <a:ext cx="814098" cy="110279"/>
            </a:xfrm>
            <a:custGeom>
              <a:avLst/>
              <a:gdLst/>
              <a:ahLst/>
              <a:cxnLst/>
              <a:rect l="l" t="t" r="r" b="b"/>
              <a:pathLst>
                <a:path w="25653" h="3475" extrusionOk="0">
                  <a:moveTo>
                    <a:pt x="0" y="1"/>
                  </a:moveTo>
                  <a:lnTo>
                    <a:pt x="3704" y="3474"/>
                  </a:lnTo>
                  <a:lnTo>
                    <a:pt x="21949" y="3474"/>
                  </a:lnTo>
                  <a:lnTo>
                    <a:pt x="2565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6"/>
            <p:cNvSpPr/>
            <p:nvPr/>
          </p:nvSpPr>
          <p:spPr>
            <a:xfrm flipH="1">
              <a:off x="10698040" y="8654172"/>
              <a:ext cx="464823" cy="52490"/>
            </a:xfrm>
            <a:custGeom>
              <a:avLst/>
              <a:gdLst/>
              <a:ahLst/>
              <a:cxnLst/>
              <a:rect l="l" t="t" r="r" b="b"/>
              <a:pathLst>
                <a:path w="14647" h="1654" extrusionOk="0">
                  <a:moveTo>
                    <a:pt x="1904" y="0"/>
                  </a:moveTo>
                  <a:cubicBezTo>
                    <a:pt x="1800" y="816"/>
                    <a:pt x="0" y="1653"/>
                    <a:pt x="0" y="1653"/>
                  </a:cubicBezTo>
                  <a:lnTo>
                    <a:pt x="14647" y="1653"/>
                  </a:lnTo>
                  <a:cubicBezTo>
                    <a:pt x="14647" y="1653"/>
                    <a:pt x="12847" y="816"/>
                    <a:pt x="1274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6"/>
            <p:cNvSpPr/>
            <p:nvPr/>
          </p:nvSpPr>
          <p:spPr>
            <a:xfrm flipH="1">
              <a:off x="10595758" y="8698665"/>
              <a:ext cx="668688" cy="90318"/>
            </a:xfrm>
            <a:custGeom>
              <a:avLst/>
              <a:gdLst/>
              <a:ahLst/>
              <a:cxnLst/>
              <a:rect l="l" t="t" r="r" b="b"/>
              <a:pathLst>
                <a:path w="21071" h="2846" extrusionOk="0">
                  <a:moveTo>
                    <a:pt x="0" y="0"/>
                  </a:moveTo>
                  <a:lnTo>
                    <a:pt x="3034" y="2846"/>
                  </a:lnTo>
                  <a:lnTo>
                    <a:pt x="18015" y="2846"/>
                  </a:lnTo>
                  <a:lnTo>
                    <a:pt x="21070"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6"/>
            <p:cNvSpPr/>
            <p:nvPr/>
          </p:nvSpPr>
          <p:spPr>
            <a:xfrm flipH="1">
              <a:off x="10758463" y="8549256"/>
              <a:ext cx="343976" cy="107582"/>
            </a:xfrm>
            <a:custGeom>
              <a:avLst/>
              <a:gdLst/>
              <a:ahLst/>
              <a:cxnLst/>
              <a:rect l="l" t="t" r="r" b="b"/>
              <a:pathLst>
                <a:path w="10839" h="3390" extrusionOk="0">
                  <a:moveTo>
                    <a:pt x="0" y="0"/>
                  </a:moveTo>
                  <a:lnTo>
                    <a:pt x="0" y="3390"/>
                  </a:lnTo>
                  <a:lnTo>
                    <a:pt x="10839" y="3390"/>
                  </a:lnTo>
                  <a:lnTo>
                    <a:pt x="1083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6"/>
            <p:cNvSpPr/>
            <p:nvPr/>
          </p:nvSpPr>
          <p:spPr>
            <a:xfrm flipH="1">
              <a:off x="10671478" y="8377919"/>
              <a:ext cx="517280" cy="192600"/>
            </a:xfrm>
            <a:custGeom>
              <a:avLst/>
              <a:gdLst/>
              <a:ahLst/>
              <a:cxnLst/>
              <a:rect l="l" t="t" r="r" b="b"/>
              <a:pathLst>
                <a:path w="16300" h="6069" extrusionOk="0">
                  <a:moveTo>
                    <a:pt x="8181" y="1"/>
                  </a:moveTo>
                  <a:cubicBezTo>
                    <a:pt x="8181" y="3495"/>
                    <a:pt x="0" y="6069"/>
                    <a:pt x="0" y="6069"/>
                  </a:cubicBezTo>
                  <a:lnTo>
                    <a:pt x="16300" y="6069"/>
                  </a:lnTo>
                  <a:cubicBezTo>
                    <a:pt x="16300" y="6069"/>
                    <a:pt x="8181" y="3537"/>
                    <a:pt x="8181" y="1"/>
                  </a:cubicBez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6"/>
            <p:cNvSpPr/>
            <p:nvPr/>
          </p:nvSpPr>
          <p:spPr>
            <a:xfrm flipH="1">
              <a:off x="11160832"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6"/>
            <p:cNvSpPr/>
            <p:nvPr/>
          </p:nvSpPr>
          <p:spPr>
            <a:xfrm flipH="1">
              <a:off x="11058581"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6"/>
            <p:cNvSpPr/>
            <p:nvPr/>
          </p:nvSpPr>
          <p:spPr>
            <a:xfrm flipH="1">
              <a:off x="10956331" y="9186686"/>
              <a:ext cx="52490" cy="80385"/>
            </a:xfrm>
            <a:custGeom>
              <a:avLst/>
              <a:gdLst/>
              <a:ahLst/>
              <a:cxnLst/>
              <a:rect l="l" t="t" r="r" b="b"/>
              <a:pathLst>
                <a:path w="1654" h="2533" extrusionOk="0">
                  <a:moveTo>
                    <a:pt x="1" y="1"/>
                  </a:moveTo>
                  <a:lnTo>
                    <a:pt x="1" y="2533"/>
                  </a:lnTo>
                  <a:lnTo>
                    <a:pt x="1654" y="2533"/>
                  </a:lnTo>
                  <a:lnTo>
                    <a:pt x="165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6"/>
            <p:cNvSpPr/>
            <p:nvPr/>
          </p:nvSpPr>
          <p:spPr>
            <a:xfrm flipH="1">
              <a:off x="10854081" y="9186686"/>
              <a:ext cx="53156" cy="80385"/>
            </a:xfrm>
            <a:custGeom>
              <a:avLst/>
              <a:gdLst/>
              <a:ahLst/>
              <a:cxnLst/>
              <a:rect l="l" t="t" r="r" b="b"/>
              <a:pathLst>
                <a:path w="1675" h="2533" extrusionOk="0">
                  <a:moveTo>
                    <a:pt x="1" y="1"/>
                  </a:moveTo>
                  <a:lnTo>
                    <a:pt x="1" y="2533"/>
                  </a:lnTo>
                  <a:lnTo>
                    <a:pt x="1675" y="2533"/>
                  </a:lnTo>
                  <a:lnTo>
                    <a:pt x="16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6"/>
            <p:cNvSpPr/>
            <p:nvPr/>
          </p:nvSpPr>
          <p:spPr>
            <a:xfrm flipH="1">
              <a:off x="10751799" y="9186686"/>
              <a:ext cx="53156" cy="80385"/>
            </a:xfrm>
            <a:custGeom>
              <a:avLst/>
              <a:gdLst/>
              <a:ahLst/>
              <a:cxnLst/>
              <a:rect l="l" t="t" r="r" b="b"/>
              <a:pathLst>
                <a:path w="1675" h="2533" extrusionOk="0">
                  <a:moveTo>
                    <a:pt x="0" y="1"/>
                  </a:moveTo>
                  <a:lnTo>
                    <a:pt x="0" y="2533"/>
                  </a:lnTo>
                  <a:lnTo>
                    <a:pt x="1674" y="2533"/>
                  </a:lnTo>
                  <a:lnTo>
                    <a:pt x="167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6"/>
            <p:cNvSpPr/>
            <p:nvPr/>
          </p:nvSpPr>
          <p:spPr>
            <a:xfrm flipH="1">
              <a:off x="10650215"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02" name="Google Shape;1402;p6"/>
          <p:cNvSpPr txBox="1">
            <a:spLocks noGrp="1"/>
          </p:cNvSpPr>
          <p:nvPr>
            <p:ph type="title"/>
          </p:nvPr>
        </p:nvSpPr>
        <p:spPr>
          <a:xfrm>
            <a:off x="2809200" y="597408"/>
            <a:ext cx="843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1403" name="Google Shape;1403;p6"/>
          <p:cNvGrpSpPr/>
          <p:nvPr/>
        </p:nvGrpSpPr>
        <p:grpSpPr>
          <a:xfrm>
            <a:off x="10240465" y="1787911"/>
            <a:ext cx="1399689" cy="600596"/>
            <a:chOff x="717275" y="488800"/>
            <a:chExt cx="415700" cy="180975"/>
          </a:xfrm>
        </p:grpSpPr>
        <p:sp>
          <p:nvSpPr>
            <p:cNvPr id="1404" name="Google Shape;1404;p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64291862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428"/>
        <p:cNvGrpSpPr/>
        <p:nvPr/>
      </p:nvGrpSpPr>
      <p:grpSpPr>
        <a:xfrm>
          <a:off x="0" y="0"/>
          <a:ext cx="0" cy="0"/>
          <a:chOff x="0" y="0"/>
          <a:chExt cx="0" cy="0"/>
        </a:xfrm>
      </p:grpSpPr>
      <p:sp>
        <p:nvSpPr>
          <p:cNvPr id="2429" name="Google Shape;2429;p22"/>
          <p:cNvSpPr/>
          <p:nvPr/>
        </p:nvSpPr>
        <p:spPr>
          <a:xfrm flipH="1">
            <a:off x="-680404" y="-5967"/>
            <a:ext cx="3489600" cy="6858000"/>
          </a:xfrm>
          <a:prstGeom prst="rect">
            <a:avLst/>
          </a:pr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22"/>
          <p:cNvSpPr/>
          <p:nvPr/>
        </p:nvSpPr>
        <p:spPr>
          <a:xfrm flipH="1">
            <a:off x="-1128273" y="617734"/>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31" name="Google Shape;2431;p22"/>
          <p:cNvGrpSpPr/>
          <p:nvPr/>
        </p:nvGrpSpPr>
        <p:grpSpPr>
          <a:xfrm>
            <a:off x="914406" y="817090"/>
            <a:ext cx="1607817" cy="656143"/>
            <a:chOff x="717275" y="488800"/>
            <a:chExt cx="415700" cy="180975"/>
          </a:xfrm>
        </p:grpSpPr>
        <p:sp>
          <p:nvSpPr>
            <p:cNvPr id="2432" name="Google Shape;2432;p22"/>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22"/>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22"/>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22"/>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22"/>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37" name="Google Shape;2437;p22"/>
          <p:cNvSpPr txBox="1">
            <a:spLocks noGrp="1"/>
          </p:cNvSpPr>
          <p:nvPr>
            <p:ph type="title" hasCustomPrompt="1"/>
          </p:nvPr>
        </p:nvSpPr>
        <p:spPr>
          <a:xfrm>
            <a:off x="3707900" y="1016000"/>
            <a:ext cx="7057600" cy="103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2438" name="Google Shape;2438;p22"/>
          <p:cNvSpPr txBox="1">
            <a:spLocks noGrp="1"/>
          </p:cNvSpPr>
          <p:nvPr>
            <p:ph type="subTitle" idx="1"/>
          </p:nvPr>
        </p:nvSpPr>
        <p:spPr>
          <a:xfrm>
            <a:off x="3707933" y="1787467"/>
            <a:ext cx="7057600" cy="65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439" name="Google Shape;2439;p22"/>
          <p:cNvSpPr txBox="1">
            <a:spLocks noGrp="1"/>
          </p:cNvSpPr>
          <p:nvPr>
            <p:ph type="title" idx="2" hasCustomPrompt="1"/>
          </p:nvPr>
        </p:nvSpPr>
        <p:spPr>
          <a:xfrm>
            <a:off x="3707900" y="2849867"/>
            <a:ext cx="7057600" cy="103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2440" name="Google Shape;2440;p22"/>
          <p:cNvSpPr txBox="1">
            <a:spLocks noGrp="1"/>
          </p:cNvSpPr>
          <p:nvPr>
            <p:ph type="subTitle" idx="3"/>
          </p:nvPr>
        </p:nvSpPr>
        <p:spPr>
          <a:xfrm>
            <a:off x="3707933" y="3621333"/>
            <a:ext cx="7057600" cy="65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441" name="Google Shape;2441;p22"/>
          <p:cNvSpPr txBox="1">
            <a:spLocks noGrp="1"/>
          </p:cNvSpPr>
          <p:nvPr>
            <p:ph type="title" idx="4" hasCustomPrompt="1"/>
          </p:nvPr>
        </p:nvSpPr>
        <p:spPr>
          <a:xfrm>
            <a:off x="3707900" y="4683733"/>
            <a:ext cx="7057600" cy="103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2442" name="Google Shape;2442;p22"/>
          <p:cNvSpPr txBox="1">
            <a:spLocks noGrp="1"/>
          </p:cNvSpPr>
          <p:nvPr>
            <p:ph type="subTitle" idx="5"/>
          </p:nvPr>
        </p:nvSpPr>
        <p:spPr>
          <a:xfrm>
            <a:off x="3707933" y="5455200"/>
            <a:ext cx="7057600" cy="65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443" name="Google Shape;2443;p22"/>
          <p:cNvSpPr/>
          <p:nvPr/>
        </p:nvSpPr>
        <p:spPr>
          <a:xfrm>
            <a:off x="-3839637" y="37635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44" name="Google Shape;2444;p22"/>
          <p:cNvGrpSpPr/>
          <p:nvPr/>
        </p:nvGrpSpPr>
        <p:grpSpPr>
          <a:xfrm flipH="1">
            <a:off x="1426483" y="2443480"/>
            <a:ext cx="603460" cy="5055651"/>
            <a:chOff x="153175" y="308325"/>
            <a:chExt cx="599225" cy="5020175"/>
          </a:xfrm>
        </p:grpSpPr>
        <p:sp>
          <p:nvSpPr>
            <p:cNvPr id="2445" name="Google Shape;2445;p22"/>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22"/>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22"/>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22"/>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22"/>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22"/>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22"/>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22"/>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22"/>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22"/>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22"/>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22"/>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22"/>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22"/>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22"/>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22"/>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22"/>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22"/>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22"/>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22"/>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22"/>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22"/>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22"/>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22"/>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22"/>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22"/>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22"/>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22"/>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22"/>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22"/>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22"/>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22"/>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22"/>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22"/>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22"/>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22"/>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2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22"/>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22"/>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22"/>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22"/>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22"/>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22"/>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22"/>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22"/>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22"/>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22"/>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22"/>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22"/>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22"/>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22"/>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22"/>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22"/>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22"/>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22"/>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22"/>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22"/>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22"/>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22"/>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22"/>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22"/>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22"/>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22"/>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22"/>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22"/>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22"/>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22"/>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22"/>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22"/>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22"/>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22"/>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22"/>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22"/>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22"/>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22"/>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22"/>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22"/>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22"/>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22"/>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22"/>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22"/>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22"/>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22"/>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22"/>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22"/>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22"/>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22"/>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22"/>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22"/>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22"/>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22"/>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22"/>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22"/>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22"/>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22"/>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22"/>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22"/>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22"/>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22"/>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22"/>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2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22"/>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22"/>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22"/>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22"/>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22"/>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22"/>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22"/>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22"/>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22"/>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22"/>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22"/>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22"/>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22"/>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22"/>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22"/>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22"/>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22"/>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22"/>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22"/>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22"/>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22"/>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22"/>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22"/>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14166871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569"/>
        <p:cNvGrpSpPr/>
        <p:nvPr/>
      </p:nvGrpSpPr>
      <p:grpSpPr>
        <a:xfrm>
          <a:off x="0" y="0"/>
          <a:ext cx="0" cy="0"/>
          <a:chOff x="0" y="0"/>
          <a:chExt cx="0" cy="0"/>
        </a:xfrm>
      </p:grpSpPr>
      <p:sp>
        <p:nvSpPr>
          <p:cNvPr id="2570" name="Google Shape;2570;p23"/>
          <p:cNvSpPr txBox="1">
            <a:spLocks noGrp="1"/>
          </p:cNvSpPr>
          <p:nvPr>
            <p:ph type="title"/>
          </p:nvPr>
        </p:nvSpPr>
        <p:spPr>
          <a:xfrm>
            <a:off x="1423467" y="2012967"/>
            <a:ext cx="3913600" cy="186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571" name="Google Shape;2571;p23"/>
          <p:cNvSpPr txBox="1">
            <a:spLocks noGrp="1"/>
          </p:cNvSpPr>
          <p:nvPr>
            <p:ph type="subTitle" idx="1"/>
          </p:nvPr>
        </p:nvSpPr>
        <p:spPr>
          <a:xfrm>
            <a:off x="1426467" y="4000500"/>
            <a:ext cx="3907600" cy="901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600"/>
              <a:buNone/>
              <a:defRPr sz="2133"/>
            </a:lvl2pPr>
            <a:lvl3pPr lvl="2">
              <a:spcBef>
                <a:spcPts val="2133"/>
              </a:spcBef>
              <a:spcAft>
                <a:spcPts val="0"/>
              </a:spcAft>
              <a:buSzPts val="1600"/>
              <a:buNone/>
              <a:defRPr sz="2133"/>
            </a:lvl3pPr>
            <a:lvl4pPr lvl="3">
              <a:spcBef>
                <a:spcPts val="2133"/>
              </a:spcBef>
              <a:spcAft>
                <a:spcPts val="0"/>
              </a:spcAft>
              <a:buSzPts val="1600"/>
              <a:buNone/>
              <a:defRPr sz="2133"/>
            </a:lvl4pPr>
            <a:lvl5pPr lvl="4">
              <a:spcBef>
                <a:spcPts val="2133"/>
              </a:spcBef>
              <a:spcAft>
                <a:spcPts val="0"/>
              </a:spcAft>
              <a:buSzPts val="1600"/>
              <a:buNone/>
              <a:defRPr sz="2133"/>
            </a:lvl5pPr>
            <a:lvl6pPr lvl="5">
              <a:spcBef>
                <a:spcPts val="2133"/>
              </a:spcBef>
              <a:spcAft>
                <a:spcPts val="0"/>
              </a:spcAft>
              <a:buSzPts val="1600"/>
              <a:buNone/>
              <a:defRPr sz="2133"/>
            </a:lvl6pPr>
            <a:lvl7pPr lvl="6">
              <a:spcBef>
                <a:spcPts val="2133"/>
              </a:spcBef>
              <a:spcAft>
                <a:spcPts val="0"/>
              </a:spcAft>
              <a:buSzPts val="1600"/>
              <a:buNone/>
              <a:defRPr sz="2133"/>
            </a:lvl7pPr>
            <a:lvl8pPr lvl="7">
              <a:spcBef>
                <a:spcPts val="2133"/>
              </a:spcBef>
              <a:spcAft>
                <a:spcPts val="0"/>
              </a:spcAft>
              <a:buSzPts val="1600"/>
              <a:buNone/>
              <a:defRPr sz="2133"/>
            </a:lvl8pPr>
            <a:lvl9pPr lvl="8">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257217541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3"/>
        </a:solidFill>
        <a:effectLst/>
      </p:bgPr>
    </p:bg>
    <p:spTree>
      <p:nvGrpSpPr>
        <p:cNvPr id="1" name="Shape 2572"/>
        <p:cNvGrpSpPr/>
        <p:nvPr/>
      </p:nvGrpSpPr>
      <p:grpSpPr>
        <a:xfrm>
          <a:off x="0" y="0"/>
          <a:ext cx="0" cy="0"/>
          <a:chOff x="0" y="0"/>
          <a:chExt cx="0" cy="0"/>
        </a:xfrm>
      </p:grpSpPr>
      <p:grpSp>
        <p:nvGrpSpPr>
          <p:cNvPr id="2573" name="Google Shape;2573;p24"/>
          <p:cNvGrpSpPr/>
          <p:nvPr/>
        </p:nvGrpSpPr>
        <p:grpSpPr>
          <a:xfrm>
            <a:off x="-152400" y="-132833"/>
            <a:ext cx="12853413" cy="6990833"/>
            <a:chOff x="-114300" y="-28000"/>
            <a:chExt cx="9640060" cy="5243125"/>
          </a:xfrm>
        </p:grpSpPr>
        <p:sp>
          <p:nvSpPr>
            <p:cNvPr id="2574" name="Google Shape;2574;p24"/>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24"/>
            <p:cNvSpPr/>
            <p:nvPr/>
          </p:nvSpPr>
          <p:spPr>
            <a:xfrm>
              <a:off x="-114300" y="-28000"/>
              <a:ext cx="81882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576" name="Google Shape;2576;p24"/>
            <p:cNvGrpSpPr/>
            <p:nvPr/>
          </p:nvGrpSpPr>
          <p:grpSpPr>
            <a:xfrm flipH="1">
              <a:off x="8544500" y="517785"/>
              <a:ext cx="981260" cy="427191"/>
              <a:chOff x="717275" y="488800"/>
              <a:chExt cx="415700" cy="180975"/>
            </a:xfrm>
          </p:grpSpPr>
          <p:sp>
            <p:nvSpPr>
              <p:cNvPr id="2577" name="Google Shape;2577;p24"/>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24"/>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24"/>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24"/>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24"/>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582" name="Google Shape;2582;p24"/>
          <p:cNvSpPr txBox="1">
            <a:spLocks noGrp="1"/>
          </p:cNvSpPr>
          <p:nvPr>
            <p:ph type="title"/>
          </p:nvPr>
        </p:nvSpPr>
        <p:spPr>
          <a:xfrm>
            <a:off x="1426467" y="596928"/>
            <a:ext cx="933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175731017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2583"/>
        <p:cNvGrpSpPr/>
        <p:nvPr/>
      </p:nvGrpSpPr>
      <p:grpSpPr>
        <a:xfrm>
          <a:off x="0" y="0"/>
          <a:ext cx="0" cy="0"/>
          <a:chOff x="0" y="0"/>
          <a:chExt cx="0" cy="0"/>
        </a:xfrm>
      </p:grpSpPr>
      <p:grpSp>
        <p:nvGrpSpPr>
          <p:cNvPr id="2584" name="Google Shape;2584;p25"/>
          <p:cNvGrpSpPr/>
          <p:nvPr/>
        </p:nvGrpSpPr>
        <p:grpSpPr>
          <a:xfrm>
            <a:off x="7050778" y="1153092"/>
            <a:ext cx="6476657" cy="5378531"/>
            <a:chOff x="1066449" y="806525"/>
            <a:chExt cx="5454793" cy="4345000"/>
          </a:xfrm>
        </p:grpSpPr>
        <p:sp>
          <p:nvSpPr>
            <p:cNvPr id="2585" name="Google Shape;2585;p25"/>
            <p:cNvSpPr/>
            <p:nvPr/>
          </p:nvSpPr>
          <p:spPr>
            <a:xfrm>
              <a:off x="2857038" y="2048483"/>
              <a:ext cx="1306838" cy="854188"/>
            </a:xfrm>
            <a:custGeom>
              <a:avLst/>
              <a:gdLst/>
              <a:ahLst/>
              <a:cxnLst/>
              <a:rect l="l" t="t" r="r" b="b"/>
              <a:pathLst>
                <a:path w="38894" h="27550" extrusionOk="0">
                  <a:moveTo>
                    <a:pt x="19447" y="0"/>
                  </a:moveTo>
                  <a:lnTo>
                    <a:pt x="17556" y="135"/>
                  </a:lnTo>
                  <a:lnTo>
                    <a:pt x="15531" y="406"/>
                  </a:lnTo>
                  <a:lnTo>
                    <a:pt x="13640" y="946"/>
                  </a:lnTo>
                  <a:lnTo>
                    <a:pt x="11885" y="1621"/>
                  </a:lnTo>
                  <a:lnTo>
                    <a:pt x="10264" y="2431"/>
                  </a:lnTo>
                  <a:lnTo>
                    <a:pt x="8644" y="3376"/>
                  </a:lnTo>
                  <a:lnTo>
                    <a:pt x="7158" y="4457"/>
                  </a:lnTo>
                  <a:lnTo>
                    <a:pt x="5808" y="5672"/>
                  </a:lnTo>
                  <a:lnTo>
                    <a:pt x="4457" y="7158"/>
                  </a:lnTo>
                  <a:lnTo>
                    <a:pt x="3377" y="8643"/>
                  </a:lnTo>
                  <a:lnTo>
                    <a:pt x="2432" y="10129"/>
                  </a:lnTo>
                  <a:lnTo>
                    <a:pt x="1621" y="11884"/>
                  </a:lnTo>
                  <a:lnTo>
                    <a:pt x="946" y="13640"/>
                  </a:lnTo>
                  <a:lnTo>
                    <a:pt x="406" y="15530"/>
                  </a:lnTo>
                  <a:lnTo>
                    <a:pt x="136" y="17421"/>
                  </a:lnTo>
                  <a:lnTo>
                    <a:pt x="1" y="19446"/>
                  </a:lnTo>
                  <a:lnTo>
                    <a:pt x="136" y="21607"/>
                  </a:lnTo>
                  <a:lnTo>
                    <a:pt x="541" y="23633"/>
                  </a:lnTo>
                  <a:lnTo>
                    <a:pt x="1081" y="25658"/>
                  </a:lnTo>
                  <a:lnTo>
                    <a:pt x="1756" y="27549"/>
                  </a:lnTo>
                  <a:lnTo>
                    <a:pt x="6888" y="24983"/>
                  </a:lnTo>
                  <a:lnTo>
                    <a:pt x="11074" y="22823"/>
                  </a:lnTo>
                  <a:lnTo>
                    <a:pt x="15801" y="20257"/>
                  </a:lnTo>
                  <a:lnTo>
                    <a:pt x="16476" y="19987"/>
                  </a:lnTo>
                  <a:lnTo>
                    <a:pt x="17151" y="19852"/>
                  </a:lnTo>
                  <a:lnTo>
                    <a:pt x="18232" y="19717"/>
                  </a:lnTo>
                  <a:lnTo>
                    <a:pt x="19312" y="19717"/>
                  </a:lnTo>
                  <a:lnTo>
                    <a:pt x="21067" y="19582"/>
                  </a:lnTo>
                  <a:lnTo>
                    <a:pt x="22013" y="19446"/>
                  </a:lnTo>
                  <a:lnTo>
                    <a:pt x="22553" y="19311"/>
                  </a:lnTo>
                  <a:lnTo>
                    <a:pt x="22823" y="19176"/>
                  </a:lnTo>
                  <a:lnTo>
                    <a:pt x="23228" y="19311"/>
                  </a:lnTo>
                  <a:lnTo>
                    <a:pt x="23903" y="19717"/>
                  </a:lnTo>
                  <a:lnTo>
                    <a:pt x="25524" y="20662"/>
                  </a:lnTo>
                  <a:lnTo>
                    <a:pt x="30385" y="23498"/>
                  </a:lnTo>
                  <a:lnTo>
                    <a:pt x="37273" y="27279"/>
                  </a:lnTo>
                  <a:lnTo>
                    <a:pt x="37948" y="25388"/>
                  </a:lnTo>
                  <a:lnTo>
                    <a:pt x="38488" y="23498"/>
                  </a:lnTo>
                  <a:lnTo>
                    <a:pt x="38758" y="21472"/>
                  </a:lnTo>
                  <a:lnTo>
                    <a:pt x="38893" y="19446"/>
                  </a:lnTo>
                  <a:lnTo>
                    <a:pt x="38758" y="17421"/>
                  </a:lnTo>
                  <a:lnTo>
                    <a:pt x="38488" y="15530"/>
                  </a:lnTo>
                  <a:lnTo>
                    <a:pt x="38083" y="13640"/>
                  </a:lnTo>
                  <a:lnTo>
                    <a:pt x="37408" y="11884"/>
                  </a:lnTo>
                  <a:lnTo>
                    <a:pt x="36597" y="10129"/>
                  </a:lnTo>
                  <a:lnTo>
                    <a:pt x="35517" y="8643"/>
                  </a:lnTo>
                  <a:lnTo>
                    <a:pt x="34437" y="7158"/>
                  </a:lnTo>
                  <a:lnTo>
                    <a:pt x="33221" y="5672"/>
                  </a:lnTo>
                  <a:lnTo>
                    <a:pt x="31871" y="4457"/>
                  </a:lnTo>
                  <a:lnTo>
                    <a:pt x="30385" y="3376"/>
                  </a:lnTo>
                  <a:lnTo>
                    <a:pt x="28765" y="2431"/>
                  </a:lnTo>
                  <a:lnTo>
                    <a:pt x="27009" y="1621"/>
                  </a:lnTo>
                  <a:lnTo>
                    <a:pt x="25254" y="946"/>
                  </a:lnTo>
                  <a:lnTo>
                    <a:pt x="23363" y="406"/>
                  </a:lnTo>
                  <a:lnTo>
                    <a:pt x="21473" y="135"/>
                  </a:lnTo>
                  <a:lnTo>
                    <a:pt x="1944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25"/>
            <p:cNvSpPr/>
            <p:nvPr/>
          </p:nvSpPr>
          <p:spPr>
            <a:xfrm>
              <a:off x="1066449" y="2410150"/>
              <a:ext cx="5417457" cy="1914250"/>
            </a:xfrm>
            <a:custGeom>
              <a:avLst/>
              <a:gdLst/>
              <a:ahLst/>
              <a:cxnLst/>
              <a:rect l="l" t="t" r="r" b="b"/>
              <a:pathLst>
                <a:path w="240242" h="76570" extrusionOk="0">
                  <a:moveTo>
                    <a:pt x="105604" y="0"/>
                  </a:moveTo>
                  <a:lnTo>
                    <a:pt x="105469" y="135"/>
                  </a:lnTo>
                  <a:lnTo>
                    <a:pt x="104659" y="270"/>
                  </a:lnTo>
                  <a:lnTo>
                    <a:pt x="103578" y="406"/>
                  </a:lnTo>
                  <a:lnTo>
                    <a:pt x="102498" y="541"/>
                  </a:lnTo>
                  <a:lnTo>
                    <a:pt x="100337" y="541"/>
                  </a:lnTo>
                  <a:lnTo>
                    <a:pt x="99527" y="811"/>
                  </a:lnTo>
                  <a:lnTo>
                    <a:pt x="98717" y="1081"/>
                  </a:lnTo>
                  <a:lnTo>
                    <a:pt x="92775" y="4322"/>
                  </a:lnTo>
                  <a:lnTo>
                    <a:pt x="87508" y="7023"/>
                  </a:lnTo>
                  <a:lnTo>
                    <a:pt x="81161" y="9994"/>
                  </a:lnTo>
                  <a:lnTo>
                    <a:pt x="79406" y="10669"/>
                  </a:lnTo>
                  <a:lnTo>
                    <a:pt x="77515" y="11344"/>
                  </a:lnTo>
                  <a:lnTo>
                    <a:pt x="73599" y="12559"/>
                  </a:lnTo>
                  <a:lnTo>
                    <a:pt x="69548" y="13505"/>
                  </a:lnTo>
                  <a:lnTo>
                    <a:pt x="65496" y="14450"/>
                  </a:lnTo>
                  <a:lnTo>
                    <a:pt x="58474" y="15665"/>
                  </a:lnTo>
                  <a:lnTo>
                    <a:pt x="54153" y="16476"/>
                  </a:lnTo>
                  <a:lnTo>
                    <a:pt x="49156" y="17286"/>
                  </a:lnTo>
                  <a:lnTo>
                    <a:pt x="40919" y="18636"/>
                  </a:lnTo>
                  <a:lnTo>
                    <a:pt x="25794" y="20797"/>
                  </a:lnTo>
                  <a:lnTo>
                    <a:pt x="22958" y="21202"/>
                  </a:lnTo>
                  <a:lnTo>
                    <a:pt x="19312" y="21472"/>
                  </a:lnTo>
                  <a:lnTo>
                    <a:pt x="10939" y="21877"/>
                  </a:lnTo>
                  <a:lnTo>
                    <a:pt x="541" y="22282"/>
                  </a:lnTo>
                  <a:lnTo>
                    <a:pt x="1" y="76569"/>
                  </a:lnTo>
                  <a:lnTo>
                    <a:pt x="240241" y="76569"/>
                  </a:lnTo>
                  <a:lnTo>
                    <a:pt x="240241" y="25929"/>
                  </a:lnTo>
                  <a:lnTo>
                    <a:pt x="234299" y="26334"/>
                  </a:lnTo>
                  <a:lnTo>
                    <a:pt x="227952" y="26739"/>
                  </a:lnTo>
                  <a:lnTo>
                    <a:pt x="220120" y="27144"/>
                  </a:lnTo>
                  <a:lnTo>
                    <a:pt x="211612" y="27279"/>
                  </a:lnTo>
                  <a:lnTo>
                    <a:pt x="207291" y="27279"/>
                  </a:lnTo>
                  <a:lnTo>
                    <a:pt x="202970" y="27144"/>
                  </a:lnTo>
                  <a:lnTo>
                    <a:pt x="198783" y="26874"/>
                  </a:lnTo>
                  <a:lnTo>
                    <a:pt x="195002" y="26604"/>
                  </a:lnTo>
                  <a:lnTo>
                    <a:pt x="191356" y="26064"/>
                  </a:lnTo>
                  <a:lnTo>
                    <a:pt x="188115" y="25388"/>
                  </a:lnTo>
                  <a:lnTo>
                    <a:pt x="182038" y="23903"/>
                  </a:lnTo>
                  <a:lnTo>
                    <a:pt x="173935" y="22147"/>
                  </a:lnTo>
                  <a:lnTo>
                    <a:pt x="166778" y="20527"/>
                  </a:lnTo>
                  <a:lnTo>
                    <a:pt x="163402" y="19717"/>
                  </a:lnTo>
                  <a:lnTo>
                    <a:pt x="162997" y="19582"/>
                  </a:lnTo>
                  <a:lnTo>
                    <a:pt x="162592" y="19582"/>
                  </a:lnTo>
                  <a:lnTo>
                    <a:pt x="161512" y="19717"/>
                  </a:lnTo>
                  <a:lnTo>
                    <a:pt x="160026" y="19717"/>
                  </a:lnTo>
                  <a:lnTo>
                    <a:pt x="159756" y="19582"/>
                  </a:lnTo>
                  <a:lnTo>
                    <a:pt x="158676" y="19176"/>
                  </a:lnTo>
                  <a:lnTo>
                    <a:pt x="156785" y="18636"/>
                  </a:lnTo>
                  <a:lnTo>
                    <a:pt x="153004" y="17421"/>
                  </a:lnTo>
                  <a:lnTo>
                    <a:pt x="151653" y="17151"/>
                  </a:lnTo>
                  <a:lnTo>
                    <a:pt x="150168" y="17016"/>
                  </a:lnTo>
                  <a:lnTo>
                    <a:pt x="148683" y="16881"/>
                  </a:lnTo>
                  <a:lnTo>
                    <a:pt x="147332" y="16611"/>
                  </a:lnTo>
                  <a:lnTo>
                    <a:pt x="146252" y="16341"/>
                  </a:lnTo>
                  <a:lnTo>
                    <a:pt x="145306" y="16341"/>
                  </a:lnTo>
                  <a:lnTo>
                    <a:pt x="143821" y="16611"/>
                  </a:lnTo>
                  <a:lnTo>
                    <a:pt x="142200" y="16205"/>
                  </a:lnTo>
                  <a:lnTo>
                    <a:pt x="138014" y="15260"/>
                  </a:lnTo>
                  <a:lnTo>
                    <a:pt x="136259" y="14855"/>
                  </a:lnTo>
                  <a:lnTo>
                    <a:pt x="134233" y="14180"/>
                  </a:lnTo>
                  <a:lnTo>
                    <a:pt x="129642" y="12424"/>
                  </a:lnTo>
                  <a:lnTo>
                    <a:pt x="125185" y="10534"/>
                  </a:lnTo>
                  <a:lnTo>
                    <a:pt x="121539" y="8778"/>
                  </a:lnTo>
                  <a:lnTo>
                    <a:pt x="114112" y="4727"/>
                  </a:lnTo>
                  <a:lnTo>
                    <a:pt x="108440" y="1486"/>
                  </a:lnTo>
                  <a:lnTo>
                    <a:pt x="106549" y="406"/>
                  </a:lnTo>
                  <a:lnTo>
                    <a:pt x="105874" y="135"/>
                  </a:lnTo>
                  <a:lnTo>
                    <a:pt x="105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25"/>
            <p:cNvSpPr/>
            <p:nvPr/>
          </p:nvSpPr>
          <p:spPr>
            <a:xfrm>
              <a:off x="3300200" y="2714000"/>
              <a:ext cx="3400" cy="3400"/>
            </a:xfrm>
            <a:custGeom>
              <a:avLst/>
              <a:gdLst/>
              <a:ahLst/>
              <a:cxnLst/>
              <a:rect l="l" t="t" r="r" b="b"/>
              <a:pathLst>
                <a:path w="136" h="136" extrusionOk="0">
                  <a:moveTo>
                    <a:pt x="136" y="135"/>
                  </a:moveTo>
                  <a:lnTo>
                    <a:pt x="1" y="0"/>
                  </a:lnTo>
                  <a:lnTo>
                    <a:pt x="1" y="0"/>
                  </a:lnTo>
                  <a:lnTo>
                    <a:pt x="136" y="135"/>
                  </a:lnTo>
                  <a:lnTo>
                    <a:pt x="136" y="135"/>
                  </a:lnTo>
                  <a:close/>
                </a:path>
              </a:pathLst>
            </a:custGeom>
            <a:solidFill>
              <a:srgbClr val="FF999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25"/>
            <p:cNvSpPr/>
            <p:nvPr/>
          </p:nvSpPr>
          <p:spPr>
            <a:xfrm>
              <a:off x="2805289" y="2410150"/>
              <a:ext cx="1379519" cy="398400"/>
            </a:xfrm>
            <a:custGeom>
              <a:avLst/>
              <a:gdLst/>
              <a:ahLst/>
              <a:cxnLst/>
              <a:rect l="l" t="t" r="r" b="b"/>
              <a:pathLst>
                <a:path w="61176" h="15936" extrusionOk="0">
                  <a:moveTo>
                    <a:pt x="28495" y="0"/>
                  </a:moveTo>
                  <a:lnTo>
                    <a:pt x="28360" y="135"/>
                  </a:lnTo>
                  <a:lnTo>
                    <a:pt x="27550" y="270"/>
                  </a:lnTo>
                  <a:lnTo>
                    <a:pt x="26469" y="406"/>
                  </a:lnTo>
                  <a:lnTo>
                    <a:pt x="25389" y="541"/>
                  </a:lnTo>
                  <a:lnTo>
                    <a:pt x="23228" y="541"/>
                  </a:lnTo>
                  <a:lnTo>
                    <a:pt x="22418" y="811"/>
                  </a:lnTo>
                  <a:lnTo>
                    <a:pt x="21608" y="1081"/>
                  </a:lnTo>
                  <a:lnTo>
                    <a:pt x="15666" y="4322"/>
                  </a:lnTo>
                  <a:lnTo>
                    <a:pt x="10399" y="7023"/>
                  </a:lnTo>
                  <a:lnTo>
                    <a:pt x="4052" y="9994"/>
                  </a:lnTo>
                  <a:lnTo>
                    <a:pt x="2027" y="10669"/>
                  </a:lnTo>
                  <a:lnTo>
                    <a:pt x="1" y="11479"/>
                  </a:lnTo>
                  <a:lnTo>
                    <a:pt x="4727" y="10399"/>
                  </a:lnTo>
                  <a:lnTo>
                    <a:pt x="4727" y="10399"/>
                  </a:lnTo>
                  <a:lnTo>
                    <a:pt x="4592" y="10534"/>
                  </a:lnTo>
                  <a:lnTo>
                    <a:pt x="3782" y="10804"/>
                  </a:lnTo>
                  <a:lnTo>
                    <a:pt x="2027" y="11614"/>
                  </a:lnTo>
                  <a:lnTo>
                    <a:pt x="1892" y="11749"/>
                  </a:lnTo>
                  <a:lnTo>
                    <a:pt x="2162" y="11749"/>
                  </a:lnTo>
                  <a:lnTo>
                    <a:pt x="2972" y="11614"/>
                  </a:lnTo>
                  <a:lnTo>
                    <a:pt x="3107" y="11614"/>
                  </a:lnTo>
                  <a:lnTo>
                    <a:pt x="3242" y="11749"/>
                  </a:lnTo>
                  <a:lnTo>
                    <a:pt x="3512" y="11884"/>
                  </a:lnTo>
                  <a:lnTo>
                    <a:pt x="3782" y="12019"/>
                  </a:lnTo>
                  <a:lnTo>
                    <a:pt x="3917" y="12019"/>
                  </a:lnTo>
                  <a:lnTo>
                    <a:pt x="3917" y="12154"/>
                  </a:lnTo>
                  <a:lnTo>
                    <a:pt x="3242" y="12829"/>
                  </a:lnTo>
                  <a:lnTo>
                    <a:pt x="2432" y="13505"/>
                  </a:lnTo>
                  <a:lnTo>
                    <a:pt x="1486" y="14045"/>
                  </a:lnTo>
                  <a:lnTo>
                    <a:pt x="1081" y="14180"/>
                  </a:lnTo>
                  <a:lnTo>
                    <a:pt x="946" y="14315"/>
                  </a:lnTo>
                  <a:lnTo>
                    <a:pt x="1081" y="14450"/>
                  </a:lnTo>
                  <a:lnTo>
                    <a:pt x="1486" y="14450"/>
                  </a:lnTo>
                  <a:lnTo>
                    <a:pt x="2432" y="14045"/>
                  </a:lnTo>
                  <a:lnTo>
                    <a:pt x="3107" y="13775"/>
                  </a:lnTo>
                  <a:lnTo>
                    <a:pt x="3917" y="13370"/>
                  </a:lnTo>
                  <a:lnTo>
                    <a:pt x="4998" y="12694"/>
                  </a:lnTo>
                  <a:lnTo>
                    <a:pt x="5943" y="12694"/>
                  </a:lnTo>
                  <a:lnTo>
                    <a:pt x="6483" y="12424"/>
                  </a:lnTo>
                  <a:lnTo>
                    <a:pt x="7158" y="11884"/>
                  </a:lnTo>
                  <a:lnTo>
                    <a:pt x="7563" y="11614"/>
                  </a:lnTo>
                  <a:lnTo>
                    <a:pt x="7968" y="11479"/>
                  </a:lnTo>
                  <a:lnTo>
                    <a:pt x="8644" y="11479"/>
                  </a:lnTo>
                  <a:lnTo>
                    <a:pt x="9589" y="11614"/>
                  </a:lnTo>
                  <a:lnTo>
                    <a:pt x="9859" y="11749"/>
                  </a:lnTo>
                  <a:lnTo>
                    <a:pt x="9994" y="12019"/>
                  </a:lnTo>
                  <a:lnTo>
                    <a:pt x="10129" y="12154"/>
                  </a:lnTo>
                  <a:lnTo>
                    <a:pt x="9994" y="12424"/>
                  </a:lnTo>
                  <a:lnTo>
                    <a:pt x="9859" y="12694"/>
                  </a:lnTo>
                  <a:lnTo>
                    <a:pt x="9319" y="12964"/>
                  </a:lnTo>
                  <a:lnTo>
                    <a:pt x="8374" y="13370"/>
                  </a:lnTo>
                  <a:lnTo>
                    <a:pt x="7698" y="13775"/>
                  </a:lnTo>
                  <a:lnTo>
                    <a:pt x="7158" y="14315"/>
                  </a:lnTo>
                  <a:lnTo>
                    <a:pt x="8914" y="13505"/>
                  </a:lnTo>
                  <a:lnTo>
                    <a:pt x="11074" y="12289"/>
                  </a:lnTo>
                  <a:lnTo>
                    <a:pt x="11209" y="12154"/>
                  </a:lnTo>
                  <a:lnTo>
                    <a:pt x="11209" y="12289"/>
                  </a:lnTo>
                  <a:lnTo>
                    <a:pt x="11209" y="12559"/>
                  </a:lnTo>
                  <a:lnTo>
                    <a:pt x="10939" y="12829"/>
                  </a:lnTo>
                  <a:lnTo>
                    <a:pt x="11074" y="12829"/>
                  </a:lnTo>
                  <a:lnTo>
                    <a:pt x="11480" y="12559"/>
                  </a:lnTo>
                  <a:lnTo>
                    <a:pt x="11885" y="12154"/>
                  </a:lnTo>
                  <a:lnTo>
                    <a:pt x="12020" y="12154"/>
                  </a:lnTo>
                  <a:lnTo>
                    <a:pt x="12155" y="12424"/>
                  </a:lnTo>
                  <a:lnTo>
                    <a:pt x="12290" y="12559"/>
                  </a:lnTo>
                  <a:lnTo>
                    <a:pt x="12425" y="12559"/>
                  </a:lnTo>
                  <a:lnTo>
                    <a:pt x="12695" y="12424"/>
                  </a:lnTo>
                  <a:lnTo>
                    <a:pt x="13640" y="11884"/>
                  </a:lnTo>
                  <a:lnTo>
                    <a:pt x="14045" y="11749"/>
                  </a:lnTo>
                  <a:lnTo>
                    <a:pt x="14045" y="11749"/>
                  </a:lnTo>
                  <a:lnTo>
                    <a:pt x="13910" y="12019"/>
                  </a:lnTo>
                  <a:lnTo>
                    <a:pt x="13370" y="12559"/>
                  </a:lnTo>
                  <a:lnTo>
                    <a:pt x="12425" y="13100"/>
                  </a:lnTo>
                  <a:lnTo>
                    <a:pt x="11885" y="13505"/>
                  </a:lnTo>
                  <a:lnTo>
                    <a:pt x="11345" y="13640"/>
                  </a:lnTo>
                  <a:lnTo>
                    <a:pt x="11074" y="13775"/>
                  </a:lnTo>
                  <a:lnTo>
                    <a:pt x="11750" y="13775"/>
                  </a:lnTo>
                  <a:lnTo>
                    <a:pt x="12830" y="13370"/>
                  </a:lnTo>
                  <a:lnTo>
                    <a:pt x="13370" y="13235"/>
                  </a:lnTo>
                  <a:lnTo>
                    <a:pt x="13640" y="12964"/>
                  </a:lnTo>
                  <a:lnTo>
                    <a:pt x="14180" y="12559"/>
                  </a:lnTo>
                  <a:lnTo>
                    <a:pt x="14856" y="12154"/>
                  </a:lnTo>
                  <a:lnTo>
                    <a:pt x="15531" y="11749"/>
                  </a:lnTo>
                  <a:lnTo>
                    <a:pt x="15531" y="11749"/>
                  </a:lnTo>
                  <a:lnTo>
                    <a:pt x="15261" y="12154"/>
                  </a:lnTo>
                  <a:lnTo>
                    <a:pt x="14315" y="13100"/>
                  </a:lnTo>
                  <a:lnTo>
                    <a:pt x="13505" y="13775"/>
                  </a:lnTo>
                  <a:lnTo>
                    <a:pt x="13370" y="14045"/>
                  </a:lnTo>
                  <a:lnTo>
                    <a:pt x="14180" y="13370"/>
                  </a:lnTo>
                  <a:lnTo>
                    <a:pt x="15126" y="12829"/>
                  </a:lnTo>
                  <a:lnTo>
                    <a:pt x="16341" y="12289"/>
                  </a:lnTo>
                  <a:lnTo>
                    <a:pt x="17286" y="11884"/>
                  </a:lnTo>
                  <a:lnTo>
                    <a:pt x="17556" y="11614"/>
                  </a:lnTo>
                  <a:lnTo>
                    <a:pt x="17556" y="11479"/>
                  </a:lnTo>
                  <a:lnTo>
                    <a:pt x="17421" y="11479"/>
                  </a:lnTo>
                  <a:lnTo>
                    <a:pt x="19717" y="10399"/>
                  </a:lnTo>
                  <a:lnTo>
                    <a:pt x="19717" y="10534"/>
                  </a:lnTo>
                  <a:lnTo>
                    <a:pt x="19582" y="10939"/>
                  </a:lnTo>
                  <a:lnTo>
                    <a:pt x="19717" y="11479"/>
                  </a:lnTo>
                  <a:lnTo>
                    <a:pt x="20122" y="12154"/>
                  </a:lnTo>
                  <a:lnTo>
                    <a:pt x="19987" y="11749"/>
                  </a:lnTo>
                  <a:lnTo>
                    <a:pt x="20122" y="11479"/>
                  </a:lnTo>
                  <a:lnTo>
                    <a:pt x="20161" y="11325"/>
                  </a:lnTo>
                  <a:lnTo>
                    <a:pt x="20161" y="11325"/>
                  </a:lnTo>
                  <a:lnTo>
                    <a:pt x="20257" y="11614"/>
                  </a:lnTo>
                  <a:lnTo>
                    <a:pt x="20527" y="12154"/>
                  </a:lnTo>
                  <a:lnTo>
                    <a:pt x="21338" y="12829"/>
                  </a:lnTo>
                  <a:lnTo>
                    <a:pt x="22553" y="13640"/>
                  </a:lnTo>
                  <a:lnTo>
                    <a:pt x="23768" y="14720"/>
                  </a:lnTo>
                  <a:lnTo>
                    <a:pt x="25119" y="15935"/>
                  </a:lnTo>
                  <a:lnTo>
                    <a:pt x="25119" y="15395"/>
                  </a:lnTo>
                  <a:lnTo>
                    <a:pt x="24984" y="14855"/>
                  </a:lnTo>
                  <a:lnTo>
                    <a:pt x="24714" y="14045"/>
                  </a:lnTo>
                  <a:lnTo>
                    <a:pt x="25524" y="15530"/>
                  </a:lnTo>
                  <a:lnTo>
                    <a:pt x="25524" y="15530"/>
                  </a:lnTo>
                  <a:lnTo>
                    <a:pt x="25389" y="14180"/>
                  </a:lnTo>
                  <a:lnTo>
                    <a:pt x="25254" y="13100"/>
                  </a:lnTo>
                  <a:lnTo>
                    <a:pt x="25389" y="12019"/>
                  </a:lnTo>
                  <a:lnTo>
                    <a:pt x="25524" y="11749"/>
                  </a:lnTo>
                  <a:lnTo>
                    <a:pt x="25659" y="11749"/>
                  </a:lnTo>
                  <a:lnTo>
                    <a:pt x="25794" y="12289"/>
                  </a:lnTo>
                  <a:lnTo>
                    <a:pt x="25929" y="13100"/>
                  </a:lnTo>
                  <a:lnTo>
                    <a:pt x="25929" y="13775"/>
                  </a:lnTo>
                  <a:lnTo>
                    <a:pt x="26064" y="13640"/>
                  </a:lnTo>
                  <a:lnTo>
                    <a:pt x="26604" y="13100"/>
                  </a:lnTo>
                  <a:lnTo>
                    <a:pt x="27415" y="12289"/>
                  </a:lnTo>
                  <a:lnTo>
                    <a:pt x="27009" y="13100"/>
                  </a:lnTo>
                  <a:lnTo>
                    <a:pt x="26874" y="13640"/>
                  </a:lnTo>
                  <a:lnTo>
                    <a:pt x="29035" y="10804"/>
                  </a:lnTo>
                  <a:lnTo>
                    <a:pt x="29035" y="11209"/>
                  </a:lnTo>
                  <a:lnTo>
                    <a:pt x="29035" y="12154"/>
                  </a:lnTo>
                  <a:lnTo>
                    <a:pt x="28765" y="13370"/>
                  </a:lnTo>
                  <a:lnTo>
                    <a:pt x="28630" y="13910"/>
                  </a:lnTo>
                  <a:lnTo>
                    <a:pt x="28225" y="14315"/>
                  </a:lnTo>
                  <a:lnTo>
                    <a:pt x="29980" y="14450"/>
                  </a:lnTo>
                  <a:lnTo>
                    <a:pt x="31331" y="13775"/>
                  </a:lnTo>
                  <a:lnTo>
                    <a:pt x="32411" y="13370"/>
                  </a:lnTo>
                  <a:lnTo>
                    <a:pt x="33356" y="13235"/>
                  </a:lnTo>
                  <a:lnTo>
                    <a:pt x="34572" y="13235"/>
                  </a:lnTo>
                  <a:lnTo>
                    <a:pt x="35517" y="13370"/>
                  </a:lnTo>
                  <a:lnTo>
                    <a:pt x="35922" y="13235"/>
                  </a:lnTo>
                  <a:lnTo>
                    <a:pt x="36462" y="12829"/>
                  </a:lnTo>
                  <a:lnTo>
                    <a:pt x="36868" y="12694"/>
                  </a:lnTo>
                  <a:lnTo>
                    <a:pt x="37273" y="12559"/>
                  </a:lnTo>
                  <a:lnTo>
                    <a:pt x="37678" y="12694"/>
                  </a:lnTo>
                  <a:lnTo>
                    <a:pt x="38218" y="12829"/>
                  </a:lnTo>
                  <a:lnTo>
                    <a:pt x="38623" y="12964"/>
                  </a:lnTo>
                  <a:lnTo>
                    <a:pt x="38353" y="12559"/>
                  </a:lnTo>
                  <a:lnTo>
                    <a:pt x="38083" y="12289"/>
                  </a:lnTo>
                  <a:lnTo>
                    <a:pt x="38083" y="12019"/>
                  </a:lnTo>
                  <a:lnTo>
                    <a:pt x="38083" y="11884"/>
                  </a:lnTo>
                  <a:lnTo>
                    <a:pt x="38488" y="11749"/>
                  </a:lnTo>
                  <a:lnTo>
                    <a:pt x="40109" y="11884"/>
                  </a:lnTo>
                  <a:lnTo>
                    <a:pt x="42134" y="12424"/>
                  </a:lnTo>
                  <a:lnTo>
                    <a:pt x="45105" y="13235"/>
                  </a:lnTo>
                  <a:lnTo>
                    <a:pt x="45105" y="13100"/>
                  </a:lnTo>
                  <a:lnTo>
                    <a:pt x="44970" y="13100"/>
                  </a:lnTo>
                  <a:lnTo>
                    <a:pt x="44295" y="12694"/>
                  </a:lnTo>
                  <a:lnTo>
                    <a:pt x="43485" y="12154"/>
                  </a:lnTo>
                  <a:lnTo>
                    <a:pt x="46591" y="13640"/>
                  </a:lnTo>
                  <a:lnTo>
                    <a:pt x="45240" y="12289"/>
                  </a:lnTo>
                  <a:lnTo>
                    <a:pt x="48211" y="13640"/>
                  </a:lnTo>
                  <a:lnTo>
                    <a:pt x="48211" y="13640"/>
                  </a:lnTo>
                  <a:lnTo>
                    <a:pt x="46996" y="12424"/>
                  </a:lnTo>
                  <a:lnTo>
                    <a:pt x="53478" y="14720"/>
                  </a:lnTo>
                  <a:lnTo>
                    <a:pt x="51182" y="13370"/>
                  </a:lnTo>
                  <a:lnTo>
                    <a:pt x="51182" y="13370"/>
                  </a:lnTo>
                  <a:lnTo>
                    <a:pt x="55233" y="15125"/>
                  </a:lnTo>
                  <a:lnTo>
                    <a:pt x="53478" y="13775"/>
                  </a:lnTo>
                  <a:lnTo>
                    <a:pt x="59690" y="15395"/>
                  </a:lnTo>
                  <a:lnTo>
                    <a:pt x="61175" y="15395"/>
                  </a:lnTo>
                  <a:lnTo>
                    <a:pt x="60905" y="15260"/>
                  </a:lnTo>
                  <a:lnTo>
                    <a:pt x="59150" y="14855"/>
                  </a:lnTo>
                  <a:lnTo>
                    <a:pt x="57124" y="14180"/>
                  </a:lnTo>
                  <a:lnTo>
                    <a:pt x="52533" y="12424"/>
                  </a:lnTo>
                  <a:lnTo>
                    <a:pt x="48076" y="10534"/>
                  </a:lnTo>
                  <a:lnTo>
                    <a:pt x="44430" y="8778"/>
                  </a:lnTo>
                  <a:lnTo>
                    <a:pt x="37003" y="4727"/>
                  </a:lnTo>
                  <a:lnTo>
                    <a:pt x="31331" y="1486"/>
                  </a:lnTo>
                  <a:lnTo>
                    <a:pt x="29440" y="406"/>
                  </a:lnTo>
                  <a:lnTo>
                    <a:pt x="28765" y="135"/>
                  </a:lnTo>
                  <a:lnTo>
                    <a:pt x="28495"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25"/>
            <p:cNvSpPr/>
            <p:nvPr/>
          </p:nvSpPr>
          <p:spPr>
            <a:xfrm>
              <a:off x="1069850" y="2970575"/>
              <a:ext cx="5167580" cy="496300"/>
            </a:xfrm>
            <a:custGeom>
              <a:avLst/>
              <a:gdLst/>
              <a:ahLst/>
              <a:cxnLst/>
              <a:rect l="l" t="t" r="r" b="b"/>
              <a:pathLst>
                <a:path w="214178" h="19852" extrusionOk="0">
                  <a:moveTo>
                    <a:pt x="66441" y="0"/>
                  </a:moveTo>
                  <a:lnTo>
                    <a:pt x="65091" y="135"/>
                  </a:lnTo>
                  <a:lnTo>
                    <a:pt x="63740" y="811"/>
                  </a:lnTo>
                  <a:lnTo>
                    <a:pt x="62390" y="1486"/>
                  </a:lnTo>
                  <a:lnTo>
                    <a:pt x="61039" y="2026"/>
                  </a:lnTo>
                  <a:lnTo>
                    <a:pt x="60094" y="2296"/>
                  </a:lnTo>
                  <a:lnTo>
                    <a:pt x="58339" y="2431"/>
                  </a:lnTo>
                  <a:lnTo>
                    <a:pt x="53477" y="2836"/>
                  </a:lnTo>
                  <a:lnTo>
                    <a:pt x="44969" y="2836"/>
                  </a:lnTo>
                  <a:lnTo>
                    <a:pt x="42539" y="2701"/>
                  </a:lnTo>
                  <a:lnTo>
                    <a:pt x="40513" y="2566"/>
                  </a:lnTo>
                  <a:lnTo>
                    <a:pt x="39027" y="2701"/>
                  </a:lnTo>
                  <a:lnTo>
                    <a:pt x="37947" y="2701"/>
                  </a:lnTo>
                  <a:lnTo>
                    <a:pt x="37272" y="2836"/>
                  </a:lnTo>
                  <a:lnTo>
                    <a:pt x="36327" y="2971"/>
                  </a:lnTo>
                  <a:lnTo>
                    <a:pt x="35786" y="2971"/>
                  </a:lnTo>
                  <a:lnTo>
                    <a:pt x="35246" y="2701"/>
                  </a:lnTo>
                  <a:lnTo>
                    <a:pt x="34436" y="2566"/>
                  </a:lnTo>
                  <a:lnTo>
                    <a:pt x="33491" y="2566"/>
                  </a:lnTo>
                  <a:lnTo>
                    <a:pt x="32410" y="2701"/>
                  </a:lnTo>
                  <a:lnTo>
                    <a:pt x="31465" y="2971"/>
                  </a:lnTo>
                  <a:lnTo>
                    <a:pt x="29574" y="3647"/>
                  </a:lnTo>
                  <a:lnTo>
                    <a:pt x="28899" y="3917"/>
                  </a:lnTo>
                  <a:lnTo>
                    <a:pt x="28089" y="4052"/>
                  </a:lnTo>
                  <a:lnTo>
                    <a:pt x="26063" y="4322"/>
                  </a:lnTo>
                  <a:lnTo>
                    <a:pt x="23498" y="4727"/>
                  </a:lnTo>
                  <a:lnTo>
                    <a:pt x="22147" y="5132"/>
                  </a:lnTo>
                  <a:lnTo>
                    <a:pt x="20797" y="5672"/>
                  </a:lnTo>
                  <a:lnTo>
                    <a:pt x="20121" y="5807"/>
                  </a:lnTo>
                  <a:lnTo>
                    <a:pt x="19041" y="5942"/>
                  </a:lnTo>
                  <a:lnTo>
                    <a:pt x="16340" y="6212"/>
                  </a:lnTo>
                  <a:lnTo>
                    <a:pt x="13099" y="6347"/>
                  </a:lnTo>
                  <a:lnTo>
                    <a:pt x="9588" y="6347"/>
                  </a:lnTo>
                  <a:lnTo>
                    <a:pt x="6212" y="6212"/>
                  </a:lnTo>
                  <a:lnTo>
                    <a:pt x="3241" y="6077"/>
                  </a:lnTo>
                  <a:lnTo>
                    <a:pt x="1080" y="5807"/>
                  </a:lnTo>
                  <a:lnTo>
                    <a:pt x="0" y="5672"/>
                  </a:lnTo>
                  <a:lnTo>
                    <a:pt x="0" y="5672"/>
                  </a:lnTo>
                  <a:lnTo>
                    <a:pt x="540" y="10804"/>
                  </a:lnTo>
                  <a:lnTo>
                    <a:pt x="85347" y="19852"/>
                  </a:lnTo>
                  <a:lnTo>
                    <a:pt x="214178" y="10804"/>
                  </a:lnTo>
                  <a:lnTo>
                    <a:pt x="214178" y="2701"/>
                  </a:lnTo>
                  <a:lnTo>
                    <a:pt x="210396" y="3512"/>
                  </a:lnTo>
                  <a:lnTo>
                    <a:pt x="206075" y="4052"/>
                  </a:lnTo>
                  <a:lnTo>
                    <a:pt x="189600" y="4052"/>
                  </a:lnTo>
                  <a:lnTo>
                    <a:pt x="187979" y="3917"/>
                  </a:lnTo>
                  <a:lnTo>
                    <a:pt x="186629" y="3917"/>
                  </a:lnTo>
                  <a:lnTo>
                    <a:pt x="185278" y="4052"/>
                  </a:lnTo>
                  <a:lnTo>
                    <a:pt x="184198" y="4052"/>
                  </a:lnTo>
                  <a:lnTo>
                    <a:pt x="176366" y="2701"/>
                  </a:lnTo>
                  <a:lnTo>
                    <a:pt x="157190" y="2296"/>
                  </a:lnTo>
                  <a:lnTo>
                    <a:pt x="155299" y="2431"/>
                  </a:lnTo>
                  <a:lnTo>
                    <a:pt x="153814" y="2431"/>
                  </a:lnTo>
                  <a:lnTo>
                    <a:pt x="152598" y="2701"/>
                  </a:lnTo>
                  <a:lnTo>
                    <a:pt x="151788" y="2836"/>
                  </a:lnTo>
                  <a:lnTo>
                    <a:pt x="150573" y="2971"/>
                  </a:lnTo>
                  <a:lnTo>
                    <a:pt x="148412" y="3376"/>
                  </a:lnTo>
                  <a:lnTo>
                    <a:pt x="144496" y="4187"/>
                  </a:lnTo>
                  <a:lnTo>
                    <a:pt x="142200" y="4727"/>
                  </a:lnTo>
                  <a:lnTo>
                    <a:pt x="140174" y="4862"/>
                  </a:lnTo>
                  <a:lnTo>
                    <a:pt x="138554" y="4862"/>
                  </a:lnTo>
                  <a:lnTo>
                    <a:pt x="137203" y="4727"/>
                  </a:lnTo>
                  <a:lnTo>
                    <a:pt x="136123" y="4457"/>
                  </a:lnTo>
                  <a:lnTo>
                    <a:pt x="135448" y="4322"/>
                  </a:lnTo>
                  <a:lnTo>
                    <a:pt x="134773" y="4052"/>
                  </a:lnTo>
                  <a:lnTo>
                    <a:pt x="125320" y="2701"/>
                  </a:lnTo>
                  <a:lnTo>
                    <a:pt x="116137" y="2701"/>
                  </a:lnTo>
                  <a:lnTo>
                    <a:pt x="111005" y="4592"/>
                  </a:lnTo>
                  <a:lnTo>
                    <a:pt x="108034" y="5672"/>
                  </a:lnTo>
                  <a:lnTo>
                    <a:pt x="101282" y="3782"/>
                  </a:lnTo>
                  <a:lnTo>
                    <a:pt x="89668" y="5672"/>
                  </a:lnTo>
                  <a:lnTo>
                    <a:pt x="83456" y="3512"/>
                  </a:lnTo>
                  <a:lnTo>
                    <a:pt x="72383" y="135"/>
                  </a:lnTo>
                  <a:lnTo>
                    <a:pt x="71303" y="135"/>
                  </a:lnTo>
                  <a:lnTo>
                    <a:pt x="70222" y="271"/>
                  </a:lnTo>
                  <a:lnTo>
                    <a:pt x="69007" y="135"/>
                  </a:lnTo>
                  <a:lnTo>
                    <a:pt x="6779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25"/>
            <p:cNvSpPr/>
            <p:nvPr/>
          </p:nvSpPr>
          <p:spPr>
            <a:xfrm>
              <a:off x="2319463" y="2273038"/>
              <a:ext cx="617850" cy="178975"/>
            </a:xfrm>
            <a:custGeom>
              <a:avLst/>
              <a:gdLst/>
              <a:ahLst/>
              <a:cxnLst/>
              <a:rect l="l" t="t" r="r" b="b"/>
              <a:pathLst>
                <a:path w="24714" h="7159" extrusionOk="0">
                  <a:moveTo>
                    <a:pt x="16071" y="1"/>
                  </a:moveTo>
                  <a:lnTo>
                    <a:pt x="15126" y="271"/>
                  </a:lnTo>
                  <a:lnTo>
                    <a:pt x="14180" y="541"/>
                  </a:lnTo>
                  <a:lnTo>
                    <a:pt x="13370" y="946"/>
                  </a:lnTo>
                  <a:lnTo>
                    <a:pt x="12695" y="1486"/>
                  </a:lnTo>
                  <a:lnTo>
                    <a:pt x="12155" y="2027"/>
                  </a:lnTo>
                  <a:lnTo>
                    <a:pt x="11750" y="2702"/>
                  </a:lnTo>
                  <a:lnTo>
                    <a:pt x="11480" y="3512"/>
                  </a:lnTo>
                  <a:lnTo>
                    <a:pt x="10669" y="3107"/>
                  </a:lnTo>
                  <a:lnTo>
                    <a:pt x="9589" y="3107"/>
                  </a:lnTo>
                  <a:lnTo>
                    <a:pt x="8509" y="3242"/>
                  </a:lnTo>
                  <a:lnTo>
                    <a:pt x="7428" y="3647"/>
                  </a:lnTo>
                  <a:lnTo>
                    <a:pt x="6618" y="4187"/>
                  </a:lnTo>
                  <a:lnTo>
                    <a:pt x="6348" y="4592"/>
                  </a:lnTo>
                  <a:lnTo>
                    <a:pt x="6078" y="4997"/>
                  </a:lnTo>
                  <a:lnTo>
                    <a:pt x="5268" y="5132"/>
                  </a:lnTo>
                  <a:lnTo>
                    <a:pt x="4592" y="5403"/>
                  </a:lnTo>
                  <a:lnTo>
                    <a:pt x="3917" y="5673"/>
                  </a:lnTo>
                  <a:lnTo>
                    <a:pt x="3512" y="6078"/>
                  </a:lnTo>
                  <a:lnTo>
                    <a:pt x="2837" y="5943"/>
                  </a:lnTo>
                  <a:lnTo>
                    <a:pt x="1351" y="5943"/>
                  </a:lnTo>
                  <a:lnTo>
                    <a:pt x="676" y="6213"/>
                  </a:lnTo>
                  <a:lnTo>
                    <a:pt x="136" y="6618"/>
                  </a:lnTo>
                  <a:lnTo>
                    <a:pt x="1" y="6753"/>
                  </a:lnTo>
                  <a:lnTo>
                    <a:pt x="1" y="7023"/>
                  </a:lnTo>
                  <a:lnTo>
                    <a:pt x="1" y="7158"/>
                  </a:lnTo>
                  <a:lnTo>
                    <a:pt x="24714" y="7158"/>
                  </a:lnTo>
                  <a:lnTo>
                    <a:pt x="24714" y="4052"/>
                  </a:lnTo>
                  <a:lnTo>
                    <a:pt x="23768" y="3647"/>
                  </a:lnTo>
                  <a:lnTo>
                    <a:pt x="22688" y="3377"/>
                  </a:lnTo>
                  <a:lnTo>
                    <a:pt x="22553" y="2567"/>
                  </a:lnTo>
                  <a:lnTo>
                    <a:pt x="22148" y="2027"/>
                  </a:lnTo>
                  <a:lnTo>
                    <a:pt x="21473" y="1351"/>
                  </a:lnTo>
                  <a:lnTo>
                    <a:pt x="20797" y="946"/>
                  </a:lnTo>
                  <a:lnTo>
                    <a:pt x="19987" y="541"/>
                  </a:lnTo>
                  <a:lnTo>
                    <a:pt x="19177" y="271"/>
                  </a:lnTo>
                  <a:lnTo>
                    <a:pt x="182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25"/>
            <p:cNvSpPr/>
            <p:nvPr/>
          </p:nvSpPr>
          <p:spPr>
            <a:xfrm>
              <a:off x="3870438" y="813275"/>
              <a:ext cx="756275" cy="114800"/>
            </a:xfrm>
            <a:custGeom>
              <a:avLst/>
              <a:gdLst/>
              <a:ahLst/>
              <a:cxnLst/>
              <a:rect l="l" t="t" r="r" b="b"/>
              <a:pathLst>
                <a:path w="30251" h="4592" extrusionOk="0">
                  <a:moveTo>
                    <a:pt x="15531" y="0"/>
                  </a:moveTo>
                  <a:lnTo>
                    <a:pt x="14721" y="135"/>
                  </a:lnTo>
                  <a:lnTo>
                    <a:pt x="13910" y="135"/>
                  </a:lnTo>
                  <a:lnTo>
                    <a:pt x="13100" y="406"/>
                  </a:lnTo>
                  <a:lnTo>
                    <a:pt x="12425" y="676"/>
                  </a:lnTo>
                  <a:lnTo>
                    <a:pt x="11750" y="946"/>
                  </a:lnTo>
                  <a:lnTo>
                    <a:pt x="11344" y="1351"/>
                  </a:lnTo>
                  <a:lnTo>
                    <a:pt x="10939" y="1756"/>
                  </a:lnTo>
                  <a:lnTo>
                    <a:pt x="10804" y="2161"/>
                  </a:lnTo>
                  <a:lnTo>
                    <a:pt x="9724" y="2431"/>
                  </a:lnTo>
                  <a:lnTo>
                    <a:pt x="8779" y="2701"/>
                  </a:lnTo>
                  <a:lnTo>
                    <a:pt x="8103" y="3241"/>
                  </a:lnTo>
                  <a:lnTo>
                    <a:pt x="7698" y="3782"/>
                  </a:lnTo>
                  <a:lnTo>
                    <a:pt x="6753" y="3376"/>
                  </a:lnTo>
                  <a:lnTo>
                    <a:pt x="5538" y="3241"/>
                  </a:lnTo>
                  <a:lnTo>
                    <a:pt x="4727" y="3241"/>
                  </a:lnTo>
                  <a:lnTo>
                    <a:pt x="4052" y="3511"/>
                  </a:lnTo>
                  <a:lnTo>
                    <a:pt x="3512" y="3647"/>
                  </a:lnTo>
                  <a:lnTo>
                    <a:pt x="3107" y="4052"/>
                  </a:lnTo>
                  <a:lnTo>
                    <a:pt x="2567" y="3917"/>
                  </a:lnTo>
                  <a:lnTo>
                    <a:pt x="1756" y="3782"/>
                  </a:lnTo>
                  <a:lnTo>
                    <a:pt x="1081" y="3917"/>
                  </a:lnTo>
                  <a:lnTo>
                    <a:pt x="541" y="4052"/>
                  </a:lnTo>
                  <a:lnTo>
                    <a:pt x="136" y="4187"/>
                  </a:lnTo>
                  <a:lnTo>
                    <a:pt x="1" y="4457"/>
                  </a:lnTo>
                  <a:lnTo>
                    <a:pt x="1" y="4592"/>
                  </a:lnTo>
                  <a:lnTo>
                    <a:pt x="30250" y="4592"/>
                  </a:lnTo>
                  <a:lnTo>
                    <a:pt x="30250" y="4457"/>
                  </a:lnTo>
                  <a:lnTo>
                    <a:pt x="30115" y="4187"/>
                  </a:lnTo>
                  <a:lnTo>
                    <a:pt x="29710" y="4052"/>
                  </a:lnTo>
                  <a:lnTo>
                    <a:pt x="29170" y="3917"/>
                  </a:lnTo>
                  <a:lnTo>
                    <a:pt x="28495" y="3782"/>
                  </a:lnTo>
                  <a:lnTo>
                    <a:pt x="27820" y="3782"/>
                  </a:lnTo>
                  <a:lnTo>
                    <a:pt x="27415" y="3917"/>
                  </a:lnTo>
                  <a:lnTo>
                    <a:pt x="27009" y="3647"/>
                  </a:lnTo>
                  <a:lnTo>
                    <a:pt x="26469" y="3376"/>
                  </a:lnTo>
                  <a:lnTo>
                    <a:pt x="25794" y="3241"/>
                  </a:lnTo>
                  <a:lnTo>
                    <a:pt x="24984" y="3241"/>
                  </a:lnTo>
                  <a:lnTo>
                    <a:pt x="24579" y="2701"/>
                  </a:lnTo>
                  <a:lnTo>
                    <a:pt x="23903" y="2296"/>
                  </a:lnTo>
                  <a:lnTo>
                    <a:pt x="23093" y="2026"/>
                  </a:lnTo>
                  <a:lnTo>
                    <a:pt x="21203" y="2026"/>
                  </a:lnTo>
                  <a:lnTo>
                    <a:pt x="20392" y="2296"/>
                  </a:lnTo>
                  <a:lnTo>
                    <a:pt x="20257" y="1756"/>
                  </a:lnTo>
                  <a:lnTo>
                    <a:pt x="19852" y="1351"/>
                  </a:lnTo>
                  <a:lnTo>
                    <a:pt x="19447" y="946"/>
                  </a:lnTo>
                  <a:lnTo>
                    <a:pt x="18772" y="676"/>
                  </a:lnTo>
                  <a:lnTo>
                    <a:pt x="18097" y="406"/>
                  </a:lnTo>
                  <a:lnTo>
                    <a:pt x="17421" y="270"/>
                  </a:lnTo>
                  <a:lnTo>
                    <a:pt x="16476" y="135"/>
                  </a:lnTo>
                  <a:lnTo>
                    <a:pt x="1553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25"/>
            <p:cNvSpPr/>
            <p:nvPr/>
          </p:nvSpPr>
          <p:spPr>
            <a:xfrm>
              <a:off x="2672250" y="1235275"/>
              <a:ext cx="928450" cy="175575"/>
            </a:xfrm>
            <a:custGeom>
              <a:avLst/>
              <a:gdLst/>
              <a:ahLst/>
              <a:cxnLst/>
              <a:rect l="l" t="t" r="r" b="b"/>
              <a:pathLst>
                <a:path w="37138" h="7023" extrusionOk="0">
                  <a:moveTo>
                    <a:pt x="13640" y="1"/>
                  </a:moveTo>
                  <a:lnTo>
                    <a:pt x="12290" y="136"/>
                  </a:lnTo>
                  <a:lnTo>
                    <a:pt x="10939" y="271"/>
                  </a:lnTo>
                  <a:lnTo>
                    <a:pt x="9724" y="811"/>
                  </a:lnTo>
                  <a:lnTo>
                    <a:pt x="8643" y="1351"/>
                  </a:lnTo>
                  <a:lnTo>
                    <a:pt x="7833" y="2026"/>
                  </a:lnTo>
                  <a:lnTo>
                    <a:pt x="7158" y="2702"/>
                  </a:lnTo>
                  <a:lnTo>
                    <a:pt x="6753" y="3647"/>
                  </a:lnTo>
                  <a:lnTo>
                    <a:pt x="6618" y="4592"/>
                  </a:lnTo>
                  <a:lnTo>
                    <a:pt x="5267" y="4592"/>
                  </a:lnTo>
                  <a:lnTo>
                    <a:pt x="4322" y="4997"/>
                  </a:lnTo>
                  <a:lnTo>
                    <a:pt x="3512" y="5402"/>
                  </a:lnTo>
                  <a:lnTo>
                    <a:pt x="2837" y="5943"/>
                  </a:lnTo>
                  <a:lnTo>
                    <a:pt x="2566" y="5943"/>
                  </a:lnTo>
                  <a:lnTo>
                    <a:pt x="1621" y="6078"/>
                  </a:lnTo>
                  <a:lnTo>
                    <a:pt x="811" y="6213"/>
                  </a:lnTo>
                  <a:lnTo>
                    <a:pt x="271" y="6618"/>
                  </a:lnTo>
                  <a:lnTo>
                    <a:pt x="1" y="6888"/>
                  </a:lnTo>
                  <a:lnTo>
                    <a:pt x="1" y="7023"/>
                  </a:lnTo>
                  <a:lnTo>
                    <a:pt x="37137" y="7023"/>
                  </a:lnTo>
                  <a:lnTo>
                    <a:pt x="37137" y="6888"/>
                  </a:lnTo>
                  <a:lnTo>
                    <a:pt x="37002" y="6618"/>
                  </a:lnTo>
                  <a:lnTo>
                    <a:pt x="36327" y="6213"/>
                  </a:lnTo>
                  <a:lnTo>
                    <a:pt x="35517" y="5943"/>
                  </a:lnTo>
                  <a:lnTo>
                    <a:pt x="34437" y="5808"/>
                  </a:lnTo>
                  <a:lnTo>
                    <a:pt x="33896" y="5808"/>
                  </a:lnTo>
                  <a:lnTo>
                    <a:pt x="33356" y="5402"/>
                  </a:lnTo>
                  <a:lnTo>
                    <a:pt x="32546" y="5132"/>
                  </a:lnTo>
                  <a:lnTo>
                    <a:pt x="31736" y="4862"/>
                  </a:lnTo>
                  <a:lnTo>
                    <a:pt x="30115" y="4862"/>
                  </a:lnTo>
                  <a:lnTo>
                    <a:pt x="29845" y="4457"/>
                  </a:lnTo>
                  <a:lnTo>
                    <a:pt x="29440" y="4052"/>
                  </a:lnTo>
                  <a:lnTo>
                    <a:pt x="28495" y="3377"/>
                  </a:lnTo>
                  <a:lnTo>
                    <a:pt x="27279" y="2972"/>
                  </a:lnTo>
                  <a:lnTo>
                    <a:pt x="25929" y="2837"/>
                  </a:lnTo>
                  <a:lnTo>
                    <a:pt x="24578" y="2972"/>
                  </a:lnTo>
                  <a:lnTo>
                    <a:pt x="23363" y="3377"/>
                  </a:lnTo>
                  <a:lnTo>
                    <a:pt x="22013" y="3107"/>
                  </a:lnTo>
                  <a:lnTo>
                    <a:pt x="20527" y="2972"/>
                  </a:lnTo>
                  <a:lnTo>
                    <a:pt x="20392" y="2972"/>
                  </a:lnTo>
                  <a:lnTo>
                    <a:pt x="19852" y="2296"/>
                  </a:lnTo>
                  <a:lnTo>
                    <a:pt x="19312" y="1756"/>
                  </a:lnTo>
                  <a:lnTo>
                    <a:pt x="18637" y="1216"/>
                  </a:lnTo>
                  <a:lnTo>
                    <a:pt x="17826" y="811"/>
                  </a:lnTo>
                  <a:lnTo>
                    <a:pt x="16881" y="406"/>
                  </a:lnTo>
                  <a:lnTo>
                    <a:pt x="15936" y="136"/>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25"/>
            <p:cNvSpPr/>
            <p:nvPr/>
          </p:nvSpPr>
          <p:spPr>
            <a:xfrm>
              <a:off x="1652675" y="1575513"/>
              <a:ext cx="931800" cy="178950"/>
            </a:xfrm>
            <a:custGeom>
              <a:avLst/>
              <a:gdLst/>
              <a:ahLst/>
              <a:cxnLst/>
              <a:rect l="l" t="t" r="r" b="b"/>
              <a:pathLst>
                <a:path w="37272" h="7158" extrusionOk="0">
                  <a:moveTo>
                    <a:pt x="13775" y="1"/>
                  </a:moveTo>
                  <a:lnTo>
                    <a:pt x="12289" y="136"/>
                  </a:lnTo>
                  <a:lnTo>
                    <a:pt x="10939" y="406"/>
                  </a:lnTo>
                  <a:lnTo>
                    <a:pt x="9858" y="811"/>
                  </a:lnTo>
                  <a:lnTo>
                    <a:pt x="8778" y="1351"/>
                  </a:lnTo>
                  <a:lnTo>
                    <a:pt x="7833" y="2026"/>
                  </a:lnTo>
                  <a:lnTo>
                    <a:pt x="7292" y="2837"/>
                  </a:lnTo>
                  <a:lnTo>
                    <a:pt x="6752" y="3647"/>
                  </a:lnTo>
                  <a:lnTo>
                    <a:pt x="6617" y="4592"/>
                  </a:lnTo>
                  <a:lnTo>
                    <a:pt x="5402" y="4592"/>
                  </a:lnTo>
                  <a:lnTo>
                    <a:pt x="4322" y="4997"/>
                  </a:lnTo>
                  <a:lnTo>
                    <a:pt x="3511" y="5402"/>
                  </a:lnTo>
                  <a:lnTo>
                    <a:pt x="2971" y="5942"/>
                  </a:lnTo>
                  <a:lnTo>
                    <a:pt x="2701" y="5942"/>
                  </a:lnTo>
                  <a:lnTo>
                    <a:pt x="1756" y="6078"/>
                  </a:lnTo>
                  <a:lnTo>
                    <a:pt x="945" y="6213"/>
                  </a:lnTo>
                  <a:lnTo>
                    <a:pt x="270" y="6618"/>
                  </a:lnTo>
                  <a:lnTo>
                    <a:pt x="135" y="6888"/>
                  </a:lnTo>
                  <a:lnTo>
                    <a:pt x="0" y="7158"/>
                  </a:lnTo>
                  <a:lnTo>
                    <a:pt x="37272" y="7158"/>
                  </a:lnTo>
                  <a:lnTo>
                    <a:pt x="37137" y="6888"/>
                  </a:lnTo>
                  <a:lnTo>
                    <a:pt x="37002" y="6618"/>
                  </a:lnTo>
                  <a:lnTo>
                    <a:pt x="36462" y="6213"/>
                  </a:lnTo>
                  <a:lnTo>
                    <a:pt x="35651" y="5942"/>
                  </a:lnTo>
                  <a:lnTo>
                    <a:pt x="34571" y="5807"/>
                  </a:lnTo>
                  <a:lnTo>
                    <a:pt x="34031" y="5807"/>
                  </a:lnTo>
                  <a:lnTo>
                    <a:pt x="33356" y="5402"/>
                  </a:lnTo>
                  <a:lnTo>
                    <a:pt x="32680" y="5132"/>
                  </a:lnTo>
                  <a:lnTo>
                    <a:pt x="31870" y="4862"/>
                  </a:lnTo>
                  <a:lnTo>
                    <a:pt x="30250" y="4862"/>
                  </a:lnTo>
                  <a:lnTo>
                    <a:pt x="29980" y="4457"/>
                  </a:lnTo>
                  <a:lnTo>
                    <a:pt x="29574" y="4052"/>
                  </a:lnTo>
                  <a:lnTo>
                    <a:pt x="28629" y="3377"/>
                  </a:lnTo>
                  <a:lnTo>
                    <a:pt x="27414" y="2972"/>
                  </a:lnTo>
                  <a:lnTo>
                    <a:pt x="26063" y="2837"/>
                  </a:lnTo>
                  <a:lnTo>
                    <a:pt x="24578" y="2972"/>
                  </a:lnTo>
                  <a:lnTo>
                    <a:pt x="23363" y="3377"/>
                  </a:lnTo>
                  <a:lnTo>
                    <a:pt x="22147" y="3107"/>
                  </a:lnTo>
                  <a:lnTo>
                    <a:pt x="20662" y="2972"/>
                  </a:lnTo>
                  <a:lnTo>
                    <a:pt x="20392" y="2972"/>
                  </a:lnTo>
                  <a:lnTo>
                    <a:pt x="19986" y="2431"/>
                  </a:lnTo>
                  <a:lnTo>
                    <a:pt x="19446" y="1756"/>
                  </a:lnTo>
                  <a:lnTo>
                    <a:pt x="18636" y="1216"/>
                  </a:lnTo>
                  <a:lnTo>
                    <a:pt x="17826" y="811"/>
                  </a:lnTo>
                  <a:lnTo>
                    <a:pt x="17016" y="541"/>
                  </a:lnTo>
                  <a:lnTo>
                    <a:pt x="15935" y="271"/>
                  </a:lnTo>
                  <a:lnTo>
                    <a:pt x="14855"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25"/>
            <p:cNvSpPr/>
            <p:nvPr/>
          </p:nvSpPr>
          <p:spPr>
            <a:xfrm>
              <a:off x="3816750" y="1873350"/>
              <a:ext cx="702225" cy="111450"/>
            </a:xfrm>
            <a:custGeom>
              <a:avLst/>
              <a:gdLst/>
              <a:ahLst/>
              <a:cxnLst/>
              <a:rect l="l" t="t" r="r" b="b"/>
              <a:pathLst>
                <a:path w="28089" h="4458" extrusionOk="0">
                  <a:moveTo>
                    <a:pt x="9318" y="1"/>
                  </a:moveTo>
                  <a:lnTo>
                    <a:pt x="8238" y="271"/>
                  </a:lnTo>
                  <a:lnTo>
                    <a:pt x="7292" y="541"/>
                  </a:lnTo>
                  <a:lnTo>
                    <a:pt x="6617" y="811"/>
                  </a:lnTo>
                  <a:lnTo>
                    <a:pt x="5942" y="1216"/>
                  </a:lnTo>
                  <a:lnTo>
                    <a:pt x="5402" y="1756"/>
                  </a:lnTo>
                  <a:lnTo>
                    <a:pt x="5132" y="2296"/>
                  </a:lnTo>
                  <a:lnTo>
                    <a:pt x="4997" y="2837"/>
                  </a:lnTo>
                  <a:lnTo>
                    <a:pt x="4862" y="2837"/>
                  </a:lnTo>
                  <a:lnTo>
                    <a:pt x="4051" y="2972"/>
                  </a:lnTo>
                  <a:lnTo>
                    <a:pt x="3241" y="3107"/>
                  </a:lnTo>
                  <a:lnTo>
                    <a:pt x="2566" y="3377"/>
                  </a:lnTo>
                  <a:lnTo>
                    <a:pt x="2161" y="3782"/>
                  </a:lnTo>
                  <a:lnTo>
                    <a:pt x="1215" y="3782"/>
                  </a:lnTo>
                  <a:lnTo>
                    <a:pt x="675" y="3917"/>
                  </a:lnTo>
                  <a:lnTo>
                    <a:pt x="135" y="4187"/>
                  </a:lnTo>
                  <a:lnTo>
                    <a:pt x="0" y="4457"/>
                  </a:lnTo>
                  <a:lnTo>
                    <a:pt x="28089" y="4457"/>
                  </a:lnTo>
                  <a:lnTo>
                    <a:pt x="27954" y="4187"/>
                  </a:lnTo>
                  <a:lnTo>
                    <a:pt x="27549" y="3917"/>
                  </a:lnTo>
                  <a:lnTo>
                    <a:pt x="26874" y="3647"/>
                  </a:lnTo>
                  <a:lnTo>
                    <a:pt x="25658" y="3647"/>
                  </a:lnTo>
                  <a:lnTo>
                    <a:pt x="25253" y="3377"/>
                  </a:lnTo>
                  <a:lnTo>
                    <a:pt x="24713" y="3242"/>
                  </a:lnTo>
                  <a:lnTo>
                    <a:pt x="24038" y="3107"/>
                  </a:lnTo>
                  <a:lnTo>
                    <a:pt x="23227" y="2972"/>
                  </a:lnTo>
                  <a:lnTo>
                    <a:pt x="22822" y="3107"/>
                  </a:lnTo>
                  <a:lnTo>
                    <a:pt x="22282" y="2566"/>
                  </a:lnTo>
                  <a:lnTo>
                    <a:pt x="21607" y="2161"/>
                  </a:lnTo>
                  <a:lnTo>
                    <a:pt x="20662" y="1891"/>
                  </a:lnTo>
                  <a:lnTo>
                    <a:pt x="19581" y="1756"/>
                  </a:lnTo>
                  <a:lnTo>
                    <a:pt x="18636" y="1891"/>
                  </a:lnTo>
                  <a:lnTo>
                    <a:pt x="17691" y="2161"/>
                  </a:lnTo>
                  <a:lnTo>
                    <a:pt x="16610" y="2026"/>
                  </a:lnTo>
                  <a:lnTo>
                    <a:pt x="15530" y="1891"/>
                  </a:lnTo>
                  <a:lnTo>
                    <a:pt x="15395" y="1891"/>
                  </a:lnTo>
                  <a:lnTo>
                    <a:pt x="15125" y="1486"/>
                  </a:lnTo>
                  <a:lnTo>
                    <a:pt x="14585" y="1081"/>
                  </a:lnTo>
                  <a:lnTo>
                    <a:pt x="13504" y="541"/>
                  </a:lnTo>
                  <a:lnTo>
                    <a:pt x="12019" y="136"/>
                  </a:lnTo>
                  <a:lnTo>
                    <a:pt x="10398"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25"/>
            <p:cNvSpPr/>
            <p:nvPr/>
          </p:nvSpPr>
          <p:spPr>
            <a:xfrm>
              <a:off x="1811350" y="2312250"/>
              <a:ext cx="688750" cy="135050"/>
            </a:xfrm>
            <a:custGeom>
              <a:avLst/>
              <a:gdLst/>
              <a:ahLst/>
              <a:cxnLst/>
              <a:rect l="l" t="t" r="r" b="b"/>
              <a:pathLst>
                <a:path w="27550" h="5402" extrusionOk="0">
                  <a:moveTo>
                    <a:pt x="16476" y="0"/>
                  </a:moveTo>
                  <a:lnTo>
                    <a:pt x="15801" y="135"/>
                  </a:lnTo>
                  <a:lnTo>
                    <a:pt x="14991" y="405"/>
                  </a:lnTo>
                  <a:lnTo>
                    <a:pt x="14315" y="675"/>
                  </a:lnTo>
                  <a:lnTo>
                    <a:pt x="13775" y="945"/>
                  </a:lnTo>
                  <a:lnTo>
                    <a:pt x="13235" y="1351"/>
                  </a:lnTo>
                  <a:lnTo>
                    <a:pt x="12695" y="1756"/>
                  </a:lnTo>
                  <a:lnTo>
                    <a:pt x="12425" y="2296"/>
                  </a:lnTo>
                  <a:lnTo>
                    <a:pt x="12290" y="2296"/>
                  </a:lnTo>
                  <a:lnTo>
                    <a:pt x="11209" y="2431"/>
                  </a:lnTo>
                  <a:lnTo>
                    <a:pt x="10264" y="2566"/>
                  </a:lnTo>
                  <a:lnTo>
                    <a:pt x="9319" y="2296"/>
                  </a:lnTo>
                  <a:lnTo>
                    <a:pt x="8238" y="2161"/>
                  </a:lnTo>
                  <a:lnTo>
                    <a:pt x="7293" y="2296"/>
                  </a:lnTo>
                  <a:lnTo>
                    <a:pt x="6348" y="2566"/>
                  </a:lnTo>
                  <a:lnTo>
                    <a:pt x="5673" y="3106"/>
                  </a:lnTo>
                  <a:lnTo>
                    <a:pt x="5132" y="3646"/>
                  </a:lnTo>
                  <a:lnTo>
                    <a:pt x="4727" y="3646"/>
                  </a:lnTo>
                  <a:lnTo>
                    <a:pt x="4052" y="3781"/>
                  </a:lnTo>
                  <a:lnTo>
                    <a:pt x="3377" y="3916"/>
                  </a:lnTo>
                  <a:lnTo>
                    <a:pt x="2837" y="4186"/>
                  </a:lnTo>
                  <a:lnTo>
                    <a:pt x="2432" y="4457"/>
                  </a:lnTo>
                  <a:lnTo>
                    <a:pt x="1216" y="4457"/>
                  </a:lnTo>
                  <a:lnTo>
                    <a:pt x="541" y="4727"/>
                  </a:lnTo>
                  <a:lnTo>
                    <a:pt x="136" y="4997"/>
                  </a:lnTo>
                  <a:lnTo>
                    <a:pt x="1" y="5402"/>
                  </a:lnTo>
                  <a:lnTo>
                    <a:pt x="27550" y="5402"/>
                  </a:lnTo>
                  <a:lnTo>
                    <a:pt x="27279" y="4997"/>
                  </a:lnTo>
                  <a:lnTo>
                    <a:pt x="26874" y="4727"/>
                  </a:lnTo>
                  <a:lnTo>
                    <a:pt x="26334" y="4592"/>
                  </a:lnTo>
                  <a:lnTo>
                    <a:pt x="25524" y="4457"/>
                  </a:lnTo>
                  <a:lnTo>
                    <a:pt x="25389" y="4457"/>
                  </a:lnTo>
                  <a:lnTo>
                    <a:pt x="24984" y="4051"/>
                  </a:lnTo>
                  <a:lnTo>
                    <a:pt x="24308" y="3781"/>
                  </a:lnTo>
                  <a:lnTo>
                    <a:pt x="23633" y="3511"/>
                  </a:lnTo>
                  <a:lnTo>
                    <a:pt x="22553" y="3511"/>
                  </a:lnTo>
                  <a:lnTo>
                    <a:pt x="22553" y="2701"/>
                  </a:lnTo>
                  <a:lnTo>
                    <a:pt x="22148" y="2161"/>
                  </a:lnTo>
                  <a:lnTo>
                    <a:pt x="21743" y="1486"/>
                  </a:lnTo>
                  <a:lnTo>
                    <a:pt x="21067" y="945"/>
                  </a:lnTo>
                  <a:lnTo>
                    <a:pt x="20257" y="540"/>
                  </a:lnTo>
                  <a:lnTo>
                    <a:pt x="19447" y="270"/>
                  </a:lnTo>
                  <a:lnTo>
                    <a:pt x="183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25"/>
            <p:cNvSpPr/>
            <p:nvPr/>
          </p:nvSpPr>
          <p:spPr>
            <a:xfrm>
              <a:off x="1811350" y="2312250"/>
              <a:ext cx="688750" cy="135050"/>
            </a:xfrm>
            <a:custGeom>
              <a:avLst/>
              <a:gdLst/>
              <a:ahLst/>
              <a:cxnLst/>
              <a:rect l="l" t="t" r="r" b="b"/>
              <a:pathLst>
                <a:path w="27550" h="5402" fill="none" extrusionOk="0">
                  <a:moveTo>
                    <a:pt x="17421" y="0"/>
                  </a:moveTo>
                  <a:lnTo>
                    <a:pt x="17421" y="0"/>
                  </a:lnTo>
                  <a:lnTo>
                    <a:pt x="16476" y="0"/>
                  </a:lnTo>
                  <a:lnTo>
                    <a:pt x="15801" y="135"/>
                  </a:lnTo>
                  <a:lnTo>
                    <a:pt x="14991" y="405"/>
                  </a:lnTo>
                  <a:lnTo>
                    <a:pt x="14315" y="675"/>
                  </a:lnTo>
                  <a:lnTo>
                    <a:pt x="13775" y="945"/>
                  </a:lnTo>
                  <a:lnTo>
                    <a:pt x="13235" y="1351"/>
                  </a:lnTo>
                  <a:lnTo>
                    <a:pt x="12695" y="1756"/>
                  </a:lnTo>
                  <a:lnTo>
                    <a:pt x="12425" y="2296"/>
                  </a:lnTo>
                  <a:lnTo>
                    <a:pt x="12290" y="2296"/>
                  </a:lnTo>
                  <a:lnTo>
                    <a:pt x="12290" y="2296"/>
                  </a:lnTo>
                  <a:lnTo>
                    <a:pt x="11209" y="2431"/>
                  </a:lnTo>
                  <a:lnTo>
                    <a:pt x="10264" y="2566"/>
                  </a:lnTo>
                  <a:lnTo>
                    <a:pt x="10264" y="2566"/>
                  </a:lnTo>
                  <a:lnTo>
                    <a:pt x="9319" y="2296"/>
                  </a:lnTo>
                  <a:lnTo>
                    <a:pt x="8238" y="2161"/>
                  </a:lnTo>
                  <a:lnTo>
                    <a:pt x="8238" y="2161"/>
                  </a:lnTo>
                  <a:lnTo>
                    <a:pt x="7293" y="2296"/>
                  </a:lnTo>
                  <a:lnTo>
                    <a:pt x="6348" y="2566"/>
                  </a:lnTo>
                  <a:lnTo>
                    <a:pt x="5673" y="3106"/>
                  </a:lnTo>
                  <a:lnTo>
                    <a:pt x="5132" y="3646"/>
                  </a:lnTo>
                  <a:lnTo>
                    <a:pt x="5132" y="3646"/>
                  </a:lnTo>
                  <a:lnTo>
                    <a:pt x="4727" y="3646"/>
                  </a:lnTo>
                  <a:lnTo>
                    <a:pt x="4727" y="3646"/>
                  </a:lnTo>
                  <a:lnTo>
                    <a:pt x="4052" y="3781"/>
                  </a:lnTo>
                  <a:lnTo>
                    <a:pt x="3377" y="3916"/>
                  </a:lnTo>
                  <a:lnTo>
                    <a:pt x="2837" y="4186"/>
                  </a:lnTo>
                  <a:lnTo>
                    <a:pt x="2432" y="4457"/>
                  </a:lnTo>
                  <a:lnTo>
                    <a:pt x="2432" y="4457"/>
                  </a:lnTo>
                  <a:lnTo>
                    <a:pt x="1891" y="4457"/>
                  </a:lnTo>
                  <a:lnTo>
                    <a:pt x="1891" y="4457"/>
                  </a:lnTo>
                  <a:lnTo>
                    <a:pt x="1216" y="4457"/>
                  </a:lnTo>
                  <a:lnTo>
                    <a:pt x="541" y="4727"/>
                  </a:lnTo>
                  <a:lnTo>
                    <a:pt x="136" y="4997"/>
                  </a:lnTo>
                  <a:lnTo>
                    <a:pt x="1" y="5402"/>
                  </a:lnTo>
                  <a:lnTo>
                    <a:pt x="27550" y="5402"/>
                  </a:lnTo>
                  <a:lnTo>
                    <a:pt x="27550" y="5402"/>
                  </a:lnTo>
                  <a:lnTo>
                    <a:pt x="27279" y="4997"/>
                  </a:lnTo>
                  <a:lnTo>
                    <a:pt x="26874" y="4727"/>
                  </a:lnTo>
                  <a:lnTo>
                    <a:pt x="26334" y="4592"/>
                  </a:lnTo>
                  <a:lnTo>
                    <a:pt x="25524" y="4457"/>
                  </a:lnTo>
                  <a:lnTo>
                    <a:pt x="25524" y="4457"/>
                  </a:lnTo>
                  <a:lnTo>
                    <a:pt x="25389" y="4457"/>
                  </a:lnTo>
                  <a:lnTo>
                    <a:pt x="25389" y="4457"/>
                  </a:lnTo>
                  <a:lnTo>
                    <a:pt x="24984" y="4051"/>
                  </a:lnTo>
                  <a:lnTo>
                    <a:pt x="24308" y="3781"/>
                  </a:lnTo>
                  <a:lnTo>
                    <a:pt x="23633" y="3511"/>
                  </a:lnTo>
                  <a:lnTo>
                    <a:pt x="22823" y="3511"/>
                  </a:lnTo>
                  <a:lnTo>
                    <a:pt x="22823" y="3511"/>
                  </a:lnTo>
                  <a:lnTo>
                    <a:pt x="22553" y="3511"/>
                  </a:lnTo>
                  <a:lnTo>
                    <a:pt x="22553" y="3511"/>
                  </a:lnTo>
                  <a:lnTo>
                    <a:pt x="22553" y="3511"/>
                  </a:lnTo>
                  <a:lnTo>
                    <a:pt x="22553" y="2701"/>
                  </a:lnTo>
                  <a:lnTo>
                    <a:pt x="22148" y="2161"/>
                  </a:lnTo>
                  <a:lnTo>
                    <a:pt x="21743" y="1486"/>
                  </a:lnTo>
                  <a:lnTo>
                    <a:pt x="21067" y="945"/>
                  </a:lnTo>
                  <a:lnTo>
                    <a:pt x="20257" y="540"/>
                  </a:lnTo>
                  <a:lnTo>
                    <a:pt x="19447" y="270"/>
                  </a:lnTo>
                  <a:lnTo>
                    <a:pt x="18367" y="0"/>
                  </a:lnTo>
                  <a:lnTo>
                    <a:pt x="17421"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25"/>
            <p:cNvSpPr/>
            <p:nvPr/>
          </p:nvSpPr>
          <p:spPr>
            <a:xfrm>
              <a:off x="2570975" y="3142750"/>
              <a:ext cx="3950025" cy="854175"/>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25"/>
            <p:cNvSpPr/>
            <p:nvPr/>
          </p:nvSpPr>
          <p:spPr>
            <a:xfrm>
              <a:off x="1066450" y="4010400"/>
              <a:ext cx="5454792" cy="1141125"/>
            </a:xfrm>
            <a:custGeom>
              <a:avLst/>
              <a:gdLst/>
              <a:ahLst/>
              <a:cxnLst/>
              <a:rect l="l" t="t" r="r" b="b"/>
              <a:pathLst>
                <a:path w="251315" h="45645" extrusionOk="0">
                  <a:moveTo>
                    <a:pt x="0" y="0"/>
                  </a:moveTo>
                  <a:lnTo>
                    <a:pt x="0" y="45645"/>
                  </a:lnTo>
                  <a:lnTo>
                    <a:pt x="251314" y="45645"/>
                  </a:lnTo>
                  <a:lnTo>
                    <a:pt x="25131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25"/>
            <p:cNvSpPr/>
            <p:nvPr/>
          </p:nvSpPr>
          <p:spPr>
            <a:xfrm>
              <a:off x="1774225" y="4081300"/>
              <a:ext cx="2862925" cy="47275"/>
            </a:xfrm>
            <a:custGeom>
              <a:avLst/>
              <a:gdLst/>
              <a:ahLst/>
              <a:cxnLst/>
              <a:rect l="l" t="t" r="r" b="b"/>
              <a:pathLst>
                <a:path w="114517" h="1891" extrusionOk="0">
                  <a:moveTo>
                    <a:pt x="34976" y="0"/>
                  </a:moveTo>
                  <a:lnTo>
                    <a:pt x="16881" y="270"/>
                  </a:lnTo>
                  <a:lnTo>
                    <a:pt x="4592" y="540"/>
                  </a:lnTo>
                  <a:lnTo>
                    <a:pt x="1216" y="676"/>
                  </a:lnTo>
                  <a:lnTo>
                    <a:pt x="405" y="811"/>
                  </a:lnTo>
                  <a:lnTo>
                    <a:pt x="0" y="946"/>
                  </a:lnTo>
                  <a:lnTo>
                    <a:pt x="405" y="946"/>
                  </a:lnTo>
                  <a:lnTo>
                    <a:pt x="1216" y="1081"/>
                  </a:lnTo>
                  <a:lnTo>
                    <a:pt x="4592" y="1216"/>
                  </a:lnTo>
                  <a:lnTo>
                    <a:pt x="16881" y="1621"/>
                  </a:lnTo>
                  <a:lnTo>
                    <a:pt x="34976" y="1756"/>
                  </a:lnTo>
                  <a:lnTo>
                    <a:pt x="57258" y="1891"/>
                  </a:lnTo>
                  <a:lnTo>
                    <a:pt x="60905" y="1891"/>
                  </a:lnTo>
                  <a:lnTo>
                    <a:pt x="61985" y="1756"/>
                  </a:lnTo>
                  <a:lnTo>
                    <a:pt x="91829" y="1081"/>
                  </a:lnTo>
                  <a:lnTo>
                    <a:pt x="110870" y="946"/>
                  </a:lnTo>
                  <a:lnTo>
                    <a:pt x="114516" y="946"/>
                  </a:lnTo>
                  <a:lnTo>
                    <a:pt x="114246" y="811"/>
                  </a:lnTo>
                  <a:lnTo>
                    <a:pt x="113436" y="676"/>
                  </a:lnTo>
                  <a:lnTo>
                    <a:pt x="110060" y="540"/>
                  </a:lnTo>
                  <a:lnTo>
                    <a:pt x="97771" y="270"/>
                  </a:lnTo>
                  <a:lnTo>
                    <a:pt x="7954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25"/>
            <p:cNvSpPr/>
            <p:nvPr/>
          </p:nvSpPr>
          <p:spPr>
            <a:xfrm>
              <a:off x="1196925" y="4658600"/>
              <a:ext cx="2862925" cy="54050"/>
            </a:xfrm>
            <a:custGeom>
              <a:avLst/>
              <a:gdLst/>
              <a:ahLst/>
              <a:cxnLst/>
              <a:rect l="l" t="t" r="r" b="b"/>
              <a:pathLst>
                <a:path w="114517" h="2162" extrusionOk="0">
                  <a:moveTo>
                    <a:pt x="108574" y="1"/>
                  </a:moveTo>
                  <a:lnTo>
                    <a:pt x="87913" y="271"/>
                  </a:lnTo>
                  <a:lnTo>
                    <a:pt x="57258" y="676"/>
                  </a:lnTo>
                  <a:lnTo>
                    <a:pt x="16745" y="1486"/>
                  </a:lnTo>
                  <a:lnTo>
                    <a:pt x="4456" y="1756"/>
                  </a:lnTo>
                  <a:lnTo>
                    <a:pt x="1215" y="1891"/>
                  </a:lnTo>
                  <a:lnTo>
                    <a:pt x="0" y="2026"/>
                  </a:lnTo>
                  <a:lnTo>
                    <a:pt x="1486" y="2161"/>
                  </a:lnTo>
                  <a:lnTo>
                    <a:pt x="5942" y="2161"/>
                  </a:lnTo>
                  <a:lnTo>
                    <a:pt x="26603" y="2026"/>
                  </a:lnTo>
                  <a:lnTo>
                    <a:pt x="57258" y="1621"/>
                  </a:lnTo>
                  <a:lnTo>
                    <a:pt x="97771" y="811"/>
                  </a:lnTo>
                  <a:lnTo>
                    <a:pt x="109925" y="406"/>
                  </a:lnTo>
                  <a:lnTo>
                    <a:pt x="113301" y="271"/>
                  </a:lnTo>
                  <a:lnTo>
                    <a:pt x="114516" y="136"/>
                  </a:lnTo>
                  <a:lnTo>
                    <a:pt x="112896" y="136"/>
                  </a:lnTo>
                  <a:lnTo>
                    <a:pt x="108574"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25"/>
            <p:cNvSpPr/>
            <p:nvPr/>
          </p:nvSpPr>
          <p:spPr>
            <a:xfrm>
              <a:off x="2236750" y="4158950"/>
              <a:ext cx="2542200" cy="23650"/>
            </a:xfrm>
            <a:custGeom>
              <a:avLst/>
              <a:gdLst/>
              <a:ahLst/>
              <a:cxnLst/>
              <a:rect l="l" t="t" r="r" b="b"/>
              <a:pathLst>
                <a:path w="101688" h="946" extrusionOk="0">
                  <a:moveTo>
                    <a:pt x="31870" y="0"/>
                  </a:moveTo>
                  <a:lnTo>
                    <a:pt x="13775" y="405"/>
                  </a:lnTo>
                  <a:lnTo>
                    <a:pt x="0" y="676"/>
                  </a:lnTo>
                  <a:lnTo>
                    <a:pt x="18906" y="811"/>
                  </a:lnTo>
                  <a:lnTo>
                    <a:pt x="49156" y="946"/>
                  </a:lnTo>
                  <a:lnTo>
                    <a:pt x="86292" y="811"/>
                  </a:lnTo>
                  <a:lnTo>
                    <a:pt x="97636" y="676"/>
                  </a:lnTo>
                  <a:lnTo>
                    <a:pt x="100607" y="540"/>
                  </a:lnTo>
                  <a:lnTo>
                    <a:pt x="101687" y="540"/>
                  </a:lnTo>
                  <a:lnTo>
                    <a:pt x="100607" y="405"/>
                  </a:lnTo>
                  <a:lnTo>
                    <a:pt x="97636" y="270"/>
                  </a:lnTo>
                  <a:lnTo>
                    <a:pt x="86292" y="135"/>
                  </a:lnTo>
                  <a:lnTo>
                    <a:pt x="49156"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25"/>
            <p:cNvSpPr/>
            <p:nvPr/>
          </p:nvSpPr>
          <p:spPr>
            <a:xfrm>
              <a:off x="1939650" y="4449275"/>
              <a:ext cx="2626600" cy="23675"/>
            </a:xfrm>
            <a:custGeom>
              <a:avLst/>
              <a:gdLst/>
              <a:ahLst/>
              <a:cxnLst/>
              <a:rect l="l" t="t" r="r" b="b"/>
              <a:pathLst>
                <a:path w="105064" h="947" extrusionOk="0">
                  <a:moveTo>
                    <a:pt x="50641" y="1"/>
                  </a:moveTo>
                  <a:lnTo>
                    <a:pt x="29440" y="406"/>
                  </a:lnTo>
                  <a:lnTo>
                    <a:pt x="13640" y="406"/>
                  </a:lnTo>
                  <a:lnTo>
                    <a:pt x="15935" y="271"/>
                  </a:lnTo>
                  <a:lnTo>
                    <a:pt x="22418" y="136"/>
                  </a:lnTo>
                  <a:lnTo>
                    <a:pt x="22418" y="136"/>
                  </a:lnTo>
                  <a:lnTo>
                    <a:pt x="6077" y="271"/>
                  </a:lnTo>
                  <a:lnTo>
                    <a:pt x="1621" y="406"/>
                  </a:lnTo>
                  <a:lnTo>
                    <a:pt x="0" y="541"/>
                  </a:lnTo>
                  <a:lnTo>
                    <a:pt x="1081" y="541"/>
                  </a:lnTo>
                  <a:lnTo>
                    <a:pt x="4052" y="676"/>
                  </a:lnTo>
                  <a:lnTo>
                    <a:pt x="15395" y="811"/>
                  </a:lnTo>
                  <a:lnTo>
                    <a:pt x="52532" y="946"/>
                  </a:lnTo>
                  <a:lnTo>
                    <a:pt x="89669" y="811"/>
                  </a:lnTo>
                  <a:lnTo>
                    <a:pt x="100877" y="676"/>
                  </a:lnTo>
                  <a:lnTo>
                    <a:pt x="103983" y="541"/>
                  </a:lnTo>
                  <a:lnTo>
                    <a:pt x="105064" y="541"/>
                  </a:lnTo>
                  <a:lnTo>
                    <a:pt x="103983" y="406"/>
                  </a:lnTo>
                  <a:lnTo>
                    <a:pt x="100877" y="271"/>
                  </a:lnTo>
                  <a:lnTo>
                    <a:pt x="89669"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25"/>
            <p:cNvSpPr/>
            <p:nvPr/>
          </p:nvSpPr>
          <p:spPr>
            <a:xfrm>
              <a:off x="3651325" y="4368250"/>
              <a:ext cx="2626600" cy="23675"/>
            </a:xfrm>
            <a:custGeom>
              <a:avLst/>
              <a:gdLst/>
              <a:ahLst/>
              <a:cxnLst/>
              <a:rect l="l" t="t" r="r" b="b"/>
              <a:pathLst>
                <a:path w="105064" h="947" extrusionOk="0">
                  <a:moveTo>
                    <a:pt x="52532" y="1"/>
                  </a:moveTo>
                  <a:lnTo>
                    <a:pt x="15395" y="136"/>
                  </a:lnTo>
                  <a:lnTo>
                    <a:pt x="4051" y="271"/>
                  </a:lnTo>
                  <a:lnTo>
                    <a:pt x="1080" y="406"/>
                  </a:lnTo>
                  <a:lnTo>
                    <a:pt x="0" y="541"/>
                  </a:lnTo>
                  <a:lnTo>
                    <a:pt x="1080" y="541"/>
                  </a:lnTo>
                  <a:lnTo>
                    <a:pt x="4051" y="676"/>
                  </a:lnTo>
                  <a:lnTo>
                    <a:pt x="15395" y="811"/>
                  </a:lnTo>
                  <a:lnTo>
                    <a:pt x="52532" y="946"/>
                  </a:lnTo>
                  <a:lnTo>
                    <a:pt x="89668" y="811"/>
                  </a:lnTo>
                  <a:lnTo>
                    <a:pt x="100877" y="676"/>
                  </a:lnTo>
                  <a:lnTo>
                    <a:pt x="103983" y="541"/>
                  </a:lnTo>
                  <a:lnTo>
                    <a:pt x="105063" y="541"/>
                  </a:lnTo>
                  <a:lnTo>
                    <a:pt x="103983" y="406"/>
                  </a:lnTo>
                  <a:lnTo>
                    <a:pt x="100877" y="271"/>
                  </a:lnTo>
                  <a:lnTo>
                    <a:pt x="89668"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25"/>
            <p:cNvSpPr/>
            <p:nvPr/>
          </p:nvSpPr>
          <p:spPr>
            <a:xfrm>
              <a:off x="4751900" y="4067800"/>
              <a:ext cx="1769100" cy="23650"/>
            </a:xfrm>
            <a:custGeom>
              <a:avLst/>
              <a:gdLst/>
              <a:ahLst/>
              <a:cxnLst/>
              <a:rect l="l" t="t" r="r" b="b"/>
              <a:pathLst>
                <a:path w="70764" h="946" extrusionOk="0">
                  <a:moveTo>
                    <a:pt x="52667" y="0"/>
                  </a:moveTo>
                  <a:lnTo>
                    <a:pt x="15396" y="135"/>
                  </a:lnTo>
                  <a:lnTo>
                    <a:pt x="4187" y="270"/>
                  </a:lnTo>
                  <a:lnTo>
                    <a:pt x="1081" y="405"/>
                  </a:lnTo>
                  <a:lnTo>
                    <a:pt x="1" y="540"/>
                  </a:lnTo>
                  <a:lnTo>
                    <a:pt x="1081" y="675"/>
                  </a:lnTo>
                  <a:lnTo>
                    <a:pt x="4187" y="675"/>
                  </a:lnTo>
                  <a:lnTo>
                    <a:pt x="15396" y="810"/>
                  </a:lnTo>
                  <a:lnTo>
                    <a:pt x="52667" y="945"/>
                  </a:lnTo>
                  <a:lnTo>
                    <a:pt x="70763" y="945"/>
                  </a:lnTo>
                  <a:lnTo>
                    <a:pt x="70763" y="135"/>
                  </a:lnTo>
                  <a:lnTo>
                    <a:pt x="526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25"/>
            <p:cNvSpPr/>
            <p:nvPr/>
          </p:nvSpPr>
          <p:spPr>
            <a:xfrm>
              <a:off x="2280625" y="4429025"/>
              <a:ext cx="1853500" cy="30425"/>
            </a:xfrm>
            <a:custGeom>
              <a:avLst/>
              <a:gdLst/>
              <a:ahLst/>
              <a:cxnLst/>
              <a:rect l="l" t="t" r="r" b="b"/>
              <a:pathLst>
                <a:path w="74140" h="1217" extrusionOk="0">
                  <a:moveTo>
                    <a:pt x="71708" y="1"/>
                  </a:moveTo>
                  <a:lnTo>
                    <a:pt x="58339" y="136"/>
                  </a:lnTo>
                  <a:lnTo>
                    <a:pt x="37002" y="406"/>
                  </a:lnTo>
                  <a:lnTo>
                    <a:pt x="8779" y="946"/>
                  </a:lnTo>
                  <a:lnTo>
                    <a:pt x="2296" y="1081"/>
                  </a:lnTo>
                  <a:lnTo>
                    <a:pt x="1" y="1216"/>
                  </a:lnTo>
                  <a:lnTo>
                    <a:pt x="15801" y="1216"/>
                  </a:lnTo>
                  <a:lnTo>
                    <a:pt x="37002" y="811"/>
                  </a:lnTo>
                  <a:lnTo>
                    <a:pt x="63201" y="406"/>
                  </a:lnTo>
                  <a:lnTo>
                    <a:pt x="71168" y="136"/>
                  </a:lnTo>
                  <a:lnTo>
                    <a:pt x="74139"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25"/>
            <p:cNvSpPr/>
            <p:nvPr/>
          </p:nvSpPr>
          <p:spPr>
            <a:xfrm>
              <a:off x="2780300" y="4250100"/>
              <a:ext cx="2626600" cy="23650"/>
            </a:xfrm>
            <a:custGeom>
              <a:avLst/>
              <a:gdLst/>
              <a:ahLst/>
              <a:cxnLst/>
              <a:rect l="l" t="t" r="r" b="b"/>
              <a:pathLst>
                <a:path w="105064" h="946" extrusionOk="0">
                  <a:moveTo>
                    <a:pt x="52532" y="0"/>
                  </a:moveTo>
                  <a:lnTo>
                    <a:pt x="15395" y="135"/>
                  </a:lnTo>
                  <a:lnTo>
                    <a:pt x="4186" y="271"/>
                  </a:lnTo>
                  <a:lnTo>
                    <a:pt x="1080" y="406"/>
                  </a:lnTo>
                  <a:lnTo>
                    <a:pt x="0" y="541"/>
                  </a:lnTo>
                  <a:lnTo>
                    <a:pt x="1080" y="541"/>
                  </a:lnTo>
                  <a:lnTo>
                    <a:pt x="4186" y="676"/>
                  </a:lnTo>
                  <a:lnTo>
                    <a:pt x="15395" y="811"/>
                  </a:lnTo>
                  <a:lnTo>
                    <a:pt x="52532" y="946"/>
                  </a:lnTo>
                  <a:lnTo>
                    <a:pt x="74408" y="946"/>
                  </a:lnTo>
                  <a:lnTo>
                    <a:pt x="91019" y="676"/>
                  </a:lnTo>
                  <a:lnTo>
                    <a:pt x="102092" y="541"/>
                  </a:lnTo>
                  <a:lnTo>
                    <a:pt x="105063" y="541"/>
                  </a:lnTo>
                  <a:lnTo>
                    <a:pt x="104118" y="406"/>
                  </a:lnTo>
                  <a:lnTo>
                    <a:pt x="101012" y="271"/>
                  </a:lnTo>
                  <a:lnTo>
                    <a:pt x="89803" y="135"/>
                  </a:lnTo>
                  <a:lnTo>
                    <a:pt x="5253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25"/>
            <p:cNvSpPr/>
            <p:nvPr/>
          </p:nvSpPr>
          <p:spPr>
            <a:xfrm>
              <a:off x="1929525" y="4250100"/>
              <a:ext cx="698875" cy="23650"/>
            </a:xfrm>
            <a:custGeom>
              <a:avLst/>
              <a:gdLst/>
              <a:ahLst/>
              <a:cxnLst/>
              <a:rect l="l" t="t" r="r" b="b"/>
              <a:pathLst>
                <a:path w="27955" h="946" extrusionOk="0">
                  <a:moveTo>
                    <a:pt x="13910" y="0"/>
                  </a:moveTo>
                  <a:lnTo>
                    <a:pt x="4052" y="135"/>
                  </a:lnTo>
                  <a:lnTo>
                    <a:pt x="1081" y="271"/>
                  </a:lnTo>
                  <a:lnTo>
                    <a:pt x="270" y="406"/>
                  </a:lnTo>
                  <a:lnTo>
                    <a:pt x="0" y="541"/>
                  </a:lnTo>
                  <a:lnTo>
                    <a:pt x="270" y="541"/>
                  </a:lnTo>
                  <a:lnTo>
                    <a:pt x="1081" y="676"/>
                  </a:lnTo>
                  <a:lnTo>
                    <a:pt x="4052" y="811"/>
                  </a:lnTo>
                  <a:lnTo>
                    <a:pt x="13910" y="946"/>
                  </a:lnTo>
                  <a:lnTo>
                    <a:pt x="23903" y="811"/>
                  </a:lnTo>
                  <a:lnTo>
                    <a:pt x="26874" y="676"/>
                  </a:lnTo>
                  <a:lnTo>
                    <a:pt x="27684" y="541"/>
                  </a:lnTo>
                  <a:lnTo>
                    <a:pt x="27954" y="541"/>
                  </a:lnTo>
                  <a:lnTo>
                    <a:pt x="27684" y="406"/>
                  </a:lnTo>
                  <a:lnTo>
                    <a:pt x="26874" y="271"/>
                  </a:lnTo>
                  <a:lnTo>
                    <a:pt x="23903" y="135"/>
                  </a:lnTo>
                  <a:lnTo>
                    <a:pt x="1391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25"/>
            <p:cNvSpPr/>
            <p:nvPr/>
          </p:nvSpPr>
          <p:spPr>
            <a:xfrm>
              <a:off x="2540600" y="4324375"/>
              <a:ext cx="202575" cy="23650"/>
            </a:xfrm>
            <a:custGeom>
              <a:avLst/>
              <a:gdLst/>
              <a:ahLst/>
              <a:cxnLst/>
              <a:rect l="l" t="t" r="r" b="b"/>
              <a:pathLst>
                <a:path w="8103" h="946" extrusionOk="0">
                  <a:moveTo>
                    <a:pt x="4051" y="0"/>
                  </a:moveTo>
                  <a:lnTo>
                    <a:pt x="1215" y="135"/>
                  </a:lnTo>
                  <a:lnTo>
                    <a:pt x="270" y="270"/>
                  </a:lnTo>
                  <a:lnTo>
                    <a:pt x="0" y="405"/>
                  </a:lnTo>
                  <a:lnTo>
                    <a:pt x="270" y="676"/>
                  </a:lnTo>
                  <a:lnTo>
                    <a:pt x="1215" y="811"/>
                  </a:lnTo>
                  <a:lnTo>
                    <a:pt x="4051" y="946"/>
                  </a:lnTo>
                  <a:lnTo>
                    <a:pt x="6887" y="811"/>
                  </a:lnTo>
                  <a:lnTo>
                    <a:pt x="7832" y="676"/>
                  </a:lnTo>
                  <a:lnTo>
                    <a:pt x="8103" y="405"/>
                  </a:lnTo>
                  <a:lnTo>
                    <a:pt x="7832" y="270"/>
                  </a:lnTo>
                  <a:lnTo>
                    <a:pt x="6887" y="135"/>
                  </a:lnTo>
                  <a:lnTo>
                    <a:pt x="405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25"/>
            <p:cNvSpPr/>
            <p:nvPr/>
          </p:nvSpPr>
          <p:spPr>
            <a:xfrm>
              <a:off x="3553400" y="4746375"/>
              <a:ext cx="74300" cy="16900"/>
            </a:xfrm>
            <a:custGeom>
              <a:avLst/>
              <a:gdLst/>
              <a:ahLst/>
              <a:cxnLst/>
              <a:rect l="l" t="t" r="r" b="b"/>
              <a:pathLst>
                <a:path w="2972" h="676" extrusionOk="0">
                  <a:moveTo>
                    <a:pt x="1486" y="1"/>
                  </a:moveTo>
                  <a:lnTo>
                    <a:pt x="406" y="136"/>
                  </a:lnTo>
                  <a:lnTo>
                    <a:pt x="136" y="271"/>
                  </a:lnTo>
                  <a:lnTo>
                    <a:pt x="1" y="406"/>
                  </a:lnTo>
                  <a:lnTo>
                    <a:pt x="136" y="541"/>
                  </a:lnTo>
                  <a:lnTo>
                    <a:pt x="406" y="541"/>
                  </a:lnTo>
                  <a:lnTo>
                    <a:pt x="1486" y="676"/>
                  </a:lnTo>
                  <a:lnTo>
                    <a:pt x="2567" y="541"/>
                  </a:lnTo>
                  <a:lnTo>
                    <a:pt x="2837" y="541"/>
                  </a:lnTo>
                  <a:lnTo>
                    <a:pt x="2972" y="406"/>
                  </a:lnTo>
                  <a:lnTo>
                    <a:pt x="2837" y="271"/>
                  </a:lnTo>
                  <a:lnTo>
                    <a:pt x="2567" y="136"/>
                  </a:lnTo>
                  <a:lnTo>
                    <a:pt x="1486" y="1"/>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25"/>
            <p:cNvSpPr/>
            <p:nvPr/>
          </p:nvSpPr>
          <p:spPr>
            <a:xfrm>
              <a:off x="3553400" y="4746375"/>
              <a:ext cx="74300" cy="16900"/>
            </a:xfrm>
            <a:custGeom>
              <a:avLst/>
              <a:gdLst/>
              <a:ahLst/>
              <a:cxnLst/>
              <a:rect l="l" t="t" r="r" b="b"/>
              <a:pathLst>
                <a:path w="2972" h="676" fill="none" extrusionOk="0">
                  <a:moveTo>
                    <a:pt x="1486" y="1"/>
                  </a:moveTo>
                  <a:lnTo>
                    <a:pt x="1486" y="1"/>
                  </a:lnTo>
                  <a:lnTo>
                    <a:pt x="406" y="136"/>
                  </a:lnTo>
                  <a:lnTo>
                    <a:pt x="136" y="271"/>
                  </a:lnTo>
                  <a:lnTo>
                    <a:pt x="1" y="406"/>
                  </a:lnTo>
                  <a:lnTo>
                    <a:pt x="1" y="406"/>
                  </a:lnTo>
                  <a:lnTo>
                    <a:pt x="136" y="541"/>
                  </a:lnTo>
                  <a:lnTo>
                    <a:pt x="406" y="541"/>
                  </a:lnTo>
                  <a:lnTo>
                    <a:pt x="1486" y="676"/>
                  </a:lnTo>
                  <a:lnTo>
                    <a:pt x="1486" y="676"/>
                  </a:lnTo>
                  <a:lnTo>
                    <a:pt x="2567" y="541"/>
                  </a:lnTo>
                  <a:lnTo>
                    <a:pt x="2837" y="541"/>
                  </a:lnTo>
                  <a:lnTo>
                    <a:pt x="2972" y="406"/>
                  </a:lnTo>
                  <a:lnTo>
                    <a:pt x="2972" y="406"/>
                  </a:lnTo>
                  <a:lnTo>
                    <a:pt x="2837" y="271"/>
                  </a:lnTo>
                  <a:lnTo>
                    <a:pt x="2567" y="136"/>
                  </a:lnTo>
                  <a:lnTo>
                    <a:pt x="1486" y="1"/>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25"/>
            <p:cNvSpPr/>
            <p:nvPr/>
          </p:nvSpPr>
          <p:spPr>
            <a:xfrm>
              <a:off x="2378525" y="4331125"/>
              <a:ext cx="91200" cy="10150"/>
            </a:xfrm>
            <a:custGeom>
              <a:avLst/>
              <a:gdLst/>
              <a:ahLst/>
              <a:cxnLst/>
              <a:rect l="l" t="t" r="r" b="b"/>
              <a:pathLst>
                <a:path w="3648" h="406" extrusionOk="0">
                  <a:moveTo>
                    <a:pt x="541" y="0"/>
                  </a:moveTo>
                  <a:lnTo>
                    <a:pt x="136" y="135"/>
                  </a:lnTo>
                  <a:lnTo>
                    <a:pt x="1" y="135"/>
                  </a:lnTo>
                  <a:lnTo>
                    <a:pt x="136" y="271"/>
                  </a:lnTo>
                  <a:lnTo>
                    <a:pt x="541" y="271"/>
                  </a:lnTo>
                  <a:lnTo>
                    <a:pt x="1757" y="406"/>
                  </a:lnTo>
                  <a:lnTo>
                    <a:pt x="3107" y="271"/>
                  </a:lnTo>
                  <a:lnTo>
                    <a:pt x="3512" y="271"/>
                  </a:lnTo>
                  <a:lnTo>
                    <a:pt x="3647" y="135"/>
                  </a:lnTo>
                  <a:lnTo>
                    <a:pt x="3512" y="135"/>
                  </a:lnTo>
                  <a:lnTo>
                    <a:pt x="3107" y="0"/>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25"/>
            <p:cNvSpPr/>
            <p:nvPr/>
          </p:nvSpPr>
          <p:spPr>
            <a:xfrm>
              <a:off x="2378525" y="4331125"/>
              <a:ext cx="91200" cy="10150"/>
            </a:xfrm>
            <a:custGeom>
              <a:avLst/>
              <a:gdLst/>
              <a:ahLst/>
              <a:cxnLst/>
              <a:rect l="l" t="t" r="r" b="b"/>
              <a:pathLst>
                <a:path w="3648" h="406" fill="none" extrusionOk="0">
                  <a:moveTo>
                    <a:pt x="1757" y="0"/>
                  </a:moveTo>
                  <a:lnTo>
                    <a:pt x="1757" y="0"/>
                  </a:lnTo>
                  <a:lnTo>
                    <a:pt x="541" y="0"/>
                  </a:lnTo>
                  <a:lnTo>
                    <a:pt x="136" y="135"/>
                  </a:lnTo>
                  <a:lnTo>
                    <a:pt x="1" y="135"/>
                  </a:lnTo>
                  <a:lnTo>
                    <a:pt x="1" y="135"/>
                  </a:lnTo>
                  <a:lnTo>
                    <a:pt x="136" y="271"/>
                  </a:lnTo>
                  <a:lnTo>
                    <a:pt x="541" y="271"/>
                  </a:lnTo>
                  <a:lnTo>
                    <a:pt x="1757" y="406"/>
                  </a:lnTo>
                  <a:lnTo>
                    <a:pt x="1757" y="406"/>
                  </a:lnTo>
                  <a:lnTo>
                    <a:pt x="3107" y="271"/>
                  </a:lnTo>
                  <a:lnTo>
                    <a:pt x="3512" y="271"/>
                  </a:lnTo>
                  <a:lnTo>
                    <a:pt x="3647" y="135"/>
                  </a:lnTo>
                  <a:lnTo>
                    <a:pt x="3647" y="135"/>
                  </a:lnTo>
                  <a:lnTo>
                    <a:pt x="3512" y="135"/>
                  </a:lnTo>
                  <a:lnTo>
                    <a:pt x="3107" y="0"/>
                  </a:lnTo>
                  <a:lnTo>
                    <a:pt x="1757"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25"/>
            <p:cNvSpPr/>
            <p:nvPr/>
          </p:nvSpPr>
          <p:spPr>
            <a:xfrm>
              <a:off x="2152350" y="4510050"/>
              <a:ext cx="2626600" cy="70925"/>
            </a:xfrm>
            <a:custGeom>
              <a:avLst/>
              <a:gdLst/>
              <a:ahLst/>
              <a:cxnLst/>
              <a:rect l="l" t="t" r="r" b="b"/>
              <a:pathLst>
                <a:path w="105064" h="2837" extrusionOk="0">
                  <a:moveTo>
                    <a:pt x="101417" y="1"/>
                  </a:moveTo>
                  <a:lnTo>
                    <a:pt x="82376" y="136"/>
                  </a:lnTo>
                  <a:lnTo>
                    <a:pt x="52532" y="811"/>
                  </a:lnTo>
                  <a:lnTo>
                    <a:pt x="32140" y="1486"/>
                  </a:lnTo>
                  <a:lnTo>
                    <a:pt x="15395" y="2026"/>
                  </a:lnTo>
                  <a:lnTo>
                    <a:pt x="4186" y="2431"/>
                  </a:lnTo>
                  <a:lnTo>
                    <a:pt x="1080" y="2566"/>
                  </a:lnTo>
                  <a:lnTo>
                    <a:pt x="0" y="2702"/>
                  </a:lnTo>
                  <a:lnTo>
                    <a:pt x="945" y="2837"/>
                  </a:lnTo>
                  <a:lnTo>
                    <a:pt x="3646" y="2837"/>
                  </a:lnTo>
                  <a:lnTo>
                    <a:pt x="14990" y="2702"/>
                  </a:lnTo>
                  <a:lnTo>
                    <a:pt x="32140" y="2431"/>
                  </a:lnTo>
                  <a:lnTo>
                    <a:pt x="47265" y="202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25"/>
            <p:cNvSpPr/>
            <p:nvPr/>
          </p:nvSpPr>
          <p:spPr>
            <a:xfrm>
              <a:off x="2797175" y="4263600"/>
              <a:ext cx="2626600" cy="70925"/>
            </a:xfrm>
            <a:custGeom>
              <a:avLst/>
              <a:gdLst/>
              <a:ahLst/>
              <a:cxnLst/>
              <a:rect l="l" t="t" r="r" b="b"/>
              <a:pathLst>
                <a:path w="105064" h="2837" extrusionOk="0">
                  <a:moveTo>
                    <a:pt x="101417" y="1"/>
                  </a:moveTo>
                  <a:lnTo>
                    <a:pt x="90344" y="136"/>
                  </a:lnTo>
                  <a:lnTo>
                    <a:pt x="73733" y="406"/>
                  </a:lnTo>
                  <a:lnTo>
                    <a:pt x="52532" y="946"/>
                  </a:lnTo>
                  <a:lnTo>
                    <a:pt x="32005" y="1486"/>
                  </a:lnTo>
                  <a:lnTo>
                    <a:pt x="15395" y="2026"/>
                  </a:lnTo>
                  <a:lnTo>
                    <a:pt x="4187" y="2431"/>
                  </a:lnTo>
                  <a:lnTo>
                    <a:pt x="1081" y="2701"/>
                  </a:lnTo>
                  <a:lnTo>
                    <a:pt x="0" y="2836"/>
                  </a:lnTo>
                  <a:lnTo>
                    <a:pt x="3646" y="2836"/>
                  </a:lnTo>
                  <a:lnTo>
                    <a:pt x="22687" y="256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25"/>
            <p:cNvSpPr/>
            <p:nvPr/>
          </p:nvSpPr>
          <p:spPr>
            <a:xfrm>
              <a:off x="4944350" y="1208275"/>
              <a:ext cx="104675" cy="20275"/>
            </a:xfrm>
            <a:custGeom>
              <a:avLst/>
              <a:gdLst/>
              <a:ahLst/>
              <a:cxnLst/>
              <a:rect l="l" t="t" r="r" b="b"/>
              <a:pathLst>
                <a:path w="4187" h="811" extrusionOk="0">
                  <a:moveTo>
                    <a:pt x="0" y="0"/>
                  </a:moveTo>
                  <a:lnTo>
                    <a:pt x="0" y="811"/>
                  </a:lnTo>
                  <a:lnTo>
                    <a:pt x="4187" y="811"/>
                  </a:lnTo>
                  <a:lnTo>
                    <a:pt x="4187"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25"/>
            <p:cNvSpPr/>
            <p:nvPr/>
          </p:nvSpPr>
          <p:spPr>
            <a:xfrm>
              <a:off x="4056450" y="1228525"/>
              <a:ext cx="1877100" cy="506425"/>
            </a:xfrm>
            <a:custGeom>
              <a:avLst/>
              <a:gdLst/>
              <a:ahLst/>
              <a:cxnLst/>
              <a:rect l="l" t="t" r="r" b="b"/>
              <a:pathLst>
                <a:path w="75084" h="20257" extrusionOk="0">
                  <a:moveTo>
                    <a:pt x="35516" y="1"/>
                  </a:moveTo>
                  <a:lnTo>
                    <a:pt x="34976" y="811"/>
                  </a:lnTo>
                  <a:lnTo>
                    <a:pt x="32950" y="2972"/>
                  </a:lnTo>
                  <a:lnTo>
                    <a:pt x="31600" y="4322"/>
                  </a:lnTo>
                  <a:lnTo>
                    <a:pt x="29845" y="5942"/>
                  </a:lnTo>
                  <a:lnTo>
                    <a:pt x="27954" y="7563"/>
                  </a:lnTo>
                  <a:lnTo>
                    <a:pt x="25793" y="9183"/>
                  </a:lnTo>
                  <a:lnTo>
                    <a:pt x="23227" y="10804"/>
                  </a:lnTo>
                  <a:lnTo>
                    <a:pt x="20527" y="12424"/>
                  </a:lnTo>
                  <a:lnTo>
                    <a:pt x="17691" y="13775"/>
                  </a:lnTo>
                  <a:lnTo>
                    <a:pt x="14585" y="14855"/>
                  </a:lnTo>
                  <a:lnTo>
                    <a:pt x="12829" y="15395"/>
                  </a:lnTo>
                  <a:lnTo>
                    <a:pt x="11209" y="15801"/>
                  </a:lnTo>
                  <a:lnTo>
                    <a:pt x="9453" y="16071"/>
                  </a:lnTo>
                  <a:lnTo>
                    <a:pt x="7698" y="16341"/>
                  </a:lnTo>
                  <a:lnTo>
                    <a:pt x="5807" y="16476"/>
                  </a:lnTo>
                  <a:lnTo>
                    <a:pt x="2026" y="16476"/>
                  </a:lnTo>
                  <a:lnTo>
                    <a:pt x="0" y="16206"/>
                  </a:lnTo>
                  <a:lnTo>
                    <a:pt x="0" y="16206"/>
                  </a:lnTo>
                  <a:lnTo>
                    <a:pt x="810" y="17016"/>
                  </a:lnTo>
                  <a:lnTo>
                    <a:pt x="1756" y="17691"/>
                  </a:lnTo>
                  <a:lnTo>
                    <a:pt x="2836" y="18231"/>
                  </a:lnTo>
                  <a:lnTo>
                    <a:pt x="3916" y="18636"/>
                  </a:lnTo>
                  <a:lnTo>
                    <a:pt x="5132" y="19042"/>
                  </a:lnTo>
                  <a:lnTo>
                    <a:pt x="6482" y="19312"/>
                  </a:lnTo>
                  <a:lnTo>
                    <a:pt x="9318" y="19852"/>
                  </a:lnTo>
                  <a:lnTo>
                    <a:pt x="12154" y="20122"/>
                  </a:lnTo>
                  <a:lnTo>
                    <a:pt x="15125" y="20122"/>
                  </a:lnTo>
                  <a:lnTo>
                    <a:pt x="20662" y="20257"/>
                  </a:lnTo>
                  <a:lnTo>
                    <a:pt x="54557" y="20257"/>
                  </a:lnTo>
                  <a:lnTo>
                    <a:pt x="60094" y="20122"/>
                  </a:lnTo>
                  <a:lnTo>
                    <a:pt x="63065" y="20122"/>
                  </a:lnTo>
                  <a:lnTo>
                    <a:pt x="65901" y="19852"/>
                  </a:lnTo>
                  <a:lnTo>
                    <a:pt x="68737" y="19312"/>
                  </a:lnTo>
                  <a:lnTo>
                    <a:pt x="70087" y="19042"/>
                  </a:lnTo>
                  <a:lnTo>
                    <a:pt x="71303" y="18636"/>
                  </a:lnTo>
                  <a:lnTo>
                    <a:pt x="72383" y="18231"/>
                  </a:lnTo>
                  <a:lnTo>
                    <a:pt x="73463" y="17691"/>
                  </a:lnTo>
                  <a:lnTo>
                    <a:pt x="74409" y="17016"/>
                  </a:lnTo>
                  <a:lnTo>
                    <a:pt x="75084" y="16206"/>
                  </a:lnTo>
                  <a:lnTo>
                    <a:pt x="73193" y="16476"/>
                  </a:lnTo>
                  <a:lnTo>
                    <a:pt x="69412" y="16476"/>
                  </a:lnTo>
                  <a:lnTo>
                    <a:pt x="67521" y="16341"/>
                  </a:lnTo>
                  <a:lnTo>
                    <a:pt x="65766" y="16071"/>
                  </a:lnTo>
                  <a:lnTo>
                    <a:pt x="64010" y="15801"/>
                  </a:lnTo>
                  <a:lnTo>
                    <a:pt x="62390" y="15395"/>
                  </a:lnTo>
                  <a:lnTo>
                    <a:pt x="60634" y="14855"/>
                  </a:lnTo>
                  <a:lnTo>
                    <a:pt x="57528" y="13775"/>
                  </a:lnTo>
                  <a:lnTo>
                    <a:pt x="54692" y="12424"/>
                  </a:lnTo>
                  <a:lnTo>
                    <a:pt x="51991" y="10804"/>
                  </a:lnTo>
                  <a:lnTo>
                    <a:pt x="49426" y="9183"/>
                  </a:lnTo>
                  <a:lnTo>
                    <a:pt x="47265" y="7563"/>
                  </a:lnTo>
                  <a:lnTo>
                    <a:pt x="45374" y="5942"/>
                  </a:lnTo>
                  <a:lnTo>
                    <a:pt x="43619" y="4322"/>
                  </a:lnTo>
                  <a:lnTo>
                    <a:pt x="42268" y="2972"/>
                  </a:lnTo>
                  <a:lnTo>
                    <a:pt x="40243" y="811"/>
                  </a:lnTo>
                  <a:lnTo>
                    <a:pt x="397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25"/>
            <p:cNvSpPr/>
            <p:nvPr/>
          </p:nvSpPr>
          <p:spPr>
            <a:xfrm>
              <a:off x="4056450" y="1633650"/>
              <a:ext cx="1877100" cy="121575"/>
            </a:xfrm>
            <a:custGeom>
              <a:avLst/>
              <a:gdLst/>
              <a:ahLst/>
              <a:cxnLst/>
              <a:rect l="l" t="t" r="r" b="b"/>
              <a:pathLst>
                <a:path w="75084" h="4863" extrusionOk="0">
                  <a:moveTo>
                    <a:pt x="0" y="1"/>
                  </a:moveTo>
                  <a:lnTo>
                    <a:pt x="135" y="271"/>
                  </a:lnTo>
                  <a:lnTo>
                    <a:pt x="270" y="811"/>
                  </a:lnTo>
                  <a:lnTo>
                    <a:pt x="945" y="1621"/>
                  </a:lnTo>
                  <a:lnTo>
                    <a:pt x="1351" y="2026"/>
                  </a:lnTo>
                  <a:lnTo>
                    <a:pt x="2026" y="2431"/>
                  </a:lnTo>
                  <a:lnTo>
                    <a:pt x="2836" y="2837"/>
                  </a:lnTo>
                  <a:lnTo>
                    <a:pt x="3916" y="3377"/>
                  </a:lnTo>
                  <a:lnTo>
                    <a:pt x="5132" y="3782"/>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782"/>
                  </a:lnTo>
                  <a:lnTo>
                    <a:pt x="71303" y="3377"/>
                  </a:lnTo>
                  <a:lnTo>
                    <a:pt x="72383" y="2837"/>
                  </a:lnTo>
                  <a:lnTo>
                    <a:pt x="73193" y="2431"/>
                  </a:lnTo>
                  <a:lnTo>
                    <a:pt x="73868" y="2026"/>
                  </a:lnTo>
                  <a:lnTo>
                    <a:pt x="74274" y="1621"/>
                  </a:lnTo>
                  <a:lnTo>
                    <a:pt x="74949" y="811"/>
                  </a:lnTo>
                  <a:lnTo>
                    <a:pt x="75084" y="271"/>
                  </a:lnTo>
                  <a:lnTo>
                    <a:pt x="75084" y="1"/>
                  </a:lnTo>
                  <a:lnTo>
                    <a:pt x="74409" y="811"/>
                  </a:lnTo>
                  <a:lnTo>
                    <a:pt x="73463" y="1486"/>
                  </a:lnTo>
                  <a:lnTo>
                    <a:pt x="72383" y="2026"/>
                  </a:lnTo>
                  <a:lnTo>
                    <a:pt x="71303" y="2431"/>
                  </a:lnTo>
                  <a:lnTo>
                    <a:pt x="70087" y="2837"/>
                  </a:lnTo>
                  <a:lnTo>
                    <a:pt x="68737" y="3107"/>
                  </a:lnTo>
                  <a:lnTo>
                    <a:pt x="65901" y="3647"/>
                  </a:lnTo>
                  <a:lnTo>
                    <a:pt x="63065" y="3917"/>
                  </a:lnTo>
                  <a:lnTo>
                    <a:pt x="60094" y="3917"/>
                  </a:lnTo>
                  <a:lnTo>
                    <a:pt x="54557" y="4052"/>
                  </a:lnTo>
                  <a:lnTo>
                    <a:pt x="20662" y="4052"/>
                  </a:lnTo>
                  <a:lnTo>
                    <a:pt x="15125" y="3917"/>
                  </a:lnTo>
                  <a:lnTo>
                    <a:pt x="12154" y="3917"/>
                  </a:lnTo>
                  <a:lnTo>
                    <a:pt x="9318" y="3647"/>
                  </a:lnTo>
                  <a:lnTo>
                    <a:pt x="6482" y="3107"/>
                  </a:lnTo>
                  <a:lnTo>
                    <a:pt x="5132" y="2837"/>
                  </a:lnTo>
                  <a:lnTo>
                    <a:pt x="3916" y="2431"/>
                  </a:lnTo>
                  <a:lnTo>
                    <a:pt x="2836" y="2026"/>
                  </a:lnTo>
                  <a:lnTo>
                    <a:pt x="1756" y="1486"/>
                  </a:lnTo>
                  <a:lnTo>
                    <a:pt x="810" y="811"/>
                  </a:lnTo>
                  <a:lnTo>
                    <a:pt x="0"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25"/>
            <p:cNvSpPr/>
            <p:nvPr/>
          </p:nvSpPr>
          <p:spPr>
            <a:xfrm>
              <a:off x="4056450" y="2373000"/>
              <a:ext cx="1877100" cy="118200"/>
            </a:xfrm>
            <a:custGeom>
              <a:avLst/>
              <a:gdLst/>
              <a:ahLst/>
              <a:cxnLst/>
              <a:rect l="l" t="t" r="r" b="b"/>
              <a:pathLst>
                <a:path w="75084" h="4728" extrusionOk="0">
                  <a:moveTo>
                    <a:pt x="75084" y="1"/>
                  </a:moveTo>
                  <a:lnTo>
                    <a:pt x="74409" y="676"/>
                  </a:lnTo>
                  <a:lnTo>
                    <a:pt x="73463" y="1351"/>
                  </a:lnTo>
                  <a:lnTo>
                    <a:pt x="72383" y="1892"/>
                  </a:lnTo>
                  <a:lnTo>
                    <a:pt x="71303" y="2297"/>
                  </a:lnTo>
                  <a:lnTo>
                    <a:pt x="70087" y="2702"/>
                  </a:lnTo>
                  <a:lnTo>
                    <a:pt x="68737" y="3107"/>
                  </a:lnTo>
                  <a:lnTo>
                    <a:pt x="65901" y="3512"/>
                  </a:lnTo>
                  <a:lnTo>
                    <a:pt x="63065" y="3782"/>
                  </a:lnTo>
                  <a:lnTo>
                    <a:pt x="60094" y="3917"/>
                  </a:lnTo>
                  <a:lnTo>
                    <a:pt x="15125" y="3917"/>
                  </a:lnTo>
                  <a:lnTo>
                    <a:pt x="12154" y="3782"/>
                  </a:lnTo>
                  <a:lnTo>
                    <a:pt x="9318" y="3512"/>
                  </a:lnTo>
                  <a:lnTo>
                    <a:pt x="6482" y="3107"/>
                  </a:lnTo>
                  <a:lnTo>
                    <a:pt x="5132" y="2702"/>
                  </a:lnTo>
                  <a:lnTo>
                    <a:pt x="3916" y="2297"/>
                  </a:lnTo>
                  <a:lnTo>
                    <a:pt x="2836" y="1892"/>
                  </a:lnTo>
                  <a:lnTo>
                    <a:pt x="1756" y="1351"/>
                  </a:lnTo>
                  <a:lnTo>
                    <a:pt x="810" y="676"/>
                  </a:lnTo>
                  <a:lnTo>
                    <a:pt x="0" y="1"/>
                  </a:lnTo>
                  <a:lnTo>
                    <a:pt x="135" y="136"/>
                  </a:lnTo>
                  <a:lnTo>
                    <a:pt x="270" y="676"/>
                  </a:lnTo>
                  <a:lnTo>
                    <a:pt x="945" y="1486"/>
                  </a:lnTo>
                  <a:lnTo>
                    <a:pt x="1351" y="1892"/>
                  </a:lnTo>
                  <a:lnTo>
                    <a:pt x="2026" y="2297"/>
                  </a:lnTo>
                  <a:lnTo>
                    <a:pt x="2836" y="2837"/>
                  </a:lnTo>
                  <a:lnTo>
                    <a:pt x="3916" y="3242"/>
                  </a:lnTo>
                  <a:lnTo>
                    <a:pt x="5132" y="3647"/>
                  </a:lnTo>
                  <a:lnTo>
                    <a:pt x="6482" y="4052"/>
                  </a:lnTo>
                  <a:lnTo>
                    <a:pt x="8238" y="4322"/>
                  </a:lnTo>
                  <a:lnTo>
                    <a:pt x="10263" y="4592"/>
                  </a:lnTo>
                  <a:lnTo>
                    <a:pt x="12559" y="4727"/>
                  </a:lnTo>
                  <a:lnTo>
                    <a:pt x="62660" y="4727"/>
                  </a:lnTo>
                  <a:lnTo>
                    <a:pt x="64956" y="4592"/>
                  </a:lnTo>
                  <a:lnTo>
                    <a:pt x="66981" y="4322"/>
                  </a:lnTo>
                  <a:lnTo>
                    <a:pt x="68602" y="4052"/>
                  </a:lnTo>
                  <a:lnTo>
                    <a:pt x="70087" y="3647"/>
                  </a:lnTo>
                  <a:lnTo>
                    <a:pt x="71303" y="3242"/>
                  </a:lnTo>
                  <a:lnTo>
                    <a:pt x="72383" y="2837"/>
                  </a:lnTo>
                  <a:lnTo>
                    <a:pt x="73193" y="2297"/>
                  </a:lnTo>
                  <a:lnTo>
                    <a:pt x="73868" y="1892"/>
                  </a:lnTo>
                  <a:lnTo>
                    <a:pt x="74274" y="1486"/>
                  </a:lnTo>
                  <a:lnTo>
                    <a:pt x="74949" y="676"/>
                  </a:lnTo>
                  <a:lnTo>
                    <a:pt x="75084" y="136"/>
                  </a:lnTo>
                  <a:lnTo>
                    <a:pt x="75084"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25"/>
            <p:cNvSpPr/>
            <p:nvPr/>
          </p:nvSpPr>
          <p:spPr>
            <a:xfrm>
              <a:off x="4056450" y="2268350"/>
              <a:ext cx="1877100" cy="202600"/>
            </a:xfrm>
            <a:custGeom>
              <a:avLst/>
              <a:gdLst/>
              <a:ahLst/>
              <a:cxnLst/>
              <a:rect l="l" t="t" r="r" b="b"/>
              <a:pathLst>
                <a:path w="75084" h="8104" extrusionOk="0">
                  <a:moveTo>
                    <a:pt x="16070" y="1"/>
                  </a:moveTo>
                  <a:lnTo>
                    <a:pt x="14855" y="1081"/>
                  </a:lnTo>
                  <a:lnTo>
                    <a:pt x="13504" y="2161"/>
                  </a:lnTo>
                  <a:lnTo>
                    <a:pt x="11884" y="2972"/>
                  </a:lnTo>
                  <a:lnTo>
                    <a:pt x="9993" y="3647"/>
                  </a:lnTo>
                  <a:lnTo>
                    <a:pt x="7968" y="4052"/>
                  </a:lnTo>
                  <a:lnTo>
                    <a:pt x="5537" y="4322"/>
                  </a:lnTo>
                  <a:lnTo>
                    <a:pt x="2971" y="4457"/>
                  </a:lnTo>
                  <a:lnTo>
                    <a:pt x="0" y="4187"/>
                  </a:lnTo>
                  <a:lnTo>
                    <a:pt x="810" y="4862"/>
                  </a:lnTo>
                  <a:lnTo>
                    <a:pt x="1756" y="5537"/>
                  </a:lnTo>
                  <a:lnTo>
                    <a:pt x="2836" y="6078"/>
                  </a:lnTo>
                  <a:lnTo>
                    <a:pt x="3916" y="6483"/>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483"/>
                  </a:lnTo>
                  <a:lnTo>
                    <a:pt x="72383" y="6078"/>
                  </a:lnTo>
                  <a:lnTo>
                    <a:pt x="73463" y="5537"/>
                  </a:lnTo>
                  <a:lnTo>
                    <a:pt x="74409" y="4862"/>
                  </a:lnTo>
                  <a:lnTo>
                    <a:pt x="75084" y="4187"/>
                  </a:lnTo>
                  <a:lnTo>
                    <a:pt x="72248" y="4457"/>
                  </a:lnTo>
                  <a:lnTo>
                    <a:pt x="69682" y="4322"/>
                  </a:lnTo>
                  <a:lnTo>
                    <a:pt x="67251" y="4052"/>
                  </a:lnTo>
                  <a:lnTo>
                    <a:pt x="65226" y="3647"/>
                  </a:lnTo>
                  <a:lnTo>
                    <a:pt x="63335" y="2972"/>
                  </a:lnTo>
                  <a:lnTo>
                    <a:pt x="61715" y="2161"/>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25"/>
            <p:cNvSpPr/>
            <p:nvPr/>
          </p:nvSpPr>
          <p:spPr>
            <a:xfrm>
              <a:off x="4056450" y="3109000"/>
              <a:ext cx="1877100" cy="118175"/>
            </a:xfrm>
            <a:custGeom>
              <a:avLst/>
              <a:gdLst/>
              <a:ahLst/>
              <a:cxnLst/>
              <a:rect l="l" t="t" r="r" b="b"/>
              <a:pathLst>
                <a:path w="75084" h="4727" extrusionOk="0">
                  <a:moveTo>
                    <a:pt x="0" y="0"/>
                  </a:moveTo>
                  <a:lnTo>
                    <a:pt x="135" y="135"/>
                  </a:lnTo>
                  <a:lnTo>
                    <a:pt x="270" y="675"/>
                  </a:lnTo>
                  <a:lnTo>
                    <a:pt x="945" y="1486"/>
                  </a:lnTo>
                  <a:lnTo>
                    <a:pt x="1351" y="1891"/>
                  </a:lnTo>
                  <a:lnTo>
                    <a:pt x="2026" y="2431"/>
                  </a:lnTo>
                  <a:lnTo>
                    <a:pt x="2836" y="2836"/>
                  </a:lnTo>
                  <a:lnTo>
                    <a:pt x="3916" y="3241"/>
                  </a:lnTo>
                  <a:lnTo>
                    <a:pt x="5132" y="3646"/>
                  </a:lnTo>
                  <a:lnTo>
                    <a:pt x="6482" y="4051"/>
                  </a:lnTo>
                  <a:lnTo>
                    <a:pt x="8238" y="4322"/>
                  </a:lnTo>
                  <a:lnTo>
                    <a:pt x="10263" y="4592"/>
                  </a:lnTo>
                  <a:lnTo>
                    <a:pt x="12559" y="4727"/>
                  </a:lnTo>
                  <a:lnTo>
                    <a:pt x="62660" y="4727"/>
                  </a:lnTo>
                  <a:lnTo>
                    <a:pt x="64956" y="4592"/>
                  </a:lnTo>
                  <a:lnTo>
                    <a:pt x="66981" y="4322"/>
                  </a:lnTo>
                  <a:lnTo>
                    <a:pt x="68602" y="4051"/>
                  </a:lnTo>
                  <a:lnTo>
                    <a:pt x="70087" y="3646"/>
                  </a:lnTo>
                  <a:lnTo>
                    <a:pt x="71303" y="3241"/>
                  </a:lnTo>
                  <a:lnTo>
                    <a:pt x="72383" y="2836"/>
                  </a:lnTo>
                  <a:lnTo>
                    <a:pt x="73193" y="2431"/>
                  </a:lnTo>
                  <a:lnTo>
                    <a:pt x="73868" y="1891"/>
                  </a:lnTo>
                  <a:lnTo>
                    <a:pt x="74274" y="1486"/>
                  </a:lnTo>
                  <a:lnTo>
                    <a:pt x="74949" y="675"/>
                  </a:lnTo>
                  <a:lnTo>
                    <a:pt x="75084" y="135"/>
                  </a:lnTo>
                  <a:lnTo>
                    <a:pt x="75084" y="0"/>
                  </a:lnTo>
                  <a:lnTo>
                    <a:pt x="74409" y="675"/>
                  </a:lnTo>
                  <a:lnTo>
                    <a:pt x="73463" y="1351"/>
                  </a:lnTo>
                  <a:lnTo>
                    <a:pt x="72383" y="1891"/>
                  </a:lnTo>
                  <a:lnTo>
                    <a:pt x="71303" y="2431"/>
                  </a:lnTo>
                  <a:lnTo>
                    <a:pt x="70087" y="2701"/>
                  </a:lnTo>
                  <a:lnTo>
                    <a:pt x="68737" y="3106"/>
                  </a:lnTo>
                  <a:lnTo>
                    <a:pt x="65901" y="3511"/>
                  </a:lnTo>
                  <a:lnTo>
                    <a:pt x="63065" y="3781"/>
                  </a:lnTo>
                  <a:lnTo>
                    <a:pt x="60094" y="3916"/>
                  </a:lnTo>
                  <a:lnTo>
                    <a:pt x="15125" y="3916"/>
                  </a:lnTo>
                  <a:lnTo>
                    <a:pt x="12154" y="3781"/>
                  </a:lnTo>
                  <a:lnTo>
                    <a:pt x="9318" y="3511"/>
                  </a:lnTo>
                  <a:lnTo>
                    <a:pt x="6482" y="3106"/>
                  </a:lnTo>
                  <a:lnTo>
                    <a:pt x="5132" y="2701"/>
                  </a:lnTo>
                  <a:lnTo>
                    <a:pt x="3916" y="2431"/>
                  </a:lnTo>
                  <a:lnTo>
                    <a:pt x="2836" y="1891"/>
                  </a:lnTo>
                  <a:lnTo>
                    <a:pt x="1756" y="1351"/>
                  </a:lnTo>
                  <a:lnTo>
                    <a:pt x="810" y="675"/>
                  </a:lnTo>
                  <a:lnTo>
                    <a:pt x="0" y="0"/>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25"/>
            <p:cNvSpPr/>
            <p:nvPr/>
          </p:nvSpPr>
          <p:spPr>
            <a:xfrm>
              <a:off x="4056450" y="3004325"/>
              <a:ext cx="1877100" cy="202600"/>
            </a:xfrm>
            <a:custGeom>
              <a:avLst/>
              <a:gdLst/>
              <a:ahLst/>
              <a:cxnLst/>
              <a:rect l="l" t="t" r="r" b="b"/>
              <a:pathLst>
                <a:path w="75084" h="8104" extrusionOk="0">
                  <a:moveTo>
                    <a:pt x="16070" y="1"/>
                  </a:moveTo>
                  <a:lnTo>
                    <a:pt x="14855" y="1081"/>
                  </a:lnTo>
                  <a:lnTo>
                    <a:pt x="13504" y="2162"/>
                  </a:lnTo>
                  <a:lnTo>
                    <a:pt x="11884" y="2972"/>
                  </a:lnTo>
                  <a:lnTo>
                    <a:pt x="9993" y="3647"/>
                  </a:lnTo>
                  <a:lnTo>
                    <a:pt x="7968" y="4187"/>
                  </a:lnTo>
                  <a:lnTo>
                    <a:pt x="5537" y="4457"/>
                  </a:lnTo>
                  <a:lnTo>
                    <a:pt x="2971" y="4457"/>
                  </a:lnTo>
                  <a:lnTo>
                    <a:pt x="0" y="4187"/>
                  </a:lnTo>
                  <a:lnTo>
                    <a:pt x="810" y="4862"/>
                  </a:lnTo>
                  <a:lnTo>
                    <a:pt x="1756" y="5538"/>
                  </a:lnTo>
                  <a:lnTo>
                    <a:pt x="2836" y="6078"/>
                  </a:lnTo>
                  <a:lnTo>
                    <a:pt x="3916" y="6618"/>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618"/>
                  </a:lnTo>
                  <a:lnTo>
                    <a:pt x="72383" y="6078"/>
                  </a:lnTo>
                  <a:lnTo>
                    <a:pt x="73463" y="5538"/>
                  </a:lnTo>
                  <a:lnTo>
                    <a:pt x="74409" y="4862"/>
                  </a:lnTo>
                  <a:lnTo>
                    <a:pt x="75084" y="4187"/>
                  </a:lnTo>
                  <a:lnTo>
                    <a:pt x="75084" y="4187"/>
                  </a:lnTo>
                  <a:lnTo>
                    <a:pt x="72248" y="4457"/>
                  </a:lnTo>
                  <a:lnTo>
                    <a:pt x="69682" y="4457"/>
                  </a:lnTo>
                  <a:lnTo>
                    <a:pt x="67251" y="4187"/>
                  </a:lnTo>
                  <a:lnTo>
                    <a:pt x="65226" y="3647"/>
                  </a:lnTo>
                  <a:lnTo>
                    <a:pt x="63335" y="2972"/>
                  </a:lnTo>
                  <a:lnTo>
                    <a:pt x="61715" y="2162"/>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25"/>
            <p:cNvSpPr/>
            <p:nvPr/>
          </p:nvSpPr>
          <p:spPr>
            <a:xfrm>
              <a:off x="4512200" y="1755200"/>
              <a:ext cx="968975" cy="513175"/>
            </a:xfrm>
            <a:custGeom>
              <a:avLst/>
              <a:gdLst/>
              <a:ahLst/>
              <a:cxnLst/>
              <a:rect l="l" t="t" r="r" b="b"/>
              <a:pathLst>
                <a:path w="38759" h="20527" extrusionOk="0">
                  <a:moveTo>
                    <a:pt x="1" y="0"/>
                  </a:moveTo>
                  <a:lnTo>
                    <a:pt x="1" y="20527"/>
                  </a:lnTo>
                  <a:lnTo>
                    <a:pt x="38758" y="2052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25"/>
            <p:cNvSpPr/>
            <p:nvPr/>
          </p:nvSpPr>
          <p:spPr>
            <a:xfrm>
              <a:off x="4849825" y="1876725"/>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25"/>
            <p:cNvSpPr/>
            <p:nvPr/>
          </p:nvSpPr>
          <p:spPr>
            <a:xfrm>
              <a:off x="4512200" y="175520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25"/>
            <p:cNvSpPr/>
            <p:nvPr/>
          </p:nvSpPr>
          <p:spPr>
            <a:xfrm>
              <a:off x="4512200" y="184635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25"/>
            <p:cNvSpPr/>
            <p:nvPr/>
          </p:nvSpPr>
          <p:spPr>
            <a:xfrm>
              <a:off x="4978100" y="1785575"/>
              <a:ext cx="37175" cy="60800"/>
            </a:xfrm>
            <a:custGeom>
              <a:avLst/>
              <a:gdLst/>
              <a:ahLst/>
              <a:cxnLst/>
              <a:rect l="l" t="t" r="r" b="b"/>
              <a:pathLst>
                <a:path w="1487" h="2432" extrusionOk="0">
                  <a:moveTo>
                    <a:pt x="1" y="1"/>
                  </a:moveTo>
                  <a:lnTo>
                    <a:pt x="1" y="2431"/>
                  </a:lnTo>
                  <a:lnTo>
                    <a:pt x="1486" y="2431"/>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25"/>
            <p:cNvSpPr/>
            <p:nvPr/>
          </p:nvSpPr>
          <p:spPr>
            <a:xfrm>
              <a:off x="4512200"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25"/>
            <p:cNvSpPr/>
            <p:nvPr/>
          </p:nvSpPr>
          <p:spPr>
            <a:xfrm>
              <a:off x="4539225" y="2035400"/>
              <a:ext cx="310625" cy="23675"/>
            </a:xfrm>
            <a:custGeom>
              <a:avLst/>
              <a:gdLst/>
              <a:ahLst/>
              <a:cxnLst/>
              <a:rect l="l" t="t" r="r" b="b"/>
              <a:pathLst>
                <a:path w="12425" h="947" extrusionOk="0">
                  <a:moveTo>
                    <a:pt x="0" y="1"/>
                  </a:moveTo>
                  <a:lnTo>
                    <a:pt x="0" y="946"/>
                  </a:lnTo>
                  <a:lnTo>
                    <a:pt x="12424" y="946"/>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25"/>
            <p:cNvSpPr/>
            <p:nvPr/>
          </p:nvSpPr>
          <p:spPr>
            <a:xfrm>
              <a:off x="5143525" y="2035400"/>
              <a:ext cx="310625" cy="23675"/>
            </a:xfrm>
            <a:custGeom>
              <a:avLst/>
              <a:gdLst/>
              <a:ahLst/>
              <a:cxnLst/>
              <a:rect l="l" t="t" r="r" b="b"/>
              <a:pathLst>
                <a:path w="12425" h="947" extrusionOk="0">
                  <a:moveTo>
                    <a:pt x="1" y="1"/>
                  </a:moveTo>
                  <a:lnTo>
                    <a:pt x="1" y="946"/>
                  </a:lnTo>
                  <a:lnTo>
                    <a:pt x="12425" y="946"/>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25"/>
            <p:cNvSpPr/>
            <p:nvPr/>
          </p:nvSpPr>
          <p:spPr>
            <a:xfrm>
              <a:off x="5454125"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25"/>
            <p:cNvSpPr/>
            <p:nvPr/>
          </p:nvSpPr>
          <p:spPr>
            <a:xfrm>
              <a:off x="4512200" y="2491175"/>
              <a:ext cx="968975" cy="506425"/>
            </a:xfrm>
            <a:custGeom>
              <a:avLst/>
              <a:gdLst/>
              <a:ahLst/>
              <a:cxnLst/>
              <a:rect l="l" t="t" r="r" b="b"/>
              <a:pathLst>
                <a:path w="38759" h="20257" extrusionOk="0">
                  <a:moveTo>
                    <a:pt x="1" y="0"/>
                  </a:moveTo>
                  <a:lnTo>
                    <a:pt x="1" y="20257"/>
                  </a:lnTo>
                  <a:lnTo>
                    <a:pt x="38758" y="2025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25"/>
            <p:cNvSpPr/>
            <p:nvPr/>
          </p:nvSpPr>
          <p:spPr>
            <a:xfrm>
              <a:off x="4849825" y="2612700"/>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25"/>
            <p:cNvSpPr/>
            <p:nvPr/>
          </p:nvSpPr>
          <p:spPr>
            <a:xfrm>
              <a:off x="4512200" y="2491175"/>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25"/>
            <p:cNvSpPr/>
            <p:nvPr/>
          </p:nvSpPr>
          <p:spPr>
            <a:xfrm>
              <a:off x="4512200" y="2582325"/>
              <a:ext cx="968975" cy="30400"/>
            </a:xfrm>
            <a:custGeom>
              <a:avLst/>
              <a:gdLst/>
              <a:ahLst/>
              <a:cxnLst/>
              <a:rect l="l" t="t" r="r" b="b"/>
              <a:pathLst>
                <a:path w="38759" h="1216"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25"/>
            <p:cNvSpPr/>
            <p:nvPr/>
          </p:nvSpPr>
          <p:spPr>
            <a:xfrm>
              <a:off x="4978100" y="2521550"/>
              <a:ext cx="37175" cy="60800"/>
            </a:xfrm>
            <a:custGeom>
              <a:avLst/>
              <a:gdLst/>
              <a:ahLst/>
              <a:cxnLst/>
              <a:rect l="l" t="t" r="r" b="b"/>
              <a:pathLst>
                <a:path w="1487" h="2432" extrusionOk="0">
                  <a:moveTo>
                    <a:pt x="1" y="1"/>
                  </a:moveTo>
                  <a:lnTo>
                    <a:pt x="1" y="2432"/>
                  </a:lnTo>
                  <a:lnTo>
                    <a:pt x="1486" y="2432"/>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25"/>
            <p:cNvSpPr/>
            <p:nvPr/>
          </p:nvSpPr>
          <p:spPr>
            <a:xfrm>
              <a:off x="4512200"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25"/>
            <p:cNvSpPr/>
            <p:nvPr/>
          </p:nvSpPr>
          <p:spPr>
            <a:xfrm>
              <a:off x="4539225" y="2771375"/>
              <a:ext cx="310625" cy="27050"/>
            </a:xfrm>
            <a:custGeom>
              <a:avLst/>
              <a:gdLst/>
              <a:ahLst/>
              <a:cxnLst/>
              <a:rect l="l" t="t" r="r" b="b"/>
              <a:pathLst>
                <a:path w="12425" h="1082" extrusionOk="0">
                  <a:moveTo>
                    <a:pt x="0" y="1"/>
                  </a:moveTo>
                  <a:lnTo>
                    <a:pt x="0" y="1081"/>
                  </a:lnTo>
                  <a:lnTo>
                    <a:pt x="12424" y="1081"/>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25"/>
            <p:cNvSpPr/>
            <p:nvPr/>
          </p:nvSpPr>
          <p:spPr>
            <a:xfrm>
              <a:off x="5143525" y="2771375"/>
              <a:ext cx="310625" cy="27050"/>
            </a:xfrm>
            <a:custGeom>
              <a:avLst/>
              <a:gdLst/>
              <a:ahLst/>
              <a:cxnLst/>
              <a:rect l="l" t="t" r="r" b="b"/>
              <a:pathLst>
                <a:path w="12425" h="1082" extrusionOk="0">
                  <a:moveTo>
                    <a:pt x="1" y="1"/>
                  </a:moveTo>
                  <a:lnTo>
                    <a:pt x="1" y="1081"/>
                  </a:lnTo>
                  <a:lnTo>
                    <a:pt x="12425" y="1081"/>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25"/>
            <p:cNvSpPr/>
            <p:nvPr/>
          </p:nvSpPr>
          <p:spPr>
            <a:xfrm>
              <a:off x="5454125"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25"/>
            <p:cNvSpPr/>
            <p:nvPr/>
          </p:nvSpPr>
          <p:spPr>
            <a:xfrm>
              <a:off x="4427800" y="2129925"/>
              <a:ext cx="1134400" cy="13550"/>
            </a:xfrm>
            <a:custGeom>
              <a:avLst/>
              <a:gdLst/>
              <a:ahLst/>
              <a:cxnLst/>
              <a:rect l="l" t="t" r="r" b="b"/>
              <a:pathLst>
                <a:path w="45376" h="542" extrusionOk="0">
                  <a:moveTo>
                    <a:pt x="1" y="1"/>
                  </a:moveTo>
                  <a:lnTo>
                    <a:pt x="1" y="541"/>
                  </a:lnTo>
                  <a:lnTo>
                    <a:pt x="45375" y="541"/>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25"/>
            <p:cNvSpPr/>
            <p:nvPr/>
          </p:nvSpPr>
          <p:spPr>
            <a:xfrm>
              <a:off x="4427800" y="217045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2" name="Google Shape;2642;p25"/>
            <p:cNvSpPr/>
            <p:nvPr/>
          </p:nvSpPr>
          <p:spPr>
            <a:xfrm>
              <a:off x="4721525" y="2143450"/>
              <a:ext cx="16900" cy="124925"/>
            </a:xfrm>
            <a:custGeom>
              <a:avLst/>
              <a:gdLst/>
              <a:ahLst/>
              <a:cxnLst/>
              <a:rect l="l" t="t" r="r" b="b"/>
              <a:pathLst>
                <a:path w="676" h="4997" extrusionOk="0">
                  <a:moveTo>
                    <a:pt x="0" y="0"/>
                  </a:moveTo>
                  <a:lnTo>
                    <a:pt x="0" y="4997"/>
                  </a:lnTo>
                  <a:lnTo>
                    <a:pt x="676" y="4997"/>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3" name="Google Shape;2643;p25"/>
            <p:cNvSpPr/>
            <p:nvPr/>
          </p:nvSpPr>
          <p:spPr>
            <a:xfrm>
              <a:off x="445482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25"/>
            <p:cNvSpPr/>
            <p:nvPr/>
          </p:nvSpPr>
          <p:spPr>
            <a:xfrm>
              <a:off x="4984850" y="2143450"/>
              <a:ext cx="20300" cy="124925"/>
            </a:xfrm>
            <a:custGeom>
              <a:avLst/>
              <a:gdLst/>
              <a:ahLst/>
              <a:cxnLst/>
              <a:rect l="l" t="t" r="r" b="b"/>
              <a:pathLst>
                <a:path w="812" h="4997" extrusionOk="0">
                  <a:moveTo>
                    <a:pt x="1" y="0"/>
                  </a:moveTo>
                  <a:lnTo>
                    <a:pt x="1"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5" name="Google Shape;2645;p25"/>
            <p:cNvSpPr/>
            <p:nvPr/>
          </p:nvSpPr>
          <p:spPr>
            <a:xfrm>
              <a:off x="525157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6" name="Google Shape;2646;p25"/>
            <p:cNvSpPr/>
            <p:nvPr/>
          </p:nvSpPr>
          <p:spPr>
            <a:xfrm>
              <a:off x="5514900" y="2143450"/>
              <a:ext cx="20275" cy="124925"/>
            </a:xfrm>
            <a:custGeom>
              <a:avLst/>
              <a:gdLst/>
              <a:ahLst/>
              <a:cxnLst/>
              <a:rect l="l" t="t" r="r" b="b"/>
              <a:pathLst>
                <a:path w="811" h="4997" extrusionOk="0">
                  <a:moveTo>
                    <a:pt x="0" y="0"/>
                  </a:moveTo>
                  <a:lnTo>
                    <a:pt x="0"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7" name="Google Shape;2647;p25"/>
            <p:cNvSpPr/>
            <p:nvPr/>
          </p:nvSpPr>
          <p:spPr>
            <a:xfrm>
              <a:off x="4427800" y="221095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8" name="Google Shape;2648;p25"/>
            <p:cNvSpPr/>
            <p:nvPr/>
          </p:nvSpPr>
          <p:spPr>
            <a:xfrm>
              <a:off x="4427800" y="225147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9" name="Google Shape;2649;p25"/>
            <p:cNvSpPr/>
            <p:nvPr/>
          </p:nvSpPr>
          <p:spPr>
            <a:xfrm>
              <a:off x="4427800" y="2865925"/>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25"/>
            <p:cNvSpPr/>
            <p:nvPr/>
          </p:nvSpPr>
          <p:spPr>
            <a:xfrm>
              <a:off x="4427800" y="2906425"/>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25"/>
            <p:cNvSpPr/>
            <p:nvPr/>
          </p:nvSpPr>
          <p:spPr>
            <a:xfrm>
              <a:off x="4721525" y="2882800"/>
              <a:ext cx="16900" cy="121550"/>
            </a:xfrm>
            <a:custGeom>
              <a:avLst/>
              <a:gdLst/>
              <a:ahLst/>
              <a:cxnLst/>
              <a:rect l="l" t="t" r="r" b="b"/>
              <a:pathLst>
                <a:path w="676" h="4862" extrusionOk="0">
                  <a:moveTo>
                    <a:pt x="0" y="0"/>
                  </a:moveTo>
                  <a:lnTo>
                    <a:pt x="0" y="4862"/>
                  </a:lnTo>
                  <a:lnTo>
                    <a:pt x="676" y="4862"/>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25"/>
            <p:cNvSpPr/>
            <p:nvPr/>
          </p:nvSpPr>
          <p:spPr>
            <a:xfrm>
              <a:off x="445482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25"/>
            <p:cNvSpPr/>
            <p:nvPr/>
          </p:nvSpPr>
          <p:spPr>
            <a:xfrm>
              <a:off x="4984850" y="2882800"/>
              <a:ext cx="20300" cy="121550"/>
            </a:xfrm>
            <a:custGeom>
              <a:avLst/>
              <a:gdLst/>
              <a:ahLst/>
              <a:cxnLst/>
              <a:rect l="l" t="t" r="r" b="b"/>
              <a:pathLst>
                <a:path w="812" h="4862" extrusionOk="0">
                  <a:moveTo>
                    <a:pt x="1" y="0"/>
                  </a:moveTo>
                  <a:lnTo>
                    <a:pt x="1"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25"/>
            <p:cNvSpPr/>
            <p:nvPr/>
          </p:nvSpPr>
          <p:spPr>
            <a:xfrm>
              <a:off x="525157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25"/>
            <p:cNvSpPr/>
            <p:nvPr/>
          </p:nvSpPr>
          <p:spPr>
            <a:xfrm>
              <a:off x="5514900" y="2882800"/>
              <a:ext cx="20275" cy="121550"/>
            </a:xfrm>
            <a:custGeom>
              <a:avLst/>
              <a:gdLst/>
              <a:ahLst/>
              <a:cxnLst/>
              <a:rect l="l" t="t" r="r" b="b"/>
              <a:pathLst>
                <a:path w="811" h="4862" extrusionOk="0">
                  <a:moveTo>
                    <a:pt x="0" y="0"/>
                  </a:moveTo>
                  <a:lnTo>
                    <a:pt x="0"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25"/>
            <p:cNvSpPr/>
            <p:nvPr/>
          </p:nvSpPr>
          <p:spPr>
            <a:xfrm>
              <a:off x="4427800" y="2946950"/>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25"/>
            <p:cNvSpPr/>
            <p:nvPr/>
          </p:nvSpPr>
          <p:spPr>
            <a:xfrm>
              <a:off x="4427800" y="2987450"/>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25"/>
            <p:cNvSpPr/>
            <p:nvPr/>
          </p:nvSpPr>
          <p:spPr>
            <a:xfrm>
              <a:off x="4056450" y="3844975"/>
              <a:ext cx="1877100" cy="121550"/>
            </a:xfrm>
            <a:custGeom>
              <a:avLst/>
              <a:gdLst/>
              <a:ahLst/>
              <a:cxnLst/>
              <a:rect l="l" t="t" r="r" b="b"/>
              <a:pathLst>
                <a:path w="75084" h="4862" extrusionOk="0">
                  <a:moveTo>
                    <a:pt x="75084" y="0"/>
                  </a:moveTo>
                  <a:lnTo>
                    <a:pt x="74409" y="811"/>
                  </a:lnTo>
                  <a:lnTo>
                    <a:pt x="73463" y="1351"/>
                  </a:lnTo>
                  <a:lnTo>
                    <a:pt x="72383" y="1891"/>
                  </a:lnTo>
                  <a:lnTo>
                    <a:pt x="71303" y="2431"/>
                  </a:lnTo>
                  <a:lnTo>
                    <a:pt x="70087" y="2836"/>
                  </a:lnTo>
                  <a:lnTo>
                    <a:pt x="68737" y="3106"/>
                  </a:lnTo>
                  <a:lnTo>
                    <a:pt x="65901" y="3511"/>
                  </a:lnTo>
                  <a:lnTo>
                    <a:pt x="63065" y="3782"/>
                  </a:lnTo>
                  <a:lnTo>
                    <a:pt x="60094" y="3917"/>
                  </a:lnTo>
                  <a:lnTo>
                    <a:pt x="15125" y="3917"/>
                  </a:lnTo>
                  <a:lnTo>
                    <a:pt x="12154" y="3782"/>
                  </a:lnTo>
                  <a:lnTo>
                    <a:pt x="9318" y="3511"/>
                  </a:lnTo>
                  <a:lnTo>
                    <a:pt x="6482" y="3106"/>
                  </a:lnTo>
                  <a:lnTo>
                    <a:pt x="5132" y="2836"/>
                  </a:lnTo>
                  <a:lnTo>
                    <a:pt x="3916" y="2431"/>
                  </a:lnTo>
                  <a:lnTo>
                    <a:pt x="2836" y="1891"/>
                  </a:lnTo>
                  <a:lnTo>
                    <a:pt x="1756" y="1351"/>
                  </a:lnTo>
                  <a:lnTo>
                    <a:pt x="810" y="811"/>
                  </a:lnTo>
                  <a:lnTo>
                    <a:pt x="0" y="0"/>
                  </a:lnTo>
                  <a:lnTo>
                    <a:pt x="135" y="270"/>
                  </a:lnTo>
                  <a:lnTo>
                    <a:pt x="270" y="811"/>
                  </a:lnTo>
                  <a:lnTo>
                    <a:pt x="945" y="1486"/>
                  </a:lnTo>
                  <a:lnTo>
                    <a:pt x="1351" y="2026"/>
                  </a:lnTo>
                  <a:lnTo>
                    <a:pt x="2026" y="2431"/>
                  </a:lnTo>
                  <a:lnTo>
                    <a:pt x="2836" y="2836"/>
                  </a:lnTo>
                  <a:lnTo>
                    <a:pt x="3916" y="3241"/>
                  </a:lnTo>
                  <a:lnTo>
                    <a:pt x="5132" y="3647"/>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647"/>
                  </a:lnTo>
                  <a:lnTo>
                    <a:pt x="71303" y="3241"/>
                  </a:lnTo>
                  <a:lnTo>
                    <a:pt x="72383" y="2836"/>
                  </a:lnTo>
                  <a:lnTo>
                    <a:pt x="73193" y="2431"/>
                  </a:lnTo>
                  <a:lnTo>
                    <a:pt x="73868" y="2026"/>
                  </a:lnTo>
                  <a:lnTo>
                    <a:pt x="74274" y="1486"/>
                  </a:lnTo>
                  <a:lnTo>
                    <a:pt x="74949" y="811"/>
                  </a:lnTo>
                  <a:lnTo>
                    <a:pt x="75084" y="270"/>
                  </a:lnTo>
                  <a:lnTo>
                    <a:pt x="7508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25"/>
            <p:cNvSpPr/>
            <p:nvPr/>
          </p:nvSpPr>
          <p:spPr>
            <a:xfrm>
              <a:off x="4056450" y="3743700"/>
              <a:ext cx="1877100" cy="199200"/>
            </a:xfrm>
            <a:custGeom>
              <a:avLst/>
              <a:gdLst/>
              <a:ahLst/>
              <a:cxnLst/>
              <a:rect l="l" t="t" r="r" b="b"/>
              <a:pathLst>
                <a:path w="75084" h="7968" extrusionOk="0">
                  <a:moveTo>
                    <a:pt x="16070" y="0"/>
                  </a:moveTo>
                  <a:lnTo>
                    <a:pt x="14855" y="1080"/>
                  </a:lnTo>
                  <a:lnTo>
                    <a:pt x="13504" y="2026"/>
                  </a:lnTo>
                  <a:lnTo>
                    <a:pt x="11884" y="2836"/>
                  </a:lnTo>
                  <a:lnTo>
                    <a:pt x="9993" y="3511"/>
                  </a:lnTo>
                  <a:lnTo>
                    <a:pt x="7968" y="4051"/>
                  </a:lnTo>
                  <a:lnTo>
                    <a:pt x="5537" y="4321"/>
                  </a:lnTo>
                  <a:lnTo>
                    <a:pt x="2971" y="4321"/>
                  </a:lnTo>
                  <a:lnTo>
                    <a:pt x="0" y="4051"/>
                  </a:lnTo>
                  <a:lnTo>
                    <a:pt x="0" y="4051"/>
                  </a:lnTo>
                  <a:lnTo>
                    <a:pt x="810" y="4862"/>
                  </a:lnTo>
                  <a:lnTo>
                    <a:pt x="1756" y="5402"/>
                  </a:lnTo>
                  <a:lnTo>
                    <a:pt x="2836" y="5942"/>
                  </a:lnTo>
                  <a:lnTo>
                    <a:pt x="3916" y="6482"/>
                  </a:lnTo>
                  <a:lnTo>
                    <a:pt x="5132" y="6887"/>
                  </a:lnTo>
                  <a:lnTo>
                    <a:pt x="6482" y="7157"/>
                  </a:lnTo>
                  <a:lnTo>
                    <a:pt x="9318" y="7562"/>
                  </a:lnTo>
                  <a:lnTo>
                    <a:pt x="12154" y="7833"/>
                  </a:lnTo>
                  <a:lnTo>
                    <a:pt x="15125" y="7968"/>
                  </a:lnTo>
                  <a:lnTo>
                    <a:pt x="60094" y="7968"/>
                  </a:lnTo>
                  <a:lnTo>
                    <a:pt x="63065" y="7833"/>
                  </a:lnTo>
                  <a:lnTo>
                    <a:pt x="65901" y="7562"/>
                  </a:lnTo>
                  <a:lnTo>
                    <a:pt x="68737" y="7157"/>
                  </a:lnTo>
                  <a:lnTo>
                    <a:pt x="70087" y="6887"/>
                  </a:lnTo>
                  <a:lnTo>
                    <a:pt x="71303" y="6482"/>
                  </a:lnTo>
                  <a:lnTo>
                    <a:pt x="72383" y="5942"/>
                  </a:lnTo>
                  <a:lnTo>
                    <a:pt x="73463" y="5402"/>
                  </a:lnTo>
                  <a:lnTo>
                    <a:pt x="74409" y="4862"/>
                  </a:lnTo>
                  <a:lnTo>
                    <a:pt x="75084" y="4051"/>
                  </a:lnTo>
                  <a:lnTo>
                    <a:pt x="72248" y="4321"/>
                  </a:lnTo>
                  <a:lnTo>
                    <a:pt x="69682" y="4321"/>
                  </a:lnTo>
                  <a:lnTo>
                    <a:pt x="67251" y="4051"/>
                  </a:lnTo>
                  <a:lnTo>
                    <a:pt x="65226" y="3511"/>
                  </a:lnTo>
                  <a:lnTo>
                    <a:pt x="63335" y="2836"/>
                  </a:lnTo>
                  <a:lnTo>
                    <a:pt x="61715" y="2026"/>
                  </a:lnTo>
                  <a:lnTo>
                    <a:pt x="60364" y="1080"/>
                  </a:lnTo>
                  <a:lnTo>
                    <a:pt x="5914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25"/>
            <p:cNvSpPr/>
            <p:nvPr/>
          </p:nvSpPr>
          <p:spPr>
            <a:xfrm>
              <a:off x="4512200" y="3227150"/>
              <a:ext cx="968975" cy="499675"/>
            </a:xfrm>
            <a:custGeom>
              <a:avLst/>
              <a:gdLst/>
              <a:ahLst/>
              <a:cxnLst/>
              <a:rect l="l" t="t" r="r" b="b"/>
              <a:pathLst>
                <a:path w="38759" h="19987" extrusionOk="0">
                  <a:moveTo>
                    <a:pt x="1" y="1"/>
                  </a:moveTo>
                  <a:lnTo>
                    <a:pt x="1" y="19987"/>
                  </a:lnTo>
                  <a:lnTo>
                    <a:pt x="38758" y="19987"/>
                  </a:lnTo>
                  <a:lnTo>
                    <a:pt x="38758"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25"/>
            <p:cNvSpPr/>
            <p:nvPr/>
          </p:nvSpPr>
          <p:spPr>
            <a:xfrm>
              <a:off x="4849825" y="3348700"/>
              <a:ext cx="293725" cy="395025"/>
            </a:xfrm>
            <a:custGeom>
              <a:avLst/>
              <a:gdLst/>
              <a:ahLst/>
              <a:cxnLst/>
              <a:rect l="l" t="t" r="r" b="b"/>
              <a:pathLst>
                <a:path w="11749" h="15801" extrusionOk="0">
                  <a:moveTo>
                    <a:pt x="0" y="0"/>
                  </a:moveTo>
                  <a:lnTo>
                    <a:pt x="0" y="15800"/>
                  </a:lnTo>
                  <a:lnTo>
                    <a:pt x="11749" y="15800"/>
                  </a:lnTo>
                  <a:lnTo>
                    <a:pt x="1174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25"/>
            <p:cNvSpPr/>
            <p:nvPr/>
          </p:nvSpPr>
          <p:spPr>
            <a:xfrm>
              <a:off x="4512200" y="322715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25"/>
            <p:cNvSpPr/>
            <p:nvPr/>
          </p:nvSpPr>
          <p:spPr>
            <a:xfrm>
              <a:off x="4512200" y="331830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4" name="Google Shape;2664;p25"/>
            <p:cNvSpPr/>
            <p:nvPr/>
          </p:nvSpPr>
          <p:spPr>
            <a:xfrm>
              <a:off x="4978100" y="3257550"/>
              <a:ext cx="37175" cy="60775"/>
            </a:xfrm>
            <a:custGeom>
              <a:avLst/>
              <a:gdLst/>
              <a:ahLst/>
              <a:cxnLst/>
              <a:rect l="l" t="t" r="r" b="b"/>
              <a:pathLst>
                <a:path w="1487" h="2431" extrusionOk="0">
                  <a:moveTo>
                    <a:pt x="1" y="0"/>
                  </a:moveTo>
                  <a:lnTo>
                    <a:pt x="1" y="2431"/>
                  </a:lnTo>
                  <a:lnTo>
                    <a:pt x="1486" y="2431"/>
                  </a:lnTo>
                  <a:lnTo>
                    <a:pt x="148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25"/>
            <p:cNvSpPr/>
            <p:nvPr/>
          </p:nvSpPr>
          <p:spPr>
            <a:xfrm>
              <a:off x="4512200"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25"/>
            <p:cNvSpPr/>
            <p:nvPr/>
          </p:nvSpPr>
          <p:spPr>
            <a:xfrm>
              <a:off x="4539225" y="3510750"/>
              <a:ext cx="310625" cy="23650"/>
            </a:xfrm>
            <a:custGeom>
              <a:avLst/>
              <a:gdLst/>
              <a:ahLst/>
              <a:cxnLst/>
              <a:rect l="l" t="t" r="r" b="b"/>
              <a:pathLst>
                <a:path w="12425" h="946" extrusionOk="0">
                  <a:moveTo>
                    <a:pt x="0" y="0"/>
                  </a:moveTo>
                  <a:lnTo>
                    <a:pt x="0" y="945"/>
                  </a:lnTo>
                  <a:lnTo>
                    <a:pt x="12424" y="945"/>
                  </a:lnTo>
                  <a:lnTo>
                    <a:pt x="1242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25"/>
            <p:cNvSpPr/>
            <p:nvPr/>
          </p:nvSpPr>
          <p:spPr>
            <a:xfrm>
              <a:off x="5143525" y="3510750"/>
              <a:ext cx="310625" cy="23650"/>
            </a:xfrm>
            <a:custGeom>
              <a:avLst/>
              <a:gdLst/>
              <a:ahLst/>
              <a:cxnLst/>
              <a:rect l="l" t="t" r="r" b="b"/>
              <a:pathLst>
                <a:path w="12425" h="946" extrusionOk="0">
                  <a:moveTo>
                    <a:pt x="1" y="0"/>
                  </a:moveTo>
                  <a:lnTo>
                    <a:pt x="1" y="945"/>
                  </a:lnTo>
                  <a:lnTo>
                    <a:pt x="12425" y="945"/>
                  </a:lnTo>
                  <a:lnTo>
                    <a:pt x="12425"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8" name="Google Shape;2668;p25"/>
            <p:cNvSpPr/>
            <p:nvPr/>
          </p:nvSpPr>
          <p:spPr>
            <a:xfrm>
              <a:off x="5454125"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9" name="Google Shape;2669;p25"/>
            <p:cNvSpPr/>
            <p:nvPr/>
          </p:nvSpPr>
          <p:spPr>
            <a:xfrm>
              <a:off x="4427800" y="360190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25"/>
            <p:cNvSpPr/>
            <p:nvPr/>
          </p:nvSpPr>
          <p:spPr>
            <a:xfrm>
              <a:off x="4427800" y="36424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25"/>
            <p:cNvSpPr/>
            <p:nvPr/>
          </p:nvSpPr>
          <p:spPr>
            <a:xfrm>
              <a:off x="4721525" y="3618775"/>
              <a:ext cx="16900" cy="124950"/>
            </a:xfrm>
            <a:custGeom>
              <a:avLst/>
              <a:gdLst/>
              <a:ahLst/>
              <a:cxnLst/>
              <a:rect l="l" t="t" r="r" b="b"/>
              <a:pathLst>
                <a:path w="676" h="4998" extrusionOk="0">
                  <a:moveTo>
                    <a:pt x="0" y="1"/>
                  </a:moveTo>
                  <a:lnTo>
                    <a:pt x="0" y="4997"/>
                  </a:lnTo>
                  <a:lnTo>
                    <a:pt x="676" y="4997"/>
                  </a:lnTo>
                  <a:lnTo>
                    <a:pt x="6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25"/>
            <p:cNvSpPr/>
            <p:nvPr/>
          </p:nvSpPr>
          <p:spPr>
            <a:xfrm>
              <a:off x="445482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25"/>
            <p:cNvSpPr/>
            <p:nvPr/>
          </p:nvSpPr>
          <p:spPr>
            <a:xfrm>
              <a:off x="4984850" y="3618775"/>
              <a:ext cx="20300" cy="124950"/>
            </a:xfrm>
            <a:custGeom>
              <a:avLst/>
              <a:gdLst/>
              <a:ahLst/>
              <a:cxnLst/>
              <a:rect l="l" t="t" r="r" b="b"/>
              <a:pathLst>
                <a:path w="812" h="4998" extrusionOk="0">
                  <a:moveTo>
                    <a:pt x="1" y="1"/>
                  </a:moveTo>
                  <a:lnTo>
                    <a:pt x="1"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25"/>
            <p:cNvSpPr/>
            <p:nvPr/>
          </p:nvSpPr>
          <p:spPr>
            <a:xfrm>
              <a:off x="525157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25"/>
            <p:cNvSpPr/>
            <p:nvPr/>
          </p:nvSpPr>
          <p:spPr>
            <a:xfrm>
              <a:off x="5514900" y="3618775"/>
              <a:ext cx="20275" cy="124950"/>
            </a:xfrm>
            <a:custGeom>
              <a:avLst/>
              <a:gdLst/>
              <a:ahLst/>
              <a:cxnLst/>
              <a:rect l="l" t="t" r="r" b="b"/>
              <a:pathLst>
                <a:path w="811" h="4998" extrusionOk="0">
                  <a:moveTo>
                    <a:pt x="0" y="1"/>
                  </a:moveTo>
                  <a:lnTo>
                    <a:pt x="0"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25"/>
            <p:cNvSpPr/>
            <p:nvPr/>
          </p:nvSpPr>
          <p:spPr>
            <a:xfrm>
              <a:off x="4427800" y="368292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25"/>
            <p:cNvSpPr/>
            <p:nvPr/>
          </p:nvSpPr>
          <p:spPr>
            <a:xfrm>
              <a:off x="4427800" y="37268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25"/>
            <p:cNvSpPr/>
            <p:nvPr/>
          </p:nvSpPr>
          <p:spPr>
            <a:xfrm>
              <a:off x="4370425" y="3966500"/>
              <a:ext cx="1252525" cy="678625"/>
            </a:xfrm>
            <a:custGeom>
              <a:avLst/>
              <a:gdLst/>
              <a:ahLst/>
              <a:cxnLst/>
              <a:rect l="l" t="t" r="r" b="b"/>
              <a:pathLst>
                <a:path w="50101" h="27145" extrusionOk="0">
                  <a:moveTo>
                    <a:pt x="0" y="1"/>
                  </a:moveTo>
                  <a:lnTo>
                    <a:pt x="0" y="27144"/>
                  </a:lnTo>
                  <a:lnTo>
                    <a:pt x="50101" y="27144"/>
                  </a:lnTo>
                  <a:lnTo>
                    <a:pt x="50101"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25"/>
            <p:cNvSpPr/>
            <p:nvPr/>
          </p:nvSpPr>
          <p:spPr>
            <a:xfrm>
              <a:off x="4805925" y="4128550"/>
              <a:ext cx="381525" cy="516575"/>
            </a:xfrm>
            <a:custGeom>
              <a:avLst/>
              <a:gdLst/>
              <a:ahLst/>
              <a:cxnLst/>
              <a:rect l="l" t="t" r="r" b="b"/>
              <a:pathLst>
                <a:path w="15261" h="20663" extrusionOk="0">
                  <a:moveTo>
                    <a:pt x="1" y="1"/>
                  </a:moveTo>
                  <a:lnTo>
                    <a:pt x="1" y="20662"/>
                  </a:lnTo>
                  <a:lnTo>
                    <a:pt x="15260" y="20662"/>
                  </a:lnTo>
                  <a:lnTo>
                    <a:pt x="1526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25"/>
            <p:cNvSpPr/>
            <p:nvPr/>
          </p:nvSpPr>
          <p:spPr>
            <a:xfrm>
              <a:off x="4370425" y="3966500"/>
              <a:ext cx="1252525" cy="40550"/>
            </a:xfrm>
            <a:custGeom>
              <a:avLst/>
              <a:gdLst/>
              <a:ahLst/>
              <a:cxnLst/>
              <a:rect l="l" t="t" r="r" b="b"/>
              <a:pathLst>
                <a:path w="50101" h="1622" extrusionOk="0">
                  <a:moveTo>
                    <a:pt x="0" y="1"/>
                  </a:moveTo>
                  <a:lnTo>
                    <a:pt x="0" y="1621"/>
                  </a:lnTo>
                  <a:lnTo>
                    <a:pt x="50101" y="1621"/>
                  </a:lnTo>
                  <a:lnTo>
                    <a:pt x="501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25"/>
            <p:cNvSpPr/>
            <p:nvPr/>
          </p:nvSpPr>
          <p:spPr>
            <a:xfrm>
              <a:off x="4370425" y="4088050"/>
              <a:ext cx="1252525" cy="40525"/>
            </a:xfrm>
            <a:custGeom>
              <a:avLst/>
              <a:gdLst/>
              <a:ahLst/>
              <a:cxnLst/>
              <a:rect l="l" t="t" r="r" b="b"/>
              <a:pathLst>
                <a:path w="50101" h="1621" extrusionOk="0">
                  <a:moveTo>
                    <a:pt x="0" y="0"/>
                  </a:moveTo>
                  <a:lnTo>
                    <a:pt x="0" y="1621"/>
                  </a:lnTo>
                  <a:lnTo>
                    <a:pt x="50101" y="1621"/>
                  </a:lnTo>
                  <a:lnTo>
                    <a:pt x="5010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25"/>
            <p:cNvSpPr/>
            <p:nvPr/>
          </p:nvSpPr>
          <p:spPr>
            <a:xfrm>
              <a:off x="4971350" y="4007025"/>
              <a:ext cx="50675" cy="81050"/>
            </a:xfrm>
            <a:custGeom>
              <a:avLst/>
              <a:gdLst/>
              <a:ahLst/>
              <a:cxnLst/>
              <a:rect l="l" t="t" r="r" b="b"/>
              <a:pathLst>
                <a:path w="2027" h="3242" extrusionOk="0">
                  <a:moveTo>
                    <a:pt x="1" y="0"/>
                  </a:moveTo>
                  <a:lnTo>
                    <a:pt x="1" y="3241"/>
                  </a:lnTo>
                  <a:lnTo>
                    <a:pt x="2026" y="3241"/>
                  </a:lnTo>
                  <a:lnTo>
                    <a:pt x="202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25"/>
            <p:cNvSpPr/>
            <p:nvPr/>
          </p:nvSpPr>
          <p:spPr>
            <a:xfrm>
              <a:off x="4370425" y="3966500"/>
              <a:ext cx="37150" cy="678625"/>
            </a:xfrm>
            <a:custGeom>
              <a:avLst/>
              <a:gdLst/>
              <a:ahLst/>
              <a:cxnLst/>
              <a:rect l="l" t="t" r="r" b="b"/>
              <a:pathLst>
                <a:path w="1486" h="27145" extrusionOk="0">
                  <a:moveTo>
                    <a:pt x="0" y="1"/>
                  </a:moveTo>
                  <a:lnTo>
                    <a:pt x="0" y="27144"/>
                  </a:lnTo>
                  <a:lnTo>
                    <a:pt x="1486" y="27144"/>
                  </a:lnTo>
                  <a:lnTo>
                    <a:pt x="148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25"/>
            <p:cNvSpPr/>
            <p:nvPr/>
          </p:nvSpPr>
          <p:spPr>
            <a:xfrm>
              <a:off x="4407550" y="4344625"/>
              <a:ext cx="398400" cy="33800"/>
            </a:xfrm>
            <a:custGeom>
              <a:avLst/>
              <a:gdLst/>
              <a:ahLst/>
              <a:cxnLst/>
              <a:rect l="l" t="t" r="r" b="b"/>
              <a:pathLst>
                <a:path w="15936" h="1352" extrusionOk="0">
                  <a:moveTo>
                    <a:pt x="1" y="1"/>
                  </a:moveTo>
                  <a:lnTo>
                    <a:pt x="1" y="1351"/>
                  </a:lnTo>
                  <a:lnTo>
                    <a:pt x="15936" y="1351"/>
                  </a:lnTo>
                  <a:lnTo>
                    <a:pt x="1593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25"/>
            <p:cNvSpPr/>
            <p:nvPr/>
          </p:nvSpPr>
          <p:spPr>
            <a:xfrm>
              <a:off x="5187425" y="4344625"/>
              <a:ext cx="398400" cy="33800"/>
            </a:xfrm>
            <a:custGeom>
              <a:avLst/>
              <a:gdLst/>
              <a:ahLst/>
              <a:cxnLst/>
              <a:rect l="l" t="t" r="r" b="b"/>
              <a:pathLst>
                <a:path w="15936" h="1352" extrusionOk="0">
                  <a:moveTo>
                    <a:pt x="0" y="1"/>
                  </a:moveTo>
                  <a:lnTo>
                    <a:pt x="0" y="1351"/>
                  </a:lnTo>
                  <a:lnTo>
                    <a:pt x="15935" y="1351"/>
                  </a:lnTo>
                  <a:lnTo>
                    <a:pt x="1593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25"/>
            <p:cNvSpPr/>
            <p:nvPr/>
          </p:nvSpPr>
          <p:spPr>
            <a:xfrm>
              <a:off x="5589175" y="3966500"/>
              <a:ext cx="33775" cy="678625"/>
            </a:xfrm>
            <a:custGeom>
              <a:avLst/>
              <a:gdLst/>
              <a:ahLst/>
              <a:cxnLst/>
              <a:rect l="l" t="t" r="r" b="b"/>
              <a:pathLst>
                <a:path w="1351" h="27145" extrusionOk="0">
                  <a:moveTo>
                    <a:pt x="0" y="1"/>
                  </a:moveTo>
                  <a:lnTo>
                    <a:pt x="0" y="27144"/>
                  </a:lnTo>
                  <a:lnTo>
                    <a:pt x="1351" y="27144"/>
                  </a:lnTo>
                  <a:lnTo>
                    <a:pt x="135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25"/>
            <p:cNvSpPr/>
            <p:nvPr/>
          </p:nvSpPr>
          <p:spPr>
            <a:xfrm>
              <a:off x="4123950" y="4503300"/>
              <a:ext cx="1742075" cy="16900"/>
            </a:xfrm>
            <a:custGeom>
              <a:avLst/>
              <a:gdLst/>
              <a:ahLst/>
              <a:cxnLst/>
              <a:rect l="l" t="t" r="r" b="b"/>
              <a:pathLst>
                <a:path w="69683" h="676" extrusionOk="0">
                  <a:moveTo>
                    <a:pt x="1" y="1"/>
                  </a:moveTo>
                  <a:lnTo>
                    <a:pt x="1" y="676"/>
                  </a:lnTo>
                  <a:lnTo>
                    <a:pt x="69683" y="676"/>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25"/>
            <p:cNvSpPr/>
            <p:nvPr/>
          </p:nvSpPr>
          <p:spPr>
            <a:xfrm>
              <a:off x="4123950" y="45438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25"/>
            <p:cNvSpPr/>
            <p:nvPr/>
          </p:nvSpPr>
          <p:spPr>
            <a:xfrm>
              <a:off x="4572975" y="4520175"/>
              <a:ext cx="27025" cy="124950"/>
            </a:xfrm>
            <a:custGeom>
              <a:avLst/>
              <a:gdLst/>
              <a:ahLst/>
              <a:cxnLst/>
              <a:rect l="l" t="t" r="r" b="b"/>
              <a:pathLst>
                <a:path w="1081"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25"/>
            <p:cNvSpPr/>
            <p:nvPr/>
          </p:nvSpPr>
          <p:spPr>
            <a:xfrm>
              <a:off x="4164475" y="4520175"/>
              <a:ext cx="27025" cy="124950"/>
            </a:xfrm>
            <a:custGeom>
              <a:avLst/>
              <a:gdLst/>
              <a:ahLst/>
              <a:cxnLst/>
              <a:rect l="l" t="t" r="r" b="b"/>
              <a:pathLst>
                <a:path w="1081" h="4998" extrusionOk="0">
                  <a:moveTo>
                    <a:pt x="0" y="1"/>
                  </a:moveTo>
                  <a:lnTo>
                    <a:pt x="0"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25"/>
            <p:cNvSpPr/>
            <p:nvPr/>
          </p:nvSpPr>
          <p:spPr>
            <a:xfrm>
              <a:off x="49814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25"/>
            <p:cNvSpPr/>
            <p:nvPr/>
          </p:nvSpPr>
          <p:spPr>
            <a:xfrm>
              <a:off x="53899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25"/>
            <p:cNvSpPr/>
            <p:nvPr/>
          </p:nvSpPr>
          <p:spPr>
            <a:xfrm>
              <a:off x="5795125" y="4520175"/>
              <a:ext cx="30400" cy="124950"/>
            </a:xfrm>
            <a:custGeom>
              <a:avLst/>
              <a:gdLst/>
              <a:ahLst/>
              <a:cxnLst/>
              <a:rect l="l" t="t" r="r" b="b"/>
              <a:pathLst>
                <a:path w="1216" h="4998" extrusionOk="0">
                  <a:moveTo>
                    <a:pt x="0" y="1"/>
                  </a:moveTo>
                  <a:lnTo>
                    <a:pt x="0" y="4997"/>
                  </a:lnTo>
                  <a:lnTo>
                    <a:pt x="1215" y="4997"/>
                  </a:lnTo>
                  <a:lnTo>
                    <a:pt x="12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25"/>
            <p:cNvSpPr/>
            <p:nvPr/>
          </p:nvSpPr>
          <p:spPr>
            <a:xfrm>
              <a:off x="4123950" y="4587700"/>
              <a:ext cx="1742075" cy="13525"/>
            </a:xfrm>
            <a:custGeom>
              <a:avLst/>
              <a:gdLst/>
              <a:ahLst/>
              <a:cxnLst/>
              <a:rect l="l" t="t" r="r" b="b"/>
              <a:pathLst>
                <a:path w="69683" h="541" extrusionOk="0">
                  <a:moveTo>
                    <a:pt x="1" y="1"/>
                  </a:moveTo>
                  <a:lnTo>
                    <a:pt x="1" y="541"/>
                  </a:lnTo>
                  <a:lnTo>
                    <a:pt x="69683" y="541"/>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25"/>
            <p:cNvSpPr/>
            <p:nvPr/>
          </p:nvSpPr>
          <p:spPr>
            <a:xfrm>
              <a:off x="4123950" y="46282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25"/>
            <p:cNvSpPr/>
            <p:nvPr/>
          </p:nvSpPr>
          <p:spPr>
            <a:xfrm>
              <a:off x="4954475" y="1147500"/>
              <a:ext cx="84425" cy="60800"/>
            </a:xfrm>
            <a:custGeom>
              <a:avLst/>
              <a:gdLst/>
              <a:ahLst/>
              <a:cxnLst/>
              <a:rect l="l" t="t" r="r" b="b"/>
              <a:pathLst>
                <a:path w="3377" h="2432" extrusionOk="0">
                  <a:moveTo>
                    <a:pt x="0" y="1"/>
                  </a:moveTo>
                  <a:lnTo>
                    <a:pt x="0" y="2431"/>
                  </a:lnTo>
                  <a:lnTo>
                    <a:pt x="3376" y="2431"/>
                  </a:lnTo>
                  <a:lnTo>
                    <a:pt x="33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25"/>
            <p:cNvSpPr/>
            <p:nvPr/>
          </p:nvSpPr>
          <p:spPr>
            <a:xfrm>
              <a:off x="4961225" y="1130625"/>
              <a:ext cx="70925" cy="16900"/>
            </a:xfrm>
            <a:custGeom>
              <a:avLst/>
              <a:gdLst/>
              <a:ahLst/>
              <a:cxnLst/>
              <a:rect l="l" t="t" r="r" b="b"/>
              <a:pathLst>
                <a:path w="2837" h="676" extrusionOk="0">
                  <a:moveTo>
                    <a:pt x="1" y="0"/>
                  </a:moveTo>
                  <a:lnTo>
                    <a:pt x="1" y="676"/>
                  </a:lnTo>
                  <a:lnTo>
                    <a:pt x="2836" y="676"/>
                  </a:lnTo>
                  <a:lnTo>
                    <a:pt x="28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25"/>
            <p:cNvSpPr/>
            <p:nvPr/>
          </p:nvSpPr>
          <p:spPr>
            <a:xfrm>
              <a:off x="4991600" y="806525"/>
              <a:ext cx="6775" cy="324125"/>
            </a:xfrm>
            <a:custGeom>
              <a:avLst/>
              <a:gdLst/>
              <a:ahLst/>
              <a:cxnLst/>
              <a:rect l="l" t="t" r="r" b="b"/>
              <a:pathLst>
                <a:path w="271" h="12965" extrusionOk="0">
                  <a:moveTo>
                    <a:pt x="136" y="0"/>
                  </a:moveTo>
                  <a:lnTo>
                    <a:pt x="1" y="811"/>
                  </a:lnTo>
                  <a:lnTo>
                    <a:pt x="1" y="12964"/>
                  </a:lnTo>
                  <a:lnTo>
                    <a:pt x="271" y="12964"/>
                  </a:lnTo>
                  <a:lnTo>
                    <a:pt x="271" y="811"/>
                  </a:lnTo>
                  <a:lnTo>
                    <a:pt x="1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25"/>
            <p:cNvSpPr/>
            <p:nvPr/>
          </p:nvSpPr>
          <p:spPr>
            <a:xfrm>
              <a:off x="4967975" y="1059725"/>
              <a:ext cx="47300" cy="40550"/>
            </a:xfrm>
            <a:custGeom>
              <a:avLst/>
              <a:gdLst/>
              <a:ahLst/>
              <a:cxnLst/>
              <a:rect l="l" t="t" r="r" b="b"/>
              <a:pathLst>
                <a:path w="1892" h="1622" extrusionOk="0">
                  <a:moveTo>
                    <a:pt x="676" y="0"/>
                  </a:moveTo>
                  <a:lnTo>
                    <a:pt x="271" y="271"/>
                  </a:lnTo>
                  <a:lnTo>
                    <a:pt x="136" y="541"/>
                  </a:lnTo>
                  <a:lnTo>
                    <a:pt x="1" y="811"/>
                  </a:lnTo>
                  <a:lnTo>
                    <a:pt x="136" y="1081"/>
                  </a:lnTo>
                  <a:lnTo>
                    <a:pt x="271" y="1351"/>
                  </a:lnTo>
                  <a:lnTo>
                    <a:pt x="676" y="1621"/>
                  </a:lnTo>
                  <a:lnTo>
                    <a:pt x="1351" y="1621"/>
                  </a:lnTo>
                  <a:lnTo>
                    <a:pt x="1621" y="1351"/>
                  </a:lnTo>
                  <a:lnTo>
                    <a:pt x="1891" y="1081"/>
                  </a:lnTo>
                  <a:lnTo>
                    <a:pt x="1891" y="811"/>
                  </a:lnTo>
                  <a:lnTo>
                    <a:pt x="1891" y="541"/>
                  </a:lnTo>
                  <a:lnTo>
                    <a:pt x="1621" y="271"/>
                  </a:lnTo>
                  <a:lnTo>
                    <a:pt x="135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25"/>
            <p:cNvSpPr/>
            <p:nvPr/>
          </p:nvSpPr>
          <p:spPr>
            <a:xfrm>
              <a:off x="4954475" y="975325"/>
              <a:ext cx="77675" cy="67550"/>
            </a:xfrm>
            <a:custGeom>
              <a:avLst/>
              <a:gdLst/>
              <a:ahLst/>
              <a:cxnLst/>
              <a:rect l="l" t="t" r="r" b="b"/>
              <a:pathLst>
                <a:path w="3107" h="2702" extrusionOk="0">
                  <a:moveTo>
                    <a:pt x="1486" y="0"/>
                  </a:moveTo>
                  <a:lnTo>
                    <a:pt x="946" y="135"/>
                  </a:lnTo>
                  <a:lnTo>
                    <a:pt x="406" y="406"/>
                  </a:lnTo>
                  <a:lnTo>
                    <a:pt x="135" y="811"/>
                  </a:lnTo>
                  <a:lnTo>
                    <a:pt x="0" y="1351"/>
                  </a:lnTo>
                  <a:lnTo>
                    <a:pt x="135" y="1891"/>
                  </a:lnTo>
                  <a:lnTo>
                    <a:pt x="406" y="2296"/>
                  </a:lnTo>
                  <a:lnTo>
                    <a:pt x="946" y="2701"/>
                  </a:lnTo>
                  <a:lnTo>
                    <a:pt x="2161" y="2701"/>
                  </a:lnTo>
                  <a:lnTo>
                    <a:pt x="2701" y="2296"/>
                  </a:lnTo>
                  <a:lnTo>
                    <a:pt x="2971" y="1891"/>
                  </a:lnTo>
                  <a:lnTo>
                    <a:pt x="3106" y="1351"/>
                  </a:lnTo>
                  <a:lnTo>
                    <a:pt x="2971" y="811"/>
                  </a:lnTo>
                  <a:lnTo>
                    <a:pt x="2701" y="406"/>
                  </a:lnTo>
                  <a:lnTo>
                    <a:pt x="2161" y="135"/>
                  </a:lnTo>
                  <a:lnTo>
                    <a:pt x="148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25"/>
            <p:cNvSpPr/>
            <p:nvPr/>
          </p:nvSpPr>
          <p:spPr>
            <a:xfrm>
              <a:off x="4964600" y="887550"/>
              <a:ext cx="54050" cy="47275"/>
            </a:xfrm>
            <a:custGeom>
              <a:avLst/>
              <a:gdLst/>
              <a:ahLst/>
              <a:cxnLst/>
              <a:rect l="l" t="t" r="r" b="b"/>
              <a:pathLst>
                <a:path w="2162" h="1891" extrusionOk="0">
                  <a:moveTo>
                    <a:pt x="1081" y="0"/>
                  </a:moveTo>
                  <a:lnTo>
                    <a:pt x="676" y="135"/>
                  </a:lnTo>
                  <a:lnTo>
                    <a:pt x="406" y="270"/>
                  </a:lnTo>
                  <a:lnTo>
                    <a:pt x="136" y="541"/>
                  </a:lnTo>
                  <a:lnTo>
                    <a:pt x="1" y="946"/>
                  </a:lnTo>
                  <a:lnTo>
                    <a:pt x="136" y="1351"/>
                  </a:lnTo>
                  <a:lnTo>
                    <a:pt x="406" y="1621"/>
                  </a:lnTo>
                  <a:lnTo>
                    <a:pt x="676" y="1891"/>
                  </a:lnTo>
                  <a:lnTo>
                    <a:pt x="1486" y="1891"/>
                  </a:lnTo>
                  <a:lnTo>
                    <a:pt x="1891" y="1621"/>
                  </a:lnTo>
                  <a:lnTo>
                    <a:pt x="2161" y="1351"/>
                  </a:lnTo>
                  <a:lnTo>
                    <a:pt x="2161" y="946"/>
                  </a:lnTo>
                  <a:lnTo>
                    <a:pt x="2161" y="541"/>
                  </a:lnTo>
                  <a:lnTo>
                    <a:pt x="1891" y="270"/>
                  </a:lnTo>
                  <a:lnTo>
                    <a:pt x="1486" y="135"/>
                  </a:lnTo>
                  <a:lnTo>
                    <a:pt x="108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25"/>
            <p:cNvSpPr/>
            <p:nvPr/>
          </p:nvSpPr>
          <p:spPr>
            <a:xfrm>
              <a:off x="2837675" y="4634975"/>
              <a:ext cx="2862925" cy="23650"/>
            </a:xfrm>
            <a:custGeom>
              <a:avLst/>
              <a:gdLst/>
              <a:ahLst/>
              <a:cxnLst/>
              <a:rect l="l" t="t" r="r" b="b"/>
              <a:pathLst>
                <a:path w="114517" h="946" extrusionOk="0">
                  <a:moveTo>
                    <a:pt x="57259" y="0"/>
                  </a:moveTo>
                  <a:lnTo>
                    <a:pt x="16746" y="135"/>
                  </a:lnTo>
                  <a:lnTo>
                    <a:pt x="4457" y="270"/>
                  </a:lnTo>
                  <a:lnTo>
                    <a:pt x="1216" y="405"/>
                  </a:lnTo>
                  <a:lnTo>
                    <a:pt x="1" y="540"/>
                  </a:lnTo>
                  <a:lnTo>
                    <a:pt x="1216" y="540"/>
                  </a:lnTo>
                  <a:lnTo>
                    <a:pt x="4457" y="675"/>
                  </a:lnTo>
                  <a:lnTo>
                    <a:pt x="16746" y="811"/>
                  </a:lnTo>
                  <a:lnTo>
                    <a:pt x="57259" y="946"/>
                  </a:lnTo>
                  <a:lnTo>
                    <a:pt x="97637" y="811"/>
                  </a:lnTo>
                  <a:lnTo>
                    <a:pt x="109925" y="675"/>
                  </a:lnTo>
                  <a:lnTo>
                    <a:pt x="113301" y="540"/>
                  </a:lnTo>
                  <a:lnTo>
                    <a:pt x="114517" y="540"/>
                  </a:lnTo>
                  <a:lnTo>
                    <a:pt x="113301" y="405"/>
                  </a:lnTo>
                  <a:lnTo>
                    <a:pt x="109925" y="270"/>
                  </a:lnTo>
                  <a:lnTo>
                    <a:pt x="97637" y="135"/>
                  </a:lnTo>
                  <a:lnTo>
                    <a:pt x="57259"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03" name="Google Shape;2703;p25"/>
          <p:cNvSpPr/>
          <p:nvPr/>
        </p:nvSpPr>
        <p:spPr>
          <a:xfrm>
            <a:off x="8865301" y="5742435"/>
            <a:ext cx="3468388" cy="1109507"/>
          </a:xfrm>
          <a:custGeom>
            <a:avLst/>
            <a:gdLst/>
            <a:ahLst/>
            <a:cxnLst/>
            <a:rect l="l" t="t" r="r" b="b"/>
            <a:pathLst>
              <a:path w="183254" h="30655" extrusionOk="0">
                <a:moveTo>
                  <a:pt x="183254" y="0"/>
                </a:moveTo>
                <a:lnTo>
                  <a:pt x="179742" y="540"/>
                </a:lnTo>
                <a:lnTo>
                  <a:pt x="171640" y="1891"/>
                </a:lnTo>
                <a:lnTo>
                  <a:pt x="161782" y="3376"/>
                </a:lnTo>
                <a:lnTo>
                  <a:pt x="157325" y="3916"/>
                </a:lnTo>
                <a:lnTo>
                  <a:pt x="153679" y="4187"/>
                </a:lnTo>
                <a:lnTo>
                  <a:pt x="148142" y="4322"/>
                </a:lnTo>
                <a:lnTo>
                  <a:pt x="143416" y="4187"/>
                </a:lnTo>
                <a:lnTo>
                  <a:pt x="138690" y="4051"/>
                </a:lnTo>
                <a:lnTo>
                  <a:pt x="133153" y="3781"/>
                </a:lnTo>
                <a:lnTo>
                  <a:pt x="128426" y="3646"/>
                </a:lnTo>
                <a:lnTo>
                  <a:pt x="125996" y="3646"/>
                </a:lnTo>
                <a:lnTo>
                  <a:pt x="124510" y="3916"/>
                </a:lnTo>
                <a:lnTo>
                  <a:pt x="122349" y="4187"/>
                </a:lnTo>
                <a:lnTo>
                  <a:pt x="120999" y="4187"/>
                </a:lnTo>
                <a:lnTo>
                  <a:pt x="119784" y="4051"/>
                </a:lnTo>
                <a:lnTo>
                  <a:pt x="117218" y="3511"/>
                </a:lnTo>
                <a:lnTo>
                  <a:pt x="115867" y="3241"/>
                </a:lnTo>
                <a:lnTo>
                  <a:pt x="114382" y="2971"/>
                </a:lnTo>
                <a:lnTo>
                  <a:pt x="112761" y="2971"/>
                </a:lnTo>
                <a:lnTo>
                  <a:pt x="110871" y="3106"/>
                </a:lnTo>
                <a:lnTo>
                  <a:pt x="107495" y="3511"/>
                </a:lnTo>
                <a:lnTo>
                  <a:pt x="105604" y="3781"/>
                </a:lnTo>
                <a:lnTo>
                  <a:pt x="104389" y="4187"/>
                </a:lnTo>
                <a:lnTo>
                  <a:pt x="101553" y="4592"/>
                </a:lnTo>
                <a:lnTo>
                  <a:pt x="96421" y="5132"/>
                </a:lnTo>
                <a:lnTo>
                  <a:pt x="95476" y="5267"/>
                </a:lnTo>
                <a:lnTo>
                  <a:pt x="94125" y="5267"/>
                </a:lnTo>
                <a:lnTo>
                  <a:pt x="92505" y="5132"/>
                </a:lnTo>
                <a:lnTo>
                  <a:pt x="91695" y="5132"/>
                </a:lnTo>
                <a:lnTo>
                  <a:pt x="91019" y="5267"/>
                </a:lnTo>
                <a:lnTo>
                  <a:pt x="90209" y="5537"/>
                </a:lnTo>
                <a:lnTo>
                  <a:pt x="89804" y="5672"/>
                </a:lnTo>
                <a:lnTo>
                  <a:pt x="89264" y="5807"/>
                </a:lnTo>
                <a:lnTo>
                  <a:pt x="88454" y="5807"/>
                </a:lnTo>
                <a:lnTo>
                  <a:pt x="87373" y="5672"/>
                </a:lnTo>
                <a:lnTo>
                  <a:pt x="85888" y="5537"/>
                </a:lnTo>
                <a:lnTo>
                  <a:pt x="84132" y="5537"/>
                </a:lnTo>
                <a:lnTo>
                  <a:pt x="81972" y="5672"/>
                </a:lnTo>
                <a:lnTo>
                  <a:pt x="79811" y="5942"/>
                </a:lnTo>
                <a:lnTo>
                  <a:pt x="77515" y="6212"/>
                </a:lnTo>
                <a:lnTo>
                  <a:pt x="75490" y="6617"/>
                </a:lnTo>
                <a:lnTo>
                  <a:pt x="73464" y="7157"/>
                </a:lnTo>
                <a:lnTo>
                  <a:pt x="71978" y="7698"/>
                </a:lnTo>
                <a:lnTo>
                  <a:pt x="70763" y="8103"/>
                </a:lnTo>
                <a:lnTo>
                  <a:pt x="69953" y="8373"/>
                </a:lnTo>
                <a:lnTo>
                  <a:pt x="69413" y="8238"/>
                </a:lnTo>
                <a:lnTo>
                  <a:pt x="69008" y="8103"/>
                </a:lnTo>
                <a:lnTo>
                  <a:pt x="68467" y="7698"/>
                </a:lnTo>
                <a:lnTo>
                  <a:pt x="67657" y="7698"/>
                </a:lnTo>
                <a:lnTo>
                  <a:pt x="67252" y="7833"/>
                </a:lnTo>
                <a:lnTo>
                  <a:pt x="66712" y="7833"/>
                </a:lnTo>
                <a:lnTo>
                  <a:pt x="65496" y="7428"/>
                </a:lnTo>
                <a:lnTo>
                  <a:pt x="63201" y="6752"/>
                </a:lnTo>
                <a:lnTo>
                  <a:pt x="59555" y="5672"/>
                </a:lnTo>
                <a:lnTo>
                  <a:pt x="57394" y="5267"/>
                </a:lnTo>
                <a:lnTo>
                  <a:pt x="55908" y="5132"/>
                </a:lnTo>
                <a:lnTo>
                  <a:pt x="54828" y="5132"/>
                </a:lnTo>
                <a:lnTo>
                  <a:pt x="54018" y="5402"/>
                </a:lnTo>
                <a:lnTo>
                  <a:pt x="53208" y="5537"/>
                </a:lnTo>
                <a:lnTo>
                  <a:pt x="51317" y="5537"/>
                </a:lnTo>
                <a:lnTo>
                  <a:pt x="49967" y="5132"/>
                </a:lnTo>
                <a:lnTo>
                  <a:pt x="47806" y="4457"/>
                </a:lnTo>
                <a:lnTo>
                  <a:pt x="47266" y="4187"/>
                </a:lnTo>
                <a:lnTo>
                  <a:pt x="33221" y="4187"/>
                </a:lnTo>
                <a:lnTo>
                  <a:pt x="31466" y="4051"/>
                </a:lnTo>
                <a:lnTo>
                  <a:pt x="30655" y="4187"/>
                </a:lnTo>
                <a:lnTo>
                  <a:pt x="29170" y="4187"/>
                </a:lnTo>
                <a:lnTo>
                  <a:pt x="26739" y="4051"/>
                </a:lnTo>
                <a:lnTo>
                  <a:pt x="25524" y="4187"/>
                </a:lnTo>
                <a:lnTo>
                  <a:pt x="22823" y="3646"/>
                </a:lnTo>
                <a:lnTo>
                  <a:pt x="20527" y="3241"/>
                </a:lnTo>
                <a:lnTo>
                  <a:pt x="18637" y="3106"/>
                </a:lnTo>
                <a:lnTo>
                  <a:pt x="17421" y="2971"/>
                </a:lnTo>
                <a:lnTo>
                  <a:pt x="16476" y="2836"/>
                </a:lnTo>
                <a:lnTo>
                  <a:pt x="15396" y="2701"/>
                </a:lnTo>
                <a:lnTo>
                  <a:pt x="14180" y="3106"/>
                </a:lnTo>
                <a:lnTo>
                  <a:pt x="13235" y="3241"/>
                </a:lnTo>
                <a:lnTo>
                  <a:pt x="11885" y="3376"/>
                </a:lnTo>
                <a:lnTo>
                  <a:pt x="8509" y="3646"/>
                </a:lnTo>
                <a:lnTo>
                  <a:pt x="4727" y="3781"/>
                </a:lnTo>
                <a:lnTo>
                  <a:pt x="1216" y="4187"/>
                </a:lnTo>
                <a:lnTo>
                  <a:pt x="1" y="30655"/>
                </a:lnTo>
                <a:lnTo>
                  <a:pt x="183254" y="30655"/>
                </a:lnTo>
                <a:lnTo>
                  <a:pt x="183254"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25"/>
          <p:cNvSpPr/>
          <p:nvPr/>
        </p:nvSpPr>
        <p:spPr>
          <a:xfrm>
            <a:off x="9822100" y="5252403"/>
            <a:ext cx="4055885" cy="1678397"/>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25"/>
          <p:cNvSpPr/>
          <p:nvPr/>
        </p:nvSpPr>
        <p:spPr>
          <a:xfrm>
            <a:off x="0" y="0"/>
            <a:ext cx="9339200" cy="68580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25"/>
          <p:cNvSpPr/>
          <p:nvPr/>
        </p:nvSpPr>
        <p:spPr>
          <a:xfrm>
            <a:off x="12192000" y="-23867"/>
            <a:ext cx="1686000" cy="69548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25"/>
          <p:cNvSpPr txBox="1">
            <a:spLocks noGrp="1"/>
          </p:cNvSpPr>
          <p:nvPr>
            <p:ph type="title"/>
          </p:nvPr>
        </p:nvSpPr>
        <p:spPr>
          <a:xfrm>
            <a:off x="1426467" y="597864"/>
            <a:ext cx="78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226325746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2708"/>
        <p:cNvGrpSpPr/>
        <p:nvPr/>
      </p:nvGrpSpPr>
      <p:grpSpPr>
        <a:xfrm>
          <a:off x="0" y="0"/>
          <a:ext cx="0" cy="0"/>
          <a:chOff x="0" y="0"/>
          <a:chExt cx="0" cy="0"/>
        </a:xfrm>
      </p:grpSpPr>
      <p:grpSp>
        <p:nvGrpSpPr>
          <p:cNvPr id="2709" name="Google Shape;2709;p26"/>
          <p:cNvGrpSpPr/>
          <p:nvPr/>
        </p:nvGrpSpPr>
        <p:grpSpPr>
          <a:xfrm flipH="1">
            <a:off x="-217240" y="657765"/>
            <a:ext cx="6769035" cy="5859957"/>
            <a:chOff x="1066449" y="806525"/>
            <a:chExt cx="5454793" cy="4345000"/>
          </a:xfrm>
        </p:grpSpPr>
        <p:sp>
          <p:nvSpPr>
            <p:cNvPr id="2710" name="Google Shape;2710;p26"/>
            <p:cNvSpPr/>
            <p:nvPr/>
          </p:nvSpPr>
          <p:spPr>
            <a:xfrm>
              <a:off x="2600328" y="1966406"/>
              <a:ext cx="1306838" cy="854188"/>
            </a:xfrm>
            <a:custGeom>
              <a:avLst/>
              <a:gdLst/>
              <a:ahLst/>
              <a:cxnLst/>
              <a:rect l="l" t="t" r="r" b="b"/>
              <a:pathLst>
                <a:path w="38894" h="27550" extrusionOk="0">
                  <a:moveTo>
                    <a:pt x="19447" y="0"/>
                  </a:moveTo>
                  <a:lnTo>
                    <a:pt x="17556" y="135"/>
                  </a:lnTo>
                  <a:lnTo>
                    <a:pt x="15531" y="406"/>
                  </a:lnTo>
                  <a:lnTo>
                    <a:pt x="13640" y="946"/>
                  </a:lnTo>
                  <a:lnTo>
                    <a:pt x="11885" y="1621"/>
                  </a:lnTo>
                  <a:lnTo>
                    <a:pt x="10264" y="2431"/>
                  </a:lnTo>
                  <a:lnTo>
                    <a:pt x="8644" y="3376"/>
                  </a:lnTo>
                  <a:lnTo>
                    <a:pt x="7158" y="4457"/>
                  </a:lnTo>
                  <a:lnTo>
                    <a:pt x="5808" y="5672"/>
                  </a:lnTo>
                  <a:lnTo>
                    <a:pt x="4457" y="7158"/>
                  </a:lnTo>
                  <a:lnTo>
                    <a:pt x="3377" y="8643"/>
                  </a:lnTo>
                  <a:lnTo>
                    <a:pt x="2432" y="10129"/>
                  </a:lnTo>
                  <a:lnTo>
                    <a:pt x="1621" y="11884"/>
                  </a:lnTo>
                  <a:lnTo>
                    <a:pt x="946" y="13640"/>
                  </a:lnTo>
                  <a:lnTo>
                    <a:pt x="406" y="15530"/>
                  </a:lnTo>
                  <a:lnTo>
                    <a:pt x="136" y="17421"/>
                  </a:lnTo>
                  <a:lnTo>
                    <a:pt x="1" y="19446"/>
                  </a:lnTo>
                  <a:lnTo>
                    <a:pt x="136" y="21607"/>
                  </a:lnTo>
                  <a:lnTo>
                    <a:pt x="541" y="23633"/>
                  </a:lnTo>
                  <a:lnTo>
                    <a:pt x="1081" y="25658"/>
                  </a:lnTo>
                  <a:lnTo>
                    <a:pt x="1756" y="27549"/>
                  </a:lnTo>
                  <a:lnTo>
                    <a:pt x="6888" y="24983"/>
                  </a:lnTo>
                  <a:lnTo>
                    <a:pt x="11074" y="22823"/>
                  </a:lnTo>
                  <a:lnTo>
                    <a:pt x="15801" y="20257"/>
                  </a:lnTo>
                  <a:lnTo>
                    <a:pt x="16476" y="19987"/>
                  </a:lnTo>
                  <a:lnTo>
                    <a:pt x="17151" y="19852"/>
                  </a:lnTo>
                  <a:lnTo>
                    <a:pt x="18232" y="19717"/>
                  </a:lnTo>
                  <a:lnTo>
                    <a:pt x="19312" y="19717"/>
                  </a:lnTo>
                  <a:lnTo>
                    <a:pt x="21067" y="19582"/>
                  </a:lnTo>
                  <a:lnTo>
                    <a:pt x="22013" y="19446"/>
                  </a:lnTo>
                  <a:lnTo>
                    <a:pt x="22553" y="19311"/>
                  </a:lnTo>
                  <a:lnTo>
                    <a:pt x="22823" y="19176"/>
                  </a:lnTo>
                  <a:lnTo>
                    <a:pt x="23228" y="19311"/>
                  </a:lnTo>
                  <a:lnTo>
                    <a:pt x="23903" y="19717"/>
                  </a:lnTo>
                  <a:lnTo>
                    <a:pt x="25524" y="20662"/>
                  </a:lnTo>
                  <a:lnTo>
                    <a:pt x="30385" y="23498"/>
                  </a:lnTo>
                  <a:lnTo>
                    <a:pt x="37273" y="27279"/>
                  </a:lnTo>
                  <a:lnTo>
                    <a:pt x="37948" y="25388"/>
                  </a:lnTo>
                  <a:lnTo>
                    <a:pt x="38488" y="23498"/>
                  </a:lnTo>
                  <a:lnTo>
                    <a:pt x="38758" y="21472"/>
                  </a:lnTo>
                  <a:lnTo>
                    <a:pt x="38893" y="19446"/>
                  </a:lnTo>
                  <a:lnTo>
                    <a:pt x="38758" y="17421"/>
                  </a:lnTo>
                  <a:lnTo>
                    <a:pt x="38488" y="15530"/>
                  </a:lnTo>
                  <a:lnTo>
                    <a:pt x="38083" y="13640"/>
                  </a:lnTo>
                  <a:lnTo>
                    <a:pt x="37408" y="11884"/>
                  </a:lnTo>
                  <a:lnTo>
                    <a:pt x="36597" y="10129"/>
                  </a:lnTo>
                  <a:lnTo>
                    <a:pt x="35517" y="8643"/>
                  </a:lnTo>
                  <a:lnTo>
                    <a:pt x="34437" y="7158"/>
                  </a:lnTo>
                  <a:lnTo>
                    <a:pt x="33221" y="5672"/>
                  </a:lnTo>
                  <a:lnTo>
                    <a:pt x="31871" y="4457"/>
                  </a:lnTo>
                  <a:lnTo>
                    <a:pt x="30385" y="3376"/>
                  </a:lnTo>
                  <a:lnTo>
                    <a:pt x="28765" y="2431"/>
                  </a:lnTo>
                  <a:lnTo>
                    <a:pt x="27009" y="1621"/>
                  </a:lnTo>
                  <a:lnTo>
                    <a:pt x="25254" y="946"/>
                  </a:lnTo>
                  <a:lnTo>
                    <a:pt x="23363" y="406"/>
                  </a:lnTo>
                  <a:lnTo>
                    <a:pt x="21473" y="135"/>
                  </a:lnTo>
                  <a:lnTo>
                    <a:pt x="1944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1" name="Google Shape;2711;p26"/>
            <p:cNvSpPr/>
            <p:nvPr/>
          </p:nvSpPr>
          <p:spPr>
            <a:xfrm>
              <a:off x="1066449" y="2410150"/>
              <a:ext cx="5417457" cy="1914250"/>
            </a:xfrm>
            <a:custGeom>
              <a:avLst/>
              <a:gdLst/>
              <a:ahLst/>
              <a:cxnLst/>
              <a:rect l="l" t="t" r="r" b="b"/>
              <a:pathLst>
                <a:path w="240242" h="76570" extrusionOk="0">
                  <a:moveTo>
                    <a:pt x="105604" y="0"/>
                  </a:moveTo>
                  <a:lnTo>
                    <a:pt x="105469" y="135"/>
                  </a:lnTo>
                  <a:lnTo>
                    <a:pt x="104659" y="270"/>
                  </a:lnTo>
                  <a:lnTo>
                    <a:pt x="103578" y="406"/>
                  </a:lnTo>
                  <a:lnTo>
                    <a:pt x="102498" y="541"/>
                  </a:lnTo>
                  <a:lnTo>
                    <a:pt x="100337" y="541"/>
                  </a:lnTo>
                  <a:lnTo>
                    <a:pt x="99527" y="811"/>
                  </a:lnTo>
                  <a:lnTo>
                    <a:pt x="98717" y="1081"/>
                  </a:lnTo>
                  <a:lnTo>
                    <a:pt x="92775" y="4322"/>
                  </a:lnTo>
                  <a:lnTo>
                    <a:pt x="87508" y="7023"/>
                  </a:lnTo>
                  <a:lnTo>
                    <a:pt x="81161" y="9994"/>
                  </a:lnTo>
                  <a:lnTo>
                    <a:pt x="79406" y="10669"/>
                  </a:lnTo>
                  <a:lnTo>
                    <a:pt x="77515" y="11344"/>
                  </a:lnTo>
                  <a:lnTo>
                    <a:pt x="73599" y="12559"/>
                  </a:lnTo>
                  <a:lnTo>
                    <a:pt x="69548" y="13505"/>
                  </a:lnTo>
                  <a:lnTo>
                    <a:pt x="65496" y="14450"/>
                  </a:lnTo>
                  <a:lnTo>
                    <a:pt x="58474" y="15665"/>
                  </a:lnTo>
                  <a:lnTo>
                    <a:pt x="54153" y="16476"/>
                  </a:lnTo>
                  <a:lnTo>
                    <a:pt x="49156" y="17286"/>
                  </a:lnTo>
                  <a:lnTo>
                    <a:pt x="40919" y="18636"/>
                  </a:lnTo>
                  <a:lnTo>
                    <a:pt x="25794" y="20797"/>
                  </a:lnTo>
                  <a:lnTo>
                    <a:pt x="22958" y="21202"/>
                  </a:lnTo>
                  <a:lnTo>
                    <a:pt x="19312" y="21472"/>
                  </a:lnTo>
                  <a:lnTo>
                    <a:pt x="10939" y="21877"/>
                  </a:lnTo>
                  <a:lnTo>
                    <a:pt x="541" y="22282"/>
                  </a:lnTo>
                  <a:lnTo>
                    <a:pt x="1" y="76569"/>
                  </a:lnTo>
                  <a:lnTo>
                    <a:pt x="240241" y="76569"/>
                  </a:lnTo>
                  <a:lnTo>
                    <a:pt x="240241" y="25929"/>
                  </a:lnTo>
                  <a:lnTo>
                    <a:pt x="234299" y="26334"/>
                  </a:lnTo>
                  <a:lnTo>
                    <a:pt x="227952" y="26739"/>
                  </a:lnTo>
                  <a:lnTo>
                    <a:pt x="220120" y="27144"/>
                  </a:lnTo>
                  <a:lnTo>
                    <a:pt x="211612" y="27279"/>
                  </a:lnTo>
                  <a:lnTo>
                    <a:pt x="207291" y="27279"/>
                  </a:lnTo>
                  <a:lnTo>
                    <a:pt x="202970" y="27144"/>
                  </a:lnTo>
                  <a:lnTo>
                    <a:pt x="198783" y="26874"/>
                  </a:lnTo>
                  <a:lnTo>
                    <a:pt x="195002" y="26604"/>
                  </a:lnTo>
                  <a:lnTo>
                    <a:pt x="191356" y="26064"/>
                  </a:lnTo>
                  <a:lnTo>
                    <a:pt x="188115" y="25388"/>
                  </a:lnTo>
                  <a:lnTo>
                    <a:pt x="182038" y="23903"/>
                  </a:lnTo>
                  <a:lnTo>
                    <a:pt x="173935" y="22147"/>
                  </a:lnTo>
                  <a:lnTo>
                    <a:pt x="166778" y="20527"/>
                  </a:lnTo>
                  <a:lnTo>
                    <a:pt x="163402" y="19717"/>
                  </a:lnTo>
                  <a:lnTo>
                    <a:pt x="162997" y="19582"/>
                  </a:lnTo>
                  <a:lnTo>
                    <a:pt x="162592" y="19582"/>
                  </a:lnTo>
                  <a:lnTo>
                    <a:pt x="161512" y="19717"/>
                  </a:lnTo>
                  <a:lnTo>
                    <a:pt x="160026" y="19717"/>
                  </a:lnTo>
                  <a:lnTo>
                    <a:pt x="159756" y="19582"/>
                  </a:lnTo>
                  <a:lnTo>
                    <a:pt x="158676" y="19176"/>
                  </a:lnTo>
                  <a:lnTo>
                    <a:pt x="156785" y="18636"/>
                  </a:lnTo>
                  <a:lnTo>
                    <a:pt x="153004" y="17421"/>
                  </a:lnTo>
                  <a:lnTo>
                    <a:pt x="151653" y="17151"/>
                  </a:lnTo>
                  <a:lnTo>
                    <a:pt x="150168" y="17016"/>
                  </a:lnTo>
                  <a:lnTo>
                    <a:pt x="148683" y="16881"/>
                  </a:lnTo>
                  <a:lnTo>
                    <a:pt x="147332" y="16611"/>
                  </a:lnTo>
                  <a:lnTo>
                    <a:pt x="146252" y="16341"/>
                  </a:lnTo>
                  <a:lnTo>
                    <a:pt x="145306" y="16341"/>
                  </a:lnTo>
                  <a:lnTo>
                    <a:pt x="143821" y="16611"/>
                  </a:lnTo>
                  <a:lnTo>
                    <a:pt x="142200" y="16205"/>
                  </a:lnTo>
                  <a:lnTo>
                    <a:pt x="138014" y="15260"/>
                  </a:lnTo>
                  <a:lnTo>
                    <a:pt x="136259" y="14855"/>
                  </a:lnTo>
                  <a:lnTo>
                    <a:pt x="134233" y="14180"/>
                  </a:lnTo>
                  <a:lnTo>
                    <a:pt x="129642" y="12424"/>
                  </a:lnTo>
                  <a:lnTo>
                    <a:pt x="125185" y="10534"/>
                  </a:lnTo>
                  <a:lnTo>
                    <a:pt x="121539" y="8778"/>
                  </a:lnTo>
                  <a:lnTo>
                    <a:pt x="114112" y="4727"/>
                  </a:lnTo>
                  <a:lnTo>
                    <a:pt x="108440" y="1486"/>
                  </a:lnTo>
                  <a:lnTo>
                    <a:pt x="106549" y="406"/>
                  </a:lnTo>
                  <a:lnTo>
                    <a:pt x="105874" y="135"/>
                  </a:lnTo>
                  <a:lnTo>
                    <a:pt x="105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2" name="Google Shape;2712;p26"/>
            <p:cNvSpPr/>
            <p:nvPr/>
          </p:nvSpPr>
          <p:spPr>
            <a:xfrm>
              <a:off x="3300200" y="2714000"/>
              <a:ext cx="3400" cy="3400"/>
            </a:xfrm>
            <a:custGeom>
              <a:avLst/>
              <a:gdLst/>
              <a:ahLst/>
              <a:cxnLst/>
              <a:rect l="l" t="t" r="r" b="b"/>
              <a:pathLst>
                <a:path w="136" h="136" extrusionOk="0">
                  <a:moveTo>
                    <a:pt x="136" y="135"/>
                  </a:moveTo>
                  <a:lnTo>
                    <a:pt x="1" y="0"/>
                  </a:lnTo>
                  <a:lnTo>
                    <a:pt x="1" y="0"/>
                  </a:lnTo>
                  <a:lnTo>
                    <a:pt x="136" y="135"/>
                  </a:lnTo>
                  <a:lnTo>
                    <a:pt x="136" y="135"/>
                  </a:lnTo>
                  <a:close/>
                </a:path>
              </a:pathLst>
            </a:custGeom>
            <a:solidFill>
              <a:srgbClr val="FF999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3" name="Google Shape;2713;p26"/>
            <p:cNvSpPr/>
            <p:nvPr/>
          </p:nvSpPr>
          <p:spPr>
            <a:xfrm>
              <a:off x="2805289" y="2410150"/>
              <a:ext cx="1379519" cy="398400"/>
            </a:xfrm>
            <a:custGeom>
              <a:avLst/>
              <a:gdLst/>
              <a:ahLst/>
              <a:cxnLst/>
              <a:rect l="l" t="t" r="r" b="b"/>
              <a:pathLst>
                <a:path w="61176" h="15936" extrusionOk="0">
                  <a:moveTo>
                    <a:pt x="28495" y="0"/>
                  </a:moveTo>
                  <a:lnTo>
                    <a:pt x="28360" y="135"/>
                  </a:lnTo>
                  <a:lnTo>
                    <a:pt x="27550" y="270"/>
                  </a:lnTo>
                  <a:lnTo>
                    <a:pt x="26469" y="406"/>
                  </a:lnTo>
                  <a:lnTo>
                    <a:pt x="25389" y="541"/>
                  </a:lnTo>
                  <a:lnTo>
                    <a:pt x="23228" y="541"/>
                  </a:lnTo>
                  <a:lnTo>
                    <a:pt x="22418" y="811"/>
                  </a:lnTo>
                  <a:lnTo>
                    <a:pt x="21608" y="1081"/>
                  </a:lnTo>
                  <a:lnTo>
                    <a:pt x="15666" y="4322"/>
                  </a:lnTo>
                  <a:lnTo>
                    <a:pt x="10399" y="7023"/>
                  </a:lnTo>
                  <a:lnTo>
                    <a:pt x="4052" y="9994"/>
                  </a:lnTo>
                  <a:lnTo>
                    <a:pt x="2027" y="10669"/>
                  </a:lnTo>
                  <a:lnTo>
                    <a:pt x="1" y="11479"/>
                  </a:lnTo>
                  <a:lnTo>
                    <a:pt x="4727" y="10399"/>
                  </a:lnTo>
                  <a:lnTo>
                    <a:pt x="4727" y="10399"/>
                  </a:lnTo>
                  <a:lnTo>
                    <a:pt x="4592" y="10534"/>
                  </a:lnTo>
                  <a:lnTo>
                    <a:pt x="3782" y="10804"/>
                  </a:lnTo>
                  <a:lnTo>
                    <a:pt x="2027" y="11614"/>
                  </a:lnTo>
                  <a:lnTo>
                    <a:pt x="1892" y="11749"/>
                  </a:lnTo>
                  <a:lnTo>
                    <a:pt x="2162" y="11749"/>
                  </a:lnTo>
                  <a:lnTo>
                    <a:pt x="2972" y="11614"/>
                  </a:lnTo>
                  <a:lnTo>
                    <a:pt x="3107" y="11614"/>
                  </a:lnTo>
                  <a:lnTo>
                    <a:pt x="3242" y="11749"/>
                  </a:lnTo>
                  <a:lnTo>
                    <a:pt x="3512" y="11884"/>
                  </a:lnTo>
                  <a:lnTo>
                    <a:pt x="3782" y="12019"/>
                  </a:lnTo>
                  <a:lnTo>
                    <a:pt x="3917" y="12019"/>
                  </a:lnTo>
                  <a:lnTo>
                    <a:pt x="3917" y="12154"/>
                  </a:lnTo>
                  <a:lnTo>
                    <a:pt x="3242" y="12829"/>
                  </a:lnTo>
                  <a:lnTo>
                    <a:pt x="2432" y="13505"/>
                  </a:lnTo>
                  <a:lnTo>
                    <a:pt x="1486" y="14045"/>
                  </a:lnTo>
                  <a:lnTo>
                    <a:pt x="1081" y="14180"/>
                  </a:lnTo>
                  <a:lnTo>
                    <a:pt x="946" y="14315"/>
                  </a:lnTo>
                  <a:lnTo>
                    <a:pt x="1081" y="14450"/>
                  </a:lnTo>
                  <a:lnTo>
                    <a:pt x="1486" y="14450"/>
                  </a:lnTo>
                  <a:lnTo>
                    <a:pt x="2432" y="14045"/>
                  </a:lnTo>
                  <a:lnTo>
                    <a:pt x="3107" y="13775"/>
                  </a:lnTo>
                  <a:lnTo>
                    <a:pt x="3917" y="13370"/>
                  </a:lnTo>
                  <a:lnTo>
                    <a:pt x="4998" y="12694"/>
                  </a:lnTo>
                  <a:lnTo>
                    <a:pt x="5943" y="12694"/>
                  </a:lnTo>
                  <a:lnTo>
                    <a:pt x="6483" y="12424"/>
                  </a:lnTo>
                  <a:lnTo>
                    <a:pt x="7158" y="11884"/>
                  </a:lnTo>
                  <a:lnTo>
                    <a:pt x="7563" y="11614"/>
                  </a:lnTo>
                  <a:lnTo>
                    <a:pt x="7968" y="11479"/>
                  </a:lnTo>
                  <a:lnTo>
                    <a:pt x="8644" y="11479"/>
                  </a:lnTo>
                  <a:lnTo>
                    <a:pt x="9589" y="11614"/>
                  </a:lnTo>
                  <a:lnTo>
                    <a:pt x="9859" y="11749"/>
                  </a:lnTo>
                  <a:lnTo>
                    <a:pt x="9994" y="12019"/>
                  </a:lnTo>
                  <a:lnTo>
                    <a:pt x="10129" y="12154"/>
                  </a:lnTo>
                  <a:lnTo>
                    <a:pt x="9994" y="12424"/>
                  </a:lnTo>
                  <a:lnTo>
                    <a:pt x="9859" y="12694"/>
                  </a:lnTo>
                  <a:lnTo>
                    <a:pt x="9319" y="12964"/>
                  </a:lnTo>
                  <a:lnTo>
                    <a:pt x="8374" y="13370"/>
                  </a:lnTo>
                  <a:lnTo>
                    <a:pt x="7698" y="13775"/>
                  </a:lnTo>
                  <a:lnTo>
                    <a:pt x="7158" y="14315"/>
                  </a:lnTo>
                  <a:lnTo>
                    <a:pt x="8914" y="13505"/>
                  </a:lnTo>
                  <a:lnTo>
                    <a:pt x="11074" y="12289"/>
                  </a:lnTo>
                  <a:lnTo>
                    <a:pt x="11209" y="12154"/>
                  </a:lnTo>
                  <a:lnTo>
                    <a:pt x="11209" y="12289"/>
                  </a:lnTo>
                  <a:lnTo>
                    <a:pt x="11209" y="12559"/>
                  </a:lnTo>
                  <a:lnTo>
                    <a:pt x="10939" y="12829"/>
                  </a:lnTo>
                  <a:lnTo>
                    <a:pt x="11074" y="12829"/>
                  </a:lnTo>
                  <a:lnTo>
                    <a:pt x="11480" y="12559"/>
                  </a:lnTo>
                  <a:lnTo>
                    <a:pt x="11885" y="12154"/>
                  </a:lnTo>
                  <a:lnTo>
                    <a:pt x="12020" y="12154"/>
                  </a:lnTo>
                  <a:lnTo>
                    <a:pt x="12155" y="12424"/>
                  </a:lnTo>
                  <a:lnTo>
                    <a:pt x="12290" y="12559"/>
                  </a:lnTo>
                  <a:lnTo>
                    <a:pt x="12425" y="12559"/>
                  </a:lnTo>
                  <a:lnTo>
                    <a:pt x="12695" y="12424"/>
                  </a:lnTo>
                  <a:lnTo>
                    <a:pt x="13640" y="11884"/>
                  </a:lnTo>
                  <a:lnTo>
                    <a:pt x="14045" y="11749"/>
                  </a:lnTo>
                  <a:lnTo>
                    <a:pt x="14045" y="11749"/>
                  </a:lnTo>
                  <a:lnTo>
                    <a:pt x="13910" y="12019"/>
                  </a:lnTo>
                  <a:lnTo>
                    <a:pt x="13370" y="12559"/>
                  </a:lnTo>
                  <a:lnTo>
                    <a:pt x="12425" y="13100"/>
                  </a:lnTo>
                  <a:lnTo>
                    <a:pt x="11885" y="13505"/>
                  </a:lnTo>
                  <a:lnTo>
                    <a:pt x="11345" y="13640"/>
                  </a:lnTo>
                  <a:lnTo>
                    <a:pt x="11074" y="13775"/>
                  </a:lnTo>
                  <a:lnTo>
                    <a:pt x="11750" y="13775"/>
                  </a:lnTo>
                  <a:lnTo>
                    <a:pt x="12830" y="13370"/>
                  </a:lnTo>
                  <a:lnTo>
                    <a:pt x="13370" y="13235"/>
                  </a:lnTo>
                  <a:lnTo>
                    <a:pt x="13640" y="12964"/>
                  </a:lnTo>
                  <a:lnTo>
                    <a:pt x="14180" y="12559"/>
                  </a:lnTo>
                  <a:lnTo>
                    <a:pt x="14856" y="12154"/>
                  </a:lnTo>
                  <a:lnTo>
                    <a:pt x="15531" y="11749"/>
                  </a:lnTo>
                  <a:lnTo>
                    <a:pt x="15531" y="11749"/>
                  </a:lnTo>
                  <a:lnTo>
                    <a:pt x="15261" y="12154"/>
                  </a:lnTo>
                  <a:lnTo>
                    <a:pt x="14315" y="13100"/>
                  </a:lnTo>
                  <a:lnTo>
                    <a:pt x="13505" y="13775"/>
                  </a:lnTo>
                  <a:lnTo>
                    <a:pt x="13370" y="14045"/>
                  </a:lnTo>
                  <a:lnTo>
                    <a:pt x="14180" y="13370"/>
                  </a:lnTo>
                  <a:lnTo>
                    <a:pt x="15126" y="12829"/>
                  </a:lnTo>
                  <a:lnTo>
                    <a:pt x="16341" y="12289"/>
                  </a:lnTo>
                  <a:lnTo>
                    <a:pt x="17286" y="11884"/>
                  </a:lnTo>
                  <a:lnTo>
                    <a:pt x="17556" y="11614"/>
                  </a:lnTo>
                  <a:lnTo>
                    <a:pt x="17556" y="11479"/>
                  </a:lnTo>
                  <a:lnTo>
                    <a:pt x="17421" y="11479"/>
                  </a:lnTo>
                  <a:lnTo>
                    <a:pt x="19717" y="10399"/>
                  </a:lnTo>
                  <a:lnTo>
                    <a:pt x="19717" y="10534"/>
                  </a:lnTo>
                  <a:lnTo>
                    <a:pt x="19582" y="10939"/>
                  </a:lnTo>
                  <a:lnTo>
                    <a:pt x="19717" y="11479"/>
                  </a:lnTo>
                  <a:lnTo>
                    <a:pt x="20122" y="12154"/>
                  </a:lnTo>
                  <a:lnTo>
                    <a:pt x="19987" y="11749"/>
                  </a:lnTo>
                  <a:lnTo>
                    <a:pt x="20122" y="11479"/>
                  </a:lnTo>
                  <a:lnTo>
                    <a:pt x="20161" y="11325"/>
                  </a:lnTo>
                  <a:lnTo>
                    <a:pt x="20161" y="11325"/>
                  </a:lnTo>
                  <a:lnTo>
                    <a:pt x="20257" y="11614"/>
                  </a:lnTo>
                  <a:lnTo>
                    <a:pt x="20527" y="12154"/>
                  </a:lnTo>
                  <a:lnTo>
                    <a:pt x="21338" y="12829"/>
                  </a:lnTo>
                  <a:lnTo>
                    <a:pt x="22553" y="13640"/>
                  </a:lnTo>
                  <a:lnTo>
                    <a:pt x="23768" y="14720"/>
                  </a:lnTo>
                  <a:lnTo>
                    <a:pt x="25119" y="15935"/>
                  </a:lnTo>
                  <a:lnTo>
                    <a:pt x="25119" y="15395"/>
                  </a:lnTo>
                  <a:lnTo>
                    <a:pt x="24984" y="14855"/>
                  </a:lnTo>
                  <a:lnTo>
                    <a:pt x="24714" y="14045"/>
                  </a:lnTo>
                  <a:lnTo>
                    <a:pt x="25524" y="15530"/>
                  </a:lnTo>
                  <a:lnTo>
                    <a:pt x="25524" y="15530"/>
                  </a:lnTo>
                  <a:lnTo>
                    <a:pt x="25389" y="14180"/>
                  </a:lnTo>
                  <a:lnTo>
                    <a:pt x="25254" y="13100"/>
                  </a:lnTo>
                  <a:lnTo>
                    <a:pt x="25389" y="12019"/>
                  </a:lnTo>
                  <a:lnTo>
                    <a:pt x="25524" y="11749"/>
                  </a:lnTo>
                  <a:lnTo>
                    <a:pt x="25659" y="11749"/>
                  </a:lnTo>
                  <a:lnTo>
                    <a:pt x="25794" y="12289"/>
                  </a:lnTo>
                  <a:lnTo>
                    <a:pt x="25929" y="13100"/>
                  </a:lnTo>
                  <a:lnTo>
                    <a:pt x="25929" y="13775"/>
                  </a:lnTo>
                  <a:lnTo>
                    <a:pt x="26064" y="13640"/>
                  </a:lnTo>
                  <a:lnTo>
                    <a:pt x="26604" y="13100"/>
                  </a:lnTo>
                  <a:lnTo>
                    <a:pt x="27415" y="12289"/>
                  </a:lnTo>
                  <a:lnTo>
                    <a:pt x="27009" y="13100"/>
                  </a:lnTo>
                  <a:lnTo>
                    <a:pt x="26874" y="13640"/>
                  </a:lnTo>
                  <a:lnTo>
                    <a:pt x="29035" y="10804"/>
                  </a:lnTo>
                  <a:lnTo>
                    <a:pt x="29035" y="11209"/>
                  </a:lnTo>
                  <a:lnTo>
                    <a:pt x="29035" y="12154"/>
                  </a:lnTo>
                  <a:lnTo>
                    <a:pt x="28765" y="13370"/>
                  </a:lnTo>
                  <a:lnTo>
                    <a:pt x="28630" y="13910"/>
                  </a:lnTo>
                  <a:lnTo>
                    <a:pt x="28225" y="14315"/>
                  </a:lnTo>
                  <a:lnTo>
                    <a:pt x="29980" y="14450"/>
                  </a:lnTo>
                  <a:lnTo>
                    <a:pt x="31331" y="13775"/>
                  </a:lnTo>
                  <a:lnTo>
                    <a:pt x="32411" y="13370"/>
                  </a:lnTo>
                  <a:lnTo>
                    <a:pt x="33356" y="13235"/>
                  </a:lnTo>
                  <a:lnTo>
                    <a:pt x="34572" y="13235"/>
                  </a:lnTo>
                  <a:lnTo>
                    <a:pt x="35517" y="13370"/>
                  </a:lnTo>
                  <a:lnTo>
                    <a:pt x="35922" y="13235"/>
                  </a:lnTo>
                  <a:lnTo>
                    <a:pt x="36462" y="12829"/>
                  </a:lnTo>
                  <a:lnTo>
                    <a:pt x="36868" y="12694"/>
                  </a:lnTo>
                  <a:lnTo>
                    <a:pt x="37273" y="12559"/>
                  </a:lnTo>
                  <a:lnTo>
                    <a:pt x="37678" y="12694"/>
                  </a:lnTo>
                  <a:lnTo>
                    <a:pt x="38218" y="12829"/>
                  </a:lnTo>
                  <a:lnTo>
                    <a:pt x="38623" y="12964"/>
                  </a:lnTo>
                  <a:lnTo>
                    <a:pt x="38353" y="12559"/>
                  </a:lnTo>
                  <a:lnTo>
                    <a:pt x="38083" y="12289"/>
                  </a:lnTo>
                  <a:lnTo>
                    <a:pt x="38083" y="12019"/>
                  </a:lnTo>
                  <a:lnTo>
                    <a:pt x="38083" y="11884"/>
                  </a:lnTo>
                  <a:lnTo>
                    <a:pt x="38488" y="11749"/>
                  </a:lnTo>
                  <a:lnTo>
                    <a:pt x="40109" y="11884"/>
                  </a:lnTo>
                  <a:lnTo>
                    <a:pt x="42134" y="12424"/>
                  </a:lnTo>
                  <a:lnTo>
                    <a:pt x="45105" y="13235"/>
                  </a:lnTo>
                  <a:lnTo>
                    <a:pt x="45105" y="13100"/>
                  </a:lnTo>
                  <a:lnTo>
                    <a:pt x="44970" y="13100"/>
                  </a:lnTo>
                  <a:lnTo>
                    <a:pt x="44295" y="12694"/>
                  </a:lnTo>
                  <a:lnTo>
                    <a:pt x="43485" y="12154"/>
                  </a:lnTo>
                  <a:lnTo>
                    <a:pt x="46591" y="13640"/>
                  </a:lnTo>
                  <a:lnTo>
                    <a:pt x="45240" y="12289"/>
                  </a:lnTo>
                  <a:lnTo>
                    <a:pt x="48211" y="13640"/>
                  </a:lnTo>
                  <a:lnTo>
                    <a:pt x="48211" y="13640"/>
                  </a:lnTo>
                  <a:lnTo>
                    <a:pt x="46996" y="12424"/>
                  </a:lnTo>
                  <a:lnTo>
                    <a:pt x="53478" y="14720"/>
                  </a:lnTo>
                  <a:lnTo>
                    <a:pt x="51182" y="13370"/>
                  </a:lnTo>
                  <a:lnTo>
                    <a:pt x="51182" y="13370"/>
                  </a:lnTo>
                  <a:lnTo>
                    <a:pt x="55233" y="15125"/>
                  </a:lnTo>
                  <a:lnTo>
                    <a:pt x="53478" y="13775"/>
                  </a:lnTo>
                  <a:lnTo>
                    <a:pt x="59690" y="15395"/>
                  </a:lnTo>
                  <a:lnTo>
                    <a:pt x="61175" y="15395"/>
                  </a:lnTo>
                  <a:lnTo>
                    <a:pt x="60905" y="15260"/>
                  </a:lnTo>
                  <a:lnTo>
                    <a:pt x="59150" y="14855"/>
                  </a:lnTo>
                  <a:lnTo>
                    <a:pt x="57124" y="14180"/>
                  </a:lnTo>
                  <a:lnTo>
                    <a:pt x="52533" y="12424"/>
                  </a:lnTo>
                  <a:lnTo>
                    <a:pt x="48076" y="10534"/>
                  </a:lnTo>
                  <a:lnTo>
                    <a:pt x="44430" y="8778"/>
                  </a:lnTo>
                  <a:lnTo>
                    <a:pt x="37003" y="4727"/>
                  </a:lnTo>
                  <a:lnTo>
                    <a:pt x="31331" y="1486"/>
                  </a:lnTo>
                  <a:lnTo>
                    <a:pt x="29440" y="406"/>
                  </a:lnTo>
                  <a:lnTo>
                    <a:pt x="28765" y="135"/>
                  </a:lnTo>
                  <a:lnTo>
                    <a:pt x="28495"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4" name="Google Shape;2714;p26"/>
            <p:cNvSpPr/>
            <p:nvPr/>
          </p:nvSpPr>
          <p:spPr>
            <a:xfrm>
              <a:off x="1069837" y="2970577"/>
              <a:ext cx="5267708" cy="496300"/>
            </a:xfrm>
            <a:custGeom>
              <a:avLst/>
              <a:gdLst/>
              <a:ahLst/>
              <a:cxnLst/>
              <a:rect l="l" t="t" r="r" b="b"/>
              <a:pathLst>
                <a:path w="214178" h="19852" extrusionOk="0">
                  <a:moveTo>
                    <a:pt x="66441" y="0"/>
                  </a:moveTo>
                  <a:lnTo>
                    <a:pt x="65091" y="135"/>
                  </a:lnTo>
                  <a:lnTo>
                    <a:pt x="63740" y="811"/>
                  </a:lnTo>
                  <a:lnTo>
                    <a:pt x="62390" y="1486"/>
                  </a:lnTo>
                  <a:lnTo>
                    <a:pt x="61039" y="2026"/>
                  </a:lnTo>
                  <a:lnTo>
                    <a:pt x="60094" y="2296"/>
                  </a:lnTo>
                  <a:lnTo>
                    <a:pt x="58339" y="2431"/>
                  </a:lnTo>
                  <a:lnTo>
                    <a:pt x="53477" y="2836"/>
                  </a:lnTo>
                  <a:lnTo>
                    <a:pt x="44969" y="2836"/>
                  </a:lnTo>
                  <a:lnTo>
                    <a:pt x="42539" y="2701"/>
                  </a:lnTo>
                  <a:lnTo>
                    <a:pt x="40513" y="2566"/>
                  </a:lnTo>
                  <a:lnTo>
                    <a:pt x="39027" y="2701"/>
                  </a:lnTo>
                  <a:lnTo>
                    <a:pt x="37947" y="2701"/>
                  </a:lnTo>
                  <a:lnTo>
                    <a:pt x="37272" y="2836"/>
                  </a:lnTo>
                  <a:lnTo>
                    <a:pt x="36327" y="2971"/>
                  </a:lnTo>
                  <a:lnTo>
                    <a:pt x="35786" y="2971"/>
                  </a:lnTo>
                  <a:lnTo>
                    <a:pt x="35246" y="2701"/>
                  </a:lnTo>
                  <a:lnTo>
                    <a:pt x="34436" y="2566"/>
                  </a:lnTo>
                  <a:lnTo>
                    <a:pt x="33491" y="2566"/>
                  </a:lnTo>
                  <a:lnTo>
                    <a:pt x="32410" y="2701"/>
                  </a:lnTo>
                  <a:lnTo>
                    <a:pt x="31465" y="2971"/>
                  </a:lnTo>
                  <a:lnTo>
                    <a:pt x="29574" y="3647"/>
                  </a:lnTo>
                  <a:lnTo>
                    <a:pt x="28899" y="3917"/>
                  </a:lnTo>
                  <a:lnTo>
                    <a:pt x="28089" y="4052"/>
                  </a:lnTo>
                  <a:lnTo>
                    <a:pt x="26063" y="4322"/>
                  </a:lnTo>
                  <a:lnTo>
                    <a:pt x="23498" y="4727"/>
                  </a:lnTo>
                  <a:lnTo>
                    <a:pt x="22147" y="5132"/>
                  </a:lnTo>
                  <a:lnTo>
                    <a:pt x="20797" y="5672"/>
                  </a:lnTo>
                  <a:lnTo>
                    <a:pt x="20121" y="5807"/>
                  </a:lnTo>
                  <a:lnTo>
                    <a:pt x="19041" y="5942"/>
                  </a:lnTo>
                  <a:lnTo>
                    <a:pt x="16340" y="6212"/>
                  </a:lnTo>
                  <a:lnTo>
                    <a:pt x="13099" y="6347"/>
                  </a:lnTo>
                  <a:lnTo>
                    <a:pt x="9588" y="6347"/>
                  </a:lnTo>
                  <a:lnTo>
                    <a:pt x="6212" y="6212"/>
                  </a:lnTo>
                  <a:lnTo>
                    <a:pt x="3241" y="6077"/>
                  </a:lnTo>
                  <a:lnTo>
                    <a:pt x="1080" y="5807"/>
                  </a:lnTo>
                  <a:lnTo>
                    <a:pt x="0" y="5672"/>
                  </a:lnTo>
                  <a:lnTo>
                    <a:pt x="0" y="5672"/>
                  </a:lnTo>
                  <a:lnTo>
                    <a:pt x="540" y="10804"/>
                  </a:lnTo>
                  <a:lnTo>
                    <a:pt x="85347" y="19852"/>
                  </a:lnTo>
                  <a:lnTo>
                    <a:pt x="214178" y="10804"/>
                  </a:lnTo>
                  <a:lnTo>
                    <a:pt x="214178" y="2701"/>
                  </a:lnTo>
                  <a:lnTo>
                    <a:pt x="210396" y="3512"/>
                  </a:lnTo>
                  <a:lnTo>
                    <a:pt x="206075" y="4052"/>
                  </a:lnTo>
                  <a:lnTo>
                    <a:pt x="189600" y="4052"/>
                  </a:lnTo>
                  <a:lnTo>
                    <a:pt x="187979" y="3917"/>
                  </a:lnTo>
                  <a:lnTo>
                    <a:pt x="186629" y="3917"/>
                  </a:lnTo>
                  <a:lnTo>
                    <a:pt x="185278" y="4052"/>
                  </a:lnTo>
                  <a:lnTo>
                    <a:pt x="184198" y="4052"/>
                  </a:lnTo>
                  <a:lnTo>
                    <a:pt x="176366" y="2701"/>
                  </a:lnTo>
                  <a:lnTo>
                    <a:pt x="157190" y="2296"/>
                  </a:lnTo>
                  <a:lnTo>
                    <a:pt x="155299" y="2431"/>
                  </a:lnTo>
                  <a:lnTo>
                    <a:pt x="153814" y="2431"/>
                  </a:lnTo>
                  <a:lnTo>
                    <a:pt x="152598" y="2701"/>
                  </a:lnTo>
                  <a:lnTo>
                    <a:pt x="151788" y="2836"/>
                  </a:lnTo>
                  <a:lnTo>
                    <a:pt x="150573" y="2971"/>
                  </a:lnTo>
                  <a:lnTo>
                    <a:pt x="148412" y="3376"/>
                  </a:lnTo>
                  <a:lnTo>
                    <a:pt x="144496" y="4187"/>
                  </a:lnTo>
                  <a:lnTo>
                    <a:pt x="142200" y="4727"/>
                  </a:lnTo>
                  <a:lnTo>
                    <a:pt x="140174" y="4862"/>
                  </a:lnTo>
                  <a:lnTo>
                    <a:pt x="138554" y="4862"/>
                  </a:lnTo>
                  <a:lnTo>
                    <a:pt x="137203" y="4727"/>
                  </a:lnTo>
                  <a:lnTo>
                    <a:pt x="136123" y="4457"/>
                  </a:lnTo>
                  <a:lnTo>
                    <a:pt x="135448" y="4322"/>
                  </a:lnTo>
                  <a:lnTo>
                    <a:pt x="134773" y="4052"/>
                  </a:lnTo>
                  <a:lnTo>
                    <a:pt x="125320" y="2701"/>
                  </a:lnTo>
                  <a:lnTo>
                    <a:pt x="116137" y="2701"/>
                  </a:lnTo>
                  <a:lnTo>
                    <a:pt x="111005" y="4592"/>
                  </a:lnTo>
                  <a:lnTo>
                    <a:pt x="108034" y="5672"/>
                  </a:lnTo>
                  <a:lnTo>
                    <a:pt x="101282" y="3782"/>
                  </a:lnTo>
                  <a:lnTo>
                    <a:pt x="89668" y="5672"/>
                  </a:lnTo>
                  <a:lnTo>
                    <a:pt x="83456" y="3512"/>
                  </a:lnTo>
                  <a:lnTo>
                    <a:pt x="72383" y="135"/>
                  </a:lnTo>
                  <a:lnTo>
                    <a:pt x="71303" y="135"/>
                  </a:lnTo>
                  <a:lnTo>
                    <a:pt x="70222" y="271"/>
                  </a:lnTo>
                  <a:lnTo>
                    <a:pt x="69007" y="135"/>
                  </a:lnTo>
                  <a:lnTo>
                    <a:pt x="6779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5" name="Google Shape;2715;p26"/>
            <p:cNvSpPr/>
            <p:nvPr/>
          </p:nvSpPr>
          <p:spPr>
            <a:xfrm>
              <a:off x="2319463" y="2273038"/>
              <a:ext cx="617850" cy="178975"/>
            </a:xfrm>
            <a:custGeom>
              <a:avLst/>
              <a:gdLst/>
              <a:ahLst/>
              <a:cxnLst/>
              <a:rect l="l" t="t" r="r" b="b"/>
              <a:pathLst>
                <a:path w="24714" h="7159" extrusionOk="0">
                  <a:moveTo>
                    <a:pt x="16071" y="1"/>
                  </a:moveTo>
                  <a:lnTo>
                    <a:pt x="15126" y="271"/>
                  </a:lnTo>
                  <a:lnTo>
                    <a:pt x="14180" y="541"/>
                  </a:lnTo>
                  <a:lnTo>
                    <a:pt x="13370" y="946"/>
                  </a:lnTo>
                  <a:lnTo>
                    <a:pt x="12695" y="1486"/>
                  </a:lnTo>
                  <a:lnTo>
                    <a:pt x="12155" y="2027"/>
                  </a:lnTo>
                  <a:lnTo>
                    <a:pt x="11750" y="2702"/>
                  </a:lnTo>
                  <a:lnTo>
                    <a:pt x="11480" y="3512"/>
                  </a:lnTo>
                  <a:lnTo>
                    <a:pt x="10669" y="3107"/>
                  </a:lnTo>
                  <a:lnTo>
                    <a:pt x="9589" y="3107"/>
                  </a:lnTo>
                  <a:lnTo>
                    <a:pt x="8509" y="3242"/>
                  </a:lnTo>
                  <a:lnTo>
                    <a:pt x="7428" y="3647"/>
                  </a:lnTo>
                  <a:lnTo>
                    <a:pt x="6618" y="4187"/>
                  </a:lnTo>
                  <a:lnTo>
                    <a:pt x="6348" y="4592"/>
                  </a:lnTo>
                  <a:lnTo>
                    <a:pt x="6078" y="4997"/>
                  </a:lnTo>
                  <a:lnTo>
                    <a:pt x="5268" y="5132"/>
                  </a:lnTo>
                  <a:lnTo>
                    <a:pt x="4592" y="5403"/>
                  </a:lnTo>
                  <a:lnTo>
                    <a:pt x="3917" y="5673"/>
                  </a:lnTo>
                  <a:lnTo>
                    <a:pt x="3512" y="6078"/>
                  </a:lnTo>
                  <a:lnTo>
                    <a:pt x="2837" y="5943"/>
                  </a:lnTo>
                  <a:lnTo>
                    <a:pt x="1351" y="5943"/>
                  </a:lnTo>
                  <a:lnTo>
                    <a:pt x="676" y="6213"/>
                  </a:lnTo>
                  <a:lnTo>
                    <a:pt x="136" y="6618"/>
                  </a:lnTo>
                  <a:lnTo>
                    <a:pt x="1" y="6753"/>
                  </a:lnTo>
                  <a:lnTo>
                    <a:pt x="1" y="7023"/>
                  </a:lnTo>
                  <a:lnTo>
                    <a:pt x="1" y="7158"/>
                  </a:lnTo>
                  <a:lnTo>
                    <a:pt x="24714" y="7158"/>
                  </a:lnTo>
                  <a:lnTo>
                    <a:pt x="24714" y="4052"/>
                  </a:lnTo>
                  <a:lnTo>
                    <a:pt x="23768" y="3647"/>
                  </a:lnTo>
                  <a:lnTo>
                    <a:pt x="22688" y="3377"/>
                  </a:lnTo>
                  <a:lnTo>
                    <a:pt x="22553" y="2567"/>
                  </a:lnTo>
                  <a:lnTo>
                    <a:pt x="22148" y="2027"/>
                  </a:lnTo>
                  <a:lnTo>
                    <a:pt x="21473" y="1351"/>
                  </a:lnTo>
                  <a:lnTo>
                    <a:pt x="20797" y="946"/>
                  </a:lnTo>
                  <a:lnTo>
                    <a:pt x="19987" y="541"/>
                  </a:lnTo>
                  <a:lnTo>
                    <a:pt x="19177" y="271"/>
                  </a:lnTo>
                  <a:lnTo>
                    <a:pt x="182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6" name="Google Shape;2716;p26"/>
            <p:cNvSpPr/>
            <p:nvPr/>
          </p:nvSpPr>
          <p:spPr>
            <a:xfrm>
              <a:off x="3870438" y="813275"/>
              <a:ext cx="756275" cy="114800"/>
            </a:xfrm>
            <a:custGeom>
              <a:avLst/>
              <a:gdLst/>
              <a:ahLst/>
              <a:cxnLst/>
              <a:rect l="l" t="t" r="r" b="b"/>
              <a:pathLst>
                <a:path w="30251" h="4592" extrusionOk="0">
                  <a:moveTo>
                    <a:pt x="15531" y="0"/>
                  </a:moveTo>
                  <a:lnTo>
                    <a:pt x="14721" y="135"/>
                  </a:lnTo>
                  <a:lnTo>
                    <a:pt x="13910" y="135"/>
                  </a:lnTo>
                  <a:lnTo>
                    <a:pt x="13100" y="406"/>
                  </a:lnTo>
                  <a:lnTo>
                    <a:pt x="12425" y="676"/>
                  </a:lnTo>
                  <a:lnTo>
                    <a:pt x="11750" y="946"/>
                  </a:lnTo>
                  <a:lnTo>
                    <a:pt x="11344" y="1351"/>
                  </a:lnTo>
                  <a:lnTo>
                    <a:pt x="10939" y="1756"/>
                  </a:lnTo>
                  <a:lnTo>
                    <a:pt x="10804" y="2161"/>
                  </a:lnTo>
                  <a:lnTo>
                    <a:pt x="9724" y="2431"/>
                  </a:lnTo>
                  <a:lnTo>
                    <a:pt x="8779" y="2701"/>
                  </a:lnTo>
                  <a:lnTo>
                    <a:pt x="8103" y="3241"/>
                  </a:lnTo>
                  <a:lnTo>
                    <a:pt x="7698" y="3782"/>
                  </a:lnTo>
                  <a:lnTo>
                    <a:pt x="6753" y="3376"/>
                  </a:lnTo>
                  <a:lnTo>
                    <a:pt x="5538" y="3241"/>
                  </a:lnTo>
                  <a:lnTo>
                    <a:pt x="4727" y="3241"/>
                  </a:lnTo>
                  <a:lnTo>
                    <a:pt x="4052" y="3511"/>
                  </a:lnTo>
                  <a:lnTo>
                    <a:pt x="3512" y="3647"/>
                  </a:lnTo>
                  <a:lnTo>
                    <a:pt x="3107" y="4052"/>
                  </a:lnTo>
                  <a:lnTo>
                    <a:pt x="2567" y="3917"/>
                  </a:lnTo>
                  <a:lnTo>
                    <a:pt x="1756" y="3782"/>
                  </a:lnTo>
                  <a:lnTo>
                    <a:pt x="1081" y="3917"/>
                  </a:lnTo>
                  <a:lnTo>
                    <a:pt x="541" y="4052"/>
                  </a:lnTo>
                  <a:lnTo>
                    <a:pt x="136" y="4187"/>
                  </a:lnTo>
                  <a:lnTo>
                    <a:pt x="1" y="4457"/>
                  </a:lnTo>
                  <a:lnTo>
                    <a:pt x="1" y="4592"/>
                  </a:lnTo>
                  <a:lnTo>
                    <a:pt x="30250" y="4592"/>
                  </a:lnTo>
                  <a:lnTo>
                    <a:pt x="30250" y="4457"/>
                  </a:lnTo>
                  <a:lnTo>
                    <a:pt x="30115" y="4187"/>
                  </a:lnTo>
                  <a:lnTo>
                    <a:pt x="29710" y="4052"/>
                  </a:lnTo>
                  <a:lnTo>
                    <a:pt x="29170" y="3917"/>
                  </a:lnTo>
                  <a:lnTo>
                    <a:pt x="28495" y="3782"/>
                  </a:lnTo>
                  <a:lnTo>
                    <a:pt x="27820" y="3782"/>
                  </a:lnTo>
                  <a:lnTo>
                    <a:pt x="27415" y="3917"/>
                  </a:lnTo>
                  <a:lnTo>
                    <a:pt x="27009" y="3647"/>
                  </a:lnTo>
                  <a:lnTo>
                    <a:pt x="26469" y="3376"/>
                  </a:lnTo>
                  <a:lnTo>
                    <a:pt x="25794" y="3241"/>
                  </a:lnTo>
                  <a:lnTo>
                    <a:pt x="24984" y="3241"/>
                  </a:lnTo>
                  <a:lnTo>
                    <a:pt x="24579" y="2701"/>
                  </a:lnTo>
                  <a:lnTo>
                    <a:pt x="23903" y="2296"/>
                  </a:lnTo>
                  <a:lnTo>
                    <a:pt x="23093" y="2026"/>
                  </a:lnTo>
                  <a:lnTo>
                    <a:pt x="21203" y="2026"/>
                  </a:lnTo>
                  <a:lnTo>
                    <a:pt x="20392" y="2296"/>
                  </a:lnTo>
                  <a:lnTo>
                    <a:pt x="20257" y="1756"/>
                  </a:lnTo>
                  <a:lnTo>
                    <a:pt x="19852" y="1351"/>
                  </a:lnTo>
                  <a:lnTo>
                    <a:pt x="19447" y="946"/>
                  </a:lnTo>
                  <a:lnTo>
                    <a:pt x="18772" y="676"/>
                  </a:lnTo>
                  <a:lnTo>
                    <a:pt x="18097" y="406"/>
                  </a:lnTo>
                  <a:lnTo>
                    <a:pt x="17421" y="270"/>
                  </a:lnTo>
                  <a:lnTo>
                    <a:pt x="16476" y="135"/>
                  </a:lnTo>
                  <a:lnTo>
                    <a:pt x="1553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7" name="Google Shape;2717;p26"/>
            <p:cNvSpPr/>
            <p:nvPr/>
          </p:nvSpPr>
          <p:spPr>
            <a:xfrm>
              <a:off x="2672250" y="1235275"/>
              <a:ext cx="928450" cy="175575"/>
            </a:xfrm>
            <a:custGeom>
              <a:avLst/>
              <a:gdLst/>
              <a:ahLst/>
              <a:cxnLst/>
              <a:rect l="l" t="t" r="r" b="b"/>
              <a:pathLst>
                <a:path w="37138" h="7023" extrusionOk="0">
                  <a:moveTo>
                    <a:pt x="13640" y="1"/>
                  </a:moveTo>
                  <a:lnTo>
                    <a:pt x="12290" y="136"/>
                  </a:lnTo>
                  <a:lnTo>
                    <a:pt x="10939" y="271"/>
                  </a:lnTo>
                  <a:lnTo>
                    <a:pt x="9724" y="811"/>
                  </a:lnTo>
                  <a:lnTo>
                    <a:pt x="8643" y="1351"/>
                  </a:lnTo>
                  <a:lnTo>
                    <a:pt x="7833" y="2026"/>
                  </a:lnTo>
                  <a:lnTo>
                    <a:pt x="7158" y="2702"/>
                  </a:lnTo>
                  <a:lnTo>
                    <a:pt x="6753" y="3647"/>
                  </a:lnTo>
                  <a:lnTo>
                    <a:pt x="6618" y="4592"/>
                  </a:lnTo>
                  <a:lnTo>
                    <a:pt x="5267" y="4592"/>
                  </a:lnTo>
                  <a:lnTo>
                    <a:pt x="4322" y="4997"/>
                  </a:lnTo>
                  <a:lnTo>
                    <a:pt x="3512" y="5402"/>
                  </a:lnTo>
                  <a:lnTo>
                    <a:pt x="2837" y="5943"/>
                  </a:lnTo>
                  <a:lnTo>
                    <a:pt x="2566" y="5943"/>
                  </a:lnTo>
                  <a:lnTo>
                    <a:pt x="1621" y="6078"/>
                  </a:lnTo>
                  <a:lnTo>
                    <a:pt x="811" y="6213"/>
                  </a:lnTo>
                  <a:lnTo>
                    <a:pt x="271" y="6618"/>
                  </a:lnTo>
                  <a:lnTo>
                    <a:pt x="1" y="6888"/>
                  </a:lnTo>
                  <a:lnTo>
                    <a:pt x="1" y="7023"/>
                  </a:lnTo>
                  <a:lnTo>
                    <a:pt x="37137" y="7023"/>
                  </a:lnTo>
                  <a:lnTo>
                    <a:pt x="37137" y="6888"/>
                  </a:lnTo>
                  <a:lnTo>
                    <a:pt x="37002" y="6618"/>
                  </a:lnTo>
                  <a:lnTo>
                    <a:pt x="36327" y="6213"/>
                  </a:lnTo>
                  <a:lnTo>
                    <a:pt x="35517" y="5943"/>
                  </a:lnTo>
                  <a:lnTo>
                    <a:pt x="34437" y="5808"/>
                  </a:lnTo>
                  <a:lnTo>
                    <a:pt x="33896" y="5808"/>
                  </a:lnTo>
                  <a:lnTo>
                    <a:pt x="33356" y="5402"/>
                  </a:lnTo>
                  <a:lnTo>
                    <a:pt x="32546" y="5132"/>
                  </a:lnTo>
                  <a:lnTo>
                    <a:pt x="31736" y="4862"/>
                  </a:lnTo>
                  <a:lnTo>
                    <a:pt x="30115" y="4862"/>
                  </a:lnTo>
                  <a:lnTo>
                    <a:pt x="29845" y="4457"/>
                  </a:lnTo>
                  <a:lnTo>
                    <a:pt x="29440" y="4052"/>
                  </a:lnTo>
                  <a:lnTo>
                    <a:pt x="28495" y="3377"/>
                  </a:lnTo>
                  <a:lnTo>
                    <a:pt x="27279" y="2972"/>
                  </a:lnTo>
                  <a:lnTo>
                    <a:pt x="25929" y="2837"/>
                  </a:lnTo>
                  <a:lnTo>
                    <a:pt x="24578" y="2972"/>
                  </a:lnTo>
                  <a:lnTo>
                    <a:pt x="23363" y="3377"/>
                  </a:lnTo>
                  <a:lnTo>
                    <a:pt x="22013" y="3107"/>
                  </a:lnTo>
                  <a:lnTo>
                    <a:pt x="20527" y="2972"/>
                  </a:lnTo>
                  <a:lnTo>
                    <a:pt x="20392" y="2972"/>
                  </a:lnTo>
                  <a:lnTo>
                    <a:pt x="19852" y="2296"/>
                  </a:lnTo>
                  <a:lnTo>
                    <a:pt x="19312" y="1756"/>
                  </a:lnTo>
                  <a:lnTo>
                    <a:pt x="18637" y="1216"/>
                  </a:lnTo>
                  <a:lnTo>
                    <a:pt x="17826" y="811"/>
                  </a:lnTo>
                  <a:lnTo>
                    <a:pt x="16881" y="406"/>
                  </a:lnTo>
                  <a:lnTo>
                    <a:pt x="15936" y="136"/>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8" name="Google Shape;2718;p26"/>
            <p:cNvSpPr/>
            <p:nvPr/>
          </p:nvSpPr>
          <p:spPr>
            <a:xfrm>
              <a:off x="1652675" y="1575513"/>
              <a:ext cx="931800" cy="178950"/>
            </a:xfrm>
            <a:custGeom>
              <a:avLst/>
              <a:gdLst/>
              <a:ahLst/>
              <a:cxnLst/>
              <a:rect l="l" t="t" r="r" b="b"/>
              <a:pathLst>
                <a:path w="37272" h="7158" extrusionOk="0">
                  <a:moveTo>
                    <a:pt x="13775" y="1"/>
                  </a:moveTo>
                  <a:lnTo>
                    <a:pt x="12289" y="136"/>
                  </a:lnTo>
                  <a:lnTo>
                    <a:pt x="10939" y="406"/>
                  </a:lnTo>
                  <a:lnTo>
                    <a:pt x="9858" y="811"/>
                  </a:lnTo>
                  <a:lnTo>
                    <a:pt x="8778" y="1351"/>
                  </a:lnTo>
                  <a:lnTo>
                    <a:pt x="7833" y="2026"/>
                  </a:lnTo>
                  <a:lnTo>
                    <a:pt x="7292" y="2837"/>
                  </a:lnTo>
                  <a:lnTo>
                    <a:pt x="6752" y="3647"/>
                  </a:lnTo>
                  <a:lnTo>
                    <a:pt x="6617" y="4592"/>
                  </a:lnTo>
                  <a:lnTo>
                    <a:pt x="5402" y="4592"/>
                  </a:lnTo>
                  <a:lnTo>
                    <a:pt x="4322" y="4997"/>
                  </a:lnTo>
                  <a:lnTo>
                    <a:pt x="3511" y="5402"/>
                  </a:lnTo>
                  <a:lnTo>
                    <a:pt x="2971" y="5942"/>
                  </a:lnTo>
                  <a:lnTo>
                    <a:pt x="2701" y="5942"/>
                  </a:lnTo>
                  <a:lnTo>
                    <a:pt x="1756" y="6078"/>
                  </a:lnTo>
                  <a:lnTo>
                    <a:pt x="945" y="6213"/>
                  </a:lnTo>
                  <a:lnTo>
                    <a:pt x="270" y="6618"/>
                  </a:lnTo>
                  <a:lnTo>
                    <a:pt x="135" y="6888"/>
                  </a:lnTo>
                  <a:lnTo>
                    <a:pt x="0" y="7158"/>
                  </a:lnTo>
                  <a:lnTo>
                    <a:pt x="37272" y="7158"/>
                  </a:lnTo>
                  <a:lnTo>
                    <a:pt x="37137" y="6888"/>
                  </a:lnTo>
                  <a:lnTo>
                    <a:pt x="37002" y="6618"/>
                  </a:lnTo>
                  <a:lnTo>
                    <a:pt x="36462" y="6213"/>
                  </a:lnTo>
                  <a:lnTo>
                    <a:pt x="35651" y="5942"/>
                  </a:lnTo>
                  <a:lnTo>
                    <a:pt x="34571" y="5807"/>
                  </a:lnTo>
                  <a:lnTo>
                    <a:pt x="34031" y="5807"/>
                  </a:lnTo>
                  <a:lnTo>
                    <a:pt x="33356" y="5402"/>
                  </a:lnTo>
                  <a:lnTo>
                    <a:pt x="32680" y="5132"/>
                  </a:lnTo>
                  <a:lnTo>
                    <a:pt x="31870" y="4862"/>
                  </a:lnTo>
                  <a:lnTo>
                    <a:pt x="30250" y="4862"/>
                  </a:lnTo>
                  <a:lnTo>
                    <a:pt x="29980" y="4457"/>
                  </a:lnTo>
                  <a:lnTo>
                    <a:pt x="29574" y="4052"/>
                  </a:lnTo>
                  <a:lnTo>
                    <a:pt x="28629" y="3377"/>
                  </a:lnTo>
                  <a:lnTo>
                    <a:pt x="27414" y="2972"/>
                  </a:lnTo>
                  <a:lnTo>
                    <a:pt x="26063" y="2837"/>
                  </a:lnTo>
                  <a:lnTo>
                    <a:pt x="24578" y="2972"/>
                  </a:lnTo>
                  <a:lnTo>
                    <a:pt x="23363" y="3377"/>
                  </a:lnTo>
                  <a:lnTo>
                    <a:pt x="22147" y="3107"/>
                  </a:lnTo>
                  <a:lnTo>
                    <a:pt x="20662" y="2972"/>
                  </a:lnTo>
                  <a:lnTo>
                    <a:pt x="20392" y="2972"/>
                  </a:lnTo>
                  <a:lnTo>
                    <a:pt x="19986" y="2431"/>
                  </a:lnTo>
                  <a:lnTo>
                    <a:pt x="19446" y="1756"/>
                  </a:lnTo>
                  <a:lnTo>
                    <a:pt x="18636" y="1216"/>
                  </a:lnTo>
                  <a:lnTo>
                    <a:pt x="17826" y="811"/>
                  </a:lnTo>
                  <a:lnTo>
                    <a:pt x="17016" y="541"/>
                  </a:lnTo>
                  <a:lnTo>
                    <a:pt x="15935" y="271"/>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9" name="Google Shape;2719;p26"/>
            <p:cNvSpPr/>
            <p:nvPr/>
          </p:nvSpPr>
          <p:spPr>
            <a:xfrm>
              <a:off x="1811350" y="2312250"/>
              <a:ext cx="688750" cy="135050"/>
            </a:xfrm>
            <a:custGeom>
              <a:avLst/>
              <a:gdLst/>
              <a:ahLst/>
              <a:cxnLst/>
              <a:rect l="l" t="t" r="r" b="b"/>
              <a:pathLst>
                <a:path w="27550" h="5402" extrusionOk="0">
                  <a:moveTo>
                    <a:pt x="16476" y="0"/>
                  </a:moveTo>
                  <a:lnTo>
                    <a:pt x="15801" y="135"/>
                  </a:lnTo>
                  <a:lnTo>
                    <a:pt x="14991" y="405"/>
                  </a:lnTo>
                  <a:lnTo>
                    <a:pt x="14315" y="675"/>
                  </a:lnTo>
                  <a:lnTo>
                    <a:pt x="13775" y="945"/>
                  </a:lnTo>
                  <a:lnTo>
                    <a:pt x="13235" y="1351"/>
                  </a:lnTo>
                  <a:lnTo>
                    <a:pt x="12695" y="1756"/>
                  </a:lnTo>
                  <a:lnTo>
                    <a:pt x="12425" y="2296"/>
                  </a:lnTo>
                  <a:lnTo>
                    <a:pt x="12290" y="2296"/>
                  </a:lnTo>
                  <a:lnTo>
                    <a:pt x="11209" y="2431"/>
                  </a:lnTo>
                  <a:lnTo>
                    <a:pt x="10264" y="2566"/>
                  </a:lnTo>
                  <a:lnTo>
                    <a:pt x="9319" y="2296"/>
                  </a:lnTo>
                  <a:lnTo>
                    <a:pt x="8238" y="2161"/>
                  </a:lnTo>
                  <a:lnTo>
                    <a:pt x="7293" y="2296"/>
                  </a:lnTo>
                  <a:lnTo>
                    <a:pt x="6348" y="2566"/>
                  </a:lnTo>
                  <a:lnTo>
                    <a:pt x="5673" y="3106"/>
                  </a:lnTo>
                  <a:lnTo>
                    <a:pt x="5132" y="3646"/>
                  </a:lnTo>
                  <a:lnTo>
                    <a:pt x="4727" y="3646"/>
                  </a:lnTo>
                  <a:lnTo>
                    <a:pt x="4052" y="3781"/>
                  </a:lnTo>
                  <a:lnTo>
                    <a:pt x="3377" y="3916"/>
                  </a:lnTo>
                  <a:lnTo>
                    <a:pt x="2837" y="4186"/>
                  </a:lnTo>
                  <a:lnTo>
                    <a:pt x="2432" y="4457"/>
                  </a:lnTo>
                  <a:lnTo>
                    <a:pt x="1216" y="4457"/>
                  </a:lnTo>
                  <a:lnTo>
                    <a:pt x="541" y="4727"/>
                  </a:lnTo>
                  <a:lnTo>
                    <a:pt x="136" y="4997"/>
                  </a:lnTo>
                  <a:lnTo>
                    <a:pt x="1" y="5402"/>
                  </a:lnTo>
                  <a:lnTo>
                    <a:pt x="27550" y="5402"/>
                  </a:lnTo>
                  <a:lnTo>
                    <a:pt x="27279" y="4997"/>
                  </a:lnTo>
                  <a:lnTo>
                    <a:pt x="26874" y="4727"/>
                  </a:lnTo>
                  <a:lnTo>
                    <a:pt x="26334" y="4592"/>
                  </a:lnTo>
                  <a:lnTo>
                    <a:pt x="25524" y="4457"/>
                  </a:lnTo>
                  <a:lnTo>
                    <a:pt x="25389" y="4457"/>
                  </a:lnTo>
                  <a:lnTo>
                    <a:pt x="24984" y="4051"/>
                  </a:lnTo>
                  <a:lnTo>
                    <a:pt x="24308" y="3781"/>
                  </a:lnTo>
                  <a:lnTo>
                    <a:pt x="23633" y="3511"/>
                  </a:lnTo>
                  <a:lnTo>
                    <a:pt x="22553" y="3511"/>
                  </a:lnTo>
                  <a:lnTo>
                    <a:pt x="22553" y="2701"/>
                  </a:lnTo>
                  <a:lnTo>
                    <a:pt x="22148" y="2161"/>
                  </a:lnTo>
                  <a:lnTo>
                    <a:pt x="21743" y="1486"/>
                  </a:lnTo>
                  <a:lnTo>
                    <a:pt x="21067" y="945"/>
                  </a:lnTo>
                  <a:lnTo>
                    <a:pt x="20257" y="540"/>
                  </a:lnTo>
                  <a:lnTo>
                    <a:pt x="19447" y="270"/>
                  </a:lnTo>
                  <a:lnTo>
                    <a:pt x="183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0" name="Google Shape;2720;p26"/>
            <p:cNvSpPr/>
            <p:nvPr/>
          </p:nvSpPr>
          <p:spPr>
            <a:xfrm>
              <a:off x="1811350" y="2312250"/>
              <a:ext cx="688750" cy="135050"/>
            </a:xfrm>
            <a:custGeom>
              <a:avLst/>
              <a:gdLst/>
              <a:ahLst/>
              <a:cxnLst/>
              <a:rect l="l" t="t" r="r" b="b"/>
              <a:pathLst>
                <a:path w="27550" h="5402" fill="none" extrusionOk="0">
                  <a:moveTo>
                    <a:pt x="17421" y="0"/>
                  </a:moveTo>
                  <a:lnTo>
                    <a:pt x="17421" y="0"/>
                  </a:lnTo>
                  <a:lnTo>
                    <a:pt x="16476" y="0"/>
                  </a:lnTo>
                  <a:lnTo>
                    <a:pt x="15801" y="135"/>
                  </a:lnTo>
                  <a:lnTo>
                    <a:pt x="14991" y="405"/>
                  </a:lnTo>
                  <a:lnTo>
                    <a:pt x="14315" y="675"/>
                  </a:lnTo>
                  <a:lnTo>
                    <a:pt x="13775" y="945"/>
                  </a:lnTo>
                  <a:lnTo>
                    <a:pt x="13235" y="1351"/>
                  </a:lnTo>
                  <a:lnTo>
                    <a:pt x="12695" y="1756"/>
                  </a:lnTo>
                  <a:lnTo>
                    <a:pt x="12425" y="2296"/>
                  </a:lnTo>
                  <a:lnTo>
                    <a:pt x="12290" y="2296"/>
                  </a:lnTo>
                  <a:lnTo>
                    <a:pt x="12290" y="2296"/>
                  </a:lnTo>
                  <a:lnTo>
                    <a:pt x="11209" y="2431"/>
                  </a:lnTo>
                  <a:lnTo>
                    <a:pt x="10264" y="2566"/>
                  </a:lnTo>
                  <a:lnTo>
                    <a:pt x="10264" y="2566"/>
                  </a:lnTo>
                  <a:lnTo>
                    <a:pt x="9319" y="2296"/>
                  </a:lnTo>
                  <a:lnTo>
                    <a:pt x="8238" y="2161"/>
                  </a:lnTo>
                  <a:lnTo>
                    <a:pt x="8238" y="2161"/>
                  </a:lnTo>
                  <a:lnTo>
                    <a:pt x="7293" y="2296"/>
                  </a:lnTo>
                  <a:lnTo>
                    <a:pt x="6348" y="2566"/>
                  </a:lnTo>
                  <a:lnTo>
                    <a:pt x="5673" y="3106"/>
                  </a:lnTo>
                  <a:lnTo>
                    <a:pt x="5132" y="3646"/>
                  </a:lnTo>
                  <a:lnTo>
                    <a:pt x="5132" y="3646"/>
                  </a:lnTo>
                  <a:lnTo>
                    <a:pt x="4727" y="3646"/>
                  </a:lnTo>
                  <a:lnTo>
                    <a:pt x="4727" y="3646"/>
                  </a:lnTo>
                  <a:lnTo>
                    <a:pt x="4052" y="3781"/>
                  </a:lnTo>
                  <a:lnTo>
                    <a:pt x="3377" y="3916"/>
                  </a:lnTo>
                  <a:lnTo>
                    <a:pt x="2837" y="4186"/>
                  </a:lnTo>
                  <a:lnTo>
                    <a:pt x="2432" y="4457"/>
                  </a:lnTo>
                  <a:lnTo>
                    <a:pt x="2432" y="4457"/>
                  </a:lnTo>
                  <a:lnTo>
                    <a:pt x="1891" y="4457"/>
                  </a:lnTo>
                  <a:lnTo>
                    <a:pt x="1891" y="4457"/>
                  </a:lnTo>
                  <a:lnTo>
                    <a:pt x="1216" y="4457"/>
                  </a:lnTo>
                  <a:lnTo>
                    <a:pt x="541" y="4727"/>
                  </a:lnTo>
                  <a:lnTo>
                    <a:pt x="136" y="4997"/>
                  </a:lnTo>
                  <a:lnTo>
                    <a:pt x="1" y="5402"/>
                  </a:lnTo>
                  <a:lnTo>
                    <a:pt x="27550" y="5402"/>
                  </a:lnTo>
                  <a:lnTo>
                    <a:pt x="27550" y="5402"/>
                  </a:lnTo>
                  <a:lnTo>
                    <a:pt x="27279" y="4997"/>
                  </a:lnTo>
                  <a:lnTo>
                    <a:pt x="26874" y="4727"/>
                  </a:lnTo>
                  <a:lnTo>
                    <a:pt x="26334" y="4592"/>
                  </a:lnTo>
                  <a:lnTo>
                    <a:pt x="25524" y="4457"/>
                  </a:lnTo>
                  <a:lnTo>
                    <a:pt x="25524" y="4457"/>
                  </a:lnTo>
                  <a:lnTo>
                    <a:pt x="25389" y="4457"/>
                  </a:lnTo>
                  <a:lnTo>
                    <a:pt x="25389" y="4457"/>
                  </a:lnTo>
                  <a:lnTo>
                    <a:pt x="24984" y="4051"/>
                  </a:lnTo>
                  <a:lnTo>
                    <a:pt x="24308" y="3781"/>
                  </a:lnTo>
                  <a:lnTo>
                    <a:pt x="23633" y="3511"/>
                  </a:lnTo>
                  <a:lnTo>
                    <a:pt x="22823" y="3511"/>
                  </a:lnTo>
                  <a:lnTo>
                    <a:pt x="22823" y="3511"/>
                  </a:lnTo>
                  <a:lnTo>
                    <a:pt x="22553" y="3511"/>
                  </a:lnTo>
                  <a:lnTo>
                    <a:pt x="22553" y="3511"/>
                  </a:lnTo>
                  <a:lnTo>
                    <a:pt x="22553" y="3511"/>
                  </a:lnTo>
                  <a:lnTo>
                    <a:pt x="22553" y="2701"/>
                  </a:lnTo>
                  <a:lnTo>
                    <a:pt x="22148" y="2161"/>
                  </a:lnTo>
                  <a:lnTo>
                    <a:pt x="21743" y="1486"/>
                  </a:lnTo>
                  <a:lnTo>
                    <a:pt x="21067" y="945"/>
                  </a:lnTo>
                  <a:lnTo>
                    <a:pt x="20257" y="540"/>
                  </a:lnTo>
                  <a:lnTo>
                    <a:pt x="19447" y="270"/>
                  </a:lnTo>
                  <a:lnTo>
                    <a:pt x="18367" y="0"/>
                  </a:lnTo>
                  <a:lnTo>
                    <a:pt x="17421"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1" name="Google Shape;2721;p26"/>
            <p:cNvSpPr/>
            <p:nvPr/>
          </p:nvSpPr>
          <p:spPr>
            <a:xfrm>
              <a:off x="2570975" y="3142750"/>
              <a:ext cx="3950025" cy="854175"/>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2" name="Google Shape;2722;p26"/>
            <p:cNvSpPr/>
            <p:nvPr/>
          </p:nvSpPr>
          <p:spPr>
            <a:xfrm>
              <a:off x="1066450" y="4010400"/>
              <a:ext cx="5454792" cy="1141125"/>
            </a:xfrm>
            <a:custGeom>
              <a:avLst/>
              <a:gdLst/>
              <a:ahLst/>
              <a:cxnLst/>
              <a:rect l="l" t="t" r="r" b="b"/>
              <a:pathLst>
                <a:path w="251315" h="45645" extrusionOk="0">
                  <a:moveTo>
                    <a:pt x="0" y="0"/>
                  </a:moveTo>
                  <a:lnTo>
                    <a:pt x="0" y="45645"/>
                  </a:lnTo>
                  <a:lnTo>
                    <a:pt x="251314" y="45645"/>
                  </a:lnTo>
                  <a:lnTo>
                    <a:pt x="25131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26"/>
            <p:cNvSpPr/>
            <p:nvPr/>
          </p:nvSpPr>
          <p:spPr>
            <a:xfrm>
              <a:off x="1774225" y="4081300"/>
              <a:ext cx="2862925" cy="47275"/>
            </a:xfrm>
            <a:custGeom>
              <a:avLst/>
              <a:gdLst/>
              <a:ahLst/>
              <a:cxnLst/>
              <a:rect l="l" t="t" r="r" b="b"/>
              <a:pathLst>
                <a:path w="114517" h="1891" extrusionOk="0">
                  <a:moveTo>
                    <a:pt x="34976" y="0"/>
                  </a:moveTo>
                  <a:lnTo>
                    <a:pt x="16881" y="270"/>
                  </a:lnTo>
                  <a:lnTo>
                    <a:pt x="4592" y="540"/>
                  </a:lnTo>
                  <a:lnTo>
                    <a:pt x="1216" y="676"/>
                  </a:lnTo>
                  <a:lnTo>
                    <a:pt x="405" y="811"/>
                  </a:lnTo>
                  <a:lnTo>
                    <a:pt x="0" y="946"/>
                  </a:lnTo>
                  <a:lnTo>
                    <a:pt x="405" y="946"/>
                  </a:lnTo>
                  <a:lnTo>
                    <a:pt x="1216" y="1081"/>
                  </a:lnTo>
                  <a:lnTo>
                    <a:pt x="4592" y="1216"/>
                  </a:lnTo>
                  <a:lnTo>
                    <a:pt x="16881" y="1621"/>
                  </a:lnTo>
                  <a:lnTo>
                    <a:pt x="34976" y="1756"/>
                  </a:lnTo>
                  <a:lnTo>
                    <a:pt x="57258" y="1891"/>
                  </a:lnTo>
                  <a:lnTo>
                    <a:pt x="60905" y="1891"/>
                  </a:lnTo>
                  <a:lnTo>
                    <a:pt x="61985" y="1756"/>
                  </a:lnTo>
                  <a:lnTo>
                    <a:pt x="91829" y="1081"/>
                  </a:lnTo>
                  <a:lnTo>
                    <a:pt x="110870" y="946"/>
                  </a:lnTo>
                  <a:lnTo>
                    <a:pt x="114516" y="946"/>
                  </a:lnTo>
                  <a:lnTo>
                    <a:pt x="114246" y="811"/>
                  </a:lnTo>
                  <a:lnTo>
                    <a:pt x="113436" y="676"/>
                  </a:lnTo>
                  <a:lnTo>
                    <a:pt x="110060" y="540"/>
                  </a:lnTo>
                  <a:lnTo>
                    <a:pt x="97771" y="270"/>
                  </a:lnTo>
                  <a:lnTo>
                    <a:pt x="7954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26"/>
            <p:cNvSpPr/>
            <p:nvPr/>
          </p:nvSpPr>
          <p:spPr>
            <a:xfrm>
              <a:off x="1196925" y="4658600"/>
              <a:ext cx="2862925" cy="54050"/>
            </a:xfrm>
            <a:custGeom>
              <a:avLst/>
              <a:gdLst/>
              <a:ahLst/>
              <a:cxnLst/>
              <a:rect l="l" t="t" r="r" b="b"/>
              <a:pathLst>
                <a:path w="114517" h="2162" extrusionOk="0">
                  <a:moveTo>
                    <a:pt x="108574" y="1"/>
                  </a:moveTo>
                  <a:lnTo>
                    <a:pt x="87913" y="271"/>
                  </a:lnTo>
                  <a:lnTo>
                    <a:pt x="57258" y="676"/>
                  </a:lnTo>
                  <a:lnTo>
                    <a:pt x="16745" y="1486"/>
                  </a:lnTo>
                  <a:lnTo>
                    <a:pt x="4456" y="1756"/>
                  </a:lnTo>
                  <a:lnTo>
                    <a:pt x="1215" y="1891"/>
                  </a:lnTo>
                  <a:lnTo>
                    <a:pt x="0" y="2026"/>
                  </a:lnTo>
                  <a:lnTo>
                    <a:pt x="1486" y="2161"/>
                  </a:lnTo>
                  <a:lnTo>
                    <a:pt x="5942" y="2161"/>
                  </a:lnTo>
                  <a:lnTo>
                    <a:pt x="26603" y="2026"/>
                  </a:lnTo>
                  <a:lnTo>
                    <a:pt x="57258" y="1621"/>
                  </a:lnTo>
                  <a:lnTo>
                    <a:pt x="97771" y="811"/>
                  </a:lnTo>
                  <a:lnTo>
                    <a:pt x="109925" y="406"/>
                  </a:lnTo>
                  <a:lnTo>
                    <a:pt x="113301" y="271"/>
                  </a:lnTo>
                  <a:lnTo>
                    <a:pt x="114516" y="136"/>
                  </a:lnTo>
                  <a:lnTo>
                    <a:pt x="112896" y="136"/>
                  </a:lnTo>
                  <a:lnTo>
                    <a:pt x="108574"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26"/>
            <p:cNvSpPr/>
            <p:nvPr/>
          </p:nvSpPr>
          <p:spPr>
            <a:xfrm>
              <a:off x="2236750" y="4158950"/>
              <a:ext cx="2542200" cy="23650"/>
            </a:xfrm>
            <a:custGeom>
              <a:avLst/>
              <a:gdLst/>
              <a:ahLst/>
              <a:cxnLst/>
              <a:rect l="l" t="t" r="r" b="b"/>
              <a:pathLst>
                <a:path w="101688" h="946" extrusionOk="0">
                  <a:moveTo>
                    <a:pt x="31870" y="0"/>
                  </a:moveTo>
                  <a:lnTo>
                    <a:pt x="13775" y="405"/>
                  </a:lnTo>
                  <a:lnTo>
                    <a:pt x="0" y="676"/>
                  </a:lnTo>
                  <a:lnTo>
                    <a:pt x="18906" y="811"/>
                  </a:lnTo>
                  <a:lnTo>
                    <a:pt x="49156" y="946"/>
                  </a:lnTo>
                  <a:lnTo>
                    <a:pt x="86292" y="811"/>
                  </a:lnTo>
                  <a:lnTo>
                    <a:pt x="97636" y="676"/>
                  </a:lnTo>
                  <a:lnTo>
                    <a:pt x="100607" y="540"/>
                  </a:lnTo>
                  <a:lnTo>
                    <a:pt x="101687" y="540"/>
                  </a:lnTo>
                  <a:lnTo>
                    <a:pt x="100607" y="405"/>
                  </a:lnTo>
                  <a:lnTo>
                    <a:pt x="97636" y="270"/>
                  </a:lnTo>
                  <a:lnTo>
                    <a:pt x="86292" y="135"/>
                  </a:lnTo>
                  <a:lnTo>
                    <a:pt x="49156"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26"/>
            <p:cNvSpPr/>
            <p:nvPr/>
          </p:nvSpPr>
          <p:spPr>
            <a:xfrm>
              <a:off x="1939650" y="4449275"/>
              <a:ext cx="2626600" cy="23675"/>
            </a:xfrm>
            <a:custGeom>
              <a:avLst/>
              <a:gdLst/>
              <a:ahLst/>
              <a:cxnLst/>
              <a:rect l="l" t="t" r="r" b="b"/>
              <a:pathLst>
                <a:path w="105064" h="947" extrusionOk="0">
                  <a:moveTo>
                    <a:pt x="50641" y="1"/>
                  </a:moveTo>
                  <a:lnTo>
                    <a:pt x="29440" y="406"/>
                  </a:lnTo>
                  <a:lnTo>
                    <a:pt x="13640" y="406"/>
                  </a:lnTo>
                  <a:lnTo>
                    <a:pt x="15935" y="271"/>
                  </a:lnTo>
                  <a:lnTo>
                    <a:pt x="22418" y="136"/>
                  </a:lnTo>
                  <a:lnTo>
                    <a:pt x="22418" y="136"/>
                  </a:lnTo>
                  <a:lnTo>
                    <a:pt x="6077" y="271"/>
                  </a:lnTo>
                  <a:lnTo>
                    <a:pt x="1621" y="406"/>
                  </a:lnTo>
                  <a:lnTo>
                    <a:pt x="0" y="541"/>
                  </a:lnTo>
                  <a:lnTo>
                    <a:pt x="1081" y="541"/>
                  </a:lnTo>
                  <a:lnTo>
                    <a:pt x="4052" y="676"/>
                  </a:lnTo>
                  <a:lnTo>
                    <a:pt x="15395" y="811"/>
                  </a:lnTo>
                  <a:lnTo>
                    <a:pt x="52532" y="946"/>
                  </a:lnTo>
                  <a:lnTo>
                    <a:pt x="89669" y="811"/>
                  </a:lnTo>
                  <a:lnTo>
                    <a:pt x="100877" y="676"/>
                  </a:lnTo>
                  <a:lnTo>
                    <a:pt x="103983" y="541"/>
                  </a:lnTo>
                  <a:lnTo>
                    <a:pt x="105064" y="541"/>
                  </a:lnTo>
                  <a:lnTo>
                    <a:pt x="103983" y="406"/>
                  </a:lnTo>
                  <a:lnTo>
                    <a:pt x="100877" y="271"/>
                  </a:lnTo>
                  <a:lnTo>
                    <a:pt x="89669"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26"/>
            <p:cNvSpPr/>
            <p:nvPr/>
          </p:nvSpPr>
          <p:spPr>
            <a:xfrm>
              <a:off x="3651325" y="4368250"/>
              <a:ext cx="2626600" cy="23675"/>
            </a:xfrm>
            <a:custGeom>
              <a:avLst/>
              <a:gdLst/>
              <a:ahLst/>
              <a:cxnLst/>
              <a:rect l="l" t="t" r="r" b="b"/>
              <a:pathLst>
                <a:path w="105064" h="947" extrusionOk="0">
                  <a:moveTo>
                    <a:pt x="52532" y="1"/>
                  </a:moveTo>
                  <a:lnTo>
                    <a:pt x="15395" y="136"/>
                  </a:lnTo>
                  <a:lnTo>
                    <a:pt x="4051" y="271"/>
                  </a:lnTo>
                  <a:lnTo>
                    <a:pt x="1080" y="406"/>
                  </a:lnTo>
                  <a:lnTo>
                    <a:pt x="0" y="541"/>
                  </a:lnTo>
                  <a:lnTo>
                    <a:pt x="1080" y="541"/>
                  </a:lnTo>
                  <a:lnTo>
                    <a:pt x="4051" y="676"/>
                  </a:lnTo>
                  <a:lnTo>
                    <a:pt x="15395" y="811"/>
                  </a:lnTo>
                  <a:lnTo>
                    <a:pt x="52532" y="946"/>
                  </a:lnTo>
                  <a:lnTo>
                    <a:pt x="89668" y="811"/>
                  </a:lnTo>
                  <a:lnTo>
                    <a:pt x="100877" y="676"/>
                  </a:lnTo>
                  <a:lnTo>
                    <a:pt x="103983" y="541"/>
                  </a:lnTo>
                  <a:lnTo>
                    <a:pt x="105063" y="541"/>
                  </a:lnTo>
                  <a:lnTo>
                    <a:pt x="103983" y="406"/>
                  </a:lnTo>
                  <a:lnTo>
                    <a:pt x="100877" y="271"/>
                  </a:lnTo>
                  <a:lnTo>
                    <a:pt x="89668"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26"/>
            <p:cNvSpPr/>
            <p:nvPr/>
          </p:nvSpPr>
          <p:spPr>
            <a:xfrm>
              <a:off x="4751900" y="4067800"/>
              <a:ext cx="1769100" cy="23650"/>
            </a:xfrm>
            <a:custGeom>
              <a:avLst/>
              <a:gdLst/>
              <a:ahLst/>
              <a:cxnLst/>
              <a:rect l="l" t="t" r="r" b="b"/>
              <a:pathLst>
                <a:path w="70764" h="946" extrusionOk="0">
                  <a:moveTo>
                    <a:pt x="52667" y="0"/>
                  </a:moveTo>
                  <a:lnTo>
                    <a:pt x="15396" y="135"/>
                  </a:lnTo>
                  <a:lnTo>
                    <a:pt x="4187" y="270"/>
                  </a:lnTo>
                  <a:lnTo>
                    <a:pt x="1081" y="405"/>
                  </a:lnTo>
                  <a:lnTo>
                    <a:pt x="1" y="540"/>
                  </a:lnTo>
                  <a:lnTo>
                    <a:pt x="1081" y="675"/>
                  </a:lnTo>
                  <a:lnTo>
                    <a:pt x="4187" y="675"/>
                  </a:lnTo>
                  <a:lnTo>
                    <a:pt x="15396" y="810"/>
                  </a:lnTo>
                  <a:lnTo>
                    <a:pt x="52667" y="945"/>
                  </a:lnTo>
                  <a:lnTo>
                    <a:pt x="70763" y="945"/>
                  </a:lnTo>
                  <a:lnTo>
                    <a:pt x="70763" y="135"/>
                  </a:lnTo>
                  <a:lnTo>
                    <a:pt x="526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26"/>
            <p:cNvSpPr/>
            <p:nvPr/>
          </p:nvSpPr>
          <p:spPr>
            <a:xfrm>
              <a:off x="2280625" y="4429025"/>
              <a:ext cx="1853500" cy="30425"/>
            </a:xfrm>
            <a:custGeom>
              <a:avLst/>
              <a:gdLst/>
              <a:ahLst/>
              <a:cxnLst/>
              <a:rect l="l" t="t" r="r" b="b"/>
              <a:pathLst>
                <a:path w="74140" h="1217" extrusionOk="0">
                  <a:moveTo>
                    <a:pt x="71708" y="1"/>
                  </a:moveTo>
                  <a:lnTo>
                    <a:pt x="58339" y="136"/>
                  </a:lnTo>
                  <a:lnTo>
                    <a:pt x="37002" y="406"/>
                  </a:lnTo>
                  <a:lnTo>
                    <a:pt x="8779" y="946"/>
                  </a:lnTo>
                  <a:lnTo>
                    <a:pt x="2296" y="1081"/>
                  </a:lnTo>
                  <a:lnTo>
                    <a:pt x="1" y="1216"/>
                  </a:lnTo>
                  <a:lnTo>
                    <a:pt x="15801" y="1216"/>
                  </a:lnTo>
                  <a:lnTo>
                    <a:pt x="37002" y="811"/>
                  </a:lnTo>
                  <a:lnTo>
                    <a:pt x="63201" y="406"/>
                  </a:lnTo>
                  <a:lnTo>
                    <a:pt x="71168" y="136"/>
                  </a:lnTo>
                  <a:lnTo>
                    <a:pt x="74139"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26"/>
            <p:cNvSpPr/>
            <p:nvPr/>
          </p:nvSpPr>
          <p:spPr>
            <a:xfrm>
              <a:off x="2780300" y="4250100"/>
              <a:ext cx="2626600" cy="23650"/>
            </a:xfrm>
            <a:custGeom>
              <a:avLst/>
              <a:gdLst/>
              <a:ahLst/>
              <a:cxnLst/>
              <a:rect l="l" t="t" r="r" b="b"/>
              <a:pathLst>
                <a:path w="105064" h="946" extrusionOk="0">
                  <a:moveTo>
                    <a:pt x="52532" y="0"/>
                  </a:moveTo>
                  <a:lnTo>
                    <a:pt x="15395" y="135"/>
                  </a:lnTo>
                  <a:lnTo>
                    <a:pt x="4186" y="271"/>
                  </a:lnTo>
                  <a:lnTo>
                    <a:pt x="1080" y="406"/>
                  </a:lnTo>
                  <a:lnTo>
                    <a:pt x="0" y="541"/>
                  </a:lnTo>
                  <a:lnTo>
                    <a:pt x="1080" y="541"/>
                  </a:lnTo>
                  <a:lnTo>
                    <a:pt x="4186" y="676"/>
                  </a:lnTo>
                  <a:lnTo>
                    <a:pt x="15395" y="811"/>
                  </a:lnTo>
                  <a:lnTo>
                    <a:pt x="52532" y="946"/>
                  </a:lnTo>
                  <a:lnTo>
                    <a:pt x="74408" y="946"/>
                  </a:lnTo>
                  <a:lnTo>
                    <a:pt x="91019" y="676"/>
                  </a:lnTo>
                  <a:lnTo>
                    <a:pt x="102092" y="541"/>
                  </a:lnTo>
                  <a:lnTo>
                    <a:pt x="105063" y="541"/>
                  </a:lnTo>
                  <a:lnTo>
                    <a:pt x="104118" y="406"/>
                  </a:lnTo>
                  <a:lnTo>
                    <a:pt x="101012" y="271"/>
                  </a:lnTo>
                  <a:lnTo>
                    <a:pt x="89803" y="135"/>
                  </a:lnTo>
                  <a:lnTo>
                    <a:pt x="5253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1" name="Google Shape;2731;p26"/>
            <p:cNvSpPr/>
            <p:nvPr/>
          </p:nvSpPr>
          <p:spPr>
            <a:xfrm>
              <a:off x="1929525" y="4250100"/>
              <a:ext cx="698875" cy="23650"/>
            </a:xfrm>
            <a:custGeom>
              <a:avLst/>
              <a:gdLst/>
              <a:ahLst/>
              <a:cxnLst/>
              <a:rect l="l" t="t" r="r" b="b"/>
              <a:pathLst>
                <a:path w="27955" h="946" extrusionOk="0">
                  <a:moveTo>
                    <a:pt x="13910" y="0"/>
                  </a:moveTo>
                  <a:lnTo>
                    <a:pt x="4052" y="135"/>
                  </a:lnTo>
                  <a:lnTo>
                    <a:pt x="1081" y="271"/>
                  </a:lnTo>
                  <a:lnTo>
                    <a:pt x="270" y="406"/>
                  </a:lnTo>
                  <a:lnTo>
                    <a:pt x="0" y="541"/>
                  </a:lnTo>
                  <a:lnTo>
                    <a:pt x="270" y="541"/>
                  </a:lnTo>
                  <a:lnTo>
                    <a:pt x="1081" y="676"/>
                  </a:lnTo>
                  <a:lnTo>
                    <a:pt x="4052" y="811"/>
                  </a:lnTo>
                  <a:lnTo>
                    <a:pt x="13910" y="946"/>
                  </a:lnTo>
                  <a:lnTo>
                    <a:pt x="23903" y="811"/>
                  </a:lnTo>
                  <a:lnTo>
                    <a:pt x="26874" y="676"/>
                  </a:lnTo>
                  <a:lnTo>
                    <a:pt x="27684" y="541"/>
                  </a:lnTo>
                  <a:lnTo>
                    <a:pt x="27954" y="541"/>
                  </a:lnTo>
                  <a:lnTo>
                    <a:pt x="27684" y="406"/>
                  </a:lnTo>
                  <a:lnTo>
                    <a:pt x="26874" y="271"/>
                  </a:lnTo>
                  <a:lnTo>
                    <a:pt x="23903" y="135"/>
                  </a:lnTo>
                  <a:lnTo>
                    <a:pt x="1391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2" name="Google Shape;2732;p26"/>
            <p:cNvSpPr/>
            <p:nvPr/>
          </p:nvSpPr>
          <p:spPr>
            <a:xfrm>
              <a:off x="2540600" y="4324375"/>
              <a:ext cx="202575" cy="23650"/>
            </a:xfrm>
            <a:custGeom>
              <a:avLst/>
              <a:gdLst/>
              <a:ahLst/>
              <a:cxnLst/>
              <a:rect l="l" t="t" r="r" b="b"/>
              <a:pathLst>
                <a:path w="8103" h="946" extrusionOk="0">
                  <a:moveTo>
                    <a:pt x="4051" y="0"/>
                  </a:moveTo>
                  <a:lnTo>
                    <a:pt x="1215" y="135"/>
                  </a:lnTo>
                  <a:lnTo>
                    <a:pt x="270" y="270"/>
                  </a:lnTo>
                  <a:lnTo>
                    <a:pt x="0" y="405"/>
                  </a:lnTo>
                  <a:lnTo>
                    <a:pt x="270" y="676"/>
                  </a:lnTo>
                  <a:lnTo>
                    <a:pt x="1215" y="811"/>
                  </a:lnTo>
                  <a:lnTo>
                    <a:pt x="4051" y="946"/>
                  </a:lnTo>
                  <a:lnTo>
                    <a:pt x="6887" y="811"/>
                  </a:lnTo>
                  <a:lnTo>
                    <a:pt x="7832" y="676"/>
                  </a:lnTo>
                  <a:lnTo>
                    <a:pt x="8103" y="405"/>
                  </a:lnTo>
                  <a:lnTo>
                    <a:pt x="7832" y="270"/>
                  </a:lnTo>
                  <a:lnTo>
                    <a:pt x="6887" y="135"/>
                  </a:lnTo>
                  <a:lnTo>
                    <a:pt x="405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26"/>
            <p:cNvSpPr/>
            <p:nvPr/>
          </p:nvSpPr>
          <p:spPr>
            <a:xfrm>
              <a:off x="3553400" y="4746375"/>
              <a:ext cx="74300" cy="16900"/>
            </a:xfrm>
            <a:custGeom>
              <a:avLst/>
              <a:gdLst/>
              <a:ahLst/>
              <a:cxnLst/>
              <a:rect l="l" t="t" r="r" b="b"/>
              <a:pathLst>
                <a:path w="2972" h="676" extrusionOk="0">
                  <a:moveTo>
                    <a:pt x="1486" y="1"/>
                  </a:moveTo>
                  <a:lnTo>
                    <a:pt x="406" y="136"/>
                  </a:lnTo>
                  <a:lnTo>
                    <a:pt x="136" y="271"/>
                  </a:lnTo>
                  <a:lnTo>
                    <a:pt x="1" y="406"/>
                  </a:lnTo>
                  <a:lnTo>
                    <a:pt x="136" y="541"/>
                  </a:lnTo>
                  <a:lnTo>
                    <a:pt x="406" y="541"/>
                  </a:lnTo>
                  <a:lnTo>
                    <a:pt x="1486" y="676"/>
                  </a:lnTo>
                  <a:lnTo>
                    <a:pt x="2567" y="541"/>
                  </a:lnTo>
                  <a:lnTo>
                    <a:pt x="2837" y="541"/>
                  </a:lnTo>
                  <a:lnTo>
                    <a:pt x="2972" y="406"/>
                  </a:lnTo>
                  <a:lnTo>
                    <a:pt x="2837" y="271"/>
                  </a:lnTo>
                  <a:lnTo>
                    <a:pt x="2567" y="136"/>
                  </a:lnTo>
                  <a:lnTo>
                    <a:pt x="1486" y="1"/>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4" name="Google Shape;2734;p26"/>
            <p:cNvSpPr/>
            <p:nvPr/>
          </p:nvSpPr>
          <p:spPr>
            <a:xfrm>
              <a:off x="3553400" y="4746375"/>
              <a:ext cx="74300" cy="16900"/>
            </a:xfrm>
            <a:custGeom>
              <a:avLst/>
              <a:gdLst/>
              <a:ahLst/>
              <a:cxnLst/>
              <a:rect l="l" t="t" r="r" b="b"/>
              <a:pathLst>
                <a:path w="2972" h="676" fill="none" extrusionOk="0">
                  <a:moveTo>
                    <a:pt x="1486" y="1"/>
                  </a:moveTo>
                  <a:lnTo>
                    <a:pt x="1486" y="1"/>
                  </a:lnTo>
                  <a:lnTo>
                    <a:pt x="406" y="136"/>
                  </a:lnTo>
                  <a:lnTo>
                    <a:pt x="136" y="271"/>
                  </a:lnTo>
                  <a:lnTo>
                    <a:pt x="1" y="406"/>
                  </a:lnTo>
                  <a:lnTo>
                    <a:pt x="1" y="406"/>
                  </a:lnTo>
                  <a:lnTo>
                    <a:pt x="136" y="541"/>
                  </a:lnTo>
                  <a:lnTo>
                    <a:pt x="406" y="541"/>
                  </a:lnTo>
                  <a:lnTo>
                    <a:pt x="1486" y="676"/>
                  </a:lnTo>
                  <a:lnTo>
                    <a:pt x="1486" y="676"/>
                  </a:lnTo>
                  <a:lnTo>
                    <a:pt x="2567" y="541"/>
                  </a:lnTo>
                  <a:lnTo>
                    <a:pt x="2837" y="541"/>
                  </a:lnTo>
                  <a:lnTo>
                    <a:pt x="2972" y="406"/>
                  </a:lnTo>
                  <a:lnTo>
                    <a:pt x="2972" y="406"/>
                  </a:lnTo>
                  <a:lnTo>
                    <a:pt x="2837" y="271"/>
                  </a:lnTo>
                  <a:lnTo>
                    <a:pt x="2567" y="136"/>
                  </a:lnTo>
                  <a:lnTo>
                    <a:pt x="1486" y="1"/>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26"/>
            <p:cNvSpPr/>
            <p:nvPr/>
          </p:nvSpPr>
          <p:spPr>
            <a:xfrm>
              <a:off x="2378525" y="4331125"/>
              <a:ext cx="91200" cy="10150"/>
            </a:xfrm>
            <a:custGeom>
              <a:avLst/>
              <a:gdLst/>
              <a:ahLst/>
              <a:cxnLst/>
              <a:rect l="l" t="t" r="r" b="b"/>
              <a:pathLst>
                <a:path w="3648" h="406" extrusionOk="0">
                  <a:moveTo>
                    <a:pt x="541" y="0"/>
                  </a:moveTo>
                  <a:lnTo>
                    <a:pt x="136" y="135"/>
                  </a:lnTo>
                  <a:lnTo>
                    <a:pt x="1" y="135"/>
                  </a:lnTo>
                  <a:lnTo>
                    <a:pt x="136" y="271"/>
                  </a:lnTo>
                  <a:lnTo>
                    <a:pt x="541" y="271"/>
                  </a:lnTo>
                  <a:lnTo>
                    <a:pt x="1757" y="406"/>
                  </a:lnTo>
                  <a:lnTo>
                    <a:pt x="3107" y="271"/>
                  </a:lnTo>
                  <a:lnTo>
                    <a:pt x="3512" y="271"/>
                  </a:lnTo>
                  <a:lnTo>
                    <a:pt x="3647" y="135"/>
                  </a:lnTo>
                  <a:lnTo>
                    <a:pt x="3512" y="135"/>
                  </a:lnTo>
                  <a:lnTo>
                    <a:pt x="3107" y="0"/>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26"/>
            <p:cNvSpPr/>
            <p:nvPr/>
          </p:nvSpPr>
          <p:spPr>
            <a:xfrm>
              <a:off x="2378525" y="4331125"/>
              <a:ext cx="91200" cy="10150"/>
            </a:xfrm>
            <a:custGeom>
              <a:avLst/>
              <a:gdLst/>
              <a:ahLst/>
              <a:cxnLst/>
              <a:rect l="l" t="t" r="r" b="b"/>
              <a:pathLst>
                <a:path w="3648" h="406" fill="none" extrusionOk="0">
                  <a:moveTo>
                    <a:pt x="1757" y="0"/>
                  </a:moveTo>
                  <a:lnTo>
                    <a:pt x="1757" y="0"/>
                  </a:lnTo>
                  <a:lnTo>
                    <a:pt x="541" y="0"/>
                  </a:lnTo>
                  <a:lnTo>
                    <a:pt x="136" y="135"/>
                  </a:lnTo>
                  <a:lnTo>
                    <a:pt x="1" y="135"/>
                  </a:lnTo>
                  <a:lnTo>
                    <a:pt x="1" y="135"/>
                  </a:lnTo>
                  <a:lnTo>
                    <a:pt x="136" y="271"/>
                  </a:lnTo>
                  <a:lnTo>
                    <a:pt x="541" y="271"/>
                  </a:lnTo>
                  <a:lnTo>
                    <a:pt x="1757" y="406"/>
                  </a:lnTo>
                  <a:lnTo>
                    <a:pt x="1757" y="406"/>
                  </a:lnTo>
                  <a:lnTo>
                    <a:pt x="3107" y="271"/>
                  </a:lnTo>
                  <a:lnTo>
                    <a:pt x="3512" y="271"/>
                  </a:lnTo>
                  <a:lnTo>
                    <a:pt x="3647" y="135"/>
                  </a:lnTo>
                  <a:lnTo>
                    <a:pt x="3647" y="135"/>
                  </a:lnTo>
                  <a:lnTo>
                    <a:pt x="3512" y="135"/>
                  </a:lnTo>
                  <a:lnTo>
                    <a:pt x="3107" y="0"/>
                  </a:lnTo>
                  <a:lnTo>
                    <a:pt x="1757"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26"/>
            <p:cNvSpPr/>
            <p:nvPr/>
          </p:nvSpPr>
          <p:spPr>
            <a:xfrm>
              <a:off x="2152350" y="4510050"/>
              <a:ext cx="2626600" cy="70925"/>
            </a:xfrm>
            <a:custGeom>
              <a:avLst/>
              <a:gdLst/>
              <a:ahLst/>
              <a:cxnLst/>
              <a:rect l="l" t="t" r="r" b="b"/>
              <a:pathLst>
                <a:path w="105064" h="2837" extrusionOk="0">
                  <a:moveTo>
                    <a:pt x="101417" y="1"/>
                  </a:moveTo>
                  <a:lnTo>
                    <a:pt x="82376" y="136"/>
                  </a:lnTo>
                  <a:lnTo>
                    <a:pt x="52532" y="811"/>
                  </a:lnTo>
                  <a:lnTo>
                    <a:pt x="32140" y="1486"/>
                  </a:lnTo>
                  <a:lnTo>
                    <a:pt x="15395" y="2026"/>
                  </a:lnTo>
                  <a:lnTo>
                    <a:pt x="4186" y="2431"/>
                  </a:lnTo>
                  <a:lnTo>
                    <a:pt x="1080" y="2566"/>
                  </a:lnTo>
                  <a:lnTo>
                    <a:pt x="0" y="2702"/>
                  </a:lnTo>
                  <a:lnTo>
                    <a:pt x="945" y="2837"/>
                  </a:lnTo>
                  <a:lnTo>
                    <a:pt x="3646" y="2837"/>
                  </a:lnTo>
                  <a:lnTo>
                    <a:pt x="14990" y="2702"/>
                  </a:lnTo>
                  <a:lnTo>
                    <a:pt x="32140" y="2431"/>
                  </a:lnTo>
                  <a:lnTo>
                    <a:pt x="47265" y="202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26"/>
            <p:cNvSpPr/>
            <p:nvPr/>
          </p:nvSpPr>
          <p:spPr>
            <a:xfrm>
              <a:off x="2797175" y="4263600"/>
              <a:ext cx="2626600" cy="70925"/>
            </a:xfrm>
            <a:custGeom>
              <a:avLst/>
              <a:gdLst/>
              <a:ahLst/>
              <a:cxnLst/>
              <a:rect l="l" t="t" r="r" b="b"/>
              <a:pathLst>
                <a:path w="105064" h="2837" extrusionOk="0">
                  <a:moveTo>
                    <a:pt x="101417" y="1"/>
                  </a:moveTo>
                  <a:lnTo>
                    <a:pt x="90344" y="136"/>
                  </a:lnTo>
                  <a:lnTo>
                    <a:pt x="73733" y="406"/>
                  </a:lnTo>
                  <a:lnTo>
                    <a:pt x="52532" y="946"/>
                  </a:lnTo>
                  <a:lnTo>
                    <a:pt x="32005" y="1486"/>
                  </a:lnTo>
                  <a:lnTo>
                    <a:pt x="15395" y="2026"/>
                  </a:lnTo>
                  <a:lnTo>
                    <a:pt x="4187" y="2431"/>
                  </a:lnTo>
                  <a:lnTo>
                    <a:pt x="1081" y="2701"/>
                  </a:lnTo>
                  <a:lnTo>
                    <a:pt x="0" y="2836"/>
                  </a:lnTo>
                  <a:lnTo>
                    <a:pt x="3646" y="2836"/>
                  </a:lnTo>
                  <a:lnTo>
                    <a:pt x="22687" y="256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26"/>
            <p:cNvSpPr/>
            <p:nvPr/>
          </p:nvSpPr>
          <p:spPr>
            <a:xfrm>
              <a:off x="4944350" y="1208275"/>
              <a:ext cx="104675" cy="20275"/>
            </a:xfrm>
            <a:custGeom>
              <a:avLst/>
              <a:gdLst/>
              <a:ahLst/>
              <a:cxnLst/>
              <a:rect l="l" t="t" r="r" b="b"/>
              <a:pathLst>
                <a:path w="4187" h="811" extrusionOk="0">
                  <a:moveTo>
                    <a:pt x="0" y="0"/>
                  </a:moveTo>
                  <a:lnTo>
                    <a:pt x="0" y="811"/>
                  </a:lnTo>
                  <a:lnTo>
                    <a:pt x="4187" y="811"/>
                  </a:lnTo>
                  <a:lnTo>
                    <a:pt x="4187"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26"/>
            <p:cNvSpPr/>
            <p:nvPr/>
          </p:nvSpPr>
          <p:spPr>
            <a:xfrm>
              <a:off x="4056450" y="1228525"/>
              <a:ext cx="1877100" cy="506425"/>
            </a:xfrm>
            <a:custGeom>
              <a:avLst/>
              <a:gdLst/>
              <a:ahLst/>
              <a:cxnLst/>
              <a:rect l="l" t="t" r="r" b="b"/>
              <a:pathLst>
                <a:path w="75084" h="20257" extrusionOk="0">
                  <a:moveTo>
                    <a:pt x="35516" y="1"/>
                  </a:moveTo>
                  <a:lnTo>
                    <a:pt x="34976" y="811"/>
                  </a:lnTo>
                  <a:lnTo>
                    <a:pt x="32950" y="2972"/>
                  </a:lnTo>
                  <a:lnTo>
                    <a:pt x="31600" y="4322"/>
                  </a:lnTo>
                  <a:lnTo>
                    <a:pt x="29845" y="5942"/>
                  </a:lnTo>
                  <a:lnTo>
                    <a:pt x="27954" y="7563"/>
                  </a:lnTo>
                  <a:lnTo>
                    <a:pt x="25793" y="9183"/>
                  </a:lnTo>
                  <a:lnTo>
                    <a:pt x="23227" y="10804"/>
                  </a:lnTo>
                  <a:lnTo>
                    <a:pt x="20527" y="12424"/>
                  </a:lnTo>
                  <a:lnTo>
                    <a:pt x="17691" y="13775"/>
                  </a:lnTo>
                  <a:lnTo>
                    <a:pt x="14585" y="14855"/>
                  </a:lnTo>
                  <a:lnTo>
                    <a:pt x="12829" y="15395"/>
                  </a:lnTo>
                  <a:lnTo>
                    <a:pt x="11209" y="15801"/>
                  </a:lnTo>
                  <a:lnTo>
                    <a:pt x="9453" y="16071"/>
                  </a:lnTo>
                  <a:lnTo>
                    <a:pt x="7698" y="16341"/>
                  </a:lnTo>
                  <a:lnTo>
                    <a:pt x="5807" y="16476"/>
                  </a:lnTo>
                  <a:lnTo>
                    <a:pt x="2026" y="16476"/>
                  </a:lnTo>
                  <a:lnTo>
                    <a:pt x="0" y="16206"/>
                  </a:lnTo>
                  <a:lnTo>
                    <a:pt x="0" y="16206"/>
                  </a:lnTo>
                  <a:lnTo>
                    <a:pt x="810" y="17016"/>
                  </a:lnTo>
                  <a:lnTo>
                    <a:pt x="1756" y="17691"/>
                  </a:lnTo>
                  <a:lnTo>
                    <a:pt x="2836" y="18231"/>
                  </a:lnTo>
                  <a:lnTo>
                    <a:pt x="3916" y="18636"/>
                  </a:lnTo>
                  <a:lnTo>
                    <a:pt x="5132" y="19042"/>
                  </a:lnTo>
                  <a:lnTo>
                    <a:pt x="6482" y="19312"/>
                  </a:lnTo>
                  <a:lnTo>
                    <a:pt x="9318" y="19852"/>
                  </a:lnTo>
                  <a:lnTo>
                    <a:pt x="12154" y="20122"/>
                  </a:lnTo>
                  <a:lnTo>
                    <a:pt x="15125" y="20122"/>
                  </a:lnTo>
                  <a:lnTo>
                    <a:pt x="20662" y="20257"/>
                  </a:lnTo>
                  <a:lnTo>
                    <a:pt x="54557" y="20257"/>
                  </a:lnTo>
                  <a:lnTo>
                    <a:pt x="60094" y="20122"/>
                  </a:lnTo>
                  <a:lnTo>
                    <a:pt x="63065" y="20122"/>
                  </a:lnTo>
                  <a:lnTo>
                    <a:pt x="65901" y="19852"/>
                  </a:lnTo>
                  <a:lnTo>
                    <a:pt x="68737" y="19312"/>
                  </a:lnTo>
                  <a:lnTo>
                    <a:pt x="70087" y="19042"/>
                  </a:lnTo>
                  <a:lnTo>
                    <a:pt x="71303" y="18636"/>
                  </a:lnTo>
                  <a:lnTo>
                    <a:pt x="72383" y="18231"/>
                  </a:lnTo>
                  <a:lnTo>
                    <a:pt x="73463" y="17691"/>
                  </a:lnTo>
                  <a:lnTo>
                    <a:pt x="74409" y="17016"/>
                  </a:lnTo>
                  <a:lnTo>
                    <a:pt x="75084" y="16206"/>
                  </a:lnTo>
                  <a:lnTo>
                    <a:pt x="73193" y="16476"/>
                  </a:lnTo>
                  <a:lnTo>
                    <a:pt x="69412" y="16476"/>
                  </a:lnTo>
                  <a:lnTo>
                    <a:pt x="67521" y="16341"/>
                  </a:lnTo>
                  <a:lnTo>
                    <a:pt x="65766" y="16071"/>
                  </a:lnTo>
                  <a:lnTo>
                    <a:pt x="64010" y="15801"/>
                  </a:lnTo>
                  <a:lnTo>
                    <a:pt x="62390" y="15395"/>
                  </a:lnTo>
                  <a:lnTo>
                    <a:pt x="60634" y="14855"/>
                  </a:lnTo>
                  <a:lnTo>
                    <a:pt x="57528" y="13775"/>
                  </a:lnTo>
                  <a:lnTo>
                    <a:pt x="54692" y="12424"/>
                  </a:lnTo>
                  <a:lnTo>
                    <a:pt x="51991" y="10804"/>
                  </a:lnTo>
                  <a:lnTo>
                    <a:pt x="49426" y="9183"/>
                  </a:lnTo>
                  <a:lnTo>
                    <a:pt x="47265" y="7563"/>
                  </a:lnTo>
                  <a:lnTo>
                    <a:pt x="45374" y="5942"/>
                  </a:lnTo>
                  <a:lnTo>
                    <a:pt x="43619" y="4322"/>
                  </a:lnTo>
                  <a:lnTo>
                    <a:pt x="42268" y="2972"/>
                  </a:lnTo>
                  <a:lnTo>
                    <a:pt x="40243" y="811"/>
                  </a:lnTo>
                  <a:lnTo>
                    <a:pt x="397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26"/>
            <p:cNvSpPr/>
            <p:nvPr/>
          </p:nvSpPr>
          <p:spPr>
            <a:xfrm>
              <a:off x="4056450" y="1633650"/>
              <a:ext cx="1877100" cy="121575"/>
            </a:xfrm>
            <a:custGeom>
              <a:avLst/>
              <a:gdLst/>
              <a:ahLst/>
              <a:cxnLst/>
              <a:rect l="l" t="t" r="r" b="b"/>
              <a:pathLst>
                <a:path w="75084" h="4863" extrusionOk="0">
                  <a:moveTo>
                    <a:pt x="0" y="1"/>
                  </a:moveTo>
                  <a:lnTo>
                    <a:pt x="135" y="271"/>
                  </a:lnTo>
                  <a:lnTo>
                    <a:pt x="270" y="811"/>
                  </a:lnTo>
                  <a:lnTo>
                    <a:pt x="945" y="1621"/>
                  </a:lnTo>
                  <a:lnTo>
                    <a:pt x="1351" y="2026"/>
                  </a:lnTo>
                  <a:lnTo>
                    <a:pt x="2026" y="2431"/>
                  </a:lnTo>
                  <a:lnTo>
                    <a:pt x="2836" y="2837"/>
                  </a:lnTo>
                  <a:lnTo>
                    <a:pt x="3916" y="3377"/>
                  </a:lnTo>
                  <a:lnTo>
                    <a:pt x="5132" y="3782"/>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782"/>
                  </a:lnTo>
                  <a:lnTo>
                    <a:pt x="71303" y="3377"/>
                  </a:lnTo>
                  <a:lnTo>
                    <a:pt x="72383" y="2837"/>
                  </a:lnTo>
                  <a:lnTo>
                    <a:pt x="73193" y="2431"/>
                  </a:lnTo>
                  <a:lnTo>
                    <a:pt x="73868" y="2026"/>
                  </a:lnTo>
                  <a:lnTo>
                    <a:pt x="74274" y="1621"/>
                  </a:lnTo>
                  <a:lnTo>
                    <a:pt x="74949" y="811"/>
                  </a:lnTo>
                  <a:lnTo>
                    <a:pt x="75084" y="271"/>
                  </a:lnTo>
                  <a:lnTo>
                    <a:pt x="75084" y="1"/>
                  </a:lnTo>
                  <a:lnTo>
                    <a:pt x="74409" y="811"/>
                  </a:lnTo>
                  <a:lnTo>
                    <a:pt x="73463" y="1486"/>
                  </a:lnTo>
                  <a:lnTo>
                    <a:pt x="72383" y="2026"/>
                  </a:lnTo>
                  <a:lnTo>
                    <a:pt x="71303" y="2431"/>
                  </a:lnTo>
                  <a:lnTo>
                    <a:pt x="70087" y="2837"/>
                  </a:lnTo>
                  <a:lnTo>
                    <a:pt x="68737" y="3107"/>
                  </a:lnTo>
                  <a:lnTo>
                    <a:pt x="65901" y="3647"/>
                  </a:lnTo>
                  <a:lnTo>
                    <a:pt x="63065" y="3917"/>
                  </a:lnTo>
                  <a:lnTo>
                    <a:pt x="60094" y="3917"/>
                  </a:lnTo>
                  <a:lnTo>
                    <a:pt x="54557" y="4052"/>
                  </a:lnTo>
                  <a:lnTo>
                    <a:pt x="20662" y="4052"/>
                  </a:lnTo>
                  <a:lnTo>
                    <a:pt x="15125" y="3917"/>
                  </a:lnTo>
                  <a:lnTo>
                    <a:pt x="12154" y="3917"/>
                  </a:lnTo>
                  <a:lnTo>
                    <a:pt x="9318" y="3647"/>
                  </a:lnTo>
                  <a:lnTo>
                    <a:pt x="6482" y="3107"/>
                  </a:lnTo>
                  <a:lnTo>
                    <a:pt x="5132" y="2837"/>
                  </a:lnTo>
                  <a:lnTo>
                    <a:pt x="3916" y="2431"/>
                  </a:lnTo>
                  <a:lnTo>
                    <a:pt x="2836" y="2026"/>
                  </a:lnTo>
                  <a:lnTo>
                    <a:pt x="1756" y="1486"/>
                  </a:lnTo>
                  <a:lnTo>
                    <a:pt x="810" y="811"/>
                  </a:lnTo>
                  <a:lnTo>
                    <a:pt x="0"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26"/>
            <p:cNvSpPr/>
            <p:nvPr/>
          </p:nvSpPr>
          <p:spPr>
            <a:xfrm>
              <a:off x="4056450" y="2373000"/>
              <a:ext cx="1877100" cy="118200"/>
            </a:xfrm>
            <a:custGeom>
              <a:avLst/>
              <a:gdLst/>
              <a:ahLst/>
              <a:cxnLst/>
              <a:rect l="l" t="t" r="r" b="b"/>
              <a:pathLst>
                <a:path w="75084" h="4728" extrusionOk="0">
                  <a:moveTo>
                    <a:pt x="75084" y="1"/>
                  </a:moveTo>
                  <a:lnTo>
                    <a:pt x="74409" y="676"/>
                  </a:lnTo>
                  <a:lnTo>
                    <a:pt x="73463" y="1351"/>
                  </a:lnTo>
                  <a:lnTo>
                    <a:pt x="72383" y="1892"/>
                  </a:lnTo>
                  <a:lnTo>
                    <a:pt x="71303" y="2297"/>
                  </a:lnTo>
                  <a:lnTo>
                    <a:pt x="70087" y="2702"/>
                  </a:lnTo>
                  <a:lnTo>
                    <a:pt x="68737" y="3107"/>
                  </a:lnTo>
                  <a:lnTo>
                    <a:pt x="65901" y="3512"/>
                  </a:lnTo>
                  <a:lnTo>
                    <a:pt x="63065" y="3782"/>
                  </a:lnTo>
                  <a:lnTo>
                    <a:pt x="60094" y="3917"/>
                  </a:lnTo>
                  <a:lnTo>
                    <a:pt x="15125" y="3917"/>
                  </a:lnTo>
                  <a:lnTo>
                    <a:pt x="12154" y="3782"/>
                  </a:lnTo>
                  <a:lnTo>
                    <a:pt x="9318" y="3512"/>
                  </a:lnTo>
                  <a:lnTo>
                    <a:pt x="6482" y="3107"/>
                  </a:lnTo>
                  <a:lnTo>
                    <a:pt x="5132" y="2702"/>
                  </a:lnTo>
                  <a:lnTo>
                    <a:pt x="3916" y="2297"/>
                  </a:lnTo>
                  <a:lnTo>
                    <a:pt x="2836" y="1892"/>
                  </a:lnTo>
                  <a:lnTo>
                    <a:pt x="1756" y="1351"/>
                  </a:lnTo>
                  <a:lnTo>
                    <a:pt x="810" y="676"/>
                  </a:lnTo>
                  <a:lnTo>
                    <a:pt x="0" y="1"/>
                  </a:lnTo>
                  <a:lnTo>
                    <a:pt x="135" y="136"/>
                  </a:lnTo>
                  <a:lnTo>
                    <a:pt x="270" y="676"/>
                  </a:lnTo>
                  <a:lnTo>
                    <a:pt x="945" y="1486"/>
                  </a:lnTo>
                  <a:lnTo>
                    <a:pt x="1351" y="1892"/>
                  </a:lnTo>
                  <a:lnTo>
                    <a:pt x="2026" y="2297"/>
                  </a:lnTo>
                  <a:lnTo>
                    <a:pt x="2836" y="2837"/>
                  </a:lnTo>
                  <a:lnTo>
                    <a:pt x="3916" y="3242"/>
                  </a:lnTo>
                  <a:lnTo>
                    <a:pt x="5132" y="3647"/>
                  </a:lnTo>
                  <a:lnTo>
                    <a:pt x="6482" y="4052"/>
                  </a:lnTo>
                  <a:lnTo>
                    <a:pt x="8238" y="4322"/>
                  </a:lnTo>
                  <a:lnTo>
                    <a:pt x="10263" y="4592"/>
                  </a:lnTo>
                  <a:lnTo>
                    <a:pt x="12559" y="4727"/>
                  </a:lnTo>
                  <a:lnTo>
                    <a:pt x="62660" y="4727"/>
                  </a:lnTo>
                  <a:lnTo>
                    <a:pt x="64956" y="4592"/>
                  </a:lnTo>
                  <a:lnTo>
                    <a:pt x="66981" y="4322"/>
                  </a:lnTo>
                  <a:lnTo>
                    <a:pt x="68602" y="4052"/>
                  </a:lnTo>
                  <a:lnTo>
                    <a:pt x="70087" y="3647"/>
                  </a:lnTo>
                  <a:lnTo>
                    <a:pt x="71303" y="3242"/>
                  </a:lnTo>
                  <a:lnTo>
                    <a:pt x="72383" y="2837"/>
                  </a:lnTo>
                  <a:lnTo>
                    <a:pt x="73193" y="2297"/>
                  </a:lnTo>
                  <a:lnTo>
                    <a:pt x="73868" y="1892"/>
                  </a:lnTo>
                  <a:lnTo>
                    <a:pt x="74274" y="1486"/>
                  </a:lnTo>
                  <a:lnTo>
                    <a:pt x="74949" y="676"/>
                  </a:lnTo>
                  <a:lnTo>
                    <a:pt x="75084" y="136"/>
                  </a:lnTo>
                  <a:lnTo>
                    <a:pt x="75084"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26"/>
            <p:cNvSpPr/>
            <p:nvPr/>
          </p:nvSpPr>
          <p:spPr>
            <a:xfrm>
              <a:off x="4056450" y="2268350"/>
              <a:ext cx="1877100" cy="202600"/>
            </a:xfrm>
            <a:custGeom>
              <a:avLst/>
              <a:gdLst/>
              <a:ahLst/>
              <a:cxnLst/>
              <a:rect l="l" t="t" r="r" b="b"/>
              <a:pathLst>
                <a:path w="75084" h="8104" extrusionOk="0">
                  <a:moveTo>
                    <a:pt x="16070" y="1"/>
                  </a:moveTo>
                  <a:lnTo>
                    <a:pt x="14855" y="1081"/>
                  </a:lnTo>
                  <a:lnTo>
                    <a:pt x="13504" y="2161"/>
                  </a:lnTo>
                  <a:lnTo>
                    <a:pt x="11884" y="2972"/>
                  </a:lnTo>
                  <a:lnTo>
                    <a:pt x="9993" y="3647"/>
                  </a:lnTo>
                  <a:lnTo>
                    <a:pt x="7968" y="4052"/>
                  </a:lnTo>
                  <a:lnTo>
                    <a:pt x="5537" y="4322"/>
                  </a:lnTo>
                  <a:lnTo>
                    <a:pt x="2971" y="4457"/>
                  </a:lnTo>
                  <a:lnTo>
                    <a:pt x="0" y="4187"/>
                  </a:lnTo>
                  <a:lnTo>
                    <a:pt x="810" y="4862"/>
                  </a:lnTo>
                  <a:lnTo>
                    <a:pt x="1756" y="5537"/>
                  </a:lnTo>
                  <a:lnTo>
                    <a:pt x="2836" y="6078"/>
                  </a:lnTo>
                  <a:lnTo>
                    <a:pt x="3916" y="6483"/>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483"/>
                  </a:lnTo>
                  <a:lnTo>
                    <a:pt x="72383" y="6078"/>
                  </a:lnTo>
                  <a:lnTo>
                    <a:pt x="73463" y="5537"/>
                  </a:lnTo>
                  <a:lnTo>
                    <a:pt x="74409" y="4862"/>
                  </a:lnTo>
                  <a:lnTo>
                    <a:pt x="75084" y="4187"/>
                  </a:lnTo>
                  <a:lnTo>
                    <a:pt x="72248" y="4457"/>
                  </a:lnTo>
                  <a:lnTo>
                    <a:pt x="69682" y="4322"/>
                  </a:lnTo>
                  <a:lnTo>
                    <a:pt x="67251" y="4052"/>
                  </a:lnTo>
                  <a:lnTo>
                    <a:pt x="65226" y="3647"/>
                  </a:lnTo>
                  <a:lnTo>
                    <a:pt x="63335" y="2972"/>
                  </a:lnTo>
                  <a:lnTo>
                    <a:pt x="61715" y="2161"/>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26"/>
            <p:cNvSpPr/>
            <p:nvPr/>
          </p:nvSpPr>
          <p:spPr>
            <a:xfrm>
              <a:off x="4056450" y="3109000"/>
              <a:ext cx="1877100" cy="118175"/>
            </a:xfrm>
            <a:custGeom>
              <a:avLst/>
              <a:gdLst/>
              <a:ahLst/>
              <a:cxnLst/>
              <a:rect l="l" t="t" r="r" b="b"/>
              <a:pathLst>
                <a:path w="75084" h="4727" extrusionOk="0">
                  <a:moveTo>
                    <a:pt x="0" y="0"/>
                  </a:moveTo>
                  <a:lnTo>
                    <a:pt x="135" y="135"/>
                  </a:lnTo>
                  <a:lnTo>
                    <a:pt x="270" y="675"/>
                  </a:lnTo>
                  <a:lnTo>
                    <a:pt x="945" y="1486"/>
                  </a:lnTo>
                  <a:lnTo>
                    <a:pt x="1351" y="1891"/>
                  </a:lnTo>
                  <a:lnTo>
                    <a:pt x="2026" y="2431"/>
                  </a:lnTo>
                  <a:lnTo>
                    <a:pt x="2836" y="2836"/>
                  </a:lnTo>
                  <a:lnTo>
                    <a:pt x="3916" y="3241"/>
                  </a:lnTo>
                  <a:lnTo>
                    <a:pt x="5132" y="3646"/>
                  </a:lnTo>
                  <a:lnTo>
                    <a:pt x="6482" y="4051"/>
                  </a:lnTo>
                  <a:lnTo>
                    <a:pt x="8238" y="4322"/>
                  </a:lnTo>
                  <a:lnTo>
                    <a:pt x="10263" y="4592"/>
                  </a:lnTo>
                  <a:lnTo>
                    <a:pt x="12559" y="4727"/>
                  </a:lnTo>
                  <a:lnTo>
                    <a:pt x="62660" y="4727"/>
                  </a:lnTo>
                  <a:lnTo>
                    <a:pt x="64956" y="4592"/>
                  </a:lnTo>
                  <a:lnTo>
                    <a:pt x="66981" y="4322"/>
                  </a:lnTo>
                  <a:lnTo>
                    <a:pt x="68602" y="4051"/>
                  </a:lnTo>
                  <a:lnTo>
                    <a:pt x="70087" y="3646"/>
                  </a:lnTo>
                  <a:lnTo>
                    <a:pt x="71303" y="3241"/>
                  </a:lnTo>
                  <a:lnTo>
                    <a:pt x="72383" y="2836"/>
                  </a:lnTo>
                  <a:lnTo>
                    <a:pt x="73193" y="2431"/>
                  </a:lnTo>
                  <a:lnTo>
                    <a:pt x="73868" y="1891"/>
                  </a:lnTo>
                  <a:lnTo>
                    <a:pt x="74274" y="1486"/>
                  </a:lnTo>
                  <a:lnTo>
                    <a:pt x="74949" y="675"/>
                  </a:lnTo>
                  <a:lnTo>
                    <a:pt x="75084" y="135"/>
                  </a:lnTo>
                  <a:lnTo>
                    <a:pt x="75084" y="0"/>
                  </a:lnTo>
                  <a:lnTo>
                    <a:pt x="74409" y="675"/>
                  </a:lnTo>
                  <a:lnTo>
                    <a:pt x="73463" y="1351"/>
                  </a:lnTo>
                  <a:lnTo>
                    <a:pt x="72383" y="1891"/>
                  </a:lnTo>
                  <a:lnTo>
                    <a:pt x="71303" y="2431"/>
                  </a:lnTo>
                  <a:lnTo>
                    <a:pt x="70087" y="2701"/>
                  </a:lnTo>
                  <a:lnTo>
                    <a:pt x="68737" y="3106"/>
                  </a:lnTo>
                  <a:lnTo>
                    <a:pt x="65901" y="3511"/>
                  </a:lnTo>
                  <a:lnTo>
                    <a:pt x="63065" y="3781"/>
                  </a:lnTo>
                  <a:lnTo>
                    <a:pt x="60094" y="3916"/>
                  </a:lnTo>
                  <a:lnTo>
                    <a:pt x="15125" y="3916"/>
                  </a:lnTo>
                  <a:lnTo>
                    <a:pt x="12154" y="3781"/>
                  </a:lnTo>
                  <a:lnTo>
                    <a:pt x="9318" y="3511"/>
                  </a:lnTo>
                  <a:lnTo>
                    <a:pt x="6482" y="3106"/>
                  </a:lnTo>
                  <a:lnTo>
                    <a:pt x="5132" y="2701"/>
                  </a:lnTo>
                  <a:lnTo>
                    <a:pt x="3916" y="2431"/>
                  </a:lnTo>
                  <a:lnTo>
                    <a:pt x="2836" y="1891"/>
                  </a:lnTo>
                  <a:lnTo>
                    <a:pt x="1756" y="1351"/>
                  </a:lnTo>
                  <a:lnTo>
                    <a:pt x="810" y="675"/>
                  </a:lnTo>
                  <a:lnTo>
                    <a:pt x="0" y="0"/>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26"/>
            <p:cNvSpPr/>
            <p:nvPr/>
          </p:nvSpPr>
          <p:spPr>
            <a:xfrm>
              <a:off x="4056450" y="3004325"/>
              <a:ext cx="1877100" cy="202600"/>
            </a:xfrm>
            <a:custGeom>
              <a:avLst/>
              <a:gdLst/>
              <a:ahLst/>
              <a:cxnLst/>
              <a:rect l="l" t="t" r="r" b="b"/>
              <a:pathLst>
                <a:path w="75084" h="8104" extrusionOk="0">
                  <a:moveTo>
                    <a:pt x="16070" y="1"/>
                  </a:moveTo>
                  <a:lnTo>
                    <a:pt x="14855" y="1081"/>
                  </a:lnTo>
                  <a:lnTo>
                    <a:pt x="13504" y="2162"/>
                  </a:lnTo>
                  <a:lnTo>
                    <a:pt x="11884" y="2972"/>
                  </a:lnTo>
                  <a:lnTo>
                    <a:pt x="9993" y="3647"/>
                  </a:lnTo>
                  <a:lnTo>
                    <a:pt x="7968" y="4187"/>
                  </a:lnTo>
                  <a:lnTo>
                    <a:pt x="5537" y="4457"/>
                  </a:lnTo>
                  <a:lnTo>
                    <a:pt x="2971" y="4457"/>
                  </a:lnTo>
                  <a:lnTo>
                    <a:pt x="0" y="4187"/>
                  </a:lnTo>
                  <a:lnTo>
                    <a:pt x="810" y="4862"/>
                  </a:lnTo>
                  <a:lnTo>
                    <a:pt x="1756" y="5538"/>
                  </a:lnTo>
                  <a:lnTo>
                    <a:pt x="2836" y="6078"/>
                  </a:lnTo>
                  <a:lnTo>
                    <a:pt x="3916" y="6618"/>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618"/>
                  </a:lnTo>
                  <a:lnTo>
                    <a:pt x="72383" y="6078"/>
                  </a:lnTo>
                  <a:lnTo>
                    <a:pt x="73463" y="5538"/>
                  </a:lnTo>
                  <a:lnTo>
                    <a:pt x="74409" y="4862"/>
                  </a:lnTo>
                  <a:lnTo>
                    <a:pt x="75084" y="4187"/>
                  </a:lnTo>
                  <a:lnTo>
                    <a:pt x="75084" y="4187"/>
                  </a:lnTo>
                  <a:lnTo>
                    <a:pt x="72248" y="4457"/>
                  </a:lnTo>
                  <a:lnTo>
                    <a:pt x="69682" y="4457"/>
                  </a:lnTo>
                  <a:lnTo>
                    <a:pt x="67251" y="4187"/>
                  </a:lnTo>
                  <a:lnTo>
                    <a:pt x="65226" y="3647"/>
                  </a:lnTo>
                  <a:lnTo>
                    <a:pt x="63335" y="2972"/>
                  </a:lnTo>
                  <a:lnTo>
                    <a:pt x="61715" y="2162"/>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26"/>
            <p:cNvSpPr/>
            <p:nvPr/>
          </p:nvSpPr>
          <p:spPr>
            <a:xfrm>
              <a:off x="4512200" y="1755200"/>
              <a:ext cx="968975" cy="513175"/>
            </a:xfrm>
            <a:custGeom>
              <a:avLst/>
              <a:gdLst/>
              <a:ahLst/>
              <a:cxnLst/>
              <a:rect l="l" t="t" r="r" b="b"/>
              <a:pathLst>
                <a:path w="38759" h="20527" extrusionOk="0">
                  <a:moveTo>
                    <a:pt x="1" y="0"/>
                  </a:moveTo>
                  <a:lnTo>
                    <a:pt x="1" y="20527"/>
                  </a:lnTo>
                  <a:lnTo>
                    <a:pt x="38758" y="2052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26"/>
            <p:cNvSpPr/>
            <p:nvPr/>
          </p:nvSpPr>
          <p:spPr>
            <a:xfrm>
              <a:off x="4849825" y="1876725"/>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26"/>
            <p:cNvSpPr/>
            <p:nvPr/>
          </p:nvSpPr>
          <p:spPr>
            <a:xfrm>
              <a:off x="4512200" y="175520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26"/>
            <p:cNvSpPr/>
            <p:nvPr/>
          </p:nvSpPr>
          <p:spPr>
            <a:xfrm>
              <a:off x="4512200" y="184635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26"/>
            <p:cNvSpPr/>
            <p:nvPr/>
          </p:nvSpPr>
          <p:spPr>
            <a:xfrm>
              <a:off x="4978100" y="1785575"/>
              <a:ext cx="37175" cy="60800"/>
            </a:xfrm>
            <a:custGeom>
              <a:avLst/>
              <a:gdLst/>
              <a:ahLst/>
              <a:cxnLst/>
              <a:rect l="l" t="t" r="r" b="b"/>
              <a:pathLst>
                <a:path w="1487" h="2432" extrusionOk="0">
                  <a:moveTo>
                    <a:pt x="1" y="1"/>
                  </a:moveTo>
                  <a:lnTo>
                    <a:pt x="1" y="2431"/>
                  </a:lnTo>
                  <a:lnTo>
                    <a:pt x="1486" y="2431"/>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26"/>
            <p:cNvSpPr/>
            <p:nvPr/>
          </p:nvSpPr>
          <p:spPr>
            <a:xfrm>
              <a:off x="4512200"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26"/>
            <p:cNvSpPr/>
            <p:nvPr/>
          </p:nvSpPr>
          <p:spPr>
            <a:xfrm>
              <a:off x="4539225" y="2035400"/>
              <a:ext cx="310625" cy="23675"/>
            </a:xfrm>
            <a:custGeom>
              <a:avLst/>
              <a:gdLst/>
              <a:ahLst/>
              <a:cxnLst/>
              <a:rect l="l" t="t" r="r" b="b"/>
              <a:pathLst>
                <a:path w="12425" h="947" extrusionOk="0">
                  <a:moveTo>
                    <a:pt x="0" y="1"/>
                  </a:moveTo>
                  <a:lnTo>
                    <a:pt x="0" y="946"/>
                  </a:lnTo>
                  <a:lnTo>
                    <a:pt x="12424" y="946"/>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26"/>
            <p:cNvSpPr/>
            <p:nvPr/>
          </p:nvSpPr>
          <p:spPr>
            <a:xfrm>
              <a:off x="5143525" y="2035400"/>
              <a:ext cx="310625" cy="23675"/>
            </a:xfrm>
            <a:custGeom>
              <a:avLst/>
              <a:gdLst/>
              <a:ahLst/>
              <a:cxnLst/>
              <a:rect l="l" t="t" r="r" b="b"/>
              <a:pathLst>
                <a:path w="12425" h="947" extrusionOk="0">
                  <a:moveTo>
                    <a:pt x="1" y="1"/>
                  </a:moveTo>
                  <a:lnTo>
                    <a:pt x="1" y="946"/>
                  </a:lnTo>
                  <a:lnTo>
                    <a:pt x="12425" y="946"/>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26"/>
            <p:cNvSpPr/>
            <p:nvPr/>
          </p:nvSpPr>
          <p:spPr>
            <a:xfrm>
              <a:off x="5454125"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26"/>
            <p:cNvSpPr/>
            <p:nvPr/>
          </p:nvSpPr>
          <p:spPr>
            <a:xfrm>
              <a:off x="4512200" y="2491175"/>
              <a:ext cx="968975" cy="506425"/>
            </a:xfrm>
            <a:custGeom>
              <a:avLst/>
              <a:gdLst/>
              <a:ahLst/>
              <a:cxnLst/>
              <a:rect l="l" t="t" r="r" b="b"/>
              <a:pathLst>
                <a:path w="38759" h="20257" extrusionOk="0">
                  <a:moveTo>
                    <a:pt x="1" y="0"/>
                  </a:moveTo>
                  <a:lnTo>
                    <a:pt x="1" y="20257"/>
                  </a:lnTo>
                  <a:lnTo>
                    <a:pt x="38758" y="2025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26"/>
            <p:cNvSpPr/>
            <p:nvPr/>
          </p:nvSpPr>
          <p:spPr>
            <a:xfrm>
              <a:off x="4849825" y="2612700"/>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26"/>
            <p:cNvSpPr/>
            <p:nvPr/>
          </p:nvSpPr>
          <p:spPr>
            <a:xfrm>
              <a:off x="4512200" y="2491175"/>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26"/>
            <p:cNvSpPr/>
            <p:nvPr/>
          </p:nvSpPr>
          <p:spPr>
            <a:xfrm>
              <a:off x="4512200" y="2582325"/>
              <a:ext cx="968975" cy="30400"/>
            </a:xfrm>
            <a:custGeom>
              <a:avLst/>
              <a:gdLst/>
              <a:ahLst/>
              <a:cxnLst/>
              <a:rect l="l" t="t" r="r" b="b"/>
              <a:pathLst>
                <a:path w="38759" h="1216"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26"/>
            <p:cNvSpPr/>
            <p:nvPr/>
          </p:nvSpPr>
          <p:spPr>
            <a:xfrm>
              <a:off x="4978100" y="2521550"/>
              <a:ext cx="37175" cy="60800"/>
            </a:xfrm>
            <a:custGeom>
              <a:avLst/>
              <a:gdLst/>
              <a:ahLst/>
              <a:cxnLst/>
              <a:rect l="l" t="t" r="r" b="b"/>
              <a:pathLst>
                <a:path w="1487" h="2432" extrusionOk="0">
                  <a:moveTo>
                    <a:pt x="1" y="1"/>
                  </a:moveTo>
                  <a:lnTo>
                    <a:pt x="1" y="2432"/>
                  </a:lnTo>
                  <a:lnTo>
                    <a:pt x="1486" y="2432"/>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26"/>
            <p:cNvSpPr/>
            <p:nvPr/>
          </p:nvSpPr>
          <p:spPr>
            <a:xfrm>
              <a:off x="4512200"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26"/>
            <p:cNvSpPr/>
            <p:nvPr/>
          </p:nvSpPr>
          <p:spPr>
            <a:xfrm>
              <a:off x="4539225" y="2771375"/>
              <a:ext cx="310625" cy="27050"/>
            </a:xfrm>
            <a:custGeom>
              <a:avLst/>
              <a:gdLst/>
              <a:ahLst/>
              <a:cxnLst/>
              <a:rect l="l" t="t" r="r" b="b"/>
              <a:pathLst>
                <a:path w="12425" h="1082" extrusionOk="0">
                  <a:moveTo>
                    <a:pt x="0" y="1"/>
                  </a:moveTo>
                  <a:lnTo>
                    <a:pt x="0" y="1081"/>
                  </a:lnTo>
                  <a:lnTo>
                    <a:pt x="12424" y="1081"/>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26"/>
            <p:cNvSpPr/>
            <p:nvPr/>
          </p:nvSpPr>
          <p:spPr>
            <a:xfrm>
              <a:off x="5143525" y="2771375"/>
              <a:ext cx="310625" cy="27050"/>
            </a:xfrm>
            <a:custGeom>
              <a:avLst/>
              <a:gdLst/>
              <a:ahLst/>
              <a:cxnLst/>
              <a:rect l="l" t="t" r="r" b="b"/>
              <a:pathLst>
                <a:path w="12425" h="1082" extrusionOk="0">
                  <a:moveTo>
                    <a:pt x="1" y="1"/>
                  </a:moveTo>
                  <a:lnTo>
                    <a:pt x="1" y="1081"/>
                  </a:lnTo>
                  <a:lnTo>
                    <a:pt x="12425" y="1081"/>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26"/>
            <p:cNvSpPr/>
            <p:nvPr/>
          </p:nvSpPr>
          <p:spPr>
            <a:xfrm>
              <a:off x="5454125"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26"/>
            <p:cNvSpPr/>
            <p:nvPr/>
          </p:nvSpPr>
          <p:spPr>
            <a:xfrm>
              <a:off x="4427800" y="2129925"/>
              <a:ext cx="1134400" cy="13550"/>
            </a:xfrm>
            <a:custGeom>
              <a:avLst/>
              <a:gdLst/>
              <a:ahLst/>
              <a:cxnLst/>
              <a:rect l="l" t="t" r="r" b="b"/>
              <a:pathLst>
                <a:path w="45376" h="542" extrusionOk="0">
                  <a:moveTo>
                    <a:pt x="1" y="1"/>
                  </a:moveTo>
                  <a:lnTo>
                    <a:pt x="1" y="541"/>
                  </a:lnTo>
                  <a:lnTo>
                    <a:pt x="45375" y="541"/>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26"/>
            <p:cNvSpPr/>
            <p:nvPr/>
          </p:nvSpPr>
          <p:spPr>
            <a:xfrm>
              <a:off x="4427800" y="217045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26"/>
            <p:cNvSpPr/>
            <p:nvPr/>
          </p:nvSpPr>
          <p:spPr>
            <a:xfrm>
              <a:off x="4721525" y="2143450"/>
              <a:ext cx="16900" cy="124925"/>
            </a:xfrm>
            <a:custGeom>
              <a:avLst/>
              <a:gdLst/>
              <a:ahLst/>
              <a:cxnLst/>
              <a:rect l="l" t="t" r="r" b="b"/>
              <a:pathLst>
                <a:path w="676" h="4997" extrusionOk="0">
                  <a:moveTo>
                    <a:pt x="0" y="0"/>
                  </a:moveTo>
                  <a:lnTo>
                    <a:pt x="0" y="4997"/>
                  </a:lnTo>
                  <a:lnTo>
                    <a:pt x="676" y="4997"/>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26"/>
            <p:cNvSpPr/>
            <p:nvPr/>
          </p:nvSpPr>
          <p:spPr>
            <a:xfrm>
              <a:off x="445482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26"/>
            <p:cNvSpPr/>
            <p:nvPr/>
          </p:nvSpPr>
          <p:spPr>
            <a:xfrm>
              <a:off x="4984850" y="2143450"/>
              <a:ext cx="20300" cy="124925"/>
            </a:xfrm>
            <a:custGeom>
              <a:avLst/>
              <a:gdLst/>
              <a:ahLst/>
              <a:cxnLst/>
              <a:rect l="l" t="t" r="r" b="b"/>
              <a:pathLst>
                <a:path w="812" h="4997" extrusionOk="0">
                  <a:moveTo>
                    <a:pt x="1" y="0"/>
                  </a:moveTo>
                  <a:lnTo>
                    <a:pt x="1"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26"/>
            <p:cNvSpPr/>
            <p:nvPr/>
          </p:nvSpPr>
          <p:spPr>
            <a:xfrm>
              <a:off x="525157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26"/>
            <p:cNvSpPr/>
            <p:nvPr/>
          </p:nvSpPr>
          <p:spPr>
            <a:xfrm>
              <a:off x="5514900" y="2143450"/>
              <a:ext cx="20275" cy="124925"/>
            </a:xfrm>
            <a:custGeom>
              <a:avLst/>
              <a:gdLst/>
              <a:ahLst/>
              <a:cxnLst/>
              <a:rect l="l" t="t" r="r" b="b"/>
              <a:pathLst>
                <a:path w="811" h="4997" extrusionOk="0">
                  <a:moveTo>
                    <a:pt x="0" y="0"/>
                  </a:moveTo>
                  <a:lnTo>
                    <a:pt x="0"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26"/>
            <p:cNvSpPr/>
            <p:nvPr/>
          </p:nvSpPr>
          <p:spPr>
            <a:xfrm>
              <a:off x="4427800" y="221095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26"/>
            <p:cNvSpPr/>
            <p:nvPr/>
          </p:nvSpPr>
          <p:spPr>
            <a:xfrm>
              <a:off x="4427800" y="225147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26"/>
            <p:cNvSpPr/>
            <p:nvPr/>
          </p:nvSpPr>
          <p:spPr>
            <a:xfrm>
              <a:off x="4427800" y="2865925"/>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26"/>
            <p:cNvSpPr/>
            <p:nvPr/>
          </p:nvSpPr>
          <p:spPr>
            <a:xfrm>
              <a:off x="4427800" y="2906425"/>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26"/>
            <p:cNvSpPr/>
            <p:nvPr/>
          </p:nvSpPr>
          <p:spPr>
            <a:xfrm>
              <a:off x="4721525" y="2882800"/>
              <a:ext cx="16900" cy="121550"/>
            </a:xfrm>
            <a:custGeom>
              <a:avLst/>
              <a:gdLst/>
              <a:ahLst/>
              <a:cxnLst/>
              <a:rect l="l" t="t" r="r" b="b"/>
              <a:pathLst>
                <a:path w="676" h="4862" extrusionOk="0">
                  <a:moveTo>
                    <a:pt x="0" y="0"/>
                  </a:moveTo>
                  <a:lnTo>
                    <a:pt x="0" y="4862"/>
                  </a:lnTo>
                  <a:lnTo>
                    <a:pt x="676" y="4862"/>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26"/>
            <p:cNvSpPr/>
            <p:nvPr/>
          </p:nvSpPr>
          <p:spPr>
            <a:xfrm>
              <a:off x="445482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26"/>
            <p:cNvSpPr/>
            <p:nvPr/>
          </p:nvSpPr>
          <p:spPr>
            <a:xfrm>
              <a:off x="4984850" y="2882800"/>
              <a:ext cx="20300" cy="121550"/>
            </a:xfrm>
            <a:custGeom>
              <a:avLst/>
              <a:gdLst/>
              <a:ahLst/>
              <a:cxnLst/>
              <a:rect l="l" t="t" r="r" b="b"/>
              <a:pathLst>
                <a:path w="812" h="4862" extrusionOk="0">
                  <a:moveTo>
                    <a:pt x="1" y="0"/>
                  </a:moveTo>
                  <a:lnTo>
                    <a:pt x="1"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26"/>
            <p:cNvSpPr/>
            <p:nvPr/>
          </p:nvSpPr>
          <p:spPr>
            <a:xfrm>
              <a:off x="525157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26"/>
            <p:cNvSpPr/>
            <p:nvPr/>
          </p:nvSpPr>
          <p:spPr>
            <a:xfrm>
              <a:off x="5514900" y="2882800"/>
              <a:ext cx="20275" cy="121550"/>
            </a:xfrm>
            <a:custGeom>
              <a:avLst/>
              <a:gdLst/>
              <a:ahLst/>
              <a:cxnLst/>
              <a:rect l="l" t="t" r="r" b="b"/>
              <a:pathLst>
                <a:path w="811" h="4862" extrusionOk="0">
                  <a:moveTo>
                    <a:pt x="0" y="0"/>
                  </a:moveTo>
                  <a:lnTo>
                    <a:pt x="0"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26"/>
            <p:cNvSpPr/>
            <p:nvPr/>
          </p:nvSpPr>
          <p:spPr>
            <a:xfrm>
              <a:off x="4427800" y="2946950"/>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26"/>
            <p:cNvSpPr/>
            <p:nvPr/>
          </p:nvSpPr>
          <p:spPr>
            <a:xfrm>
              <a:off x="4427800" y="2987450"/>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26"/>
            <p:cNvSpPr/>
            <p:nvPr/>
          </p:nvSpPr>
          <p:spPr>
            <a:xfrm>
              <a:off x="4056450" y="3844975"/>
              <a:ext cx="1877100" cy="121550"/>
            </a:xfrm>
            <a:custGeom>
              <a:avLst/>
              <a:gdLst/>
              <a:ahLst/>
              <a:cxnLst/>
              <a:rect l="l" t="t" r="r" b="b"/>
              <a:pathLst>
                <a:path w="75084" h="4862" extrusionOk="0">
                  <a:moveTo>
                    <a:pt x="75084" y="0"/>
                  </a:moveTo>
                  <a:lnTo>
                    <a:pt x="74409" y="811"/>
                  </a:lnTo>
                  <a:lnTo>
                    <a:pt x="73463" y="1351"/>
                  </a:lnTo>
                  <a:lnTo>
                    <a:pt x="72383" y="1891"/>
                  </a:lnTo>
                  <a:lnTo>
                    <a:pt x="71303" y="2431"/>
                  </a:lnTo>
                  <a:lnTo>
                    <a:pt x="70087" y="2836"/>
                  </a:lnTo>
                  <a:lnTo>
                    <a:pt x="68737" y="3106"/>
                  </a:lnTo>
                  <a:lnTo>
                    <a:pt x="65901" y="3511"/>
                  </a:lnTo>
                  <a:lnTo>
                    <a:pt x="63065" y="3782"/>
                  </a:lnTo>
                  <a:lnTo>
                    <a:pt x="60094" y="3917"/>
                  </a:lnTo>
                  <a:lnTo>
                    <a:pt x="15125" y="3917"/>
                  </a:lnTo>
                  <a:lnTo>
                    <a:pt x="12154" y="3782"/>
                  </a:lnTo>
                  <a:lnTo>
                    <a:pt x="9318" y="3511"/>
                  </a:lnTo>
                  <a:lnTo>
                    <a:pt x="6482" y="3106"/>
                  </a:lnTo>
                  <a:lnTo>
                    <a:pt x="5132" y="2836"/>
                  </a:lnTo>
                  <a:lnTo>
                    <a:pt x="3916" y="2431"/>
                  </a:lnTo>
                  <a:lnTo>
                    <a:pt x="2836" y="1891"/>
                  </a:lnTo>
                  <a:lnTo>
                    <a:pt x="1756" y="1351"/>
                  </a:lnTo>
                  <a:lnTo>
                    <a:pt x="810" y="811"/>
                  </a:lnTo>
                  <a:lnTo>
                    <a:pt x="0" y="0"/>
                  </a:lnTo>
                  <a:lnTo>
                    <a:pt x="135" y="270"/>
                  </a:lnTo>
                  <a:lnTo>
                    <a:pt x="270" y="811"/>
                  </a:lnTo>
                  <a:lnTo>
                    <a:pt x="945" y="1486"/>
                  </a:lnTo>
                  <a:lnTo>
                    <a:pt x="1351" y="2026"/>
                  </a:lnTo>
                  <a:lnTo>
                    <a:pt x="2026" y="2431"/>
                  </a:lnTo>
                  <a:lnTo>
                    <a:pt x="2836" y="2836"/>
                  </a:lnTo>
                  <a:lnTo>
                    <a:pt x="3916" y="3241"/>
                  </a:lnTo>
                  <a:lnTo>
                    <a:pt x="5132" y="3647"/>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647"/>
                  </a:lnTo>
                  <a:lnTo>
                    <a:pt x="71303" y="3241"/>
                  </a:lnTo>
                  <a:lnTo>
                    <a:pt x="72383" y="2836"/>
                  </a:lnTo>
                  <a:lnTo>
                    <a:pt x="73193" y="2431"/>
                  </a:lnTo>
                  <a:lnTo>
                    <a:pt x="73868" y="2026"/>
                  </a:lnTo>
                  <a:lnTo>
                    <a:pt x="74274" y="1486"/>
                  </a:lnTo>
                  <a:lnTo>
                    <a:pt x="74949" y="811"/>
                  </a:lnTo>
                  <a:lnTo>
                    <a:pt x="75084" y="270"/>
                  </a:lnTo>
                  <a:lnTo>
                    <a:pt x="7508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26"/>
            <p:cNvSpPr/>
            <p:nvPr/>
          </p:nvSpPr>
          <p:spPr>
            <a:xfrm>
              <a:off x="4056450" y="3743700"/>
              <a:ext cx="1877100" cy="199200"/>
            </a:xfrm>
            <a:custGeom>
              <a:avLst/>
              <a:gdLst/>
              <a:ahLst/>
              <a:cxnLst/>
              <a:rect l="l" t="t" r="r" b="b"/>
              <a:pathLst>
                <a:path w="75084" h="7968" extrusionOk="0">
                  <a:moveTo>
                    <a:pt x="16070" y="0"/>
                  </a:moveTo>
                  <a:lnTo>
                    <a:pt x="14855" y="1080"/>
                  </a:lnTo>
                  <a:lnTo>
                    <a:pt x="13504" y="2026"/>
                  </a:lnTo>
                  <a:lnTo>
                    <a:pt x="11884" y="2836"/>
                  </a:lnTo>
                  <a:lnTo>
                    <a:pt x="9993" y="3511"/>
                  </a:lnTo>
                  <a:lnTo>
                    <a:pt x="7968" y="4051"/>
                  </a:lnTo>
                  <a:lnTo>
                    <a:pt x="5537" y="4321"/>
                  </a:lnTo>
                  <a:lnTo>
                    <a:pt x="2971" y="4321"/>
                  </a:lnTo>
                  <a:lnTo>
                    <a:pt x="0" y="4051"/>
                  </a:lnTo>
                  <a:lnTo>
                    <a:pt x="0" y="4051"/>
                  </a:lnTo>
                  <a:lnTo>
                    <a:pt x="810" y="4862"/>
                  </a:lnTo>
                  <a:lnTo>
                    <a:pt x="1756" y="5402"/>
                  </a:lnTo>
                  <a:lnTo>
                    <a:pt x="2836" y="5942"/>
                  </a:lnTo>
                  <a:lnTo>
                    <a:pt x="3916" y="6482"/>
                  </a:lnTo>
                  <a:lnTo>
                    <a:pt x="5132" y="6887"/>
                  </a:lnTo>
                  <a:lnTo>
                    <a:pt x="6482" y="7157"/>
                  </a:lnTo>
                  <a:lnTo>
                    <a:pt x="9318" y="7562"/>
                  </a:lnTo>
                  <a:lnTo>
                    <a:pt x="12154" y="7833"/>
                  </a:lnTo>
                  <a:lnTo>
                    <a:pt x="15125" y="7968"/>
                  </a:lnTo>
                  <a:lnTo>
                    <a:pt x="60094" y="7968"/>
                  </a:lnTo>
                  <a:lnTo>
                    <a:pt x="63065" y="7833"/>
                  </a:lnTo>
                  <a:lnTo>
                    <a:pt x="65901" y="7562"/>
                  </a:lnTo>
                  <a:lnTo>
                    <a:pt x="68737" y="7157"/>
                  </a:lnTo>
                  <a:lnTo>
                    <a:pt x="70087" y="6887"/>
                  </a:lnTo>
                  <a:lnTo>
                    <a:pt x="71303" y="6482"/>
                  </a:lnTo>
                  <a:lnTo>
                    <a:pt x="72383" y="5942"/>
                  </a:lnTo>
                  <a:lnTo>
                    <a:pt x="73463" y="5402"/>
                  </a:lnTo>
                  <a:lnTo>
                    <a:pt x="74409" y="4862"/>
                  </a:lnTo>
                  <a:lnTo>
                    <a:pt x="75084" y="4051"/>
                  </a:lnTo>
                  <a:lnTo>
                    <a:pt x="72248" y="4321"/>
                  </a:lnTo>
                  <a:lnTo>
                    <a:pt x="69682" y="4321"/>
                  </a:lnTo>
                  <a:lnTo>
                    <a:pt x="67251" y="4051"/>
                  </a:lnTo>
                  <a:lnTo>
                    <a:pt x="65226" y="3511"/>
                  </a:lnTo>
                  <a:lnTo>
                    <a:pt x="63335" y="2836"/>
                  </a:lnTo>
                  <a:lnTo>
                    <a:pt x="61715" y="2026"/>
                  </a:lnTo>
                  <a:lnTo>
                    <a:pt x="60364" y="1080"/>
                  </a:lnTo>
                  <a:lnTo>
                    <a:pt x="5914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4" name="Google Shape;2784;p26"/>
            <p:cNvSpPr/>
            <p:nvPr/>
          </p:nvSpPr>
          <p:spPr>
            <a:xfrm>
              <a:off x="4512200" y="3227150"/>
              <a:ext cx="968975" cy="499675"/>
            </a:xfrm>
            <a:custGeom>
              <a:avLst/>
              <a:gdLst/>
              <a:ahLst/>
              <a:cxnLst/>
              <a:rect l="l" t="t" r="r" b="b"/>
              <a:pathLst>
                <a:path w="38759" h="19987" extrusionOk="0">
                  <a:moveTo>
                    <a:pt x="1" y="1"/>
                  </a:moveTo>
                  <a:lnTo>
                    <a:pt x="1" y="19987"/>
                  </a:lnTo>
                  <a:lnTo>
                    <a:pt x="38758" y="19987"/>
                  </a:lnTo>
                  <a:lnTo>
                    <a:pt x="38758"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5" name="Google Shape;2785;p26"/>
            <p:cNvSpPr/>
            <p:nvPr/>
          </p:nvSpPr>
          <p:spPr>
            <a:xfrm>
              <a:off x="4849825" y="3348700"/>
              <a:ext cx="293725" cy="395025"/>
            </a:xfrm>
            <a:custGeom>
              <a:avLst/>
              <a:gdLst/>
              <a:ahLst/>
              <a:cxnLst/>
              <a:rect l="l" t="t" r="r" b="b"/>
              <a:pathLst>
                <a:path w="11749" h="15801" extrusionOk="0">
                  <a:moveTo>
                    <a:pt x="0" y="0"/>
                  </a:moveTo>
                  <a:lnTo>
                    <a:pt x="0" y="15800"/>
                  </a:lnTo>
                  <a:lnTo>
                    <a:pt x="11749" y="15800"/>
                  </a:lnTo>
                  <a:lnTo>
                    <a:pt x="1174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26"/>
            <p:cNvSpPr/>
            <p:nvPr/>
          </p:nvSpPr>
          <p:spPr>
            <a:xfrm>
              <a:off x="4512200" y="322715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26"/>
            <p:cNvSpPr/>
            <p:nvPr/>
          </p:nvSpPr>
          <p:spPr>
            <a:xfrm>
              <a:off x="4512200" y="331830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26"/>
            <p:cNvSpPr/>
            <p:nvPr/>
          </p:nvSpPr>
          <p:spPr>
            <a:xfrm>
              <a:off x="4978100" y="3257550"/>
              <a:ext cx="37175" cy="60775"/>
            </a:xfrm>
            <a:custGeom>
              <a:avLst/>
              <a:gdLst/>
              <a:ahLst/>
              <a:cxnLst/>
              <a:rect l="l" t="t" r="r" b="b"/>
              <a:pathLst>
                <a:path w="1487" h="2431" extrusionOk="0">
                  <a:moveTo>
                    <a:pt x="1" y="0"/>
                  </a:moveTo>
                  <a:lnTo>
                    <a:pt x="1" y="2431"/>
                  </a:lnTo>
                  <a:lnTo>
                    <a:pt x="1486" y="2431"/>
                  </a:lnTo>
                  <a:lnTo>
                    <a:pt x="148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26"/>
            <p:cNvSpPr/>
            <p:nvPr/>
          </p:nvSpPr>
          <p:spPr>
            <a:xfrm>
              <a:off x="4512200"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26"/>
            <p:cNvSpPr/>
            <p:nvPr/>
          </p:nvSpPr>
          <p:spPr>
            <a:xfrm>
              <a:off x="4539225" y="3510750"/>
              <a:ext cx="310625" cy="23650"/>
            </a:xfrm>
            <a:custGeom>
              <a:avLst/>
              <a:gdLst/>
              <a:ahLst/>
              <a:cxnLst/>
              <a:rect l="l" t="t" r="r" b="b"/>
              <a:pathLst>
                <a:path w="12425" h="946" extrusionOk="0">
                  <a:moveTo>
                    <a:pt x="0" y="0"/>
                  </a:moveTo>
                  <a:lnTo>
                    <a:pt x="0" y="945"/>
                  </a:lnTo>
                  <a:lnTo>
                    <a:pt x="12424" y="945"/>
                  </a:lnTo>
                  <a:lnTo>
                    <a:pt x="1242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26"/>
            <p:cNvSpPr/>
            <p:nvPr/>
          </p:nvSpPr>
          <p:spPr>
            <a:xfrm>
              <a:off x="5143525" y="3510750"/>
              <a:ext cx="310625" cy="23650"/>
            </a:xfrm>
            <a:custGeom>
              <a:avLst/>
              <a:gdLst/>
              <a:ahLst/>
              <a:cxnLst/>
              <a:rect l="l" t="t" r="r" b="b"/>
              <a:pathLst>
                <a:path w="12425" h="946" extrusionOk="0">
                  <a:moveTo>
                    <a:pt x="1" y="0"/>
                  </a:moveTo>
                  <a:lnTo>
                    <a:pt x="1" y="945"/>
                  </a:lnTo>
                  <a:lnTo>
                    <a:pt x="12425" y="945"/>
                  </a:lnTo>
                  <a:lnTo>
                    <a:pt x="12425"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2" name="Google Shape;2792;p26"/>
            <p:cNvSpPr/>
            <p:nvPr/>
          </p:nvSpPr>
          <p:spPr>
            <a:xfrm>
              <a:off x="5454125"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26"/>
            <p:cNvSpPr/>
            <p:nvPr/>
          </p:nvSpPr>
          <p:spPr>
            <a:xfrm>
              <a:off x="4427800" y="360190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26"/>
            <p:cNvSpPr/>
            <p:nvPr/>
          </p:nvSpPr>
          <p:spPr>
            <a:xfrm>
              <a:off x="4427800" y="36424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26"/>
            <p:cNvSpPr/>
            <p:nvPr/>
          </p:nvSpPr>
          <p:spPr>
            <a:xfrm>
              <a:off x="4721525" y="3618775"/>
              <a:ext cx="16900" cy="124950"/>
            </a:xfrm>
            <a:custGeom>
              <a:avLst/>
              <a:gdLst/>
              <a:ahLst/>
              <a:cxnLst/>
              <a:rect l="l" t="t" r="r" b="b"/>
              <a:pathLst>
                <a:path w="676" h="4998" extrusionOk="0">
                  <a:moveTo>
                    <a:pt x="0" y="1"/>
                  </a:moveTo>
                  <a:lnTo>
                    <a:pt x="0" y="4997"/>
                  </a:lnTo>
                  <a:lnTo>
                    <a:pt x="676" y="4997"/>
                  </a:lnTo>
                  <a:lnTo>
                    <a:pt x="6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26"/>
            <p:cNvSpPr/>
            <p:nvPr/>
          </p:nvSpPr>
          <p:spPr>
            <a:xfrm>
              <a:off x="445482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26"/>
            <p:cNvSpPr/>
            <p:nvPr/>
          </p:nvSpPr>
          <p:spPr>
            <a:xfrm>
              <a:off x="4984850" y="3618775"/>
              <a:ext cx="20300" cy="124950"/>
            </a:xfrm>
            <a:custGeom>
              <a:avLst/>
              <a:gdLst/>
              <a:ahLst/>
              <a:cxnLst/>
              <a:rect l="l" t="t" r="r" b="b"/>
              <a:pathLst>
                <a:path w="812" h="4998" extrusionOk="0">
                  <a:moveTo>
                    <a:pt x="1" y="1"/>
                  </a:moveTo>
                  <a:lnTo>
                    <a:pt x="1"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26"/>
            <p:cNvSpPr/>
            <p:nvPr/>
          </p:nvSpPr>
          <p:spPr>
            <a:xfrm>
              <a:off x="525157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26"/>
            <p:cNvSpPr/>
            <p:nvPr/>
          </p:nvSpPr>
          <p:spPr>
            <a:xfrm>
              <a:off x="5514900" y="3618775"/>
              <a:ext cx="20275" cy="124950"/>
            </a:xfrm>
            <a:custGeom>
              <a:avLst/>
              <a:gdLst/>
              <a:ahLst/>
              <a:cxnLst/>
              <a:rect l="l" t="t" r="r" b="b"/>
              <a:pathLst>
                <a:path w="811" h="4998" extrusionOk="0">
                  <a:moveTo>
                    <a:pt x="0" y="1"/>
                  </a:moveTo>
                  <a:lnTo>
                    <a:pt x="0"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26"/>
            <p:cNvSpPr/>
            <p:nvPr/>
          </p:nvSpPr>
          <p:spPr>
            <a:xfrm>
              <a:off x="4427800" y="368292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26"/>
            <p:cNvSpPr/>
            <p:nvPr/>
          </p:nvSpPr>
          <p:spPr>
            <a:xfrm>
              <a:off x="4427800" y="37268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26"/>
            <p:cNvSpPr/>
            <p:nvPr/>
          </p:nvSpPr>
          <p:spPr>
            <a:xfrm>
              <a:off x="4370425" y="3966500"/>
              <a:ext cx="1252525" cy="678625"/>
            </a:xfrm>
            <a:custGeom>
              <a:avLst/>
              <a:gdLst/>
              <a:ahLst/>
              <a:cxnLst/>
              <a:rect l="l" t="t" r="r" b="b"/>
              <a:pathLst>
                <a:path w="50101" h="27145" extrusionOk="0">
                  <a:moveTo>
                    <a:pt x="0" y="1"/>
                  </a:moveTo>
                  <a:lnTo>
                    <a:pt x="0" y="27144"/>
                  </a:lnTo>
                  <a:lnTo>
                    <a:pt x="50101" y="27144"/>
                  </a:lnTo>
                  <a:lnTo>
                    <a:pt x="50101"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26"/>
            <p:cNvSpPr/>
            <p:nvPr/>
          </p:nvSpPr>
          <p:spPr>
            <a:xfrm>
              <a:off x="4805925" y="4128550"/>
              <a:ext cx="381525" cy="516575"/>
            </a:xfrm>
            <a:custGeom>
              <a:avLst/>
              <a:gdLst/>
              <a:ahLst/>
              <a:cxnLst/>
              <a:rect l="l" t="t" r="r" b="b"/>
              <a:pathLst>
                <a:path w="15261" h="20663" extrusionOk="0">
                  <a:moveTo>
                    <a:pt x="1" y="1"/>
                  </a:moveTo>
                  <a:lnTo>
                    <a:pt x="1" y="20662"/>
                  </a:lnTo>
                  <a:lnTo>
                    <a:pt x="15260" y="20662"/>
                  </a:lnTo>
                  <a:lnTo>
                    <a:pt x="1526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26"/>
            <p:cNvSpPr/>
            <p:nvPr/>
          </p:nvSpPr>
          <p:spPr>
            <a:xfrm>
              <a:off x="4370425" y="3966500"/>
              <a:ext cx="1252525" cy="40550"/>
            </a:xfrm>
            <a:custGeom>
              <a:avLst/>
              <a:gdLst/>
              <a:ahLst/>
              <a:cxnLst/>
              <a:rect l="l" t="t" r="r" b="b"/>
              <a:pathLst>
                <a:path w="50101" h="1622" extrusionOk="0">
                  <a:moveTo>
                    <a:pt x="0" y="1"/>
                  </a:moveTo>
                  <a:lnTo>
                    <a:pt x="0" y="1621"/>
                  </a:lnTo>
                  <a:lnTo>
                    <a:pt x="50101" y="1621"/>
                  </a:lnTo>
                  <a:lnTo>
                    <a:pt x="501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26"/>
            <p:cNvSpPr/>
            <p:nvPr/>
          </p:nvSpPr>
          <p:spPr>
            <a:xfrm>
              <a:off x="4370425" y="4088050"/>
              <a:ext cx="1252525" cy="40525"/>
            </a:xfrm>
            <a:custGeom>
              <a:avLst/>
              <a:gdLst/>
              <a:ahLst/>
              <a:cxnLst/>
              <a:rect l="l" t="t" r="r" b="b"/>
              <a:pathLst>
                <a:path w="50101" h="1621" extrusionOk="0">
                  <a:moveTo>
                    <a:pt x="0" y="0"/>
                  </a:moveTo>
                  <a:lnTo>
                    <a:pt x="0" y="1621"/>
                  </a:lnTo>
                  <a:lnTo>
                    <a:pt x="50101" y="1621"/>
                  </a:lnTo>
                  <a:lnTo>
                    <a:pt x="5010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26"/>
            <p:cNvSpPr/>
            <p:nvPr/>
          </p:nvSpPr>
          <p:spPr>
            <a:xfrm>
              <a:off x="4971350" y="4007025"/>
              <a:ext cx="50675" cy="81050"/>
            </a:xfrm>
            <a:custGeom>
              <a:avLst/>
              <a:gdLst/>
              <a:ahLst/>
              <a:cxnLst/>
              <a:rect l="l" t="t" r="r" b="b"/>
              <a:pathLst>
                <a:path w="2027" h="3242" extrusionOk="0">
                  <a:moveTo>
                    <a:pt x="1" y="0"/>
                  </a:moveTo>
                  <a:lnTo>
                    <a:pt x="1" y="3241"/>
                  </a:lnTo>
                  <a:lnTo>
                    <a:pt x="2026" y="3241"/>
                  </a:lnTo>
                  <a:lnTo>
                    <a:pt x="202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26"/>
            <p:cNvSpPr/>
            <p:nvPr/>
          </p:nvSpPr>
          <p:spPr>
            <a:xfrm>
              <a:off x="4370425" y="3966500"/>
              <a:ext cx="37150" cy="678625"/>
            </a:xfrm>
            <a:custGeom>
              <a:avLst/>
              <a:gdLst/>
              <a:ahLst/>
              <a:cxnLst/>
              <a:rect l="l" t="t" r="r" b="b"/>
              <a:pathLst>
                <a:path w="1486" h="27145" extrusionOk="0">
                  <a:moveTo>
                    <a:pt x="0" y="1"/>
                  </a:moveTo>
                  <a:lnTo>
                    <a:pt x="0" y="27144"/>
                  </a:lnTo>
                  <a:lnTo>
                    <a:pt x="1486" y="27144"/>
                  </a:lnTo>
                  <a:lnTo>
                    <a:pt x="148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26"/>
            <p:cNvSpPr/>
            <p:nvPr/>
          </p:nvSpPr>
          <p:spPr>
            <a:xfrm>
              <a:off x="4407550" y="4344625"/>
              <a:ext cx="398400" cy="33800"/>
            </a:xfrm>
            <a:custGeom>
              <a:avLst/>
              <a:gdLst/>
              <a:ahLst/>
              <a:cxnLst/>
              <a:rect l="l" t="t" r="r" b="b"/>
              <a:pathLst>
                <a:path w="15936" h="1352" extrusionOk="0">
                  <a:moveTo>
                    <a:pt x="1" y="1"/>
                  </a:moveTo>
                  <a:lnTo>
                    <a:pt x="1" y="1351"/>
                  </a:lnTo>
                  <a:lnTo>
                    <a:pt x="15936" y="1351"/>
                  </a:lnTo>
                  <a:lnTo>
                    <a:pt x="1593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26"/>
            <p:cNvSpPr/>
            <p:nvPr/>
          </p:nvSpPr>
          <p:spPr>
            <a:xfrm>
              <a:off x="5187425" y="4344625"/>
              <a:ext cx="398400" cy="33800"/>
            </a:xfrm>
            <a:custGeom>
              <a:avLst/>
              <a:gdLst/>
              <a:ahLst/>
              <a:cxnLst/>
              <a:rect l="l" t="t" r="r" b="b"/>
              <a:pathLst>
                <a:path w="15936" h="1352" extrusionOk="0">
                  <a:moveTo>
                    <a:pt x="0" y="1"/>
                  </a:moveTo>
                  <a:lnTo>
                    <a:pt x="0" y="1351"/>
                  </a:lnTo>
                  <a:lnTo>
                    <a:pt x="15935" y="1351"/>
                  </a:lnTo>
                  <a:lnTo>
                    <a:pt x="1593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26"/>
            <p:cNvSpPr/>
            <p:nvPr/>
          </p:nvSpPr>
          <p:spPr>
            <a:xfrm>
              <a:off x="5589175" y="3966500"/>
              <a:ext cx="33775" cy="678625"/>
            </a:xfrm>
            <a:custGeom>
              <a:avLst/>
              <a:gdLst/>
              <a:ahLst/>
              <a:cxnLst/>
              <a:rect l="l" t="t" r="r" b="b"/>
              <a:pathLst>
                <a:path w="1351" h="27145" extrusionOk="0">
                  <a:moveTo>
                    <a:pt x="0" y="1"/>
                  </a:moveTo>
                  <a:lnTo>
                    <a:pt x="0" y="27144"/>
                  </a:lnTo>
                  <a:lnTo>
                    <a:pt x="1351" y="27144"/>
                  </a:lnTo>
                  <a:lnTo>
                    <a:pt x="135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26"/>
            <p:cNvSpPr/>
            <p:nvPr/>
          </p:nvSpPr>
          <p:spPr>
            <a:xfrm>
              <a:off x="4123950" y="4503300"/>
              <a:ext cx="1742075" cy="16900"/>
            </a:xfrm>
            <a:custGeom>
              <a:avLst/>
              <a:gdLst/>
              <a:ahLst/>
              <a:cxnLst/>
              <a:rect l="l" t="t" r="r" b="b"/>
              <a:pathLst>
                <a:path w="69683" h="676" extrusionOk="0">
                  <a:moveTo>
                    <a:pt x="1" y="1"/>
                  </a:moveTo>
                  <a:lnTo>
                    <a:pt x="1" y="676"/>
                  </a:lnTo>
                  <a:lnTo>
                    <a:pt x="69683" y="676"/>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26"/>
            <p:cNvSpPr/>
            <p:nvPr/>
          </p:nvSpPr>
          <p:spPr>
            <a:xfrm>
              <a:off x="4123950" y="45438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26"/>
            <p:cNvSpPr/>
            <p:nvPr/>
          </p:nvSpPr>
          <p:spPr>
            <a:xfrm>
              <a:off x="4572975" y="4520175"/>
              <a:ext cx="27025" cy="124950"/>
            </a:xfrm>
            <a:custGeom>
              <a:avLst/>
              <a:gdLst/>
              <a:ahLst/>
              <a:cxnLst/>
              <a:rect l="l" t="t" r="r" b="b"/>
              <a:pathLst>
                <a:path w="1081"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26"/>
            <p:cNvSpPr/>
            <p:nvPr/>
          </p:nvSpPr>
          <p:spPr>
            <a:xfrm>
              <a:off x="4164475" y="4520175"/>
              <a:ext cx="27025" cy="124950"/>
            </a:xfrm>
            <a:custGeom>
              <a:avLst/>
              <a:gdLst/>
              <a:ahLst/>
              <a:cxnLst/>
              <a:rect l="l" t="t" r="r" b="b"/>
              <a:pathLst>
                <a:path w="1081" h="4998" extrusionOk="0">
                  <a:moveTo>
                    <a:pt x="0" y="1"/>
                  </a:moveTo>
                  <a:lnTo>
                    <a:pt x="0"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26"/>
            <p:cNvSpPr/>
            <p:nvPr/>
          </p:nvSpPr>
          <p:spPr>
            <a:xfrm>
              <a:off x="49814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26"/>
            <p:cNvSpPr/>
            <p:nvPr/>
          </p:nvSpPr>
          <p:spPr>
            <a:xfrm>
              <a:off x="53899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26"/>
            <p:cNvSpPr/>
            <p:nvPr/>
          </p:nvSpPr>
          <p:spPr>
            <a:xfrm>
              <a:off x="5795125" y="4520175"/>
              <a:ext cx="30400" cy="124950"/>
            </a:xfrm>
            <a:custGeom>
              <a:avLst/>
              <a:gdLst/>
              <a:ahLst/>
              <a:cxnLst/>
              <a:rect l="l" t="t" r="r" b="b"/>
              <a:pathLst>
                <a:path w="1216" h="4998" extrusionOk="0">
                  <a:moveTo>
                    <a:pt x="0" y="1"/>
                  </a:moveTo>
                  <a:lnTo>
                    <a:pt x="0" y="4997"/>
                  </a:lnTo>
                  <a:lnTo>
                    <a:pt x="1215" y="4997"/>
                  </a:lnTo>
                  <a:lnTo>
                    <a:pt x="12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26"/>
            <p:cNvSpPr/>
            <p:nvPr/>
          </p:nvSpPr>
          <p:spPr>
            <a:xfrm>
              <a:off x="4123950" y="4587700"/>
              <a:ext cx="1742075" cy="13525"/>
            </a:xfrm>
            <a:custGeom>
              <a:avLst/>
              <a:gdLst/>
              <a:ahLst/>
              <a:cxnLst/>
              <a:rect l="l" t="t" r="r" b="b"/>
              <a:pathLst>
                <a:path w="69683" h="541" extrusionOk="0">
                  <a:moveTo>
                    <a:pt x="1" y="1"/>
                  </a:moveTo>
                  <a:lnTo>
                    <a:pt x="1" y="541"/>
                  </a:lnTo>
                  <a:lnTo>
                    <a:pt x="69683" y="541"/>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26"/>
            <p:cNvSpPr/>
            <p:nvPr/>
          </p:nvSpPr>
          <p:spPr>
            <a:xfrm>
              <a:off x="4123950" y="46282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26"/>
            <p:cNvSpPr/>
            <p:nvPr/>
          </p:nvSpPr>
          <p:spPr>
            <a:xfrm>
              <a:off x="4954475" y="1147500"/>
              <a:ext cx="84425" cy="60800"/>
            </a:xfrm>
            <a:custGeom>
              <a:avLst/>
              <a:gdLst/>
              <a:ahLst/>
              <a:cxnLst/>
              <a:rect l="l" t="t" r="r" b="b"/>
              <a:pathLst>
                <a:path w="3377" h="2432" extrusionOk="0">
                  <a:moveTo>
                    <a:pt x="0" y="1"/>
                  </a:moveTo>
                  <a:lnTo>
                    <a:pt x="0" y="2431"/>
                  </a:lnTo>
                  <a:lnTo>
                    <a:pt x="3376" y="2431"/>
                  </a:lnTo>
                  <a:lnTo>
                    <a:pt x="33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26"/>
            <p:cNvSpPr/>
            <p:nvPr/>
          </p:nvSpPr>
          <p:spPr>
            <a:xfrm>
              <a:off x="4961225" y="1130625"/>
              <a:ext cx="70925" cy="16900"/>
            </a:xfrm>
            <a:custGeom>
              <a:avLst/>
              <a:gdLst/>
              <a:ahLst/>
              <a:cxnLst/>
              <a:rect l="l" t="t" r="r" b="b"/>
              <a:pathLst>
                <a:path w="2837" h="676" extrusionOk="0">
                  <a:moveTo>
                    <a:pt x="1" y="0"/>
                  </a:moveTo>
                  <a:lnTo>
                    <a:pt x="1" y="676"/>
                  </a:lnTo>
                  <a:lnTo>
                    <a:pt x="2836" y="676"/>
                  </a:lnTo>
                  <a:lnTo>
                    <a:pt x="28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26"/>
            <p:cNvSpPr/>
            <p:nvPr/>
          </p:nvSpPr>
          <p:spPr>
            <a:xfrm>
              <a:off x="4991600" y="806525"/>
              <a:ext cx="6775" cy="324125"/>
            </a:xfrm>
            <a:custGeom>
              <a:avLst/>
              <a:gdLst/>
              <a:ahLst/>
              <a:cxnLst/>
              <a:rect l="l" t="t" r="r" b="b"/>
              <a:pathLst>
                <a:path w="271" h="12965" extrusionOk="0">
                  <a:moveTo>
                    <a:pt x="136" y="0"/>
                  </a:moveTo>
                  <a:lnTo>
                    <a:pt x="1" y="811"/>
                  </a:lnTo>
                  <a:lnTo>
                    <a:pt x="1" y="12964"/>
                  </a:lnTo>
                  <a:lnTo>
                    <a:pt x="271" y="12964"/>
                  </a:lnTo>
                  <a:lnTo>
                    <a:pt x="271" y="811"/>
                  </a:lnTo>
                  <a:lnTo>
                    <a:pt x="1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26"/>
            <p:cNvSpPr/>
            <p:nvPr/>
          </p:nvSpPr>
          <p:spPr>
            <a:xfrm>
              <a:off x="4967975" y="1059725"/>
              <a:ext cx="47300" cy="40550"/>
            </a:xfrm>
            <a:custGeom>
              <a:avLst/>
              <a:gdLst/>
              <a:ahLst/>
              <a:cxnLst/>
              <a:rect l="l" t="t" r="r" b="b"/>
              <a:pathLst>
                <a:path w="1892" h="1622" extrusionOk="0">
                  <a:moveTo>
                    <a:pt x="676" y="0"/>
                  </a:moveTo>
                  <a:lnTo>
                    <a:pt x="271" y="271"/>
                  </a:lnTo>
                  <a:lnTo>
                    <a:pt x="136" y="541"/>
                  </a:lnTo>
                  <a:lnTo>
                    <a:pt x="1" y="811"/>
                  </a:lnTo>
                  <a:lnTo>
                    <a:pt x="136" y="1081"/>
                  </a:lnTo>
                  <a:lnTo>
                    <a:pt x="271" y="1351"/>
                  </a:lnTo>
                  <a:lnTo>
                    <a:pt x="676" y="1621"/>
                  </a:lnTo>
                  <a:lnTo>
                    <a:pt x="1351" y="1621"/>
                  </a:lnTo>
                  <a:lnTo>
                    <a:pt x="1621" y="1351"/>
                  </a:lnTo>
                  <a:lnTo>
                    <a:pt x="1891" y="1081"/>
                  </a:lnTo>
                  <a:lnTo>
                    <a:pt x="1891" y="811"/>
                  </a:lnTo>
                  <a:lnTo>
                    <a:pt x="1891" y="541"/>
                  </a:lnTo>
                  <a:lnTo>
                    <a:pt x="1621" y="271"/>
                  </a:lnTo>
                  <a:lnTo>
                    <a:pt x="135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26"/>
            <p:cNvSpPr/>
            <p:nvPr/>
          </p:nvSpPr>
          <p:spPr>
            <a:xfrm>
              <a:off x="4954475" y="975325"/>
              <a:ext cx="77675" cy="67550"/>
            </a:xfrm>
            <a:custGeom>
              <a:avLst/>
              <a:gdLst/>
              <a:ahLst/>
              <a:cxnLst/>
              <a:rect l="l" t="t" r="r" b="b"/>
              <a:pathLst>
                <a:path w="3107" h="2702" extrusionOk="0">
                  <a:moveTo>
                    <a:pt x="1486" y="0"/>
                  </a:moveTo>
                  <a:lnTo>
                    <a:pt x="946" y="135"/>
                  </a:lnTo>
                  <a:lnTo>
                    <a:pt x="406" y="406"/>
                  </a:lnTo>
                  <a:lnTo>
                    <a:pt x="135" y="811"/>
                  </a:lnTo>
                  <a:lnTo>
                    <a:pt x="0" y="1351"/>
                  </a:lnTo>
                  <a:lnTo>
                    <a:pt x="135" y="1891"/>
                  </a:lnTo>
                  <a:lnTo>
                    <a:pt x="406" y="2296"/>
                  </a:lnTo>
                  <a:lnTo>
                    <a:pt x="946" y="2701"/>
                  </a:lnTo>
                  <a:lnTo>
                    <a:pt x="2161" y="2701"/>
                  </a:lnTo>
                  <a:lnTo>
                    <a:pt x="2701" y="2296"/>
                  </a:lnTo>
                  <a:lnTo>
                    <a:pt x="2971" y="1891"/>
                  </a:lnTo>
                  <a:lnTo>
                    <a:pt x="3106" y="1351"/>
                  </a:lnTo>
                  <a:lnTo>
                    <a:pt x="2971" y="811"/>
                  </a:lnTo>
                  <a:lnTo>
                    <a:pt x="2701" y="406"/>
                  </a:lnTo>
                  <a:lnTo>
                    <a:pt x="2161" y="135"/>
                  </a:lnTo>
                  <a:lnTo>
                    <a:pt x="148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26"/>
            <p:cNvSpPr/>
            <p:nvPr/>
          </p:nvSpPr>
          <p:spPr>
            <a:xfrm>
              <a:off x="4964600" y="887550"/>
              <a:ext cx="54050" cy="47275"/>
            </a:xfrm>
            <a:custGeom>
              <a:avLst/>
              <a:gdLst/>
              <a:ahLst/>
              <a:cxnLst/>
              <a:rect l="l" t="t" r="r" b="b"/>
              <a:pathLst>
                <a:path w="2162" h="1891" extrusionOk="0">
                  <a:moveTo>
                    <a:pt x="1081" y="0"/>
                  </a:moveTo>
                  <a:lnTo>
                    <a:pt x="676" y="135"/>
                  </a:lnTo>
                  <a:lnTo>
                    <a:pt x="406" y="270"/>
                  </a:lnTo>
                  <a:lnTo>
                    <a:pt x="136" y="541"/>
                  </a:lnTo>
                  <a:lnTo>
                    <a:pt x="1" y="946"/>
                  </a:lnTo>
                  <a:lnTo>
                    <a:pt x="136" y="1351"/>
                  </a:lnTo>
                  <a:lnTo>
                    <a:pt x="406" y="1621"/>
                  </a:lnTo>
                  <a:lnTo>
                    <a:pt x="676" y="1891"/>
                  </a:lnTo>
                  <a:lnTo>
                    <a:pt x="1486" y="1891"/>
                  </a:lnTo>
                  <a:lnTo>
                    <a:pt x="1891" y="1621"/>
                  </a:lnTo>
                  <a:lnTo>
                    <a:pt x="2161" y="1351"/>
                  </a:lnTo>
                  <a:lnTo>
                    <a:pt x="2161" y="946"/>
                  </a:lnTo>
                  <a:lnTo>
                    <a:pt x="2161" y="541"/>
                  </a:lnTo>
                  <a:lnTo>
                    <a:pt x="1891" y="270"/>
                  </a:lnTo>
                  <a:lnTo>
                    <a:pt x="1486" y="135"/>
                  </a:lnTo>
                  <a:lnTo>
                    <a:pt x="108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26"/>
            <p:cNvSpPr/>
            <p:nvPr/>
          </p:nvSpPr>
          <p:spPr>
            <a:xfrm>
              <a:off x="2837675" y="4634975"/>
              <a:ext cx="2862925" cy="23650"/>
            </a:xfrm>
            <a:custGeom>
              <a:avLst/>
              <a:gdLst/>
              <a:ahLst/>
              <a:cxnLst/>
              <a:rect l="l" t="t" r="r" b="b"/>
              <a:pathLst>
                <a:path w="114517" h="946" extrusionOk="0">
                  <a:moveTo>
                    <a:pt x="57259" y="0"/>
                  </a:moveTo>
                  <a:lnTo>
                    <a:pt x="16746" y="135"/>
                  </a:lnTo>
                  <a:lnTo>
                    <a:pt x="4457" y="270"/>
                  </a:lnTo>
                  <a:lnTo>
                    <a:pt x="1216" y="405"/>
                  </a:lnTo>
                  <a:lnTo>
                    <a:pt x="1" y="540"/>
                  </a:lnTo>
                  <a:lnTo>
                    <a:pt x="1216" y="540"/>
                  </a:lnTo>
                  <a:lnTo>
                    <a:pt x="4457" y="675"/>
                  </a:lnTo>
                  <a:lnTo>
                    <a:pt x="16746" y="811"/>
                  </a:lnTo>
                  <a:lnTo>
                    <a:pt x="57259" y="946"/>
                  </a:lnTo>
                  <a:lnTo>
                    <a:pt x="97637" y="811"/>
                  </a:lnTo>
                  <a:lnTo>
                    <a:pt x="109925" y="675"/>
                  </a:lnTo>
                  <a:lnTo>
                    <a:pt x="113301" y="540"/>
                  </a:lnTo>
                  <a:lnTo>
                    <a:pt x="114517" y="540"/>
                  </a:lnTo>
                  <a:lnTo>
                    <a:pt x="113301" y="405"/>
                  </a:lnTo>
                  <a:lnTo>
                    <a:pt x="109925" y="270"/>
                  </a:lnTo>
                  <a:lnTo>
                    <a:pt x="97637" y="135"/>
                  </a:lnTo>
                  <a:lnTo>
                    <a:pt x="57259"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827" name="Google Shape;2827;p26"/>
          <p:cNvSpPr/>
          <p:nvPr/>
        </p:nvSpPr>
        <p:spPr>
          <a:xfrm flipH="1">
            <a:off x="622743" y="5835135"/>
            <a:ext cx="4615557" cy="1016827"/>
          </a:xfrm>
          <a:custGeom>
            <a:avLst/>
            <a:gdLst/>
            <a:ahLst/>
            <a:cxnLst/>
            <a:rect l="l" t="t" r="r" b="b"/>
            <a:pathLst>
              <a:path w="183254" h="30655" extrusionOk="0">
                <a:moveTo>
                  <a:pt x="183254" y="0"/>
                </a:moveTo>
                <a:lnTo>
                  <a:pt x="179742" y="540"/>
                </a:lnTo>
                <a:lnTo>
                  <a:pt x="171640" y="1891"/>
                </a:lnTo>
                <a:lnTo>
                  <a:pt x="161782" y="3376"/>
                </a:lnTo>
                <a:lnTo>
                  <a:pt x="157325" y="3916"/>
                </a:lnTo>
                <a:lnTo>
                  <a:pt x="153679" y="4187"/>
                </a:lnTo>
                <a:lnTo>
                  <a:pt x="148142" y="4322"/>
                </a:lnTo>
                <a:lnTo>
                  <a:pt x="143416" y="4187"/>
                </a:lnTo>
                <a:lnTo>
                  <a:pt x="138690" y="4051"/>
                </a:lnTo>
                <a:lnTo>
                  <a:pt x="133153" y="3781"/>
                </a:lnTo>
                <a:lnTo>
                  <a:pt x="128426" y="3646"/>
                </a:lnTo>
                <a:lnTo>
                  <a:pt x="125996" y="3646"/>
                </a:lnTo>
                <a:lnTo>
                  <a:pt x="124510" y="3916"/>
                </a:lnTo>
                <a:lnTo>
                  <a:pt x="122349" y="4187"/>
                </a:lnTo>
                <a:lnTo>
                  <a:pt x="120999" y="4187"/>
                </a:lnTo>
                <a:lnTo>
                  <a:pt x="119784" y="4051"/>
                </a:lnTo>
                <a:lnTo>
                  <a:pt x="117218" y="3511"/>
                </a:lnTo>
                <a:lnTo>
                  <a:pt x="115867" y="3241"/>
                </a:lnTo>
                <a:lnTo>
                  <a:pt x="114382" y="2971"/>
                </a:lnTo>
                <a:lnTo>
                  <a:pt x="112761" y="2971"/>
                </a:lnTo>
                <a:lnTo>
                  <a:pt x="110871" y="3106"/>
                </a:lnTo>
                <a:lnTo>
                  <a:pt x="107495" y="3511"/>
                </a:lnTo>
                <a:lnTo>
                  <a:pt x="105604" y="3781"/>
                </a:lnTo>
                <a:lnTo>
                  <a:pt x="104389" y="4187"/>
                </a:lnTo>
                <a:lnTo>
                  <a:pt x="101553" y="4592"/>
                </a:lnTo>
                <a:lnTo>
                  <a:pt x="96421" y="5132"/>
                </a:lnTo>
                <a:lnTo>
                  <a:pt x="95476" y="5267"/>
                </a:lnTo>
                <a:lnTo>
                  <a:pt x="94125" y="5267"/>
                </a:lnTo>
                <a:lnTo>
                  <a:pt x="92505" y="5132"/>
                </a:lnTo>
                <a:lnTo>
                  <a:pt x="91695" y="5132"/>
                </a:lnTo>
                <a:lnTo>
                  <a:pt x="91019" y="5267"/>
                </a:lnTo>
                <a:lnTo>
                  <a:pt x="90209" y="5537"/>
                </a:lnTo>
                <a:lnTo>
                  <a:pt x="89804" y="5672"/>
                </a:lnTo>
                <a:lnTo>
                  <a:pt x="89264" y="5807"/>
                </a:lnTo>
                <a:lnTo>
                  <a:pt x="88454" y="5807"/>
                </a:lnTo>
                <a:lnTo>
                  <a:pt x="87373" y="5672"/>
                </a:lnTo>
                <a:lnTo>
                  <a:pt x="85888" y="5537"/>
                </a:lnTo>
                <a:lnTo>
                  <a:pt x="84132" y="5537"/>
                </a:lnTo>
                <a:lnTo>
                  <a:pt x="81972" y="5672"/>
                </a:lnTo>
                <a:lnTo>
                  <a:pt x="79811" y="5942"/>
                </a:lnTo>
                <a:lnTo>
                  <a:pt x="77515" y="6212"/>
                </a:lnTo>
                <a:lnTo>
                  <a:pt x="75490" y="6617"/>
                </a:lnTo>
                <a:lnTo>
                  <a:pt x="73464" y="7157"/>
                </a:lnTo>
                <a:lnTo>
                  <a:pt x="71978" y="7698"/>
                </a:lnTo>
                <a:lnTo>
                  <a:pt x="70763" y="8103"/>
                </a:lnTo>
                <a:lnTo>
                  <a:pt x="69953" y="8373"/>
                </a:lnTo>
                <a:lnTo>
                  <a:pt x="69413" y="8238"/>
                </a:lnTo>
                <a:lnTo>
                  <a:pt x="69008" y="8103"/>
                </a:lnTo>
                <a:lnTo>
                  <a:pt x="68467" y="7698"/>
                </a:lnTo>
                <a:lnTo>
                  <a:pt x="67657" y="7698"/>
                </a:lnTo>
                <a:lnTo>
                  <a:pt x="67252" y="7833"/>
                </a:lnTo>
                <a:lnTo>
                  <a:pt x="66712" y="7833"/>
                </a:lnTo>
                <a:lnTo>
                  <a:pt x="65496" y="7428"/>
                </a:lnTo>
                <a:lnTo>
                  <a:pt x="63201" y="6752"/>
                </a:lnTo>
                <a:lnTo>
                  <a:pt x="59555" y="5672"/>
                </a:lnTo>
                <a:lnTo>
                  <a:pt x="57394" y="5267"/>
                </a:lnTo>
                <a:lnTo>
                  <a:pt x="55908" y="5132"/>
                </a:lnTo>
                <a:lnTo>
                  <a:pt x="54828" y="5132"/>
                </a:lnTo>
                <a:lnTo>
                  <a:pt x="54018" y="5402"/>
                </a:lnTo>
                <a:lnTo>
                  <a:pt x="53208" y="5537"/>
                </a:lnTo>
                <a:lnTo>
                  <a:pt x="51317" y="5537"/>
                </a:lnTo>
                <a:lnTo>
                  <a:pt x="49967" y="5132"/>
                </a:lnTo>
                <a:lnTo>
                  <a:pt x="47806" y="4457"/>
                </a:lnTo>
                <a:lnTo>
                  <a:pt x="47266" y="4187"/>
                </a:lnTo>
                <a:lnTo>
                  <a:pt x="33221" y="4187"/>
                </a:lnTo>
                <a:lnTo>
                  <a:pt x="31466" y="4051"/>
                </a:lnTo>
                <a:lnTo>
                  <a:pt x="30655" y="4187"/>
                </a:lnTo>
                <a:lnTo>
                  <a:pt x="29170" y="4187"/>
                </a:lnTo>
                <a:lnTo>
                  <a:pt x="26739" y="4051"/>
                </a:lnTo>
                <a:lnTo>
                  <a:pt x="25524" y="4187"/>
                </a:lnTo>
                <a:lnTo>
                  <a:pt x="22823" y="3646"/>
                </a:lnTo>
                <a:lnTo>
                  <a:pt x="20527" y="3241"/>
                </a:lnTo>
                <a:lnTo>
                  <a:pt x="18637" y="3106"/>
                </a:lnTo>
                <a:lnTo>
                  <a:pt x="17421" y="2971"/>
                </a:lnTo>
                <a:lnTo>
                  <a:pt x="16476" y="2836"/>
                </a:lnTo>
                <a:lnTo>
                  <a:pt x="15396" y="2701"/>
                </a:lnTo>
                <a:lnTo>
                  <a:pt x="14180" y="3106"/>
                </a:lnTo>
                <a:lnTo>
                  <a:pt x="13235" y="3241"/>
                </a:lnTo>
                <a:lnTo>
                  <a:pt x="11885" y="3376"/>
                </a:lnTo>
                <a:lnTo>
                  <a:pt x="8509" y="3646"/>
                </a:lnTo>
                <a:lnTo>
                  <a:pt x="4727" y="3781"/>
                </a:lnTo>
                <a:lnTo>
                  <a:pt x="1216" y="4187"/>
                </a:lnTo>
                <a:lnTo>
                  <a:pt x="1" y="30655"/>
                </a:lnTo>
                <a:lnTo>
                  <a:pt x="183254" y="30655"/>
                </a:lnTo>
                <a:lnTo>
                  <a:pt x="183254"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26"/>
          <p:cNvSpPr/>
          <p:nvPr/>
        </p:nvSpPr>
        <p:spPr>
          <a:xfrm flipH="1">
            <a:off x="-609585" y="5252403"/>
            <a:ext cx="4055885" cy="1678397"/>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26"/>
          <p:cNvSpPr/>
          <p:nvPr/>
        </p:nvSpPr>
        <p:spPr>
          <a:xfrm flipH="1">
            <a:off x="5262400" y="0"/>
            <a:ext cx="6888400" cy="68580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26"/>
          <p:cNvSpPr/>
          <p:nvPr/>
        </p:nvSpPr>
        <p:spPr>
          <a:xfrm flipH="1">
            <a:off x="-1727200" y="-23867"/>
            <a:ext cx="1686000" cy="69548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26"/>
          <p:cNvSpPr txBox="1">
            <a:spLocks noGrp="1"/>
          </p:cNvSpPr>
          <p:nvPr>
            <p:ph type="subTitle" idx="1"/>
          </p:nvPr>
        </p:nvSpPr>
        <p:spPr>
          <a:xfrm>
            <a:off x="6082800" y="2904548"/>
            <a:ext cx="4141200" cy="5280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832" name="Google Shape;2832;p26"/>
          <p:cNvSpPr txBox="1">
            <a:spLocks noGrp="1"/>
          </p:cNvSpPr>
          <p:nvPr>
            <p:ph type="title"/>
          </p:nvPr>
        </p:nvSpPr>
        <p:spPr>
          <a:xfrm>
            <a:off x="6096000" y="1056700"/>
            <a:ext cx="4303600" cy="1121600"/>
          </a:xfrm>
          <a:prstGeom prst="rect">
            <a:avLst/>
          </a:prstGeom>
        </p:spPr>
        <p:txBody>
          <a:bodyPr spcFirstLastPara="1" wrap="square" lIns="91425" tIns="91425" rIns="91425" bIns="91425" anchor="t" anchorCtr="0">
            <a:noAutofit/>
          </a:bodyPr>
          <a:lstStyle>
            <a:lvl1pPr lvl="0">
              <a:spcBef>
                <a:spcPts val="0"/>
              </a:spcBef>
              <a:spcAft>
                <a:spcPts val="0"/>
              </a:spcAft>
              <a:buSzPts val="5200"/>
              <a:buNone/>
              <a:defRPr sz="6933"/>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833" name="Google Shape;2833;p26"/>
          <p:cNvSpPr txBox="1"/>
          <p:nvPr/>
        </p:nvSpPr>
        <p:spPr>
          <a:xfrm>
            <a:off x="6082800" y="4636367"/>
            <a:ext cx="4853200" cy="1016800"/>
          </a:xfrm>
          <a:prstGeom prst="rect">
            <a:avLst/>
          </a:prstGeom>
          <a:noFill/>
          <a:ln>
            <a:noFill/>
          </a:ln>
        </p:spPr>
        <p:txBody>
          <a:bodyPr spcFirstLastPara="1" wrap="square" lIns="121900" tIns="121900" rIns="121900" bIns="121900" anchor="t" anchorCtr="0">
            <a:noAutofit/>
          </a:bodyPr>
          <a:lstStyle/>
          <a:p>
            <a:pPr>
              <a:spcBef>
                <a:spcPts val="400"/>
              </a:spcBef>
              <a:buClr>
                <a:srgbClr val="000000"/>
              </a:buClr>
              <a:buFont typeface="Arial"/>
              <a:buNone/>
            </a:pPr>
            <a:r>
              <a:rPr lang="en" sz="1600" kern="0">
                <a:solidFill>
                  <a:srgbClr val="000000"/>
                </a:solidFill>
                <a:latin typeface="Roboto"/>
                <a:ea typeface="Roboto"/>
                <a:cs typeface="Roboto"/>
                <a:sym typeface="Roboto"/>
              </a:rPr>
              <a:t>CREDITS: This presentation template was created by </a:t>
            </a:r>
            <a:r>
              <a:rPr lang="en" sz="1600" b="1" kern="0">
                <a:solidFill>
                  <a:srgbClr val="000000"/>
                </a:solidFill>
                <a:uFill>
                  <a:noFill/>
                </a:uFill>
                <a:latin typeface="Roboto"/>
                <a:ea typeface="Roboto"/>
                <a:cs typeface="Roboto"/>
                <a:sym typeface="Roboto"/>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600" kern="0">
                <a:solidFill>
                  <a:srgbClr val="000000"/>
                </a:solidFill>
                <a:latin typeface="Roboto"/>
                <a:ea typeface="Roboto"/>
                <a:cs typeface="Roboto"/>
                <a:sym typeface="Roboto"/>
              </a:rPr>
              <a:t>, including icons by </a:t>
            </a:r>
            <a:r>
              <a:rPr lang="en" sz="1600" b="1" kern="0">
                <a:solidFill>
                  <a:srgbClr val="000000"/>
                </a:solidFill>
                <a:uFill>
                  <a:noFill/>
                </a:uFill>
                <a:latin typeface="Roboto"/>
                <a:ea typeface="Roboto"/>
                <a:cs typeface="Roboto"/>
                <a:sym typeface="Roboto"/>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600" kern="0">
                <a:solidFill>
                  <a:srgbClr val="000000"/>
                </a:solidFill>
                <a:latin typeface="Roboto"/>
                <a:ea typeface="Roboto"/>
                <a:cs typeface="Roboto"/>
                <a:sym typeface="Roboto"/>
              </a:rPr>
              <a:t>, and infographics &amp; images by </a:t>
            </a:r>
            <a:r>
              <a:rPr lang="en" sz="1600" b="1" kern="0">
                <a:solidFill>
                  <a:srgbClr val="000000"/>
                </a:solidFill>
                <a:uFill>
                  <a:noFill/>
                </a:uFill>
                <a:latin typeface="Roboto"/>
                <a:ea typeface="Roboto"/>
                <a:cs typeface="Roboto"/>
                <a:sym typeface="Roboto"/>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endParaRPr sz="1600" kern="0">
              <a:solidFill>
                <a:srgbClr val="000000"/>
              </a:solidFill>
              <a:latin typeface="Roboto"/>
              <a:ea typeface="Roboto"/>
              <a:cs typeface="Roboto"/>
              <a:sym typeface="Roboto"/>
            </a:endParaRPr>
          </a:p>
          <a:p>
            <a:pPr>
              <a:spcBef>
                <a:spcPts val="400"/>
              </a:spcBef>
              <a:buClr>
                <a:srgbClr val="000000"/>
              </a:buClr>
              <a:buFont typeface="Arial"/>
              <a:buNone/>
            </a:pPr>
            <a:endParaRPr sz="1600" kern="0">
              <a:solidFill>
                <a:srgbClr val="000000"/>
              </a:solidFill>
              <a:latin typeface="Roboto"/>
              <a:ea typeface="Roboto"/>
              <a:cs typeface="Roboto"/>
              <a:sym typeface="Roboto"/>
            </a:endParaRPr>
          </a:p>
        </p:txBody>
      </p:sp>
      <p:sp>
        <p:nvSpPr>
          <p:cNvPr id="2834" name="Google Shape;2834;p26"/>
          <p:cNvSpPr txBox="1">
            <a:spLocks noGrp="1"/>
          </p:cNvSpPr>
          <p:nvPr>
            <p:ph type="subTitle" idx="2"/>
          </p:nvPr>
        </p:nvSpPr>
        <p:spPr>
          <a:xfrm>
            <a:off x="6082800" y="3553500"/>
            <a:ext cx="4141200" cy="1194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835" name="Google Shape;2835;p26"/>
          <p:cNvSpPr txBox="1">
            <a:spLocks noGrp="1"/>
          </p:cNvSpPr>
          <p:nvPr>
            <p:ph type="subTitle" idx="3"/>
          </p:nvPr>
        </p:nvSpPr>
        <p:spPr>
          <a:xfrm>
            <a:off x="6082800" y="5666033"/>
            <a:ext cx="4141200" cy="466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98522863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836"/>
        <p:cNvGrpSpPr/>
        <p:nvPr/>
      </p:nvGrpSpPr>
      <p:grpSpPr>
        <a:xfrm>
          <a:off x="0" y="0"/>
          <a:ext cx="0" cy="0"/>
          <a:chOff x="0" y="0"/>
          <a:chExt cx="0" cy="0"/>
        </a:xfrm>
      </p:grpSpPr>
      <p:sp>
        <p:nvSpPr>
          <p:cNvPr id="2837" name="Google Shape;2837;p27"/>
          <p:cNvSpPr txBox="1">
            <a:spLocks noGrp="1"/>
          </p:cNvSpPr>
          <p:nvPr>
            <p:ph type="title"/>
          </p:nvPr>
        </p:nvSpPr>
        <p:spPr>
          <a:xfrm>
            <a:off x="4584200" y="3048000"/>
            <a:ext cx="3607200" cy="5000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838" name="Google Shape;2838;p27"/>
          <p:cNvSpPr/>
          <p:nvPr/>
        </p:nvSpPr>
        <p:spPr>
          <a:xfrm>
            <a:off x="9374800"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839" name="Google Shape;2839;p27"/>
          <p:cNvGrpSpPr/>
          <p:nvPr/>
        </p:nvGrpSpPr>
        <p:grpSpPr>
          <a:xfrm>
            <a:off x="9374801" y="487170"/>
            <a:ext cx="6809735" cy="5253444"/>
            <a:chOff x="0" y="366825"/>
            <a:chExt cx="4986625" cy="3906100"/>
          </a:xfrm>
        </p:grpSpPr>
        <p:sp>
          <p:nvSpPr>
            <p:cNvPr id="2840" name="Google Shape;2840;p27"/>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27"/>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27"/>
            <p:cNvSpPr/>
            <p:nvPr/>
          </p:nvSpPr>
          <p:spPr>
            <a:xfrm flipH="1">
              <a:off x="985250" y="665822"/>
              <a:ext cx="663622" cy="962435"/>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843" name="Google Shape;2843;p27"/>
          <p:cNvSpPr/>
          <p:nvPr/>
        </p:nvSpPr>
        <p:spPr>
          <a:xfrm flipH="1">
            <a:off x="9374797" y="34051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27"/>
          <p:cNvSpPr/>
          <p:nvPr/>
        </p:nvSpPr>
        <p:spPr>
          <a:xfrm flipH="1">
            <a:off x="9387629" y="4323900"/>
            <a:ext cx="6809735"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845" name="Google Shape;2845;p27"/>
          <p:cNvGrpSpPr/>
          <p:nvPr/>
        </p:nvGrpSpPr>
        <p:grpSpPr>
          <a:xfrm flipH="1">
            <a:off x="804800" y="1547947"/>
            <a:ext cx="1308347" cy="569588"/>
            <a:chOff x="717275" y="488800"/>
            <a:chExt cx="415700" cy="180975"/>
          </a:xfrm>
        </p:grpSpPr>
        <p:sp>
          <p:nvSpPr>
            <p:cNvPr id="2846" name="Google Shape;2846;p2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2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2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2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2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851" name="Google Shape;2851;p27"/>
          <p:cNvGrpSpPr/>
          <p:nvPr/>
        </p:nvGrpSpPr>
        <p:grpSpPr>
          <a:xfrm flipH="1">
            <a:off x="9273800" y="361947"/>
            <a:ext cx="1308347" cy="569588"/>
            <a:chOff x="717275" y="488800"/>
            <a:chExt cx="415700" cy="180975"/>
          </a:xfrm>
        </p:grpSpPr>
        <p:sp>
          <p:nvSpPr>
            <p:cNvPr id="2852" name="Google Shape;2852;p2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2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2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2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2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857" name="Google Shape;2857;p27"/>
          <p:cNvGrpSpPr/>
          <p:nvPr/>
        </p:nvGrpSpPr>
        <p:grpSpPr>
          <a:xfrm flipH="1">
            <a:off x="9741201" y="1302485"/>
            <a:ext cx="798967" cy="6693567"/>
            <a:chOff x="153175" y="308325"/>
            <a:chExt cx="599225" cy="5020175"/>
          </a:xfrm>
        </p:grpSpPr>
        <p:sp>
          <p:nvSpPr>
            <p:cNvPr id="2858" name="Google Shape;2858;p27"/>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27"/>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27"/>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27"/>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27"/>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27"/>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27"/>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27"/>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27"/>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27"/>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27"/>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27"/>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27"/>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27"/>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27"/>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27"/>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27"/>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27"/>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27"/>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27"/>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27"/>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27"/>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27"/>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1" name="Google Shape;2881;p27"/>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2" name="Google Shape;2882;p27"/>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3" name="Google Shape;2883;p27"/>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4" name="Google Shape;2884;p27"/>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5" name="Google Shape;2885;p27"/>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27"/>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27"/>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27"/>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27"/>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27"/>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27"/>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27"/>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27"/>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27"/>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27"/>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27"/>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27"/>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27"/>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27"/>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27"/>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27"/>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27"/>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27"/>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4" name="Google Shape;2904;p27"/>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27"/>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6" name="Google Shape;2906;p27"/>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7" name="Google Shape;2907;p27"/>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8" name="Google Shape;2908;p27"/>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9" name="Google Shape;2909;p27"/>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27"/>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27"/>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27"/>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27"/>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27"/>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27"/>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27"/>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27"/>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27"/>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27"/>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27"/>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27"/>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27"/>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27"/>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27"/>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27"/>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27"/>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27"/>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27"/>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27"/>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27"/>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27"/>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27"/>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27"/>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27"/>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27"/>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27"/>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27"/>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27"/>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27"/>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27"/>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27"/>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27"/>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27"/>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27"/>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27"/>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27"/>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27"/>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27"/>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27"/>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27"/>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27"/>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27"/>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27"/>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27"/>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27"/>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27"/>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27"/>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27"/>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27"/>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27"/>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27"/>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27"/>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3" name="Google Shape;2963;p27"/>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4" name="Google Shape;2964;p27"/>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27"/>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27"/>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27"/>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27"/>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27"/>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27"/>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27"/>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27"/>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27"/>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27"/>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27"/>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27"/>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27"/>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27"/>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27"/>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27"/>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27"/>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82" name="Google Shape;2982;p27"/>
          <p:cNvSpPr txBox="1">
            <a:spLocks noGrp="1"/>
          </p:cNvSpPr>
          <p:nvPr>
            <p:ph type="subTitle" idx="1"/>
          </p:nvPr>
        </p:nvSpPr>
        <p:spPr>
          <a:xfrm>
            <a:off x="4584200" y="3511292"/>
            <a:ext cx="3607200" cy="13532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367462136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983"/>
        <p:cNvGrpSpPr/>
        <p:nvPr/>
      </p:nvGrpSpPr>
      <p:grpSpPr>
        <a:xfrm>
          <a:off x="0" y="0"/>
          <a:ext cx="0" cy="0"/>
          <a:chOff x="0" y="0"/>
          <a:chExt cx="0" cy="0"/>
        </a:xfrm>
      </p:grpSpPr>
      <p:sp>
        <p:nvSpPr>
          <p:cNvPr id="2984" name="Google Shape;2984;p28"/>
          <p:cNvSpPr/>
          <p:nvPr/>
        </p:nvSpPr>
        <p:spPr>
          <a:xfrm>
            <a:off x="6131100" y="4134934"/>
            <a:ext cx="2313467" cy="2711100"/>
          </a:xfrm>
          <a:custGeom>
            <a:avLst/>
            <a:gdLst/>
            <a:ahLst/>
            <a:cxnLst/>
            <a:rect l="l" t="t" r="r" b="b"/>
            <a:pathLst>
              <a:path w="69404" h="81333" extrusionOk="0">
                <a:moveTo>
                  <a:pt x="13013" y="0"/>
                </a:moveTo>
                <a:lnTo>
                  <a:pt x="31268" y="9037"/>
                </a:lnTo>
                <a:lnTo>
                  <a:pt x="47354" y="19158"/>
                </a:lnTo>
                <a:lnTo>
                  <a:pt x="68862" y="31810"/>
                </a:lnTo>
                <a:lnTo>
                  <a:pt x="69404" y="81333"/>
                </a:lnTo>
                <a:lnTo>
                  <a:pt x="0" y="81152"/>
                </a:lnTo>
              </a:path>
            </a:pathLst>
          </a:custGeom>
          <a:solidFill>
            <a:schemeClr val="accent2"/>
          </a:solidFill>
          <a:ln>
            <a:noFill/>
          </a:ln>
        </p:spPr>
      </p:sp>
      <p:grpSp>
        <p:nvGrpSpPr>
          <p:cNvPr id="2985" name="Google Shape;2985;p28"/>
          <p:cNvGrpSpPr/>
          <p:nvPr/>
        </p:nvGrpSpPr>
        <p:grpSpPr>
          <a:xfrm>
            <a:off x="-5" y="738470"/>
            <a:ext cx="6809735" cy="5253444"/>
            <a:chOff x="0" y="215739"/>
            <a:chExt cx="4986625" cy="3906100"/>
          </a:xfrm>
        </p:grpSpPr>
        <p:sp>
          <p:nvSpPr>
            <p:cNvPr id="2986" name="Google Shape;2986;p28"/>
            <p:cNvSpPr/>
            <p:nvPr/>
          </p:nvSpPr>
          <p:spPr>
            <a:xfrm flipH="1">
              <a:off x="0" y="265164"/>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28"/>
            <p:cNvSpPr/>
            <p:nvPr/>
          </p:nvSpPr>
          <p:spPr>
            <a:xfrm flipH="1">
              <a:off x="63475" y="215739"/>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28"/>
            <p:cNvSpPr/>
            <p:nvPr/>
          </p:nvSpPr>
          <p:spPr>
            <a:xfrm flipH="1">
              <a:off x="900275" y="489164"/>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89" name="Google Shape;2989;p28"/>
          <p:cNvSpPr/>
          <p:nvPr/>
        </p:nvSpPr>
        <p:spPr>
          <a:xfrm flipH="1">
            <a:off x="-492595" y="3977889"/>
            <a:ext cx="6648833"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28"/>
          <p:cNvSpPr/>
          <p:nvPr/>
        </p:nvSpPr>
        <p:spPr>
          <a:xfrm>
            <a:off x="4427279" y="693422"/>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28"/>
          <p:cNvSpPr/>
          <p:nvPr/>
        </p:nvSpPr>
        <p:spPr>
          <a:xfrm>
            <a:off x="5508529" y="3977889"/>
            <a:ext cx="6809735"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992" name="Google Shape;2992;p28"/>
          <p:cNvGrpSpPr/>
          <p:nvPr/>
        </p:nvGrpSpPr>
        <p:grpSpPr>
          <a:xfrm flipH="1">
            <a:off x="9304949" y="1913381"/>
            <a:ext cx="1308347" cy="569588"/>
            <a:chOff x="717275" y="488800"/>
            <a:chExt cx="415700" cy="180975"/>
          </a:xfrm>
        </p:grpSpPr>
        <p:sp>
          <p:nvSpPr>
            <p:cNvPr id="2993" name="Google Shape;2993;p2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2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2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2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2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998" name="Google Shape;2998;p28"/>
          <p:cNvGrpSpPr/>
          <p:nvPr/>
        </p:nvGrpSpPr>
        <p:grpSpPr>
          <a:xfrm>
            <a:off x="-275366" y="3768484"/>
            <a:ext cx="1112767" cy="3095733"/>
            <a:chOff x="2197275" y="2773725"/>
            <a:chExt cx="834575" cy="2321800"/>
          </a:xfrm>
        </p:grpSpPr>
        <p:grpSp>
          <p:nvGrpSpPr>
            <p:cNvPr id="2999" name="Google Shape;2999;p28"/>
            <p:cNvGrpSpPr/>
            <p:nvPr/>
          </p:nvGrpSpPr>
          <p:grpSpPr>
            <a:xfrm>
              <a:off x="2197275" y="2773725"/>
              <a:ext cx="834575" cy="2321800"/>
              <a:chOff x="2197275" y="2773725"/>
              <a:chExt cx="834575" cy="2321800"/>
            </a:xfrm>
          </p:grpSpPr>
          <p:grpSp>
            <p:nvGrpSpPr>
              <p:cNvPr id="3000" name="Google Shape;3000;p28"/>
              <p:cNvGrpSpPr/>
              <p:nvPr/>
            </p:nvGrpSpPr>
            <p:grpSpPr>
              <a:xfrm>
                <a:off x="2197275" y="2773725"/>
                <a:ext cx="834575" cy="2321800"/>
                <a:chOff x="1972300" y="2773725"/>
                <a:chExt cx="834575" cy="2321800"/>
              </a:xfrm>
            </p:grpSpPr>
            <p:sp>
              <p:nvSpPr>
                <p:cNvPr id="3001" name="Google Shape;3001;p28"/>
                <p:cNvSpPr/>
                <p:nvPr/>
              </p:nvSpPr>
              <p:spPr>
                <a:xfrm flipH="1">
                  <a:off x="1972300" y="2773725"/>
                  <a:ext cx="834575" cy="2321800"/>
                </a:xfrm>
                <a:custGeom>
                  <a:avLst/>
                  <a:gdLst/>
                  <a:ahLst/>
                  <a:cxnLst/>
                  <a:rect l="l" t="t" r="r" b="b"/>
                  <a:pathLst>
                    <a:path w="33383" h="92872" extrusionOk="0">
                      <a:moveTo>
                        <a:pt x="0" y="0"/>
                      </a:moveTo>
                      <a:lnTo>
                        <a:pt x="0" y="92871"/>
                      </a:lnTo>
                      <a:lnTo>
                        <a:pt x="33383" y="92871"/>
                      </a:lnTo>
                      <a:lnTo>
                        <a:pt x="33383"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28"/>
                <p:cNvSpPr/>
                <p:nvPr/>
              </p:nvSpPr>
              <p:spPr>
                <a:xfrm flipH="1">
                  <a:off x="1989850" y="2785700"/>
                  <a:ext cx="799475" cy="2297850"/>
                </a:xfrm>
                <a:custGeom>
                  <a:avLst/>
                  <a:gdLst/>
                  <a:ahLst/>
                  <a:cxnLst/>
                  <a:rect l="l" t="t" r="r" b="b"/>
                  <a:pathLst>
                    <a:path w="31979" h="91914" extrusionOk="0">
                      <a:moveTo>
                        <a:pt x="0" y="0"/>
                      </a:moveTo>
                      <a:lnTo>
                        <a:pt x="0" y="91914"/>
                      </a:lnTo>
                      <a:lnTo>
                        <a:pt x="31978" y="91914"/>
                      </a:lnTo>
                      <a:lnTo>
                        <a:pt x="31978"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28"/>
                <p:cNvSpPr/>
                <p:nvPr/>
              </p:nvSpPr>
              <p:spPr>
                <a:xfrm flipH="1">
                  <a:off x="26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28"/>
                <p:cNvSpPr/>
                <p:nvPr/>
              </p:nvSpPr>
              <p:spPr>
                <a:xfrm flipH="1">
                  <a:off x="25571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28"/>
                <p:cNvSpPr/>
                <p:nvPr/>
              </p:nvSpPr>
              <p:spPr>
                <a:xfrm flipH="1">
                  <a:off x="23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28"/>
                <p:cNvSpPr/>
                <p:nvPr/>
              </p:nvSpPr>
              <p:spPr>
                <a:xfrm flipH="1">
                  <a:off x="2699950" y="2800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28"/>
                <p:cNvSpPr/>
                <p:nvPr/>
              </p:nvSpPr>
              <p:spPr>
                <a:xfrm flipH="1">
                  <a:off x="2699950" y="2843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28"/>
                <p:cNvSpPr/>
                <p:nvPr/>
              </p:nvSpPr>
              <p:spPr>
                <a:xfrm flipH="1">
                  <a:off x="2699950" y="2887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28"/>
                <p:cNvSpPr/>
                <p:nvPr/>
              </p:nvSpPr>
              <p:spPr>
                <a:xfrm flipH="1">
                  <a:off x="2699950" y="2975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28"/>
                <p:cNvSpPr/>
                <p:nvPr/>
              </p:nvSpPr>
              <p:spPr>
                <a:xfrm flipH="1">
                  <a:off x="2699950" y="3019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28"/>
                <p:cNvSpPr/>
                <p:nvPr/>
              </p:nvSpPr>
              <p:spPr>
                <a:xfrm flipH="1">
                  <a:off x="2699950" y="3063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28"/>
                <p:cNvSpPr/>
                <p:nvPr/>
              </p:nvSpPr>
              <p:spPr>
                <a:xfrm flipH="1">
                  <a:off x="2699950" y="3107225"/>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28"/>
                <p:cNvSpPr/>
                <p:nvPr/>
              </p:nvSpPr>
              <p:spPr>
                <a:xfrm flipH="1">
                  <a:off x="2699950" y="3151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28"/>
                <p:cNvSpPr/>
                <p:nvPr/>
              </p:nvSpPr>
              <p:spPr>
                <a:xfrm flipH="1">
                  <a:off x="2699950" y="3195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28"/>
                <p:cNvSpPr/>
                <p:nvPr/>
              </p:nvSpPr>
              <p:spPr>
                <a:xfrm flipH="1">
                  <a:off x="2699950" y="3282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28"/>
                <p:cNvSpPr/>
                <p:nvPr/>
              </p:nvSpPr>
              <p:spPr>
                <a:xfrm flipH="1">
                  <a:off x="2699950" y="3326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28"/>
                <p:cNvSpPr/>
                <p:nvPr/>
              </p:nvSpPr>
              <p:spPr>
                <a:xfrm flipH="1">
                  <a:off x="2699950" y="3414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28"/>
                <p:cNvSpPr/>
                <p:nvPr/>
              </p:nvSpPr>
              <p:spPr>
                <a:xfrm flipH="1">
                  <a:off x="2699950" y="3458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28"/>
                <p:cNvSpPr/>
                <p:nvPr/>
              </p:nvSpPr>
              <p:spPr>
                <a:xfrm flipH="1">
                  <a:off x="2699950" y="3502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28"/>
                <p:cNvSpPr/>
                <p:nvPr/>
              </p:nvSpPr>
              <p:spPr>
                <a:xfrm flipH="1">
                  <a:off x="2699950" y="3677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28"/>
                <p:cNvSpPr/>
                <p:nvPr/>
              </p:nvSpPr>
              <p:spPr>
                <a:xfrm flipH="1">
                  <a:off x="2699950" y="3721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28"/>
                <p:cNvSpPr/>
                <p:nvPr/>
              </p:nvSpPr>
              <p:spPr>
                <a:xfrm flipH="1">
                  <a:off x="2699950" y="3765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28"/>
                <p:cNvSpPr/>
                <p:nvPr/>
              </p:nvSpPr>
              <p:spPr>
                <a:xfrm flipH="1">
                  <a:off x="2699950" y="3809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28"/>
                <p:cNvSpPr/>
                <p:nvPr/>
              </p:nvSpPr>
              <p:spPr>
                <a:xfrm flipH="1">
                  <a:off x="2699950" y="3897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28"/>
                <p:cNvSpPr/>
                <p:nvPr/>
              </p:nvSpPr>
              <p:spPr>
                <a:xfrm flipH="1">
                  <a:off x="2699950" y="3941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28"/>
                <p:cNvSpPr/>
                <p:nvPr/>
              </p:nvSpPr>
              <p:spPr>
                <a:xfrm flipH="1">
                  <a:off x="2699950" y="3984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28"/>
                <p:cNvSpPr/>
                <p:nvPr/>
              </p:nvSpPr>
              <p:spPr>
                <a:xfrm flipH="1">
                  <a:off x="2699950" y="4116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28"/>
                <p:cNvSpPr/>
                <p:nvPr/>
              </p:nvSpPr>
              <p:spPr>
                <a:xfrm flipH="1">
                  <a:off x="2699950" y="4248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28"/>
                <p:cNvSpPr/>
                <p:nvPr/>
              </p:nvSpPr>
              <p:spPr>
                <a:xfrm flipH="1">
                  <a:off x="2699950" y="4292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28"/>
                <p:cNvSpPr/>
                <p:nvPr/>
              </p:nvSpPr>
              <p:spPr>
                <a:xfrm flipH="1">
                  <a:off x="2699950" y="4335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28"/>
                <p:cNvSpPr/>
                <p:nvPr/>
              </p:nvSpPr>
              <p:spPr>
                <a:xfrm flipH="1">
                  <a:off x="2699950" y="4379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28"/>
                <p:cNvSpPr/>
                <p:nvPr/>
              </p:nvSpPr>
              <p:spPr>
                <a:xfrm flipH="1">
                  <a:off x="2699950" y="4423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28"/>
                <p:cNvSpPr/>
                <p:nvPr/>
              </p:nvSpPr>
              <p:spPr>
                <a:xfrm flipH="1">
                  <a:off x="2699950" y="4467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28"/>
                <p:cNvSpPr/>
                <p:nvPr/>
              </p:nvSpPr>
              <p:spPr>
                <a:xfrm flipH="1">
                  <a:off x="2699950" y="4555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28"/>
                <p:cNvSpPr/>
                <p:nvPr/>
              </p:nvSpPr>
              <p:spPr>
                <a:xfrm flipH="1">
                  <a:off x="2699950" y="4599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28"/>
                <p:cNvSpPr/>
                <p:nvPr/>
              </p:nvSpPr>
              <p:spPr>
                <a:xfrm flipH="1">
                  <a:off x="2699950" y="4643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28"/>
                <p:cNvSpPr/>
                <p:nvPr/>
              </p:nvSpPr>
              <p:spPr>
                <a:xfrm flipH="1">
                  <a:off x="2699950" y="4730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28"/>
                <p:cNvSpPr/>
                <p:nvPr/>
              </p:nvSpPr>
              <p:spPr>
                <a:xfrm flipH="1">
                  <a:off x="2699950" y="4774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28"/>
                <p:cNvSpPr/>
                <p:nvPr/>
              </p:nvSpPr>
              <p:spPr>
                <a:xfrm flipH="1">
                  <a:off x="2699950" y="4862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28"/>
                <p:cNvSpPr/>
                <p:nvPr/>
              </p:nvSpPr>
              <p:spPr>
                <a:xfrm flipH="1">
                  <a:off x="2699950" y="4906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28"/>
                <p:cNvSpPr/>
                <p:nvPr/>
              </p:nvSpPr>
              <p:spPr>
                <a:xfrm flipH="1">
                  <a:off x="2699950" y="4950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28"/>
                <p:cNvSpPr/>
                <p:nvPr/>
              </p:nvSpPr>
              <p:spPr>
                <a:xfrm flipH="1">
                  <a:off x="2699950" y="4994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28"/>
                <p:cNvSpPr/>
                <p:nvPr/>
              </p:nvSpPr>
              <p:spPr>
                <a:xfrm flipH="1">
                  <a:off x="2699950" y="5038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28"/>
                <p:cNvSpPr/>
                <p:nvPr/>
              </p:nvSpPr>
              <p:spPr>
                <a:xfrm flipH="1">
                  <a:off x="2584250" y="2843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28"/>
                <p:cNvSpPr/>
                <p:nvPr/>
              </p:nvSpPr>
              <p:spPr>
                <a:xfrm flipH="1">
                  <a:off x="2584250" y="2887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28"/>
                <p:cNvSpPr/>
                <p:nvPr/>
              </p:nvSpPr>
              <p:spPr>
                <a:xfrm flipH="1">
                  <a:off x="2584250" y="2931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28"/>
                <p:cNvSpPr/>
                <p:nvPr/>
              </p:nvSpPr>
              <p:spPr>
                <a:xfrm flipH="1">
                  <a:off x="2584250" y="2975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28"/>
                <p:cNvSpPr/>
                <p:nvPr/>
              </p:nvSpPr>
              <p:spPr>
                <a:xfrm flipH="1">
                  <a:off x="2584250" y="3019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28"/>
                <p:cNvSpPr/>
                <p:nvPr/>
              </p:nvSpPr>
              <p:spPr>
                <a:xfrm flipH="1">
                  <a:off x="2584250" y="3063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28"/>
                <p:cNvSpPr/>
                <p:nvPr/>
              </p:nvSpPr>
              <p:spPr>
                <a:xfrm flipH="1">
                  <a:off x="2584250" y="3151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28"/>
                <p:cNvSpPr/>
                <p:nvPr/>
              </p:nvSpPr>
              <p:spPr>
                <a:xfrm flipH="1">
                  <a:off x="2584250" y="3238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28"/>
                <p:cNvSpPr/>
                <p:nvPr/>
              </p:nvSpPr>
              <p:spPr>
                <a:xfrm flipH="1">
                  <a:off x="2584250" y="3282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28"/>
                <p:cNvSpPr/>
                <p:nvPr/>
              </p:nvSpPr>
              <p:spPr>
                <a:xfrm flipH="1">
                  <a:off x="2584250" y="3326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28"/>
                <p:cNvSpPr/>
                <p:nvPr/>
              </p:nvSpPr>
              <p:spPr>
                <a:xfrm flipH="1">
                  <a:off x="2584250" y="3370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28"/>
                <p:cNvSpPr/>
                <p:nvPr/>
              </p:nvSpPr>
              <p:spPr>
                <a:xfrm flipH="1">
                  <a:off x="2584250" y="3414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28"/>
                <p:cNvSpPr/>
                <p:nvPr/>
              </p:nvSpPr>
              <p:spPr>
                <a:xfrm flipH="1">
                  <a:off x="2584250" y="3502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28"/>
                <p:cNvSpPr/>
                <p:nvPr/>
              </p:nvSpPr>
              <p:spPr>
                <a:xfrm flipH="1">
                  <a:off x="2584250" y="3546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28"/>
                <p:cNvSpPr/>
                <p:nvPr/>
              </p:nvSpPr>
              <p:spPr>
                <a:xfrm flipH="1">
                  <a:off x="2584250" y="3589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28"/>
                <p:cNvSpPr/>
                <p:nvPr/>
              </p:nvSpPr>
              <p:spPr>
                <a:xfrm flipH="1">
                  <a:off x="2584250" y="3633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28"/>
                <p:cNvSpPr/>
                <p:nvPr/>
              </p:nvSpPr>
              <p:spPr>
                <a:xfrm flipH="1">
                  <a:off x="2584250" y="3677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28"/>
                <p:cNvSpPr/>
                <p:nvPr/>
              </p:nvSpPr>
              <p:spPr>
                <a:xfrm flipH="1">
                  <a:off x="2584250" y="3721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28"/>
                <p:cNvSpPr/>
                <p:nvPr/>
              </p:nvSpPr>
              <p:spPr>
                <a:xfrm flipH="1">
                  <a:off x="2584250" y="3809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28"/>
                <p:cNvSpPr/>
                <p:nvPr/>
              </p:nvSpPr>
              <p:spPr>
                <a:xfrm flipH="1">
                  <a:off x="2584250" y="3853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28"/>
                <p:cNvSpPr/>
                <p:nvPr/>
              </p:nvSpPr>
              <p:spPr>
                <a:xfrm flipH="1">
                  <a:off x="2584250" y="3897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28"/>
                <p:cNvSpPr/>
                <p:nvPr/>
              </p:nvSpPr>
              <p:spPr>
                <a:xfrm flipH="1">
                  <a:off x="2584250" y="4028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28"/>
                <p:cNvSpPr/>
                <p:nvPr/>
              </p:nvSpPr>
              <p:spPr>
                <a:xfrm flipH="1">
                  <a:off x="2584250" y="4116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28"/>
                <p:cNvSpPr/>
                <p:nvPr/>
              </p:nvSpPr>
              <p:spPr>
                <a:xfrm flipH="1">
                  <a:off x="2584250" y="4160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28"/>
                <p:cNvSpPr/>
                <p:nvPr/>
              </p:nvSpPr>
              <p:spPr>
                <a:xfrm flipH="1">
                  <a:off x="2584250" y="4204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28"/>
                <p:cNvSpPr/>
                <p:nvPr/>
              </p:nvSpPr>
              <p:spPr>
                <a:xfrm flipH="1">
                  <a:off x="2584250" y="4292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28"/>
                <p:cNvSpPr/>
                <p:nvPr/>
              </p:nvSpPr>
              <p:spPr>
                <a:xfrm flipH="1">
                  <a:off x="2584250" y="4335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28"/>
                <p:cNvSpPr/>
                <p:nvPr/>
              </p:nvSpPr>
              <p:spPr>
                <a:xfrm flipH="1">
                  <a:off x="2584250" y="4379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28"/>
                <p:cNvSpPr/>
                <p:nvPr/>
              </p:nvSpPr>
              <p:spPr>
                <a:xfrm flipH="1">
                  <a:off x="2584250" y="4423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28"/>
                <p:cNvSpPr/>
                <p:nvPr/>
              </p:nvSpPr>
              <p:spPr>
                <a:xfrm flipH="1">
                  <a:off x="2584250" y="4467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28"/>
                <p:cNvSpPr/>
                <p:nvPr/>
              </p:nvSpPr>
              <p:spPr>
                <a:xfrm flipH="1">
                  <a:off x="2584250" y="4511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28"/>
                <p:cNvSpPr/>
                <p:nvPr/>
              </p:nvSpPr>
              <p:spPr>
                <a:xfrm flipH="1">
                  <a:off x="2584250" y="4555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28"/>
                <p:cNvSpPr/>
                <p:nvPr/>
              </p:nvSpPr>
              <p:spPr>
                <a:xfrm flipH="1">
                  <a:off x="2584250" y="4599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28"/>
                <p:cNvSpPr/>
                <p:nvPr/>
              </p:nvSpPr>
              <p:spPr>
                <a:xfrm flipH="1">
                  <a:off x="2584250" y="4643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28"/>
                <p:cNvSpPr/>
                <p:nvPr/>
              </p:nvSpPr>
              <p:spPr>
                <a:xfrm flipH="1">
                  <a:off x="2584250" y="4687000"/>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28"/>
                <p:cNvSpPr/>
                <p:nvPr/>
              </p:nvSpPr>
              <p:spPr>
                <a:xfrm flipH="1">
                  <a:off x="2584250" y="4730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28"/>
                <p:cNvSpPr/>
                <p:nvPr/>
              </p:nvSpPr>
              <p:spPr>
                <a:xfrm flipH="1">
                  <a:off x="2584250" y="4774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28"/>
                <p:cNvSpPr/>
                <p:nvPr/>
              </p:nvSpPr>
              <p:spPr>
                <a:xfrm flipH="1">
                  <a:off x="2584250" y="4818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28"/>
                <p:cNvSpPr/>
                <p:nvPr/>
              </p:nvSpPr>
              <p:spPr>
                <a:xfrm flipH="1">
                  <a:off x="2584250" y="4862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28"/>
                <p:cNvSpPr/>
                <p:nvPr/>
              </p:nvSpPr>
              <p:spPr>
                <a:xfrm flipH="1">
                  <a:off x="2584250" y="4906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28"/>
                <p:cNvSpPr/>
                <p:nvPr/>
              </p:nvSpPr>
              <p:spPr>
                <a:xfrm flipH="1">
                  <a:off x="2584250" y="4950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28"/>
                <p:cNvSpPr/>
                <p:nvPr/>
              </p:nvSpPr>
              <p:spPr>
                <a:xfrm flipH="1">
                  <a:off x="2584250" y="4994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28"/>
                <p:cNvSpPr/>
                <p:nvPr/>
              </p:nvSpPr>
              <p:spPr>
                <a:xfrm flipH="1">
                  <a:off x="2584250" y="5038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28"/>
                <p:cNvSpPr/>
                <p:nvPr/>
              </p:nvSpPr>
              <p:spPr>
                <a:xfrm flipH="1">
                  <a:off x="2208475" y="2800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28"/>
                <p:cNvSpPr/>
                <p:nvPr/>
              </p:nvSpPr>
              <p:spPr>
                <a:xfrm flipH="1">
                  <a:off x="2208475" y="2887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28"/>
                <p:cNvSpPr/>
                <p:nvPr/>
              </p:nvSpPr>
              <p:spPr>
                <a:xfrm flipH="1">
                  <a:off x="2208475" y="2931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28"/>
                <p:cNvSpPr/>
                <p:nvPr/>
              </p:nvSpPr>
              <p:spPr>
                <a:xfrm flipH="1">
                  <a:off x="2208475" y="2975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28"/>
                <p:cNvSpPr/>
                <p:nvPr/>
              </p:nvSpPr>
              <p:spPr>
                <a:xfrm flipH="1">
                  <a:off x="2208475" y="3063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28"/>
                <p:cNvSpPr/>
                <p:nvPr/>
              </p:nvSpPr>
              <p:spPr>
                <a:xfrm flipH="1">
                  <a:off x="2208475" y="3107225"/>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28"/>
                <p:cNvSpPr/>
                <p:nvPr/>
              </p:nvSpPr>
              <p:spPr>
                <a:xfrm flipH="1">
                  <a:off x="2208475" y="3282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28"/>
                <p:cNvSpPr/>
                <p:nvPr/>
              </p:nvSpPr>
              <p:spPr>
                <a:xfrm flipH="1">
                  <a:off x="2208475" y="3326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28"/>
                <p:cNvSpPr/>
                <p:nvPr/>
              </p:nvSpPr>
              <p:spPr>
                <a:xfrm flipH="1">
                  <a:off x="2208475" y="3502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28"/>
                <p:cNvSpPr/>
                <p:nvPr/>
              </p:nvSpPr>
              <p:spPr>
                <a:xfrm flipH="1">
                  <a:off x="2208475" y="3589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28"/>
                <p:cNvSpPr/>
                <p:nvPr/>
              </p:nvSpPr>
              <p:spPr>
                <a:xfrm flipH="1">
                  <a:off x="2208475" y="3677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28"/>
                <p:cNvSpPr/>
                <p:nvPr/>
              </p:nvSpPr>
              <p:spPr>
                <a:xfrm flipH="1">
                  <a:off x="2208475" y="3721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28"/>
                <p:cNvSpPr/>
                <p:nvPr/>
              </p:nvSpPr>
              <p:spPr>
                <a:xfrm flipH="1">
                  <a:off x="2208475" y="3853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28"/>
                <p:cNvSpPr/>
                <p:nvPr/>
              </p:nvSpPr>
              <p:spPr>
                <a:xfrm flipH="1">
                  <a:off x="2208475" y="3941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28"/>
                <p:cNvSpPr/>
                <p:nvPr/>
              </p:nvSpPr>
              <p:spPr>
                <a:xfrm flipH="1">
                  <a:off x="2208475" y="4116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28"/>
                <p:cNvSpPr/>
                <p:nvPr/>
              </p:nvSpPr>
              <p:spPr>
                <a:xfrm flipH="1">
                  <a:off x="2208475" y="4204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28"/>
                <p:cNvSpPr/>
                <p:nvPr/>
              </p:nvSpPr>
              <p:spPr>
                <a:xfrm flipH="1">
                  <a:off x="2208475" y="4248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28"/>
                <p:cNvSpPr/>
                <p:nvPr/>
              </p:nvSpPr>
              <p:spPr>
                <a:xfrm flipH="1">
                  <a:off x="2208475" y="4292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28"/>
                <p:cNvSpPr/>
                <p:nvPr/>
              </p:nvSpPr>
              <p:spPr>
                <a:xfrm flipH="1">
                  <a:off x="2208475" y="4467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28"/>
                <p:cNvSpPr/>
                <p:nvPr/>
              </p:nvSpPr>
              <p:spPr>
                <a:xfrm flipH="1">
                  <a:off x="2208475" y="4511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28"/>
                <p:cNvSpPr/>
                <p:nvPr/>
              </p:nvSpPr>
              <p:spPr>
                <a:xfrm flipH="1">
                  <a:off x="2208475" y="4599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28"/>
                <p:cNvSpPr/>
                <p:nvPr/>
              </p:nvSpPr>
              <p:spPr>
                <a:xfrm flipH="1">
                  <a:off x="2208475" y="4643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28"/>
                <p:cNvSpPr/>
                <p:nvPr/>
              </p:nvSpPr>
              <p:spPr>
                <a:xfrm flipH="1">
                  <a:off x="2208475" y="4687000"/>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28"/>
                <p:cNvSpPr/>
                <p:nvPr/>
              </p:nvSpPr>
              <p:spPr>
                <a:xfrm flipH="1">
                  <a:off x="2208475" y="4730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28"/>
                <p:cNvSpPr/>
                <p:nvPr/>
              </p:nvSpPr>
              <p:spPr>
                <a:xfrm flipH="1">
                  <a:off x="2208475" y="4774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28"/>
                <p:cNvSpPr/>
                <p:nvPr/>
              </p:nvSpPr>
              <p:spPr>
                <a:xfrm flipH="1">
                  <a:off x="2208475" y="4862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28"/>
                <p:cNvSpPr/>
                <p:nvPr/>
              </p:nvSpPr>
              <p:spPr>
                <a:xfrm flipH="1">
                  <a:off x="2208475" y="4906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28"/>
                <p:cNvSpPr/>
                <p:nvPr/>
              </p:nvSpPr>
              <p:spPr>
                <a:xfrm flipH="1">
                  <a:off x="2208475" y="4950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28"/>
                <p:cNvSpPr/>
                <p:nvPr/>
              </p:nvSpPr>
              <p:spPr>
                <a:xfrm flipH="1">
                  <a:off x="2208475" y="4994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28"/>
                <p:cNvSpPr/>
                <p:nvPr/>
              </p:nvSpPr>
              <p:spPr>
                <a:xfrm flipH="1">
                  <a:off x="2208475" y="5038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28"/>
                <p:cNvSpPr/>
                <p:nvPr/>
              </p:nvSpPr>
              <p:spPr>
                <a:xfrm flipH="1">
                  <a:off x="2484525"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28"/>
                <p:cNvSpPr/>
                <p:nvPr/>
              </p:nvSpPr>
              <p:spPr>
                <a:xfrm flipH="1">
                  <a:off x="2484525"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28"/>
                <p:cNvSpPr/>
                <p:nvPr/>
              </p:nvSpPr>
              <p:spPr>
                <a:xfrm flipH="1">
                  <a:off x="2484525"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28"/>
                <p:cNvSpPr/>
                <p:nvPr/>
              </p:nvSpPr>
              <p:spPr>
                <a:xfrm flipH="1">
                  <a:off x="2484525"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28"/>
                <p:cNvSpPr/>
                <p:nvPr/>
              </p:nvSpPr>
              <p:spPr>
                <a:xfrm flipH="1">
                  <a:off x="2484525"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28"/>
                <p:cNvSpPr/>
                <p:nvPr/>
              </p:nvSpPr>
              <p:spPr>
                <a:xfrm flipH="1">
                  <a:off x="2484525"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28"/>
                <p:cNvSpPr/>
                <p:nvPr/>
              </p:nvSpPr>
              <p:spPr>
                <a:xfrm flipH="1">
                  <a:off x="2484525"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28"/>
                <p:cNvSpPr/>
                <p:nvPr/>
              </p:nvSpPr>
              <p:spPr>
                <a:xfrm flipH="1">
                  <a:off x="2484525"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28"/>
                <p:cNvSpPr/>
                <p:nvPr/>
              </p:nvSpPr>
              <p:spPr>
                <a:xfrm flipH="1">
                  <a:off x="2484525"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28"/>
                <p:cNvSpPr/>
                <p:nvPr/>
              </p:nvSpPr>
              <p:spPr>
                <a:xfrm flipH="1">
                  <a:off x="2484525"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28"/>
                <p:cNvSpPr/>
                <p:nvPr/>
              </p:nvSpPr>
              <p:spPr>
                <a:xfrm flipH="1">
                  <a:off x="2484525"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28"/>
                <p:cNvSpPr/>
                <p:nvPr/>
              </p:nvSpPr>
              <p:spPr>
                <a:xfrm flipH="1">
                  <a:off x="2484525"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28"/>
                <p:cNvSpPr/>
                <p:nvPr/>
              </p:nvSpPr>
              <p:spPr>
                <a:xfrm flipH="1">
                  <a:off x="2484525"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28"/>
                <p:cNvSpPr/>
                <p:nvPr/>
              </p:nvSpPr>
              <p:spPr>
                <a:xfrm flipH="1">
                  <a:off x="2484525"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28"/>
                <p:cNvSpPr/>
                <p:nvPr/>
              </p:nvSpPr>
              <p:spPr>
                <a:xfrm flipH="1">
                  <a:off x="2484525"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28"/>
                <p:cNvSpPr/>
                <p:nvPr/>
              </p:nvSpPr>
              <p:spPr>
                <a:xfrm flipH="1">
                  <a:off x="2484525"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28"/>
                <p:cNvSpPr/>
                <p:nvPr/>
              </p:nvSpPr>
              <p:spPr>
                <a:xfrm flipH="1">
                  <a:off x="2484525"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28"/>
                <p:cNvSpPr/>
                <p:nvPr/>
              </p:nvSpPr>
              <p:spPr>
                <a:xfrm flipH="1">
                  <a:off x="2484525"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28"/>
                <p:cNvSpPr/>
                <p:nvPr/>
              </p:nvSpPr>
              <p:spPr>
                <a:xfrm flipH="1">
                  <a:off x="2484525"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28"/>
                <p:cNvSpPr/>
                <p:nvPr/>
              </p:nvSpPr>
              <p:spPr>
                <a:xfrm flipH="1">
                  <a:off x="2484525"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28"/>
                <p:cNvSpPr/>
                <p:nvPr/>
              </p:nvSpPr>
              <p:spPr>
                <a:xfrm flipH="1">
                  <a:off x="2484525"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28"/>
                <p:cNvSpPr/>
                <p:nvPr/>
              </p:nvSpPr>
              <p:spPr>
                <a:xfrm flipH="1">
                  <a:off x="2484525"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28"/>
                <p:cNvSpPr/>
                <p:nvPr/>
              </p:nvSpPr>
              <p:spPr>
                <a:xfrm flipH="1">
                  <a:off x="2484525"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28"/>
                <p:cNvSpPr/>
                <p:nvPr/>
              </p:nvSpPr>
              <p:spPr>
                <a:xfrm flipH="1">
                  <a:off x="2484525"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28"/>
                <p:cNvSpPr/>
                <p:nvPr/>
              </p:nvSpPr>
              <p:spPr>
                <a:xfrm flipH="1">
                  <a:off x="2484525"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28"/>
                <p:cNvSpPr/>
                <p:nvPr/>
              </p:nvSpPr>
              <p:spPr>
                <a:xfrm flipH="1">
                  <a:off x="2484525"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28"/>
                <p:cNvSpPr/>
                <p:nvPr/>
              </p:nvSpPr>
              <p:spPr>
                <a:xfrm flipH="1">
                  <a:off x="2484525"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28"/>
                <p:cNvSpPr/>
                <p:nvPr/>
              </p:nvSpPr>
              <p:spPr>
                <a:xfrm flipH="1">
                  <a:off x="2484525"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28"/>
                <p:cNvSpPr/>
                <p:nvPr/>
              </p:nvSpPr>
              <p:spPr>
                <a:xfrm flipH="1">
                  <a:off x="2484525"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28"/>
                <p:cNvSpPr/>
                <p:nvPr/>
              </p:nvSpPr>
              <p:spPr>
                <a:xfrm flipH="1">
                  <a:off x="2484525"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28"/>
                <p:cNvSpPr/>
                <p:nvPr/>
              </p:nvSpPr>
              <p:spPr>
                <a:xfrm flipH="1">
                  <a:off x="2484525"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28"/>
                <p:cNvSpPr/>
                <p:nvPr/>
              </p:nvSpPr>
              <p:spPr>
                <a:xfrm flipH="1">
                  <a:off x="2484525"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28"/>
                <p:cNvSpPr/>
                <p:nvPr/>
              </p:nvSpPr>
              <p:spPr>
                <a:xfrm flipH="1">
                  <a:off x="2484525"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28"/>
                <p:cNvSpPr/>
                <p:nvPr/>
              </p:nvSpPr>
              <p:spPr>
                <a:xfrm flipH="1">
                  <a:off x="2484525"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28"/>
                <p:cNvSpPr/>
                <p:nvPr/>
              </p:nvSpPr>
              <p:spPr>
                <a:xfrm flipH="1">
                  <a:off x="2484525"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28"/>
                <p:cNvSpPr/>
                <p:nvPr/>
              </p:nvSpPr>
              <p:spPr>
                <a:xfrm flipH="1">
                  <a:off x="2484525"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28"/>
                <p:cNvSpPr/>
                <p:nvPr/>
              </p:nvSpPr>
              <p:spPr>
                <a:xfrm flipH="1">
                  <a:off x="2484525"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28"/>
                <p:cNvSpPr/>
                <p:nvPr/>
              </p:nvSpPr>
              <p:spPr>
                <a:xfrm flipH="1">
                  <a:off x="2484525"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28"/>
                <p:cNvSpPr/>
                <p:nvPr/>
              </p:nvSpPr>
              <p:spPr>
                <a:xfrm flipH="1">
                  <a:off x="2484525"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28"/>
                <p:cNvSpPr/>
                <p:nvPr/>
              </p:nvSpPr>
              <p:spPr>
                <a:xfrm flipH="1">
                  <a:off x="2484525"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28"/>
                <p:cNvSpPr/>
                <p:nvPr/>
              </p:nvSpPr>
              <p:spPr>
                <a:xfrm flipH="1">
                  <a:off x="2400750"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28"/>
                <p:cNvSpPr/>
                <p:nvPr/>
              </p:nvSpPr>
              <p:spPr>
                <a:xfrm flipH="1">
                  <a:off x="2400750"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28"/>
                <p:cNvSpPr/>
                <p:nvPr/>
              </p:nvSpPr>
              <p:spPr>
                <a:xfrm flipH="1">
                  <a:off x="2400750"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28"/>
                <p:cNvSpPr/>
                <p:nvPr/>
              </p:nvSpPr>
              <p:spPr>
                <a:xfrm flipH="1">
                  <a:off x="2400750"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28"/>
                <p:cNvSpPr/>
                <p:nvPr/>
              </p:nvSpPr>
              <p:spPr>
                <a:xfrm flipH="1">
                  <a:off x="2400750"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28"/>
                <p:cNvSpPr/>
                <p:nvPr/>
              </p:nvSpPr>
              <p:spPr>
                <a:xfrm flipH="1">
                  <a:off x="2400750"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28"/>
                <p:cNvSpPr/>
                <p:nvPr/>
              </p:nvSpPr>
              <p:spPr>
                <a:xfrm flipH="1">
                  <a:off x="2400750"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4" name="Google Shape;3164;p28"/>
                <p:cNvSpPr/>
                <p:nvPr/>
              </p:nvSpPr>
              <p:spPr>
                <a:xfrm flipH="1">
                  <a:off x="2400750"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5" name="Google Shape;3165;p28"/>
                <p:cNvSpPr/>
                <p:nvPr/>
              </p:nvSpPr>
              <p:spPr>
                <a:xfrm flipH="1">
                  <a:off x="2400750"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28"/>
                <p:cNvSpPr/>
                <p:nvPr/>
              </p:nvSpPr>
              <p:spPr>
                <a:xfrm flipH="1">
                  <a:off x="2400750"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7" name="Google Shape;3167;p28"/>
                <p:cNvSpPr/>
                <p:nvPr/>
              </p:nvSpPr>
              <p:spPr>
                <a:xfrm flipH="1">
                  <a:off x="2400750"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8" name="Google Shape;3168;p28"/>
                <p:cNvSpPr/>
                <p:nvPr/>
              </p:nvSpPr>
              <p:spPr>
                <a:xfrm flipH="1">
                  <a:off x="2400750"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9" name="Google Shape;3169;p28"/>
                <p:cNvSpPr/>
                <p:nvPr/>
              </p:nvSpPr>
              <p:spPr>
                <a:xfrm flipH="1">
                  <a:off x="2400750"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0" name="Google Shape;3170;p28"/>
                <p:cNvSpPr/>
                <p:nvPr/>
              </p:nvSpPr>
              <p:spPr>
                <a:xfrm flipH="1">
                  <a:off x="2400750"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1" name="Google Shape;3171;p28"/>
                <p:cNvSpPr/>
                <p:nvPr/>
              </p:nvSpPr>
              <p:spPr>
                <a:xfrm flipH="1">
                  <a:off x="2400750"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28"/>
                <p:cNvSpPr/>
                <p:nvPr/>
              </p:nvSpPr>
              <p:spPr>
                <a:xfrm flipH="1">
                  <a:off x="2699950" y="3238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28"/>
                <p:cNvSpPr/>
                <p:nvPr/>
              </p:nvSpPr>
              <p:spPr>
                <a:xfrm flipH="1">
                  <a:off x="2699950" y="3589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28"/>
                <p:cNvSpPr/>
                <p:nvPr/>
              </p:nvSpPr>
              <p:spPr>
                <a:xfrm flipH="1">
                  <a:off x="2699950" y="4028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28"/>
                <p:cNvSpPr/>
                <p:nvPr/>
              </p:nvSpPr>
              <p:spPr>
                <a:xfrm flipH="1">
                  <a:off x="2699950" y="4204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28"/>
                <p:cNvSpPr/>
                <p:nvPr/>
              </p:nvSpPr>
              <p:spPr>
                <a:xfrm flipH="1">
                  <a:off x="2584250" y="3458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28"/>
                <p:cNvSpPr/>
                <p:nvPr/>
              </p:nvSpPr>
              <p:spPr>
                <a:xfrm flipH="1">
                  <a:off x="2584250" y="3765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28"/>
                <p:cNvSpPr/>
                <p:nvPr/>
              </p:nvSpPr>
              <p:spPr>
                <a:xfrm flipH="1">
                  <a:off x="2208475" y="3019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28"/>
                <p:cNvSpPr/>
                <p:nvPr/>
              </p:nvSpPr>
              <p:spPr>
                <a:xfrm flipH="1">
                  <a:off x="2208475" y="3238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28"/>
                <p:cNvSpPr/>
                <p:nvPr/>
              </p:nvSpPr>
              <p:spPr>
                <a:xfrm flipH="1">
                  <a:off x="2208475" y="3458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28"/>
                <p:cNvSpPr/>
                <p:nvPr/>
              </p:nvSpPr>
              <p:spPr>
                <a:xfrm flipH="1">
                  <a:off x="2208475" y="3633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28"/>
                <p:cNvSpPr/>
                <p:nvPr/>
              </p:nvSpPr>
              <p:spPr>
                <a:xfrm flipH="1">
                  <a:off x="2208475" y="3809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28"/>
                <p:cNvSpPr/>
                <p:nvPr/>
              </p:nvSpPr>
              <p:spPr>
                <a:xfrm flipH="1">
                  <a:off x="2208475" y="3984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28"/>
                <p:cNvSpPr/>
                <p:nvPr/>
              </p:nvSpPr>
              <p:spPr>
                <a:xfrm flipH="1">
                  <a:off x="2208475" y="4160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5" name="Google Shape;3185;p28"/>
                <p:cNvSpPr/>
                <p:nvPr/>
              </p:nvSpPr>
              <p:spPr>
                <a:xfrm flipH="1">
                  <a:off x="2208475" y="4379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6" name="Google Shape;3186;p28"/>
                <p:cNvSpPr/>
                <p:nvPr/>
              </p:nvSpPr>
              <p:spPr>
                <a:xfrm flipH="1">
                  <a:off x="2208475" y="4555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28"/>
                <p:cNvSpPr/>
                <p:nvPr/>
              </p:nvSpPr>
              <p:spPr>
                <a:xfrm flipH="1">
                  <a:off x="2484525"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28"/>
                <p:cNvSpPr/>
                <p:nvPr/>
              </p:nvSpPr>
              <p:spPr>
                <a:xfrm flipH="1">
                  <a:off x="2484525"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28"/>
                <p:cNvSpPr/>
                <p:nvPr/>
              </p:nvSpPr>
              <p:spPr>
                <a:xfrm flipH="1">
                  <a:off x="2484525"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28"/>
                <p:cNvSpPr/>
                <p:nvPr/>
              </p:nvSpPr>
              <p:spPr>
                <a:xfrm flipH="1">
                  <a:off x="2484525"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28"/>
                <p:cNvSpPr/>
                <p:nvPr/>
              </p:nvSpPr>
              <p:spPr>
                <a:xfrm flipH="1">
                  <a:off x="2484525"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28"/>
                <p:cNvSpPr/>
                <p:nvPr/>
              </p:nvSpPr>
              <p:spPr>
                <a:xfrm flipH="1">
                  <a:off x="2484525"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28"/>
                <p:cNvSpPr/>
                <p:nvPr/>
              </p:nvSpPr>
              <p:spPr>
                <a:xfrm flipH="1">
                  <a:off x="2484525"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28"/>
                <p:cNvSpPr/>
                <p:nvPr/>
              </p:nvSpPr>
              <p:spPr>
                <a:xfrm flipH="1">
                  <a:off x="2400750"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5" name="Google Shape;3195;p28"/>
                <p:cNvSpPr/>
                <p:nvPr/>
              </p:nvSpPr>
              <p:spPr>
                <a:xfrm flipH="1">
                  <a:off x="2400750"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28"/>
                <p:cNvSpPr/>
                <p:nvPr/>
              </p:nvSpPr>
              <p:spPr>
                <a:xfrm flipH="1">
                  <a:off x="2400750"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28"/>
                <p:cNvSpPr/>
                <p:nvPr/>
              </p:nvSpPr>
              <p:spPr>
                <a:xfrm flipH="1">
                  <a:off x="2400750"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28"/>
                <p:cNvSpPr/>
                <p:nvPr/>
              </p:nvSpPr>
              <p:spPr>
                <a:xfrm flipH="1">
                  <a:off x="2699950" y="3633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28"/>
                <p:cNvSpPr/>
                <p:nvPr/>
              </p:nvSpPr>
              <p:spPr>
                <a:xfrm flipH="1">
                  <a:off x="2699950" y="4160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28"/>
                <p:cNvSpPr/>
                <p:nvPr/>
              </p:nvSpPr>
              <p:spPr>
                <a:xfrm flipH="1">
                  <a:off x="2584250" y="2800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28"/>
                <p:cNvSpPr/>
                <p:nvPr/>
              </p:nvSpPr>
              <p:spPr>
                <a:xfrm flipH="1">
                  <a:off x="2584250" y="3195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28"/>
                <p:cNvSpPr/>
                <p:nvPr/>
              </p:nvSpPr>
              <p:spPr>
                <a:xfrm flipH="1">
                  <a:off x="2584250" y="3941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28"/>
                <p:cNvSpPr/>
                <p:nvPr/>
              </p:nvSpPr>
              <p:spPr>
                <a:xfrm flipH="1">
                  <a:off x="2584250" y="4072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28"/>
                <p:cNvSpPr/>
                <p:nvPr/>
              </p:nvSpPr>
              <p:spPr>
                <a:xfrm flipH="1">
                  <a:off x="2208475" y="3195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28"/>
                <p:cNvSpPr/>
                <p:nvPr/>
              </p:nvSpPr>
              <p:spPr>
                <a:xfrm flipH="1">
                  <a:off x="2208475" y="3414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28"/>
                <p:cNvSpPr/>
                <p:nvPr/>
              </p:nvSpPr>
              <p:spPr>
                <a:xfrm flipH="1">
                  <a:off x="2208475" y="4028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28"/>
                <p:cNvSpPr/>
                <p:nvPr/>
              </p:nvSpPr>
              <p:spPr>
                <a:xfrm flipH="1">
                  <a:off x="2484525"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28"/>
                <p:cNvSpPr/>
                <p:nvPr/>
              </p:nvSpPr>
              <p:spPr>
                <a:xfrm flipH="1">
                  <a:off x="2400750"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28"/>
                <p:cNvSpPr/>
                <p:nvPr/>
              </p:nvSpPr>
              <p:spPr>
                <a:xfrm flipH="1">
                  <a:off x="2400750"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28"/>
                <p:cNvSpPr/>
                <p:nvPr/>
              </p:nvSpPr>
              <p:spPr>
                <a:xfrm flipH="1">
                  <a:off x="2400750"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28"/>
                <p:cNvSpPr/>
                <p:nvPr/>
              </p:nvSpPr>
              <p:spPr>
                <a:xfrm flipH="1">
                  <a:off x="2400750"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28"/>
                <p:cNvSpPr/>
                <p:nvPr/>
              </p:nvSpPr>
              <p:spPr>
                <a:xfrm flipH="1">
                  <a:off x="2400750"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28"/>
                <p:cNvSpPr/>
                <p:nvPr/>
              </p:nvSpPr>
              <p:spPr>
                <a:xfrm flipH="1">
                  <a:off x="2400750"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28"/>
                <p:cNvSpPr/>
                <p:nvPr/>
              </p:nvSpPr>
              <p:spPr>
                <a:xfrm flipH="1">
                  <a:off x="2400750"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28"/>
                <p:cNvSpPr/>
                <p:nvPr/>
              </p:nvSpPr>
              <p:spPr>
                <a:xfrm flipH="1">
                  <a:off x="2400750"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28"/>
                <p:cNvSpPr/>
                <p:nvPr/>
              </p:nvSpPr>
              <p:spPr>
                <a:xfrm flipH="1">
                  <a:off x="2400750"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28"/>
                <p:cNvSpPr/>
                <p:nvPr/>
              </p:nvSpPr>
              <p:spPr>
                <a:xfrm flipH="1">
                  <a:off x="2400750"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28"/>
                <p:cNvSpPr/>
                <p:nvPr/>
              </p:nvSpPr>
              <p:spPr>
                <a:xfrm flipH="1">
                  <a:off x="2400750"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28"/>
                <p:cNvSpPr/>
                <p:nvPr/>
              </p:nvSpPr>
              <p:spPr>
                <a:xfrm flipH="1">
                  <a:off x="2400750"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28"/>
                <p:cNvSpPr/>
                <p:nvPr/>
              </p:nvSpPr>
              <p:spPr>
                <a:xfrm flipH="1">
                  <a:off x="2400750"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28"/>
                <p:cNvSpPr/>
                <p:nvPr/>
              </p:nvSpPr>
              <p:spPr>
                <a:xfrm flipH="1">
                  <a:off x="2400750"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28"/>
                <p:cNvSpPr/>
                <p:nvPr/>
              </p:nvSpPr>
              <p:spPr>
                <a:xfrm flipH="1">
                  <a:off x="2400750"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28"/>
                <p:cNvSpPr/>
                <p:nvPr/>
              </p:nvSpPr>
              <p:spPr>
                <a:xfrm flipH="1">
                  <a:off x="2400750"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28"/>
                <p:cNvSpPr/>
                <p:nvPr/>
              </p:nvSpPr>
              <p:spPr>
                <a:xfrm flipH="1">
                  <a:off x="2400750"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28"/>
                <p:cNvSpPr/>
                <p:nvPr/>
              </p:nvSpPr>
              <p:spPr>
                <a:xfrm flipH="1">
                  <a:off x="2400750"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28"/>
                <p:cNvSpPr/>
                <p:nvPr/>
              </p:nvSpPr>
              <p:spPr>
                <a:xfrm flipH="1">
                  <a:off x="2400750"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28"/>
                <p:cNvSpPr/>
                <p:nvPr/>
              </p:nvSpPr>
              <p:spPr>
                <a:xfrm flipH="1">
                  <a:off x="2699950" y="2931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28"/>
                <p:cNvSpPr/>
                <p:nvPr/>
              </p:nvSpPr>
              <p:spPr>
                <a:xfrm flipH="1">
                  <a:off x="2699950" y="3370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28"/>
                <p:cNvSpPr/>
                <p:nvPr/>
              </p:nvSpPr>
              <p:spPr>
                <a:xfrm flipH="1">
                  <a:off x="2699950" y="3546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28"/>
                <p:cNvSpPr/>
                <p:nvPr/>
              </p:nvSpPr>
              <p:spPr>
                <a:xfrm flipH="1">
                  <a:off x="2699950" y="3853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28"/>
                <p:cNvSpPr/>
                <p:nvPr/>
              </p:nvSpPr>
              <p:spPr>
                <a:xfrm flipH="1">
                  <a:off x="2699950" y="4072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28"/>
                <p:cNvSpPr/>
                <p:nvPr/>
              </p:nvSpPr>
              <p:spPr>
                <a:xfrm flipH="1">
                  <a:off x="2699950" y="4511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28"/>
                <p:cNvSpPr/>
                <p:nvPr/>
              </p:nvSpPr>
              <p:spPr>
                <a:xfrm flipH="1">
                  <a:off x="2699950" y="4687000"/>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28"/>
                <p:cNvSpPr/>
                <p:nvPr/>
              </p:nvSpPr>
              <p:spPr>
                <a:xfrm flipH="1">
                  <a:off x="2699950" y="4818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28"/>
                <p:cNvSpPr/>
                <p:nvPr/>
              </p:nvSpPr>
              <p:spPr>
                <a:xfrm flipH="1">
                  <a:off x="2584250" y="3107225"/>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28"/>
                <p:cNvSpPr/>
                <p:nvPr/>
              </p:nvSpPr>
              <p:spPr>
                <a:xfrm flipH="1">
                  <a:off x="2584250" y="3984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28"/>
                <p:cNvSpPr/>
                <p:nvPr/>
              </p:nvSpPr>
              <p:spPr>
                <a:xfrm flipH="1">
                  <a:off x="2584250" y="4248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28"/>
                <p:cNvSpPr/>
                <p:nvPr/>
              </p:nvSpPr>
              <p:spPr>
                <a:xfrm flipH="1">
                  <a:off x="2208475" y="2843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28"/>
                <p:cNvSpPr/>
                <p:nvPr/>
              </p:nvSpPr>
              <p:spPr>
                <a:xfrm flipH="1">
                  <a:off x="2208475" y="3151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28"/>
                <p:cNvSpPr/>
                <p:nvPr/>
              </p:nvSpPr>
              <p:spPr>
                <a:xfrm flipH="1">
                  <a:off x="2208475" y="3370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28"/>
                <p:cNvSpPr/>
                <p:nvPr/>
              </p:nvSpPr>
              <p:spPr>
                <a:xfrm flipH="1">
                  <a:off x="2208475" y="3546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28"/>
                <p:cNvSpPr/>
                <p:nvPr/>
              </p:nvSpPr>
              <p:spPr>
                <a:xfrm flipH="1">
                  <a:off x="2208475" y="3765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28"/>
                <p:cNvSpPr/>
                <p:nvPr/>
              </p:nvSpPr>
              <p:spPr>
                <a:xfrm flipH="1">
                  <a:off x="2208475" y="3897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28"/>
                <p:cNvSpPr/>
                <p:nvPr/>
              </p:nvSpPr>
              <p:spPr>
                <a:xfrm flipH="1">
                  <a:off x="2208475" y="4072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28"/>
                <p:cNvSpPr/>
                <p:nvPr/>
              </p:nvSpPr>
              <p:spPr>
                <a:xfrm flipH="1">
                  <a:off x="2208475" y="4335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28"/>
                <p:cNvSpPr/>
                <p:nvPr/>
              </p:nvSpPr>
              <p:spPr>
                <a:xfrm flipH="1">
                  <a:off x="2208475" y="4423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28"/>
                <p:cNvSpPr/>
                <p:nvPr/>
              </p:nvSpPr>
              <p:spPr>
                <a:xfrm flipH="1">
                  <a:off x="2208475" y="4818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28"/>
                <p:cNvSpPr/>
                <p:nvPr/>
              </p:nvSpPr>
              <p:spPr>
                <a:xfrm flipH="1">
                  <a:off x="2484525"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28"/>
                <p:cNvSpPr/>
                <p:nvPr/>
              </p:nvSpPr>
              <p:spPr>
                <a:xfrm flipH="1">
                  <a:off x="2484525"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28"/>
                <p:cNvSpPr/>
                <p:nvPr/>
              </p:nvSpPr>
              <p:spPr>
                <a:xfrm flipH="1">
                  <a:off x="2484525"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28"/>
                <p:cNvSpPr/>
                <p:nvPr/>
              </p:nvSpPr>
              <p:spPr>
                <a:xfrm flipH="1">
                  <a:off x="2484525"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28"/>
                <p:cNvSpPr/>
                <p:nvPr/>
              </p:nvSpPr>
              <p:spPr>
                <a:xfrm flipH="1">
                  <a:off x="2400750"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28"/>
                <p:cNvSpPr/>
                <p:nvPr/>
              </p:nvSpPr>
              <p:spPr>
                <a:xfrm flipH="1">
                  <a:off x="2400750"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28"/>
                <p:cNvSpPr/>
                <p:nvPr/>
              </p:nvSpPr>
              <p:spPr>
                <a:xfrm flipH="1">
                  <a:off x="2400750"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28"/>
                <p:cNvSpPr/>
                <p:nvPr/>
              </p:nvSpPr>
              <p:spPr>
                <a:xfrm flipH="1">
                  <a:off x="2400750"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28"/>
                <p:cNvSpPr/>
                <p:nvPr/>
              </p:nvSpPr>
              <p:spPr>
                <a:xfrm flipH="1">
                  <a:off x="2400750"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28"/>
                <p:cNvSpPr/>
                <p:nvPr/>
              </p:nvSpPr>
              <p:spPr>
                <a:xfrm flipH="1">
                  <a:off x="2400750"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28"/>
                <p:cNvSpPr/>
                <p:nvPr/>
              </p:nvSpPr>
              <p:spPr>
                <a:xfrm flipH="1">
                  <a:off x="2400750"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28"/>
                <p:cNvSpPr/>
                <p:nvPr/>
              </p:nvSpPr>
              <p:spPr>
                <a:xfrm flipH="1">
                  <a:off x="2400750"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28"/>
                <p:cNvSpPr/>
                <p:nvPr/>
              </p:nvSpPr>
              <p:spPr>
                <a:xfrm flipH="1">
                  <a:off x="2400750"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28"/>
                <p:cNvSpPr/>
                <p:nvPr/>
              </p:nvSpPr>
              <p:spPr>
                <a:xfrm flipH="1">
                  <a:off x="2400750"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28"/>
                <p:cNvSpPr/>
                <p:nvPr/>
              </p:nvSpPr>
              <p:spPr>
                <a:xfrm flipH="1">
                  <a:off x="2400750"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28"/>
                <p:cNvSpPr/>
                <p:nvPr/>
              </p:nvSpPr>
              <p:spPr>
                <a:xfrm flipH="1">
                  <a:off x="2400750"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28"/>
                <p:cNvSpPr/>
                <p:nvPr/>
              </p:nvSpPr>
              <p:spPr>
                <a:xfrm flipH="1">
                  <a:off x="2400750"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28"/>
                <p:cNvSpPr/>
                <p:nvPr/>
              </p:nvSpPr>
              <p:spPr>
                <a:xfrm flipH="1">
                  <a:off x="2400750"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66" name="Google Shape;3266;p28"/>
              <p:cNvSpPr/>
              <p:nvPr/>
            </p:nvSpPr>
            <p:spPr>
              <a:xfrm flipH="1">
                <a:off x="2397400"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28"/>
              <p:cNvSpPr/>
              <p:nvPr/>
            </p:nvSpPr>
            <p:spPr>
              <a:xfrm flipH="1">
                <a:off x="2324800" y="2800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28"/>
              <p:cNvSpPr/>
              <p:nvPr/>
            </p:nvSpPr>
            <p:spPr>
              <a:xfrm flipH="1">
                <a:off x="2324800" y="2843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28"/>
              <p:cNvSpPr/>
              <p:nvPr/>
            </p:nvSpPr>
            <p:spPr>
              <a:xfrm flipH="1">
                <a:off x="2324800" y="2887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28"/>
              <p:cNvSpPr/>
              <p:nvPr/>
            </p:nvSpPr>
            <p:spPr>
              <a:xfrm flipH="1">
                <a:off x="2324800" y="2975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28"/>
              <p:cNvSpPr/>
              <p:nvPr/>
            </p:nvSpPr>
            <p:spPr>
              <a:xfrm flipH="1">
                <a:off x="2324800" y="3019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28"/>
              <p:cNvSpPr/>
              <p:nvPr/>
            </p:nvSpPr>
            <p:spPr>
              <a:xfrm flipH="1">
                <a:off x="2324800" y="3063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28"/>
              <p:cNvSpPr/>
              <p:nvPr/>
            </p:nvSpPr>
            <p:spPr>
              <a:xfrm flipH="1">
                <a:off x="2324800" y="3107225"/>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28"/>
              <p:cNvSpPr/>
              <p:nvPr/>
            </p:nvSpPr>
            <p:spPr>
              <a:xfrm flipH="1">
                <a:off x="2324800" y="3151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28"/>
              <p:cNvSpPr/>
              <p:nvPr/>
            </p:nvSpPr>
            <p:spPr>
              <a:xfrm flipH="1">
                <a:off x="2324800" y="3195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28"/>
              <p:cNvSpPr/>
              <p:nvPr/>
            </p:nvSpPr>
            <p:spPr>
              <a:xfrm flipH="1">
                <a:off x="2324800" y="3238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28"/>
              <p:cNvSpPr/>
              <p:nvPr/>
            </p:nvSpPr>
            <p:spPr>
              <a:xfrm flipH="1">
                <a:off x="2324800" y="3326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28"/>
              <p:cNvSpPr/>
              <p:nvPr/>
            </p:nvSpPr>
            <p:spPr>
              <a:xfrm flipH="1">
                <a:off x="2324800" y="3370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28"/>
              <p:cNvSpPr/>
              <p:nvPr/>
            </p:nvSpPr>
            <p:spPr>
              <a:xfrm flipH="1">
                <a:off x="2324800" y="3458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28"/>
              <p:cNvSpPr/>
              <p:nvPr/>
            </p:nvSpPr>
            <p:spPr>
              <a:xfrm flipH="1">
                <a:off x="2324800" y="3502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28"/>
              <p:cNvSpPr/>
              <p:nvPr/>
            </p:nvSpPr>
            <p:spPr>
              <a:xfrm flipH="1">
                <a:off x="2324800" y="3546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28"/>
              <p:cNvSpPr/>
              <p:nvPr/>
            </p:nvSpPr>
            <p:spPr>
              <a:xfrm flipH="1">
                <a:off x="2324800" y="3633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28"/>
              <p:cNvSpPr/>
              <p:nvPr/>
            </p:nvSpPr>
            <p:spPr>
              <a:xfrm flipH="1">
                <a:off x="2324800" y="3677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28"/>
              <p:cNvSpPr/>
              <p:nvPr/>
            </p:nvSpPr>
            <p:spPr>
              <a:xfrm flipH="1">
                <a:off x="2324800" y="3765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28"/>
              <p:cNvSpPr/>
              <p:nvPr/>
            </p:nvSpPr>
            <p:spPr>
              <a:xfrm flipH="1">
                <a:off x="2324800" y="3809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28"/>
              <p:cNvSpPr/>
              <p:nvPr/>
            </p:nvSpPr>
            <p:spPr>
              <a:xfrm flipH="1">
                <a:off x="2324800" y="3853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28"/>
              <p:cNvSpPr/>
              <p:nvPr/>
            </p:nvSpPr>
            <p:spPr>
              <a:xfrm flipH="1">
                <a:off x="2324800" y="3897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28"/>
              <p:cNvSpPr/>
              <p:nvPr/>
            </p:nvSpPr>
            <p:spPr>
              <a:xfrm flipH="1">
                <a:off x="2324800" y="4028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28"/>
              <p:cNvSpPr/>
              <p:nvPr/>
            </p:nvSpPr>
            <p:spPr>
              <a:xfrm flipH="1">
                <a:off x="2324800" y="4072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28"/>
              <p:cNvSpPr/>
              <p:nvPr/>
            </p:nvSpPr>
            <p:spPr>
              <a:xfrm flipH="1">
                <a:off x="2324800" y="4116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28"/>
              <p:cNvSpPr/>
              <p:nvPr/>
            </p:nvSpPr>
            <p:spPr>
              <a:xfrm flipH="1">
                <a:off x="2324800" y="4204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28"/>
              <p:cNvSpPr/>
              <p:nvPr/>
            </p:nvSpPr>
            <p:spPr>
              <a:xfrm flipH="1">
                <a:off x="2324800" y="4248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28"/>
              <p:cNvSpPr/>
              <p:nvPr/>
            </p:nvSpPr>
            <p:spPr>
              <a:xfrm flipH="1">
                <a:off x="2324800" y="4335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28"/>
              <p:cNvSpPr/>
              <p:nvPr/>
            </p:nvSpPr>
            <p:spPr>
              <a:xfrm flipH="1">
                <a:off x="2324800" y="4379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28"/>
              <p:cNvSpPr/>
              <p:nvPr/>
            </p:nvSpPr>
            <p:spPr>
              <a:xfrm flipH="1">
                <a:off x="2324800" y="4423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28"/>
              <p:cNvSpPr/>
              <p:nvPr/>
            </p:nvSpPr>
            <p:spPr>
              <a:xfrm flipH="1">
                <a:off x="2324800" y="4467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28"/>
              <p:cNvSpPr/>
              <p:nvPr/>
            </p:nvSpPr>
            <p:spPr>
              <a:xfrm flipH="1">
                <a:off x="2324800" y="4511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28"/>
              <p:cNvSpPr/>
              <p:nvPr/>
            </p:nvSpPr>
            <p:spPr>
              <a:xfrm flipH="1">
                <a:off x="2324800" y="4555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28"/>
              <p:cNvSpPr/>
              <p:nvPr/>
            </p:nvSpPr>
            <p:spPr>
              <a:xfrm flipH="1">
                <a:off x="2324800" y="4643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28"/>
              <p:cNvSpPr/>
              <p:nvPr/>
            </p:nvSpPr>
            <p:spPr>
              <a:xfrm flipH="1">
                <a:off x="2324800" y="4687000"/>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28"/>
              <p:cNvSpPr/>
              <p:nvPr/>
            </p:nvSpPr>
            <p:spPr>
              <a:xfrm flipH="1">
                <a:off x="2324800" y="4730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28"/>
              <p:cNvSpPr/>
              <p:nvPr/>
            </p:nvSpPr>
            <p:spPr>
              <a:xfrm flipH="1">
                <a:off x="2324800" y="4774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28"/>
              <p:cNvSpPr/>
              <p:nvPr/>
            </p:nvSpPr>
            <p:spPr>
              <a:xfrm flipH="1">
                <a:off x="2324800" y="4818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28"/>
              <p:cNvSpPr/>
              <p:nvPr/>
            </p:nvSpPr>
            <p:spPr>
              <a:xfrm flipH="1">
                <a:off x="2324800" y="4862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28"/>
              <p:cNvSpPr/>
              <p:nvPr/>
            </p:nvSpPr>
            <p:spPr>
              <a:xfrm flipH="1">
                <a:off x="2324800" y="4906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28"/>
              <p:cNvSpPr/>
              <p:nvPr/>
            </p:nvSpPr>
            <p:spPr>
              <a:xfrm flipH="1">
                <a:off x="2324800" y="4950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28"/>
              <p:cNvSpPr/>
              <p:nvPr/>
            </p:nvSpPr>
            <p:spPr>
              <a:xfrm flipH="1">
                <a:off x="2324800" y="4994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8" name="Google Shape;3308;p28"/>
              <p:cNvSpPr/>
              <p:nvPr/>
            </p:nvSpPr>
            <p:spPr>
              <a:xfrm flipH="1">
                <a:off x="2324800" y="5038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9" name="Google Shape;3309;p28"/>
              <p:cNvSpPr/>
              <p:nvPr/>
            </p:nvSpPr>
            <p:spPr>
              <a:xfrm flipH="1">
                <a:off x="2324800" y="3589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0" name="Google Shape;3310;p28"/>
              <p:cNvSpPr/>
              <p:nvPr/>
            </p:nvSpPr>
            <p:spPr>
              <a:xfrm flipH="1">
                <a:off x="2324800" y="2931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1" name="Google Shape;3311;p28"/>
              <p:cNvSpPr/>
              <p:nvPr/>
            </p:nvSpPr>
            <p:spPr>
              <a:xfrm flipH="1">
                <a:off x="2324800" y="3941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28"/>
              <p:cNvSpPr/>
              <p:nvPr/>
            </p:nvSpPr>
            <p:spPr>
              <a:xfrm flipH="1">
                <a:off x="2324800" y="3282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28"/>
              <p:cNvSpPr/>
              <p:nvPr/>
            </p:nvSpPr>
            <p:spPr>
              <a:xfrm flipH="1">
                <a:off x="2324800" y="3414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28"/>
              <p:cNvSpPr/>
              <p:nvPr/>
            </p:nvSpPr>
            <p:spPr>
              <a:xfrm flipH="1">
                <a:off x="2324800" y="3721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28"/>
              <p:cNvSpPr/>
              <p:nvPr/>
            </p:nvSpPr>
            <p:spPr>
              <a:xfrm flipH="1">
                <a:off x="2324800" y="3984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28"/>
              <p:cNvSpPr/>
              <p:nvPr/>
            </p:nvSpPr>
            <p:spPr>
              <a:xfrm flipH="1">
                <a:off x="2324800" y="4160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28"/>
              <p:cNvSpPr/>
              <p:nvPr/>
            </p:nvSpPr>
            <p:spPr>
              <a:xfrm flipH="1">
                <a:off x="2324800" y="4292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28"/>
              <p:cNvSpPr/>
              <p:nvPr/>
            </p:nvSpPr>
            <p:spPr>
              <a:xfrm flipH="1">
                <a:off x="2324800" y="4599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319" name="Google Shape;3319;p28"/>
            <p:cNvGrpSpPr/>
            <p:nvPr/>
          </p:nvGrpSpPr>
          <p:grpSpPr>
            <a:xfrm>
              <a:off x="2229200" y="2775725"/>
              <a:ext cx="71850" cy="2317800"/>
              <a:chOff x="2005000" y="2776125"/>
              <a:chExt cx="71850" cy="2317800"/>
            </a:xfrm>
          </p:grpSpPr>
          <p:sp>
            <p:nvSpPr>
              <p:cNvPr id="3320" name="Google Shape;3320;p28"/>
              <p:cNvSpPr/>
              <p:nvPr/>
            </p:nvSpPr>
            <p:spPr>
              <a:xfrm flipH="1">
                <a:off x="2064850" y="2776125"/>
                <a:ext cx="12000" cy="2317800"/>
              </a:xfrm>
              <a:custGeom>
                <a:avLst/>
                <a:gdLst/>
                <a:ahLst/>
                <a:cxnLst/>
                <a:rect l="l" t="t" r="r" b="b"/>
                <a:pathLst>
                  <a:path w="480" h="92712" extrusionOk="0">
                    <a:moveTo>
                      <a:pt x="1" y="0"/>
                    </a:moveTo>
                    <a:lnTo>
                      <a:pt x="1" y="92711"/>
                    </a:lnTo>
                    <a:lnTo>
                      <a:pt x="479" y="92711"/>
                    </a:lnTo>
                    <a:lnTo>
                      <a:pt x="479"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28"/>
              <p:cNvSpPr/>
              <p:nvPr/>
            </p:nvSpPr>
            <p:spPr>
              <a:xfrm flipH="1">
                <a:off x="2005000" y="2800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28"/>
              <p:cNvSpPr/>
              <p:nvPr/>
            </p:nvSpPr>
            <p:spPr>
              <a:xfrm flipH="1">
                <a:off x="2005000" y="2843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28"/>
              <p:cNvSpPr/>
              <p:nvPr/>
            </p:nvSpPr>
            <p:spPr>
              <a:xfrm flipH="1">
                <a:off x="2005000" y="2887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28"/>
              <p:cNvSpPr/>
              <p:nvPr/>
            </p:nvSpPr>
            <p:spPr>
              <a:xfrm flipH="1">
                <a:off x="2005000" y="2931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28"/>
              <p:cNvSpPr/>
              <p:nvPr/>
            </p:nvSpPr>
            <p:spPr>
              <a:xfrm flipH="1">
                <a:off x="2005000" y="2975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28"/>
              <p:cNvSpPr/>
              <p:nvPr/>
            </p:nvSpPr>
            <p:spPr>
              <a:xfrm flipH="1">
                <a:off x="2005000" y="3107225"/>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28"/>
              <p:cNvSpPr/>
              <p:nvPr/>
            </p:nvSpPr>
            <p:spPr>
              <a:xfrm flipH="1">
                <a:off x="2005000" y="3151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28"/>
              <p:cNvSpPr/>
              <p:nvPr/>
            </p:nvSpPr>
            <p:spPr>
              <a:xfrm flipH="1">
                <a:off x="2005000" y="3238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28"/>
              <p:cNvSpPr/>
              <p:nvPr/>
            </p:nvSpPr>
            <p:spPr>
              <a:xfrm flipH="1">
                <a:off x="2005000" y="3282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28"/>
              <p:cNvSpPr/>
              <p:nvPr/>
            </p:nvSpPr>
            <p:spPr>
              <a:xfrm flipH="1">
                <a:off x="2005000" y="3370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28"/>
              <p:cNvSpPr/>
              <p:nvPr/>
            </p:nvSpPr>
            <p:spPr>
              <a:xfrm flipH="1">
                <a:off x="2005000" y="3414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28"/>
              <p:cNvSpPr/>
              <p:nvPr/>
            </p:nvSpPr>
            <p:spPr>
              <a:xfrm flipH="1">
                <a:off x="2005000" y="3458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28"/>
              <p:cNvSpPr/>
              <p:nvPr/>
            </p:nvSpPr>
            <p:spPr>
              <a:xfrm flipH="1">
                <a:off x="2005000" y="3546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28"/>
              <p:cNvSpPr/>
              <p:nvPr/>
            </p:nvSpPr>
            <p:spPr>
              <a:xfrm flipH="1">
                <a:off x="2005000" y="3633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28"/>
              <p:cNvSpPr/>
              <p:nvPr/>
            </p:nvSpPr>
            <p:spPr>
              <a:xfrm flipH="1">
                <a:off x="2005000" y="3677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28"/>
              <p:cNvSpPr/>
              <p:nvPr/>
            </p:nvSpPr>
            <p:spPr>
              <a:xfrm flipH="1">
                <a:off x="2005000" y="3721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28"/>
              <p:cNvSpPr/>
              <p:nvPr/>
            </p:nvSpPr>
            <p:spPr>
              <a:xfrm flipH="1">
                <a:off x="2005000" y="3765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28"/>
              <p:cNvSpPr/>
              <p:nvPr/>
            </p:nvSpPr>
            <p:spPr>
              <a:xfrm flipH="1">
                <a:off x="2005000" y="3897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28"/>
              <p:cNvSpPr/>
              <p:nvPr/>
            </p:nvSpPr>
            <p:spPr>
              <a:xfrm flipH="1">
                <a:off x="2005000" y="3941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28"/>
              <p:cNvSpPr/>
              <p:nvPr/>
            </p:nvSpPr>
            <p:spPr>
              <a:xfrm flipH="1">
                <a:off x="2005000" y="3984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28"/>
              <p:cNvSpPr/>
              <p:nvPr/>
            </p:nvSpPr>
            <p:spPr>
              <a:xfrm flipH="1">
                <a:off x="2005000" y="4028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28"/>
              <p:cNvSpPr/>
              <p:nvPr/>
            </p:nvSpPr>
            <p:spPr>
              <a:xfrm flipH="1">
                <a:off x="2005000" y="4116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28"/>
              <p:cNvSpPr/>
              <p:nvPr/>
            </p:nvSpPr>
            <p:spPr>
              <a:xfrm flipH="1">
                <a:off x="2005000" y="4204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28"/>
              <p:cNvSpPr/>
              <p:nvPr/>
            </p:nvSpPr>
            <p:spPr>
              <a:xfrm flipH="1">
                <a:off x="2005000" y="4248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28"/>
              <p:cNvSpPr/>
              <p:nvPr/>
            </p:nvSpPr>
            <p:spPr>
              <a:xfrm flipH="1">
                <a:off x="2005000" y="4292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28"/>
              <p:cNvSpPr/>
              <p:nvPr/>
            </p:nvSpPr>
            <p:spPr>
              <a:xfrm flipH="1">
                <a:off x="2005000" y="4379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28"/>
              <p:cNvSpPr/>
              <p:nvPr/>
            </p:nvSpPr>
            <p:spPr>
              <a:xfrm flipH="1">
                <a:off x="2005000" y="4423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28"/>
              <p:cNvSpPr/>
              <p:nvPr/>
            </p:nvSpPr>
            <p:spPr>
              <a:xfrm flipH="1">
                <a:off x="2005000" y="4467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28"/>
              <p:cNvSpPr/>
              <p:nvPr/>
            </p:nvSpPr>
            <p:spPr>
              <a:xfrm flipH="1">
                <a:off x="2005000" y="4511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28"/>
              <p:cNvSpPr/>
              <p:nvPr/>
            </p:nvSpPr>
            <p:spPr>
              <a:xfrm flipH="1">
                <a:off x="2005000" y="4687000"/>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28"/>
              <p:cNvSpPr/>
              <p:nvPr/>
            </p:nvSpPr>
            <p:spPr>
              <a:xfrm flipH="1">
                <a:off x="2005000" y="4730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28"/>
              <p:cNvSpPr/>
              <p:nvPr/>
            </p:nvSpPr>
            <p:spPr>
              <a:xfrm flipH="1">
                <a:off x="2005000" y="4774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28"/>
              <p:cNvSpPr/>
              <p:nvPr/>
            </p:nvSpPr>
            <p:spPr>
              <a:xfrm flipH="1">
                <a:off x="2005000" y="4818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28"/>
              <p:cNvSpPr/>
              <p:nvPr/>
            </p:nvSpPr>
            <p:spPr>
              <a:xfrm flipH="1">
                <a:off x="2005000" y="4862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28"/>
              <p:cNvSpPr/>
              <p:nvPr/>
            </p:nvSpPr>
            <p:spPr>
              <a:xfrm flipH="1">
                <a:off x="2005000" y="4906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28"/>
              <p:cNvSpPr/>
              <p:nvPr/>
            </p:nvSpPr>
            <p:spPr>
              <a:xfrm flipH="1">
                <a:off x="2005000" y="4950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28"/>
              <p:cNvSpPr/>
              <p:nvPr/>
            </p:nvSpPr>
            <p:spPr>
              <a:xfrm flipH="1">
                <a:off x="2005000" y="4994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28"/>
              <p:cNvSpPr/>
              <p:nvPr/>
            </p:nvSpPr>
            <p:spPr>
              <a:xfrm flipH="1">
                <a:off x="2005000" y="5038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28"/>
              <p:cNvSpPr/>
              <p:nvPr/>
            </p:nvSpPr>
            <p:spPr>
              <a:xfrm flipH="1">
                <a:off x="2005000" y="3019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28"/>
              <p:cNvSpPr/>
              <p:nvPr/>
            </p:nvSpPr>
            <p:spPr>
              <a:xfrm flipH="1">
                <a:off x="2005000" y="3326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28"/>
              <p:cNvSpPr/>
              <p:nvPr/>
            </p:nvSpPr>
            <p:spPr>
              <a:xfrm flipH="1">
                <a:off x="2005000" y="3589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28"/>
              <p:cNvSpPr/>
              <p:nvPr/>
            </p:nvSpPr>
            <p:spPr>
              <a:xfrm flipH="1">
                <a:off x="2005000" y="3809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28"/>
              <p:cNvSpPr/>
              <p:nvPr/>
            </p:nvSpPr>
            <p:spPr>
              <a:xfrm flipH="1">
                <a:off x="2005000" y="4160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28"/>
              <p:cNvSpPr/>
              <p:nvPr/>
            </p:nvSpPr>
            <p:spPr>
              <a:xfrm flipH="1">
                <a:off x="2005000" y="3195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28"/>
              <p:cNvSpPr/>
              <p:nvPr/>
            </p:nvSpPr>
            <p:spPr>
              <a:xfrm flipH="1">
                <a:off x="2005000" y="3063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28"/>
              <p:cNvSpPr/>
              <p:nvPr/>
            </p:nvSpPr>
            <p:spPr>
              <a:xfrm flipH="1">
                <a:off x="2005000" y="3502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28"/>
              <p:cNvSpPr/>
              <p:nvPr/>
            </p:nvSpPr>
            <p:spPr>
              <a:xfrm flipH="1">
                <a:off x="2005000" y="3853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28"/>
              <p:cNvSpPr/>
              <p:nvPr/>
            </p:nvSpPr>
            <p:spPr>
              <a:xfrm flipH="1">
                <a:off x="2005000" y="4072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28"/>
              <p:cNvSpPr/>
              <p:nvPr/>
            </p:nvSpPr>
            <p:spPr>
              <a:xfrm flipH="1">
                <a:off x="2005000" y="4335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28"/>
              <p:cNvSpPr/>
              <p:nvPr/>
            </p:nvSpPr>
            <p:spPr>
              <a:xfrm flipH="1">
                <a:off x="2005000" y="4643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3371" name="Google Shape;3371;p28"/>
          <p:cNvGrpSpPr/>
          <p:nvPr/>
        </p:nvGrpSpPr>
        <p:grpSpPr>
          <a:xfrm>
            <a:off x="334231" y="4392879"/>
            <a:ext cx="3946095" cy="2492829"/>
            <a:chOff x="-206527" y="3294659"/>
            <a:chExt cx="2959571" cy="1869622"/>
          </a:xfrm>
        </p:grpSpPr>
        <p:sp>
          <p:nvSpPr>
            <p:cNvPr id="3372" name="Google Shape;3372;p28"/>
            <p:cNvSpPr/>
            <p:nvPr/>
          </p:nvSpPr>
          <p:spPr>
            <a:xfrm>
              <a:off x="-11842" y="4734821"/>
              <a:ext cx="2570174" cy="429360"/>
            </a:xfrm>
            <a:custGeom>
              <a:avLst/>
              <a:gdLst/>
              <a:ahLst/>
              <a:cxnLst/>
              <a:rect l="l" t="t" r="r" b="b"/>
              <a:pathLst>
                <a:path w="96478" h="15161" extrusionOk="0">
                  <a:moveTo>
                    <a:pt x="1" y="1"/>
                  </a:moveTo>
                  <a:lnTo>
                    <a:pt x="1" y="15160"/>
                  </a:lnTo>
                  <a:lnTo>
                    <a:pt x="96478" y="15160"/>
                  </a:lnTo>
                  <a:lnTo>
                    <a:pt x="9647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28"/>
            <p:cNvSpPr/>
            <p:nvPr/>
          </p:nvSpPr>
          <p:spPr>
            <a:xfrm>
              <a:off x="2412078" y="4795264"/>
              <a:ext cx="34019" cy="34019"/>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28"/>
            <p:cNvSpPr/>
            <p:nvPr/>
          </p:nvSpPr>
          <p:spPr>
            <a:xfrm>
              <a:off x="2412078" y="4617575"/>
              <a:ext cx="34019" cy="33167"/>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28"/>
            <p:cNvSpPr/>
            <p:nvPr/>
          </p:nvSpPr>
          <p:spPr>
            <a:xfrm>
              <a:off x="1613731" y="3372875"/>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28"/>
            <p:cNvSpPr/>
            <p:nvPr/>
          </p:nvSpPr>
          <p:spPr>
            <a:xfrm>
              <a:off x="1613731" y="341962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28"/>
            <p:cNvSpPr/>
            <p:nvPr/>
          </p:nvSpPr>
          <p:spPr>
            <a:xfrm>
              <a:off x="1613731" y="346640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28"/>
            <p:cNvSpPr/>
            <p:nvPr/>
          </p:nvSpPr>
          <p:spPr>
            <a:xfrm>
              <a:off x="1613731" y="365344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28"/>
            <p:cNvSpPr/>
            <p:nvPr/>
          </p:nvSpPr>
          <p:spPr>
            <a:xfrm>
              <a:off x="1613731" y="370020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28"/>
            <p:cNvSpPr/>
            <p:nvPr/>
          </p:nvSpPr>
          <p:spPr>
            <a:xfrm>
              <a:off x="1613731" y="374695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28"/>
            <p:cNvSpPr/>
            <p:nvPr/>
          </p:nvSpPr>
          <p:spPr>
            <a:xfrm>
              <a:off x="1613731" y="3793733"/>
              <a:ext cx="81652" cy="25521"/>
            </a:xfrm>
            <a:custGeom>
              <a:avLst/>
              <a:gdLst/>
              <a:ahLst/>
              <a:cxnLst/>
              <a:rect l="l" t="t" r="r" b="b"/>
              <a:pathLst>
                <a:path w="3065" h="958" extrusionOk="0">
                  <a:moveTo>
                    <a:pt x="1" y="0"/>
                  </a:moveTo>
                  <a:lnTo>
                    <a:pt x="1" y="958"/>
                  </a:lnTo>
                  <a:lnTo>
                    <a:pt x="3065" y="958"/>
                  </a:lnTo>
                  <a:lnTo>
                    <a:pt x="3065"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28"/>
            <p:cNvSpPr/>
            <p:nvPr/>
          </p:nvSpPr>
          <p:spPr>
            <a:xfrm>
              <a:off x="1613731" y="388724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28"/>
            <p:cNvSpPr/>
            <p:nvPr/>
          </p:nvSpPr>
          <p:spPr>
            <a:xfrm>
              <a:off x="1613731" y="393401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28"/>
            <p:cNvSpPr/>
            <p:nvPr/>
          </p:nvSpPr>
          <p:spPr>
            <a:xfrm>
              <a:off x="1613731" y="398077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28"/>
            <p:cNvSpPr/>
            <p:nvPr/>
          </p:nvSpPr>
          <p:spPr>
            <a:xfrm>
              <a:off x="1613731" y="412105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28"/>
            <p:cNvSpPr/>
            <p:nvPr/>
          </p:nvSpPr>
          <p:spPr>
            <a:xfrm>
              <a:off x="1613731" y="426134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28"/>
            <p:cNvSpPr/>
            <p:nvPr/>
          </p:nvSpPr>
          <p:spPr>
            <a:xfrm>
              <a:off x="1613731" y="430809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28"/>
            <p:cNvSpPr/>
            <p:nvPr/>
          </p:nvSpPr>
          <p:spPr>
            <a:xfrm>
              <a:off x="1613731" y="4354852"/>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28"/>
            <p:cNvSpPr/>
            <p:nvPr/>
          </p:nvSpPr>
          <p:spPr>
            <a:xfrm>
              <a:off x="1613731" y="4401631"/>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28"/>
            <p:cNvSpPr/>
            <p:nvPr/>
          </p:nvSpPr>
          <p:spPr>
            <a:xfrm>
              <a:off x="1613731" y="444838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28"/>
            <p:cNvSpPr/>
            <p:nvPr/>
          </p:nvSpPr>
          <p:spPr>
            <a:xfrm>
              <a:off x="1613731" y="449513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28"/>
            <p:cNvSpPr/>
            <p:nvPr/>
          </p:nvSpPr>
          <p:spPr>
            <a:xfrm>
              <a:off x="1613731" y="458867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28"/>
            <p:cNvSpPr/>
            <p:nvPr/>
          </p:nvSpPr>
          <p:spPr>
            <a:xfrm>
              <a:off x="1613731" y="4635424"/>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28"/>
            <p:cNvSpPr/>
            <p:nvPr/>
          </p:nvSpPr>
          <p:spPr>
            <a:xfrm>
              <a:off x="1613731" y="468217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28"/>
            <p:cNvSpPr/>
            <p:nvPr/>
          </p:nvSpPr>
          <p:spPr>
            <a:xfrm>
              <a:off x="1613731" y="4775710"/>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28"/>
            <p:cNvSpPr/>
            <p:nvPr/>
          </p:nvSpPr>
          <p:spPr>
            <a:xfrm>
              <a:off x="1613731" y="482246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28"/>
            <p:cNvSpPr/>
            <p:nvPr/>
          </p:nvSpPr>
          <p:spPr>
            <a:xfrm>
              <a:off x="1613731" y="491599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28"/>
            <p:cNvSpPr/>
            <p:nvPr/>
          </p:nvSpPr>
          <p:spPr>
            <a:xfrm>
              <a:off x="1613731" y="4962750"/>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28"/>
            <p:cNvSpPr/>
            <p:nvPr/>
          </p:nvSpPr>
          <p:spPr>
            <a:xfrm>
              <a:off x="1613731" y="500950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28"/>
            <p:cNvSpPr/>
            <p:nvPr/>
          </p:nvSpPr>
          <p:spPr>
            <a:xfrm>
              <a:off x="1613731" y="505628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28"/>
            <p:cNvSpPr/>
            <p:nvPr/>
          </p:nvSpPr>
          <p:spPr>
            <a:xfrm>
              <a:off x="1613731" y="510303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28"/>
            <p:cNvSpPr/>
            <p:nvPr/>
          </p:nvSpPr>
          <p:spPr>
            <a:xfrm>
              <a:off x="1737873" y="332612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28"/>
            <p:cNvSpPr/>
            <p:nvPr/>
          </p:nvSpPr>
          <p:spPr>
            <a:xfrm>
              <a:off x="1737873" y="3372875"/>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28"/>
            <p:cNvSpPr/>
            <p:nvPr/>
          </p:nvSpPr>
          <p:spPr>
            <a:xfrm>
              <a:off x="1737873" y="346640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28"/>
            <p:cNvSpPr/>
            <p:nvPr/>
          </p:nvSpPr>
          <p:spPr>
            <a:xfrm>
              <a:off x="1737873" y="351316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28"/>
            <p:cNvSpPr/>
            <p:nvPr/>
          </p:nvSpPr>
          <p:spPr>
            <a:xfrm>
              <a:off x="1737873" y="3559914"/>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28"/>
            <p:cNvSpPr/>
            <p:nvPr/>
          </p:nvSpPr>
          <p:spPr>
            <a:xfrm>
              <a:off x="1737873" y="3606694"/>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28"/>
            <p:cNvSpPr/>
            <p:nvPr/>
          </p:nvSpPr>
          <p:spPr>
            <a:xfrm>
              <a:off x="1737873" y="3653447"/>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28"/>
            <p:cNvSpPr/>
            <p:nvPr/>
          </p:nvSpPr>
          <p:spPr>
            <a:xfrm>
              <a:off x="1737873" y="370020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28"/>
            <p:cNvSpPr/>
            <p:nvPr/>
          </p:nvSpPr>
          <p:spPr>
            <a:xfrm>
              <a:off x="1737873" y="3793733"/>
              <a:ext cx="80799" cy="25521"/>
            </a:xfrm>
            <a:custGeom>
              <a:avLst/>
              <a:gdLst/>
              <a:ahLst/>
              <a:cxnLst/>
              <a:rect l="l" t="t" r="r" b="b"/>
              <a:pathLst>
                <a:path w="3033" h="958" extrusionOk="0">
                  <a:moveTo>
                    <a:pt x="0" y="0"/>
                  </a:moveTo>
                  <a:lnTo>
                    <a:pt x="0" y="958"/>
                  </a:lnTo>
                  <a:lnTo>
                    <a:pt x="3032" y="958"/>
                  </a:lnTo>
                  <a:lnTo>
                    <a:pt x="303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28"/>
            <p:cNvSpPr/>
            <p:nvPr/>
          </p:nvSpPr>
          <p:spPr>
            <a:xfrm>
              <a:off x="1737873" y="3840486"/>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28"/>
            <p:cNvSpPr/>
            <p:nvPr/>
          </p:nvSpPr>
          <p:spPr>
            <a:xfrm>
              <a:off x="1737873" y="388724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28"/>
            <p:cNvSpPr/>
            <p:nvPr/>
          </p:nvSpPr>
          <p:spPr>
            <a:xfrm>
              <a:off x="1737873" y="4027526"/>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28"/>
            <p:cNvSpPr/>
            <p:nvPr/>
          </p:nvSpPr>
          <p:spPr>
            <a:xfrm>
              <a:off x="1737873" y="412105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28"/>
            <p:cNvSpPr/>
            <p:nvPr/>
          </p:nvSpPr>
          <p:spPr>
            <a:xfrm>
              <a:off x="1737873" y="4167812"/>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28"/>
            <p:cNvSpPr/>
            <p:nvPr/>
          </p:nvSpPr>
          <p:spPr>
            <a:xfrm>
              <a:off x="1737873" y="4214565"/>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28"/>
            <p:cNvSpPr/>
            <p:nvPr/>
          </p:nvSpPr>
          <p:spPr>
            <a:xfrm>
              <a:off x="1737873" y="430809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28"/>
            <p:cNvSpPr/>
            <p:nvPr/>
          </p:nvSpPr>
          <p:spPr>
            <a:xfrm>
              <a:off x="1737873" y="4354852"/>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28"/>
            <p:cNvSpPr/>
            <p:nvPr/>
          </p:nvSpPr>
          <p:spPr>
            <a:xfrm>
              <a:off x="1737873" y="4401631"/>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28"/>
            <p:cNvSpPr/>
            <p:nvPr/>
          </p:nvSpPr>
          <p:spPr>
            <a:xfrm>
              <a:off x="1737873" y="444838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28"/>
            <p:cNvSpPr/>
            <p:nvPr/>
          </p:nvSpPr>
          <p:spPr>
            <a:xfrm>
              <a:off x="1737873" y="449513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28"/>
            <p:cNvSpPr/>
            <p:nvPr/>
          </p:nvSpPr>
          <p:spPr>
            <a:xfrm>
              <a:off x="1737873" y="4541891"/>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28"/>
            <p:cNvSpPr/>
            <p:nvPr/>
          </p:nvSpPr>
          <p:spPr>
            <a:xfrm>
              <a:off x="1737873" y="458867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28"/>
            <p:cNvSpPr/>
            <p:nvPr/>
          </p:nvSpPr>
          <p:spPr>
            <a:xfrm>
              <a:off x="1737873" y="4635424"/>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28"/>
            <p:cNvSpPr/>
            <p:nvPr/>
          </p:nvSpPr>
          <p:spPr>
            <a:xfrm>
              <a:off x="1737873" y="4682177"/>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6" name="Google Shape;3426;p28"/>
            <p:cNvSpPr/>
            <p:nvPr/>
          </p:nvSpPr>
          <p:spPr>
            <a:xfrm>
              <a:off x="1737873" y="4728957"/>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7" name="Google Shape;3427;p28"/>
            <p:cNvSpPr/>
            <p:nvPr/>
          </p:nvSpPr>
          <p:spPr>
            <a:xfrm>
              <a:off x="1737873" y="4775710"/>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8" name="Google Shape;3428;p28"/>
            <p:cNvSpPr/>
            <p:nvPr/>
          </p:nvSpPr>
          <p:spPr>
            <a:xfrm>
              <a:off x="1737873" y="482246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28"/>
            <p:cNvSpPr/>
            <p:nvPr/>
          </p:nvSpPr>
          <p:spPr>
            <a:xfrm>
              <a:off x="2270087" y="4214565"/>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0" name="Google Shape;3430;p28"/>
            <p:cNvSpPr/>
            <p:nvPr/>
          </p:nvSpPr>
          <p:spPr>
            <a:xfrm>
              <a:off x="2270087" y="426134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1" name="Google Shape;3431;p28"/>
            <p:cNvSpPr/>
            <p:nvPr/>
          </p:nvSpPr>
          <p:spPr>
            <a:xfrm>
              <a:off x="2270087" y="4354852"/>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2" name="Google Shape;3432;p28"/>
            <p:cNvSpPr/>
            <p:nvPr/>
          </p:nvSpPr>
          <p:spPr>
            <a:xfrm>
              <a:off x="2270087" y="4401631"/>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3" name="Google Shape;3433;p28"/>
            <p:cNvSpPr/>
            <p:nvPr/>
          </p:nvSpPr>
          <p:spPr>
            <a:xfrm>
              <a:off x="2270087" y="444838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4" name="Google Shape;3434;p28"/>
            <p:cNvSpPr/>
            <p:nvPr/>
          </p:nvSpPr>
          <p:spPr>
            <a:xfrm>
              <a:off x="2270087" y="4495138"/>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5" name="Google Shape;3435;p28"/>
            <p:cNvSpPr/>
            <p:nvPr/>
          </p:nvSpPr>
          <p:spPr>
            <a:xfrm>
              <a:off x="2270087" y="4541891"/>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6" name="Google Shape;3436;p28"/>
            <p:cNvSpPr/>
            <p:nvPr/>
          </p:nvSpPr>
          <p:spPr>
            <a:xfrm>
              <a:off x="2270087" y="4588671"/>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7" name="Google Shape;3437;p28"/>
            <p:cNvSpPr/>
            <p:nvPr/>
          </p:nvSpPr>
          <p:spPr>
            <a:xfrm>
              <a:off x="2270087" y="4682177"/>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8" name="Google Shape;3438;p28"/>
            <p:cNvSpPr/>
            <p:nvPr/>
          </p:nvSpPr>
          <p:spPr>
            <a:xfrm>
              <a:off x="2270087" y="4728957"/>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9" name="Google Shape;3439;p28"/>
            <p:cNvSpPr/>
            <p:nvPr/>
          </p:nvSpPr>
          <p:spPr>
            <a:xfrm>
              <a:off x="2270087" y="4775710"/>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0" name="Google Shape;3440;p28"/>
            <p:cNvSpPr/>
            <p:nvPr/>
          </p:nvSpPr>
          <p:spPr>
            <a:xfrm>
              <a:off x="2270087" y="4822463"/>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1" name="Google Shape;3441;p28"/>
            <p:cNvSpPr/>
            <p:nvPr/>
          </p:nvSpPr>
          <p:spPr>
            <a:xfrm>
              <a:off x="2380617" y="4261345"/>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2" name="Google Shape;3442;p28"/>
            <p:cNvSpPr/>
            <p:nvPr/>
          </p:nvSpPr>
          <p:spPr>
            <a:xfrm>
              <a:off x="2380617" y="4588671"/>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3" name="Google Shape;3443;p28"/>
            <p:cNvSpPr/>
            <p:nvPr/>
          </p:nvSpPr>
          <p:spPr>
            <a:xfrm>
              <a:off x="2380617" y="4635424"/>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4" name="Google Shape;3444;p28"/>
            <p:cNvSpPr/>
            <p:nvPr/>
          </p:nvSpPr>
          <p:spPr>
            <a:xfrm>
              <a:off x="2380617" y="4728957"/>
              <a:ext cx="55305" cy="25521"/>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5" name="Google Shape;3445;p28"/>
            <p:cNvSpPr/>
            <p:nvPr/>
          </p:nvSpPr>
          <p:spPr>
            <a:xfrm>
              <a:off x="2380617" y="4775710"/>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6" name="Google Shape;3446;p28"/>
            <p:cNvSpPr/>
            <p:nvPr/>
          </p:nvSpPr>
          <p:spPr>
            <a:xfrm>
              <a:off x="2380617" y="4822463"/>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7" name="Google Shape;3447;p28"/>
            <p:cNvSpPr/>
            <p:nvPr/>
          </p:nvSpPr>
          <p:spPr>
            <a:xfrm>
              <a:off x="2060937" y="4121059"/>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8" name="Google Shape;3448;p28"/>
            <p:cNvSpPr/>
            <p:nvPr/>
          </p:nvSpPr>
          <p:spPr>
            <a:xfrm>
              <a:off x="2060937" y="4214565"/>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9" name="Google Shape;3449;p28"/>
            <p:cNvSpPr/>
            <p:nvPr/>
          </p:nvSpPr>
          <p:spPr>
            <a:xfrm>
              <a:off x="2060937" y="426134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0" name="Google Shape;3450;p28"/>
            <p:cNvSpPr/>
            <p:nvPr/>
          </p:nvSpPr>
          <p:spPr>
            <a:xfrm>
              <a:off x="2060937" y="4308098"/>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1" name="Google Shape;3451;p28"/>
            <p:cNvSpPr/>
            <p:nvPr/>
          </p:nvSpPr>
          <p:spPr>
            <a:xfrm>
              <a:off x="2060937" y="4495138"/>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2" name="Google Shape;3452;p28"/>
            <p:cNvSpPr/>
            <p:nvPr/>
          </p:nvSpPr>
          <p:spPr>
            <a:xfrm>
              <a:off x="2060937" y="4541891"/>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3" name="Google Shape;3453;p28"/>
            <p:cNvSpPr/>
            <p:nvPr/>
          </p:nvSpPr>
          <p:spPr>
            <a:xfrm>
              <a:off x="2060937" y="4635424"/>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4" name="Google Shape;3454;p28"/>
            <p:cNvSpPr/>
            <p:nvPr/>
          </p:nvSpPr>
          <p:spPr>
            <a:xfrm>
              <a:off x="2060937" y="4682177"/>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5" name="Google Shape;3455;p28"/>
            <p:cNvSpPr/>
            <p:nvPr/>
          </p:nvSpPr>
          <p:spPr>
            <a:xfrm>
              <a:off x="2060937" y="4728957"/>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6" name="Google Shape;3456;p28"/>
            <p:cNvSpPr/>
            <p:nvPr/>
          </p:nvSpPr>
          <p:spPr>
            <a:xfrm>
              <a:off x="2060937" y="4775710"/>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7" name="Google Shape;3457;p28"/>
            <p:cNvSpPr/>
            <p:nvPr/>
          </p:nvSpPr>
          <p:spPr>
            <a:xfrm>
              <a:off x="2060937" y="4822463"/>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8" name="Google Shape;3458;p28"/>
            <p:cNvSpPr/>
            <p:nvPr/>
          </p:nvSpPr>
          <p:spPr>
            <a:xfrm>
              <a:off x="1869661" y="3653447"/>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9" name="Google Shape;3459;p28"/>
            <p:cNvSpPr/>
            <p:nvPr/>
          </p:nvSpPr>
          <p:spPr>
            <a:xfrm>
              <a:off x="1869661"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0" name="Google Shape;3460;p28"/>
            <p:cNvSpPr/>
            <p:nvPr/>
          </p:nvSpPr>
          <p:spPr>
            <a:xfrm>
              <a:off x="1869661" y="3793733"/>
              <a:ext cx="55278" cy="25521"/>
            </a:xfrm>
            <a:custGeom>
              <a:avLst/>
              <a:gdLst/>
              <a:ahLst/>
              <a:cxnLst/>
              <a:rect l="l" t="t" r="r" b="b"/>
              <a:pathLst>
                <a:path w="2075" h="958" extrusionOk="0">
                  <a:moveTo>
                    <a:pt x="0" y="0"/>
                  </a:moveTo>
                  <a:lnTo>
                    <a:pt x="0" y="958"/>
                  </a:lnTo>
                  <a:lnTo>
                    <a:pt x="2074" y="958"/>
                  </a:lnTo>
                  <a:lnTo>
                    <a:pt x="207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1" name="Google Shape;3461;p28"/>
            <p:cNvSpPr/>
            <p:nvPr/>
          </p:nvSpPr>
          <p:spPr>
            <a:xfrm>
              <a:off x="1869661" y="3840486"/>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2" name="Google Shape;3462;p28"/>
            <p:cNvSpPr/>
            <p:nvPr/>
          </p:nvSpPr>
          <p:spPr>
            <a:xfrm>
              <a:off x="1869661" y="388724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3" name="Google Shape;3463;p28"/>
            <p:cNvSpPr/>
            <p:nvPr/>
          </p:nvSpPr>
          <p:spPr>
            <a:xfrm>
              <a:off x="1869661" y="3980773"/>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4" name="Google Shape;3464;p28"/>
            <p:cNvSpPr/>
            <p:nvPr/>
          </p:nvSpPr>
          <p:spPr>
            <a:xfrm>
              <a:off x="1869661"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5" name="Google Shape;3465;p28"/>
            <p:cNvSpPr/>
            <p:nvPr/>
          </p:nvSpPr>
          <p:spPr>
            <a:xfrm>
              <a:off x="1869661"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6" name="Google Shape;3466;p28"/>
            <p:cNvSpPr/>
            <p:nvPr/>
          </p:nvSpPr>
          <p:spPr>
            <a:xfrm>
              <a:off x="1869661"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7" name="Google Shape;3467;p28"/>
            <p:cNvSpPr/>
            <p:nvPr/>
          </p:nvSpPr>
          <p:spPr>
            <a:xfrm>
              <a:off x="1869661"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8" name="Google Shape;3468;p28"/>
            <p:cNvSpPr/>
            <p:nvPr/>
          </p:nvSpPr>
          <p:spPr>
            <a:xfrm>
              <a:off x="1869661"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9" name="Google Shape;3469;p28"/>
            <p:cNvSpPr/>
            <p:nvPr/>
          </p:nvSpPr>
          <p:spPr>
            <a:xfrm>
              <a:off x="1869661"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0" name="Google Shape;3470;p28"/>
            <p:cNvSpPr/>
            <p:nvPr/>
          </p:nvSpPr>
          <p:spPr>
            <a:xfrm>
              <a:off x="1869661"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1" name="Google Shape;3471;p28"/>
            <p:cNvSpPr/>
            <p:nvPr/>
          </p:nvSpPr>
          <p:spPr>
            <a:xfrm>
              <a:off x="1869661"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2" name="Google Shape;3472;p28"/>
            <p:cNvSpPr/>
            <p:nvPr/>
          </p:nvSpPr>
          <p:spPr>
            <a:xfrm>
              <a:off x="1869661"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3" name="Google Shape;3473;p28"/>
            <p:cNvSpPr/>
            <p:nvPr/>
          </p:nvSpPr>
          <p:spPr>
            <a:xfrm>
              <a:off x="1869661"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4" name="Google Shape;3474;p28"/>
            <p:cNvSpPr/>
            <p:nvPr/>
          </p:nvSpPr>
          <p:spPr>
            <a:xfrm>
              <a:off x="1869661"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5" name="Google Shape;3475;p28"/>
            <p:cNvSpPr/>
            <p:nvPr/>
          </p:nvSpPr>
          <p:spPr>
            <a:xfrm>
              <a:off x="1869661"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6" name="Google Shape;3476;p28"/>
            <p:cNvSpPr/>
            <p:nvPr/>
          </p:nvSpPr>
          <p:spPr>
            <a:xfrm>
              <a:off x="1869661"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7" name="Google Shape;3477;p28"/>
            <p:cNvSpPr/>
            <p:nvPr/>
          </p:nvSpPr>
          <p:spPr>
            <a:xfrm>
              <a:off x="1613731" y="3559914"/>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8" name="Google Shape;3478;p28"/>
            <p:cNvSpPr/>
            <p:nvPr/>
          </p:nvSpPr>
          <p:spPr>
            <a:xfrm>
              <a:off x="1613731" y="4027526"/>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9" name="Google Shape;3479;p28"/>
            <p:cNvSpPr/>
            <p:nvPr/>
          </p:nvSpPr>
          <p:spPr>
            <a:xfrm>
              <a:off x="1613731" y="4214565"/>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0" name="Google Shape;3480;p28"/>
            <p:cNvSpPr/>
            <p:nvPr/>
          </p:nvSpPr>
          <p:spPr>
            <a:xfrm>
              <a:off x="1737873" y="341962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1" name="Google Shape;3481;p28"/>
            <p:cNvSpPr/>
            <p:nvPr/>
          </p:nvSpPr>
          <p:spPr>
            <a:xfrm>
              <a:off x="1737873" y="374695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2" name="Google Shape;3482;p28"/>
            <p:cNvSpPr/>
            <p:nvPr/>
          </p:nvSpPr>
          <p:spPr>
            <a:xfrm>
              <a:off x="2060937" y="4167812"/>
              <a:ext cx="158162" cy="25521"/>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3" name="Google Shape;3483;p28"/>
            <p:cNvSpPr/>
            <p:nvPr/>
          </p:nvSpPr>
          <p:spPr>
            <a:xfrm>
              <a:off x="2060937" y="4401631"/>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4" name="Google Shape;3484;p28"/>
            <p:cNvSpPr/>
            <p:nvPr/>
          </p:nvSpPr>
          <p:spPr>
            <a:xfrm>
              <a:off x="2060937" y="4588671"/>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5" name="Google Shape;3485;p28"/>
            <p:cNvSpPr/>
            <p:nvPr/>
          </p:nvSpPr>
          <p:spPr>
            <a:xfrm>
              <a:off x="1869661" y="3559914"/>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6" name="Google Shape;3486;p28"/>
            <p:cNvSpPr/>
            <p:nvPr/>
          </p:nvSpPr>
          <p:spPr>
            <a:xfrm>
              <a:off x="1869661" y="393401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7" name="Google Shape;3487;p28"/>
            <p:cNvSpPr/>
            <p:nvPr/>
          </p:nvSpPr>
          <p:spPr>
            <a:xfrm>
              <a:off x="1869661"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8" name="Google Shape;3488;p28"/>
            <p:cNvSpPr/>
            <p:nvPr/>
          </p:nvSpPr>
          <p:spPr>
            <a:xfrm>
              <a:off x="1869661"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9" name="Google Shape;3489;p28"/>
            <p:cNvSpPr/>
            <p:nvPr/>
          </p:nvSpPr>
          <p:spPr>
            <a:xfrm>
              <a:off x="1869661"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0" name="Google Shape;3490;p28"/>
            <p:cNvSpPr/>
            <p:nvPr/>
          </p:nvSpPr>
          <p:spPr>
            <a:xfrm>
              <a:off x="1958932"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1" name="Google Shape;3491;p28"/>
            <p:cNvSpPr/>
            <p:nvPr/>
          </p:nvSpPr>
          <p:spPr>
            <a:xfrm>
              <a:off x="1613731" y="3606694"/>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2" name="Google Shape;3492;p28"/>
            <p:cNvSpPr/>
            <p:nvPr/>
          </p:nvSpPr>
          <p:spPr>
            <a:xfrm>
              <a:off x="1613731" y="4167812"/>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3" name="Google Shape;3493;p28"/>
            <p:cNvSpPr/>
            <p:nvPr/>
          </p:nvSpPr>
          <p:spPr>
            <a:xfrm>
              <a:off x="1737873" y="393401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4" name="Google Shape;3494;p28"/>
            <p:cNvSpPr/>
            <p:nvPr/>
          </p:nvSpPr>
          <p:spPr>
            <a:xfrm>
              <a:off x="1737873" y="4074279"/>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5" name="Google Shape;3495;p28"/>
            <p:cNvSpPr/>
            <p:nvPr/>
          </p:nvSpPr>
          <p:spPr>
            <a:xfrm>
              <a:off x="2060937" y="4027526"/>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6" name="Google Shape;3496;p28"/>
            <p:cNvSpPr/>
            <p:nvPr/>
          </p:nvSpPr>
          <p:spPr>
            <a:xfrm>
              <a:off x="1869661" y="3606694"/>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7" name="Google Shape;3497;p28"/>
            <p:cNvSpPr/>
            <p:nvPr/>
          </p:nvSpPr>
          <p:spPr>
            <a:xfrm>
              <a:off x="1958932"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8" name="Google Shape;3498;p28"/>
            <p:cNvSpPr/>
            <p:nvPr/>
          </p:nvSpPr>
          <p:spPr>
            <a:xfrm>
              <a:off x="1958932"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9" name="Google Shape;3499;p28"/>
            <p:cNvSpPr/>
            <p:nvPr/>
          </p:nvSpPr>
          <p:spPr>
            <a:xfrm>
              <a:off x="1958932"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0" name="Google Shape;3500;p28"/>
            <p:cNvSpPr/>
            <p:nvPr/>
          </p:nvSpPr>
          <p:spPr>
            <a:xfrm>
              <a:off x="1958932"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1" name="Google Shape;3501;p28"/>
            <p:cNvSpPr/>
            <p:nvPr/>
          </p:nvSpPr>
          <p:spPr>
            <a:xfrm>
              <a:off x="1958932"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2" name="Google Shape;3502;p28"/>
            <p:cNvSpPr/>
            <p:nvPr/>
          </p:nvSpPr>
          <p:spPr>
            <a:xfrm>
              <a:off x="1958932"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3" name="Google Shape;3503;p28"/>
            <p:cNvSpPr/>
            <p:nvPr/>
          </p:nvSpPr>
          <p:spPr>
            <a:xfrm>
              <a:off x="1958932"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4" name="Google Shape;3504;p28"/>
            <p:cNvSpPr/>
            <p:nvPr/>
          </p:nvSpPr>
          <p:spPr>
            <a:xfrm>
              <a:off x="1958932"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5" name="Google Shape;3505;p28"/>
            <p:cNvSpPr/>
            <p:nvPr/>
          </p:nvSpPr>
          <p:spPr>
            <a:xfrm>
              <a:off x="1958932"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6" name="Google Shape;3506;p28"/>
            <p:cNvSpPr/>
            <p:nvPr/>
          </p:nvSpPr>
          <p:spPr>
            <a:xfrm>
              <a:off x="1958932"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7" name="Google Shape;3507;p28"/>
            <p:cNvSpPr/>
            <p:nvPr/>
          </p:nvSpPr>
          <p:spPr>
            <a:xfrm>
              <a:off x="1958932"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8" name="Google Shape;3508;p28"/>
            <p:cNvSpPr/>
            <p:nvPr/>
          </p:nvSpPr>
          <p:spPr>
            <a:xfrm>
              <a:off x="1958932"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9" name="Google Shape;3509;p28"/>
            <p:cNvSpPr/>
            <p:nvPr/>
          </p:nvSpPr>
          <p:spPr>
            <a:xfrm>
              <a:off x="1613731" y="332612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0" name="Google Shape;3510;p28"/>
            <p:cNvSpPr/>
            <p:nvPr/>
          </p:nvSpPr>
          <p:spPr>
            <a:xfrm>
              <a:off x="1613731" y="351316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1" name="Google Shape;3511;p28"/>
            <p:cNvSpPr/>
            <p:nvPr/>
          </p:nvSpPr>
          <p:spPr>
            <a:xfrm>
              <a:off x="1613731" y="384048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2" name="Google Shape;3512;p28"/>
            <p:cNvSpPr/>
            <p:nvPr/>
          </p:nvSpPr>
          <p:spPr>
            <a:xfrm>
              <a:off x="1613731" y="4074279"/>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3" name="Google Shape;3513;p28"/>
            <p:cNvSpPr/>
            <p:nvPr/>
          </p:nvSpPr>
          <p:spPr>
            <a:xfrm>
              <a:off x="1613731" y="4541891"/>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4" name="Google Shape;3514;p28"/>
            <p:cNvSpPr/>
            <p:nvPr/>
          </p:nvSpPr>
          <p:spPr>
            <a:xfrm>
              <a:off x="1613731" y="4728957"/>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5" name="Google Shape;3515;p28"/>
            <p:cNvSpPr/>
            <p:nvPr/>
          </p:nvSpPr>
          <p:spPr>
            <a:xfrm>
              <a:off x="1613731" y="486921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6" name="Google Shape;3516;p28"/>
            <p:cNvSpPr/>
            <p:nvPr/>
          </p:nvSpPr>
          <p:spPr>
            <a:xfrm>
              <a:off x="1737873" y="3980773"/>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7" name="Google Shape;3517;p28"/>
            <p:cNvSpPr/>
            <p:nvPr/>
          </p:nvSpPr>
          <p:spPr>
            <a:xfrm>
              <a:off x="1737873" y="426134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8" name="Google Shape;3518;p28"/>
            <p:cNvSpPr/>
            <p:nvPr/>
          </p:nvSpPr>
          <p:spPr>
            <a:xfrm>
              <a:off x="2270087" y="4308098"/>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9" name="Google Shape;3519;p28"/>
            <p:cNvSpPr/>
            <p:nvPr/>
          </p:nvSpPr>
          <p:spPr>
            <a:xfrm>
              <a:off x="2270087" y="4635424"/>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0" name="Google Shape;3520;p28"/>
            <p:cNvSpPr/>
            <p:nvPr/>
          </p:nvSpPr>
          <p:spPr>
            <a:xfrm>
              <a:off x="2380617" y="4682177"/>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1" name="Google Shape;3521;p28"/>
            <p:cNvSpPr/>
            <p:nvPr/>
          </p:nvSpPr>
          <p:spPr>
            <a:xfrm>
              <a:off x="2060937" y="4074279"/>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2" name="Google Shape;3522;p28"/>
            <p:cNvSpPr/>
            <p:nvPr/>
          </p:nvSpPr>
          <p:spPr>
            <a:xfrm>
              <a:off x="2060937" y="4354852"/>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3" name="Google Shape;3523;p28"/>
            <p:cNvSpPr/>
            <p:nvPr/>
          </p:nvSpPr>
          <p:spPr>
            <a:xfrm>
              <a:off x="2060937" y="444838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4" name="Google Shape;3524;p28"/>
            <p:cNvSpPr/>
            <p:nvPr/>
          </p:nvSpPr>
          <p:spPr>
            <a:xfrm>
              <a:off x="1869661"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5" name="Google Shape;3525;p28"/>
            <p:cNvSpPr/>
            <p:nvPr/>
          </p:nvSpPr>
          <p:spPr>
            <a:xfrm>
              <a:off x="1869661"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6" name="Google Shape;3526;p28"/>
            <p:cNvSpPr/>
            <p:nvPr/>
          </p:nvSpPr>
          <p:spPr>
            <a:xfrm>
              <a:off x="1869661"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7" name="Google Shape;3527;p28"/>
            <p:cNvSpPr/>
            <p:nvPr/>
          </p:nvSpPr>
          <p:spPr>
            <a:xfrm>
              <a:off x="1958932"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8" name="Google Shape;3528;p28"/>
            <p:cNvSpPr/>
            <p:nvPr/>
          </p:nvSpPr>
          <p:spPr>
            <a:xfrm>
              <a:off x="1958932"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9" name="Google Shape;3529;p28"/>
            <p:cNvSpPr/>
            <p:nvPr/>
          </p:nvSpPr>
          <p:spPr>
            <a:xfrm>
              <a:off x="1958932"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0" name="Google Shape;3530;p28"/>
            <p:cNvSpPr/>
            <p:nvPr/>
          </p:nvSpPr>
          <p:spPr>
            <a:xfrm>
              <a:off x="1958932"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1" name="Google Shape;3531;p28"/>
            <p:cNvSpPr/>
            <p:nvPr/>
          </p:nvSpPr>
          <p:spPr>
            <a:xfrm>
              <a:off x="1958932"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2" name="Google Shape;3532;p28"/>
            <p:cNvSpPr/>
            <p:nvPr/>
          </p:nvSpPr>
          <p:spPr>
            <a:xfrm>
              <a:off x="1958932"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3" name="Google Shape;3533;p28"/>
            <p:cNvSpPr/>
            <p:nvPr/>
          </p:nvSpPr>
          <p:spPr>
            <a:xfrm>
              <a:off x="1958932"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4" name="Google Shape;3534;p28"/>
            <p:cNvSpPr/>
            <p:nvPr/>
          </p:nvSpPr>
          <p:spPr>
            <a:xfrm>
              <a:off x="203249" y="4240939"/>
              <a:ext cx="2139991" cy="203210"/>
            </a:xfrm>
            <a:custGeom>
              <a:avLst/>
              <a:gdLst/>
              <a:ahLst/>
              <a:cxnLst/>
              <a:rect l="l" t="t" r="r" b="b"/>
              <a:pathLst>
                <a:path w="80330" h="7628" extrusionOk="0">
                  <a:moveTo>
                    <a:pt x="1" y="0"/>
                  </a:moveTo>
                  <a:lnTo>
                    <a:pt x="1" y="7628"/>
                  </a:lnTo>
                  <a:lnTo>
                    <a:pt x="80329" y="7628"/>
                  </a:lnTo>
                  <a:lnTo>
                    <a:pt x="80329"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5" name="Google Shape;3535;p28"/>
            <p:cNvSpPr/>
            <p:nvPr/>
          </p:nvSpPr>
          <p:spPr>
            <a:xfrm>
              <a:off x="203249" y="4240939"/>
              <a:ext cx="2139991" cy="102031"/>
            </a:xfrm>
            <a:custGeom>
              <a:avLst/>
              <a:gdLst/>
              <a:ahLst/>
              <a:cxnLst/>
              <a:rect l="l" t="t" r="r" b="b"/>
              <a:pathLst>
                <a:path w="80330" h="3830" extrusionOk="0">
                  <a:moveTo>
                    <a:pt x="1" y="0"/>
                  </a:moveTo>
                  <a:lnTo>
                    <a:pt x="1" y="3830"/>
                  </a:lnTo>
                  <a:lnTo>
                    <a:pt x="80329" y="3830"/>
                  </a:lnTo>
                  <a:lnTo>
                    <a:pt x="8032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6" name="Google Shape;3536;p28"/>
            <p:cNvSpPr/>
            <p:nvPr/>
          </p:nvSpPr>
          <p:spPr>
            <a:xfrm>
              <a:off x="318041"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7" name="Google Shape;3537;p28"/>
            <p:cNvSpPr/>
            <p:nvPr/>
          </p:nvSpPr>
          <p:spPr>
            <a:xfrm>
              <a:off x="619846" y="4288753"/>
              <a:ext cx="62950" cy="156457"/>
            </a:xfrm>
            <a:custGeom>
              <a:avLst/>
              <a:gdLst/>
              <a:ahLst/>
              <a:cxnLst/>
              <a:rect l="l" t="t" r="r" b="b"/>
              <a:pathLst>
                <a:path w="2363" h="5873" extrusionOk="0">
                  <a:moveTo>
                    <a:pt x="1" y="0"/>
                  </a:moveTo>
                  <a:lnTo>
                    <a:pt x="1" y="5872"/>
                  </a:lnTo>
                  <a:lnTo>
                    <a:pt x="2363" y="5872"/>
                  </a:lnTo>
                  <a:lnTo>
                    <a:pt x="236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8" name="Google Shape;3538;p28"/>
            <p:cNvSpPr/>
            <p:nvPr/>
          </p:nvSpPr>
          <p:spPr>
            <a:xfrm>
              <a:off x="922529"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9" name="Google Shape;3539;p28"/>
            <p:cNvSpPr/>
            <p:nvPr/>
          </p:nvSpPr>
          <p:spPr>
            <a:xfrm>
              <a:off x="1577181"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0" name="Google Shape;3540;p28"/>
            <p:cNvSpPr/>
            <p:nvPr/>
          </p:nvSpPr>
          <p:spPr>
            <a:xfrm>
              <a:off x="1879865" y="4288753"/>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1" name="Google Shape;3541;p28"/>
            <p:cNvSpPr/>
            <p:nvPr/>
          </p:nvSpPr>
          <p:spPr>
            <a:xfrm>
              <a:off x="2182522"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2" name="Google Shape;3542;p28"/>
            <p:cNvSpPr/>
            <p:nvPr/>
          </p:nvSpPr>
          <p:spPr>
            <a:xfrm>
              <a:off x="332480" y="3984183"/>
              <a:ext cx="1882382" cy="28931"/>
            </a:xfrm>
            <a:custGeom>
              <a:avLst/>
              <a:gdLst/>
              <a:ahLst/>
              <a:cxnLst/>
              <a:rect l="l" t="t" r="r" b="b"/>
              <a:pathLst>
                <a:path w="70660" h="1086" extrusionOk="0">
                  <a:moveTo>
                    <a:pt x="1" y="0"/>
                  </a:moveTo>
                  <a:lnTo>
                    <a:pt x="1" y="1085"/>
                  </a:lnTo>
                  <a:lnTo>
                    <a:pt x="70659" y="1085"/>
                  </a:lnTo>
                  <a:lnTo>
                    <a:pt x="70659"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3" name="Google Shape;3543;p28"/>
            <p:cNvSpPr/>
            <p:nvPr/>
          </p:nvSpPr>
          <p:spPr>
            <a:xfrm>
              <a:off x="5154" y="4012235"/>
              <a:ext cx="2536181" cy="270369"/>
            </a:xfrm>
            <a:custGeom>
              <a:avLst/>
              <a:gdLst/>
              <a:ahLst/>
              <a:cxnLst/>
              <a:rect l="l" t="t" r="r" b="b"/>
              <a:pathLst>
                <a:path w="95202" h="10149" extrusionOk="0">
                  <a:moveTo>
                    <a:pt x="12224" y="0"/>
                  </a:moveTo>
                  <a:cubicBezTo>
                    <a:pt x="10245" y="5553"/>
                    <a:pt x="5522" y="9511"/>
                    <a:pt x="1" y="9830"/>
                  </a:cubicBezTo>
                  <a:lnTo>
                    <a:pt x="1" y="10149"/>
                  </a:lnTo>
                  <a:lnTo>
                    <a:pt x="95201" y="10149"/>
                  </a:lnTo>
                  <a:lnTo>
                    <a:pt x="95201" y="9830"/>
                  </a:lnTo>
                  <a:cubicBezTo>
                    <a:pt x="89680" y="9511"/>
                    <a:pt x="84989" y="5553"/>
                    <a:pt x="82978"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4" name="Google Shape;3544;p28"/>
            <p:cNvSpPr/>
            <p:nvPr/>
          </p:nvSpPr>
          <p:spPr>
            <a:xfrm>
              <a:off x="5154" y="4235824"/>
              <a:ext cx="47659" cy="46780"/>
            </a:xfrm>
            <a:custGeom>
              <a:avLst/>
              <a:gdLst/>
              <a:ahLst/>
              <a:cxnLst/>
              <a:rect l="l" t="t" r="r" b="b"/>
              <a:pathLst>
                <a:path w="1789" h="1756" extrusionOk="0">
                  <a:moveTo>
                    <a:pt x="1" y="1"/>
                  </a:moveTo>
                  <a:lnTo>
                    <a:pt x="1" y="1756"/>
                  </a:lnTo>
                  <a:lnTo>
                    <a:pt x="1788" y="1756"/>
                  </a:lnTo>
                  <a:cubicBezTo>
                    <a:pt x="799" y="1756"/>
                    <a:pt x="1" y="958"/>
                    <a:pt x="1" y="1"/>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5" name="Google Shape;3545;p28"/>
            <p:cNvSpPr/>
            <p:nvPr/>
          </p:nvSpPr>
          <p:spPr>
            <a:xfrm>
              <a:off x="2494556" y="4235824"/>
              <a:ext cx="46780" cy="46780"/>
            </a:xfrm>
            <a:custGeom>
              <a:avLst/>
              <a:gdLst/>
              <a:ahLst/>
              <a:cxnLst/>
              <a:rect l="l" t="t" r="r" b="b"/>
              <a:pathLst>
                <a:path w="1756" h="1756" extrusionOk="0">
                  <a:moveTo>
                    <a:pt x="1755" y="1"/>
                  </a:moveTo>
                  <a:cubicBezTo>
                    <a:pt x="1755" y="958"/>
                    <a:pt x="958" y="1756"/>
                    <a:pt x="0" y="1756"/>
                  </a:cubicBezTo>
                  <a:lnTo>
                    <a:pt x="1755" y="1756"/>
                  </a:lnTo>
                  <a:lnTo>
                    <a:pt x="1755" y="1"/>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6" name="Google Shape;3546;p28"/>
            <p:cNvSpPr/>
            <p:nvPr/>
          </p:nvSpPr>
          <p:spPr>
            <a:xfrm>
              <a:off x="17063"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7" name="Google Shape;3547;p28"/>
            <p:cNvSpPr/>
            <p:nvPr/>
          </p:nvSpPr>
          <p:spPr>
            <a:xfrm>
              <a:off x="77429" y="4282577"/>
              <a:ext cx="54452" cy="24269"/>
            </a:xfrm>
            <a:custGeom>
              <a:avLst/>
              <a:gdLst/>
              <a:ahLst/>
              <a:cxnLst/>
              <a:rect l="l" t="t" r="r" b="b"/>
              <a:pathLst>
                <a:path w="2044" h="911" extrusionOk="0">
                  <a:moveTo>
                    <a:pt x="1" y="1"/>
                  </a:moveTo>
                  <a:cubicBezTo>
                    <a:pt x="64" y="607"/>
                    <a:pt x="543" y="911"/>
                    <a:pt x="1022" y="911"/>
                  </a:cubicBezTo>
                  <a:cubicBezTo>
                    <a:pt x="1501" y="911"/>
                    <a:pt x="1979" y="607"/>
                    <a:pt x="20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8" name="Google Shape;3548;p28"/>
            <p:cNvSpPr/>
            <p:nvPr/>
          </p:nvSpPr>
          <p:spPr>
            <a:xfrm>
              <a:off x="136516" y="4282577"/>
              <a:ext cx="55704" cy="27466"/>
            </a:xfrm>
            <a:custGeom>
              <a:avLst/>
              <a:gdLst/>
              <a:ahLst/>
              <a:cxnLst/>
              <a:rect l="l" t="t" r="r" b="b"/>
              <a:pathLst>
                <a:path w="2091" h="1031" extrusionOk="0">
                  <a:moveTo>
                    <a:pt x="17" y="1"/>
                  </a:moveTo>
                  <a:cubicBezTo>
                    <a:pt x="1"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9" name="Google Shape;3549;p28"/>
            <p:cNvSpPr/>
            <p:nvPr/>
          </p:nvSpPr>
          <p:spPr>
            <a:xfrm>
              <a:off x="19645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0" name="Google Shape;3550;p28"/>
            <p:cNvSpPr/>
            <p:nvPr/>
          </p:nvSpPr>
          <p:spPr>
            <a:xfrm>
              <a:off x="256823"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1" name="Google Shape;3551;p28"/>
            <p:cNvSpPr/>
            <p:nvPr/>
          </p:nvSpPr>
          <p:spPr>
            <a:xfrm>
              <a:off x="31633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2" name="Google Shape;3552;p28"/>
            <p:cNvSpPr/>
            <p:nvPr/>
          </p:nvSpPr>
          <p:spPr>
            <a:xfrm>
              <a:off x="37627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3" name="Google Shape;3553;p28"/>
            <p:cNvSpPr/>
            <p:nvPr/>
          </p:nvSpPr>
          <p:spPr>
            <a:xfrm>
              <a:off x="43621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4" name="Google Shape;3554;p28"/>
            <p:cNvSpPr/>
            <p:nvPr/>
          </p:nvSpPr>
          <p:spPr>
            <a:xfrm>
              <a:off x="49615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5" name="Google Shape;3555;p28"/>
            <p:cNvSpPr/>
            <p:nvPr/>
          </p:nvSpPr>
          <p:spPr>
            <a:xfrm>
              <a:off x="5560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6" name="Google Shape;3556;p28"/>
            <p:cNvSpPr/>
            <p:nvPr/>
          </p:nvSpPr>
          <p:spPr>
            <a:xfrm>
              <a:off x="61646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7" name="Google Shape;3557;p28"/>
            <p:cNvSpPr/>
            <p:nvPr/>
          </p:nvSpPr>
          <p:spPr>
            <a:xfrm>
              <a:off x="67597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8" name="Google Shape;3558;p28"/>
            <p:cNvSpPr/>
            <p:nvPr/>
          </p:nvSpPr>
          <p:spPr>
            <a:xfrm>
              <a:off x="735064"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9" name="Google Shape;3559;p28"/>
            <p:cNvSpPr/>
            <p:nvPr/>
          </p:nvSpPr>
          <p:spPr>
            <a:xfrm>
              <a:off x="794578"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0" name="Google Shape;3560;p28"/>
            <p:cNvSpPr/>
            <p:nvPr/>
          </p:nvSpPr>
          <p:spPr>
            <a:xfrm>
              <a:off x="85622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1" name="Google Shape;3561;p28"/>
            <p:cNvSpPr/>
            <p:nvPr/>
          </p:nvSpPr>
          <p:spPr>
            <a:xfrm>
              <a:off x="9157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2" name="Google Shape;3562;p28"/>
            <p:cNvSpPr/>
            <p:nvPr/>
          </p:nvSpPr>
          <p:spPr>
            <a:xfrm>
              <a:off x="976103"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3" name="Google Shape;3563;p28"/>
            <p:cNvSpPr/>
            <p:nvPr/>
          </p:nvSpPr>
          <p:spPr>
            <a:xfrm>
              <a:off x="1035616"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4" name="Google Shape;3564;p28"/>
            <p:cNvSpPr/>
            <p:nvPr/>
          </p:nvSpPr>
          <p:spPr>
            <a:xfrm>
              <a:off x="1095956"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5" name="Google Shape;3565;p28"/>
            <p:cNvSpPr/>
            <p:nvPr/>
          </p:nvSpPr>
          <p:spPr>
            <a:xfrm>
              <a:off x="1155470"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6" name="Google Shape;3566;p28"/>
            <p:cNvSpPr/>
            <p:nvPr/>
          </p:nvSpPr>
          <p:spPr>
            <a:xfrm>
              <a:off x="121583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7" name="Google Shape;3567;p28"/>
            <p:cNvSpPr/>
            <p:nvPr/>
          </p:nvSpPr>
          <p:spPr>
            <a:xfrm>
              <a:off x="1275350" y="4282577"/>
              <a:ext cx="56157" cy="27466"/>
            </a:xfrm>
            <a:custGeom>
              <a:avLst/>
              <a:gdLst/>
              <a:ahLst/>
              <a:cxnLst/>
              <a:rect l="l" t="t" r="r" b="b"/>
              <a:pathLst>
                <a:path w="2108" h="1031" extrusionOk="0">
                  <a:moveTo>
                    <a:pt x="1" y="1"/>
                  </a:moveTo>
                  <a:cubicBezTo>
                    <a:pt x="1" y="687"/>
                    <a:pt x="527" y="1030"/>
                    <a:pt x="1054" y="1030"/>
                  </a:cubicBezTo>
                  <a:cubicBezTo>
                    <a:pt x="1581"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8" name="Google Shape;3568;p28"/>
            <p:cNvSpPr/>
            <p:nvPr/>
          </p:nvSpPr>
          <p:spPr>
            <a:xfrm>
              <a:off x="133571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9" name="Google Shape;3569;p28"/>
            <p:cNvSpPr/>
            <p:nvPr/>
          </p:nvSpPr>
          <p:spPr>
            <a:xfrm>
              <a:off x="139523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0" name="Google Shape;3570;p28"/>
            <p:cNvSpPr/>
            <p:nvPr/>
          </p:nvSpPr>
          <p:spPr>
            <a:xfrm>
              <a:off x="145559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1" name="Google Shape;3571;p28"/>
            <p:cNvSpPr/>
            <p:nvPr/>
          </p:nvSpPr>
          <p:spPr>
            <a:xfrm>
              <a:off x="151511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2" name="Google Shape;3572;p28"/>
            <p:cNvSpPr/>
            <p:nvPr/>
          </p:nvSpPr>
          <p:spPr>
            <a:xfrm>
              <a:off x="1575476"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3" name="Google Shape;3573;p28"/>
            <p:cNvSpPr/>
            <p:nvPr/>
          </p:nvSpPr>
          <p:spPr>
            <a:xfrm>
              <a:off x="1633711"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4" name="Google Shape;3574;p28"/>
            <p:cNvSpPr/>
            <p:nvPr/>
          </p:nvSpPr>
          <p:spPr>
            <a:xfrm>
              <a:off x="1694077"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5" name="Google Shape;3575;p28"/>
            <p:cNvSpPr/>
            <p:nvPr/>
          </p:nvSpPr>
          <p:spPr>
            <a:xfrm>
              <a:off x="1754870"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6" name="Google Shape;3576;p28"/>
            <p:cNvSpPr/>
            <p:nvPr/>
          </p:nvSpPr>
          <p:spPr>
            <a:xfrm>
              <a:off x="181523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7" name="Google Shape;3577;p28"/>
            <p:cNvSpPr/>
            <p:nvPr/>
          </p:nvSpPr>
          <p:spPr>
            <a:xfrm>
              <a:off x="1874750" y="4282577"/>
              <a:ext cx="56130" cy="27466"/>
            </a:xfrm>
            <a:custGeom>
              <a:avLst/>
              <a:gdLst/>
              <a:ahLst/>
              <a:cxnLst/>
              <a:rect l="l" t="t" r="r" b="b"/>
              <a:pathLst>
                <a:path w="2107" h="1031" extrusionOk="0">
                  <a:moveTo>
                    <a:pt x="1" y="1"/>
                  </a:moveTo>
                  <a:cubicBezTo>
                    <a:pt x="1"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8" name="Google Shape;3578;p28"/>
            <p:cNvSpPr/>
            <p:nvPr/>
          </p:nvSpPr>
          <p:spPr>
            <a:xfrm>
              <a:off x="1934263"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9" name="Google Shape;3579;p28"/>
            <p:cNvSpPr/>
            <p:nvPr/>
          </p:nvSpPr>
          <p:spPr>
            <a:xfrm>
              <a:off x="1994630" y="4282577"/>
              <a:ext cx="56130" cy="27466"/>
            </a:xfrm>
            <a:custGeom>
              <a:avLst/>
              <a:gdLst/>
              <a:ahLst/>
              <a:cxnLst/>
              <a:rect l="l" t="t" r="r" b="b"/>
              <a:pathLst>
                <a:path w="2107" h="1031"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0" name="Google Shape;3580;p28"/>
            <p:cNvSpPr/>
            <p:nvPr/>
          </p:nvSpPr>
          <p:spPr>
            <a:xfrm>
              <a:off x="20549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1" name="Google Shape;3581;p28"/>
            <p:cNvSpPr/>
            <p:nvPr/>
          </p:nvSpPr>
          <p:spPr>
            <a:xfrm>
              <a:off x="2115362"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2" name="Google Shape;3582;p28"/>
            <p:cNvSpPr/>
            <p:nvPr/>
          </p:nvSpPr>
          <p:spPr>
            <a:xfrm>
              <a:off x="217487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3" name="Google Shape;3583;p28"/>
            <p:cNvSpPr/>
            <p:nvPr/>
          </p:nvSpPr>
          <p:spPr>
            <a:xfrm>
              <a:off x="223439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4" name="Google Shape;3584;p28"/>
            <p:cNvSpPr/>
            <p:nvPr/>
          </p:nvSpPr>
          <p:spPr>
            <a:xfrm>
              <a:off x="229475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5" name="Google Shape;3585;p28"/>
            <p:cNvSpPr/>
            <p:nvPr/>
          </p:nvSpPr>
          <p:spPr>
            <a:xfrm>
              <a:off x="235427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6" name="Google Shape;3586;p28"/>
            <p:cNvSpPr/>
            <p:nvPr/>
          </p:nvSpPr>
          <p:spPr>
            <a:xfrm>
              <a:off x="24146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7" name="Google Shape;3587;p28"/>
            <p:cNvSpPr/>
            <p:nvPr/>
          </p:nvSpPr>
          <p:spPr>
            <a:xfrm>
              <a:off x="247415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8" name="Google Shape;3588;p28"/>
            <p:cNvSpPr/>
            <p:nvPr/>
          </p:nvSpPr>
          <p:spPr>
            <a:xfrm>
              <a:off x="501671"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9" name="Google Shape;3589;p28"/>
            <p:cNvSpPr/>
            <p:nvPr/>
          </p:nvSpPr>
          <p:spPr>
            <a:xfrm>
              <a:off x="653865"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0" name="Google Shape;3590;p28"/>
            <p:cNvSpPr/>
            <p:nvPr/>
          </p:nvSpPr>
          <p:spPr>
            <a:xfrm>
              <a:off x="728670"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1" name="Google Shape;3591;p28"/>
            <p:cNvSpPr/>
            <p:nvPr/>
          </p:nvSpPr>
          <p:spPr>
            <a:xfrm>
              <a:off x="880012"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2" name="Google Shape;3592;p28"/>
            <p:cNvSpPr/>
            <p:nvPr/>
          </p:nvSpPr>
          <p:spPr>
            <a:xfrm>
              <a:off x="955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3" name="Google Shape;3593;p28"/>
            <p:cNvSpPr/>
            <p:nvPr/>
          </p:nvSpPr>
          <p:spPr>
            <a:xfrm>
              <a:off x="1031354"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4" name="Google Shape;3594;p28"/>
            <p:cNvSpPr/>
            <p:nvPr/>
          </p:nvSpPr>
          <p:spPr>
            <a:xfrm>
              <a:off x="1182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5" name="Google Shape;3595;p28"/>
            <p:cNvSpPr/>
            <p:nvPr/>
          </p:nvSpPr>
          <p:spPr>
            <a:xfrm>
              <a:off x="1258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6" name="Google Shape;3596;p28"/>
            <p:cNvSpPr/>
            <p:nvPr/>
          </p:nvSpPr>
          <p:spPr>
            <a:xfrm>
              <a:off x="1409695"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7" name="Google Shape;3597;p28"/>
            <p:cNvSpPr/>
            <p:nvPr/>
          </p:nvSpPr>
          <p:spPr>
            <a:xfrm>
              <a:off x="1485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8" name="Google Shape;3598;p28"/>
            <p:cNvSpPr/>
            <p:nvPr/>
          </p:nvSpPr>
          <p:spPr>
            <a:xfrm>
              <a:off x="1788036"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9" name="Google Shape;3599;p28"/>
            <p:cNvSpPr/>
            <p:nvPr/>
          </p:nvSpPr>
          <p:spPr>
            <a:xfrm>
              <a:off x="1863694" y="4044522"/>
              <a:ext cx="50190" cy="31488"/>
            </a:xfrm>
            <a:custGeom>
              <a:avLst/>
              <a:gdLst/>
              <a:ahLst/>
              <a:cxnLst/>
              <a:rect l="l" t="t" r="r" b="b"/>
              <a:pathLst>
                <a:path w="1884" h="1182" fill="none" extrusionOk="0">
                  <a:moveTo>
                    <a:pt x="1884" y="1"/>
                  </a:moveTo>
                  <a:cubicBezTo>
                    <a:pt x="1788" y="1182"/>
                    <a:pt x="64"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0" name="Google Shape;3600;p28"/>
            <p:cNvSpPr/>
            <p:nvPr/>
          </p:nvSpPr>
          <p:spPr>
            <a:xfrm>
              <a:off x="1939378" y="4044522"/>
              <a:ext cx="51016" cy="31488"/>
            </a:xfrm>
            <a:custGeom>
              <a:avLst/>
              <a:gdLst/>
              <a:ahLst/>
              <a:cxnLst/>
              <a:rect l="l" t="t" r="r" b="b"/>
              <a:pathLst>
                <a:path w="1915" h="1182" fill="none" extrusionOk="0">
                  <a:moveTo>
                    <a:pt x="1915" y="1"/>
                  </a:moveTo>
                  <a:cubicBezTo>
                    <a:pt x="1819"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1" name="Google Shape;3601;p28"/>
            <p:cNvSpPr/>
            <p:nvPr/>
          </p:nvSpPr>
          <p:spPr>
            <a:xfrm>
              <a:off x="2167230"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2" name="Google Shape;3602;p28"/>
            <p:cNvSpPr/>
            <p:nvPr/>
          </p:nvSpPr>
          <p:spPr>
            <a:xfrm>
              <a:off x="302723" y="4101505"/>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3" name="Google Shape;3603;p28"/>
            <p:cNvSpPr/>
            <p:nvPr/>
          </p:nvSpPr>
          <p:spPr>
            <a:xfrm>
              <a:off x="378407" y="4101505"/>
              <a:ext cx="51042" cy="34019"/>
            </a:xfrm>
            <a:custGeom>
              <a:avLst/>
              <a:gdLst/>
              <a:ahLst/>
              <a:cxnLst/>
              <a:rect l="l" t="t" r="r" b="b"/>
              <a:pathLst>
                <a:path w="1916" h="1277" fill="none" extrusionOk="0">
                  <a:moveTo>
                    <a:pt x="1915" y="0"/>
                  </a:moveTo>
                  <a:cubicBezTo>
                    <a:pt x="1915" y="1277"/>
                    <a:pt x="0" y="1277"/>
                    <a:pt x="32"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4" name="Google Shape;3604;p28"/>
            <p:cNvSpPr/>
            <p:nvPr/>
          </p:nvSpPr>
          <p:spPr>
            <a:xfrm>
              <a:off x="454065" y="4101505"/>
              <a:ext cx="51042" cy="34019"/>
            </a:xfrm>
            <a:custGeom>
              <a:avLst/>
              <a:gdLst/>
              <a:ahLst/>
              <a:cxnLst/>
              <a:rect l="l" t="t" r="r" b="b"/>
              <a:pathLst>
                <a:path w="1916" h="1277" fill="none" extrusionOk="0">
                  <a:moveTo>
                    <a:pt x="1915" y="0"/>
                  </a:moveTo>
                  <a:cubicBezTo>
                    <a:pt x="1915" y="1277"/>
                    <a:pt x="1" y="1277"/>
                    <a:pt x="33"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5" name="Google Shape;3605;p28"/>
            <p:cNvSpPr/>
            <p:nvPr/>
          </p:nvSpPr>
          <p:spPr>
            <a:xfrm>
              <a:off x="605407" y="4101505"/>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6" name="Google Shape;3606;p28"/>
            <p:cNvSpPr/>
            <p:nvPr/>
          </p:nvSpPr>
          <p:spPr>
            <a:xfrm>
              <a:off x="756749" y="4101505"/>
              <a:ext cx="51016" cy="31488"/>
            </a:xfrm>
            <a:custGeom>
              <a:avLst/>
              <a:gdLst/>
              <a:ahLst/>
              <a:cxnLst/>
              <a:rect l="l" t="t" r="r" b="b"/>
              <a:pathLst>
                <a:path w="1915" h="1182" fill="none" extrusionOk="0">
                  <a:moveTo>
                    <a:pt x="1915" y="0"/>
                  </a:moveTo>
                  <a:cubicBezTo>
                    <a:pt x="1819" y="1181"/>
                    <a:pt x="96"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7" name="Google Shape;3607;p28"/>
            <p:cNvSpPr/>
            <p:nvPr/>
          </p:nvSpPr>
          <p:spPr>
            <a:xfrm>
              <a:off x="908916"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8" name="Google Shape;3608;p28"/>
            <p:cNvSpPr/>
            <p:nvPr/>
          </p:nvSpPr>
          <p:spPr>
            <a:xfrm>
              <a:off x="1362089"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9" name="Google Shape;3609;p28"/>
            <p:cNvSpPr/>
            <p:nvPr/>
          </p:nvSpPr>
          <p:spPr>
            <a:xfrm>
              <a:off x="1513405"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0" name="Google Shape;3610;p28"/>
            <p:cNvSpPr/>
            <p:nvPr/>
          </p:nvSpPr>
          <p:spPr>
            <a:xfrm>
              <a:off x="1664747" y="4101505"/>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1" name="Google Shape;3611;p28"/>
            <p:cNvSpPr/>
            <p:nvPr/>
          </p:nvSpPr>
          <p:spPr>
            <a:xfrm>
              <a:off x="1816088"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2" name="Google Shape;3612;p28"/>
            <p:cNvSpPr/>
            <p:nvPr/>
          </p:nvSpPr>
          <p:spPr>
            <a:xfrm>
              <a:off x="2043940"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3" name="Google Shape;3613;p28"/>
            <p:cNvSpPr/>
            <p:nvPr/>
          </p:nvSpPr>
          <p:spPr>
            <a:xfrm>
              <a:off x="420898" y="4158461"/>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4" name="Google Shape;3614;p28"/>
            <p:cNvSpPr/>
            <p:nvPr/>
          </p:nvSpPr>
          <p:spPr>
            <a:xfrm>
              <a:off x="950581" y="4158461"/>
              <a:ext cx="50190" cy="34046"/>
            </a:xfrm>
            <a:custGeom>
              <a:avLst/>
              <a:gdLst/>
              <a:ahLst/>
              <a:cxnLst/>
              <a:rect l="l" t="t" r="r" b="b"/>
              <a:pathLst>
                <a:path w="1884" h="1278"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5" name="Google Shape;3615;p28"/>
            <p:cNvSpPr/>
            <p:nvPr/>
          </p:nvSpPr>
          <p:spPr>
            <a:xfrm>
              <a:off x="1101923" y="4158461"/>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6" name="Google Shape;3616;p28"/>
            <p:cNvSpPr/>
            <p:nvPr/>
          </p:nvSpPr>
          <p:spPr>
            <a:xfrm>
              <a:off x="1253265"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7" name="Google Shape;3617;p28"/>
            <p:cNvSpPr/>
            <p:nvPr/>
          </p:nvSpPr>
          <p:spPr>
            <a:xfrm>
              <a:off x="1403728"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8" name="Google Shape;3618;p28"/>
            <p:cNvSpPr/>
            <p:nvPr/>
          </p:nvSpPr>
          <p:spPr>
            <a:xfrm>
              <a:off x="1706411"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9" name="Google Shape;3619;p28"/>
            <p:cNvSpPr/>
            <p:nvPr/>
          </p:nvSpPr>
          <p:spPr>
            <a:xfrm>
              <a:off x="1857753"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0" name="Google Shape;3620;p28"/>
            <p:cNvSpPr/>
            <p:nvPr/>
          </p:nvSpPr>
          <p:spPr>
            <a:xfrm>
              <a:off x="1935116"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1" name="Google Shape;3621;p28"/>
            <p:cNvSpPr/>
            <p:nvPr/>
          </p:nvSpPr>
          <p:spPr>
            <a:xfrm>
              <a:off x="2085605"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2" name="Google Shape;3622;p28"/>
            <p:cNvSpPr/>
            <p:nvPr/>
          </p:nvSpPr>
          <p:spPr>
            <a:xfrm>
              <a:off x="2161263"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3" name="Google Shape;3623;p28"/>
            <p:cNvSpPr/>
            <p:nvPr/>
          </p:nvSpPr>
          <p:spPr>
            <a:xfrm>
              <a:off x="272114"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4" name="Google Shape;3624;p28"/>
            <p:cNvSpPr/>
            <p:nvPr/>
          </p:nvSpPr>
          <p:spPr>
            <a:xfrm>
              <a:off x="422603" y="4215418"/>
              <a:ext cx="51042" cy="34046"/>
            </a:xfrm>
            <a:custGeom>
              <a:avLst/>
              <a:gdLst/>
              <a:ahLst/>
              <a:cxnLst/>
              <a:rect l="l" t="t" r="r" b="b"/>
              <a:pathLst>
                <a:path w="1916" h="1278" fill="none" extrusionOk="0">
                  <a:moveTo>
                    <a:pt x="1916" y="1"/>
                  </a:moveTo>
                  <a:cubicBezTo>
                    <a:pt x="1916"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5" name="Google Shape;3625;p28"/>
            <p:cNvSpPr/>
            <p:nvPr/>
          </p:nvSpPr>
          <p:spPr>
            <a:xfrm>
              <a:off x="573945" y="4215418"/>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6" name="Google Shape;3626;p28"/>
            <p:cNvSpPr/>
            <p:nvPr/>
          </p:nvSpPr>
          <p:spPr>
            <a:xfrm>
              <a:off x="649603"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7" name="Google Shape;3627;p28"/>
            <p:cNvSpPr/>
            <p:nvPr/>
          </p:nvSpPr>
          <p:spPr>
            <a:xfrm>
              <a:off x="800945" y="4215418"/>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8" name="Google Shape;3628;p28"/>
            <p:cNvSpPr/>
            <p:nvPr/>
          </p:nvSpPr>
          <p:spPr>
            <a:xfrm>
              <a:off x="952286"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9" name="Google Shape;3629;p28"/>
            <p:cNvSpPr/>
            <p:nvPr/>
          </p:nvSpPr>
          <p:spPr>
            <a:xfrm>
              <a:off x="1103628"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0" name="Google Shape;3630;p28"/>
            <p:cNvSpPr/>
            <p:nvPr/>
          </p:nvSpPr>
          <p:spPr>
            <a:xfrm>
              <a:off x="1254943" y="4215418"/>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1" name="Google Shape;3631;p28"/>
            <p:cNvSpPr/>
            <p:nvPr/>
          </p:nvSpPr>
          <p:spPr>
            <a:xfrm>
              <a:off x="1330628"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2" name="Google Shape;3632;p28"/>
            <p:cNvSpPr/>
            <p:nvPr/>
          </p:nvSpPr>
          <p:spPr>
            <a:xfrm>
              <a:off x="1481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3" name="Google Shape;3633;p28"/>
            <p:cNvSpPr/>
            <p:nvPr/>
          </p:nvSpPr>
          <p:spPr>
            <a:xfrm>
              <a:off x="1633285"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4" name="Google Shape;3634;p28"/>
            <p:cNvSpPr/>
            <p:nvPr/>
          </p:nvSpPr>
          <p:spPr>
            <a:xfrm>
              <a:off x="1708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5" name="Google Shape;3635;p28"/>
            <p:cNvSpPr/>
            <p:nvPr/>
          </p:nvSpPr>
          <p:spPr>
            <a:xfrm>
              <a:off x="2012478"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6" name="Google Shape;3636;p28"/>
            <p:cNvSpPr/>
            <p:nvPr/>
          </p:nvSpPr>
          <p:spPr>
            <a:xfrm>
              <a:off x="2163820" y="4215418"/>
              <a:ext cx="50190" cy="31488"/>
            </a:xfrm>
            <a:custGeom>
              <a:avLst/>
              <a:gdLst/>
              <a:ahLst/>
              <a:cxnLst/>
              <a:rect l="l" t="t" r="r" b="b"/>
              <a:pathLst>
                <a:path w="1884" h="1182" fill="none" extrusionOk="0">
                  <a:moveTo>
                    <a:pt x="1883" y="1"/>
                  </a:moveTo>
                  <a:cubicBezTo>
                    <a:pt x="1820"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7" name="Google Shape;3637;p28"/>
            <p:cNvSpPr/>
            <p:nvPr/>
          </p:nvSpPr>
          <p:spPr>
            <a:xfrm>
              <a:off x="-11842" y="4760392"/>
              <a:ext cx="2570174" cy="97822"/>
            </a:xfrm>
            <a:custGeom>
              <a:avLst/>
              <a:gdLst/>
              <a:ahLst/>
              <a:cxnLst/>
              <a:rect l="l" t="t" r="r" b="b"/>
              <a:pathLst>
                <a:path w="96478" h="3672" extrusionOk="0">
                  <a:moveTo>
                    <a:pt x="1" y="1"/>
                  </a:moveTo>
                  <a:lnTo>
                    <a:pt x="1" y="3671"/>
                  </a:lnTo>
                  <a:lnTo>
                    <a:pt x="96478" y="3671"/>
                  </a:lnTo>
                  <a:lnTo>
                    <a:pt x="9647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8" name="Google Shape;3638;p28"/>
            <p:cNvSpPr/>
            <p:nvPr/>
          </p:nvSpPr>
          <p:spPr>
            <a:xfrm>
              <a:off x="374145" y="4915997"/>
              <a:ext cx="62098" cy="133493"/>
            </a:xfrm>
            <a:custGeom>
              <a:avLst/>
              <a:gdLst/>
              <a:ahLst/>
              <a:cxnLst/>
              <a:rect l="l" t="t" r="r" b="b"/>
              <a:pathLst>
                <a:path w="2331" h="5011" extrusionOk="0">
                  <a:moveTo>
                    <a:pt x="1" y="0"/>
                  </a:moveTo>
                  <a:lnTo>
                    <a:pt x="1" y="5011"/>
                  </a:lnTo>
                  <a:lnTo>
                    <a:pt x="2330" y="5011"/>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9" name="Google Shape;3639;p28"/>
            <p:cNvSpPr/>
            <p:nvPr/>
          </p:nvSpPr>
          <p:spPr>
            <a:xfrm>
              <a:off x="2110247" y="4915997"/>
              <a:ext cx="62098" cy="133493"/>
            </a:xfrm>
            <a:custGeom>
              <a:avLst/>
              <a:gdLst/>
              <a:ahLst/>
              <a:cxnLst/>
              <a:rect l="l" t="t" r="r" b="b"/>
              <a:pathLst>
                <a:path w="2331" h="5011" extrusionOk="0">
                  <a:moveTo>
                    <a:pt x="1" y="0"/>
                  </a:moveTo>
                  <a:lnTo>
                    <a:pt x="1" y="5011"/>
                  </a:lnTo>
                  <a:lnTo>
                    <a:pt x="2331" y="5011"/>
                  </a:lnTo>
                  <a:lnTo>
                    <a:pt x="233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0" name="Google Shape;3640;p28"/>
            <p:cNvSpPr/>
            <p:nvPr/>
          </p:nvSpPr>
          <p:spPr>
            <a:xfrm>
              <a:off x="-206527" y="4444122"/>
              <a:ext cx="2959571" cy="347759"/>
            </a:xfrm>
            <a:custGeom>
              <a:avLst/>
              <a:gdLst/>
              <a:ahLst/>
              <a:cxnLst/>
              <a:rect l="l" t="t" r="r" b="b"/>
              <a:pathLst>
                <a:path w="111095" h="13054" extrusionOk="0">
                  <a:moveTo>
                    <a:pt x="14234" y="1"/>
                  </a:moveTo>
                  <a:cubicBezTo>
                    <a:pt x="12319" y="6607"/>
                    <a:pt x="6766" y="11490"/>
                    <a:pt x="0" y="12639"/>
                  </a:cubicBezTo>
                  <a:lnTo>
                    <a:pt x="0" y="13054"/>
                  </a:lnTo>
                  <a:lnTo>
                    <a:pt x="111094" y="13054"/>
                  </a:lnTo>
                  <a:lnTo>
                    <a:pt x="111094" y="12639"/>
                  </a:lnTo>
                  <a:cubicBezTo>
                    <a:pt x="104328" y="11490"/>
                    <a:pt x="98807" y="6607"/>
                    <a:pt x="9686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1" name="Google Shape;3641;p28"/>
            <p:cNvSpPr/>
            <p:nvPr/>
          </p:nvSpPr>
          <p:spPr>
            <a:xfrm>
              <a:off x="-206527" y="4745101"/>
              <a:ext cx="46780" cy="47632"/>
            </a:xfrm>
            <a:custGeom>
              <a:avLst/>
              <a:gdLst/>
              <a:ahLst/>
              <a:cxnLst/>
              <a:rect l="l" t="t" r="r" b="b"/>
              <a:pathLst>
                <a:path w="1756" h="1788" extrusionOk="0">
                  <a:moveTo>
                    <a:pt x="0" y="0"/>
                  </a:moveTo>
                  <a:lnTo>
                    <a:pt x="0" y="1788"/>
                  </a:lnTo>
                  <a:lnTo>
                    <a:pt x="1755" y="1788"/>
                  </a:lnTo>
                  <a:cubicBezTo>
                    <a:pt x="798" y="1788"/>
                    <a:pt x="0" y="990"/>
                    <a:pt x="0"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2" name="Google Shape;3642;p28"/>
            <p:cNvSpPr/>
            <p:nvPr/>
          </p:nvSpPr>
          <p:spPr>
            <a:xfrm>
              <a:off x="2706237" y="4745101"/>
              <a:ext cx="46806" cy="47632"/>
            </a:xfrm>
            <a:custGeom>
              <a:avLst/>
              <a:gdLst/>
              <a:ahLst/>
              <a:cxnLst/>
              <a:rect l="l" t="t" r="r" b="b"/>
              <a:pathLst>
                <a:path w="1757" h="1788" extrusionOk="0">
                  <a:moveTo>
                    <a:pt x="1756" y="0"/>
                  </a:moveTo>
                  <a:cubicBezTo>
                    <a:pt x="1756" y="990"/>
                    <a:pt x="958" y="1788"/>
                    <a:pt x="1" y="1788"/>
                  </a:cubicBezTo>
                  <a:lnTo>
                    <a:pt x="1756" y="1788"/>
                  </a:lnTo>
                  <a:lnTo>
                    <a:pt x="1756"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3" name="Google Shape;3643;p28"/>
            <p:cNvSpPr/>
            <p:nvPr/>
          </p:nvSpPr>
          <p:spPr>
            <a:xfrm>
              <a:off x="-19294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4" name="Google Shape;3644;p28"/>
            <p:cNvSpPr/>
            <p:nvPr/>
          </p:nvSpPr>
          <p:spPr>
            <a:xfrm>
              <a:off x="-134706" y="4792707"/>
              <a:ext cx="57862" cy="29357"/>
            </a:xfrm>
            <a:custGeom>
              <a:avLst/>
              <a:gdLst/>
              <a:ahLst/>
              <a:cxnLst/>
              <a:rect l="l" t="t" r="r" b="b"/>
              <a:pathLst>
                <a:path w="2172" h="1102" extrusionOk="0">
                  <a:moveTo>
                    <a:pt x="49" y="1"/>
                  </a:moveTo>
                  <a:cubicBezTo>
                    <a:pt x="1" y="735"/>
                    <a:pt x="543" y="1102"/>
                    <a:pt x="1086" y="1102"/>
                  </a:cubicBezTo>
                  <a:cubicBezTo>
                    <a:pt x="1629"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5" name="Google Shape;3645;p28"/>
            <p:cNvSpPr/>
            <p:nvPr/>
          </p:nvSpPr>
          <p:spPr>
            <a:xfrm>
              <a:off x="-7306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6" name="Google Shape;3646;p28"/>
            <p:cNvSpPr/>
            <p:nvPr/>
          </p:nvSpPr>
          <p:spPr>
            <a:xfrm>
              <a:off x="-13547" y="4792707"/>
              <a:ext cx="56157" cy="27439"/>
            </a:xfrm>
            <a:custGeom>
              <a:avLst/>
              <a:gdLst/>
              <a:ahLst/>
              <a:cxnLst/>
              <a:rect l="l" t="t" r="r" b="b"/>
              <a:pathLst>
                <a:path w="2108" h="1030" extrusionOk="0">
                  <a:moveTo>
                    <a:pt x="1" y="1"/>
                  </a:moveTo>
                  <a:cubicBezTo>
                    <a:pt x="1" y="687"/>
                    <a:pt x="519" y="1030"/>
                    <a:pt x="1042" y="1030"/>
                  </a:cubicBezTo>
                  <a:cubicBezTo>
                    <a:pt x="1565"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7" name="Google Shape;3647;p28"/>
            <p:cNvSpPr/>
            <p:nvPr/>
          </p:nvSpPr>
          <p:spPr>
            <a:xfrm>
              <a:off x="46819"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8" name="Google Shape;3648;p28"/>
            <p:cNvSpPr/>
            <p:nvPr/>
          </p:nvSpPr>
          <p:spPr>
            <a:xfrm>
              <a:off x="10633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9" name="Google Shape;3649;p28"/>
            <p:cNvSpPr/>
            <p:nvPr/>
          </p:nvSpPr>
          <p:spPr>
            <a:xfrm>
              <a:off x="16669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0" name="Google Shape;3650;p28"/>
            <p:cNvSpPr/>
            <p:nvPr/>
          </p:nvSpPr>
          <p:spPr>
            <a:xfrm>
              <a:off x="22621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1" name="Google Shape;3651;p28"/>
            <p:cNvSpPr/>
            <p:nvPr/>
          </p:nvSpPr>
          <p:spPr>
            <a:xfrm>
              <a:off x="28657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2" name="Google Shape;3652;p28"/>
            <p:cNvSpPr/>
            <p:nvPr/>
          </p:nvSpPr>
          <p:spPr>
            <a:xfrm>
              <a:off x="346093" y="4792707"/>
              <a:ext cx="56130" cy="27439"/>
            </a:xfrm>
            <a:custGeom>
              <a:avLst/>
              <a:gdLst/>
              <a:ahLst/>
              <a:cxnLst/>
              <a:rect l="l" t="t" r="r" b="b"/>
              <a:pathLst>
                <a:path w="2107" h="1030" extrusionOk="0">
                  <a:moveTo>
                    <a:pt x="0" y="1"/>
                  </a:moveTo>
                  <a:cubicBezTo>
                    <a:pt x="0"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3" name="Google Shape;3653;p28"/>
            <p:cNvSpPr/>
            <p:nvPr/>
          </p:nvSpPr>
          <p:spPr>
            <a:xfrm>
              <a:off x="4064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4" name="Google Shape;3654;p28"/>
            <p:cNvSpPr/>
            <p:nvPr/>
          </p:nvSpPr>
          <p:spPr>
            <a:xfrm>
              <a:off x="46597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5" name="Google Shape;3655;p28"/>
            <p:cNvSpPr/>
            <p:nvPr/>
          </p:nvSpPr>
          <p:spPr>
            <a:xfrm>
              <a:off x="52633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6" name="Google Shape;3656;p28"/>
            <p:cNvSpPr/>
            <p:nvPr/>
          </p:nvSpPr>
          <p:spPr>
            <a:xfrm>
              <a:off x="58585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7" name="Google Shape;3657;p28"/>
            <p:cNvSpPr/>
            <p:nvPr/>
          </p:nvSpPr>
          <p:spPr>
            <a:xfrm>
              <a:off x="64621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8" name="Google Shape;3658;p28"/>
            <p:cNvSpPr/>
            <p:nvPr/>
          </p:nvSpPr>
          <p:spPr>
            <a:xfrm>
              <a:off x="705733" y="4792707"/>
              <a:ext cx="56130" cy="27439"/>
            </a:xfrm>
            <a:custGeom>
              <a:avLst/>
              <a:gdLst/>
              <a:ahLst/>
              <a:cxnLst/>
              <a:rect l="l" t="t" r="r" b="b"/>
              <a:pathLst>
                <a:path w="2107" h="1030" extrusionOk="0">
                  <a:moveTo>
                    <a:pt x="0" y="1"/>
                  </a:moveTo>
                  <a:cubicBezTo>
                    <a:pt x="0" y="687"/>
                    <a:pt x="519" y="1030"/>
                    <a:pt x="1041"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9" name="Google Shape;3659;p28"/>
            <p:cNvSpPr/>
            <p:nvPr/>
          </p:nvSpPr>
          <p:spPr>
            <a:xfrm>
              <a:off x="764394" y="4792707"/>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0" name="Google Shape;3660;p28"/>
            <p:cNvSpPr/>
            <p:nvPr/>
          </p:nvSpPr>
          <p:spPr>
            <a:xfrm>
              <a:off x="82561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1" name="Google Shape;3661;p28"/>
            <p:cNvSpPr/>
            <p:nvPr/>
          </p:nvSpPr>
          <p:spPr>
            <a:xfrm>
              <a:off x="88597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2" name="Google Shape;3662;p28"/>
            <p:cNvSpPr/>
            <p:nvPr/>
          </p:nvSpPr>
          <p:spPr>
            <a:xfrm>
              <a:off x="946346"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3" name="Google Shape;3663;p28"/>
            <p:cNvSpPr/>
            <p:nvPr/>
          </p:nvSpPr>
          <p:spPr>
            <a:xfrm>
              <a:off x="100585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4" name="Google Shape;3664;p28"/>
            <p:cNvSpPr/>
            <p:nvPr/>
          </p:nvSpPr>
          <p:spPr>
            <a:xfrm>
              <a:off x="1065373" y="4792707"/>
              <a:ext cx="56130" cy="27439"/>
            </a:xfrm>
            <a:custGeom>
              <a:avLst/>
              <a:gdLst/>
              <a:ahLst/>
              <a:cxnLst/>
              <a:rect l="l" t="t" r="r" b="b"/>
              <a:pathLst>
                <a:path w="2107" h="1030" extrusionOk="0">
                  <a:moveTo>
                    <a:pt x="0" y="1"/>
                  </a:moveTo>
                  <a:cubicBezTo>
                    <a:pt x="0" y="687"/>
                    <a:pt x="527" y="1030"/>
                    <a:pt x="1053" y="1030"/>
                  </a:cubicBezTo>
                  <a:cubicBezTo>
                    <a:pt x="1580" y="1030"/>
                    <a:pt x="2106" y="687"/>
                    <a:pt x="2106"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5" name="Google Shape;3665;p28"/>
            <p:cNvSpPr/>
            <p:nvPr/>
          </p:nvSpPr>
          <p:spPr>
            <a:xfrm>
              <a:off x="112571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6" name="Google Shape;3666;p28"/>
            <p:cNvSpPr/>
            <p:nvPr/>
          </p:nvSpPr>
          <p:spPr>
            <a:xfrm>
              <a:off x="1185227" y="4792707"/>
              <a:ext cx="56157" cy="27439"/>
            </a:xfrm>
            <a:custGeom>
              <a:avLst/>
              <a:gdLst/>
              <a:ahLst/>
              <a:cxnLst/>
              <a:rect l="l" t="t" r="r" b="b"/>
              <a:pathLst>
                <a:path w="2108" h="1030" extrusionOk="0">
                  <a:moveTo>
                    <a:pt x="1" y="1"/>
                  </a:moveTo>
                  <a:cubicBezTo>
                    <a:pt x="1" y="687"/>
                    <a:pt x="528"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7" name="Google Shape;3667;p28"/>
            <p:cNvSpPr/>
            <p:nvPr/>
          </p:nvSpPr>
          <p:spPr>
            <a:xfrm>
              <a:off x="124559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8" name="Google Shape;3668;p28"/>
            <p:cNvSpPr/>
            <p:nvPr/>
          </p:nvSpPr>
          <p:spPr>
            <a:xfrm>
              <a:off x="130510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9" name="Google Shape;3669;p28"/>
            <p:cNvSpPr/>
            <p:nvPr/>
          </p:nvSpPr>
          <p:spPr>
            <a:xfrm>
              <a:off x="136547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0" name="Google Shape;3670;p28"/>
            <p:cNvSpPr/>
            <p:nvPr/>
          </p:nvSpPr>
          <p:spPr>
            <a:xfrm>
              <a:off x="142498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1" name="Google Shape;3671;p28"/>
            <p:cNvSpPr/>
            <p:nvPr/>
          </p:nvSpPr>
          <p:spPr>
            <a:xfrm>
              <a:off x="148535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2" name="Google Shape;3672;p28"/>
            <p:cNvSpPr/>
            <p:nvPr/>
          </p:nvSpPr>
          <p:spPr>
            <a:xfrm>
              <a:off x="154486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3" name="Google Shape;3673;p28"/>
            <p:cNvSpPr/>
            <p:nvPr/>
          </p:nvSpPr>
          <p:spPr>
            <a:xfrm>
              <a:off x="160523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4" name="Google Shape;3674;p28"/>
            <p:cNvSpPr/>
            <p:nvPr/>
          </p:nvSpPr>
          <p:spPr>
            <a:xfrm>
              <a:off x="1664320" y="4792707"/>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5" name="Google Shape;3675;p28"/>
            <p:cNvSpPr/>
            <p:nvPr/>
          </p:nvSpPr>
          <p:spPr>
            <a:xfrm>
              <a:off x="1725113"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6" name="Google Shape;3676;p28"/>
            <p:cNvSpPr/>
            <p:nvPr/>
          </p:nvSpPr>
          <p:spPr>
            <a:xfrm>
              <a:off x="178547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7" name="Google Shape;3677;p28"/>
            <p:cNvSpPr/>
            <p:nvPr/>
          </p:nvSpPr>
          <p:spPr>
            <a:xfrm>
              <a:off x="1844993"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8" name="Google Shape;3678;p28"/>
            <p:cNvSpPr/>
            <p:nvPr/>
          </p:nvSpPr>
          <p:spPr>
            <a:xfrm>
              <a:off x="19053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9" name="Google Shape;3679;p28"/>
            <p:cNvSpPr/>
            <p:nvPr/>
          </p:nvSpPr>
          <p:spPr>
            <a:xfrm>
              <a:off x="196487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0" name="Google Shape;3680;p28"/>
            <p:cNvSpPr/>
            <p:nvPr/>
          </p:nvSpPr>
          <p:spPr>
            <a:xfrm>
              <a:off x="202438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1" name="Google Shape;3681;p28"/>
            <p:cNvSpPr/>
            <p:nvPr/>
          </p:nvSpPr>
          <p:spPr>
            <a:xfrm>
              <a:off x="208475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2" name="Google Shape;3682;p28"/>
            <p:cNvSpPr/>
            <p:nvPr/>
          </p:nvSpPr>
          <p:spPr>
            <a:xfrm>
              <a:off x="214426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3" name="Google Shape;3683;p28"/>
            <p:cNvSpPr/>
            <p:nvPr/>
          </p:nvSpPr>
          <p:spPr>
            <a:xfrm>
              <a:off x="220463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4" name="Google Shape;3684;p28"/>
            <p:cNvSpPr/>
            <p:nvPr/>
          </p:nvSpPr>
          <p:spPr>
            <a:xfrm>
              <a:off x="226414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5" name="Google Shape;3685;p28"/>
            <p:cNvSpPr/>
            <p:nvPr/>
          </p:nvSpPr>
          <p:spPr>
            <a:xfrm>
              <a:off x="2324513"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6" name="Google Shape;3686;p28"/>
            <p:cNvSpPr/>
            <p:nvPr/>
          </p:nvSpPr>
          <p:spPr>
            <a:xfrm>
              <a:off x="238402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7" name="Google Shape;3687;p28"/>
            <p:cNvSpPr/>
            <p:nvPr/>
          </p:nvSpPr>
          <p:spPr>
            <a:xfrm>
              <a:off x="244439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8" name="Google Shape;3688;p28"/>
            <p:cNvSpPr/>
            <p:nvPr/>
          </p:nvSpPr>
          <p:spPr>
            <a:xfrm>
              <a:off x="2503480"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9" name="Google Shape;3689;p28"/>
            <p:cNvSpPr/>
            <p:nvPr/>
          </p:nvSpPr>
          <p:spPr>
            <a:xfrm>
              <a:off x="2562994"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0" name="Google Shape;3690;p28"/>
            <p:cNvSpPr/>
            <p:nvPr/>
          </p:nvSpPr>
          <p:spPr>
            <a:xfrm>
              <a:off x="262463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1" name="Google Shape;3691;p28"/>
            <p:cNvSpPr/>
            <p:nvPr/>
          </p:nvSpPr>
          <p:spPr>
            <a:xfrm>
              <a:off x="2684153"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2" name="Google Shape;3692;p28"/>
            <p:cNvSpPr/>
            <p:nvPr/>
          </p:nvSpPr>
          <p:spPr>
            <a:xfrm>
              <a:off x="846019" y="4410982"/>
              <a:ext cx="854478" cy="414066"/>
            </a:xfrm>
            <a:custGeom>
              <a:avLst/>
              <a:gdLst/>
              <a:ahLst/>
              <a:cxnLst/>
              <a:rect l="l" t="t" r="r" b="b"/>
              <a:pathLst>
                <a:path w="32075" h="15543" fill="none" extrusionOk="0">
                  <a:moveTo>
                    <a:pt x="16053" y="0"/>
                  </a:moveTo>
                  <a:lnTo>
                    <a:pt x="32074" y="15542"/>
                  </a:lnTo>
                  <a:lnTo>
                    <a:pt x="0" y="15542"/>
                  </a:lnTo>
                  <a:lnTo>
                    <a:pt x="16053" y="0"/>
                  </a:lnTo>
                  <a:close/>
                </a:path>
              </a:pathLst>
            </a:custGeom>
            <a:noFill/>
            <a:ln w="2400" cap="flat" cmpd="sng">
              <a:solidFill>
                <a:srgbClr val="F9FCFF"/>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3" name="Google Shape;3693;p28"/>
            <p:cNvSpPr/>
            <p:nvPr/>
          </p:nvSpPr>
          <p:spPr>
            <a:xfrm>
              <a:off x="261085" y="4482377"/>
              <a:ext cx="50163" cy="33193"/>
            </a:xfrm>
            <a:custGeom>
              <a:avLst/>
              <a:gdLst/>
              <a:ahLst/>
              <a:cxnLst/>
              <a:rect l="l" t="t" r="r" b="b"/>
              <a:pathLst>
                <a:path w="1883"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4" name="Google Shape;3694;p28"/>
            <p:cNvSpPr/>
            <p:nvPr/>
          </p:nvSpPr>
          <p:spPr>
            <a:xfrm>
              <a:off x="334185" y="4482377"/>
              <a:ext cx="55305" cy="35751"/>
            </a:xfrm>
            <a:custGeom>
              <a:avLst/>
              <a:gdLst/>
              <a:ahLst/>
              <a:cxnLst/>
              <a:rect l="l" t="t" r="r" b="b"/>
              <a:pathLst>
                <a:path w="2076" h="1342" fill="none" extrusionOk="0">
                  <a:moveTo>
                    <a:pt x="1979" y="1"/>
                  </a:moveTo>
                  <a:cubicBezTo>
                    <a:pt x="2075" y="1341"/>
                    <a:pt x="1"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5" name="Google Shape;3695;p28"/>
            <p:cNvSpPr/>
            <p:nvPr/>
          </p:nvSpPr>
          <p:spPr>
            <a:xfrm>
              <a:off x="488084"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6" name="Google Shape;3696;p28"/>
            <p:cNvSpPr/>
            <p:nvPr/>
          </p:nvSpPr>
          <p:spPr>
            <a:xfrm>
              <a:off x="561185" y="4482377"/>
              <a:ext cx="55305" cy="35751"/>
            </a:xfrm>
            <a:custGeom>
              <a:avLst/>
              <a:gdLst/>
              <a:ahLst/>
              <a:cxnLst/>
              <a:rect l="l" t="t" r="r" b="b"/>
              <a:pathLst>
                <a:path w="2076" h="1342" fill="none" extrusionOk="0">
                  <a:moveTo>
                    <a:pt x="1980" y="1"/>
                  </a:moveTo>
                  <a:cubicBezTo>
                    <a:pt x="2075" y="1341"/>
                    <a:pt x="1" y="1341"/>
                    <a:pt x="97"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7" name="Google Shape;3697;p28"/>
            <p:cNvSpPr/>
            <p:nvPr/>
          </p:nvSpPr>
          <p:spPr>
            <a:xfrm>
              <a:off x="863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8" name="Google Shape;3698;p28"/>
            <p:cNvSpPr/>
            <p:nvPr/>
          </p:nvSpPr>
          <p:spPr>
            <a:xfrm>
              <a:off x="942083"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9" name="Google Shape;3699;p28"/>
            <p:cNvSpPr/>
            <p:nvPr/>
          </p:nvSpPr>
          <p:spPr>
            <a:xfrm>
              <a:off x="1017741"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0" name="Google Shape;3700;p28"/>
            <p:cNvSpPr/>
            <p:nvPr/>
          </p:nvSpPr>
          <p:spPr>
            <a:xfrm>
              <a:off x="1090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1" name="Google Shape;3701;p28"/>
            <p:cNvSpPr/>
            <p:nvPr/>
          </p:nvSpPr>
          <p:spPr>
            <a:xfrm>
              <a:off x="1622229" y="4482377"/>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2" name="Google Shape;3702;p28"/>
            <p:cNvSpPr/>
            <p:nvPr/>
          </p:nvSpPr>
          <p:spPr>
            <a:xfrm>
              <a:off x="1697913" y="4482377"/>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3" name="Google Shape;3703;p28"/>
            <p:cNvSpPr/>
            <p:nvPr/>
          </p:nvSpPr>
          <p:spPr>
            <a:xfrm>
              <a:off x="1847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4" name="Google Shape;3704;p28"/>
            <p:cNvSpPr/>
            <p:nvPr/>
          </p:nvSpPr>
          <p:spPr>
            <a:xfrm>
              <a:off x="2001423"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5" name="Google Shape;3705;p28"/>
            <p:cNvSpPr/>
            <p:nvPr/>
          </p:nvSpPr>
          <p:spPr>
            <a:xfrm>
              <a:off x="2074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6" name="Google Shape;3706;p28"/>
            <p:cNvSpPr/>
            <p:nvPr/>
          </p:nvSpPr>
          <p:spPr>
            <a:xfrm>
              <a:off x="2228422"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7" name="Google Shape;3707;p28"/>
            <p:cNvSpPr/>
            <p:nvPr/>
          </p:nvSpPr>
          <p:spPr>
            <a:xfrm>
              <a:off x="158201" y="4535950"/>
              <a:ext cx="55278" cy="35724"/>
            </a:xfrm>
            <a:custGeom>
              <a:avLst/>
              <a:gdLst/>
              <a:ahLst/>
              <a:cxnLst/>
              <a:rect l="l" t="t" r="r" b="b"/>
              <a:pathLst>
                <a:path w="2075" h="1341" fill="none" extrusionOk="0">
                  <a:moveTo>
                    <a:pt x="2011"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8" name="Google Shape;3708;p28"/>
            <p:cNvSpPr/>
            <p:nvPr/>
          </p:nvSpPr>
          <p:spPr>
            <a:xfrm>
              <a:off x="236416" y="4535950"/>
              <a:ext cx="50190" cy="33193"/>
            </a:xfrm>
            <a:custGeom>
              <a:avLst/>
              <a:gdLst/>
              <a:ahLst/>
              <a:cxnLst/>
              <a:rect l="l" t="t" r="r" b="b"/>
              <a:pathLst>
                <a:path w="1884" h="1246" fill="none" extrusionOk="0">
                  <a:moveTo>
                    <a:pt x="1883" y="0"/>
                  </a:moveTo>
                  <a:cubicBezTo>
                    <a:pt x="1883"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9" name="Google Shape;3709;p28"/>
            <p:cNvSpPr/>
            <p:nvPr/>
          </p:nvSpPr>
          <p:spPr>
            <a:xfrm>
              <a:off x="312074"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0" name="Google Shape;3710;p28"/>
            <p:cNvSpPr/>
            <p:nvPr/>
          </p:nvSpPr>
          <p:spPr>
            <a:xfrm>
              <a:off x="539100"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1" name="Google Shape;3711;p28"/>
            <p:cNvSpPr/>
            <p:nvPr/>
          </p:nvSpPr>
          <p:spPr>
            <a:xfrm>
              <a:off x="690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2" name="Google Shape;3712;p28"/>
            <p:cNvSpPr/>
            <p:nvPr/>
          </p:nvSpPr>
          <p:spPr>
            <a:xfrm>
              <a:off x="839200" y="4535950"/>
              <a:ext cx="55305" cy="35724"/>
            </a:xfrm>
            <a:custGeom>
              <a:avLst/>
              <a:gdLst/>
              <a:ahLst/>
              <a:cxnLst/>
              <a:rect l="l" t="t" r="r" b="b"/>
              <a:pathLst>
                <a:path w="2076" h="1341" fill="none" extrusionOk="0">
                  <a:moveTo>
                    <a:pt x="1980"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3" name="Google Shape;3713;p28"/>
            <p:cNvSpPr/>
            <p:nvPr/>
          </p:nvSpPr>
          <p:spPr>
            <a:xfrm>
              <a:off x="917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4" name="Google Shape;3714;p28"/>
            <p:cNvSpPr/>
            <p:nvPr/>
          </p:nvSpPr>
          <p:spPr>
            <a:xfrm>
              <a:off x="993099"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5" name="Google Shape;3715;p28"/>
            <p:cNvSpPr/>
            <p:nvPr/>
          </p:nvSpPr>
          <p:spPr>
            <a:xfrm>
              <a:off x="1520225"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6" name="Google Shape;3716;p28"/>
            <p:cNvSpPr/>
            <p:nvPr/>
          </p:nvSpPr>
          <p:spPr>
            <a:xfrm>
              <a:off x="1674097"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7" name="Google Shape;3717;p28"/>
            <p:cNvSpPr/>
            <p:nvPr/>
          </p:nvSpPr>
          <p:spPr>
            <a:xfrm>
              <a:off x="1747224"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8"/>
            <p:cNvSpPr/>
            <p:nvPr/>
          </p:nvSpPr>
          <p:spPr>
            <a:xfrm>
              <a:off x="1822882" y="4535950"/>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9" name="Google Shape;3719;p28"/>
            <p:cNvSpPr/>
            <p:nvPr/>
          </p:nvSpPr>
          <p:spPr>
            <a:xfrm>
              <a:off x="1976781"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0" name="Google Shape;3720;p28"/>
            <p:cNvSpPr/>
            <p:nvPr/>
          </p:nvSpPr>
          <p:spPr>
            <a:xfrm>
              <a:off x="2128123"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1" name="Google Shape;3721;p28"/>
            <p:cNvSpPr/>
            <p:nvPr/>
          </p:nvSpPr>
          <p:spPr>
            <a:xfrm>
              <a:off x="2203780"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2" name="Google Shape;3722;p28"/>
            <p:cNvSpPr/>
            <p:nvPr/>
          </p:nvSpPr>
          <p:spPr>
            <a:xfrm>
              <a:off x="2355122"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3" name="Google Shape;3723;p28"/>
            <p:cNvSpPr/>
            <p:nvPr/>
          </p:nvSpPr>
          <p:spPr>
            <a:xfrm>
              <a:off x="368204" y="4589523"/>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4" name="Google Shape;3724;p28"/>
            <p:cNvSpPr/>
            <p:nvPr/>
          </p:nvSpPr>
          <p:spPr>
            <a:xfrm>
              <a:off x="494025" y="4589523"/>
              <a:ext cx="51042" cy="33167"/>
            </a:xfrm>
            <a:custGeom>
              <a:avLst/>
              <a:gdLst/>
              <a:ahLst/>
              <a:cxnLst/>
              <a:rect l="l" t="t" r="r" b="b"/>
              <a:pathLst>
                <a:path w="1916" h="1245" fill="none" extrusionOk="0">
                  <a:moveTo>
                    <a:pt x="1915" y="0"/>
                  </a:moveTo>
                  <a:cubicBezTo>
                    <a:pt x="1915"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5" name="Google Shape;3725;p28"/>
            <p:cNvSpPr/>
            <p:nvPr/>
          </p:nvSpPr>
          <p:spPr>
            <a:xfrm>
              <a:off x="567152" y="4589523"/>
              <a:ext cx="55278" cy="35724"/>
            </a:xfrm>
            <a:custGeom>
              <a:avLst/>
              <a:gdLst/>
              <a:ahLst/>
              <a:cxnLst/>
              <a:rect l="l" t="t" r="r" b="b"/>
              <a:pathLst>
                <a:path w="2075" h="1341" fill="none" extrusionOk="0">
                  <a:moveTo>
                    <a:pt x="2011"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8"/>
            <p:cNvSpPr/>
            <p:nvPr/>
          </p:nvSpPr>
          <p:spPr>
            <a:xfrm>
              <a:off x="794151" y="4589523"/>
              <a:ext cx="55278" cy="35724"/>
            </a:xfrm>
            <a:custGeom>
              <a:avLst/>
              <a:gdLst/>
              <a:ahLst/>
              <a:cxnLst/>
              <a:rect l="l" t="t" r="r" b="b"/>
              <a:pathLst>
                <a:path w="2075" h="1341" fill="none" extrusionOk="0">
                  <a:moveTo>
                    <a:pt x="1979"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8"/>
            <p:cNvSpPr/>
            <p:nvPr/>
          </p:nvSpPr>
          <p:spPr>
            <a:xfrm>
              <a:off x="1780391" y="4589523"/>
              <a:ext cx="50163" cy="33167"/>
            </a:xfrm>
            <a:custGeom>
              <a:avLst/>
              <a:gdLst/>
              <a:ahLst/>
              <a:cxnLst/>
              <a:rect l="l" t="t" r="r" b="b"/>
              <a:pathLst>
                <a:path w="1883"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8"/>
            <p:cNvSpPr/>
            <p:nvPr/>
          </p:nvSpPr>
          <p:spPr>
            <a:xfrm>
              <a:off x="2080490" y="4589523"/>
              <a:ext cx="55305" cy="35724"/>
            </a:xfrm>
            <a:custGeom>
              <a:avLst/>
              <a:gdLst/>
              <a:ahLst/>
              <a:cxnLst/>
              <a:rect l="l" t="t" r="r" b="b"/>
              <a:pathLst>
                <a:path w="2076" h="1341" fill="none" extrusionOk="0">
                  <a:moveTo>
                    <a:pt x="1979" y="0"/>
                  </a:moveTo>
                  <a:cubicBezTo>
                    <a:pt x="2075" y="1340"/>
                    <a:pt x="1" y="1340"/>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8"/>
            <p:cNvSpPr/>
            <p:nvPr/>
          </p:nvSpPr>
          <p:spPr>
            <a:xfrm>
              <a:off x="241531" y="4643922"/>
              <a:ext cx="50163" cy="31488"/>
            </a:xfrm>
            <a:custGeom>
              <a:avLst/>
              <a:gdLst/>
              <a:ahLst/>
              <a:cxnLst/>
              <a:rect l="l" t="t" r="r" b="b"/>
              <a:pathLst>
                <a:path w="1883"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8"/>
            <p:cNvSpPr/>
            <p:nvPr/>
          </p:nvSpPr>
          <p:spPr>
            <a:xfrm>
              <a:off x="619846"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8"/>
            <p:cNvSpPr/>
            <p:nvPr/>
          </p:nvSpPr>
          <p:spPr>
            <a:xfrm>
              <a:off x="846872" y="4643922"/>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8"/>
            <p:cNvSpPr/>
            <p:nvPr/>
          </p:nvSpPr>
          <p:spPr>
            <a:xfrm>
              <a:off x="1602675" y="4643922"/>
              <a:ext cx="51042" cy="31488"/>
            </a:xfrm>
            <a:custGeom>
              <a:avLst/>
              <a:gdLst/>
              <a:ahLst/>
              <a:cxnLst/>
              <a:rect l="l" t="t" r="r" b="b"/>
              <a:pathLst>
                <a:path w="1916" h="1182" fill="none" extrusionOk="0">
                  <a:moveTo>
                    <a:pt x="1916" y="1"/>
                  </a:moveTo>
                  <a:cubicBezTo>
                    <a:pt x="1820" y="1181"/>
                    <a:pt x="97"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8"/>
            <p:cNvSpPr/>
            <p:nvPr/>
          </p:nvSpPr>
          <p:spPr>
            <a:xfrm>
              <a:off x="1678360" y="4643922"/>
              <a:ext cx="51042" cy="31488"/>
            </a:xfrm>
            <a:custGeom>
              <a:avLst/>
              <a:gdLst/>
              <a:ahLst/>
              <a:cxnLst/>
              <a:rect l="l" t="t" r="r" b="b"/>
              <a:pathLst>
                <a:path w="1916" h="1182" fill="none" extrusionOk="0">
                  <a:moveTo>
                    <a:pt x="1915" y="1"/>
                  </a:moveTo>
                  <a:cubicBezTo>
                    <a:pt x="1819"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8"/>
            <p:cNvSpPr/>
            <p:nvPr/>
          </p:nvSpPr>
          <p:spPr>
            <a:xfrm>
              <a:off x="1830527"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8"/>
            <p:cNvSpPr/>
            <p:nvPr/>
          </p:nvSpPr>
          <p:spPr>
            <a:xfrm>
              <a:off x="2133211" y="4643922"/>
              <a:ext cx="50190" cy="31488"/>
            </a:xfrm>
            <a:custGeom>
              <a:avLst/>
              <a:gdLst/>
              <a:ahLst/>
              <a:cxnLst/>
              <a:rect l="l" t="t" r="r" b="b"/>
              <a:pathLst>
                <a:path w="1884" h="1182" fill="none" extrusionOk="0">
                  <a:moveTo>
                    <a:pt x="1883" y="1"/>
                  </a:moveTo>
                  <a:cubicBezTo>
                    <a:pt x="1820"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8"/>
            <p:cNvSpPr/>
            <p:nvPr/>
          </p:nvSpPr>
          <p:spPr>
            <a:xfrm>
              <a:off x="2284553" y="464392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8"/>
            <p:cNvSpPr/>
            <p:nvPr/>
          </p:nvSpPr>
          <p:spPr>
            <a:xfrm>
              <a:off x="15358"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8"/>
            <p:cNvSpPr/>
            <p:nvPr/>
          </p:nvSpPr>
          <p:spPr>
            <a:xfrm>
              <a:off x="166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8"/>
            <p:cNvSpPr/>
            <p:nvPr/>
          </p:nvSpPr>
          <p:spPr>
            <a:xfrm>
              <a:off x="393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8"/>
            <p:cNvSpPr/>
            <p:nvPr/>
          </p:nvSpPr>
          <p:spPr>
            <a:xfrm>
              <a:off x="545041" y="4696643"/>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8"/>
            <p:cNvSpPr/>
            <p:nvPr/>
          </p:nvSpPr>
          <p:spPr>
            <a:xfrm>
              <a:off x="1755722" y="4696643"/>
              <a:ext cx="50190" cy="31488"/>
            </a:xfrm>
            <a:custGeom>
              <a:avLst/>
              <a:gdLst/>
              <a:ahLst/>
              <a:cxnLst/>
              <a:rect l="l" t="t" r="r" b="b"/>
              <a:pathLst>
                <a:path w="1884" h="1182" fill="none" extrusionOk="0">
                  <a:moveTo>
                    <a:pt x="1883" y="0"/>
                  </a:moveTo>
                  <a:cubicBezTo>
                    <a:pt x="1788"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8"/>
            <p:cNvSpPr/>
            <p:nvPr/>
          </p:nvSpPr>
          <p:spPr>
            <a:xfrm>
              <a:off x="2057553" y="4696643"/>
              <a:ext cx="51016" cy="34019"/>
            </a:xfrm>
            <a:custGeom>
              <a:avLst/>
              <a:gdLst/>
              <a:ahLst/>
              <a:cxnLst/>
              <a:rect l="l" t="t" r="r" b="b"/>
              <a:pathLst>
                <a:path w="1915"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8"/>
            <p:cNvSpPr/>
            <p:nvPr/>
          </p:nvSpPr>
          <p:spPr>
            <a:xfrm>
              <a:off x="2133211" y="4696643"/>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8"/>
            <p:cNvSpPr/>
            <p:nvPr/>
          </p:nvSpPr>
          <p:spPr>
            <a:xfrm>
              <a:off x="2208869" y="4696643"/>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8"/>
            <p:cNvSpPr/>
            <p:nvPr/>
          </p:nvSpPr>
          <p:spPr>
            <a:xfrm>
              <a:off x="2360210" y="4696643"/>
              <a:ext cx="51042" cy="34019"/>
            </a:xfrm>
            <a:custGeom>
              <a:avLst/>
              <a:gdLst/>
              <a:ahLst/>
              <a:cxnLst/>
              <a:rect l="l" t="t" r="r" b="b"/>
              <a:pathLst>
                <a:path w="1916" h="1277" fill="none" extrusionOk="0">
                  <a:moveTo>
                    <a:pt x="1915" y="0"/>
                  </a:moveTo>
                  <a:cubicBezTo>
                    <a:pt x="1915"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8"/>
            <p:cNvSpPr/>
            <p:nvPr/>
          </p:nvSpPr>
          <p:spPr>
            <a:xfrm>
              <a:off x="109743" y="4751042"/>
              <a:ext cx="50190" cy="31488"/>
            </a:xfrm>
            <a:custGeom>
              <a:avLst/>
              <a:gdLst/>
              <a:ahLst/>
              <a:cxnLst/>
              <a:rect l="l" t="t" r="r" b="b"/>
              <a:pathLst>
                <a:path w="1884" h="1182" fill="none" extrusionOk="0">
                  <a:moveTo>
                    <a:pt x="1883" y="1"/>
                  </a:moveTo>
                  <a:cubicBezTo>
                    <a:pt x="1787"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8"/>
            <p:cNvSpPr/>
            <p:nvPr/>
          </p:nvSpPr>
          <p:spPr>
            <a:xfrm>
              <a:off x="260232"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8"/>
            <p:cNvSpPr/>
            <p:nvPr/>
          </p:nvSpPr>
          <p:spPr>
            <a:xfrm>
              <a:off x="562889" y="4751042"/>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8"/>
            <p:cNvSpPr/>
            <p:nvPr/>
          </p:nvSpPr>
          <p:spPr>
            <a:xfrm>
              <a:off x="714231"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8"/>
            <p:cNvSpPr/>
            <p:nvPr/>
          </p:nvSpPr>
          <p:spPr>
            <a:xfrm>
              <a:off x="1849255"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8"/>
            <p:cNvSpPr/>
            <p:nvPr/>
          </p:nvSpPr>
          <p:spPr>
            <a:xfrm>
              <a:off x="1924913"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8"/>
            <p:cNvSpPr/>
            <p:nvPr/>
          </p:nvSpPr>
          <p:spPr>
            <a:xfrm>
              <a:off x="2076255" y="475104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8"/>
            <p:cNvSpPr/>
            <p:nvPr/>
          </p:nvSpPr>
          <p:spPr>
            <a:xfrm>
              <a:off x="2530253" y="4751042"/>
              <a:ext cx="50190" cy="33193"/>
            </a:xfrm>
            <a:custGeom>
              <a:avLst/>
              <a:gdLst/>
              <a:ahLst/>
              <a:cxnLst/>
              <a:rect l="l" t="t" r="r" b="b"/>
              <a:pathLst>
                <a:path w="1884" h="1246" fill="none" extrusionOk="0">
                  <a:moveTo>
                    <a:pt x="1883" y="1"/>
                  </a:moveTo>
                  <a:cubicBezTo>
                    <a:pt x="1883"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8"/>
            <p:cNvSpPr/>
            <p:nvPr/>
          </p:nvSpPr>
          <p:spPr>
            <a:xfrm>
              <a:off x="543336" y="3716344"/>
              <a:ext cx="1458966" cy="268691"/>
            </a:xfrm>
            <a:custGeom>
              <a:avLst/>
              <a:gdLst/>
              <a:ahLst/>
              <a:cxnLst/>
              <a:rect l="l" t="t" r="r" b="b"/>
              <a:pathLst>
                <a:path w="54766" h="10086" extrusionOk="0">
                  <a:moveTo>
                    <a:pt x="1" y="1"/>
                  </a:moveTo>
                  <a:lnTo>
                    <a:pt x="1" y="10086"/>
                  </a:lnTo>
                  <a:lnTo>
                    <a:pt x="54766" y="10086"/>
                  </a:lnTo>
                  <a:lnTo>
                    <a:pt x="5476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8"/>
            <p:cNvSpPr/>
            <p:nvPr/>
          </p:nvSpPr>
          <p:spPr>
            <a:xfrm>
              <a:off x="543336" y="3716344"/>
              <a:ext cx="1458966" cy="107173"/>
            </a:xfrm>
            <a:custGeom>
              <a:avLst/>
              <a:gdLst/>
              <a:ahLst/>
              <a:cxnLst/>
              <a:rect l="l" t="t" r="r" b="b"/>
              <a:pathLst>
                <a:path w="54766" h="4023" extrusionOk="0">
                  <a:moveTo>
                    <a:pt x="1" y="1"/>
                  </a:moveTo>
                  <a:lnTo>
                    <a:pt x="1" y="4022"/>
                  </a:lnTo>
                  <a:lnTo>
                    <a:pt x="54766" y="4022"/>
                  </a:lnTo>
                  <a:lnTo>
                    <a:pt x="5476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8"/>
            <p:cNvSpPr/>
            <p:nvPr/>
          </p:nvSpPr>
          <p:spPr>
            <a:xfrm>
              <a:off x="647072"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8"/>
            <p:cNvSpPr/>
            <p:nvPr/>
          </p:nvSpPr>
          <p:spPr>
            <a:xfrm>
              <a:off x="944641"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8"/>
            <p:cNvSpPr/>
            <p:nvPr/>
          </p:nvSpPr>
          <p:spPr>
            <a:xfrm>
              <a:off x="1242209"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8"/>
            <p:cNvSpPr/>
            <p:nvPr/>
          </p:nvSpPr>
          <p:spPr>
            <a:xfrm>
              <a:off x="1539778"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8"/>
            <p:cNvSpPr/>
            <p:nvPr/>
          </p:nvSpPr>
          <p:spPr>
            <a:xfrm>
              <a:off x="1837347"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8"/>
            <p:cNvSpPr/>
            <p:nvPr/>
          </p:nvSpPr>
          <p:spPr>
            <a:xfrm>
              <a:off x="693825" y="3323564"/>
              <a:ext cx="1158840" cy="28931"/>
            </a:xfrm>
            <a:custGeom>
              <a:avLst/>
              <a:gdLst/>
              <a:ahLst/>
              <a:cxnLst/>
              <a:rect l="l" t="t" r="r" b="b"/>
              <a:pathLst>
                <a:path w="43500" h="1086" extrusionOk="0">
                  <a:moveTo>
                    <a:pt x="0" y="1"/>
                  </a:moveTo>
                  <a:lnTo>
                    <a:pt x="0" y="1086"/>
                  </a:lnTo>
                  <a:lnTo>
                    <a:pt x="43500" y="1086"/>
                  </a:lnTo>
                  <a:lnTo>
                    <a:pt x="43500"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8"/>
            <p:cNvSpPr/>
            <p:nvPr/>
          </p:nvSpPr>
          <p:spPr>
            <a:xfrm>
              <a:off x="666626" y="3294659"/>
              <a:ext cx="27226" cy="57835"/>
            </a:xfrm>
            <a:custGeom>
              <a:avLst/>
              <a:gdLst/>
              <a:ahLst/>
              <a:cxnLst/>
              <a:rect l="l" t="t" r="r" b="b"/>
              <a:pathLst>
                <a:path w="1022" h="2171" extrusionOk="0">
                  <a:moveTo>
                    <a:pt x="0" y="0"/>
                  </a:moveTo>
                  <a:lnTo>
                    <a:pt x="0" y="2171"/>
                  </a:lnTo>
                  <a:lnTo>
                    <a:pt x="1021" y="2171"/>
                  </a:lnTo>
                  <a:lnTo>
                    <a:pt x="1021" y="1022"/>
                  </a:lnTo>
                  <a:cubicBezTo>
                    <a:pt x="1021" y="447"/>
                    <a:pt x="543" y="0"/>
                    <a:pt x="0" y="0"/>
                  </a:cubicBez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8"/>
            <p:cNvSpPr/>
            <p:nvPr/>
          </p:nvSpPr>
          <p:spPr>
            <a:xfrm>
              <a:off x="1852638" y="3294659"/>
              <a:ext cx="27253" cy="57835"/>
            </a:xfrm>
            <a:custGeom>
              <a:avLst/>
              <a:gdLst/>
              <a:ahLst/>
              <a:cxnLst/>
              <a:rect l="l" t="t" r="r" b="b"/>
              <a:pathLst>
                <a:path w="1023" h="2171" extrusionOk="0">
                  <a:moveTo>
                    <a:pt x="1022" y="0"/>
                  </a:moveTo>
                  <a:cubicBezTo>
                    <a:pt x="479" y="0"/>
                    <a:pt x="1" y="447"/>
                    <a:pt x="1" y="1022"/>
                  </a:cubicBezTo>
                  <a:lnTo>
                    <a:pt x="1" y="2171"/>
                  </a:lnTo>
                  <a:lnTo>
                    <a:pt x="1022" y="2171"/>
                  </a:lnTo>
                  <a:lnTo>
                    <a:pt x="1022"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8"/>
            <p:cNvSpPr/>
            <p:nvPr/>
          </p:nvSpPr>
          <p:spPr>
            <a:xfrm>
              <a:off x="347798" y="3352468"/>
              <a:ext cx="1851746" cy="425974"/>
            </a:xfrm>
            <a:custGeom>
              <a:avLst/>
              <a:gdLst/>
              <a:ahLst/>
              <a:cxnLst/>
              <a:rect l="l" t="t" r="r" b="b"/>
              <a:pathLst>
                <a:path w="69510" h="15990" extrusionOk="0">
                  <a:moveTo>
                    <a:pt x="12479" y="1"/>
                  </a:moveTo>
                  <a:cubicBezTo>
                    <a:pt x="12383" y="8171"/>
                    <a:pt x="6958" y="14905"/>
                    <a:pt x="0" y="15734"/>
                  </a:cubicBezTo>
                  <a:lnTo>
                    <a:pt x="0" y="15990"/>
                  </a:lnTo>
                  <a:lnTo>
                    <a:pt x="69510" y="15990"/>
                  </a:lnTo>
                  <a:lnTo>
                    <a:pt x="69510" y="15766"/>
                  </a:lnTo>
                  <a:cubicBezTo>
                    <a:pt x="62521" y="14905"/>
                    <a:pt x="57095" y="8171"/>
                    <a:pt x="5699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8"/>
            <p:cNvSpPr/>
            <p:nvPr/>
          </p:nvSpPr>
          <p:spPr>
            <a:xfrm>
              <a:off x="335038" y="3733367"/>
              <a:ext cx="46780" cy="46780"/>
            </a:xfrm>
            <a:custGeom>
              <a:avLst/>
              <a:gdLst/>
              <a:ahLst/>
              <a:cxnLst/>
              <a:rect l="l" t="t" r="r" b="b"/>
              <a:pathLst>
                <a:path w="1756" h="1756" extrusionOk="0">
                  <a:moveTo>
                    <a:pt x="1" y="0"/>
                  </a:moveTo>
                  <a:lnTo>
                    <a:pt x="1" y="1756"/>
                  </a:lnTo>
                  <a:lnTo>
                    <a:pt x="1756" y="1756"/>
                  </a:lnTo>
                  <a:cubicBezTo>
                    <a:pt x="767" y="1756"/>
                    <a:pt x="1" y="958"/>
                    <a:pt x="1"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8"/>
            <p:cNvSpPr/>
            <p:nvPr/>
          </p:nvSpPr>
          <p:spPr>
            <a:xfrm>
              <a:off x="2164673" y="3733367"/>
              <a:ext cx="47632" cy="46780"/>
            </a:xfrm>
            <a:custGeom>
              <a:avLst/>
              <a:gdLst/>
              <a:ahLst/>
              <a:cxnLst/>
              <a:rect l="l" t="t" r="r" b="b"/>
              <a:pathLst>
                <a:path w="1788" h="1756" extrusionOk="0">
                  <a:moveTo>
                    <a:pt x="1788" y="0"/>
                  </a:moveTo>
                  <a:cubicBezTo>
                    <a:pt x="1756" y="958"/>
                    <a:pt x="990" y="1756"/>
                    <a:pt x="0" y="1756"/>
                  </a:cubicBezTo>
                  <a:lnTo>
                    <a:pt x="1788" y="1756"/>
                  </a:lnTo>
                  <a:lnTo>
                    <a:pt x="1788"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8"/>
            <p:cNvSpPr/>
            <p:nvPr/>
          </p:nvSpPr>
          <p:spPr>
            <a:xfrm>
              <a:off x="34609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8"/>
            <p:cNvSpPr/>
            <p:nvPr/>
          </p:nvSpPr>
          <p:spPr>
            <a:xfrm>
              <a:off x="40645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8"/>
            <p:cNvSpPr/>
            <p:nvPr/>
          </p:nvSpPr>
          <p:spPr>
            <a:xfrm>
              <a:off x="46597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8"/>
            <p:cNvSpPr/>
            <p:nvPr/>
          </p:nvSpPr>
          <p:spPr>
            <a:xfrm>
              <a:off x="52633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8"/>
            <p:cNvSpPr/>
            <p:nvPr/>
          </p:nvSpPr>
          <p:spPr>
            <a:xfrm>
              <a:off x="58585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8"/>
            <p:cNvSpPr/>
            <p:nvPr/>
          </p:nvSpPr>
          <p:spPr>
            <a:xfrm>
              <a:off x="64621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8"/>
            <p:cNvSpPr/>
            <p:nvPr/>
          </p:nvSpPr>
          <p:spPr>
            <a:xfrm>
              <a:off x="705733" y="3777563"/>
              <a:ext cx="56130" cy="28079"/>
            </a:xfrm>
            <a:custGeom>
              <a:avLst/>
              <a:gdLst/>
              <a:ahLst/>
              <a:cxnLst/>
              <a:rect l="l" t="t" r="r" b="b"/>
              <a:pathLst>
                <a:path w="2107" h="1054" extrusionOk="0">
                  <a:moveTo>
                    <a:pt x="0" y="1"/>
                  </a:moveTo>
                  <a:cubicBezTo>
                    <a:pt x="0" y="703"/>
                    <a:pt x="519" y="1054"/>
                    <a:pt x="1041"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8"/>
            <p:cNvSpPr/>
            <p:nvPr/>
          </p:nvSpPr>
          <p:spPr>
            <a:xfrm>
              <a:off x="764394" y="3777563"/>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8"/>
            <p:cNvSpPr/>
            <p:nvPr/>
          </p:nvSpPr>
          <p:spPr>
            <a:xfrm>
              <a:off x="825613" y="3777563"/>
              <a:ext cx="56130" cy="28079"/>
            </a:xfrm>
            <a:custGeom>
              <a:avLst/>
              <a:gdLst/>
              <a:ahLst/>
              <a:cxnLst/>
              <a:rect l="l" t="t" r="r" b="b"/>
              <a:pathLst>
                <a:path w="2107" h="1054" extrusionOk="0">
                  <a:moveTo>
                    <a:pt x="0" y="1"/>
                  </a:moveTo>
                  <a:cubicBezTo>
                    <a:pt x="0" y="703"/>
                    <a:pt x="527" y="1054"/>
                    <a:pt x="1053"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8"/>
            <p:cNvSpPr/>
            <p:nvPr/>
          </p:nvSpPr>
          <p:spPr>
            <a:xfrm>
              <a:off x="88597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8"/>
            <p:cNvSpPr/>
            <p:nvPr/>
          </p:nvSpPr>
          <p:spPr>
            <a:xfrm>
              <a:off x="946346"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8"/>
            <p:cNvSpPr/>
            <p:nvPr/>
          </p:nvSpPr>
          <p:spPr>
            <a:xfrm>
              <a:off x="1005859"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8"/>
            <p:cNvSpPr/>
            <p:nvPr/>
          </p:nvSpPr>
          <p:spPr>
            <a:xfrm>
              <a:off x="1065373" y="3777563"/>
              <a:ext cx="56130" cy="28079"/>
            </a:xfrm>
            <a:custGeom>
              <a:avLst/>
              <a:gdLst/>
              <a:ahLst/>
              <a:cxnLst/>
              <a:rect l="l" t="t" r="r" b="b"/>
              <a:pathLst>
                <a:path w="2107" h="1054" extrusionOk="0">
                  <a:moveTo>
                    <a:pt x="0" y="1"/>
                  </a:moveTo>
                  <a:cubicBezTo>
                    <a:pt x="0" y="703"/>
                    <a:pt x="527" y="1054"/>
                    <a:pt x="1053" y="1054"/>
                  </a:cubicBezTo>
                  <a:cubicBezTo>
                    <a:pt x="1580" y="1054"/>
                    <a:pt x="2106" y="703"/>
                    <a:pt x="21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8"/>
            <p:cNvSpPr/>
            <p:nvPr/>
          </p:nvSpPr>
          <p:spPr>
            <a:xfrm>
              <a:off x="112571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8"/>
            <p:cNvSpPr/>
            <p:nvPr/>
          </p:nvSpPr>
          <p:spPr>
            <a:xfrm>
              <a:off x="1185227" y="3777563"/>
              <a:ext cx="56157" cy="28079"/>
            </a:xfrm>
            <a:custGeom>
              <a:avLst/>
              <a:gdLst/>
              <a:ahLst/>
              <a:cxnLst/>
              <a:rect l="l" t="t" r="r" b="b"/>
              <a:pathLst>
                <a:path w="2108" h="1054" extrusionOk="0">
                  <a:moveTo>
                    <a:pt x="1" y="1"/>
                  </a:moveTo>
                  <a:cubicBezTo>
                    <a:pt x="1" y="703"/>
                    <a:pt x="528"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8"/>
            <p:cNvSpPr/>
            <p:nvPr/>
          </p:nvSpPr>
          <p:spPr>
            <a:xfrm>
              <a:off x="124559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28"/>
            <p:cNvSpPr/>
            <p:nvPr/>
          </p:nvSpPr>
          <p:spPr>
            <a:xfrm>
              <a:off x="130510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28"/>
            <p:cNvSpPr/>
            <p:nvPr/>
          </p:nvSpPr>
          <p:spPr>
            <a:xfrm>
              <a:off x="136547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8"/>
            <p:cNvSpPr/>
            <p:nvPr/>
          </p:nvSpPr>
          <p:spPr>
            <a:xfrm>
              <a:off x="817115" y="4760392"/>
              <a:ext cx="911434" cy="403889"/>
            </a:xfrm>
            <a:custGeom>
              <a:avLst/>
              <a:gdLst/>
              <a:ahLst/>
              <a:cxnLst/>
              <a:rect l="l" t="t" r="r" b="b"/>
              <a:pathLst>
                <a:path w="34213" h="15161" extrusionOk="0">
                  <a:moveTo>
                    <a:pt x="0" y="1"/>
                  </a:moveTo>
                  <a:lnTo>
                    <a:pt x="0" y="15160"/>
                  </a:lnTo>
                  <a:lnTo>
                    <a:pt x="34212" y="15160"/>
                  </a:lnTo>
                  <a:lnTo>
                    <a:pt x="3421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8"/>
            <p:cNvSpPr/>
            <p:nvPr/>
          </p:nvSpPr>
          <p:spPr>
            <a:xfrm>
              <a:off x="844314" y="4760392"/>
              <a:ext cx="857861" cy="403889"/>
            </a:xfrm>
            <a:custGeom>
              <a:avLst/>
              <a:gdLst/>
              <a:ahLst/>
              <a:cxnLst/>
              <a:rect l="l" t="t" r="r" b="b"/>
              <a:pathLst>
                <a:path w="32202" h="15161" extrusionOk="0">
                  <a:moveTo>
                    <a:pt x="1373" y="1"/>
                  </a:moveTo>
                  <a:cubicBezTo>
                    <a:pt x="607" y="1"/>
                    <a:pt x="0" y="607"/>
                    <a:pt x="0" y="1373"/>
                  </a:cubicBezTo>
                  <a:lnTo>
                    <a:pt x="0" y="15160"/>
                  </a:lnTo>
                  <a:lnTo>
                    <a:pt x="32202" y="15160"/>
                  </a:lnTo>
                  <a:lnTo>
                    <a:pt x="32202" y="1373"/>
                  </a:lnTo>
                  <a:cubicBezTo>
                    <a:pt x="32202" y="607"/>
                    <a:pt x="31564" y="1"/>
                    <a:pt x="3083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8"/>
            <p:cNvSpPr/>
            <p:nvPr/>
          </p:nvSpPr>
          <p:spPr>
            <a:xfrm>
              <a:off x="142498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8"/>
            <p:cNvSpPr/>
            <p:nvPr/>
          </p:nvSpPr>
          <p:spPr>
            <a:xfrm>
              <a:off x="148535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8"/>
            <p:cNvSpPr/>
            <p:nvPr/>
          </p:nvSpPr>
          <p:spPr>
            <a:xfrm>
              <a:off x="154486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8"/>
            <p:cNvSpPr/>
            <p:nvPr/>
          </p:nvSpPr>
          <p:spPr>
            <a:xfrm>
              <a:off x="160523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8"/>
            <p:cNvSpPr/>
            <p:nvPr/>
          </p:nvSpPr>
          <p:spPr>
            <a:xfrm>
              <a:off x="1664320" y="3777563"/>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8"/>
            <p:cNvSpPr/>
            <p:nvPr/>
          </p:nvSpPr>
          <p:spPr>
            <a:xfrm>
              <a:off x="1725113" y="3777563"/>
              <a:ext cx="55305" cy="28079"/>
            </a:xfrm>
            <a:custGeom>
              <a:avLst/>
              <a:gdLst/>
              <a:ahLst/>
              <a:cxnLst/>
              <a:rect l="l" t="t" r="r" b="b"/>
              <a:pathLst>
                <a:path w="2076"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8"/>
            <p:cNvSpPr/>
            <p:nvPr/>
          </p:nvSpPr>
          <p:spPr>
            <a:xfrm>
              <a:off x="1785479"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8"/>
            <p:cNvSpPr/>
            <p:nvPr/>
          </p:nvSpPr>
          <p:spPr>
            <a:xfrm>
              <a:off x="1844993"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8"/>
            <p:cNvSpPr/>
            <p:nvPr/>
          </p:nvSpPr>
          <p:spPr>
            <a:xfrm>
              <a:off x="1904933" y="3777563"/>
              <a:ext cx="55704" cy="28079"/>
            </a:xfrm>
            <a:custGeom>
              <a:avLst/>
              <a:gdLst/>
              <a:ahLst/>
              <a:cxnLst/>
              <a:rect l="l" t="t" r="r" b="b"/>
              <a:pathLst>
                <a:path w="2091" h="1054" extrusionOk="0">
                  <a:moveTo>
                    <a:pt x="16" y="1"/>
                  </a:moveTo>
                  <a:cubicBezTo>
                    <a:pt x="0" y="703"/>
                    <a:pt x="519" y="1054"/>
                    <a:pt x="1042" y="1054"/>
                  </a:cubicBezTo>
                  <a:cubicBezTo>
                    <a:pt x="1564" y="1054"/>
                    <a:pt x="2091" y="703"/>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8"/>
            <p:cNvSpPr/>
            <p:nvPr/>
          </p:nvSpPr>
          <p:spPr>
            <a:xfrm>
              <a:off x="196487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8"/>
            <p:cNvSpPr/>
            <p:nvPr/>
          </p:nvSpPr>
          <p:spPr>
            <a:xfrm>
              <a:off x="202438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8"/>
            <p:cNvSpPr/>
            <p:nvPr/>
          </p:nvSpPr>
          <p:spPr>
            <a:xfrm>
              <a:off x="208475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8"/>
            <p:cNvSpPr/>
            <p:nvPr/>
          </p:nvSpPr>
          <p:spPr>
            <a:xfrm>
              <a:off x="214426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8"/>
            <p:cNvSpPr/>
            <p:nvPr/>
          </p:nvSpPr>
          <p:spPr>
            <a:xfrm>
              <a:off x="703176" y="3388193"/>
              <a:ext cx="50190" cy="31462"/>
            </a:xfrm>
            <a:custGeom>
              <a:avLst/>
              <a:gdLst/>
              <a:ahLst/>
              <a:cxnLst/>
              <a:rect l="l" t="t" r="r" b="b"/>
              <a:pathLst>
                <a:path w="1884" h="1181" fill="none" extrusionOk="0">
                  <a:moveTo>
                    <a:pt x="1883" y="0"/>
                  </a:moveTo>
                  <a:cubicBezTo>
                    <a:pt x="1820"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8"/>
            <p:cNvSpPr/>
            <p:nvPr/>
          </p:nvSpPr>
          <p:spPr>
            <a:xfrm>
              <a:off x="854518" y="3388193"/>
              <a:ext cx="50190" cy="31462"/>
            </a:xfrm>
            <a:custGeom>
              <a:avLst/>
              <a:gdLst/>
              <a:ahLst/>
              <a:cxnLst/>
              <a:rect l="l" t="t" r="r" b="b"/>
              <a:pathLst>
                <a:path w="1884" h="1181" fill="none" extrusionOk="0">
                  <a:moveTo>
                    <a:pt x="1883" y="0"/>
                  </a:moveTo>
                  <a:cubicBezTo>
                    <a:pt x="1819"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8"/>
            <p:cNvSpPr/>
            <p:nvPr/>
          </p:nvSpPr>
          <p:spPr>
            <a:xfrm>
              <a:off x="1232859"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8"/>
            <p:cNvSpPr/>
            <p:nvPr/>
          </p:nvSpPr>
          <p:spPr>
            <a:xfrm>
              <a:off x="1384174" y="3388193"/>
              <a:ext cx="50190" cy="31462"/>
            </a:xfrm>
            <a:custGeom>
              <a:avLst/>
              <a:gdLst/>
              <a:ahLst/>
              <a:cxnLst/>
              <a:rect l="l" t="t" r="r" b="b"/>
              <a:pathLst>
                <a:path w="1884" h="1181"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8"/>
            <p:cNvSpPr/>
            <p:nvPr/>
          </p:nvSpPr>
          <p:spPr>
            <a:xfrm>
              <a:off x="1459858"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8"/>
            <p:cNvSpPr/>
            <p:nvPr/>
          </p:nvSpPr>
          <p:spPr>
            <a:xfrm>
              <a:off x="1081517" y="3453647"/>
              <a:ext cx="50190" cy="31488"/>
            </a:xfrm>
            <a:custGeom>
              <a:avLst/>
              <a:gdLst/>
              <a:ahLst/>
              <a:cxnLst/>
              <a:rect l="l" t="t" r="r" b="b"/>
              <a:pathLst>
                <a:path w="1884" h="1182" fill="none" extrusionOk="0">
                  <a:moveTo>
                    <a:pt x="1883" y="0"/>
                  </a:moveTo>
                  <a:cubicBezTo>
                    <a:pt x="1820"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8"/>
            <p:cNvSpPr/>
            <p:nvPr/>
          </p:nvSpPr>
          <p:spPr>
            <a:xfrm>
              <a:off x="1459858" y="3453647"/>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8"/>
            <p:cNvSpPr/>
            <p:nvPr/>
          </p:nvSpPr>
          <p:spPr>
            <a:xfrm>
              <a:off x="1762515" y="3453647"/>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8"/>
            <p:cNvSpPr/>
            <p:nvPr/>
          </p:nvSpPr>
          <p:spPr>
            <a:xfrm>
              <a:off x="743988" y="3519954"/>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8"/>
            <p:cNvSpPr/>
            <p:nvPr/>
          </p:nvSpPr>
          <p:spPr>
            <a:xfrm>
              <a:off x="1121477" y="3519954"/>
              <a:ext cx="51042" cy="31488"/>
            </a:xfrm>
            <a:custGeom>
              <a:avLst/>
              <a:gdLst/>
              <a:ahLst/>
              <a:cxnLst/>
              <a:rect l="l" t="t" r="r" b="b"/>
              <a:pathLst>
                <a:path w="1916" h="1182" fill="none" extrusionOk="0">
                  <a:moveTo>
                    <a:pt x="1915" y="1"/>
                  </a:moveTo>
                  <a:cubicBezTo>
                    <a:pt x="1820"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8"/>
            <p:cNvSpPr/>
            <p:nvPr/>
          </p:nvSpPr>
          <p:spPr>
            <a:xfrm>
              <a:off x="1348476" y="351995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8"/>
            <p:cNvSpPr/>
            <p:nvPr/>
          </p:nvSpPr>
          <p:spPr>
            <a:xfrm>
              <a:off x="1499818" y="351995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8"/>
            <p:cNvSpPr/>
            <p:nvPr/>
          </p:nvSpPr>
          <p:spPr>
            <a:xfrm>
              <a:off x="1651160" y="3519954"/>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8"/>
            <p:cNvSpPr/>
            <p:nvPr/>
          </p:nvSpPr>
          <p:spPr>
            <a:xfrm>
              <a:off x="1802475" y="351995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8"/>
            <p:cNvSpPr/>
            <p:nvPr/>
          </p:nvSpPr>
          <p:spPr>
            <a:xfrm>
              <a:off x="624108" y="3585435"/>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8"/>
            <p:cNvSpPr/>
            <p:nvPr/>
          </p:nvSpPr>
          <p:spPr>
            <a:xfrm>
              <a:off x="697235" y="3585435"/>
              <a:ext cx="55278" cy="35724"/>
            </a:xfrm>
            <a:custGeom>
              <a:avLst/>
              <a:gdLst/>
              <a:ahLst/>
              <a:cxnLst/>
              <a:rect l="l" t="t" r="r" b="b"/>
              <a:pathLst>
                <a:path w="2075" h="1341" fill="none" extrusionOk="0">
                  <a:moveTo>
                    <a:pt x="1979"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8"/>
            <p:cNvSpPr/>
            <p:nvPr/>
          </p:nvSpPr>
          <p:spPr>
            <a:xfrm>
              <a:off x="851108" y="3585435"/>
              <a:ext cx="50190" cy="33167"/>
            </a:xfrm>
            <a:custGeom>
              <a:avLst/>
              <a:gdLst/>
              <a:ahLst/>
              <a:cxnLst/>
              <a:rect l="l" t="t" r="r" b="b"/>
              <a:pathLst>
                <a:path w="1884" h="1245"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8"/>
            <p:cNvSpPr/>
            <p:nvPr/>
          </p:nvSpPr>
          <p:spPr>
            <a:xfrm>
              <a:off x="999892" y="3585435"/>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8"/>
            <p:cNvSpPr/>
            <p:nvPr/>
          </p:nvSpPr>
          <p:spPr>
            <a:xfrm>
              <a:off x="1226891" y="3585435"/>
              <a:ext cx="55305" cy="35724"/>
            </a:xfrm>
            <a:custGeom>
              <a:avLst/>
              <a:gdLst/>
              <a:ahLst/>
              <a:cxnLst/>
              <a:rect l="l" t="t" r="r" b="b"/>
              <a:pathLst>
                <a:path w="2076" h="1341" fill="none" extrusionOk="0">
                  <a:moveTo>
                    <a:pt x="1979"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8"/>
            <p:cNvSpPr/>
            <p:nvPr/>
          </p:nvSpPr>
          <p:spPr>
            <a:xfrm>
              <a:off x="658127" y="3650890"/>
              <a:ext cx="50190" cy="31488"/>
            </a:xfrm>
            <a:custGeom>
              <a:avLst/>
              <a:gdLst/>
              <a:ahLst/>
              <a:cxnLst/>
              <a:rect l="l" t="t" r="r" b="b"/>
              <a:pathLst>
                <a:path w="1884"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8"/>
            <p:cNvSpPr/>
            <p:nvPr/>
          </p:nvSpPr>
          <p:spPr>
            <a:xfrm>
              <a:off x="73378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8"/>
            <p:cNvSpPr/>
            <p:nvPr/>
          </p:nvSpPr>
          <p:spPr>
            <a:xfrm>
              <a:off x="1036442" y="3650890"/>
              <a:ext cx="50190" cy="31488"/>
            </a:xfrm>
            <a:custGeom>
              <a:avLst/>
              <a:gdLst/>
              <a:ahLst/>
              <a:cxnLst/>
              <a:rect l="l" t="t" r="r" b="b"/>
              <a:pathLst>
                <a:path w="1884" h="1182" fill="none" extrusionOk="0">
                  <a:moveTo>
                    <a:pt x="1884" y="1"/>
                  </a:moveTo>
                  <a:cubicBezTo>
                    <a:pt x="1820" y="1181"/>
                    <a:pt x="65"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8"/>
            <p:cNvSpPr/>
            <p:nvPr/>
          </p:nvSpPr>
          <p:spPr>
            <a:xfrm>
              <a:off x="1111274" y="3650890"/>
              <a:ext cx="51042" cy="31488"/>
            </a:xfrm>
            <a:custGeom>
              <a:avLst/>
              <a:gdLst/>
              <a:ahLst/>
              <a:cxnLst/>
              <a:rect l="l" t="t" r="r" b="b"/>
              <a:pathLst>
                <a:path w="1916" h="1182" fill="none" extrusionOk="0">
                  <a:moveTo>
                    <a:pt x="1915" y="1"/>
                  </a:moveTo>
                  <a:cubicBezTo>
                    <a:pt x="1820"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8"/>
            <p:cNvSpPr/>
            <p:nvPr/>
          </p:nvSpPr>
          <p:spPr>
            <a:xfrm>
              <a:off x="1262616" y="3650890"/>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8"/>
            <p:cNvSpPr/>
            <p:nvPr/>
          </p:nvSpPr>
          <p:spPr>
            <a:xfrm>
              <a:off x="1413931" y="3650890"/>
              <a:ext cx="51042" cy="33193"/>
            </a:xfrm>
            <a:custGeom>
              <a:avLst/>
              <a:gdLst/>
              <a:ahLst/>
              <a:cxnLst/>
              <a:rect l="l" t="t" r="r" b="b"/>
              <a:pathLst>
                <a:path w="1916" h="1246" fill="none" extrusionOk="0">
                  <a:moveTo>
                    <a:pt x="1916" y="1"/>
                  </a:moveTo>
                  <a:cubicBezTo>
                    <a:pt x="1916"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8"/>
            <p:cNvSpPr/>
            <p:nvPr/>
          </p:nvSpPr>
          <p:spPr>
            <a:xfrm>
              <a:off x="1565273" y="3650890"/>
              <a:ext cx="51042" cy="31488"/>
            </a:xfrm>
            <a:custGeom>
              <a:avLst/>
              <a:gdLst/>
              <a:ahLst/>
              <a:cxnLst/>
              <a:rect l="l" t="t" r="r" b="b"/>
              <a:pathLst>
                <a:path w="1916" h="1182" fill="none" extrusionOk="0">
                  <a:moveTo>
                    <a:pt x="1916" y="1"/>
                  </a:moveTo>
                  <a:cubicBezTo>
                    <a:pt x="1820" y="1181"/>
                    <a:pt x="96"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8"/>
            <p:cNvSpPr/>
            <p:nvPr/>
          </p:nvSpPr>
          <p:spPr>
            <a:xfrm>
              <a:off x="171661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8"/>
            <p:cNvSpPr/>
            <p:nvPr/>
          </p:nvSpPr>
          <p:spPr>
            <a:xfrm>
              <a:off x="1867956"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8"/>
            <p:cNvSpPr/>
            <p:nvPr/>
          </p:nvSpPr>
          <p:spPr>
            <a:xfrm>
              <a:off x="523782"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8"/>
            <p:cNvSpPr/>
            <p:nvPr/>
          </p:nvSpPr>
          <p:spPr>
            <a:xfrm>
              <a:off x="675124" y="371634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8"/>
            <p:cNvSpPr/>
            <p:nvPr/>
          </p:nvSpPr>
          <p:spPr>
            <a:xfrm>
              <a:off x="825613" y="3716344"/>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8"/>
            <p:cNvSpPr/>
            <p:nvPr/>
          </p:nvSpPr>
          <p:spPr>
            <a:xfrm>
              <a:off x="901271" y="371634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8"/>
            <p:cNvSpPr/>
            <p:nvPr/>
          </p:nvSpPr>
          <p:spPr>
            <a:xfrm>
              <a:off x="1128270" y="3716344"/>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8"/>
            <p:cNvSpPr/>
            <p:nvPr/>
          </p:nvSpPr>
          <p:spPr>
            <a:xfrm>
              <a:off x="1279612" y="3716344"/>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8"/>
            <p:cNvSpPr/>
            <p:nvPr/>
          </p:nvSpPr>
          <p:spPr>
            <a:xfrm>
              <a:off x="1355270" y="371634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8"/>
            <p:cNvSpPr/>
            <p:nvPr/>
          </p:nvSpPr>
          <p:spPr>
            <a:xfrm>
              <a:off x="1506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8"/>
            <p:cNvSpPr/>
            <p:nvPr/>
          </p:nvSpPr>
          <p:spPr>
            <a:xfrm>
              <a:off x="1733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8"/>
            <p:cNvSpPr/>
            <p:nvPr/>
          </p:nvSpPr>
          <p:spPr>
            <a:xfrm>
              <a:off x="1884953" y="3716344"/>
              <a:ext cx="50190" cy="33193"/>
            </a:xfrm>
            <a:custGeom>
              <a:avLst/>
              <a:gdLst/>
              <a:ahLst/>
              <a:cxnLst/>
              <a:rect l="l" t="t" r="r" b="b"/>
              <a:pathLst>
                <a:path w="1884" h="1246" fill="none" extrusionOk="0">
                  <a:moveTo>
                    <a:pt x="1883" y="1"/>
                  </a:moveTo>
                  <a:cubicBezTo>
                    <a:pt x="1883"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8"/>
            <p:cNvSpPr/>
            <p:nvPr/>
          </p:nvSpPr>
          <p:spPr>
            <a:xfrm>
              <a:off x="1960610" y="3716344"/>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8"/>
            <p:cNvSpPr/>
            <p:nvPr/>
          </p:nvSpPr>
          <p:spPr>
            <a:xfrm>
              <a:off x="775450" y="4347206"/>
              <a:ext cx="995590" cy="482930"/>
            </a:xfrm>
            <a:custGeom>
              <a:avLst/>
              <a:gdLst/>
              <a:ahLst/>
              <a:cxnLst/>
              <a:rect l="l" t="t" r="r" b="b"/>
              <a:pathLst>
                <a:path w="37372" h="18128" extrusionOk="0">
                  <a:moveTo>
                    <a:pt x="18702" y="0"/>
                  </a:moveTo>
                  <a:lnTo>
                    <a:pt x="0" y="18128"/>
                  </a:lnTo>
                  <a:lnTo>
                    <a:pt x="37372" y="18128"/>
                  </a:lnTo>
                  <a:lnTo>
                    <a:pt x="187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8"/>
            <p:cNvSpPr/>
            <p:nvPr/>
          </p:nvSpPr>
          <p:spPr>
            <a:xfrm>
              <a:off x="844314" y="5086892"/>
              <a:ext cx="857861" cy="31462"/>
            </a:xfrm>
            <a:custGeom>
              <a:avLst/>
              <a:gdLst/>
              <a:ahLst/>
              <a:cxnLst/>
              <a:rect l="l" t="t" r="r" b="b"/>
              <a:pathLst>
                <a:path w="32202" h="1181" extrusionOk="0">
                  <a:moveTo>
                    <a:pt x="0" y="0"/>
                  </a:moveTo>
                  <a:lnTo>
                    <a:pt x="0" y="1181"/>
                  </a:lnTo>
                  <a:lnTo>
                    <a:pt x="32202" y="1181"/>
                  </a:lnTo>
                  <a:lnTo>
                    <a:pt x="322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8"/>
            <p:cNvSpPr/>
            <p:nvPr/>
          </p:nvSpPr>
          <p:spPr>
            <a:xfrm>
              <a:off x="844314" y="4858188"/>
              <a:ext cx="857861" cy="31462"/>
            </a:xfrm>
            <a:custGeom>
              <a:avLst/>
              <a:gdLst/>
              <a:ahLst/>
              <a:cxnLst/>
              <a:rect l="l" t="t" r="r" b="b"/>
              <a:pathLst>
                <a:path w="32202" h="1181" extrusionOk="0">
                  <a:moveTo>
                    <a:pt x="0" y="0"/>
                  </a:moveTo>
                  <a:lnTo>
                    <a:pt x="0" y="1181"/>
                  </a:lnTo>
                  <a:lnTo>
                    <a:pt x="32202" y="1181"/>
                  </a:lnTo>
                  <a:lnTo>
                    <a:pt x="32202"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8"/>
            <p:cNvSpPr/>
            <p:nvPr/>
          </p:nvSpPr>
          <p:spPr>
            <a:xfrm>
              <a:off x="943788" y="4922790"/>
              <a:ext cx="62098" cy="133520"/>
            </a:xfrm>
            <a:custGeom>
              <a:avLst/>
              <a:gdLst/>
              <a:ahLst/>
              <a:cxnLst/>
              <a:rect l="l" t="t" r="r" b="b"/>
              <a:pathLst>
                <a:path w="2331"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8"/>
            <p:cNvSpPr/>
            <p:nvPr/>
          </p:nvSpPr>
          <p:spPr>
            <a:xfrm>
              <a:off x="1242209" y="4922790"/>
              <a:ext cx="62071" cy="133520"/>
            </a:xfrm>
            <a:custGeom>
              <a:avLst/>
              <a:gdLst/>
              <a:ahLst/>
              <a:cxnLst/>
              <a:rect l="l" t="t" r="r" b="b"/>
              <a:pathLst>
                <a:path w="2330"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8"/>
            <p:cNvSpPr/>
            <p:nvPr/>
          </p:nvSpPr>
          <p:spPr>
            <a:xfrm>
              <a:off x="1539778" y="4922790"/>
              <a:ext cx="62924" cy="133520"/>
            </a:xfrm>
            <a:custGeom>
              <a:avLst/>
              <a:gdLst/>
              <a:ahLst/>
              <a:cxnLst/>
              <a:rect l="l" t="t" r="r" b="b"/>
              <a:pathLst>
                <a:path w="2362" h="5012" extrusionOk="0">
                  <a:moveTo>
                    <a:pt x="0" y="1"/>
                  </a:moveTo>
                  <a:lnTo>
                    <a:pt x="0" y="5011"/>
                  </a:lnTo>
                  <a:lnTo>
                    <a:pt x="2362" y="5011"/>
                  </a:lnTo>
                  <a:lnTo>
                    <a:pt x="236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8"/>
            <p:cNvSpPr/>
            <p:nvPr/>
          </p:nvSpPr>
          <p:spPr>
            <a:xfrm>
              <a:off x="830701" y="4400779"/>
              <a:ext cx="885087" cy="429357"/>
            </a:xfrm>
            <a:custGeom>
              <a:avLst/>
              <a:gdLst/>
              <a:ahLst/>
              <a:cxnLst/>
              <a:rect l="l" t="t" r="r" b="b"/>
              <a:pathLst>
                <a:path w="33224" h="16117" extrusionOk="0">
                  <a:moveTo>
                    <a:pt x="16628" y="0"/>
                  </a:moveTo>
                  <a:lnTo>
                    <a:pt x="1" y="16117"/>
                  </a:lnTo>
                  <a:lnTo>
                    <a:pt x="33224" y="16117"/>
                  </a:lnTo>
                  <a:lnTo>
                    <a:pt x="16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8"/>
            <p:cNvSpPr/>
            <p:nvPr/>
          </p:nvSpPr>
          <p:spPr>
            <a:xfrm>
              <a:off x="987131" y="4449237"/>
              <a:ext cx="572227" cy="277189"/>
            </a:xfrm>
            <a:custGeom>
              <a:avLst/>
              <a:gdLst/>
              <a:ahLst/>
              <a:cxnLst/>
              <a:rect l="l" t="t" r="r" b="b"/>
              <a:pathLst>
                <a:path w="21480" h="10405" extrusionOk="0">
                  <a:moveTo>
                    <a:pt x="10756" y="0"/>
                  </a:moveTo>
                  <a:lnTo>
                    <a:pt x="1" y="10404"/>
                  </a:lnTo>
                  <a:lnTo>
                    <a:pt x="21479" y="10404"/>
                  </a:lnTo>
                  <a:lnTo>
                    <a:pt x="1075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8"/>
            <p:cNvSpPr/>
            <p:nvPr/>
          </p:nvSpPr>
          <p:spPr>
            <a:xfrm>
              <a:off x="1043262" y="4473879"/>
              <a:ext cx="459966" cy="223643"/>
            </a:xfrm>
            <a:custGeom>
              <a:avLst/>
              <a:gdLst/>
              <a:ahLst/>
              <a:cxnLst/>
              <a:rect l="l" t="t" r="r" b="b"/>
              <a:pathLst>
                <a:path w="17266" h="8395" fill="none" extrusionOk="0">
                  <a:moveTo>
                    <a:pt x="17266" y="8394"/>
                  </a:moveTo>
                  <a:lnTo>
                    <a:pt x="8649" y="1"/>
                  </a:lnTo>
                  <a:lnTo>
                    <a:pt x="0" y="8394"/>
                  </a:lnTo>
                  <a:close/>
                </a:path>
              </a:pathLst>
            </a:custGeom>
            <a:noFill/>
            <a:ln w="4775" cap="flat" cmpd="sng">
              <a:solidFill>
                <a:srgbClr val="F0D878"/>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8"/>
            <p:cNvSpPr/>
            <p:nvPr/>
          </p:nvSpPr>
          <p:spPr>
            <a:xfrm>
              <a:off x="1255796" y="4496843"/>
              <a:ext cx="34046" cy="34019"/>
            </a:xfrm>
            <a:custGeom>
              <a:avLst/>
              <a:gdLst/>
              <a:ahLst/>
              <a:cxnLst/>
              <a:rect l="l" t="t" r="r" b="b"/>
              <a:pathLst>
                <a:path w="1278" h="1277" extrusionOk="0">
                  <a:moveTo>
                    <a:pt x="639" y="0"/>
                  </a:moveTo>
                  <a:lnTo>
                    <a:pt x="1" y="639"/>
                  </a:lnTo>
                  <a:lnTo>
                    <a:pt x="639" y="1277"/>
                  </a:lnTo>
                  <a:lnTo>
                    <a:pt x="1277" y="639"/>
                  </a:lnTo>
                  <a:lnTo>
                    <a:pt x="639"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8"/>
            <p:cNvSpPr/>
            <p:nvPr/>
          </p:nvSpPr>
          <p:spPr>
            <a:xfrm>
              <a:off x="1254118" y="4316597"/>
              <a:ext cx="38282" cy="38282"/>
            </a:xfrm>
            <a:custGeom>
              <a:avLst/>
              <a:gdLst/>
              <a:ahLst/>
              <a:cxnLst/>
              <a:rect l="l" t="t" r="r" b="b"/>
              <a:pathLst>
                <a:path w="1437" h="1437" extrusionOk="0">
                  <a:moveTo>
                    <a:pt x="702" y="1"/>
                  </a:moveTo>
                  <a:lnTo>
                    <a:pt x="0" y="735"/>
                  </a:lnTo>
                  <a:lnTo>
                    <a:pt x="702" y="1437"/>
                  </a:lnTo>
                  <a:lnTo>
                    <a:pt x="1436" y="735"/>
                  </a:lnTo>
                  <a:lnTo>
                    <a:pt x="702"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850" name="Google Shape;3850;p28"/>
          <p:cNvGrpSpPr/>
          <p:nvPr/>
        </p:nvGrpSpPr>
        <p:grpSpPr>
          <a:xfrm flipH="1">
            <a:off x="10485834" y="740985"/>
            <a:ext cx="798967" cy="6693567"/>
            <a:chOff x="153175" y="308325"/>
            <a:chExt cx="599225" cy="5020175"/>
          </a:xfrm>
        </p:grpSpPr>
        <p:sp>
          <p:nvSpPr>
            <p:cNvPr id="3851" name="Google Shape;3851;p28"/>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28"/>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28"/>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28"/>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5" name="Google Shape;3855;p28"/>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6" name="Google Shape;3856;p28"/>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28"/>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8"/>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8"/>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8"/>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8"/>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8"/>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8"/>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8"/>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8"/>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8"/>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8"/>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8"/>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8"/>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8"/>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8"/>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8"/>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8"/>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8"/>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8"/>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8"/>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8"/>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8"/>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8"/>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8"/>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8"/>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8"/>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8"/>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8"/>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8"/>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8"/>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8"/>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8"/>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8"/>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8"/>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8"/>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8"/>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8"/>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8"/>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8"/>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8"/>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8"/>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8"/>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8"/>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8"/>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8"/>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8"/>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8"/>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8"/>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8"/>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8"/>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8"/>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8"/>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8"/>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8"/>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8"/>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8"/>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8"/>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8"/>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8"/>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8"/>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8"/>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8"/>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8"/>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8"/>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8"/>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8"/>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8"/>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8"/>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8"/>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8"/>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8"/>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8"/>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8"/>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8"/>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8"/>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8"/>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8"/>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8"/>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8"/>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8"/>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8"/>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8"/>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8"/>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8"/>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8"/>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8"/>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8"/>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8"/>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8"/>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8"/>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8"/>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8"/>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8"/>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8"/>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8"/>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8"/>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8"/>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8"/>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8"/>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8"/>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8"/>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8"/>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8"/>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8"/>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8"/>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8"/>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8"/>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8"/>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28"/>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28"/>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28"/>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28"/>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8"/>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8"/>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8"/>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8"/>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75" name="Google Shape;3975;p28"/>
          <p:cNvGrpSpPr/>
          <p:nvPr/>
        </p:nvGrpSpPr>
        <p:grpSpPr>
          <a:xfrm flipH="1">
            <a:off x="5184053" y="1244594"/>
            <a:ext cx="1112755" cy="367599"/>
            <a:chOff x="3568025" y="801000"/>
            <a:chExt cx="610375" cy="255750"/>
          </a:xfrm>
        </p:grpSpPr>
        <p:sp>
          <p:nvSpPr>
            <p:cNvPr id="3976" name="Google Shape;3976;p28"/>
            <p:cNvSpPr/>
            <p:nvPr/>
          </p:nvSpPr>
          <p:spPr>
            <a:xfrm flipH="1">
              <a:off x="3785825" y="801000"/>
              <a:ext cx="276100" cy="243050"/>
            </a:xfrm>
            <a:custGeom>
              <a:avLst/>
              <a:gdLst/>
              <a:ahLst/>
              <a:cxnLst/>
              <a:rect l="l" t="t" r="r" b="b"/>
              <a:pathLst>
                <a:path w="11044" h="9722" extrusionOk="0">
                  <a:moveTo>
                    <a:pt x="5509" y="0"/>
                  </a:moveTo>
                  <a:cubicBezTo>
                    <a:pt x="4895" y="0"/>
                    <a:pt x="4272" y="118"/>
                    <a:pt x="3671" y="368"/>
                  </a:cubicBezTo>
                  <a:cubicBezTo>
                    <a:pt x="1182" y="1389"/>
                    <a:pt x="1" y="4230"/>
                    <a:pt x="1022" y="6719"/>
                  </a:cubicBezTo>
                  <a:cubicBezTo>
                    <a:pt x="1789" y="8590"/>
                    <a:pt x="3584" y="9721"/>
                    <a:pt x="5485" y="9721"/>
                  </a:cubicBezTo>
                  <a:cubicBezTo>
                    <a:pt x="6114" y="9721"/>
                    <a:pt x="6754" y="9598"/>
                    <a:pt x="7373" y="9336"/>
                  </a:cubicBezTo>
                  <a:cubicBezTo>
                    <a:pt x="9862" y="8315"/>
                    <a:pt x="11043" y="5474"/>
                    <a:pt x="9990" y="2985"/>
                  </a:cubicBezTo>
                  <a:cubicBezTo>
                    <a:pt x="9218" y="1128"/>
                    <a:pt x="7408" y="0"/>
                    <a:pt x="550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8"/>
            <p:cNvSpPr/>
            <p:nvPr/>
          </p:nvSpPr>
          <p:spPr>
            <a:xfrm flipH="1">
              <a:off x="3568025" y="980125"/>
              <a:ext cx="150025" cy="76625"/>
            </a:xfrm>
            <a:custGeom>
              <a:avLst/>
              <a:gdLst/>
              <a:ahLst/>
              <a:cxnLst/>
              <a:rect l="l" t="t" r="r" b="b"/>
              <a:pathLst>
                <a:path w="6001" h="3065" extrusionOk="0">
                  <a:moveTo>
                    <a:pt x="3001" y="1"/>
                  </a:moveTo>
                  <a:cubicBezTo>
                    <a:pt x="1341" y="1"/>
                    <a:pt x="1" y="1341"/>
                    <a:pt x="1" y="3001"/>
                  </a:cubicBezTo>
                  <a:lnTo>
                    <a:pt x="1" y="3064"/>
                  </a:lnTo>
                  <a:lnTo>
                    <a:pt x="6001" y="3064"/>
                  </a:lnTo>
                  <a:lnTo>
                    <a:pt x="6001" y="3001"/>
                  </a:lnTo>
                  <a:cubicBezTo>
                    <a:pt x="6001" y="1341"/>
                    <a:pt x="4660" y="1"/>
                    <a:pt x="3001"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8"/>
            <p:cNvSpPr/>
            <p:nvPr/>
          </p:nvSpPr>
          <p:spPr>
            <a:xfrm flipH="1">
              <a:off x="3606325" y="997675"/>
              <a:ext cx="513050" cy="59075"/>
            </a:xfrm>
            <a:custGeom>
              <a:avLst/>
              <a:gdLst/>
              <a:ahLst/>
              <a:cxnLst/>
              <a:rect l="l" t="t" r="r" b="b"/>
              <a:pathLst>
                <a:path w="20522" h="2363" extrusionOk="0">
                  <a:moveTo>
                    <a:pt x="1" y="1"/>
                  </a:moveTo>
                  <a:lnTo>
                    <a:pt x="1" y="2362"/>
                  </a:lnTo>
                  <a:lnTo>
                    <a:pt x="20522" y="2362"/>
                  </a:lnTo>
                  <a:lnTo>
                    <a:pt x="20522" y="1"/>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8"/>
            <p:cNvSpPr/>
            <p:nvPr/>
          </p:nvSpPr>
          <p:spPr>
            <a:xfrm flipH="1">
              <a:off x="3671750" y="941025"/>
              <a:ext cx="191500" cy="115725"/>
            </a:xfrm>
            <a:custGeom>
              <a:avLst/>
              <a:gdLst/>
              <a:ahLst/>
              <a:cxnLst/>
              <a:rect l="l" t="t" r="r" b="b"/>
              <a:pathLst>
                <a:path w="7660" h="4629" extrusionOk="0">
                  <a:moveTo>
                    <a:pt x="3830" y="1"/>
                  </a:moveTo>
                  <a:cubicBezTo>
                    <a:pt x="1469" y="1"/>
                    <a:pt x="0" y="2586"/>
                    <a:pt x="1181" y="4628"/>
                  </a:cubicBezTo>
                  <a:lnTo>
                    <a:pt x="6479" y="4628"/>
                  </a:lnTo>
                  <a:cubicBezTo>
                    <a:pt x="7660" y="2586"/>
                    <a:pt x="6192" y="1"/>
                    <a:pt x="3830"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0" name="Google Shape;3980;p28"/>
            <p:cNvSpPr/>
            <p:nvPr/>
          </p:nvSpPr>
          <p:spPr>
            <a:xfrm flipH="1">
              <a:off x="3962150" y="925075"/>
              <a:ext cx="216250" cy="131675"/>
            </a:xfrm>
            <a:custGeom>
              <a:avLst/>
              <a:gdLst/>
              <a:ahLst/>
              <a:cxnLst/>
              <a:rect l="l" t="t" r="r" b="b"/>
              <a:pathLst>
                <a:path w="8650" h="5267" extrusionOk="0">
                  <a:moveTo>
                    <a:pt x="4309" y="1"/>
                  </a:moveTo>
                  <a:cubicBezTo>
                    <a:pt x="1628" y="1"/>
                    <a:pt x="0" y="3001"/>
                    <a:pt x="1468" y="5266"/>
                  </a:cubicBezTo>
                  <a:lnTo>
                    <a:pt x="7181" y="5266"/>
                  </a:lnTo>
                  <a:cubicBezTo>
                    <a:pt x="8649" y="3001"/>
                    <a:pt x="7021" y="1"/>
                    <a:pt x="43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81" name="Google Shape;3981;p28"/>
          <p:cNvGrpSpPr/>
          <p:nvPr/>
        </p:nvGrpSpPr>
        <p:grpSpPr>
          <a:xfrm>
            <a:off x="10012929" y="3843267"/>
            <a:ext cx="458191" cy="3395464"/>
            <a:chOff x="6467556" y="2458300"/>
            <a:chExt cx="343643" cy="2546598"/>
          </a:xfrm>
        </p:grpSpPr>
        <p:sp>
          <p:nvSpPr>
            <p:cNvPr id="3982" name="Google Shape;3982;p28"/>
            <p:cNvSpPr/>
            <p:nvPr/>
          </p:nvSpPr>
          <p:spPr>
            <a:xfrm>
              <a:off x="6482013" y="2458300"/>
              <a:ext cx="238971" cy="77852"/>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3" name="Google Shape;3983;p28"/>
            <p:cNvSpPr/>
            <p:nvPr/>
          </p:nvSpPr>
          <p:spPr>
            <a:xfrm>
              <a:off x="6467556" y="2506505"/>
              <a:ext cx="343643" cy="2498394"/>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984" name="Google Shape;3984;p28"/>
            <p:cNvGrpSpPr/>
            <p:nvPr/>
          </p:nvGrpSpPr>
          <p:grpSpPr>
            <a:xfrm>
              <a:off x="6470987" y="2532678"/>
              <a:ext cx="336091" cy="1890318"/>
              <a:chOff x="6470987" y="2532678"/>
              <a:chExt cx="336091" cy="1890318"/>
            </a:xfrm>
          </p:grpSpPr>
          <p:sp>
            <p:nvSpPr>
              <p:cNvPr id="3985" name="Google Shape;3985;p28"/>
              <p:cNvSpPr/>
              <p:nvPr/>
            </p:nvSpPr>
            <p:spPr>
              <a:xfrm>
                <a:off x="6470987" y="253267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6" name="Google Shape;3986;p28"/>
              <p:cNvSpPr/>
              <p:nvPr/>
            </p:nvSpPr>
            <p:spPr>
              <a:xfrm>
                <a:off x="6470987" y="258019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7" name="Google Shape;3987;p28"/>
              <p:cNvSpPr/>
              <p:nvPr/>
            </p:nvSpPr>
            <p:spPr>
              <a:xfrm>
                <a:off x="6470987" y="262839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8" name="Google Shape;3988;p28"/>
              <p:cNvSpPr/>
              <p:nvPr/>
            </p:nvSpPr>
            <p:spPr>
              <a:xfrm>
                <a:off x="6470987" y="2675910"/>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9" name="Google Shape;3989;p28"/>
              <p:cNvSpPr/>
              <p:nvPr/>
            </p:nvSpPr>
            <p:spPr>
              <a:xfrm>
                <a:off x="6470987" y="272411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0" name="Google Shape;3990;p28"/>
              <p:cNvSpPr/>
              <p:nvPr/>
            </p:nvSpPr>
            <p:spPr>
              <a:xfrm>
                <a:off x="6470987" y="277162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1" name="Google Shape;3991;p28"/>
              <p:cNvSpPr/>
              <p:nvPr/>
            </p:nvSpPr>
            <p:spPr>
              <a:xfrm>
                <a:off x="6470987" y="281983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2" name="Google Shape;3992;p28"/>
              <p:cNvSpPr/>
              <p:nvPr/>
            </p:nvSpPr>
            <p:spPr>
              <a:xfrm>
                <a:off x="6470987" y="286734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3" name="Google Shape;3993;p28"/>
              <p:cNvSpPr/>
              <p:nvPr/>
            </p:nvSpPr>
            <p:spPr>
              <a:xfrm>
                <a:off x="6470987" y="291554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4" name="Google Shape;3994;p28"/>
              <p:cNvSpPr/>
              <p:nvPr/>
            </p:nvSpPr>
            <p:spPr>
              <a:xfrm>
                <a:off x="6470987" y="296308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5" name="Google Shape;3995;p28"/>
              <p:cNvSpPr/>
              <p:nvPr/>
            </p:nvSpPr>
            <p:spPr>
              <a:xfrm>
                <a:off x="6470987" y="3011289"/>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6" name="Google Shape;3996;p28"/>
              <p:cNvSpPr/>
              <p:nvPr/>
            </p:nvSpPr>
            <p:spPr>
              <a:xfrm>
                <a:off x="6470987" y="3059493"/>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7" name="Google Shape;3997;p28"/>
              <p:cNvSpPr/>
              <p:nvPr/>
            </p:nvSpPr>
            <p:spPr>
              <a:xfrm>
                <a:off x="6470987" y="310700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8" name="Google Shape;3998;p28"/>
              <p:cNvSpPr/>
              <p:nvPr/>
            </p:nvSpPr>
            <p:spPr>
              <a:xfrm>
                <a:off x="6470987" y="3155211"/>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9" name="Google Shape;3999;p28"/>
              <p:cNvSpPr/>
              <p:nvPr/>
            </p:nvSpPr>
            <p:spPr>
              <a:xfrm>
                <a:off x="6470987" y="320272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0" name="Google Shape;4000;p28"/>
              <p:cNvSpPr/>
              <p:nvPr/>
            </p:nvSpPr>
            <p:spPr>
              <a:xfrm>
                <a:off x="6470987" y="325092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1" name="Google Shape;4001;p28"/>
              <p:cNvSpPr/>
              <p:nvPr/>
            </p:nvSpPr>
            <p:spPr>
              <a:xfrm>
                <a:off x="6470987" y="329844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2" name="Google Shape;4002;p28"/>
              <p:cNvSpPr/>
              <p:nvPr/>
            </p:nvSpPr>
            <p:spPr>
              <a:xfrm>
                <a:off x="6470987" y="334664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3" name="Google Shape;4003;p28"/>
              <p:cNvSpPr/>
              <p:nvPr/>
            </p:nvSpPr>
            <p:spPr>
              <a:xfrm>
                <a:off x="6470987" y="3394850"/>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4" name="Google Shape;4004;p28"/>
              <p:cNvSpPr/>
              <p:nvPr/>
            </p:nvSpPr>
            <p:spPr>
              <a:xfrm>
                <a:off x="6470987" y="344236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5" name="Google Shape;4005;p28"/>
              <p:cNvSpPr/>
              <p:nvPr/>
            </p:nvSpPr>
            <p:spPr>
              <a:xfrm>
                <a:off x="6470987" y="349056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6" name="Google Shape;4006;p28"/>
              <p:cNvSpPr/>
              <p:nvPr/>
            </p:nvSpPr>
            <p:spPr>
              <a:xfrm>
                <a:off x="6470987" y="353808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7" name="Google Shape;4007;p28"/>
              <p:cNvSpPr/>
              <p:nvPr/>
            </p:nvSpPr>
            <p:spPr>
              <a:xfrm>
                <a:off x="6470987" y="358628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8" name="Google Shape;4008;p28"/>
              <p:cNvSpPr/>
              <p:nvPr/>
            </p:nvSpPr>
            <p:spPr>
              <a:xfrm>
                <a:off x="6470987" y="363379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9" name="Google Shape;4009;p28"/>
              <p:cNvSpPr/>
              <p:nvPr/>
            </p:nvSpPr>
            <p:spPr>
              <a:xfrm>
                <a:off x="6470987" y="368200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0" name="Google Shape;4010;p28"/>
              <p:cNvSpPr/>
              <p:nvPr/>
            </p:nvSpPr>
            <p:spPr>
              <a:xfrm>
                <a:off x="6470987" y="372951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1" name="Google Shape;4011;p28"/>
              <p:cNvSpPr/>
              <p:nvPr/>
            </p:nvSpPr>
            <p:spPr>
              <a:xfrm>
                <a:off x="6470987" y="377772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2" name="Google Shape;4012;p28"/>
              <p:cNvSpPr/>
              <p:nvPr/>
            </p:nvSpPr>
            <p:spPr>
              <a:xfrm>
                <a:off x="6470987" y="382523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3" name="Google Shape;4013;p28"/>
              <p:cNvSpPr/>
              <p:nvPr/>
            </p:nvSpPr>
            <p:spPr>
              <a:xfrm>
                <a:off x="6470987" y="387343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4" name="Google Shape;4014;p28"/>
              <p:cNvSpPr/>
              <p:nvPr/>
            </p:nvSpPr>
            <p:spPr>
              <a:xfrm>
                <a:off x="6470987" y="392095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5" name="Google Shape;4015;p28"/>
              <p:cNvSpPr/>
              <p:nvPr/>
            </p:nvSpPr>
            <p:spPr>
              <a:xfrm>
                <a:off x="6470987" y="396915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6" name="Google Shape;4016;p28"/>
              <p:cNvSpPr/>
              <p:nvPr/>
            </p:nvSpPr>
            <p:spPr>
              <a:xfrm>
                <a:off x="6470987" y="4017361"/>
                <a:ext cx="336091" cy="22074"/>
              </a:xfrm>
              <a:custGeom>
                <a:avLst/>
                <a:gdLst/>
                <a:ahLst/>
                <a:cxnLst/>
                <a:rect l="l" t="t" r="r" b="b"/>
                <a:pathLst>
                  <a:path w="15576" h="1023" extrusionOk="0">
                    <a:moveTo>
                      <a:pt x="1" y="1"/>
                    </a:moveTo>
                    <a:lnTo>
                      <a:pt x="1" y="1022"/>
                    </a:lnTo>
                    <a:lnTo>
                      <a:pt x="15575" y="1022"/>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7" name="Google Shape;4017;p28"/>
              <p:cNvSpPr/>
              <p:nvPr/>
            </p:nvSpPr>
            <p:spPr>
              <a:xfrm>
                <a:off x="6470987" y="406489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8" name="Google Shape;4018;p28"/>
              <p:cNvSpPr/>
              <p:nvPr/>
            </p:nvSpPr>
            <p:spPr>
              <a:xfrm>
                <a:off x="6470987" y="4113100"/>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9" name="Google Shape;4019;p28"/>
              <p:cNvSpPr/>
              <p:nvPr/>
            </p:nvSpPr>
            <p:spPr>
              <a:xfrm>
                <a:off x="6470987" y="416061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0" name="Google Shape;4020;p28"/>
              <p:cNvSpPr/>
              <p:nvPr/>
            </p:nvSpPr>
            <p:spPr>
              <a:xfrm>
                <a:off x="6470987" y="420881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1" name="Google Shape;4021;p28"/>
              <p:cNvSpPr/>
              <p:nvPr/>
            </p:nvSpPr>
            <p:spPr>
              <a:xfrm>
                <a:off x="6470987" y="425633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2" name="Google Shape;4022;p28"/>
              <p:cNvSpPr/>
              <p:nvPr/>
            </p:nvSpPr>
            <p:spPr>
              <a:xfrm>
                <a:off x="6470987" y="430453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3" name="Google Shape;4023;p28"/>
              <p:cNvSpPr/>
              <p:nvPr/>
            </p:nvSpPr>
            <p:spPr>
              <a:xfrm>
                <a:off x="6470987" y="4352050"/>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4" name="Google Shape;4024;p28"/>
              <p:cNvSpPr/>
              <p:nvPr/>
            </p:nvSpPr>
            <p:spPr>
              <a:xfrm>
                <a:off x="6470987" y="440025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025" name="Google Shape;4025;p28"/>
            <p:cNvSpPr/>
            <p:nvPr/>
          </p:nvSpPr>
          <p:spPr>
            <a:xfrm>
              <a:off x="6493730" y="2532678"/>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6" name="Google Shape;4026;p28"/>
            <p:cNvSpPr/>
            <p:nvPr/>
          </p:nvSpPr>
          <p:spPr>
            <a:xfrm>
              <a:off x="6725105" y="2671788"/>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7" name="Google Shape;4027;p28"/>
            <p:cNvSpPr/>
            <p:nvPr/>
          </p:nvSpPr>
          <p:spPr>
            <a:xfrm>
              <a:off x="6709958" y="2913499"/>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8" name="Google Shape;4028;p28"/>
            <p:cNvSpPr/>
            <p:nvPr/>
          </p:nvSpPr>
          <p:spPr>
            <a:xfrm>
              <a:off x="6555701" y="3055350"/>
              <a:ext cx="55109" cy="24814"/>
            </a:xfrm>
            <a:custGeom>
              <a:avLst/>
              <a:gdLst/>
              <a:ahLst/>
              <a:cxnLst/>
              <a:rect l="l" t="t" r="r" b="b"/>
              <a:pathLst>
                <a:path w="2554" h="1150" extrusionOk="0">
                  <a:moveTo>
                    <a:pt x="0" y="1"/>
                  </a:moveTo>
                  <a:lnTo>
                    <a:pt x="0" y="1149"/>
                  </a:lnTo>
                  <a:lnTo>
                    <a:pt x="2554" y="1149"/>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9" name="Google Shape;4029;p28"/>
            <p:cNvSpPr/>
            <p:nvPr/>
          </p:nvSpPr>
          <p:spPr>
            <a:xfrm>
              <a:off x="6692739" y="3297061"/>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0" name="Google Shape;4030;p28"/>
            <p:cNvSpPr/>
            <p:nvPr/>
          </p:nvSpPr>
          <p:spPr>
            <a:xfrm>
              <a:off x="6538482" y="3483685"/>
              <a:ext cx="54418" cy="24814"/>
            </a:xfrm>
            <a:custGeom>
              <a:avLst/>
              <a:gdLst/>
              <a:ahLst/>
              <a:cxnLst/>
              <a:rect l="l" t="t" r="r" b="b"/>
              <a:pathLst>
                <a:path w="2522" h="1150" extrusionOk="0">
                  <a:moveTo>
                    <a:pt x="1" y="0"/>
                  </a:moveTo>
                  <a:lnTo>
                    <a:pt x="1"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1" name="Google Shape;4031;p28"/>
            <p:cNvSpPr/>
            <p:nvPr/>
          </p:nvSpPr>
          <p:spPr>
            <a:xfrm>
              <a:off x="6705125" y="3625535"/>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2" name="Google Shape;4032;p28"/>
            <p:cNvSpPr/>
            <p:nvPr/>
          </p:nvSpPr>
          <p:spPr>
            <a:xfrm>
              <a:off x="6526096" y="3774981"/>
              <a:ext cx="54418" cy="24793"/>
            </a:xfrm>
            <a:custGeom>
              <a:avLst/>
              <a:gdLst/>
              <a:ahLst/>
              <a:cxnLst/>
              <a:rect l="l" t="t" r="r" b="b"/>
              <a:pathLst>
                <a:path w="2522" h="1149"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3" name="Google Shape;4033;p28"/>
            <p:cNvSpPr/>
            <p:nvPr/>
          </p:nvSpPr>
          <p:spPr>
            <a:xfrm>
              <a:off x="6667947" y="3969157"/>
              <a:ext cx="54418" cy="24814"/>
            </a:xfrm>
            <a:custGeom>
              <a:avLst/>
              <a:gdLst/>
              <a:ahLst/>
              <a:cxnLst/>
              <a:rect l="l" t="t" r="r" b="b"/>
              <a:pathLst>
                <a:path w="2522" h="1150" extrusionOk="0">
                  <a:moveTo>
                    <a:pt x="0" y="1"/>
                  </a:moveTo>
                  <a:lnTo>
                    <a:pt x="0" y="1150"/>
                  </a:lnTo>
                  <a:lnTo>
                    <a:pt x="2522" y="1150"/>
                  </a:lnTo>
                  <a:lnTo>
                    <a:pt x="252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4" name="Google Shape;4034;p28"/>
            <p:cNvSpPr/>
            <p:nvPr/>
          </p:nvSpPr>
          <p:spPr>
            <a:xfrm>
              <a:off x="6488897" y="4063515"/>
              <a:ext cx="54418" cy="25505"/>
            </a:xfrm>
            <a:custGeom>
              <a:avLst/>
              <a:gdLst/>
              <a:ahLst/>
              <a:cxnLst/>
              <a:rect l="l" t="t" r="r" b="b"/>
              <a:pathLst>
                <a:path w="2522" h="1182" extrusionOk="0">
                  <a:moveTo>
                    <a:pt x="1" y="0"/>
                  </a:moveTo>
                  <a:lnTo>
                    <a:pt x="1" y="1181"/>
                  </a:lnTo>
                  <a:lnTo>
                    <a:pt x="2522" y="1181"/>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5" name="Google Shape;4035;p28"/>
            <p:cNvSpPr/>
            <p:nvPr/>
          </p:nvSpPr>
          <p:spPr>
            <a:xfrm>
              <a:off x="6732679" y="4153731"/>
              <a:ext cx="54418" cy="24793"/>
            </a:xfrm>
            <a:custGeom>
              <a:avLst/>
              <a:gdLst/>
              <a:ahLst/>
              <a:cxnLst/>
              <a:rect l="l" t="t" r="r" b="b"/>
              <a:pathLst>
                <a:path w="2522" h="1149" extrusionOk="0">
                  <a:moveTo>
                    <a:pt x="0" y="0"/>
                  </a:moveTo>
                  <a:lnTo>
                    <a:pt x="0"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6" name="Google Shape;4036;p28"/>
            <p:cNvSpPr/>
            <p:nvPr/>
          </p:nvSpPr>
          <p:spPr>
            <a:xfrm>
              <a:off x="6592879" y="4252880"/>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7" name="Google Shape;4037;p28"/>
            <p:cNvSpPr/>
            <p:nvPr/>
          </p:nvSpPr>
          <p:spPr>
            <a:xfrm>
              <a:off x="6712698" y="4347907"/>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8" name="Google Shape;4038;p28"/>
            <p:cNvSpPr/>
            <p:nvPr/>
          </p:nvSpPr>
          <p:spPr>
            <a:xfrm>
              <a:off x="6508877" y="4400254"/>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9" name="Google Shape;4039;p28"/>
            <p:cNvSpPr/>
            <p:nvPr/>
          </p:nvSpPr>
          <p:spPr>
            <a:xfrm>
              <a:off x="6689977" y="4875412"/>
              <a:ext cx="55109" cy="24814"/>
            </a:xfrm>
            <a:custGeom>
              <a:avLst/>
              <a:gdLst/>
              <a:ahLst/>
              <a:cxnLst/>
              <a:rect l="l" t="t" r="r" b="b"/>
              <a:pathLst>
                <a:path w="2554" h="1150" extrusionOk="0">
                  <a:moveTo>
                    <a:pt x="1" y="0"/>
                  </a:moveTo>
                  <a:lnTo>
                    <a:pt x="1" y="1149"/>
                  </a:lnTo>
                  <a:lnTo>
                    <a:pt x="2554" y="1149"/>
                  </a:lnTo>
                  <a:lnTo>
                    <a:pt x="2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0" name="Google Shape;4040;p28"/>
            <p:cNvSpPr/>
            <p:nvPr/>
          </p:nvSpPr>
          <p:spPr>
            <a:xfrm>
              <a:off x="6552939" y="2724114"/>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1" name="Google Shape;4041;p28"/>
            <p:cNvSpPr/>
            <p:nvPr/>
          </p:nvSpPr>
          <p:spPr>
            <a:xfrm>
              <a:off x="6610788" y="4591689"/>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2" name="Google Shape;4042;p28"/>
            <p:cNvSpPr/>
            <p:nvPr/>
          </p:nvSpPr>
          <p:spPr>
            <a:xfrm>
              <a:off x="6740943" y="4443625"/>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3" name="Google Shape;4043;p28"/>
            <p:cNvSpPr/>
            <p:nvPr/>
          </p:nvSpPr>
          <p:spPr>
            <a:xfrm>
              <a:off x="6612169" y="4348597"/>
              <a:ext cx="26864" cy="27576"/>
            </a:xfrm>
            <a:custGeom>
              <a:avLst/>
              <a:gdLst/>
              <a:ahLst/>
              <a:cxnLst/>
              <a:rect l="l" t="t" r="r" b="b"/>
              <a:pathLst>
                <a:path w="1245"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4" name="Google Shape;4044;p28"/>
            <p:cNvSpPr/>
            <p:nvPr/>
          </p:nvSpPr>
          <p:spPr>
            <a:xfrm>
              <a:off x="6686546" y="4251499"/>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5" name="Google Shape;4045;p28"/>
            <p:cNvSpPr/>
            <p:nvPr/>
          </p:nvSpPr>
          <p:spPr>
            <a:xfrm>
              <a:off x="6534360" y="4254261"/>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6" name="Google Shape;4046;p28"/>
            <p:cNvSpPr/>
            <p:nvPr/>
          </p:nvSpPr>
          <p:spPr>
            <a:xfrm>
              <a:off x="6574300" y="406006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7" name="Google Shape;4047;p28"/>
            <p:cNvSpPr/>
            <p:nvPr/>
          </p:nvSpPr>
          <p:spPr>
            <a:xfrm>
              <a:off x="6616981" y="4154400"/>
              <a:ext cx="26886" cy="27576"/>
            </a:xfrm>
            <a:custGeom>
              <a:avLst/>
              <a:gdLst/>
              <a:ahLst/>
              <a:cxnLst/>
              <a:rect l="l" t="t" r="r" b="b"/>
              <a:pathLst>
                <a:path w="1246" h="1278" extrusionOk="0">
                  <a:moveTo>
                    <a:pt x="1" y="1"/>
                  </a:moveTo>
                  <a:lnTo>
                    <a:pt x="1" y="1278"/>
                  </a:lnTo>
                  <a:lnTo>
                    <a:pt x="1245" y="1278"/>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8" name="Google Shape;4048;p28"/>
            <p:cNvSpPr/>
            <p:nvPr/>
          </p:nvSpPr>
          <p:spPr>
            <a:xfrm>
              <a:off x="6680332" y="4706007"/>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9" name="Google Shape;4049;p28"/>
            <p:cNvSpPr/>
            <p:nvPr/>
          </p:nvSpPr>
          <p:spPr>
            <a:xfrm>
              <a:off x="6519882" y="4901586"/>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0" name="Google Shape;4050;p28"/>
            <p:cNvSpPr/>
            <p:nvPr/>
          </p:nvSpPr>
          <p:spPr>
            <a:xfrm>
              <a:off x="6669328" y="4951839"/>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1" name="Google Shape;4051;p28"/>
            <p:cNvSpPr/>
            <p:nvPr/>
          </p:nvSpPr>
          <p:spPr>
            <a:xfrm>
              <a:off x="6490968" y="470600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2" name="Google Shape;4052;p28"/>
            <p:cNvSpPr/>
            <p:nvPr/>
          </p:nvSpPr>
          <p:spPr>
            <a:xfrm>
              <a:off x="6570848" y="4805846"/>
              <a:ext cx="27576" cy="27576"/>
            </a:xfrm>
            <a:custGeom>
              <a:avLst/>
              <a:gdLst/>
              <a:ahLst/>
              <a:cxnLst/>
              <a:rect l="l" t="t" r="r" b="b"/>
              <a:pathLst>
                <a:path w="1278"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3" name="Google Shape;4053;p28"/>
            <p:cNvSpPr/>
            <p:nvPr/>
          </p:nvSpPr>
          <p:spPr>
            <a:xfrm>
              <a:off x="6490968" y="4562085"/>
              <a:ext cx="27554" cy="26864"/>
            </a:xfrm>
            <a:custGeom>
              <a:avLst/>
              <a:gdLst/>
              <a:ahLst/>
              <a:cxnLst/>
              <a:rect l="l" t="t" r="r" b="b"/>
              <a:pathLst>
                <a:path w="1277"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4" name="Google Shape;4054;p28"/>
            <p:cNvSpPr/>
            <p:nvPr/>
          </p:nvSpPr>
          <p:spPr>
            <a:xfrm>
              <a:off x="6743684" y="3970538"/>
              <a:ext cx="27576" cy="27576"/>
            </a:xfrm>
            <a:custGeom>
              <a:avLst/>
              <a:gdLst/>
              <a:ahLst/>
              <a:cxnLst/>
              <a:rect l="l" t="t" r="r" b="b"/>
              <a:pathLst>
                <a:path w="1278" h="1278" extrusionOk="0">
                  <a:moveTo>
                    <a:pt x="1" y="1"/>
                  </a:moveTo>
                  <a:lnTo>
                    <a:pt x="1" y="1277"/>
                  </a:lnTo>
                  <a:lnTo>
                    <a:pt x="1278" y="1277"/>
                  </a:lnTo>
                  <a:lnTo>
                    <a:pt x="1278"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5" name="Google Shape;4055;p28"/>
            <p:cNvSpPr/>
            <p:nvPr/>
          </p:nvSpPr>
          <p:spPr>
            <a:xfrm>
              <a:off x="6624554" y="3967798"/>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6" name="Google Shape;4056;p28"/>
            <p:cNvSpPr/>
            <p:nvPr/>
          </p:nvSpPr>
          <p:spPr>
            <a:xfrm>
              <a:off x="6606667" y="3773600"/>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7" name="Google Shape;4057;p28"/>
            <p:cNvSpPr/>
            <p:nvPr/>
          </p:nvSpPr>
          <p:spPr>
            <a:xfrm>
              <a:off x="6651418" y="3629678"/>
              <a:ext cx="27576" cy="26864"/>
            </a:xfrm>
            <a:custGeom>
              <a:avLst/>
              <a:gdLst/>
              <a:ahLst/>
              <a:cxnLst/>
              <a:rect l="l" t="t" r="r" b="b"/>
              <a:pathLst>
                <a:path w="1278"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8" name="Google Shape;4058;p28"/>
            <p:cNvSpPr/>
            <p:nvPr/>
          </p:nvSpPr>
          <p:spPr>
            <a:xfrm>
              <a:off x="6686546" y="368131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9" name="Google Shape;4059;p28"/>
            <p:cNvSpPr/>
            <p:nvPr/>
          </p:nvSpPr>
          <p:spPr>
            <a:xfrm>
              <a:off x="6734060"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0" name="Google Shape;4060;p28"/>
            <p:cNvSpPr/>
            <p:nvPr/>
          </p:nvSpPr>
          <p:spPr>
            <a:xfrm>
              <a:off x="6616981" y="3487116"/>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1" name="Google Shape;4061;p28"/>
            <p:cNvSpPr/>
            <p:nvPr/>
          </p:nvSpPr>
          <p:spPr>
            <a:xfrm>
              <a:off x="6666566" y="3487116"/>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2" name="Google Shape;4062;p28"/>
            <p:cNvSpPr/>
            <p:nvPr/>
          </p:nvSpPr>
          <p:spPr>
            <a:xfrm>
              <a:off x="6641773" y="3297752"/>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3" name="Google Shape;4063;p28"/>
            <p:cNvSpPr/>
            <p:nvPr/>
          </p:nvSpPr>
          <p:spPr>
            <a:xfrm>
              <a:off x="6716151"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4" name="Google Shape;4064;p28"/>
            <p:cNvSpPr/>
            <p:nvPr/>
          </p:nvSpPr>
          <p:spPr>
            <a:xfrm>
              <a:off x="6758853"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5" name="Google Shape;4065;p28"/>
            <p:cNvSpPr/>
            <p:nvPr/>
          </p:nvSpPr>
          <p:spPr>
            <a:xfrm>
              <a:off x="6499923" y="3579403"/>
              <a:ext cx="26864" cy="27554"/>
            </a:xfrm>
            <a:custGeom>
              <a:avLst/>
              <a:gdLst/>
              <a:ahLst/>
              <a:cxnLst/>
              <a:rect l="l" t="t" r="r" b="b"/>
              <a:pathLst>
                <a:path w="1245" h="1277"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6" name="Google Shape;4066;p28"/>
            <p:cNvSpPr/>
            <p:nvPr/>
          </p:nvSpPr>
          <p:spPr>
            <a:xfrm>
              <a:off x="6515070" y="3198581"/>
              <a:ext cx="26886" cy="27576"/>
            </a:xfrm>
            <a:custGeom>
              <a:avLst/>
              <a:gdLst/>
              <a:ahLst/>
              <a:cxnLst/>
              <a:rect l="l" t="t" r="r" b="b"/>
              <a:pathLst>
                <a:path w="1246"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7" name="Google Shape;4067;p28"/>
            <p:cNvSpPr/>
            <p:nvPr/>
          </p:nvSpPr>
          <p:spPr>
            <a:xfrm>
              <a:off x="6559822" y="3200653"/>
              <a:ext cx="26886" cy="27576"/>
            </a:xfrm>
            <a:custGeom>
              <a:avLst/>
              <a:gdLst/>
              <a:ahLst/>
              <a:cxnLst/>
              <a:rect l="l" t="t" r="r" b="b"/>
              <a:pathLst>
                <a:path w="1246" h="1278" extrusionOk="0">
                  <a:moveTo>
                    <a:pt x="1" y="0"/>
                  </a:moveTo>
                  <a:lnTo>
                    <a:pt x="1" y="1277"/>
                  </a:lnTo>
                  <a:lnTo>
                    <a:pt x="1246" y="1277"/>
                  </a:lnTo>
                  <a:lnTo>
                    <a:pt x="1246"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8" name="Google Shape;4068;p28"/>
            <p:cNvSpPr/>
            <p:nvPr/>
          </p:nvSpPr>
          <p:spPr>
            <a:xfrm>
              <a:off x="6709268" y="2959632"/>
              <a:ext cx="26864" cy="27576"/>
            </a:xfrm>
            <a:custGeom>
              <a:avLst/>
              <a:gdLst/>
              <a:ahLst/>
              <a:cxnLst/>
              <a:rect l="l" t="t" r="r" b="b"/>
              <a:pathLst>
                <a:path w="1245" h="1278"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9" name="Google Shape;4069;p28"/>
            <p:cNvSpPr/>
            <p:nvPr/>
          </p:nvSpPr>
          <p:spPr>
            <a:xfrm>
              <a:off x="6656921" y="2959632"/>
              <a:ext cx="26886" cy="27576"/>
            </a:xfrm>
            <a:custGeom>
              <a:avLst/>
              <a:gdLst/>
              <a:ahLst/>
              <a:cxnLst/>
              <a:rect l="l" t="t" r="r" b="b"/>
              <a:pathLst>
                <a:path w="1246" h="1278"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0" name="Google Shape;4070;p28"/>
            <p:cNvSpPr/>
            <p:nvPr/>
          </p:nvSpPr>
          <p:spPr>
            <a:xfrm>
              <a:off x="6606667" y="2959632"/>
              <a:ext cx="27554" cy="27576"/>
            </a:xfrm>
            <a:custGeom>
              <a:avLst/>
              <a:gdLst/>
              <a:ahLst/>
              <a:cxnLst/>
              <a:rect l="l" t="t" r="r" b="b"/>
              <a:pathLst>
                <a:path w="1277" h="1278"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1" name="Google Shape;4071;p28"/>
            <p:cNvSpPr/>
            <p:nvPr/>
          </p:nvSpPr>
          <p:spPr>
            <a:xfrm>
              <a:off x="6614240" y="2770246"/>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2" name="Google Shape;4072;p28"/>
            <p:cNvSpPr/>
            <p:nvPr/>
          </p:nvSpPr>
          <p:spPr>
            <a:xfrm>
              <a:off x="6666566" y="2770246"/>
              <a:ext cx="27576" cy="27576"/>
            </a:xfrm>
            <a:custGeom>
              <a:avLst/>
              <a:gdLst/>
              <a:ahLst/>
              <a:cxnLst/>
              <a:rect l="l" t="t" r="r" b="b"/>
              <a:pathLst>
                <a:path w="1278" h="1278" extrusionOk="0">
                  <a:moveTo>
                    <a:pt x="1" y="1"/>
                  </a:moveTo>
                  <a:lnTo>
                    <a:pt x="1"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3" name="Google Shape;4073;p28"/>
            <p:cNvSpPr/>
            <p:nvPr/>
          </p:nvSpPr>
          <p:spPr>
            <a:xfrm>
              <a:off x="6566705" y="2864605"/>
              <a:ext cx="27576" cy="27554"/>
            </a:xfrm>
            <a:custGeom>
              <a:avLst/>
              <a:gdLst/>
              <a:ahLst/>
              <a:cxnLst/>
              <a:rect l="l" t="t" r="r" b="b"/>
              <a:pathLst>
                <a:path w="1278" h="1277" extrusionOk="0">
                  <a:moveTo>
                    <a:pt x="1" y="0"/>
                  </a:moveTo>
                  <a:lnTo>
                    <a:pt x="1" y="1277"/>
                  </a:lnTo>
                  <a:lnTo>
                    <a:pt x="1278" y="1277"/>
                  </a:lnTo>
                  <a:lnTo>
                    <a:pt x="1278"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4" name="Google Shape;4074;p28"/>
            <p:cNvSpPr/>
            <p:nvPr/>
          </p:nvSpPr>
          <p:spPr>
            <a:xfrm>
              <a:off x="6746446" y="3148996"/>
              <a:ext cx="27576" cy="26886"/>
            </a:xfrm>
            <a:custGeom>
              <a:avLst/>
              <a:gdLst/>
              <a:ahLst/>
              <a:cxnLst/>
              <a:rect l="l" t="t" r="r" b="b"/>
              <a:pathLst>
                <a:path w="1278" h="1246" extrusionOk="0">
                  <a:moveTo>
                    <a:pt x="1" y="1"/>
                  </a:moveTo>
                  <a:lnTo>
                    <a:pt x="1" y="1246"/>
                  </a:lnTo>
                  <a:lnTo>
                    <a:pt x="1277" y="1246"/>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5" name="Google Shape;4075;p28"/>
            <p:cNvSpPr/>
            <p:nvPr/>
          </p:nvSpPr>
          <p:spPr>
            <a:xfrm>
              <a:off x="6509568" y="338796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6" name="Google Shape;4076;p28"/>
            <p:cNvSpPr/>
            <p:nvPr/>
          </p:nvSpPr>
          <p:spPr>
            <a:xfrm>
              <a:off x="6549508"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7" name="Google Shape;4077;p28"/>
            <p:cNvSpPr/>
            <p:nvPr/>
          </p:nvSpPr>
          <p:spPr>
            <a:xfrm>
              <a:off x="6629388" y="3870699"/>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8" name="Google Shape;4078;p28"/>
            <p:cNvSpPr/>
            <p:nvPr/>
          </p:nvSpPr>
          <p:spPr>
            <a:xfrm>
              <a:off x="6504734" y="3962964"/>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9" name="Google Shape;4079;p28"/>
            <p:cNvSpPr/>
            <p:nvPr/>
          </p:nvSpPr>
          <p:spPr>
            <a:xfrm>
              <a:off x="6729917" y="4711509"/>
              <a:ext cx="10357" cy="20002"/>
            </a:xfrm>
            <a:custGeom>
              <a:avLst/>
              <a:gdLst/>
              <a:ahLst/>
              <a:cxnLst/>
              <a:rect l="l" t="t" r="r" b="b"/>
              <a:pathLst>
                <a:path w="480" h="927" extrusionOk="0">
                  <a:moveTo>
                    <a:pt x="1" y="1"/>
                  </a:moveTo>
                  <a:lnTo>
                    <a:pt x="1" y="926"/>
                  </a:lnTo>
                  <a:lnTo>
                    <a:pt x="479" y="926"/>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0" name="Google Shape;4080;p28"/>
            <p:cNvSpPr/>
            <p:nvPr/>
          </p:nvSpPr>
          <p:spPr>
            <a:xfrm>
              <a:off x="6725105" y="4568968"/>
              <a:ext cx="9667" cy="17931"/>
            </a:xfrm>
            <a:custGeom>
              <a:avLst/>
              <a:gdLst/>
              <a:ahLst/>
              <a:cxnLst/>
              <a:rect l="l" t="t" r="r" b="b"/>
              <a:pathLst>
                <a:path w="448" h="831" extrusionOk="0">
                  <a:moveTo>
                    <a:pt x="0" y="0"/>
                  </a:moveTo>
                  <a:lnTo>
                    <a:pt x="0" y="830"/>
                  </a:lnTo>
                  <a:lnTo>
                    <a:pt x="447" y="830"/>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1" name="Google Shape;4081;p28"/>
            <p:cNvSpPr/>
            <p:nvPr/>
          </p:nvSpPr>
          <p:spPr>
            <a:xfrm>
              <a:off x="6635569" y="4426434"/>
              <a:ext cx="9645" cy="22743"/>
            </a:xfrm>
            <a:custGeom>
              <a:avLst/>
              <a:gdLst/>
              <a:ahLst/>
              <a:cxnLst/>
              <a:rect l="l" t="t" r="r" b="b"/>
              <a:pathLst>
                <a:path w="447" h="1054" extrusionOk="0">
                  <a:moveTo>
                    <a:pt x="0" y="1"/>
                  </a:moveTo>
                  <a:lnTo>
                    <a:pt x="0" y="1054"/>
                  </a:lnTo>
                  <a:lnTo>
                    <a:pt x="447" y="1054"/>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2" name="Google Shape;4082;p28"/>
            <p:cNvSpPr/>
            <p:nvPr/>
          </p:nvSpPr>
          <p:spPr>
            <a:xfrm>
              <a:off x="6580493" y="4349978"/>
              <a:ext cx="10336" cy="22743"/>
            </a:xfrm>
            <a:custGeom>
              <a:avLst/>
              <a:gdLst/>
              <a:ahLst/>
              <a:cxnLst/>
              <a:rect l="l" t="t" r="r" b="b"/>
              <a:pathLst>
                <a:path w="479" h="1054" extrusionOk="0">
                  <a:moveTo>
                    <a:pt x="0" y="1"/>
                  </a:moveTo>
                  <a:lnTo>
                    <a:pt x="0" y="1054"/>
                  </a:lnTo>
                  <a:lnTo>
                    <a:pt x="479" y="1054"/>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3" name="Google Shape;4083;p28"/>
            <p:cNvSpPr/>
            <p:nvPr/>
          </p:nvSpPr>
          <p:spPr>
            <a:xfrm>
              <a:off x="6506115" y="4252880"/>
              <a:ext cx="9667" cy="24814"/>
            </a:xfrm>
            <a:custGeom>
              <a:avLst/>
              <a:gdLst/>
              <a:ahLst/>
              <a:cxnLst/>
              <a:rect l="l" t="t" r="r" b="b"/>
              <a:pathLst>
                <a:path w="448" h="1150" extrusionOk="0">
                  <a:moveTo>
                    <a:pt x="1" y="1"/>
                  </a:moveTo>
                  <a:lnTo>
                    <a:pt x="1" y="1150"/>
                  </a:lnTo>
                  <a:lnTo>
                    <a:pt x="447" y="1150"/>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4" name="Google Shape;4084;p28"/>
            <p:cNvSpPr/>
            <p:nvPr/>
          </p:nvSpPr>
          <p:spPr>
            <a:xfrm>
              <a:off x="6632819" y="4063515"/>
              <a:ext cx="10357" cy="19981"/>
            </a:xfrm>
            <a:custGeom>
              <a:avLst/>
              <a:gdLst/>
              <a:ahLst/>
              <a:cxnLst/>
              <a:rect l="l" t="t" r="r" b="b"/>
              <a:pathLst>
                <a:path w="480" h="926" extrusionOk="0">
                  <a:moveTo>
                    <a:pt x="1" y="0"/>
                  </a:moveTo>
                  <a:lnTo>
                    <a:pt x="1" y="926"/>
                  </a:lnTo>
                  <a:lnTo>
                    <a:pt x="479" y="926"/>
                  </a:lnTo>
                  <a:lnTo>
                    <a:pt x="47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5" name="Google Shape;4085;p28"/>
            <p:cNvSpPr/>
            <p:nvPr/>
          </p:nvSpPr>
          <p:spPr>
            <a:xfrm>
              <a:off x="6660373" y="4063515"/>
              <a:ext cx="9667" cy="19981"/>
            </a:xfrm>
            <a:custGeom>
              <a:avLst/>
              <a:gdLst/>
              <a:ahLst/>
              <a:cxnLst/>
              <a:rect l="l" t="t" r="r" b="b"/>
              <a:pathLst>
                <a:path w="448" h="926" extrusionOk="0">
                  <a:moveTo>
                    <a:pt x="0" y="0"/>
                  </a:moveTo>
                  <a:lnTo>
                    <a:pt x="0" y="926"/>
                  </a:lnTo>
                  <a:lnTo>
                    <a:pt x="447" y="926"/>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6" name="Google Shape;4086;p28"/>
            <p:cNvSpPr/>
            <p:nvPr/>
          </p:nvSpPr>
          <p:spPr>
            <a:xfrm>
              <a:off x="6660365" y="3778734"/>
              <a:ext cx="12429" cy="20002"/>
            </a:xfrm>
            <a:custGeom>
              <a:avLst/>
              <a:gdLst/>
              <a:ahLst/>
              <a:cxnLst/>
              <a:rect l="l" t="t" r="r" b="b"/>
              <a:pathLst>
                <a:path w="576" h="927" extrusionOk="0">
                  <a:moveTo>
                    <a:pt x="1" y="1"/>
                  </a:moveTo>
                  <a:lnTo>
                    <a:pt x="1" y="926"/>
                  </a:lnTo>
                  <a:lnTo>
                    <a:pt x="575" y="926"/>
                  </a:lnTo>
                  <a:lnTo>
                    <a:pt x="57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7" name="Google Shape;4087;p28"/>
            <p:cNvSpPr/>
            <p:nvPr/>
          </p:nvSpPr>
          <p:spPr>
            <a:xfrm>
              <a:off x="6683094" y="3772219"/>
              <a:ext cx="12407" cy="27554"/>
            </a:xfrm>
            <a:custGeom>
              <a:avLst/>
              <a:gdLst/>
              <a:ahLst/>
              <a:cxnLst/>
              <a:rect l="l" t="t" r="r" b="b"/>
              <a:pathLst>
                <a:path w="575" h="1277" extrusionOk="0">
                  <a:moveTo>
                    <a:pt x="1" y="0"/>
                  </a:moveTo>
                  <a:lnTo>
                    <a:pt x="1" y="1277"/>
                  </a:lnTo>
                  <a:lnTo>
                    <a:pt x="575" y="1277"/>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8" name="Google Shape;4088;p28"/>
            <p:cNvSpPr/>
            <p:nvPr/>
          </p:nvSpPr>
          <p:spPr>
            <a:xfrm>
              <a:off x="6712698" y="3488497"/>
              <a:ext cx="7595" cy="24814"/>
            </a:xfrm>
            <a:custGeom>
              <a:avLst/>
              <a:gdLst/>
              <a:ahLst/>
              <a:cxnLst/>
              <a:rect l="l" t="t" r="r" b="b"/>
              <a:pathLst>
                <a:path w="352" h="1150" extrusionOk="0">
                  <a:moveTo>
                    <a:pt x="1" y="1"/>
                  </a:moveTo>
                  <a:lnTo>
                    <a:pt x="1" y="1150"/>
                  </a:lnTo>
                  <a:lnTo>
                    <a:pt x="352" y="1150"/>
                  </a:lnTo>
                  <a:lnTo>
                    <a:pt x="35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9" name="Google Shape;4089;p28"/>
            <p:cNvSpPr/>
            <p:nvPr/>
          </p:nvSpPr>
          <p:spPr>
            <a:xfrm>
              <a:off x="6563274" y="3396231"/>
              <a:ext cx="15169" cy="19981"/>
            </a:xfrm>
            <a:custGeom>
              <a:avLst/>
              <a:gdLst/>
              <a:ahLst/>
              <a:cxnLst/>
              <a:rect l="l" t="t" r="r" b="b"/>
              <a:pathLst>
                <a:path w="703" h="926" extrusionOk="0">
                  <a:moveTo>
                    <a:pt x="0" y="0"/>
                  </a:moveTo>
                  <a:lnTo>
                    <a:pt x="0" y="926"/>
                  </a:lnTo>
                  <a:lnTo>
                    <a:pt x="703" y="926"/>
                  </a:lnTo>
                  <a:lnTo>
                    <a:pt x="703"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0" name="Google Shape;4090;p28"/>
            <p:cNvSpPr/>
            <p:nvPr/>
          </p:nvSpPr>
          <p:spPr>
            <a:xfrm>
              <a:off x="6672758" y="3064995"/>
              <a:ext cx="12429" cy="17931"/>
            </a:xfrm>
            <a:custGeom>
              <a:avLst/>
              <a:gdLst/>
              <a:ahLst/>
              <a:cxnLst/>
              <a:rect l="l" t="t" r="r" b="b"/>
              <a:pathLst>
                <a:path w="576" h="831" extrusionOk="0">
                  <a:moveTo>
                    <a:pt x="1" y="0"/>
                  </a:moveTo>
                  <a:lnTo>
                    <a:pt x="1" y="830"/>
                  </a:lnTo>
                  <a:lnTo>
                    <a:pt x="575" y="830"/>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1" name="Google Shape;4091;p28"/>
            <p:cNvSpPr/>
            <p:nvPr/>
          </p:nvSpPr>
          <p:spPr>
            <a:xfrm>
              <a:off x="6501304" y="2821212"/>
              <a:ext cx="14479" cy="17240"/>
            </a:xfrm>
            <a:custGeom>
              <a:avLst/>
              <a:gdLst/>
              <a:ahLst/>
              <a:cxnLst/>
              <a:rect l="l" t="t" r="r" b="b"/>
              <a:pathLst>
                <a:path w="671" h="799" extrusionOk="0">
                  <a:moveTo>
                    <a:pt x="0" y="1"/>
                  </a:moveTo>
                  <a:lnTo>
                    <a:pt x="0" y="798"/>
                  </a:lnTo>
                  <a:lnTo>
                    <a:pt x="670" y="798"/>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2" name="Google Shape;4092;p28"/>
            <p:cNvSpPr/>
            <p:nvPr/>
          </p:nvSpPr>
          <p:spPr>
            <a:xfrm>
              <a:off x="6503354" y="2631848"/>
              <a:ext cx="12429" cy="19981"/>
            </a:xfrm>
            <a:custGeom>
              <a:avLst/>
              <a:gdLst/>
              <a:ahLst/>
              <a:cxnLst/>
              <a:rect l="l" t="t" r="r" b="b"/>
              <a:pathLst>
                <a:path w="576" h="926" extrusionOk="0">
                  <a:moveTo>
                    <a:pt x="1" y="0"/>
                  </a:moveTo>
                  <a:lnTo>
                    <a:pt x="1" y="926"/>
                  </a:lnTo>
                  <a:lnTo>
                    <a:pt x="575" y="926"/>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3" name="Google Shape;4093;p28"/>
            <p:cNvSpPr/>
            <p:nvPr/>
          </p:nvSpPr>
          <p:spPr>
            <a:xfrm>
              <a:off x="6526096" y="2624275"/>
              <a:ext cx="9645" cy="24814"/>
            </a:xfrm>
            <a:custGeom>
              <a:avLst/>
              <a:gdLst/>
              <a:ahLst/>
              <a:cxnLst/>
              <a:rect l="l" t="t" r="r" b="b"/>
              <a:pathLst>
                <a:path w="447" h="1150" extrusionOk="0">
                  <a:moveTo>
                    <a:pt x="0" y="0"/>
                  </a:moveTo>
                  <a:lnTo>
                    <a:pt x="0" y="1149"/>
                  </a:lnTo>
                  <a:lnTo>
                    <a:pt x="447" y="1149"/>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4" name="Google Shape;4094;p28"/>
            <p:cNvSpPr/>
            <p:nvPr/>
          </p:nvSpPr>
          <p:spPr>
            <a:xfrm>
              <a:off x="6592879" y="2532678"/>
              <a:ext cx="12429" cy="17240"/>
            </a:xfrm>
            <a:custGeom>
              <a:avLst/>
              <a:gdLst/>
              <a:ahLst/>
              <a:cxnLst/>
              <a:rect l="l" t="t" r="r" b="b"/>
              <a:pathLst>
                <a:path w="576" h="799" extrusionOk="0">
                  <a:moveTo>
                    <a:pt x="1" y="0"/>
                  </a:moveTo>
                  <a:lnTo>
                    <a:pt x="1" y="798"/>
                  </a:lnTo>
                  <a:lnTo>
                    <a:pt x="575" y="798"/>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5" name="Google Shape;4095;p28"/>
            <p:cNvSpPr/>
            <p:nvPr/>
          </p:nvSpPr>
          <p:spPr>
            <a:xfrm>
              <a:off x="6618362" y="2529916"/>
              <a:ext cx="14479" cy="22764"/>
            </a:xfrm>
            <a:custGeom>
              <a:avLst/>
              <a:gdLst/>
              <a:ahLst/>
              <a:cxnLst/>
              <a:rect l="l" t="t" r="r" b="b"/>
              <a:pathLst>
                <a:path w="671" h="1055" extrusionOk="0">
                  <a:moveTo>
                    <a:pt x="1" y="1"/>
                  </a:moveTo>
                  <a:lnTo>
                    <a:pt x="1" y="1054"/>
                  </a:lnTo>
                  <a:lnTo>
                    <a:pt x="671" y="1054"/>
                  </a:lnTo>
                  <a:lnTo>
                    <a:pt x="671"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6" name="Google Shape;4096;p28"/>
            <p:cNvSpPr/>
            <p:nvPr/>
          </p:nvSpPr>
          <p:spPr>
            <a:xfrm>
              <a:off x="6663135" y="2579501"/>
              <a:ext cx="14479" cy="25505"/>
            </a:xfrm>
            <a:custGeom>
              <a:avLst/>
              <a:gdLst/>
              <a:ahLst/>
              <a:cxnLst/>
              <a:rect l="l" t="t" r="r" b="b"/>
              <a:pathLst>
                <a:path w="671" h="1182" extrusionOk="0">
                  <a:moveTo>
                    <a:pt x="0" y="1"/>
                  </a:moveTo>
                  <a:lnTo>
                    <a:pt x="0" y="1182"/>
                  </a:lnTo>
                  <a:lnTo>
                    <a:pt x="670" y="1182"/>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7" name="Google Shape;4097;p28"/>
            <p:cNvSpPr/>
            <p:nvPr/>
          </p:nvSpPr>
          <p:spPr>
            <a:xfrm>
              <a:off x="6692739" y="2582263"/>
              <a:ext cx="15169" cy="19981"/>
            </a:xfrm>
            <a:custGeom>
              <a:avLst/>
              <a:gdLst/>
              <a:ahLst/>
              <a:cxnLst/>
              <a:rect l="l" t="t" r="r" b="b"/>
              <a:pathLst>
                <a:path w="703" h="926" extrusionOk="0">
                  <a:moveTo>
                    <a:pt x="0" y="0"/>
                  </a:moveTo>
                  <a:lnTo>
                    <a:pt x="0" y="926"/>
                  </a:lnTo>
                  <a:lnTo>
                    <a:pt x="702" y="926"/>
                  </a:lnTo>
                  <a:lnTo>
                    <a:pt x="702"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8" name="Google Shape;4098;p28"/>
            <p:cNvSpPr/>
            <p:nvPr/>
          </p:nvSpPr>
          <p:spPr>
            <a:xfrm>
              <a:off x="6470987" y="4448458"/>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9" name="Google Shape;4099;p28"/>
            <p:cNvSpPr/>
            <p:nvPr/>
          </p:nvSpPr>
          <p:spPr>
            <a:xfrm>
              <a:off x="6470987" y="4495972"/>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0" name="Google Shape;4100;p28"/>
            <p:cNvSpPr/>
            <p:nvPr/>
          </p:nvSpPr>
          <p:spPr>
            <a:xfrm>
              <a:off x="6470987" y="454417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1" name="Google Shape;4101;p28"/>
            <p:cNvSpPr/>
            <p:nvPr/>
          </p:nvSpPr>
          <p:spPr>
            <a:xfrm>
              <a:off x="6470987" y="459168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2" name="Google Shape;4102;p28"/>
            <p:cNvSpPr/>
            <p:nvPr/>
          </p:nvSpPr>
          <p:spPr>
            <a:xfrm>
              <a:off x="6470987" y="463989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3" name="Google Shape;4103;p28"/>
            <p:cNvSpPr/>
            <p:nvPr/>
          </p:nvSpPr>
          <p:spPr>
            <a:xfrm>
              <a:off x="6470987" y="468740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4" name="Google Shape;4104;p28"/>
            <p:cNvSpPr/>
            <p:nvPr/>
          </p:nvSpPr>
          <p:spPr>
            <a:xfrm>
              <a:off x="6470987" y="473561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5" name="Google Shape;4105;p28"/>
            <p:cNvSpPr/>
            <p:nvPr/>
          </p:nvSpPr>
          <p:spPr>
            <a:xfrm>
              <a:off x="6470987" y="4783125"/>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6" name="Google Shape;4106;p28"/>
            <p:cNvSpPr/>
            <p:nvPr/>
          </p:nvSpPr>
          <p:spPr>
            <a:xfrm>
              <a:off x="6470987" y="483132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7" name="Google Shape;4107;p28"/>
            <p:cNvSpPr/>
            <p:nvPr/>
          </p:nvSpPr>
          <p:spPr>
            <a:xfrm>
              <a:off x="6470987" y="487884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8" name="Google Shape;4108;p28"/>
            <p:cNvSpPr/>
            <p:nvPr/>
          </p:nvSpPr>
          <p:spPr>
            <a:xfrm>
              <a:off x="6470987" y="492704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9" name="Google Shape;4109;p28"/>
            <p:cNvSpPr/>
            <p:nvPr/>
          </p:nvSpPr>
          <p:spPr>
            <a:xfrm>
              <a:off x="6470987" y="4974561"/>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110" name="Google Shape;4110;p28"/>
          <p:cNvGrpSpPr/>
          <p:nvPr/>
        </p:nvGrpSpPr>
        <p:grpSpPr>
          <a:xfrm flipH="1">
            <a:off x="9347967" y="4121078"/>
            <a:ext cx="584003" cy="3070421"/>
            <a:chOff x="844925" y="2427450"/>
            <a:chExt cx="507475" cy="2668075"/>
          </a:xfrm>
        </p:grpSpPr>
        <p:sp>
          <p:nvSpPr>
            <p:cNvPr id="4111" name="Google Shape;4111;p28"/>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2" name="Google Shape;4112;p28"/>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3" name="Google Shape;4113;p28"/>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4" name="Google Shape;4114;p28"/>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5" name="Google Shape;4115;p28"/>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6" name="Google Shape;4116;p28"/>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7" name="Google Shape;4117;p28"/>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8" name="Google Shape;4118;p28"/>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9" name="Google Shape;4119;p28"/>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0" name="Google Shape;4120;p28"/>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1" name="Google Shape;4121;p28"/>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2" name="Google Shape;4122;p28"/>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3" name="Google Shape;4123;p28"/>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4" name="Google Shape;4124;p28"/>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5" name="Google Shape;4125;p28"/>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6" name="Google Shape;4126;p28"/>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82293415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2"/>
        </a:solidFill>
        <a:effectLst/>
      </p:bgPr>
    </p:bg>
    <p:spTree>
      <p:nvGrpSpPr>
        <p:cNvPr id="1" name="Shape 4127"/>
        <p:cNvGrpSpPr/>
        <p:nvPr/>
      </p:nvGrpSpPr>
      <p:grpSpPr>
        <a:xfrm>
          <a:off x="0" y="0"/>
          <a:ext cx="0" cy="0"/>
          <a:chOff x="0" y="0"/>
          <a:chExt cx="0" cy="0"/>
        </a:xfrm>
      </p:grpSpPr>
      <p:grpSp>
        <p:nvGrpSpPr>
          <p:cNvPr id="4128" name="Google Shape;4128;p29"/>
          <p:cNvGrpSpPr/>
          <p:nvPr/>
        </p:nvGrpSpPr>
        <p:grpSpPr>
          <a:xfrm>
            <a:off x="-2421466" y="1837133"/>
            <a:ext cx="16932735" cy="5053371"/>
            <a:chOff x="-1816100" y="1377850"/>
            <a:chExt cx="12699551" cy="3790028"/>
          </a:xfrm>
        </p:grpSpPr>
        <p:sp>
          <p:nvSpPr>
            <p:cNvPr id="4129" name="Google Shape;4129;p29"/>
            <p:cNvSpPr/>
            <p:nvPr/>
          </p:nvSpPr>
          <p:spPr>
            <a:xfrm>
              <a:off x="-1816100" y="1377850"/>
              <a:ext cx="6387867" cy="3790028"/>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0" name="Google Shape;4130;p29"/>
            <p:cNvSpPr/>
            <p:nvPr/>
          </p:nvSpPr>
          <p:spPr>
            <a:xfrm flipH="1">
              <a:off x="4495584" y="1377850"/>
              <a:ext cx="6387867" cy="3790028"/>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131" name="Google Shape;4131;p29"/>
          <p:cNvGrpSpPr/>
          <p:nvPr/>
        </p:nvGrpSpPr>
        <p:grpSpPr>
          <a:xfrm flipH="1">
            <a:off x="1795400" y="487181"/>
            <a:ext cx="1308347" cy="569588"/>
            <a:chOff x="717275" y="488800"/>
            <a:chExt cx="415700" cy="180975"/>
          </a:xfrm>
        </p:grpSpPr>
        <p:sp>
          <p:nvSpPr>
            <p:cNvPr id="4132" name="Google Shape;4132;p2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3" name="Google Shape;4133;p2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4" name="Google Shape;4134;p2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5" name="Google Shape;4135;p2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6" name="Google Shape;4136;p2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137" name="Google Shape;4137;p29"/>
          <p:cNvGrpSpPr/>
          <p:nvPr/>
        </p:nvGrpSpPr>
        <p:grpSpPr>
          <a:xfrm flipH="1">
            <a:off x="8225533" y="1097281"/>
            <a:ext cx="1308347" cy="569588"/>
            <a:chOff x="717275" y="488800"/>
            <a:chExt cx="415700" cy="180975"/>
          </a:xfrm>
        </p:grpSpPr>
        <p:sp>
          <p:nvSpPr>
            <p:cNvPr id="4138" name="Google Shape;4138;p2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9" name="Google Shape;4139;p2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0" name="Google Shape;4140;p2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1" name="Google Shape;4141;p2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2" name="Google Shape;4142;p2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59934861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lt2"/>
        </a:solidFill>
        <a:effectLst/>
      </p:bgPr>
    </p:bg>
    <p:spTree>
      <p:nvGrpSpPr>
        <p:cNvPr id="1" name="Shape 4143"/>
        <p:cNvGrpSpPr/>
        <p:nvPr/>
      </p:nvGrpSpPr>
      <p:grpSpPr>
        <a:xfrm>
          <a:off x="0" y="0"/>
          <a:ext cx="0" cy="0"/>
          <a:chOff x="0" y="0"/>
          <a:chExt cx="0" cy="0"/>
        </a:xfrm>
      </p:grpSpPr>
      <p:grpSp>
        <p:nvGrpSpPr>
          <p:cNvPr id="4144" name="Google Shape;4144;p30"/>
          <p:cNvGrpSpPr/>
          <p:nvPr/>
        </p:nvGrpSpPr>
        <p:grpSpPr>
          <a:xfrm>
            <a:off x="7050778" y="1153092"/>
            <a:ext cx="6476657" cy="5378531"/>
            <a:chOff x="1066449" y="806525"/>
            <a:chExt cx="5454793" cy="4345000"/>
          </a:xfrm>
        </p:grpSpPr>
        <p:sp>
          <p:nvSpPr>
            <p:cNvPr id="4145" name="Google Shape;4145;p30"/>
            <p:cNvSpPr/>
            <p:nvPr/>
          </p:nvSpPr>
          <p:spPr>
            <a:xfrm>
              <a:off x="2857038" y="2048483"/>
              <a:ext cx="1306838" cy="854188"/>
            </a:xfrm>
            <a:custGeom>
              <a:avLst/>
              <a:gdLst/>
              <a:ahLst/>
              <a:cxnLst/>
              <a:rect l="l" t="t" r="r" b="b"/>
              <a:pathLst>
                <a:path w="38894" h="27550" extrusionOk="0">
                  <a:moveTo>
                    <a:pt x="19447" y="0"/>
                  </a:moveTo>
                  <a:lnTo>
                    <a:pt x="17556" y="135"/>
                  </a:lnTo>
                  <a:lnTo>
                    <a:pt x="15531" y="406"/>
                  </a:lnTo>
                  <a:lnTo>
                    <a:pt x="13640" y="946"/>
                  </a:lnTo>
                  <a:lnTo>
                    <a:pt x="11885" y="1621"/>
                  </a:lnTo>
                  <a:lnTo>
                    <a:pt x="10264" y="2431"/>
                  </a:lnTo>
                  <a:lnTo>
                    <a:pt x="8644" y="3376"/>
                  </a:lnTo>
                  <a:lnTo>
                    <a:pt x="7158" y="4457"/>
                  </a:lnTo>
                  <a:lnTo>
                    <a:pt x="5808" y="5672"/>
                  </a:lnTo>
                  <a:lnTo>
                    <a:pt x="4457" y="7158"/>
                  </a:lnTo>
                  <a:lnTo>
                    <a:pt x="3377" y="8643"/>
                  </a:lnTo>
                  <a:lnTo>
                    <a:pt x="2432" y="10129"/>
                  </a:lnTo>
                  <a:lnTo>
                    <a:pt x="1621" y="11884"/>
                  </a:lnTo>
                  <a:lnTo>
                    <a:pt x="946" y="13640"/>
                  </a:lnTo>
                  <a:lnTo>
                    <a:pt x="406" y="15530"/>
                  </a:lnTo>
                  <a:lnTo>
                    <a:pt x="136" y="17421"/>
                  </a:lnTo>
                  <a:lnTo>
                    <a:pt x="1" y="19446"/>
                  </a:lnTo>
                  <a:lnTo>
                    <a:pt x="136" y="21607"/>
                  </a:lnTo>
                  <a:lnTo>
                    <a:pt x="541" y="23633"/>
                  </a:lnTo>
                  <a:lnTo>
                    <a:pt x="1081" y="25658"/>
                  </a:lnTo>
                  <a:lnTo>
                    <a:pt x="1756" y="27549"/>
                  </a:lnTo>
                  <a:lnTo>
                    <a:pt x="6888" y="24983"/>
                  </a:lnTo>
                  <a:lnTo>
                    <a:pt x="11074" y="22823"/>
                  </a:lnTo>
                  <a:lnTo>
                    <a:pt x="15801" y="20257"/>
                  </a:lnTo>
                  <a:lnTo>
                    <a:pt x="16476" y="19987"/>
                  </a:lnTo>
                  <a:lnTo>
                    <a:pt x="17151" y="19852"/>
                  </a:lnTo>
                  <a:lnTo>
                    <a:pt x="18232" y="19717"/>
                  </a:lnTo>
                  <a:lnTo>
                    <a:pt x="19312" y="19717"/>
                  </a:lnTo>
                  <a:lnTo>
                    <a:pt x="21067" y="19582"/>
                  </a:lnTo>
                  <a:lnTo>
                    <a:pt x="22013" y="19446"/>
                  </a:lnTo>
                  <a:lnTo>
                    <a:pt x="22553" y="19311"/>
                  </a:lnTo>
                  <a:lnTo>
                    <a:pt x="22823" y="19176"/>
                  </a:lnTo>
                  <a:lnTo>
                    <a:pt x="23228" y="19311"/>
                  </a:lnTo>
                  <a:lnTo>
                    <a:pt x="23903" y="19717"/>
                  </a:lnTo>
                  <a:lnTo>
                    <a:pt x="25524" y="20662"/>
                  </a:lnTo>
                  <a:lnTo>
                    <a:pt x="30385" y="23498"/>
                  </a:lnTo>
                  <a:lnTo>
                    <a:pt x="37273" y="27279"/>
                  </a:lnTo>
                  <a:lnTo>
                    <a:pt x="37948" y="25388"/>
                  </a:lnTo>
                  <a:lnTo>
                    <a:pt x="38488" y="23498"/>
                  </a:lnTo>
                  <a:lnTo>
                    <a:pt x="38758" y="21472"/>
                  </a:lnTo>
                  <a:lnTo>
                    <a:pt x="38893" y="19446"/>
                  </a:lnTo>
                  <a:lnTo>
                    <a:pt x="38758" y="17421"/>
                  </a:lnTo>
                  <a:lnTo>
                    <a:pt x="38488" y="15530"/>
                  </a:lnTo>
                  <a:lnTo>
                    <a:pt x="38083" y="13640"/>
                  </a:lnTo>
                  <a:lnTo>
                    <a:pt x="37408" y="11884"/>
                  </a:lnTo>
                  <a:lnTo>
                    <a:pt x="36597" y="10129"/>
                  </a:lnTo>
                  <a:lnTo>
                    <a:pt x="35517" y="8643"/>
                  </a:lnTo>
                  <a:lnTo>
                    <a:pt x="34437" y="7158"/>
                  </a:lnTo>
                  <a:lnTo>
                    <a:pt x="33221" y="5672"/>
                  </a:lnTo>
                  <a:lnTo>
                    <a:pt x="31871" y="4457"/>
                  </a:lnTo>
                  <a:lnTo>
                    <a:pt x="30385" y="3376"/>
                  </a:lnTo>
                  <a:lnTo>
                    <a:pt x="28765" y="2431"/>
                  </a:lnTo>
                  <a:lnTo>
                    <a:pt x="27009" y="1621"/>
                  </a:lnTo>
                  <a:lnTo>
                    <a:pt x="25254" y="946"/>
                  </a:lnTo>
                  <a:lnTo>
                    <a:pt x="23363" y="406"/>
                  </a:lnTo>
                  <a:lnTo>
                    <a:pt x="21473" y="135"/>
                  </a:lnTo>
                  <a:lnTo>
                    <a:pt x="1944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6" name="Google Shape;4146;p30"/>
            <p:cNvSpPr/>
            <p:nvPr/>
          </p:nvSpPr>
          <p:spPr>
            <a:xfrm>
              <a:off x="1066449" y="2410150"/>
              <a:ext cx="5417457" cy="1914250"/>
            </a:xfrm>
            <a:custGeom>
              <a:avLst/>
              <a:gdLst/>
              <a:ahLst/>
              <a:cxnLst/>
              <a:rect l="l" t="t" r="r" b="b"/>
              <a:pathLst>
                <a:path w="240242" h="76570" extrusionOk="0">
                  <a:moveTo>
                    <a:pt x="105604" y="0"/>
                  </a:moveTo>
                  <a:lnTo>
                    <a:pt x="105469" y="135"/>
                  </a:lnTo>
                  <a:lnTo>
                    <a:pt x="104659" y="270"/>
                  </a:lnTo>
                  <a:lnTo>
                    <a:pt x="103578" y="406"/>
                  </a:lnTo>
                  <a:lnTo>
                    <a:pt x="102498" y="541"/>
                  </a:lnTo>
                  <a:lnTo>
                    <a:pt x="100337" y="541"/>
                  </a:lnTo>
                  <a:lnTo>
                    <a:pt x="99527" y="811"/>
                  </a:lnTo>
                  <a:lnTo>
                    <a:pt x="98717" y="1081"/>
                  </a:lnTo>
                  <a:lnTo>
                    <a:pt x="92775" y="4322"/>
                  </a:lnTo>
                  <a:lnTo>
                    <a:pt x="87508" y="7023"/>
                  </a:lnTo>
                  <a:lnTo>
                    <a:pt x="81161" y="9994"/>
                  </a:lnTo>
                  <a:lnTo>
                    <a:pt x="79406" y="10669"/>
                  </a:lnTo>
                  <a:lnTo>
                    <a:pt x="77515" y="11344"/>
                  </a:lnTo>
                  <a:lnTo>
                    <a:pt x="73599" y="12559"/>
                  </a:lnTo>
                  <a:lnTo>
                    <a:pt x="69548" y="13505"/>
                  </a:lnTo>
                  <a:lnTo>
                    <a:pt x="65496" y="14450"/>
                  </a:lnTo>
                  <a:lnTo>
                    <a:pt x="58474" y="15665"/>
                  </a:lnTo>
                  <a:lnTo>
                    <a:pt x="54153" y="16476"/>
                  </a:lnTo>
                  <a:lnTo>
                    <a:pt x="49156" y="17286"/>
                  </a:lnTo>
                  <a:lnTo>
                    <a:pt x="40919" y="18636"/>
                  </a:lnTo>
                  <a:lnTo>
                    <a:pt x="25794" y="20797"/>
                  </a:lnTo>
                  <a:lnTo>
                    <a:pt x="22958" y="21202"/>
                  </a:lnTo>
                  <a:lnTo>
                    <a:pt x="19312" y="21472"/>
                  </a:lnTo>
                  <a:lnTo>
                    <a:pt x="10939" y="21877"/>
                  </a:lnTo>
                  <a:lnTo>
                    <a:pt x="541" y="22282"/>
                  </a:lnTo>
                  <a:lnTo>
                    <a:pt x="1" y="76569"/>
                  </a:lnTo>
                  <a:lnTo>
                    <a:pt x="240241" y="76569"/>
                  </a:lnTo>
                  <a:lnTo>
                    <a:pt x="240241" y="25929"/>
                  </a:lnTo>
                  <a:lnTo>
                    <a:pt x="234299" y="26334"/>
                  </a:lnTo>
                  <a:lnTo>
                    <a:pt x="227952" y="26739"/>
                  </a:lnTo>
                  <a:lnTo>
                    <a:pt x="220120" y="27144"/>
                  </a:lnTo>
                  <a:lnTo>
                    <a:pt x="211612" y="27279"/>
                  </a:lnTo>
                  <a:lnTo>
                    <a:pt x="207291" y="27279"/>
                  </a:lnTo>
                  <a:lnTo>
                    <a:pt x="202970" y="27144"/>
                  </a:lnTo>
                  <a:lnTo>
                    <a:pt x="198783" y="26874"/>
                  </a:lnTo>
                  <a:lnTo>
                    <a:pt x="195002" y="26604"/>
                  </a:lnTo>
                  <a:lnTo>
                    <a:pt x="191356" y="26064"/>
                  </a:lnTo>
                  <a:lnTo>
                    <a:pt x="188115" y="25388"/>
                  </a:lnTo>
                  <a:lnTo>
                    <a:pt x="182038" y="23903"/>
                  </a:lnTo>
                  <a:lnTo>
                    <a:pt x="173935" y="22147"/>
                  </a:lnTo>
                  <a:lnTo>
                    <a:pt x="166778" y="20527"/>
                  </a:lnTo>
                  <a:lnTo>
                    <a:pt x="163402" y="19717"/>
                  </a:lnTo>
                  <a:lnTo>
                    <a:pt x="162997" y="19582"/>
                  </a:lnTo>
                  <a:lnTo>
                    <a:pt x="162592" y="19582"/>
                  </a:lnTo>
                  <a:lnTo>
                    <a:pt x="161512" y="19717"/>
                  </a:lnTo>
                  <a:lnTo>
                    <a:pt x="160026" y="19717"/>
                  </a:lnTo>
                  <a:lnTo>
                    <a:pt x="159756" y="19582"/>
                  </a:lnTo>
                  <a:lnTo>
                    <a:pt x="158676" y="19176"/>
                  </a:lnTo>
                  <a:lnTo>
                    <a:pt x="156785" y="18636"/>
                  </a:lnTo>
                  <a:lnTo>
                    <a:pt x="153004" y="17421"/>
                  </a:lnTo>
                  <a:lnTo>
                    <a:pt x="151653" y="17151"/>
                  </a:lnTo>
                  <a:lnTo>
                    <a:pt x="150168" y="17016"/>
                  </a:lnTo>
                  <a:lnTo>
                    <a:pt x="148683" y="16881"/>
                  </a:lnTo>
                  <a:lnTo>
                    <a:pt x="147332" y="16611"/>
                  </a:lnTo>
                  <a:lnTo>
                    <a:pt x="146252" y="16341"/>
                  </a:lnTo>
                  <a:lnTo>
                    <a:pt x="145306" y="16341"/>
                  </a:lnTo>
                  <a:lnTo>
                    <a:pt x="143821" y="16611"/>
                  </a:lnTo>
                  <a:lnTo>
                    <a:pt x="142200" y="16205"/>
                  </a:lnTo>
                  <a:lnTo>
                    <a:pt x="138014" y="15260"/>
                  </a:lnTo>
                  <a:lnTo>
                    <a:pt x="136259" y="14855"/>
                  </a:lnTo>
                  <a:lnTo>
                    <a:pt x="134233" y="14180"/>
                  </a:lnTo>
                  <a:lnTo>
                    <a:pt x="129642" y="12424"/>
                  </a:lnTo>
                  <a:lnTo>
                    <a:pt x="125185" y="10534"/>
                  </a:lnTo>
                  <a:lnTo>
                    <a:pt x="121539" y="8778"/>
                  </a:lnTo>
                  <a:lnTo>
                    <a:pt x="114112" y="4727"/>
                  </a:lnTo>
                  <a:lnTo>
                    <a:pt x="108440" y="1486"/>
                  </a:lnTo>
                  <a:lnTo>
                    <a:pt x="106549" y="406"/>
                  </a:lnTo>
                  <a:lnTo>
                    <a:pt x="105874" y="135"/>
                  </a:lnTo>
                  <a:lnTo>
                    <a:pt x="105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7" name="Google Shape;4147;p30"/>
            <p:cNvSpPr/>
            <p:nvPr/>
          </p:nvSpPr>
          <p:spPr>
            <a:xfrm>
              <a:off x="3300200" y="2714000"/>
              <a:ext cx="3400" cy="3400"/>
            </a:xfrm>
            <a:custGeom>
              <a:avLst/>
              <a:gdLst/>
              <a:ahLst/>
              <a:cxnLst/>
              <a:rect l="l" t="t" r="r" b="b"/>
              <a:pathLst>
                <a:path w="136" h="136" extrusionOk="0">
                  <a:moveTo>
                    <a:pt x="136" y="135"/>
                  </a:moveTo>
                  <a:lnTo>
                    <a:pt x="1" y="0"/>
                  </a:lnTo>
                  <a:lnTo>
                    <a:pt x="1" y="0"/>
                  </a:lnTo>
                  <a:lnTo>
                    <a:pt x="136" y="135"/>
                  </a:lnTo>
                  <a:lnTo>
                    <a:pt x="136" y="135"/>
                  </a:lnTo>
                  <a:close/>
                </a:path>
              </a:pathLst>
            </a:custGeom>
            <a:solidFill>
              <a:srgbClr val="FF999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8" name="Google Shape;4148;p30"/>
            <p:cNvSpPr/>
            <p:nvPr/>
          </p:nvSpPr>
          <p:spPr>
            <a:xfrm>
              <a:off x="2805289" y="2410150"/>
              <a:ext cx="1379519" cy="398400"/>
            </a:xfrm>
            <a:custGeom>
              <a:avLst/>
              <a:gdLst/>
              <a:ahLst/>
              <a:cxnLst/>
              <a:rect l="l" t="t" r="r" b="b"/>
              <a:pathLst>
                <a:path w="61176" h="15936" extrusionOk="0">
                  <a:moveTo>
                    <a:pt x="28495" y="0"/>
                  </a:moveTo>
                  <a:lnTo>
                    <a:pt x="28360" y="135"/>
                  </a:lnTo>
                  <a:lnTo>
                    <a:pt x="27550" y="270"/>
                  </a:lnTo>
                  <a:lnTo>
                    <a:pt x="26469" y="406"/>
                  </a:lnTo>
                  <a:lnTo>
                    <a:pt x="25389" y="541"/>
                  </a:lnTo>
                  <a:lnTo>
                    <a:pt x="23228" y="541"/>
                  </a:lnTo>
                  <a:lnTo>
                    <a:pt x="22418" y="811"/>
                  </a:lnTo>
                  <a:lnTo>
                    <a:pt x="21608" y="1081"/>
                  </a:lnTo>
                  <a:lnTo>
                    <a:pt x="15666" y="4322"/>
                  </a:lnTo>
                  <a:lnTo>
                    <a:pt x="10399" y="7023"/>
                  </a:lnTo>
                  <a:lnTo>
                    <a:pt x="4052" y="9994"/>
                  </a:lnTo>
                  <a:lnTo>
                    <a:pt x="2027" y="10669"/>
                  </a:lnTo>
                  <a:lnTo>
                    <a:pt x="1" y="11479"/>
                  </a:lnTo>
                  <a:lnTo>
                    <a:pt x="4727" y="10399"/>
                  </a:lnTo>
                  <a:lnTo>
                    <a:pt x="4727" y="10399"/>
                  </a:lnTo>
                  <a:lnTo>
                    <a:pt x="4592" y="10534"/>
                  </a:lnTo>
                  <a:lnTo>
                    <a:pt x="3782" y="10804"/>
                  </a:lnTo>
                  <a:lnTo>
                    <a:pt x="2027" y="11614"/>
                  </a:lnTo>
                  <a:lnTo>
                    <a:pt x="1892" y="11749"/>
                  </a:lnTo>
                  <a:lnTo>
                    <a:pt x="2162" y="11749"/>
                  </a:lnTo>
                  <a:lnTo>
                    <a:pt x="2972" y="11614"/>
                  </a:lnTo>
                  <a:lnTo>
                    <a:pt x="3107" y="11614"/>
                  </a:lnTo>
                  <a:lnTo>
                    <a:pt x="3242" y="11749"/>
                  </a:lnTo>
                  <a:lnTo>
                    <a:pt x="3512" y="11884"/>
                  </a:lnTo>
                  <a:lnTo>
                    <a:pt x="3782" y="12019"/>
                  </a:lnTo>
                  <a:lnTo>
                    <a:pt x="3917" y="12019"/>
                  </a:lnTo>
                  <a:lnTo>
                    <a:pt x="3917" y="12154"/>
                  </a:lnTo>
                  <a:lnTo>
                    <a:pt x="3242" y="12829"/>
                  </a:lnTo>
                  <a:lnTo>
                    <a:pt x="2432" y="13505"/>
                  </a:lnTo>
                  <a:lnTo>
                    <a:pt x="1486" y="14045"/>
                  </a:lnTo>
                  <a:lnTo>
                    <a:pt x="1081" y="14180"/>
                  </a:lnTo>
                  <a:lnTo>
                    <a:pt x="946" y="14315"/>
                  </a:lnTo>
                  <a:lnTo>
                    <a:pt x="1081" y="14450"/>
                  </a:lnTo>
                  <a:lnTo>
                    <a:pt x="1486" y="14450"/>
                  </a:lnTo>
                  <a:lnTo>
                    <a:pt x="2432" y="14045"/>
                  </a:lnTo>
                  <a:lnTo>
                    <a:pt x="3107" y="13775"/>
                  </a:lnTo>
                  <a:lnTo>
                    <a:pt x="3917" y="13370"/>
                  </a:lnTo>
                  <a:lnTo>
                    <a:pt x="4998" y="12694"/>
                  </a:lnTo>
                  <a:lnTo>
                    <a:pt x="5943" y="12694"/>
                  </a:lnTo>
                  <a:lnTo>
                    <a:pt x="6483" y="12424"/>
                  </a:lnTo>
                  <a:lnTo>
                    <a:pt x="7158" y="11884"/>
                  </a:lnTo>
                  <a:lnTo>
                    <a:pt x="7563" y="11614"/>
                  </a:lnTo>
                  <a:lnTo>
                    <a:pt x="7968" y="11479"/>
                  </a:lnTo>
                  <a:lnTo>
                    <a:pt x="8644" y="11479"/>
                  </a:lnTo>
                  <a:lnTo>
                    <a:pt x="9589" y="11614"/>
                  </a:lnTo>
                  <a:lnTo>
                    <a:pt x="9859" y="11749"/>
                  </a:lnTo>
                  <a:lnTo>
                    <a:pt x="9994" y="12019"/>
                  </a:lnTo>
                  <a:lnTo>
                    <a:pt x="10129" y="12154"/>
                  </a:lnTo>
                  <a:lnTo>
                    <a:pt x="9994" y="12424"/>
                  </a:lnTo>
                  <a:lnTo>
                    <a:pt x="9859" y="12694"/>
                  </a:lnTo>
                  <a:lnTo>
                    <a:pt x="9319" y="12964"/>
                  </a:lnTo>
                  <a:lnTo>
                    <a:pt x="8374" y="13370"/>
                  </a:lnTo>
                  <a:lnTo>
                    <a:pt x="7698" y="13775"/>
                  </a:lnTo>
                  <a:lnTo>
                    <a:pt x="7158" y="14315"/>
                  </a:lnTo>
                  <a:lnTo>
                    <a:pt x="8914" y="13505"/>
                  </a:lnTo>
                  <a:lnTo>
                    <a:pt x="11074" y="12289"/>
                  </a:lnTo>
                  <a:lnTo>
                    <a:pt x="11209" y="12154"/>
                  </a:lnTo>
                  <a:lnTo>
                    <a:pt x="11209" y="12289"/>
                  </a:lnTo>
                  <a:lnTo>
                    <a:pt x="11209" y="12559"/>
                  </a:lnTo>
                  <a:lnTo>
                    <a:pt x="10939" y="12829"/>
                  </a:lnTo>
                  <a:lnTo>
                    <a:pt x="11074" y="12829"/>
                  </a:lnTo>
                  <a:lnTo>
                    <a:pt x="11480" y="12559"/>
                  </a:lnTo>
                  <a:lnTo>
                    <a:pt x="11885" y="12154"/>
                  </a:lnTo>
                  <a:lnTo>
                    <a:pt x="12020" y="12154"/>
                  </a:lnTo>
                  <a:lnTo>
                    <a:pt x="12155" y="12424"/>
                  </a:lnTo>
                  <a:lnTo>
                    <a:pt x="12290" y="12559"/>
                  </a:lnTo>
                  <a:lnTo>
                    <a:pt x="12425" y="12559"/>
                  </a:lnTo>
                  <a:lnTo>
                    <a:pt x="12695" y="12424"/>
                  </a:lnTo>
                  <a:lnTo>
                    <a:pt x="13640" y="11884"/>
                  </a:lnTo>
                  <a:lnTo>
                    <a:pt x="14045" y="11749"/>
                  </a:lnTo>
                  <a:lnTo>
                    <a:pt x="14045" y="11749"/>
                  </a:lnTo>
                  <a:lnTo>
                    <a:pt x="13910" y="12019"/>
                  </a:lnTo>
                  <a:lnTo>
                    <a:pt x="13370" y="12559"/>
                  </a:lnTo>
                  <a:lnTo>
                    <a:pt x="12425" y="13100"/>
                  </a:lnTo>
                  <a:lnTo>
                    <a:pt x="11885" y="13505"/>
                  </a:lnTo>
                  <a:lnTo>
                    <a:pt x="11345" y="13640"/>
                  </a:lnTo>
                  <a:lnTo>
                    <a:pt x="11074" y="13775"/>
                  </a:lnTo>
                  <a:lnTo>
                    <a:pt x="11750" y="13775"/>
                  </a:lnTo>
                  <a:lnTo>
                    <a:pt x="12830" y="13370"/>
                  </a:lnTo>
                  <a:lnTo>
                    <a:pt x="13370" y="13235"/>
                  </a:lnTo>
                  <a:lnTo>
                    <a:pt x="13640" y="12964"/>
                  </a:lnTo>
                  <a:lnTo>
                    <a:pt x="14180" y="12559"/>
                  </a:lnTo>
                  <a:lnTo>
                    <a:pt x="14856" y="12154"/>
                  </a:lnTo>
                  <a:lnTo>
                    <a:pt x="15531" y="11749"/>
                  </a:lnTo>
                  <a:lnTo>
                    <a:pt x="15531" y="11749"/>
                  </a:lnTo>
                  <a:lnTo>
                    <a:pt x="15261" y="12154"/>
                  </a:lnTo>
                  <a:lnTo>
                    <a:pt x="14315" y="13100"/>
                  </a:lnTo>
                  <a:lnTo>
                    <a:pt x="13505" y="13775"/>
                  </a:lnTo>
                  <a:lnTo>
                    <a:pt x="13370" y="14045"/>
                  </a:lnTo>
                  <a:lnTo>
                    <a:pt x="14180" y="13370"/>
                  </a:lnTo>
                  <a:lnTo>
                    <a:pt x="15126" y="12829"/>
                  </a:lnTo>
                  <a:lnTo>
                    <a:pt x="16341" y="12289"/>
                  </a:lnTo>
                  <a:lnTo>
                    <a:pt x="17286" y="11884"/>
                  </a:lnTo>
                  <a:lnTo>
                    <a:pt x="17556" y="11614"/>
                  </a:lnTo>
                  <a:lnTo>
                    <a:pt x="17556" y="11479"/>
                  </a:lnTo>
                  <a:lnTo>
                    <a:pt x="17421" y="11479"/>
                  </a:lnTo>
                  <a:lnTo>
                    <a:pt x="19717" y="10399"/>
                  </a:lnTo>
                  <a:lnTo>
                    <a:pt x="19717" y="10534"/>
                  </a:lnTo>
                  <a:lnTo>
                    <a:pt x="19582" y="10939"/>
                  </a:lnTo>
                  <a:lnTo>
                    <a:pt x="19717" y="11479"/>
                  </a:lnTo>
                  <a:lnTo>
                    <a:pt x="20122" y="12154"/>
                  </a:lnTo>
                  <a:lnTo>
                    <a:pt x="19987" y="11749"/>
                  </a:lnTo>
                  <a:lnTo>
                    <a:pt x="20122" y="11479"/>
                  </a:lnTo>
                  <a:lnTo>
                    <a:pt x="20161" y="11325"/>
                  </a:lnTo>
                  <a:lnTo>
                    <a:pt x="20161" y="11325"/>
                  </a:lnTo>
                  <a:lnTo>
                    <a:pt x="20257" y="11614"/>
                  </a:lnTo>
                  <a:lnTo>
                    <a:pt x="20527" y="12154"/>
                  </a:lnTo>
                  <a:lnTo>
                    <a:pt x="21338" y="12829"/>
                  </a:lnTo>
                  <a:lnTo>
                    <a:pt x="22553" y="13640"/>
                  </a:lnTo>
                  <a:lnTo>
                    <a:pt x="23768" y="14720"/>
                  </a:lnTo>
                  <a:lnTo>
                    <a:pt x="25119" y="15935"/>
                  </a:lnTo>
                  <a:lnTo>
                    <a:pt x="25119" y="15395"/>
                  </a:lnTo>
                  <a:lnTo>
                    <a:pt x="24984" y="14855"/>
                  </a:lnTo>
                  <a:lnTo>
                    <a:pt x="24714" y="14045"/>
                  </a:lnTo>
                  <a:lnTo>
                    <a:pt x="25524" y="15530"/>
                  </a:lnTo>
                  <a:lnTo>
                    <a:pt x="25524" y="15530"/>
                  </a:lnTo>
                  <a:lnTo>
                    <a:pt x="25389" y="14180"/>
                  </a:lnTo>
                  <a:lnTo>
                    <a:pt x="25254" y="13100"/>
                  </a:lnTo>
                  <a:lnTo>
                    <a:pt x="25389" y="12019"/>
                  </a:lnTo>
                  <a:lnTo>
                    <a:pt x="25524" y="11749"/>
                  </a:lnTo>
                  <a:lnTo>
                    <a:pt x="25659" y="11749"/>
                  </a:lnTo>
                  <a:lnTo>
                    <a:pt x="25794" y="12289"/>
                  </a:lnTo>
                  <a:lnTo>
                    <a:pt x="25929" y="13100"/>
                  </a:lnTo>
                  <a:lnTo>
                    <a:pt x="25929" y="13775"/>
                  </a:lnTo>
                  <a:lnTo>
                    <a:pt x="26064" y="13640"/>
                  </a:lnTo>
                  <a:lnTo>
                    <a:pt x="26604" y="13100"/>
                  </a:lnTo>
                  <a:lnTo>
                    <a:pt x="27415" y="12289"/>
                  </a:lnTo>
                  <a:lnTo>
                    <a:pt x="27009" y="13100"/>
                  </a:lnTo>
                  <a:lnTo>
                    <a:pt x="26874" y="13640"/>
                  </a:lnTo>
                  <a:lnTo>
                    <a:pt x="29035" y="10804"/>
                  </a:lnTo>
                  <a:lnTo>
                    <a:pt x="29035" y="11209"/>
                  </a:lnTo>
                  <a:lnTo>
                    <a:pt x="29035" y="12154"/>
                  </a:lnTo>
                  <a:lnTo>
                    <a:pt x="28765" y="13370"/>
                  </a:lnTo>
                  <a:lnTo>
                    <a:pt x="28630" y="13910"/>
                  </a:lnTo>
                  <a:lnTo>
                    <a:pt x="28225" y="14315"/>
                  </a:lnTo>
                  <a:lnTo>
                    <a:pt x="29980" y="14450"/>
                  </a:lnTo>
                  <a:lnTo>
                    <a:pt x="31331" y="13775"/>
                  </a:lnTo>
                  <a:lnTo>
                    <a:pt x="32411" y="13370"/>
                  </a:lnTo>
                  <a:lnTo>
                    <a:pt x="33356" y="13235"/>
                  </a:lnTo>
                  <a:lnTo>
                    <a:pt x="34572" y="13235"/>
                  </a:lnTo>
                  <a:lnTo>
                    <a:pt x="35517" y="13370"/>
                  </a:lnTo>
                  <a:lnTo>
                    <a:pt x="35922" y="13235"/>
                  </a:lnTo>
                  <a:lnTo>
                    <a:pt x="36462" y="12829"/>
                  </a:lnTo>
                  <a:lnTo>
                    <a:pt x="36868" y="12694"/>
                  </a:lnTo>
                  <a:lnTo>
                    <a:pt x="37273" y="12559"/>
                  </a:lnTo>
                  <a:lnTo>
                    <a:pt x="37678" y="12694"/>
                  </a:lnTo>
                  <a:lnTo>
                    <a:pt x="38218" y="12829"/>
                  </a:lnTo>
                  <a:lnTo>
                    <a:pt x="38623" y="12964"/>
                  </a:lnTo>
                  <a:lnTo>
                    <a:pt x="38353" y="12559"/>
                  </a:lnTo>
                  <a:lnTo>
                    <a:pt x="38083" y="12289"/>
                  </a:lnTo>
                  <a:lnTo>
                    <a:pt x="38083" y="12019"/>
                  </a:lnTo>
                  <a:lnTo>
                    <a:pt x="38083" y="11884"/>
                  </a:lnTo>
                  <a:lnTo>
                    <a:pt x="38488" y="11749"/>
                  </a:lnTo>
                  <a:lnTo>
                    <a:pt x="40109" y="11884"/>
                  </a:lnTo>
                  <a:lnTo>
                    <a:pt x="42134" y="12424"/>
                  </a:lnTo>
                  <a:lnTo>
                    <a:pt x="45105" y="13235"/>
                  </a:lnTo>
                  <a:lnTo>
                    <a:pt x="45105" y="13100"/>
                  </a:lnTo>
                  <a:lnTo>
                    <a:pt x="44970" y="13100"/>
                  </a:lnTo>
                  <a:lnTo>
                    <a:pt x="44295" y="12694"/>
                  </a:lnTo>
                  <a:lnTo>
                    <a:pt x="43485" y="12154"/>
                  </a:lnTo>
                  <a:lnTo>
                    <a:pt x="46591" y="13640"/>
                  </a:lnTo>
                  <a:lnTo>
                    <a:pt x="45240" y="12289"/>
                  </a:lnTo>
                  <a:lnTo>
                    <a:pt x="48211" y="13640"/>
                  </a:lnTo>
                  <a:lnTo>
                    <a:pt x="48211" y="13640"/>
                  </a:lnTo>
                  <a:lnTo>
                    <a:pt x="46996" y="12424"/>
                  </a:lnTo>
                  <a:lnTo>
                    <a:pt x="53478" y="14720"/>
                  </a:lnTo>
                  <a:lnTo>
                    <a:pt x="51182" y="13370"/>
                  </a:lnTo>
                  <a:lnTo>
                    <a:pt x="51182" y="13370"/>
                  </a:lnTo>
                  <a:lnTo>
                    <a:pt x="55233" y="15125"/>
                  </a:lnTo>
                  <a:lnTo>
                    <a:pt x="53478" y="13775"/>
                  </a:lnTo>
                  <a:lnTo>
                    <a:pt x="59690" y="15395"/>
                  </a:lnTo>
                  <a:lnTo>
                    <a:pt x="61175" y="15395"/>
                  </a:lnTo>
                  <a:lnTo>
                    <a:pt x="60905" y="15260"/>
                  </a:lnTo>
                  <a:lnTo>
                    <a:pt x="59150" y="14855"/>
                  </a:lnTo>
                  <a:lnTo>
                    <a:pt x="57124" y="14180"/>
                  </a:lnTo>
                  <a:lnTo>
                    <a:pt x="52533" y="12424"/>
                  </a:lnTo>
                  <a:lnTo>
                    <a:pt x="48076" y="10534"/>
                  </a:lnTo>
                  <a:lnTo>
                    <a:pt x="44430" y="8778"/>
                  </a:lnTo>
                  <a:lnTo>
                    <a:pt x="37003" y="4727"/>
                  </a:lnTo>
                  <a:lnTo>
                    <a:pt x="31331" y="1486"/>
                  </a:lnTo>
                  <a:lnTo>
                    <a:pt x="29440" y="406"/>
                  </a:lnTo>
                  <a:lnTo>
                    <a:pt x="28765" y="135"/>
                  </a:lnTo>
                  <a:lnTo>
                    <a:pt x="28495"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9" name="Google Shape;4149;p30"/>
            <p:cNvSpPr/>
            <p:nvPr/>
          </p:nvSpPr>
          <p:spPr>
            <a:xfrm>
              <a:off x="1069850" y="2970575"/>
              <a:ext cx="5167580" cy="496300"/>
            </a:xfrm>
            <a:custGeom>
              <a:avLst/>
              <a:gdLst/>
              <a:ahLst/>
              <a:cxnLst/>
              <a:rect l="l" t="t" r="r" b="b"/>
              <a:pathLst>
                <a:path w="214178" h="19852" extrusionOk="0">
                  <a:moveTo>
                    <a:pt x="66441" y="0"/>
                  </a:moveTo>
                  <a:lnTo>
                    <a:pt x="65091" y="135"/>
                  </a:lnTo>
                  <a:lnTo>
                    <a:pt x="63740" y="811"/>
                  </a:lnTo>
                  <a:lnTo>
                    <a:pt x="62390" y="1486"/>
                  </a:lnTo>
                  <a:lnTo>
                    <a:pt x="61039" y="2026"/>
                  </a:lnTo>
                  <a:lnTo>
                    <a:pt x="60094" y="2296"/>
                  </a:lnTo>
                  <a:lnTo>
                    <a:pt x="58339" y="2431"/>
                  </a:lnTo>
                  <a:lnTo>
                    <a:pt x="53477" y="2836"/>
                  </a:lnTo>
                  <a:lnTo>
                    <a:pt x="44969" y="2836"/>
                  </a:lnTo>
                  <a:lnTo>
                    <a:pt x="42539" y="2701"/>
                  </a:lnTo>
                  <a:lnTo>
                    <a:pt x="40513" y="2566"/>
                  </a:lnTo>
                  <a:lnTo>
                    <a:pt x="39027" y="2701"/>
                  </a:lnTo>
                  <a:lnTo>
                    <a:pt x="37947" y="2701"/>
                  </a:lnTo>
                  <a:lnTo>
                    <a:pt x="37272" y="2836"/>
                  </a:lnTo>
                  <a:lnTo>
                    <a:pt x="36327" y="2971"/>
                  </a:lnTo>
                  <a:lnTo>
                    <a:pt x="35786" y="2971"/>
                  </a:lnTo>
                  <a:lnTo>
                    <a:pt x="35246" y="2701"/>
                  </a:lnTo>
                  <a:lnTo>
                    <a:pt x="34436" y="2566"/>
                  </a:lnTo>
                  <a:lnTo>
                    <a:pt x="33491" y="2566"/>
                  </a:lnTo>
                  <a:lnTo>
                    <a:pt x="32410" y="2701"/>
                  </a:lnTo>
                  <a:lnTo>
                    <a:pt x="31465" y="2971"/>
                  </a:lnTo>
                  <a:lnTo>
                    <a:pt x="29574" y="3647"/>
                  </a:lnTo>
                  <a:lnTo>
                    <a:pt x="28899" y="3917"/>
                  </a:lnTo>
                  <a:lnTo>
                    <a:pt x="28089" y="4052"/>
                  </a:lnTo>
                  <a:lnTo>
                    <a:pt x="26063" y="4322"/>
                  </a:lnTo>
                  <a:lnTo>
                    <a:pt x="23498" y="4727"/>
                  </a:lnTo>
                  <a:lnTo>
                    <a:pt x="22147" y="5132"/>
                  </a:lnTo>
                  <a:lnTo>
                    <a:pt x="20797" y="5672"/>
                  </a:lnTo>
                  <a:lnTo>
                    <a:pt x="20121" y="5807"/>
                  </a:lnTo>
                  <a:lnTo>
                    <a:pt x="19041" y="5942"/>
                  </a:lnTo>
                  <a:lnTo>
                    <a:pt x="16340" y="6212"/>
                  </a:lnTo>
                  <a:lnTo>
                    <a:pt x="13099" y="6347"/>
                  </a:lnTo>
                  <a:lnTo>
                    <a:pt x="9588" y="6347"/>
                  </a:lnTo>
                  <a:lnTo>
                    <a:pt x="6212" y="6212"/>
                  </a:lnTo>
                  <a:lnTo>
                    <a:pt x="3241" y="6077"/>
                  </a:lnTo>
                  <a:lnTo>
                    <a:pt x="1080" y="5807"/>
                  </a:lnTo>
                  <a:lnTo>
                    <a:pt x="0" y="5672"/>
                  </a:lnTo>
                  <a:lnTo>
                    <a:pt x="0" y="5672"/>
                  </a:lnTo>
                  <a:lnTo>
                    <a:pt x="540" y="10804"/>
                  </a:lnTo>
                  <a:lnTo>
                    <a:pt x="85347" y="19852"/>
                  </a:lnTo>
                  <a:lnTo>
                    <a:pt x="214178" y="10804"/>
                  </a:lnTo>
                  <a:lnTo>
                    <a:pt x="214178" y="2701"/>
                  </a:lnTo>
                  <a:lnTo>
                    <a:pt x="210396" y="3512"/>
                  </a:lnTo>
                  <a:lnTo>
                    <a:pt x="206075" y="4052"/>
                  </a:lnTo>
                  <a:lnTo>
                    <a:pt x="189600" y="4052"/>
                  </a:lnTo>
                  <a:lnTo>
                    <a:pt x="187979" y="3917"/>
                  </a:lnTo>
                  <a:lnTo>
                    <a:pt x="186629" y="3917"/>
                  </a:lnTo>
                  <a:lnTo>
                    <a:pt x="185278" y="4052"/>
                  </a:lnTo>
                  <a:lnTo>
                    <a:pt x="184198" y="4052"/>
                  </a:lnTo>
                  <a:lnTo>
                    <a:pt x="176366" y="2701"/>
                  </a:lnTo>
                  <a:lnTo>
                    <a:pt x="157190" y="2296"/>
                  </a:lnTo>
                  <a:lnTo>
                    <a:pt x="155299" y="2431"/>
                  </a:lnTo>
                  <a:lnTo>
                    <a:pt x="153814" y="2431"/>
                  </a:lnTo>
                  <a:lnTo>
                    <a:pt x="152598" y="2701"/>
                  </a:lnTo>
                  <a:lnTo>
                    <a:pt x="151788" y="2836"/>
                  </a:lnTo>
                  <a:lnTo>
                    <a:pt x="150573" y="2971"/>
                  </a:lnTo>
                  <a:lnTo>
                    <a:pt x="148412" y="3376"/>
                  </a:lnTo>
                  <a:lnTo>
                    <a:pt x="144496" y="4187"/>
                  </a:lnTo>
                  <a:lnTo>
                    <a:pt x="142200" y="4727"/>
                  </a:lnTo>
                  <a:lnTo>
                    <a:pt x="140174" y="4862"/>
                  </a:lnTo>
                  <a:lnTo>
                    <a:pt x="138554" y="4862"/>
                  </a:lnTo>
                  <a:lnTo>
                    <a:pt x="137203" y="4727"/>
                  </a:lnTo>
                  <a:lnTo>
                    <a:pt x="136123" y="4457"/>
                  </a:lnTo>
                  <a:lnTo>
                    <a:pt x="135448" y="4322"/>
                  </a:lnTo>
                  <a:lnTo>
                    <a:pt x="134773" y="4052"/>
                  </a:lnTo>
                  <a:lnTo>
                    <a:pt x="125320" y="2701"/>
                  </a:lnTo>
                  <a:lnTo>
                    <a:pt x="116137" y="2701"/>
                  </a:lnTo>
                  <a:lnTo>
                    <a:pt x="111005" y="4592"/>
                  </a:lnTo>
                  <a:lnTo>
                    <a:pt x="108034" y="5672"/>
                  </a:lnTo>
                  <a:lnTo>
                    <a:pt x="101282" y="3782"/>
                  </a:lnTo>
                  <a:lnTo>
                    <a:pt x="89668" y="5672"/>
                  </a:lnTo>
                  <a:lnTo>
                    <a:pt x="83456" y="3512"/>
                  </a:lnTo>
                  <a:lnTo>
                    <a:pt x="72383" y="135"/>
                  </a:lnTo>
                  <a:lnTo>
                    <a:pt x="71303" y="135"/>
                  </a:lnTo>
                  <a:lnTo>
                    <a:pt x="70222" y="271"/>
                  </a:lnTo>
                  <a:lnTo>
                    <a:pt x="69007" y="135"/>
                  </a:lnTo>
                  <a:lnTo>
                    <a:pt x="6779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0" name="Google Shape;4150;p30"/>
            <p:cNvSpPr/>
            <p:nvPr/>
          </p:nvSpPr>
          <p:spPr>
            <a:xfrm>
              <a:off x="2319463" y="2273038"/>
              <a:ext cx="617850" cy="178975"/>
            </a:xfrm>
            <a:custGeom>
              <a:avLst/>
              <a:gdLst/>
              <a:ahLst/>
              <a:cxnLst/>
              <a:rect l="l" t="t" r="r" b="b"/>
              <a:pathLst>
                <a:path w="24714" h="7159" extrusionOk="0">
                  <a:moveTo>
                    <a:pt x="16071" y="1"/>
                  </a:moveTo>
                  <a:lnTo>
                    <a:pt x="15126" y="271"/>
                  </a:lnTo>
                  <a:lnTo>
                    <a:pt x="14180" y="541"/>
                  </a:lnTo>
                  <a:lnTo>
                    <a:pt x="13370" y="946"/>
                  </a:lnTo>
                  <a:lnTo>
                    <a:pt x="12695" y="1486"/>
                  </a:lnTo>
                  <a:lnTo>
                    <a:pt x="12155" y="2027"/>
                  </a:lnTo>
                  <a:lnTo>
                    <a:pt x="11750" y="2702"/>
                  </a:lnTo>
                  <a:lnTo>
                    <a:pt x="11480" y="3512"/>
                  </a:lnTo>
                  <a:lnTo>
                    <a:pt x="10669" y="3107"/>
                  </a:lnTo>
                  <a:lnTo>
                    <a:pt x="9589" y="3107"/>
                  </a:lnTo>
                  <a:lnTo>
                    <a:pt x="8509" y="3242"/>
                  </a:lnTo>
                  <a:lnTo>
                    <a:pt x="7428" y="3647"/>
                  </a:lnTo>
                  <a:lnTo>
                    <a:pt x="6618" y="4187"/>
                  </a:lnTo>
                  <a:lnTo>
                    <a:pt x="6348" y="4592"/>
                  </a:lnTo>
                  <a:lnTo>
                    <a:pt x="6078" y="4997"/>
                  </a:lnTo>
                  <a:lnTo>
                    <a:pt x="5268" y="5132"/>
                  </a:lnTo>
                  <a:lnTo>
                    <a:pt x="4592" y="5403"/>
                  </a:lnTo>
                  <a:lnTo>
                    <a:pt x="3917" y="5673"/>
                  </a:lnTo>
                  <a:lnTo>
                    <a:pt x="3512" y="6078"/>
                  </a:lnTo>
                  <a:lnTo>
                    <a:pt x="2837" y="5943"/>
                  </a:lnTo>
                  <a:lnTo>
                    <a:pt x="1351" y="5943"/>
                  </a:lnTo>
                  <a:lnTo>
                    <a:pt x="676" y="6213"/>
                  </a:lnTo>
                  <a:lnTo>
                    <a:pt x="136" y="6618"/>
                  </a:lnTo>
                  <a:lnTo>
                    <a:pt x="1" y="6753"/>
                  </a:lnTo>
                  <a:lnTo>
                    <a:pt x="1" y="7023"/>
                  </a:lnTo>
                  <a:lnTo>
                    <a:pt x="1" y="7158"/>
                  </a:lnTo>
                  <a:lnTo>
                    <a:pt x="24714" y="7158"/>
                  </a:lnTo>
                  <a:lnTo>
                    <a:pt x="24714" y="4052"/>
                  </a:lnTo>
                  <a:lnTo>
                    <a:pt x="23768" y="3647"/>
                  </a:lnTo>
                  <a:lnTo>
                    <a:pt x="22688" y="3377"/>
                  </a:lnTo>
                  <a:lnTo>
                    <a:pt x="22553" y="2567"/>
                  </a:lnTo>
                  <a:lnTo>
                    <a:pt x="22148" y="2027"/>
                  </a:lnTo>
                  <a:lnTo>
                    <a:pt x="21473" y="1351"/>
                  </a:lnTo>
                  <a:lnTo>
                    <a:pt x="20797" y="946"/>
                  </a:lnTo>
                  <a:lnTo>
                    <a:pt x="19987" y="541"/>
                  </a:lnTo>
                  <a:lnTo>
                    <a:pt x="19177" y="271"/>
                  </a:lnTo>
                  <a:lnTo>
                    <a:pt x="182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1" name="Google Shape;4151;p30"/>
            <p:cNvSpPr/>
            <p:nvPr/>
          </p:nvSpPr>
          <p:spPr>
            <a:xfrm>
              <a:off x="3870438" y="813275"/>
              <a:ext cx="756275" cy="114800"/>
            </a:xfrm>
            <a:custGeom>
              <a:avLst/>
              <a:gdLst/>
              <a:ahLst/>
              <a:cxnLst/>
              <a:rect l="l" t="t" r="r" b="b"/>
              <a:pathLst>
                <a:path w="30251" h="4592" extrusionOk="0">
                  <a:moveTo>
                    <a:pt x="15531" y="0"/>
                  </a:moveTo>
                  <a:lnTo>
                    <a:pt x="14721" y="135"/>
                  </a:lnTo>
                  <a:lnTo>
                    <a:pt x="13910" y="135"/>
                  </a:lnTo>
                  <a:lnTo>
                    <a:pt x="13100" y="406"/>
                  </a:lnTo>
                  <a:lnTo>
                    <a:pt x="12425" y="676"/>
                  </a:lnTo>
                  <a:lnTo>
                    <a:pt x="11750" y="946"/>
                  </a:lnTo>
                  <a:lnTo>
                    <a:pt x="11344" y="1351"/>
                  </a:lnTo>
                  <a:lnTo>
                    <a:pt x="10939" y="1756"/>
                  </a:lnTo>
                  <a:lnTo>
                    <a:pt x="10804" y="2161"/>
                  </a:lnTo>
                  <a:lnTo>
                    <a:pt x="9724" y="2431"/>
                  </a:lnTo>
                  <a:lnTo>
                    <a:pt x="8779" y="2701"/>
                  </a:lnTo>
                  <a:lnTo>
                    <a:pt x="8103" y="3241"/>
                  </a:lnTo>
                  <a:lnTo>
                    <a:pt x="7698" y="3782"/>
                  </a:lnTo>
                  <a:lnTo>
                    <a:pt x="6753" y="3376"/>
                  </a:lnTo>
                  <a:lnTo>
                    <a:pt x="5538" y="3241"/>
                  </a:lnTo>
                  <a:lnTo>
                    <a:pt x="4727" y="3241"/>
                  </a:lnTo>
                  <a:lnTo>
                    <a:pt x="4052" y="3511"/>
                  </a:lnTo>
                  <a:lnTo>
                    <a:pt x="3512" y="3647"/>
                  </a:lnTo>
                  <a:lnTo>
                    <a:pt x="3107" y="4052"/>
                  </a:lnTo>
                  <a:lnTo>
                    <a:pt x="2567" y="3917"/>
                  </a:lnTo>
                  <a:lnTo>
                    <a:pt x="1756" y="3782"/>
                  </a:lnTo>
                  <a:lnTo>
                    <a:pt x="1081" y="3917"/>
                  </a:lnTo>
                  <a:lnTo>
                    <a:pt x="541" y="4052"/>
                  </a:lnTo>
                  <a:lnTo>
                    <a:pt x="136" y="4187"/>
                  </a:lnTo>
                  <a:lnTo>
                    <a:pt x="1" y="4457"/>
                  </a:lnTo>
                  <a:lnTo>
                    <a:pt x="1" y="4592"/>
                  </a:lnTo>
                  <a:lnTo>
                    <a:pt x="30250" y="4592"/>
                  </a:lnTo>
                  <a:lnTo>
                    <a:pt x="30250" y="4457"/>
                  </a:lnTo>
                  <a:lnTo>
                    <a:pt x="30115" y="4187"/>
                  </a:lnTo>
                  <a:lnTo>
                    <a:pt x="29710" y="4052"/>
                  </a:lnTo>
                  <a:lnTo>
                    <a:pt x="29170" y="3917"/>
                  </a:lnTo>
                  <a:lnTo>
                    <a:pt x="28495" y="3782"/>
                  </a:lnTo>
                  <a:lnTo>
                    <a:pt x="27820" y="3782"/>
                  </a:lnTo>
                  <a:lnTo>
                    <a:pt x="27415" y="3917"/>
                  </a:lnTo>
                  <a:lnTo>
                    <a:pt x="27009" y="3647"/>
                  </a:lnTo>
                  <a:lnTo>
                    <a:pt x="26469" y="3376"/>
                  </a:lnTo>
                  <a:lnTo>
                    <a:pt x="25794" y="3241"/>
                  </a:lnTo>
                  <a:lnTo>
                    <a:pt x="24984" y="3241"/>
                  </a:lnTo>
                  <a:lnTo>
                    <a:pt x="24579" y="2701"/>
                  </a:lnTo>
                  <a:lnTo>
                    <a:pt x="23903" y="2296"/>
                  </a:lnTo>
                  <a:lnTo>
                    <a:pt x="23093" y="2026"/>
                  </a:lnTo>
                  <a:lnTo>
                    <a:pt x="21203" y="2026"/>
                  </a:lnTo>
                  <a:lnTo>
                    <a:pt x="20392" y="2296"/>
                  </a:lnTo>
                  <a:lnTo>
                    <a:pt x="20257" y="1756"/>
                  </a:lnTo>
                  <a:lnTo>
                    <a:pt x="19852" y="1351"/>
                  </a:lnTo>
                  <a:lnTo>
                    <a:pt x="19447" y="946"/>
                  </a:lnTo>
                  <a:lnTo>
                    <a:pt x="18772" y="676"/>
                  </a:lnTo>
                  <a:lnTo>
                    <a:pt x="18097" y="406"/>
                  </a:lnTo>
                  <a:lnTo>
                    <a:pt x="17421" y="270"/>
                  </a:lnTo>
                  <a:lnTo>
                    <a:pt x="16476" y="135"/>
                  </a:lnTo>
                  <a:lnTo>
                    <a:pt x="1553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2" name="Google Shape;4152;p30"/>
            <p:cNvSpPr/>
            <p:nvPr/>
          </p:nvSpPr>
          <p:spPr>
            <a:xfrm>
              <a:off x="2672250" y="1235275"/>
              <a:ext cx="928450" cy="175575"/>
            </a:xfrm>
            <a:custGeom>
              <a:avLst/>
              <a:gdLst/>
              <a:ahLst/>
              <a:cxnLst/>
              <a:rect l="l" t="t" r="r" b="b"/>
              <a:pathLst>
                <a:path w="37138" h="7023" extrusionOk="0">
                  <a:moveTo>
                    <a:pt x="13640" y="1"/>
                  </a:moveTo>
                  <a:lnTo>
                    <a:pt x="12290" y="136"/>
                  </a:lnTo>
                  <a:lnTo>
                    <a:pt x="10939" y="271"/>
                  </a:lnTo>
                  <a:lnTo>
                    <a:pt x="9724" y="811"/>
                  </a:lnTo>
                  <a:lnTo>
                    <a:pt x="8643" y="1351"/>
                  </a:lnTo>
                  <a:lnTo>
                    <a:pt x="7833" y="2026"/>
                  </a:lnTo>
                  <a:lnTo>
                    <a:pt x="7158" y="2702"/>
                  </a:lnTo>
                  <a:lnTo>
                    <a:pt x="6753" y="3647"/>
                  </a:lnTo>
                  <a:lnTo>
                    <a:pt x="6618" y="4592"/>
                  </a:lnTo>
                  <a:lnTo>
                    <a:pt x="5267" y="4592"/>
                  </a:lnTo>
                  <a:lnTo>
                    <a:pt x="4322" y="4997"/>
                  </a:lnTo>
                  <a:lnTo>
                    <a:pt x="3512" y="5402"/>
                  </a:lnTo>
                  <a:lnTo>
                    <a:pt x="2837" y="5943"/>
                  </a:lnTo>
                  <a:lnTo>
                    <a:pt x="2566" y="5943"/>
                  </a:lnTo>
                  <a:lnTo>
                    <a:pt x="1621" y="6078"/>
                  </a:lnTo>
                  <a:lnTo>
                    <a:pt x="811" y="6213"/>
                  </a:lnTo>
                  <a:lnTo>
                    <a:pt x="271" y="6618"/>
                  </a:lnTo>
                  <a:lnTo>
                    <a:pt x="1" y="6888"/>
                  </a:lnTo>
                  <a:lnTo>
                    <a:pt x="1" y="7023"/>
                  </a:lnTo>
                  <a:lnTo>
                    <a:pt x="37137" y="7023"/>
                  </a:lnTo>
                  <a:lnTo>
                    <a:pt x="37137" y="6888"/>
                  </a:lnTo>
                  <a:lnTo>
                    <a:pt x="37002" y="6618"/>
                  </a:lnTo>
                  <a:lnTo>
                    <a:pt x="36327" y="6213"/>
                  </a:lnTo>
                  <a:lnTo>
                    <a:pt x="35517" y="5943"/>
                  </a:lnTo>
                  <a:lnTo>
                    <a:pt x="34437" y="5808"/>
                  </a:lnTo>
                  <a:lnTo>
                    <a:pt x="33896" y="5808"/>
                  </a:lnTo>
                  <a:lnTo>
                    <a:pt x="33356" y="5402"/>
                  </a:lnTo>
                  <a:lnTo>
                    <a:pt x="32546" y="5132"/>
                  </a:lnTo>
                  <a:lnTo>
                    <a:pt x="31736" y="4862"/>
                  </a:lnTo>
                  <a:lnTo>
                    <a:pt x="30115" y="4862"/>
                  </a:lnTo>
                  <a:lnTo>
                    <a:pt x="29845" y="4457"/>
                  </a:lnTo>
                  <a:lnTo>
                    <a:pt x="29440" y="4052"/>
                  </a:lnTo>
                  <a:lnTo>
                    <a:pt x="28495" y="3377"/>
                  </a:lnTo>
                  <a:lnTo>
                    <a:pt x="27279" y="2972"/>
                  </a:lnTo>
                  <a:lnTo>
                    <a:pt x="25929" y="2837"/>
                  </a:lnTo>
                  <a:lnTo>
                    <a:pt x="24578" y="2972"/>
                  </a:lnTo>
                  <a:lnTo>
                    <a:pt x="23363" y="3377"/>
                  </a:lnTo>
                  <a:lnTo>
                    <a:pt x="22013" y="3107"/>
                  </a:lnTo>
                  <a:lnTo>
                    <a:pt x="20527" y="2972"/>
                  </a:lnTo>
                  <a:lnTo>
                    <a:pt x="20392" y="2972"/>
                  </a:lnTo>
                  <a:lnTo>
                    <a:pt x="19852" y="2296"/>
                  </a:lnTo>
                  <a:lnTo>
                    <a:pt x="19312" y="1756"/>
                  </a:lnTo>
                  <a:lnTo>
                    <a:pt x="18637" y="1216"/>
                  </a:lnTo>
                  <a:lnTo>
                    <a:pt x="17826" y="811"/>
                  </a:lnTo>
                  <a:lnTo>
                    <a:pt x="16881" y="406"/>
                  </a:lnTo>
                  <a:lnTo>
                    <a:pt x="15936" y="136"/>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3" name="Google Shape;4153;p30"/>
            <p:cNvSpPr/>
            <p:nvPr/>
          </p:nvSpPr>
          <p:spPr>
            <a:xfrm>
              <a:off x="1652675" y="1575513"/>
              <a:ext cx="931800" cy="178950"/>
            </a:xfrm>
            <a:custGeom>
              <a:avLst/>
              <a:gdLst/>
              <a:ahLst/>
              <a:cxnLst/>
              <a:rect l="l" t="t" r="r" b="b"/>
              <a:pathLst>
                <a:path w="37272" h="7158" extrusionOk="0">
                  <a:moveTo>
                    <a:pt x="13775" y="1"/>
                  </a:moveTo>
                  <a:lnTo>
                    <a:pt x="12289" y="136"/>
                  </a:lnTo>
                  <a:lnTo>
                    <a:pt x="10939" y="406"/>
                  </a:lnTo>
                  <a:lnTo>
                    <a:pt x="9858" y="811"/>
                  </a:lnTo>
                  <a:lnTo>
                    <a:pt x="8778" y="1351"/>
                  </a:lnTo>
                  <a:lnTo>
                    <a:pt x="7833" y="2026"/>
                  </a:lnTo>
                  <a:lnTo>
                    <a:pt x="7292" y="2837"/>
                  </a:lnTo>
                  <a:lnTo>
                    <a:pt x="6752" y="3647"/>
                  </a:lnTo>
                  <a:lnTo>
                    <a:pt x="6617" y="4592"/>
                  </a:lnTo>
                  <a:lnTo>
                    <a:pt x="5402" y="4592"/>
                  </a:lnTo>
                  <a:lnTo>
                    <a:pt x="4322" y="4997"/>
                  </a:lnTo>
                  <a:lnTo>
                    <a:pt x="3511" y="5402"/>
                  </a:lnTo>
                  <a:lnTo>
                    <a:pt x="2971" y="5942"/>
                  </a:lnTo>
                  <a:lnTo>
                    <a:pt x="2701" y="5942"/>
                  </a:lnTo>
                  <a:lnTo>
                    <a:pt x="1756" y="6078"/>
                  </a:lnTo>
                  <a:lnTo>
                    <a:pt x="945" y="6213"/>
                  </a:lnTo>
                  <a:lnTo>
                    <a:pt x="270" y="6618"/>
                  </a:lnTo>
                  <a:lnTo>
                    <a:pt x="135" y="6888"/>
                  </a:lnTo>
                  <a:lnTo>
                    <a:pt x="0" y="7158"/>
                  </a:lnTo>
                  <a:lnTo>
                    <a:pt x="37272" y="7158"/>
                  </a:lnTo>
                  <a:lnTo>
                    <a:pt x="37137" y="6888"/>
                  </a:lnTo>
                  <a:lnTo>
                    <a:pt x="37002" y="6618"/>
                  </a:lnTo>
                  <a:lnTo>
                    <a:pt x="36462" y="6213"/>
                  </a:lnTo>
                  <a:lnTo>
                    <a:pt x="35651" y="5942"/>
                  </a:lnTo>
                  <a:lnTo>
                    <a:pt x="34571" y="5807"/>
                  </a:lnTo>
                  <a:lnTo>
                    <a:pt x="34031" y="5807"/>
                  </a:lnTo>
                  <a:lnTo>
                    <a:pt x="33356" y="5402"/>
                  </a:lnTo>
                  <a:lnTo>
                    <a:pt x="32680" y="5132"/>
                  </a:lnTo>
                  <a:lnTo>
                    <a:pt x="31870" y="4862"/>
                  </a:lnTo>
                  <a:lnTo>
                    <a:pt x="30250" y="4862"/>
                  </a:lnTo>
                  <a:lnTo>
                    <a:pt x="29980" y="4457"/>
                  </a:lnTo>
                  <a:lnTo>
                    <a:pt x="29574" y="4052"/>
                  </a:lnTo>
                  <a:lnTo>
                    <a:pt x="28629" y="3377"/>
                  </a:lnTo>
                  <a:lnTo>
                    <a:pt x="27414" y="2972"/>
                  </a:lnTo>
                  <a:lnTo>
                    <a:pt x="26063" y="2837"/>
                  </a:lnTo>
                  <a:lnTo>
                    <a:pt x="24578" y="2972"/>
                  </a:lnTo>
                  <a:lnTo>
                    <a:pt x="23363" y="3377"/>
                  </a:lnTo>
                  <a:lnTo>
                    <a:pt x="22147" y="3107"/>
                  </a:lnTo>
                  <a:lnTo>
                    <a:pt x="20662" y="2972"/>
                  </a:lnTo>
                  <a:lnTo>
                    <a:pt x="20392" y="2972"/>
                  </a:lnTo>
                  <a:lnTo>
                    <a:pt x="19986" y="2431"/>
                  </a:lnTo>
                  <a:lnTo>
                    <a:pt x="19446" y="1756"/>
                  </a:lnTo>
                  <a:lnTo>
                    <a:pt x="18636" y="1216"/>
                  </a:lnTo>
                  <a:lnTo>
                    <a:pt x="17826" y="811"/>
                  </a:lnTo>
                  <a:lnTo>
                    <a:pt x="17016" y="541"/>
                  </a:lnTo>
                  <a:lnTo>
                    <a:pt x="15935" y="271"/>
                  </a:lnTo>
                  <a:lnTo>
                    <a:pt x="14855"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4" name="Google Shape;4154;p30"/>
            <p:cNvSpPr/>
            <p:nvPr/>
          </p:nvSpPr>
          <p:spPr>
            <a:xfrm>
              <a:off x="3816750" y="1873350"/>
              <a:ext cx="702225" cy="111450"/>
            </a:xfrm>
            <a:custGeom>
              <a:avLst/>
              <a:gdLst/>
              <a:ahLst/>
              <a:cxnLst/>
              <a:rect l="l" t="t" r="r" b="b"/>
              <a:pathLst>
                <a:path w="28089" h="4458" extrusionOk="0">
                  <a:moveTo>
                    <a:pt x="9318" y="1"/>
                  </a:moveTo>
                  <a:lnTo>
                    <a:pt x="8238" y="271"/>
                  </a:lnTo>
                  <a:lnTo>
                    <a:pt x="7292" y="541"/>
                  </a:lnTo>
                  <a:lnTo>
                    <a:pt x="6617" y="811"/>
                  </a:lnTo>
                  <a:lnTo>
                    <a:pt x="5942" y="1216"/>
                  </a:lnTo>
                  <a:lnTo>
                    <a:pt x="5402" y="1756"/>
                  </a:lnTo>
                  <a:lnTo>
                    <a:pt x="5132" y="2296"/>
                  </a:lnTo>
                  <a:lnTo>
                    <a:pt x="4997" y="2837"/>
                  </a:lnTo>
                  <a:lnTo>
                    <a:pt x="4862" y="2837"/>
                  </a:lnTo>
                  <a:lnTo>
                    <a:pt x="4051" y="2972"/>
                  </a:lnTo>
                  <a:lnTo>
                    <a:pt x="3241" y="3107"/>
                  </a:lnTo>
                  <a:lnTo>
                    <a:pt x="2566" y="3377"/>
                  </a:lnTo>
                  <a:lnTo>
                    <a:pt x="2161" y="3782"/>
                  </a:lnTo>
                  <a:lnTo>
                    <a:pt x="1215" y="3782"/>
                  </a:lnTo>
                  <a:lnTo>
                    <a:pt x="675" y="3917"/>
                  </a:lnTo>
                  <a:lnTo>
                    <a:pt x="135" y="4187"/>
                  </a:lnTo>
                  <a:lnTo>
                    <a:pt x="0" y="4457"/>
                  </a:lnTo>
                  <a:lnTo>
                    <a:pt x="28089" y="4457"/>
                  </a:lnTo>
                  <a:lnTo>
                    <a:pt x="27954" y="4187"/>
                  </a:lnTo>
                  <a:lnTo>
                    <a:pt x="27549" y="3917"/>
                  </a:lnTo>
                  <a:lnTo>
                    <a:pt x="26874" y="3647"/>
                  </a:lnTo>
                  <a:lnTo>
                    <a:pt x="25658" y="3647"/>
                  </a:lnTo>
                  <a:lnTo>
                    <a:pt x="25253" y="3377"/>
                  </a:lnTo>
                  <a:lnTo>
                    <a:pt x="24713" y="3242"/>
                  </a:lnTo>
                  <a:lnTo>
                    <a:pt x="24038" y="3107"/>
                  </a:lnTo>
                  <a:lnTo>
                    <a:pt x="23227" y="2972"/>
                  </a:lnTo>
                  <a:lnTo>
                    <a:pt x="22822" y="3107"/>
                  </a:lnTo>
                  <a:lnTo>
                    <a:pt x="22282" y="2566"/>
                  </a:lnTo>
                  <a:lnTo>
                    <a:pt x="21607" y="2161"/>
                  </a:lnTo>
                  <a:lnTo>
                    <a:pt x="20662" y="1891"/>
                  </a:lnTo>
                  <a:lnTo>
                    <a:pt x="19581" y="1756"/>
                  </a:lnTo>
                  <a:lnTo>
                    <a:pt x="18636" y="1891"/>
                  </a:lnTo>
                  <a:lnTo>
                    <a:pt x="17691" y="2161"/>
                  </a:lnTo>
                  <a:lnTo>
                    <a:pt x="16610" y="2026"/>
                  </a:lnTo>
                  <a:lnTo>
                    <a:pt x="15530" y="1891"/>
                  </a:lnTo>
                  <a:lnTo>
                    <a:pt x="15395" y="1891"/>
                  </a:lnTo>
                  <a:lnTo>
                    <a:pt x="15125" y="1486"/>
                  </a:lnTo>
                  <a:lnTo>
                    <a:pt x="14585" y="1081"/>
                  </a:lnTo>
                  <a:lnTo>
                    <a:pt x="13504" y="541"/>
                  </a:lnTo>
                  <a:lnTo>
                    <a:pt x="12019" y="136"/>
                  </a:lnTo>
                  <a:lnTo>
                    <a:pt x="10398"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5" name="Google Shape;4155;p30"/>
            <p:cNvSpPr/>
            <p:nvPr/>
          </p:nvSpPr>
          <p:spPr>
            <a:xfrm>
              <a:off x="1811350" y="2312250"/>
              <a:ext cx="688750" cy="135050"/>
            </a:xfrm>
            <a:custGeom>
              <a:avLst/>
              <a:gdLst/>
              <a:ahLst/>
              <a:cxnLst/>
              <a:rect l="l" t="t" r="r" b="b"/>
              <a:pathLst>
                <a:path w="27550" h="5402" extrusionOk="0">
                  <a:moveTo>
                    <a:pt x="16476" y="0"/>
                  </a:moveTo>
                  <a:lnTo>
                    <a:pt x="15801" y="135"/>
                  </a:lnTo>
                  <a:lnTo>
                    <a:pt x="14991" y="405"/>
                  </a:lnTo>
                  <a:lnTo>
                    <a:pt x="14315" y="675"/>
                  </a:lnTo>
                  <a:lnTo>
                    <a:pt x="13775" y="945"/>
                  </a:lnTo>
                  <a:lnTo>
                    <a:pt x="13235" y="1351"/>
                  </a:lnTo>
                  <a:lnTo>
                    <a:pt x="12695" y="1756"/>
                  </a:lnTo>
                  <a:lnTo>
                    <a:pt x="12425" y="2296"/>
                  </a:lnTo>
                  <a:lnTo>
                    <a:pt x="12290" y="2296"/>
                  </a:lnTo>
                  <a:lnTo>
                    <a:pt x="11209" y="2431"/>
                  </a:lnTo>
                  <a:lnTo>
                    <a:pt x="10264" y="2566"/>
                  </a:lnTo>
                  <a:lnTo>
                    <a:pt x="9319" y="2296"/>
                  </a:lnTo>
                  <a:lnTo>
                    <a:pt x="8238" y="2161"/>
                  </a:lnTo>
                  <a:lnTo>
                    <a:pt x="7293" y="2296"/>
                  </a:lnTo>
                  <a:lnTo>
                    <a:pt x="6348" y="2566"/>
                  </a:lnTo>
                  <a:lnTo>
                    <a:pt x="5673" y="3106"/>
                  </a:lnTo>
                  <a:lnTo>
                    <a:pt x="5132" y="3646"/>
                  </a:lnTo>
                  <a:lnTo>
                    <a:pt x="4727" y="3646"/>
                  </a:lnTo>
                  <a:lnTo>
                    <a:pt x="4052" y="3781"/>
                  </a:lnTo>
                  <a:lnTo>
                    <a:pt x="3377" y="3916"/>
                  </a:lnTo>
                  <a:lnTo>
                    <a:pt x="2837" y="4186"/>
                  </a:lnTo>
                  <a:lnTo>
                    <a:pt x="2432" y="4457"/>
                  </a:lnTo>
                  <a:lnTo>
                    <a:pt x="1216" y="4457"/>
                  </a:lnTo>
                  <a:lnTo>
                    <a:pt x="541" y="4727"/>
                  </a:lnTo>
                  <a:lnTo>
                    <a:pt x="136" y="4997"/>
                  </a:lnTo>
                  <a:lnTo>
                    <a:pt x="1" y="5402"/>
                  </a:lnTo>
                  <a:lnTo>
                    <a:pt x="27550" y="5402"/>
                  </a:lnTo>
                  <a:lnTo>
                    <a:pt x="27279" y="4997"/>
                  </a:lnTo>
                  <a:lnTo>
                    <a:pt x="26874" y="4727"/>
                  </a:lnTo>
                  <a:lnTo>
                    <a:pt x="26334" y="4592"/>
                  </a:lnTo>
                  <a:lnTo>
                    <a:pt x="25524" y="4457"/>
                  </a:lnTo>
                  <a:lnTo>
                    <a:pt x="25389" y="4457"/>
                  </a:lnTo>
                  <a:lnTo>
                    <a:pt x="24984" y="4051"/>
                  </a:lnTo>
                  <a:lnTo>
                    <a:pt x="24308" y="3781"/>
                  </a:lnTo>
                  <a:lnTo>
                    <a:pt x="23633" y="3511"/>
                  </a:lnTo>
                  <a:lnTo>
                    <a:pt x="22553" y="3511"/>
                  </a:lnTo>
                  <a:lnTo>
                    <a:pt x="22553" y="2701"/>
                  </a:lnTo>
                  <a:lnTo>
                    <a:pt x="22148" y="2161"/>
                  </a:lnTo>
                  <a:lnTo>
                    <a:pt x="21743" y="1486"/>
                  </a:lnTo>
                  <a:lnTo>
                    <a:pt x="21067" y="945"/>
                  </a:lnTo>
                  <a:lnTo>
                    <a:pt x="20257" y="540"/>
                  </a:lnTo>
                  <a:lnTo>
                    <a:pt x="19447" y="270"/>
                  </a:lnTo>
                  <a:lnTo>
                    <a:pt x="183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6" name="Google Shape;4156;p30"/>
            <p:cNvSpPr/>
            <p:nvPr/>
          </p:nvSpPr>
          <p:spPr>
            <a:xfrm>
              <a:off x="1811350" y="2312250"/>
              <a:ext cx="688750" cy="135050"/>
            </a:xfrm>
            <a:custGeom>
              <a:avLst/>
              <a:gdLst/>
              <a:ahLst/>
              <a:cxnLst/>
              <a:rect l="l" t="t" r="r" b="b"/>
              <a:pathLst>
                <a:path w="27550" h="5402" fill="none" extrusionOk="0">
                  <a:moveTo>
                    <a:pt x="17421" y="0"/>
                  </a:moveTo>
                  <a:lnTo>
                    <a:pt x="17421" y="0"/>
                  </a:lnTo>
                  <a:lnTo>
                    <a:pt x="16476" y="0"/>
                  </a:lnTo>
                  <a:lnTo>
                    <a:pt x="15801" y="135"/>
                  </a:lnTo>
                  <a:lnTo>
                    <a:pt x="14991" y="405"/>
                  </a:lnTo>
                  <a:lnTo>
                    <a:pt x="14315" y="675"/>
                  </a:lnTo>
                  <a:lnTo>
                    <a:pt x="13775" y="945"/>
                  </a:lnTo>
                  <a:lnTo>
                    <a:pt x="13235" y="1351"/>
                  </a:lnTo>
                  <a:lnTo>
                    <a:pt x="12695" y="1756"/>
                  </a:lnTo>
                  <a:lnTo>
                    <a:pt x="12425" y="2296"/>
                  </a:lnTo>
                  <a:lnTo>
                    <a:pt x="12290" y="2296"/>
                  </a:lnTo>
                  <a:lnTo>
                    <a:pt x="12290" y="2296"/>
                  </a:lnTo>
                  <a:lnTo>
                    <a:pt x="11209" y="2431"/>
                  </a:lnTo>
                  <a:lnTo>
                    <a:pt x="10264" y="2566"/>
                  </a:lnTo>
                  <a:lnTo>
                    <a:pt x="10264" y="2566"/>
                  </a:lnTo>
                  <a:lnTo>
                    <a:pt x="9319" y="2296"/>
                  </a:lnTo>
                  <a:lnTo>
                    <a:pt x="8238" y="2161"/>
                  </a:lnTo>
                  <a:lnTo>
                    <a:pt x="8238" y="2161"/>
                  </a:lnTo>
                  <a:lnTo>
                    <a:pt x="7293" y="2296"/>
                  </a:lnTo>
                  <a:lnTo>
                    <a:pt x="6348" y="2566"/>
                  </a:lnTo>
                  <a:lnTo>
                    <a:pt x="5673" y="3106"/>
                  </a:lnTo>
                  <a:lnTo>
                    <a:pt x="5132" y="3646"/>
                  </a:lnTo>
                  <a:lnTo>
                    <a:pt x="5132" y="3646"/>
                  </a:lnTo>
                  <a:lnTo>
                    <a:pt x="4727" y="3646"/>
                  </a:lnTo>
                  <a:lnTo>
                    <a:pt x="4727" y="3646"/>
                  </a:lnTo>
                  <a:lnTo>
                    <a:pt x="4052" y="3781"/>
                  </a:lnTo>
                  <a:lnTo>
                    <a:pt x="3377" y="3916"/>
                  </a:lnTo>
                  <a:lnTo>
                    <a:pt x="2837" y="4186"/>
                  </a:lnTo>
                  <a:lnTo>
                    <a:pt x="2432" y="4457"/>
                  </a:lnTo>
                  <a:lnTo>
                    <a:pt x="2432" y="4457"/>
                  </a:lnTo>
                  <a:lnTo>
                    <a:pt x="1891" y="4457"/>
                  </a:lnTo>
                  <a:lnTo>
                    <a:pt x="1891" y="4457"/>
                  </a:lnTo>
                  <a:lnTo>
                    <a:pt x="1216" y="4457"/>
                  </a:lnTo>
                  <a:lnTo>
                    <a:pt x="541" y="4727"/>
                  </a:lnTo>
                  <a:lnTo>
                    <a:pt x="136" y="4997"/>
                  </a:lnTo>
                  <a:lnTo>
                    <a:pt x="1" y="5402"/>
                  </a:lnTo>
                  <a:lnTo>
                    <a:pt x="27550" y="5402"/>
                  </a:lnTo>
                  <a:lnTo>
                    <a:pt x="27550" y="5402"/>
                  </a:lnTo>
                  <a:lnTo>
                    <a:pt x="27279" y="4997"/>
                  </a:lnTo>
                  <a:lnTo>
                    <a:pt x="26874" y="4727"/>
                  </a:lnTo>
                  <a:lnTo>
                    <a:pt x="26334" y="4592"/>
                  </a:lnTo>
                  <a:lnTo>
                    <a:pt x="25524" y="4457"/>
                  </a:lnTo>
                  <a:lnTo>
                    <a:pt x="25524" y="4457"/>
                  </a:lnTo>
                  <a:lnTo>
                    <a:pt x="25389" y="4457"/>
                  </a:lnTo>
                  <a:lnTo>
                    <a:pt x="25389" y="4457"/>
                  </a:lnTo>
                  <a:lnTo>
                    <a:pt x="24984" y="4051"/>
                  </a:lnTo>
                  <a:lnTo>
                    <a:pt x="24308" y="3781"/>
                  </a:lnTo>
                  <a:lnTo>
                    <a:pt x="23633" y="3511"/>
                  </a:lnTo>
                  <a:lnTo>
                    <a:pt x="22823" y="3511"/>
                  </a:lnTo>
                  <a:lnTo>
                    <a:pt x="22823" y="3511"/>
                  </a:lnTo>
                  <a:lnTo>
                    <a:pt x="22553" y="3511"/>
                  </a:lnTo>
                  <a:lnTo>
                    <a:pt x="22553" y="3511"/>
                  </a:lnTo>
                  <a:lnTo>
                    <a:pt x="22553" y="3511"/>
                  </a:lnTo>
                  <a:lnTo>
                    <a:pt x="22553" y="2701"/>
                  </a:lnTo>
                  <a:lnTo>
                    <a:pt x="22148" y="2161"/>
                  </a:lnTo>
                  <a:lnTo>
                    <a:pt x="21743" y="1486"/>
                  </a:lnTo>
                  <a:lnTo>
                    <a:pt x="21067" y="945"/>
                  </a:lnTo>
                  <a:lnTo>
                    <a:pt x="20257" y="540"/>
                  </a:lnTo>
                  <a:lnTo>
                    <a:pt x="19447" y="270"/>
                  </a:lnTo>
                  <a:lnTo>
                    <a:pt x="18367" y="0"/>
                  </a:lnTo>
                  <a:lnTo>
                    <a:pt x="17421"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7" name="Google Shape;4157;p30"/>
            <p:cNvSpPr/>
            <p:nvPr/>
          </p:nvSpPr>
          <p:spPr>
            <a:xfrm>
              <a:off x="2570975" y="3142750"/>
              <a:ext cx="3950025" cy="854175"/>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8" name="Google Shape;4158;p30"/>
            <p:cNvSpPr/>
            <p:nvPr/>
          </p:nvSpPr>
          <p:spPr>
            <a:xfrm>
              <a:off x="1066450" y="4010400"/>
              <a:ext cx="5454792" cy="1141125"/>
            </a:xfrm>
            <a:custGeom>
              <a:avLst/>
              <a:gdLst/>
              <a:ahLst/>
              <a:cxnLst/>
              <a:rect l="l" t="t" r="r" b="b"/>
              <a:pathLst>
                <a:path w="251315" h="45645" extrusionOk="0">
                  <a:moveTo>
                    <a:pt x="0" y="0"/>
                  </a:moveTo>
                  <a:lnTo>
                    <a:pt x="0" y="45645"/>
                  </a:lnTo>
                  <a:lnTo>
                    <a:pt x="251314" y="45645"/>
                  </a:lnTo>
                  <a:lnTo>
                    <a:pt x="25131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9" name="Google Shape;4159;p30"/>
            <p:cNvSpPr/>
            <p:nvPr/>
          </p:nvSpPr>
          <p:spPr>
            <a:xfrm>
              <a:off x="1774225" y="4081300"/>
              <a:ext cx="2862925" cy="47275"/>
            </a:xfrm>
            <a:custGeom>
              <a:avLst/>
              <a:gdLst/>
              <a:ahLst/>
              <a:cxnLst/>
              <a:rect l="l" t="t" r="r" b="b"/>
              <a:pathLst>
                <a:path w="114517" h="1891" extrusionOk="0">
                  <a:moveTo>
                    <a:pt x="34976" y="0"/>
                  </a:moveTo>
                  <a:lnTo>
                    <a:pt x="16881" y="270"/>
                  </a:lnTo>
                  <a:lnTo>
                    <a:pt x="4592" y="540"/>
                  </a:lnTo>
                  <a:lnTo>
                    <a:pt x="1216" y="676"/>
                  </a:lnTo>
                  <a:lnTo>
                    <a:pt x="405" y="811"/>
                  </a:lnTo>
                  <a:lnTo>
                    <a:pt x="0" y="946"/>
                  </a:lnTo>
                  <a:lnTo>
                    <a:pt x="405" y="946"/>
                  </a:lnTo>
                  <a:lnTo>
                    <a:pt x="1216" y="1081"/>
                  </a:lnTo>
                  <a:lnTo>
                    <a:pt x="4592" y="1216"/>
                  </a:lnTo>
                  <a:lnTo>
                    <a:pt x="16881" y="1621"/>
                  </a:lnTo>
                  <a:lnTo>
                    <a:pt x="34976" y="1756"/>
                  </a:lnTo>
                  <a:lnTo>
                    <a:pt x="57258" y="1891"/>
                  </a:lnTo>
                  <a:lnTo>
                    <a:pt x="60905" y="1891"/>
                  </a:lnTo>
                  <a:lnTo>
                    <a:pt x="61985" y="1756"/>
                  </a:lnTo>
                  <a:lnTo>
                    <a:pt x="91829" y="1081"/>
                  </a:lnTo>
                  <a:lnTo>
                    <a:pt x="110870" y="946"/>
                  </a:lnTo>
                  <a:lnTo>
                    <a:pt x="114516" y="946"/>
                  </a:lnTo>
                  <a:lnTo>
                    <a:pt x="114246" y="811"/>
                  </a:lnTo>
                  <a:lnTo>
                    <a:pt x="113436" y="676"/>
                  </a:lnTo>
                  <a:lnTo>
                    <a:pt x="110060" y="540"/>
                  </a:lnTo>
                  <a:lnTo>
                    <a:pt x="97771" y="270"/>
                  </a:lnTo>
                  <a:lnTo>
                    <a:pt x="7954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0" name="Google Shape;4160;p30"/>
            <p:cNvSpPr/>
            <p:nvPr/>
          </p:nvSpPr>
          <p:spPr>
            <a:xfrm>
              <a:off x="1196925" y="4658600"/>
              <a:ext cx="2862925" cy="54050"/>
            </a:xfrm>
            <a:custGeom>
              <a:avLst/>
              <a:gdLst/>
              <a:ahLst/>
              <a:cxnLst/>
              <a:rect l="l" t="t" r="r" b="b"/>
              <a:pathLst>
                <a:path w="114517" h="2162" extrusionOk="0">
                  <a:moveTo>
                    <a:pt x="108574" y="1"/>
                  </a:moveTo>
                  <a:lnTo>
                    <a:pt x="87913" y="271"/>
                  </a:lnTo>
                  <a:lnTo>
                    <a:pt x="57258" y="676"/>
                  </a:lnTo>
                  <a:lnTo>
                    <a:pt x="16745" y="1486"/>
                  </a:lnTo>
                  <a:lnTo>
                    <a:pt x="4456" y="1756"/>
                  </a:lnTo>
                  <a:lnTo>
                    <a:pt x="1215" y="1891"/>
                  </a:lnTo>
                  <a:lnTo>
                    <a:pt x="0" y="2026"/>
                  </a:lnTo>
                  <a:lnTo>
                    <a:pt x="1486" y="2161"/>
                  </a:lnTo>
                  <a:lnTo>
                    <a:pt x="5942" y="2161"/>
                  </a:lnTo>
                  <a:lnTo>
                    <a:pt x="26603" y="2026"/>
                  </a:lnTo>
                  <a:lnTo>
                    <a:pt x="57258" y="1621"/>
                  </a:lnTo>
                  <a:lnTo>
                    <a:pt x="97771" y="811"/>
                  </a:lnTo>
                  <a:lnTo>
                    <a:pt x="109925" y="406"/>
                  </a:lnTo>
                  <a:lnTo>
                    <a:pt x="113301" y="271"/>
                  </a:lnTo>
                  <a:lnTo>
                    <a:pt x="114516" y="136"/>
                  </a:lnTo>
                  <a:lnTo>
                    <a:pt x="112896" y="136"/>
                  </a:lnTo>
                  <a:lnTo>
                    <a:pt x="108574"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1" name="Google Shape;4161;p30"/>
            <p:cNvSpPr/>
            <p:nvPr/>
          </p:nvSpPr>
          <p:spPr>
            <a:xfrm>
              <a:off x="2236750" y="4158950"/>
              <a:ext cx="2542200" cy="23650"/>
            </a:xfrm>
            <a:custGeom>
              <a:avLst/>
              <a:gdLst/>
              <a:ahLst/>
              <a:cxnLst/>
              <a:rect l="l" t="t" r="r" b="b"/>
              <a:pathLst>
                <a:path w="101688" h="946" extrusionOk="0">
                  <a:moveTo>
                    <a:pt x="31870" y="0"/>
                  </a:moveTo>
                  <a:lnTo>
                    <a:pt x="13775" y="405"/>
                  </a:lnTo>
                  <a:lnTo>
                    <a:pt x="0" y="676"/>
                  </a:lnTo>
                  <a:lnTo>
                    <a:pt x="18906" y="811"/>
                  </a:lnTo>
                  <a:lnTo>
                    <a:pt x="49156" y="946"/>
                  </a:lnTo>
                  <a:lnTo>
                    <a:pt x="86292" y="811"/>
                  </a:lnTo>
                  <a:lnTo>
                    <a:pt x="97636" y="676"/>
                  </a:lnTo>
                  <a:lnTo>
                    <a:pt x="100607" y="540"/>
                  </a:lnTo>
                  <a:lnTo>
                    <a:pt x="101687" y="540"/>
                  </a:lnTo>
                  <a:lnTo>
                    <a:pt x="100607" y="405"/>
                  </a:lnTo>
                  <a:lnTo>
                    <a:pt x="97636" y="270"/>
                  </a:lnTo>
                  <a:lnTo>
                    <a:pt x="86292" y="135"/>
                  </a:lnTo>
                  <a:lnTo>
                    <a:pt x="49156"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2" name="Google Shape;4162;p30"/>
            <p:cNvSpPr/>
            <p:nvPr/>
          </p:nvSpPr>
          <p:spPr>
            <a:xfrm>
              <a:off x="1939650" y="4449275"/>
              <a:ext cx="2626600" cy="23675"/>
            </a:xfrm>
            <a:custGeom>
              <a:avLst/>
              <a:gdLst/>
              <a:ahLst/>
              <a:cxnLst/>
              <a:rect l="l" t="t" r="r" b="b"/>
              <a:pathLst>
                <a:path w="105064" h="947" extrusionOk="0">
                  <a:moveTo>
                    <a:pt x="50641" y="1"/>
                  </a:moveTo>
                  <a:lnTo>
                    <a:pt x="29440" y="406"/>
                  </a:lnTo>
                  <a:lnTo>
                    <a:pt x="13640" y="406"/>
                  </a:lnTo>
                  <a:lnTo>
                    <a:pt x="15935" y="271"/>
                  </a:lnTo>
                  <a:lnTo>
                    <a:pt x="22418" y="136"/>
                  </a:lnTo>
                  <a:lnTo>
                    <a:pt x="22418" y="136"/>
                  </a:lnTo>
                  <a:lnTo>
                    <a:pt x="6077" y="271"/>
                  </a:lnTo>
                  <a:lnTo>
                    <a:pt x="1621" y="406"/>
                  </a:lnTo>
                  <a:lnTo>
                    <a:pt x="0" y="541"/>
                  </a:lnTo>
                  <a:lnTo>
                    <a:pt x="1081" y="541"/>
                  </a:lnTo>
                  <a:lnTo>
                    <a:pt x="4052" y="676"/>
                  </a:lnTo>
                  <a:lnTo>
                    <a:pt x="15395" y="811"/>
                  </a:lnTo>
                  <a:lnTo>
                    <a:pt x="52532" y="946"/>
                  </a:lnTo>
                  <a:lnTo>
                    <a:pt x="89669" y="811"/>
                  </a:lnTo>
                  <a:lnTo>
                    <a:pt x="100877" y="676"/>
                  </a:lnTo>
                  <a:lnTo>
                    <a:pt x="103983" y="541"/>
                  </a:lnTo>
                  <a:lnTo>
                    <a:pt x="105064" y="541"/>
                  </a:lnTo>
                  <a:lnTo>
                    <a:pt x="103983" y="406"/>
                  </a:lnTo>
                  <a:lnTo>
                    <a:pt x="100877" y="271"/>
                  </a:lnTo>
                  <a:lnTo>
                    <a:pt x="89669"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3" name="Google Shape;4163;p30"/>
            <p:cNvSpPr/>
            <p:nvPr/>
          </p:nvSpPr>
          <p:spPr>
            <a:xfrm>
              <a:off x="3651325" y="4368250"/>
              <a:ext cx="2626600" cy="23675"/>
            </a:xfrm>
            <a:custGeom>
              <a:avLst/>
              <a:gdLst/>
              <a:ahLst/>
              <a:cxnLst/>
              <a:rect l="l" t="t" r="r" b="b"/>
              <a:pathLst>
                <a:path w="105064" h="947" extrusionOk="0">
                  <a:moveTo>
                    <a:pt x="52532" y="1"/>
                  </a:moveTo>
                  <a:lnTo>
                    <a:pt x="15395" y="136"/>
                  </a:lnTo>
                  <a:lnTo>
                    <a:pt x="4051" y="271"/>
                  </a:lnTo>
                  <a:lnTo>
                    <a:pt x="1080" y="406"/>
                  </a:lnTo>
                  <a:lnTo>
                    <a:pt x="0" y="541"/>
                  </a:lnTo>
                  <a:lnTo>
                    <a:pt x="1080" y="541"/>
                  </a:lnTo>
                  <a:lnTo>
                    <a:pt x="4051" y="676"/>
                  </a:lnTo>
                  <a:lnTo>
                    <a:pt x="15395" y="811"/>
                  </a:lnTo>
                  <a:lnTo>
                    <a:pt x="52532" y="946"/>
                  </a:lnTo>
                  <a:lnTo>
                    <a:pt x="89668" y="811"/>
                  </a:lnTo>
                  <a:lnTo>
                    <a:pt x="100877" y="676"/>
                  </a:lnTo>
                  <a:lnTo>
                    <a:pt x="103983" y="541"/>
                  </a:lnTo>
                  <a:lnTo>
                    <a:pt x="105063" y="541"/>
                  </a:lnTo>
                  <a:lnTo>
                    <a:pt x="103983" y="406"/>
                  </a:lnTo>
                  <a:lnTo>
                    <a:pt x="100877" y="271"/>
                  </a:lnTo>
                  <a:lnTo>
                    <a:pt x="89668"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4" name="Google Shape;4164;p30"/>
            <p:cNvSpPr/>
            <p:nvPr/>
          </p:nvSpPr>
          <p:spPr>
            <a:xfrm>
              <a:off x="4751900" y="4067800"/>
              <a:ext cx="1769100" cy="23650"/>
            </a:xfrm>
            <a:custGeom>
              <a:avLst/>
              <a:gdLst/>
              <a:ahLst/>
              <a:cxnLst/>
              <a:rect l="l" t="t" r="r" b="b"/>
              <a:pathLst>
                <a:path w="70764" h="946" extrusionOk="0">
                  <a:moveTo>
                    <a:pt x="52667" y="0"/>
                  </a:moveTo>
                  <a:lnTo>
                    <a:pt x="15396" y="135"/>
                  </a:lnTo>
                  <a:lnTo>
                    <a:pt x="4187" y="270"/>
                  </a:lnTo>
                  <a:lnTo>
                    <a:pt x="1081" y="405"/>
                  </a:lnTo>
                  <a:lnTo>
                    <a:pt x="1" y="540"/>
                  </a:lnTo>
                  <a:lnTo>
                    <a:pt x="1081" y="675"/>
                  </a:lnTo>
                  <a:lnTo>
                    <a:pt x="4187" y="675"/>
                  </a:lnTo>
                  <a:lnTo>
                    <a:pt x="15396" y="810"/>
                  </a:lnTo>
                  <a:lnTo>
                    <a:pt x="52667" y="945"/>
                  </a:lnTo>
                  <a:lnTo>
                    <a:pt x="70763" y="945"/>
                  </a:lnTo>
                  <a:lnTo>
                    <a:pt x="70763" y="135"/>
                  </a:lnTo>
                  <a:lnTo>
                    <a:pt x="526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5" name="Google Shape;4165;p30"/>
            <p:cNvSpPr/>
            <p:nvPr/>
          </p:nvSpPr>
          <p:spPr>
            <a:xfrm>
              <a:off x="2280625" y="4429025"/>
              <a:ext cx="1853500" cy="30425"/>
            </a:xfrm>
            <a:custGeom>
              <a:avLst/>
              <a:gdLst/>
              <a:ahLst/>
              <a:cxnLst/>
              <a:rect l="l" t="t" r="r" b="b"/>
              <a:pathLst>
                <a:path w="74140" h="1217" extrusionOk="0">
                  <a:moveTo>
                    <a:pt x="71708" y="1"/>
                  </a:moveTo>
                  <a:lnTo>
                    <a:pt x="58339" y="136"/>
                  </a:lnTo>
                  <a:lnTo>
                    <a:pt x="37002" y="406"/>
                  </a:lnTo>
                  <a:lnTo>
                    <a:pt x="8779" y="946"/>
                  </a:lnTo>
                  <a:lnTo>
                    <a:pt x="2296" y="1081"/>
                  </a:lnTo>
                  <a:lnTo>
                    <a:pt x="1" y="1216"/>
                  </a:lnTo>
                  <a:lnTo>
                    <a:pt x="15801" y="1216"/>
                  </a:lnTo>
                  <a:lnTo>
                    <a:pt x="37002" y="811"/>
                  </a:lnTo>
                  <a:lnTo>
                    <a:pt x="63201" y="406"/>
                  </a:lnTo>
                  <a:lnTo>
                    <a:pt x="71168" y="136"/>
                  </a:lnTo>
                  <a:lnTo>
                    <a:pt x="74139"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6" name="Google Shape;4166;p30"/>
            <p:cNvSpPr/>
            <p:nvPr/>
          </p:nvSpPr>
          <p:spPr>
            <a:xfrm>
              <a:off x="2780300" y="4250100"/>
              <a:ext cx="2626600" cy="23650"/>
            </a:xfrm>
            <a:custGeom>
              <a:avLst/>
              <a:gdLst/>
              <a:ahLst/>
              <a:cxnLst/>
              <a:rect l="l" t="t" r="r" b="b"/>
              <a:pathLst>
                <a:path w="105064" h="946" extrusionOk="0">
                  <a:moveTo>
                    <a:pt x="52532" y="0"/>
                  </a:moveTo>
                  <a:lnTo>
                    <a:pt x="15395" y="135"/>
                  </a:lnTo>
                  <a:lnTo>
                    <a:pt x="4186" y="271"/>
                  </a:lnTo>
                  <a:lnTo>
                    <a:pt x="1080" y="406"/>
                  </a:lnTo>
                  <a:lnTo>
                    <a:pt x="0" y="541"/>
                  </a:lnTo>
                  <a:lnTo>
                    <a:pt x="1080" y="541"/>
                  </a:lnTo>
                  <a:lnTo>
                    <a:pt x="4186" y="676"/>
                  </a:lnTo>
                  <a:lnTo>
                    <a:pt x="15395" y="811"/>
                  </a:lnTo>
                  <a:lnTo>
                    <a:pt x="52532" y="946"/>
                  </a:lnTo>
                  <a:lnTo>
                    <a:pt x="74408" y="946"/>
                  </a:lnTo>
                  <a:lnTo>
                    <a:pt x="91019" y="676"/>
                  </a:lnTo>
                  <a:lnTo>
                    <a:pt x="102092" y="541"/>
                  </a:lnTo>
                  <a:lnTo>
                    <a:pt x="105063" y="541"/>
                  </a:lnTo>
                  <a:lnTo>
                    <a:pt x="104118" y="406"/>
                  </a:lnTo>
                  <a:lnTo>
                    <a:pt x="101012" y="271"/>
                  </a:lnTo>
                  <a:lnTo>
                    <a:pt x="89803" y="135"/>
                  </a:lnTo>
                  <a:lnTo>
                    <a:pt x="5253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7" name="Google Shape;4167;p30"/>
            <p:cNvSpPr/>
            <p:nvPr/>
          </p:nvSpPr>
          <p:spPr>
            <a:xfrm>
              <a:off x="1929525" y="4250100"/>
              <a:ext cx="698875" cy="23650"/>
            </a:xfrm>
            <a:custGeom>
              <a:avLst/>
              <a:gdLst/>
              <a:ahLst/>
              <a:cxnLst/>
              <a:rect l="l" t="t" r="r" b="b"/>
              <a:pathLst>
                <a:path w="27955" h="946" extrusionOk="0">
                  <a:moveTo>
                    <a:pt x="13910" y="0"/>
                  </a:moveTo>
                  <a:lnTo>
                    <a:pt x="4052" y="135"/>
                  </a:lnTo>
                  <a:lnTo>
                    <a:pt x="1081" y="271"/>
                  </a:lnTo>
                  <a:lnTo>
                    <a:pt x="270" y="406"/>
                  </a:lnTo>
                  <a:lnTo>
                    <a:pt x="0" y="541"/>
                  </a:lnTo>
                  <a:lnTo>
                    <a:pt x="270" y="541"/>
                  </a:lnTo>
                  <a:lnTo>
                    <a:pt x="1081" y="676"/>
                  </a:lnTo>
                  <a:lnTo>
                    <a:pt x="4052" y="811"/>
                  </a:lnTo>
                  <a:lnTo>
                    <a:pt x="13910" y="946"/>
                  </a:lnTo>
                  <a:lnTo>
                    <a:pt x="23903" y="811"/>
                  </a:lnTo>
                  <a:lnTo>
                    <a:pt x="26874" y="676"/>
                  </a:lnTo>
                  <a:lnTo>
                    <a:pt x="27684" y="541"/>
                  </a:lnTo>
                  <a:lnTo>
                    <a:pt x="27954" y="541"/>
                  </a:lnTo>
                  <a:lnTo>
                    <a:pt x="27684" y="406"/>
                  </a:lnTo>
                  <a:lnTo>
                    <a:pt x="26874" y="271"/>
                  </a:lnTo>
                  <a:lnTo>
                    <a:pt x="23903" y="135"/>
                  </a:lnTo>
                  <a:lnTo>
                    <a:pt x="1391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8" name="Google Shape;4168;p30"/>
            <p:cNvSpPr/>
            <p:nvPr/>
          </p:nvSpPr>
          <p:spPr>
            <a:xfrm>
              <a:off x="2540600" y="4324375"/>
              <a:ext cx="202575" cy="23650"/>
            </a:xfrm>
            <a:custGeom>
              <a:avLst/>
              <a:gdLst/>
              <a:ahLst/>
              <a:cxnLst/>
              <a:rect l="l" t="t" r="r" b="b"/>
              <a:pathLst>
                <a:path w="8103" h="946" extrusionOk="0">
                  <a:moveTo>
                    <a:pt x="4051" y="0"/>
                  </a:moveTo>
                  <a:lnTo>
                    <a:pt x="1215" y="135"/>
                  </a:lnTo>
                  <a:lnTo>
                    <a:pt x="270" y="270"/>
                  </a:lnTo>
                  <a:lnTo>
                    <a:pt x="0" y="405"/>
                  </a:lnTo>
                  <a:lnTo>
                    <a:pt x="270" y="676"/>
                  </a:lnTo>
                  <a:lnTo>
                    <a:pt x="1215" y="811"/>
                  </a:lnTo>
                  <a:lnTo>
                    <a:pt x="4051" y="946"/>
                  </a:lnTo>
                  <a:lnTo>
                    <a:pt x="6887" y="811"/>
                  </a:lnTo>
                  <a:lnTo>
                    <a:pt x="7832" y="676"/>
                  </a:lnTo>
                  <a:lnTo>
                    <a:pt x="8103" y="405"/>
                  </a:lnTo>
                  <a:lnTo>
                    <a:pt x="7832" y="270"/>
                  </a:lnTo>
                  <a:lnTo>
                    <a:pt x="6887" y="135"/>
                  </a:lnTo>
                  <a:lnTo>
                    <a:pt x="405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9" name="Google Shape;4169;p30"/>
            <p:cNvSpPr/>
            <p:nvPr/>
          </p:nvSpPr>
          <p:spPr>
            <a:xfrm>
              <a:off x="3553400" y="4746375"/>
              <a:ext cx="74300" cy="16900"/>
            </a:xfrm>
            <a:custGeom>
              <a:avLst/>
              <a:gdLst/>
              <a:ahLst/>
              <a:cxnLst/>
              <a:rect l="l" t="t" r="r" b="b"/>
              <a:pathLst>
                <a:path w="2972" h="676" extrusionOk="0">
                  <a:moveTo>
                    <a:pt x="1486" y="1"/>
                  </a:moveTo>
                  <a:lnTo>
                    <a:pt x="406" y="136"/>
                  </a:lnTo>
                  <a:lnTo>
                    <a:pt x="136" y="271"/>
                  </a:lnTo>
                  <a:lnTo>
                    <a:pt x="1" y="406"/>
                  </a:lnTo>
                  <a:lnTo>
                    <a:pt x="136" y="541"/>
                  </a:lnTo>
                  <a:lnTo>
                    <a:pt x="406" y="541"/>
                  </a:lnTo>
                  <a:lnTo>
                    <a:pt x="1486" y="676"/>
                  </a:lnTo>
                  <a:lnTo>
                    <a:pt x="2567" y="541"/>
                  </a:lnTo>
                  <a:lnTo>
                    <a:pt x="2837" y="541"/>
                  </a:lnTo>
                  <a:lnTo>
                    <a:pt x="2972" y="406"/>
                  </a:lnTo>
                  <a:lnTo>
                    <a:pt x="2837" y="271"/>
                  </a:lnTo>
                  <a:lnTo>
                    <a:pt x="2567" y="136"/>
                  </a:lnTo>
                  <a:lnTo>
                    <a:pt x="1486" y="1"/>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0" name="Google Shape;4170;p30"/>
            <p:cNvSpPr/>
            <p:nvPr/>
          </p:nvSpPr>
          <p:spPr>
            <a:xfrm>
              <a:off x="3553400" y="4746375"/>
              <a:ext cx="74300" cy="16900"/>
            </a:xfrm>
            <a:custGeom>
              <a:avLst/>
              <a:gdLst/>
              <a:ahLst/>
              <a:cxnLst/>
              <a:rect l="l" t="t" r="r" b="b"/>
              <a:pathLst>
                <a:path w="2972" h="676" fill="none" extrusionOk="0">
                  <a:moveTo>
                    <a:pt x="1486" y="1"/>
                  </a:moveTo>
                  <a:lnTo>
                    <a:pt x="1486" y="1"/>
                  </a:lnTo>
                  <a:lnTo>
                    <a:pt x="406" y="136"/>
                  </a:lnTo>
                  <a:lnTo>
                    <a:pt x="136" y="271"/>
                  </a:lnTo>
                  <a:lnTo>
                    <a:pt x="1" y="406"/>
                  </a:lnTo>
                  <a:lnTo>
                    <a:pt x="1" y="406"/>
                  </a:lnTo>
                  <a:lnTo>
                    <a:pt x="136" y="541"/>
                  </a:lnTo>
                  <a:lnTo>
                    <a:pt x="406" y="541"/>
                  </a:lnTo>
                  <a:lnTo>
                    <a:pt x="1486" y="676"/>
                  </a:lnTo>
                  <a:lnTo>
                    <a:pt x="1486" y="676"/>
                  </a:lnTo>
                  <a:lnTo>
                    <a:pt x="2567" y="541"/>
                  </a:lnTo>
                  <a:lnTo>
                    <a:pt x="2837" y="541"/>
                  </a:lnTo>
                  <a:lnTo>
                    <a:pt x="2972" y="406"/>
                  </a:lnTo>
                  <a:lnTo>
                    <a:pt x="2972" y="406"/>
                  </a:lnTo>
                  <a:lnTo>
                    <a:pt x="2837" y="271"/>
                  </a:lnTo>
                  <a:lnTo>
                    <a:pt x="2567" y="136"/>
                  </a:lnTo>
                  <a:lnTo>
                    <a:pt x="1486" y="1"/>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1" name="Google Shape;4171;p30"/>
            <p:cNvSpPr/>
            <p:nvPr/>
          </p:nvSpPr>
          <p:spPr>
            <a:xfrm>
              <a:off x="2378525" y="4331125"/>
              <a:ext cx="91200" cy="10150"/>
            </a:xfrm>
            <a:custGeom>
              <a:avLst/>
              <a:gdLst/>
              <a:ahLst/>
              <a:cxnLst/>
              <a:rect l="l" t="t" r="r" b="b"/>
              <a:pathLst>
                <a:path w="3648" h="406" extrusionOk="0">
                  <a:moveTo>
                    <a:pt x="541" y="0"/>
                  </a:moveTo>
                  <a:lnTo>
                    <a:pt x="136" y="135"/>
                  </a:lnTo>
                  <a:lnTo>
                    <a:pt x="1" y="135"/>
                  </a:lnTo>
                  <a:lnTo>
                    <a:pt x="136" y="271"/>
                  </a:lnTo>
                  <a:lnTo>
                    <a:pt x="541" y="271"/>
                  </a:lnTo>
                  <a:lnTo>
                    <a:pt x="1757" y="406"/>
                  </a:lnTo>
                  <a:lnTo>
                    <a:pt x="3107" y="271"/>
                  </a:lnTo>
                  <a:lnTo>
                    <a:pt x="3512" y="271"/>
                  </a:lnTo>
                  <a:lnTo>
                    <a:pt x="3647" y="135"/>
                  </a:lnTo>
                  <a:lnTo>
                    <a:pt x="3512" y="135"/>
                  </a:lnTo>
                  <a:lnTo>
                    <a:pt x="3107" y="0"/>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2" name="Google Shape;4172;p30"/>
            <p:cNvSpPr/>
            <p:nvPr/>
          </p:nvSpPr>
          <p:spPr>
            <a:xfrm>
              <a:off x="2378525" y="4331125"/>
              <a:ext cx="91200" cy="10150"/>
            </a:xfrm>
            <a:custGeom>
              <a:avLst/>
              <a:gdLst/>
              <a:ahLst/>
              <a:cxnLst/>
              <a:rect l="l" t="t" r="r" b="b"/>
              <a:pathLst>
                <a:path w="3648" h="406" fill="none" extrusionOk="0">
                  <a:moveTo>
                    <a:pt x="1757" y="0"/>
                  </a:moveTo>
                  <a:lnTo>
                    <a:pt x="1757" y="0"/>
                  </a:lnTo>
                  <a:lnTo>
                    <a:pt x="541" y="0"/>
                  </a:lnTo>
                  <a:lnTo>
                    <a:pt x="136" y="135"/>
                  </a:lnTo>
                  <a:lnTo>
                    <a:pt x="1" y="135"/>
                  </a:lnTo>
                  <a:lnTo>
                    <a:pt x="1" y="135"/>
                  </a:lnTo>
                  <a:lnTo>
                    <a:pt x="136" y="271"/>
                  </a:lnTo>
                  <a:lnTo>
                    <a:pt x="541" y="271"/>
                  </a:lnTo>
                  <a:lnTo>
                    <a:pt x="1757" y="406"/>
                  </a:lnTo>
                  <a:lnTo>
                    <a:pt x="1757" y="406"/>
                  </a:lnTo>
                  <a:lnTo>
                    <a:pt x="3107" y="271"/>
                  </a:lnTo>
                  <a:lnTo>
                    <a:pt x="3512" y="271"/>
                  </a:lnTo>
                  <a:lnTo>
                    <a:pt x="3647" y="135"/>
                  </a:lnTo>
                  <a:lnTo>
                    <a:pt x="3647" y="135"/>
                  </a:lnTo>
                  <a:lnTo>
                    <a:pt x="3512" y="135"/>
                  </a:lnTo>
                  <a:lnTo>
                    <a:pt x="3107" y="0"/>
                  </a:lnTo>
                  <a:lnTo>
                    <a:pt x="1757"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3" name="Google Shape;4173;p30"/>
            <p:cNvSpPr/>
            <p:nvPr/>
          </p:nvSpPr>
          <p:spPr>
            <a:xfrm>
              <a:off x="2152350" y="4510050"/>
              <a:ext cx="2626600" cy="70925"/>
            </a:xfrm>
            <a:custGeom>
              <a:avLst/>
              <a:gdLst/>
              <a:ahLst/>
              <a:cxnLst/>
              <a:rect l="l" t="t" r="r" b="b"/>
              <a:pathLst>
                <a:path w="105064" h="2837" extrusionOk="0">
                  <a:moveTo>
                    <a:pt x="101417" y="1"/>
                  </a:moveTo>
                  <a:lnTo>
                    <a:pt x="82376" y="136"/>
                  </a:lnTo>
                  <a:lnTo>
                    <a:pt x="52532" y="811"/>
                  </a:lnTo>
                  <a:lnTo>
                    <a:pt x="32140" y="1486"/>
                  </a:lnTo>
                  <a:lnTo>
                    <a:pt x="15395" y="2026"/>
                  </a:lnTo>
                  <a:lnTo>
                    <a:pt x="4186" y="2431"/>
                  </a:lnTo>
                  <a:lnTo>
                    <a:pt x="1080" y="2566"/>
                  </a:lnTo>
                  <a:lnTo>
                    <a:pt x="0" y="2702"/>
                  </a:lnTo>
                  <a:lnTo>
                    <a:pt x="945" y="2837"/>
                  </a:lnTo>
                  <a:lnTo>
                    <a:pt x="3646" y="2837"/>
                  </a:lnTo>
                  <a:lnTo>
                    <a:pt x="14990" y="2702"/>
                  </a:lnTo>
                  <a:lnTo>
                    <a:pt x="32140" y="2431"/>
                  </a:lnTo>
                  <a:lnTo>
                    <a:pt x="47265" y="202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4" name="Google Shape;4174;p30"/>
            <p:cNvSpPr/>
            <p:nvPr/>
          </p:nvSpPr>
          <p:spPr>
            <a:xfrm>
              <a:off x="2797175" y="4263600"/>
              <a:ext cx="2626600" cy="70925"/>
            </a:xfrm>
            <a:custGeom>
              <a:avLst/>
              <a:gdLst/>
              <a:ahLst/>
              <a:cxnLst/>
              <a:rect l="l" t="t" r="r" b="b"/>
              <a:pathLst>
                <a:path w="105064" h="2837" extrusionOk="0">
                  <a:moveTo>
                    <a:pt x="101417" y="1"/>
                  </a:moveTo>
                  <a:lnTo>
                    <a:pt x="90344" y="136"/>
                  </a:lnTo>
                  <a:lnTo>
                    <a:pt x="73733" y="406"/>
                  </a:lnTo>
                  <a:lnTo>
                    <a:pt x="52532" y="946"/>
                  </a:lnTo>
                  <a:lnTo>
                    <a:pt x="32005" y="1486"/>
                  </a:lnTo>
                  <a:lnTo>
                    <a:pt x="15395" y="2026"/>
                  </a:lnTo>
                  <a:lnTo>
                    <a:pt x="4187" y="2431"/>
                  </a:lnTo>
                  <a:lnTo>
                    <a:pt x="1081" y="2701"/>
                  </a:lnTo>
                  <a:lnTo>
                    <a:pt x="0" y="2836"/>
                  </a:lnTo>
                  <a:lnTo>
                    <a:pt x="3646" y="2836"/>
                  </a:lnTo>
                  <a:lnTo>
                    <a:pt x="22687" y="256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5" name="Google Shape;4175;p30"/>
            <p:cNvSpPr/>
            <p:nvPr/>
          </p:nvSpPr>
          <p:spPr>
            <a:xfrm>
              <a:off x="4944350" y="1208275"/>
              <a:ext cx="104675" cy="20275"/>
            </a:xfrm>
            <a:custGeom>
              <a:avLst/>
              <a:gdLst/>
              <a:ahLst/>
              <a:cxnLst/>
              <a:rect l="l" t="t" r="r" b="b"/>
              <a:pathLst>
                <a:path w="4187" h="811" extrusionOk="0">
                  <a:moveTo>
                    <a:pt x="0" y="0"/>
                  </a:moveTo>
                  <a:lnTo>
                    <a:pt x="0" y="811"/>
                  </a:lnTo>
                  <a:lnTo>
                    <a:pt x="4187" y="811"/>
                  </a:lnTo>
                  <a:lnTo>
                    <a:pt x="4187"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6" name="Google Shape;4176;p30"/>
            <p:cNvSpPr/>
            <p:nvPr/>
          </p:nvSpPr>
          <p:spPr>
            <a:xfrm>
              <a:off x="4056450" y="1228525"/>
              <a:ext cx="1877100" cy="506425"/>
            </a:xfrm>
            <a:custGeom>
              <a:avLst/>
              <a:gdLst/>
              <a:ahLst/>
              <a:cxnLst/>
              <a:rect l="l" t="t" r="r" b="b"/>
              <a:pathLst>
                <a:path w="75084" h="20257" extrusionOk="0">
                  <a:moveTo>
                    <a:pt x="35516" y="1"/>
                  </a:moveTo>
                  <a:lnTo>
                    <a:pt x="34976" y="811"/>
                  </a:lnTo>
                  <a:lnTo>
                    <a:pt x="32950" y="2972"/>
                  </a:lnTo>
                  <a:lnTo>
                    <a:pt x="31600" y="4322"/>
                  </a:lnTo>
                  <a:lnTo>
                    <a:pt x="29845" y="5942"/>
                  </a:lnTo>
                  <a:lnTo>
                    <a:pt x="27954" y="7563"/>
                  </a:lnTo>
                  <a:lnTo>
                    <a:pt x="25793" y="9183"/>
                  </a:lnTo>
                  <a:lnTo>
                    <a:pt x="23227" y="10804"/>
                  </a:lnTo>
                  <a:lnTo>
                    <a:pt x="20527" y="12424"/>
                  </a:lnTo>
                  <a:lnTo>
                    <a:pt x="17691" y="13775"/>
                  </a:lnTo>
                  <a:lnTo>
                    <a:pt x="14585" y="14855"/>
                  </a:lnTo>
                  <a:lnTo>
                    <a:pt x="12829" y="15395"/>
                  </a:lnTo>
                  <a:lnTo>
                    <a:pt x="11209" y="15801"/>
                  </a:lnTo>
                  <a:lnTo>
                    <a:pt x="9453" y="16071"/>
                  </a:lnTo>
                  <a:lnTo>
                    <a:pt x="7698" y="16341"/>
                  </a:lnTo>
                  <a:lnTo>
                    <a:pt x="5807" y="16476"/>
                  </a:lnTo>
                  <a:lnTo>
                    <a:pt x="2026" y="16476"/>
                  </a:lnTo>
                  <a:lnTo>
                    <a:pt x="0" y="16206"/>
                  </a:lnTo>
                  <a:lnTo>
                    <a:pt x="0" y="16206"/>
                  </a:lnTo>
                  <a:lnTo>
                    <a:pt x="810" y="17016"/>
                  </a:lnTo>
                  <a:lnTo>
                    <a:pt x="1756" y="17691"/>
                  </a:lnTo>
                  <a:lnTo>
                    <a:pt x="2836" y="18231"/>
                  </a:lnTo>
                  <a:lnTo>
                    <a:pt x="3916" y="18636"/>
                  </a:lnTo>
                  <a:lnTo>
                    <a:pt x="5132" y="19042"/>
                  </a:lnTo>
                  <a:lnTo>
                    <a:pt x="6482" y="19312"/>
                  </a:lnTo>
                  <a:lnTo>
                    <a:pt x="9318" y="19852"/>
                  </a:lnTo>
                  <a:lnTo>
                    <a:pt x="12154" y="20122"/>
                  </a:lnTo>
                  <a:lnTo>
                    <a:pt x="15125" y="20122"/>
                  </a:lnTo>
                  <a:lnTo>
                    <a:pt x="20662" y="20257"/>
                  </a:lnTo>
                  <a:lnTo>
                    <a:pt x="54557" y="20257"/>
                  </a:lnTo>
                  <a:lnTo>
                    <a:pt x="60094" y="20122"/>
                  </a:lnTo>
                  <a:lnTo>
                    <a:pt x="63065" y="20122"/>
                  </a:lnTo>
                  <a:lnTo>
                    <a:pt x="65901" y="19852"/>
                  </a:lnTo>
                  <a:lnTo>
                    <a:pt x="68737" y="19312"/>
                  </a:lnTo>
                  <a:lnTo>
                    <a:pt x="70087" y="19042"/>
                  </a:lnTo>
                  <a:lnTo>
                    <a:pt x="71303" y="18636"/>
                  </a:lnTo>
                  <a:lnTo>
                    <a:pt x="72383" y="18231"/>
                  </a:lnTo>
                  <a:lnTo>
                    <a:pt x="73463" y="17691"/>
                  </a:lnTo>
                  <a:lnTo>
                    <a:pt x="74409" y="17016"/>
                  </a:lnTo>
                  <a:lnTo>
                    <a:pt x="75084" y="16206"/>
                  </a:lnTo>
                  <a:lnTo>
                    <a:pt x="73193" y="16476"/>
                  </a:lnTo>
                  <a:lnTo>
                    <a:pt x="69412" y="16476"/>
                  </a:lnTo>
                  <a:lnTo>
                    <a:pt x="67521" y="16341"/>
                  </a:lnTo>
                  <a:lnTo>
                    <a:pt x="65766" y="16071"/>
                  </a:lnTo>
                  <a:lnTo>
                    <a:pt x="64010" y="15801"/>
                  </a:lnTo>
                  <a:lnTo>
                    <a:pt x="62390" y="15395"/>
                  </a:lnTo>
                  <a:lnTo>
                    <a:pt x="60634" y="14855"/>
                  </a:lnTo>
                  <a:lnTo>
                    <a:pt x="57528" y="13775"/>
                  </a:lnTo>
                  <a:lnTo>
                    <a:pt x="54692" y="12424"/>
                  </a:lnTo>
                  <a:lnTo>
                    <a:pt x="51991" y="10804"/>
                  </a:lnTo>
                  <a:lnTo>
                    <a:pt x="49426" y="9183"/>
                  </a:lnTo>
                  <a:lnTo>
                    <a:pt x="47265" y="7563"/>
                  </a:lnTo>
                  <a:lnTo>
                    <a:pt x="45374" y="5942"/>
                  </a:lnTo>
                  <a:lnTo>
                    <a:pt x="43619" y="4322"/>
                  </a:lnTo>
                  <a:lnTo>
                    <a:pt x="42268" y="2972"/>
                  </a:lnTo>
                  <a:lnTo>
                    <a:pt x="40243" y="811"/>
                  </a:lnTo>
                  <a:lnTo>
                    <a:pt x="397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7" name="Google Shape;4177;p30"/>
            <p:cNvSpPr/>
            <p:nvPr/>
          </p:nvSpPr>
          <p:spPr>
            <a:xfrm>
              <a:off x="4056450" y="1633650"/>
              <a:ext cx="1877100" cy="121575"/>
            </a:xfrm>
            <a:custGeom>
              <a:avLst/>
              <a:gdLst/>
              <a:ahLst/>
              <a:cxnLst/>
              <a:rect l="l" t="t" r="r" b="b"/>
              <a:pathLst>
                <a:path w="75084" h="4863" extrusionOk="0">
                  <a:moveTo>
                    <a:pt x="0" y="1"/>
                  </a:moveTo>
                  <a:lnTo>
                    <a:pt x="135" y="271"/>
                  </a:lnTo>
                  <a:lnTo>
                    <a:pt x="270" y="811"/>
                  </a:lnTo>
                  <a:lnTo>
                    <a:pt x="945" y="1621"/>
                  </a:lnTo>
                  <a:lnTo>
                    <a:pt x="1351" y="2026"/>
                  </a:lnTo>
                  <a:lnTo>
                    <a:pt x="2026" y="2431"/>
                  </a:lnTo>
                  <a:lnTo>
                    <a:pt x="2836" y="2837"/>
                  </a:lnTo>
                  <a:lnTo>
                    <a:pt x="3916" y="3377"/>
                  </a:lnTo>
                  <a:lnTo>
                    <a:pt x="5132" y="3782"/>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782"/>
                  </a:lnTo>
                  <a:lnTo>
                    <a:pt x="71303" y="3377"/>
                  </a:lnTo>
                  <a:lnTo>
                    <a:pt x="72383" y="2837"/>
                  </a:lnTo>
                  <a:lnTo>
                    <a:pt x="73193" y="2431"/>
                  </a:lnTo>
                  <a:lnTo>
                    <a:pt x="73868" y="2026"/>
                  </a:lnTo>
                  <a:lnTo>
                    <a:pt x="74274" y="1621"/>
                  </a:lnTo>
                  <a:lnTo>
                    <a:pt x="74949" y="811"/>
                  </a:lnTo>
                  <a:lnTo>
                    <a:pt x="75084" y="271"/>
                  </a:lnTo>
                  <a:lnTo>
                    <a:pt x="75084" y="1"/>
                  </a:lnTo>
                  <a:lnTo>
                    <a:pt x="74409" y="811"/>
                  </a:lnTo>
                  <a:lnTo>
                    <a:pt x="73463" y="1486"/>
                  </a:lnTo>
                  <a:lnTo>
                    <a:pt x="72383" y="2026"/>
                  </a:lnTo>
                  <a:lnTo>
                    <a:pt x="71303" y="2431"/>
                  </a:lnTo>
                  <a:lnTo>
                    <a:pt x="70087" y="2837"/>
                  </a:lnTo>
                  <a:lnTo>
                    <a:pt x="68737" y="3107"/>
                  </a:lnTo>
                  <a:lnTo>
                    <a:pt x="65901" y="3647"/>
                  </a:lnTo>
                  <a:lnTo>
                    <a:pt x="63065" y="3917"/>
                  </a:lnTo>
                  <a:lnTo>
                    <a:pt x="60094" y="3917"/>
                  </a:lnTo>
                  <a:lnTo>
                    <a:pt x="54557" y="4052"/>
                  </a:lnTo>
                  <a:lnTo>
                    <a:pt x="20662" y="4052"/>
                  </a:lnTo>
                  <a:lnTo>
                    <a:pt x="15125" y="3917"/>
                  </a:lnTo>
                  <a:lnTo>
                    <a:pt x="12154" y="3917"/>
                  </a:lnTo>
                  <a:lnTo>
                    <a:pt x="9318" y="3647"/>
                  </a:lnTo>
                  <a:lnTo>
                    <a:pt x="6482" y="3107"/>
                  </a:lnTo>
                  <a:lnTo>
                    <a:pt x="5132" y="2837"/>
                  </a:lnTo>
                  <a:lnTo>
                    <a:pt x="3916" y="2431"/>
                  </a:lnTo>
                  <a:lnTo>
                    <a:pt x="2836" y="2026"/>
                  </a:lnTo>
                  <a:lnTo>
                    <a:pt x="1756" y="1486"/>
                  </a:lnTo>
                  <a:lnTo>
                    <a:pt x="810" y="811"/>
                  </a:lnTo>
                  <a:lnTo>
                    <a:pt x="0"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8" name="Google Shape;4178;p30"/>
            <p:cNvSpPr/>
            <p:nvPr/>
          </p:nvSpPr>
          <p:spPr>
            <a:xfrm>
              <a:off x="4056450" y="2373000"/>
              <a:ext cx="1877100" cy="118200"/>
            </a:xfrm>
            <a:custGeom>
              <a:avLst/>
              <a:gdLst/>
              <a:ahLst/>
              <a:cxnLst/>
              <a:rect l="l" t="t" r="r" b="b"/>
              <a:pathLst>
                <a:path w="75084" h="4728" extrusionOk="0">
                  <a:moveTo>
                    <a:pt x="75084" y="1"/>
                  </a:moveTo>
                  <a:lnTo>
                    <a:pt x="74409" y="676"/>
                  </a:lnTo>
                  <a:lnTo>
                    <a:pt x="73463" y="1351"/>
                  </a:lnTo>
                  <a:lnTo>
                    <a:pt x="72383" y="1892"/>
                  </a:lnTo>
                  <a:lnTo>
                    <a:pt x="71303" y="2297"/>
                  </a:lnTo>
                  <a:lnTo>
                    <a:pt x="70087" y="2702"/>
                  </a:lnTo>
                  <a:lnTo>
                    <a:pt x="68737" y="3107"/>
                  </a:lnTo>
                  <a:lnTo>
                    <a:pt x="65901" y="3512"/>
                  </a:lnTo>
                  <a:lnTo>
                    <a:pt x="63065" y="3782"/>
                  </a:lnTo>
                  <a:lnTo>
                    <a:pt x="60094" y="3917"/>
                  </a:lnTo>
                  <a:lnTo>
                    <a:pt x="15125" y="3917"/>
                  </a:lnTo>
                  <a:lnTo>
                    <a:pt x="12154" y="3782"/>
                  </a:lnTo>
                  <a:lnTo>
                    <a:pt x="9318" y="3512"/>
                  </a:lnTo>
                  <a:lnTo>
                    <a:pt x="6482" y="3107"/>
                  </a:lnTo>
                  <a:lnTo>
                    <a:pt x="5132" y="2702"/>
                  </a:lnTo>
                  <a:lnTo>
                    <a:pt x="3916" y="2297"/>
                  </a:lnTo>
                  <a:lnTo>
                    <a:pt x="2836" y="1892"/>
                  </a:lnTo>
                  <a:lnTo>
                    <a:pt x="1756" y="1351"/>
                  </a:lnTo>
                  <a:lnTo>
                    <a:pt x="810" y="676"/>
                  </a:lnTo>
                  <a:lnTo>
                    <a:pt x="0" y="1"/>
                  </a:lnTo>
                  <a:lnTo>
                    <a:pt x="135" y="136"/>
                  </a:lnTo>
                  <a:lnTo>
                    <a:pt x="270" y="676"/>
                  </a:lnTo>
                  <a:lnTo>
                    <a:pt x="945" y="1486"/>
                  </a:lnTo>
                  <a:lnTo>
                    <a:pt x="1351" y="1892"/>
                  </a:lnTo>
                  <a:lnTo>
                    <a:pt x="2026" y="2297"/>
                  </a:lnTo>
                  <a:lnTo>
                    <a:pt x="2836" y="2837"/>
                  </a:lnTo>
                  <a:lnTo>
                    <a:pt x="3916" y="3242"/>
                  </a:lnTo>
                  <a:lnTo>
                    <a:pt x="5132" y="3647"/>
                  </a:lnTo>
                  <a:lnTo>
                    <a:pt x="6482" y="4052"/>
                  </a:lnTo>
                  <a:lnTo>
                    <a:pt x="8238" y="4322"/>
                  </a:lnTo>
                  <a:lnTo>
                    <a:pt x="10263" y="4592"/>
                  </a:lnTo>
                  <a:lnTo>
                    <a:pt x="12559" y="4727"/>
                  </a:lnTo>
                  <a:lnTo>
                    <a:pt x="62660" y="4727"/>
                  </a:lnTo>
                  <a:lnTo>
                    <a:pt x="64956" y="4592"/>
                  </a:lnTo>
                  <a:lnTo>
                    <a:pt x="66981" y="4322"/>
                  </a:lnTo>
                  <a:lnTo>
                    <a:pt x="68602" y="4052"/>
                  </a:lnTo>
                  <a:lnTo>
                    <a:pt x="70087" y="3647"/>
                  </a:lnTo>
                  <a:lnTo>
                    <a:pt x="71303" y="3242"/>
                  </a:lnTo>
                  <a:lnTo>
                    <a:pt x="72383" y="2837"/>
                  </a:lnTo>
                  <a:lnTo>
                    <a:pt x="73193" y="2297"/>
                  </a:lnTo>
                  <a:lnTo>
                    <a:pt x="73868" y="1892"/>
                  </a:lnTo>
                  <a:lnTo>
                    <a:pt x="74274" y="1486"/>
                  </a:lnTo>
                  <a:lnTo>
                    <a:pt x="74949" y="676"/>
                  </a:lnTo>
                  <a:lnTo>
                    <a:pt x="75084" y="136"/>
                  </a:lnTo>
                  <a:lnTo>
                    <a:pt x="75084"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9" name="Google Shape;4179;p30"/>
            <p:cNvSpPr/>
            <p:nvPr/>
          </p:nvSpPr>
          <p:spPr>
            <a:xfrm>
              <a:off x="4056450" y="2268350"/>
              <a:ext cx="1877100" cy="202600"/>
            </a:xfrm>
            <a:custGeom>
              <a:avLst/>
              <a:gdLst/>
              <a:ahLst/>
              <a:cxnLst/>
              <a:rect l="l" t="t" r="r" b="b"/>
              <a:pathLst>
                <a:path w="75084" h="8104" extrusionOk="0">
                  <a:moveTo>
                    <a:pt x="16070" y="1"/>
                  </a:moveTo>
                  <a:lnTo>
                    <a:pt x="14855" y="1081"/>
                  </a:lnTo>
                  <a:lnTo>
                    <a:pt x="13504" y="2161"/>
                  </a:lnTo>
                  <a:lnTo>
                    <a:pt x="11884" y="2972"/>
                  </a:lnTo>
                  <a:lnTo>
                    <a:pt x="9993" y="3647"/>
                  </a:lnTo>
                  <a:lnTo>
                    <a:pt x="7968" y="4052"/>
                  </a:lnTo>
                  <a:lnTo>
                    <a:pt x="5537" y="4322"/>
                  </a:lnTo>
                  <a:lnTo>
                    <a:pt x="2971" y="4457"/>
                  </a:lnTo>
                  <a:lnTo>
                    <a:pt x="0" y="4187"/>
                  </a:lnTo>
                  <a:lnTo>
                    <a:pt x="810" y="4862"/>
                  </a:lnTo>
                  <a:lnTo>
                    <a:pt x="1756" y="5537"/>
                  </a:lnTo>
                  <a:lnTo>
                    <a:pt x="2836" y="6078"/>
                  </a:lnTo>
                  <a:lnTo>
                    <a:pt x="3916" y="6483"/>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483"/>
                  </a:lnTo>
                  <a:lnTo>
                    <a:pt x="72383" y="6078"/>
                  </a:lnTo>
                  <a:lnTo>
                    <a:pt x="73463" y="5537"/>
                  </a:lnTo>
                  <a:lnTo>
                    <a:pt x="74409" y="4862"/>
                  </a:lnTo>
                  <a:lnTo>
                    <a:pt x="75084" y="4187"/>
                  </a:lnTo>
                  <a:lnTo>
                    <a:pt x="72248" y="4457"/>
                  </a:lnTo>
                  <a:lnTo>
                    <a:pt x="69682" y="4322"/>
                  </a:lnTo>
                  <a:lnTo>
                    <a:pt x="67251" y="4052"/>
                  </a:lnTo>
                  <a:lnTo>
                    <a:pt x="65226" y="3647"/>
                  </a:lnTo>
                  <a:lnTo>
                    <a:pt x="63335" y="2972"/>
                  </a:lnTo>
                  <a:lnTo>
                    <a:pt x="61715" y="2161"/>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0" name="Google Shape;4180;p30"/>
            <p:cNvSpPr/>
            <p:nvPr/>
          </p:nvSpPr>
          <p:spPr>
            <a:xfrm>
              <a:off x="4056450" y="3109000"/>
              <a:ext cx="1877100" cy="118175"/>
            </a:xfrm>
            <a:custGeom>
              <a:avLst/>
              <a:gdLst/>
              <a:ahLst/>
              <a:cxnLst/>
              <a:rect l="l" t="t" r="r" b="b"/>
              <a:pathLst>
                <a:path w="75084" h="4727" extrusionOk="0">
                  <a:moveTo>
                    <a:pt x="0" y="0"/>
                  </a:moveTo>
                  <a:lnTo>
                    <a:pt x="135" y="135"/>
                  </a:lnTo>
                  <a:lnTo>
                    <a:pt x="270" y="675"/>
                  </a:lnTo>
                  <a:lnTo>
                    <a:pt x="945" y="1486"/>
                  </a:lnTo>
                  <a:lnTo>
                    <a:pt x="1351" y="1891"/>
                  </a:lnTo>
                  <a:lnTo>
                    <a:pt x="2026" y="2431"/>
                  </a:lnTo>
                  <a:lnTo>
                    <a:pt x="2836" y="2836"/>
                  </a:lnTo>
                  <a:lnTo>
                    <a:pt x="3916" y="3241"/>
                  </a:lnTo>
                  <a:lnTo>
                    <a:pt x="5132" y="3646"/>
                  </a:lnTo>
                  <a:lnTo>
                    <a:pt x="6482" y="4051"/>
                  </a:lnTo>
                  <a:lnTo>
                    <a:pt x="8238" y="4322"/>
                  </a:lnTo>
                  <a:lnTo>
                    <a:pt x="10263" y="4592"/>
                  </a:lnTo>
                  <a:lnTo>
                    <a:pt x="12559" y="4727"/>
                  </a:lnTo>
                  <a:lnTo>
                    <a:pt x="62660" y="4727"/>
                  </a:lnTo>
                  <a:lnTo>
                    <a:pt x="64956" y="4592"/>
                  </a:lnTo>
                  <a:lnTo>
                    <a:pt x="66981" y="4322"/>
                  </a:lnTo>
                  <a:lnTo>
                    <a:pt x="68602" y="4051"/>
                  </a:lnTo>
                  <a:lnTo>
                    <a:pt x="70087" y="3646"/>
                  </a:lnTo>
                  <a:lnTo>
                    <a:pt x="71303" y="3241"/>
                  </a:lnTo>
                  <a:lnTo>
                    <a:pt x="72383" y="2836"/>
                  </a:lnTo>
                  <a:lnTo>
                    <a:pt x="73193" y="2431"/>
                  </a:lnTo>
                  <a:lnTo>
                    <a:pt x="73868" y="1891"/>
                  </a:lnTo>
                  <a:lnTo>
                    <a:pt x="74274" y="1486"/>
                  </a:lnTo>
                  <a:lnTo>
                    <a:pt x="74949" y="675"/>
                  </a:lnTo>
                  <a:lnTo>
                    <a:pt x="75084" y="135"/>
                  </a:lnTo>
                  <a:lnTo>
                    <a:pt x="75084" y="0"/>
                  </a:lnTo>
                  <a:lnTo>
                    <a:pt x="74409" y="675"/>
                  </a:lnTo>
                  <a:lnTo>
                    <a:pt x="73463" y="1351"/>
                  </a:lnTo>
                  <a:lnTo>
                    <a:pt x="72383" y="1891"/>
                  </a:lnTo>
                  <a:lnTo>
                    <a:pt x="71303" y="2431"/>
                  </a:lnTo>
                  <a:lnTo>
                    <a:pt x="70087" y="2701"/>
                  </a:lnTo>
                  <a:lnTo>
                    <a:pt x="68737" y="3106"/>
                  </a:lnTo>
                  <a:lnTo>
                    <a:pt x="65901" y="3511"/>
                  </a:lnTo>
                  <a:lnTo>
                    <a:pt x="63065" y="3781"/>
                  </a:lnTo>
                  <a:lnTo>
                    <a:pt x="60094" y="3916"/>
                  </a:lnTo>
                  <a:lnTo>
                    <a:pt x="15125" y="3916"/>
                  </a:lnTo>
                  <a:lnTo>
                    <a:pt x="12154" y="3781"/>
                  </a:lnTo>
                  <a:lnTo>
                    <a:pt x="9318" y="3511"/>
                  </a:lnTo>
                  <a:lnTo>
                    <a:pt x="6482" y="3106"/>
                  </a:lnTo>
                  <a:lnTo>
                    <a:pt x="5132" y="2701"/>
                  </a:lnTo>
                  <a:lnTo>
                    <a:pt x="3916" y="2431"/>
                  </a:lnTo>
                  <a:lnTo>
                    <a:pt x="2836" y="1891"/>
                  </a:lnTo>
                  <a:lnTo>
                    <a:pt x="1756" y="1351"/>
                  </a:lnTo>
                  <a:lnTo>
                    <a:pt x="810" y="675"/>
                  </a:lnTo>
                  <a:lnTo>
                    <a:pt x="0" y="0"/>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1" name="Google Shape;4181;p30"/>
            <p:cNvSpPr/>
            <p:nvPr/>
          </p:nvSpPr>
          <p:spPr>
            <a:xfrm>
              <a:off x="4056450" y="3004325"/>
              <a:ext cx="1877100" cy="202600"/>
            </a:xfrm>
            <a:custGeom>
              <a:avLst/>
              <a:gdLst/>
              <a:ahLst/>
              <a:cxnLst/>
              <a:rect l="l" t="t" r="r" b="b"/>
              <a:pathLst>
                <a:path w="75084" h="8104" extrusionOk="0">
                  <a:moveTo>
                    <a:pt x="16070" y="1"/>
                  </a:moveTo>
                  <a:lnTo>
                    <a:pt x="14855" y="1081"/>
                  </a:lnTo>
                  <a:lnTo>
                    <a:pt x="13504" y="2162"/>
                  </a:lnTo>
                  <a:lnTo>
                    <a:pt x="11884" y="2972"/>
                  </a:lnTo>
                  <a:lnTo>
                    <a:pt x="9993" y="3647"/>
                  </a:lnTo>
                  <a:lnTo>
                    <a:pt x="7968" y="4187"/>
                  </a:lnTo>
                  <a:lnTo>
                    <a:pt x="5537" y="4457"/>
                  </a:lnTo>
                  <a:lnTo>
                    <a:pt x="2971" y="4457"/>
                  </a:lnTo>
                  <a:lnTo>
                    <a:pt x="0" y="4187"/>
                  </a:lnTo>
                  <a:lnTo>
                    <a:pt x="810" y="4862"/>
                  </a:lnTo>
                  <a:lnTo>
                    <a:pt x="1756" y="5538"/>
                  </a:lnTo>
                  <a:lnTo>
                    <a:pt x="2836" y="6078"/>
                  </a:lnTo>
                  <a:lnTo>
                    <a:pt x="3916" y="6618"/>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618"/>
                  </a:lnTo>
                  <a:lnTo>
                    <a:pt x="72383" y="6078"/>
                  </a:lnTo>
                  <a:lnTo>
                    <a:pt x="73463" y="5538"/>
                  </a:lnTo>
                  <a:lnTo>
                    <a:pt x="74409" y="4862"/>
                  </a:lnTo>
                  <a:lnTo>
                    <a:pt x="75084" y="4187"/>
                  </a:lnTo>
                  <a:lnTo>
                    <a:pt x="75084" y="4187"/>
                  </a:lnTo>
                  <a:lnTo>
                    <a:pt x="72248" y="4457"/>
                  </a:lnTo>
                  <a:lnTo>
                    <a:pt x="69682" y="4457"/>
                  </a:lnTo>
                  <a:lnTo>
                    <a:pt x="67251" y="4187"/>
                  </a:lnTo>
                  <a:lnTo>
                    <a:pt x="65226" y="3647"/>
                  </a:lnTo>
                  <a:lnTo>
                    <a:pt x="63335" y="2972"/>
                  </a:lnTo>
                  <a:lnTo>
                    <a:pt x="61715" y="2162"/>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2" name="Google Shape;4182;p30"/>
            <p:cNvSpPr/>
            <p:nvPr/>
          </p:nvSpPr>
          <p:spPr>
            <a:xfrm>
              <a:off x="4512200" y="1755200"/>
              <a:ext cx="968975" cy="513175"/>
            </a:xfrm>
            <a:custGeom>
              <a:avLst/>
              <a:gdLst/>
              <a:ahLst/>
              <a:cxnLst/>
              <a:rect l="l" t="t" r="r" b="b"/>
              <a:pathLst>
                <a:path w="38759" h="20527" extrusionOk="0">
                  <a:moveTo>
                    <a:pt x="1" y="0"/>
                  </a:moveTo>
                  <a:lnTo>
                    <a:pt x="1" y="20527"/>
                  </a:lnTo>
                  <a:lnTo>
                    <a:pt x="38758" y="2052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3" name="Google Shape;4183;p30"/>
            <p:cNvSpPr/>
            <p:nvPr/>
          </p:nvSpPr>
          <p:spPr>
            <a:xfrm>
              <a:off x="4849825" y="1876725"/>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4" name="Google Shape;4184;p30"/>
            <p:cNvSpPr/>
            <p:nvPr/>
          </p:nvSpPr>
          <p:spPr>
            <a:xfrm>
              <a:off x="4512200" y="175520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5" name="Google Shape;4185;p30"/>
            <p:cNvSpPr/>
            <p:nvPr/>
          </p:nvSpPr>
          <p:spPr>
            <a:xfrm>
              <a:off x="4512200" y="184635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6" name="Google Shape;4186;p30"/>
            <p:cNvSpPr/>
            <p:nvPr/>
          </p:nvSpPr>
          <p:spPr>
            <a:xfrm>
              <a:off x="4978100" y="1785575"/>
              <a:ext cx="37175" cy="60800"/>
            </a:xfrm>
            <a:custGeom>
              <a:avLst/>
              <a:gdLst/>
              <a:ahLst/>
              <a:cxnLst/>
              <a:rect l="l" t="t" r="r" b="b"/>
              <a:pathLst>
                <a:path w="1487" h="2432" extrusionOk="0">
                  <a:moveTo>
                    <a:pt x="1" y="1"/>
                  </a:moveTo>
                  <a:lnTo>
                    <a:pt x="1" y="2431"/>
                  </a:lnTo>
                  <a:lnTo>
                    <a:pt x="1486" y="2431"/>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7" name="Google Shape;4187;p30"/>
            <p:cNvSpPr/>
            <p:nvPr/>
          </p:nvSpPr>
          <p:spPr>
            <a:xfrm>
              <a:off x="4512200"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8" name="Google Shape;4188;p30"/>
            <p:cNvSpPr/>
            <p:nvPr/>
          </p:nvSpPr>
          <p:spPr>
            <a:xfrm>
              <a:off x="4539225" y="2035400"/>
              <a:ext cx="310625" cy="23675"/>
            </a:xfrm>
            <a:custGeom>
              <a:avLst/>
              <a:gdLst/>
              <a:ahLst/>
              <a:cxnLst/>
              <a:rect l="l" t="t" r="r" b="b"/>
              <a:pathLst>
                <a:path w="12425" h="947" extrusionOk="0">
                  <a:moveTo>
                    <a:pt x="0" y="1"/>
                  </a:moveTo>
                  <a:lnTo>
                    <a:pt x="0" y="946"/>
                  </a:lnTo>
                  <a:lnTo>
                    <a:pt x="12424" y="946"/>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9" name="Google Shape;4189;p30"/>
            <p:cNvSpPr/>
            <p:nvPr/>
          </p:nvSpPr>
          <p:spPr>
            <a:xfrm>
              <a:off x="5143525" y="2035400"/>
              <a:ext cx="310625" cy="23675"/>
            </a:xfrm>
            <a:custGeom>
              <a:avLst/>
              <a:gdLst/>
              <a:ahLst/>
              <a:cxnLst/>
              <a:rect l="l" t="t" r="r" b="b"/>
              <a:pathLst>
                <a:path w="12425" h="947" extrusionOk="0">
                  <a:moveTo>
                    <a:pt x="1" y="1"/>
                  </a:moveTo>
                  <a:lnTo>
                    <a:pt x="1" y="946"/>
                  </a:lnTo>
                  <a:lnTo>
                    <a:pt x="12425" y="946"/>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0" name="Google Shape;4190;p30"/>
            <p:cNvSpPr/>
            <p:nvPr/>
          </p:nvSpPr>
          <p:spPr>
            <a:xfrm>
              <a:off x="5454125"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1" name="Google Shape;4191;p30"/>
            <p:cNvSpPr/>
            <p:nvPr/>
          </p:nvSpPr>
          <p:spPr>
            <a:xfrm>
              <a:off x="4512200" y="2491175"/>
              <a:ext cx="968975" cy="506425"/>
            </a:xfrm>
            <a:custGeom>
              <a:avLst/>
              <a:gdLst/>
              <a:ahLst/>
              <a:cxnLst/>
              <a:rect l="l" t="t" r="r" b="b"/>
              <a:pathLst>
                <a:path w="38759" h="20257" extrusionOk="0">
                  <a:moveTo>
                    <a:pt x="1" y="0"/>
                  </a:moveTo>
                  <a:lnTo>
                    <a:pt x="1" y="20257"/>
                  </a:lnTo>
                  <a:lnTo>
                    <a:pt x="38758" y="2025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2" name="Google Shape;4192;p30"/>
            <p:cNvSpPr/>
            <p:nvPr/>
          </p:nvSpPr>
          <p:spPr>
            <a:xfrm>
              <a:off x="4849825" y="2612700"/>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3" name="Google Shape;4193;p30"/>
            <p:cNvSpPr/>
            <p:nvPr/>
          </p:nvSpPr>
          <p:spPr>
            <a:xfrm>
              <a:off x="4512200" y="2491175"/>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4" name="Google Shape;4194;p30"/>
            <p:cNvSpPr/>
            <p:nvPr/>
          </p:nvSpPr>
          <p:spPr>
            <a:xfrm>
              <a:off x="4512200" y="2582325"/>
              <a:ext cx="968975" cy="30400"/>
            </a:xfrm>
            <a:custGeom>
              <a:avLst/>
              <a:gdLst/>
              <a:ahLst/>
              <a:cxnLst/>
              <a:rect l="l" t="t" r="r" b="b"/>
              <a:pathLst>
                <a:path w="38759" h="1216"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5" name="Google Shape;4195;p30"/>
            <p:cNvSpPr/>
            <p:nvPr/>
          </p:nvSpPr>
          <p:spPr>
            <a:xfrm>
              <a:off x="4978100" y="2521550"/>
              <a:ext cx="37175" cy="60800"/>
            </a:xfrm>
            <a:custGeom>
              <a:avLst/>
              <a:gdLst/>
              <a:ahLst/>
              <a:cxnLst/>
              <a:rect l="l" t="t" r="r" b="b"/>
              <a:pathLst>
                <a:path w="1487" h="2432" extrusionOk="0">
                  <a:moveTo>
                    <a:pt x="1" y="1"/>
                  </a:moveTo>
                  <a:lnTo>
                    <a:pt x="1" y="2432"/>
                  </a:lnTo>
                  <a:lnTo>
                    <a:pt x="1486" y="2432"/>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6" name="Google Shape;4196;p30"/>
            <p:cNvSpPr/>
            <p:nvPr/>
          </p:nvSpPr>
          <p:spPr>
            <a:xfrm>
              <a:off x="4512200"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7" name="Google Shape;4197;p30"/>
            <p:cNvSpPr/>
            <p:nvPr/>
          </p:nvSpPr>
          <p:spPr>
            <a:xfrm>
              <a:off x="4539225" y="2771375"/>
              <a:ext cx="310625" cy="27050"/>
            </a:xfrm>
            <a:custGeom>
              <a:avLst/>
              <a:gdLst/>
              <a:ahLst/>
              <a:cxnLst/>
              <a:rect l="l" t="t" r="r" b="b"/>
              <a:pathLst>
                <a:path w="12425" h="1082" extrusionOk="0">
                  <a:moveTo>
                    <a:pt x="0" y="1"/>
                  </a:moveTo>
                  <a:lnTo>
                    <a:pt x="0" y="1081"/>
                  </a:lnTo>
                  <a:lnTo>
                    <a:pt x="12424" y="1081"/>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8" name="Google Shape;4198;p30"/>
            <p:cNvSpPr/>
            <p:nvPr/>
          </p:nvSpPr>
          <p:spPr>
            <a:xfrm>
              <a:off x="5143525" y="2771375"/>
              <a:ext cx="310625" cy="27050"/>
            </a:xfrm>
            <a:custGeom>
              <a:avLst/>
              <a:gdLst/>
              <a:ahLst/>
              <a:cxnLst/>
              <a:rect l="l" t="t" r="r" b="b"/>
              <a:pathLst>
                <a:path w="12425" h="1082" extrusionOk="0">
                  <a:moveTo>
                    <a:pt x="1" y="1"/>
                  </a:moveTo>
                  <a:lnTo>
                    <a:pt x="1" y="1081"/>
                  </a:lnTo>
                  <a:lnTo>
                    <a:pt x="12425" y="1081"/>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9" name="Google Shape;4199;p30"/>
            <p:cNvSpPr/>
            <p:nvPr/>
          </p:nvSpPr>
          <p:spPr>
            <a:xfrm>
              <a:off x="5454125"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0" name="Google Shape;4200;p30"/>
            <p:cNvSpPr/>
            <p:nvPr/>
          </p:nvSpPr>
          <p:spPr>
            <a:xfrm>
              <a:off x="4427800" y="2129925"/>
              <a:ext cx="1134400" cy="13550"/>
            </a:xfrm>
            <a:custGeom>
              <a:avLst/>
              <a:gdLst/>
              <a:ahLst/>
              <a:cxnLst/>
              <a:rect l="l" t="t" r="r" b="b"/>
              <a:pathLst>
                <a:path w="45376" h="542" extrusionOk="0">
                  <a:moveTo>
                    <a:pt x="1" y="1"/>
                  </a:moveTo>
                  <a:lnTo>
                    <a:pt x="1" y="541"/>
                  </a:lnTo>
                  <a:lnTo>
                    <a:pt x="45375" y="541"/>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1" name="Google Shape;4201;p30"/>
            <p:cNvSpPr/>
            <p:nvPr/>
          </p:nvSpPr>
          <p:spPr>
            <a:xfrm>
              <a:off x="4427800" y="217045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2" name="Google Shape;4202;p30"/>
            <p:cNvSpPr/>
            <p:nvPr/>
          </p:nvSpPr>
          <p:spPr>
            <a:xfrm>
              <a:off x="4721525" y="2143450"/>
              <a:ext cx="16900" cy="124925"/>
            </a:xfrm>
            <a:custGeom>
              <a:avLst/>
              <a:gdLst/>
              <a:ahLst/>
              <a:cxnLst/>
              <a:rect l="l" t="t" r="r" b="b"/>
              <a:pathLst>
                <a:path w="676" h="4997" extrusionOk="0">
                  <a:moveTo>
                    <a:pt x="0" y="0"/>
                  </a:moveTo>
                  <a:lnTo>
                    <a:pt x="0" y="4997"/>
                  </a:lnTo>
                  <a:lnTo>
                    <a:pt x="676" y="4997"/>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3" name="Google Shape;4203;p30"/>
            <p:cNvSpPr/>
            <p:nvPr/>
          </p:nvSpPr>
          <p:spPr>
            <a:xfrm>
              <a:off x="445482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4" name="Google Shape;4204;p30"/>
            <p:cNvSpPr/>
            <p:nvPr/>
          </p:nvSpPr>
          <p:spPr>
            <a:xfrm>
              <a:off x="4984850" y="2143450"/>
              <a:ext cx="20300" cy="124925"/>
            </a:xfrm>
            <a:custGeom>
              <a:avLst/>
              <a:gdLst/>
              <a:ahLst/>
              <a:cxnLst/>
              <a:rect l="l" t="t" r="r" b="b"/>
              <a:pathLst>
                <a:path w="812" h="4997" extrusionOk="0">
                  <a:moveTo>
                    <a:pt x="1" y="0"/>
                  </a:moveTo>
                  <a:lnTo>
                    <a:pt x="1"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5" name="Google Shape;4205;p30"/>
            <p:cNvSpPr/>
            <p:nvPr/>
          </p:nvSpPr>
          <p:spPr>
            <a:xfrm>
              <a:off x="525157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6" name="Google Shape;4206;p30"/>
            <p:cNvSpPr/>
            <p:nvPr/>
          </p:nvSpPr>
          <p:spPr>
            <a:xfrm>
              <a:off x="5514900" y="2143450"/>
              <a:ext cx="20275" cy="124925"/>
            </a:xfrm>
            <a:custGeom>
              <a:avLst/>
              <a:gdLst/>
              <a:ahLst/>
              <a:cxnLst/>
              <a:rect l="l" t="t" r="r" b="b"/>
              <a:pathLst>
                <a:path w="811" h="4997" extrusionOk="0">
                  <a:moveTo>
                    <a:pt x="0" y="0"/>
                  </a:moveTo>
                  <a:lnTo>
                    <a:pt x="0"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7" name="Google Shape;4207;p30"/>
            <p:cNvSpPr/>
            <p:nvPr/>
          </p:nvSpPr>
          <p:spPr>
            <a:xfrm>
              <a:off x="4427800" y="221095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8" name="Google Shape;4208;p30"/>
            <p:cNvSpPr/>
            <p:nvPr/>
          </p:nvSpPr>
          <p:spPr>
            <a:xfrm>
              <a:off x="4427800" y="225147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9" name="Google Shape;4209;p30"/>
            <p:cNvSpPr/>
            <p:nvPr/>
          </p:nvSpPr>
          <p:spPr>
            <a:xfrm>
              <a:off x="4427800" y="2865925"/>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0" name="Google Shape;4210;p30"/>
            <p:cNvSpPr/>
            <p:nvPr/>
          </p:nvSpPr>
          <p:spPr>
            <a:xfrm>
              <a:off x="4427800" y="2906425"/>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1" name="Google Shape;4211;p30"/>
            <p:cNvSpPr/>
            <p:nvPr/>
          </p:nvSpPr>
          <p:spPr>
            <a:xfrm>
              <a:off x="4721525" y="2882800"/>
              <a:ext cx="16900" cy="121550"/>
            </a:xfrm>
            <a:custGeom>
              <a:avLst/>
              <a:gdLst/>
              <a:ahLst/>
              <a:cxnLst/>
              <a:rect l="l" t="t" r="r" b="b"/>
              <a:pathLst>
                <a:path w="676" h="4862" extrusionOk="0">
                  <a:moveTo>
                    <a:pt x="0" y="0"/>
                  </a:moveTo>
                  <a:lnTo>
                    <a:pt x="0" y="4862"/>
                  </a:lnTo>
                  <a:lnTo>
                    <a:pt x="676" y="4862"/>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2" name="Google Shape;4212;p30"/>
            <p:cNvSpPr/>
            <p:nvPr/>
          </p:nvSpPr>
          <p:spPr>
            <a:xfrm>
              <a:off x="445482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3" name="Google Shape;4213;p30"/>
            <p:cNvSpPr/>
            <p:nvPr/>
          </p:nvSpPr>
          <p:spPr>
            <a:xfrm>
              <a:off x="4984850" y="2882800"/>
              <a:ext cx="20300" cy="121550"/>
            </a:xfrm>
            <a:custGeom>
              <a:avLst/>
              <a:gdLst/>
              <a:ahLst/>
              <a:cxnLst/>
              <a:rect l="l" t="t" r="r" b="b"/>
              <a:pathLst>
                <a:path w="812" h="4862" extrusionOk="0">
                  <a:moveTo>
                    <a:pt x="1" y="0"/>
                  </a:moveTo>
                  <a:lnTo>
                    <a:pt x="1"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4" name="Google Shape;4214;p30"/>
            <p:cNvSpPr/>
            <p:nvPr/>
          </p:nvSpPr>
          <p:spPr>
            <a:xfrm>
              <a:off x="525157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5" name="Google Shape;4215;p30"/>
            <p:cNvSpPr/>
            <p:nvPr/>
          </p:nvSpPr>
          <p:spPr>
            <a:xfrm>
              <a:off x="5514900" y="2882800"/>
              <a:ext cx="20275" cy="121550"/>
            </a:xfrm>
            <a:custGeom>
              <a:avLst/>
              <a:gdLst/>
              <a:ahLst/>
              <a:cxnLst/>
              <a:rect l="l" t="t" r="r" b="b"/>
              <a:pathLst>
                <a:path w="811" h="4862" extrusionOk="0">
                  <a:moveTo>
                    <a:pt x="0" y="0"/>
                  </a:moveTo>
                  <a:lnTo>
                    <a:pt x="0"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6" name="Google Shape;4216;p30"/>
            <p:cNvSpPr/>
            <p:nvPr/>
          </p:nvSpPr>
          <p:spPr>
            <a:xfrm>
              <a:off x="4427800" y="2946950"/>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7" name="Google Shape;4217;p30"/>
            <p:cNvSpPr/>
            <p:nvPr/>
          </p:nvSpPr>
          <p:spPr>
            <a:xfrm>
              <a:off x="4427800" y="2987450"/>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8" name="Google Shape;4218;p30"/>
            <p:cNvSpPr/>
            <p:nvPr/>
          </p:nvSpPr>
          <p:spPr>
            <a:xfrm>
              <a:off x="4056450" y="3844975"/>
              <a:ext cx="1877100" cy="121550"/>
            </a:xfrm>
            <a:custGeom>
              <a:avLst/>
              <a:gdLst/>
              <a:ahLst/>
              <a:cxnLst/>
              <a:rect l="l" t="t" r="r" b="b"/>
              <a:pathLst>
                <a:path w="75084" h="4862" extrusionOk="0">
                  <a:moveTo>
                    <a:pt x="75084" y="0"/>
                  </a:moveTo>
                  <a:lnTo>
                    <a:pt x="74409" y="811"/>
                  </a:lnTo>
                  <a:lnTo>
                    <a:pt x="73463" y="1351"/>
                  </a:lnTo>
                  <a:lnTo>
                    <a:pt x="72383" y="1891"/>
                  </a:lnTo>
                  <a:lnTo>
                    <a:pt x="71303" y="2431"/>
                  </a:lnTo>
                  <a:lnTo>
                    <a:pt x="70087" y="2836"/>
                  </a:lnTo>
                  <a:lnTo>
                    <a:pt x="68737" y="3106"/>
                  </a:lnTo>
                  <a:lnTo>
                    <a:pt x="65901" y="3511"/>
                  </a:lnTo>
                  <a:lnTo>
                    <a:pt x="63065" y="3782"/>
                  </a:lnTo>
                  <a:lnTo>
                    <a:pt x="60094" y="3917"/>
                  </a:lnTo>
                  <a:lnTo>
                    <a:pt x="15125" y="3917"/>
                  </a:lnTo>
                  <a:lnTo>
                    <a:pt x="12154" y="3782"/>
                  </a:lnTo>
                  <a:lnTo>
                    <a:pt x="9318" y="3511"/>
                  </a:lnTo>
                  <a:lnTo>
                    <a:pt x="6482" y="3106"/>
                  </a:lnTo>
                  <a:lnTo>
                    <a:pt x="5132" y="2836"/>
                  </a:lnTo>
                  <a:lnTo>
                    <a:pt x="3916" y="2431"/>
                  </a:lnTo>
                  <a:lnTo>
                    <a:pt x="2836" y="1891"/>
                  </a:lnTo>
                  <a:lnTo>
                    <a:pt x="1756" y="1351"/>
                  </a:lnTo>
                  <a:lnTo>
                    <a:pt x="810" y="811"/>
                  </a:lnTo>
                  <a:lnTo>
                    <a:pt x="0" y="0"/>
                  </a:lnTo>
                  <a:lnTo>
                    <a:pt x="135" y="270"/>
                  </a:lnTo>
                  <a:lnTo>
                    <a:pt x="270" y="811"/>
                  </a:lnTo>
                  <a:lnTo>
                    <a:pt x="945" y="1486"/>
                  </a:lnTo>
                  <a:lnTo>
                    <a:pt x="1351" y="2026"/>
                  </a:lnTo>
                  <a:lnTo>
                    <a:pt x="2026" y="2431"/>
                  </a:lnTo>
                  <a:lnTo>
                    <a:pt x="2836" y="2836"/>
                  </a:lnTo>
                  <a:lnTo>
                    <a:pt x="3916" y="3241"/>
                  </a:lnTo>
                  <a:lnTo>
                    <a:pt x="5132" y="3647"/>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647"/>
                  </a:lnTo>
                  <a:lnTo>
                    <a:pt x="71303" y="3241"/>
                  </a:lnTo>
                  <a:lnTo>
                    <a:pt x="72383" y="2836"/>
                  </a:lnTo>
                  <a:lnTo>
                    <a:pt x="73193" y="2431"/>
                  </a:lnTo>
                  <a:lnTo>
                    <a:pt x="73868" y="2026"/>
                  </a:lnTo>
                  <a:lnTo>
                    <a:pt x="74274" y="1486"/>
                  </a:lnTo>
                  <a:lnTo>
                    <a:pt x="74949" y="811"/>
                  </a:lnTo>
                  <a:lnTo>
                    <a:pt x="75084" y="270"/>
                  </a:lnTo>
                  <a:lnTo>
                    <a:pt x="7508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9" name="Google Shape;4219;p30"/>
            <p:cNvSpPr/>
            <p:nvPr/>
          </p:nvSpPr>
          <p:spPr>
            <a:xfrm>
              <a:off x="4056450" y="3743700"/>
              <a:ext cx="1877100" cy="199200"/>
            </a:xfrm>
            <a:custGeom>
              <a:avLst/>
              <a:gdLst/>
              <a:ahLst/>
              <a:cxnLst/>
              <a:rect l="l" t="t" r="r" b="b"/>
              <a:pathLst>
                <a:path w="75084" h="7968" extrusionOk="0">
                  <a:moveTo>
                    <a:pt x="16070" y="0"/>
                  </a:moveTo>
                  <a:lnTo>
                    <a:pt x="14855" y="1080"/>
                  </a:lnTo>
                  <a:lnTo>
                    <a:pt x="13504" y="2026"/>
                  </a:lnTo>
                  <a:lnTo>
                    <a:pt x="11884" y="2836"/>
                  </a:lnTo>
                  <a:lnTo>
                    <a:pt x="9993" y="3511"/>
                  </a:lnTo>
                  <a:lnTo>
                    <a:pt x="7968" y="4051"/>
                  </a:lnTo>
                  <a:lnTo>
                    <a:pt x="5537" y="4321"/>
                  </a:lnTo>
                  <a:lnTo>
                    <a:pt x="2971" y="4321"/>
                  </a:lnTo>
                  <a:lnTo>
                    <a:pt x="0" y="4051"/>
                  </a:lnTo>
                  <a:lnTo>
                    <a:pt x="0" y="4051"/>
                  </a:lnTo>
                  <a:lnTo>
                    <a:pt x="810" y="4862"/>
                  </a:lnTo>
                  <a:lnTo>
                    <a:pt x="1756" y="5402"/>
                  </a:lnTo>
                  <a:lnTo>
                    <a:pt x="2836" y="5942"/>
                  </a:lnTo>
                  <a:lnTo>
                    <a:pt x="3916" y="6482"/>
                  </a:lnTo>
                  <a:lnTo>
                    <a:pt x="5132" y="6887"/>
                  </a:lnTo>
                  <a:lnTo>
                    <a:pt x="6482" y="7157"/>
                  </a:lnTo>
                  <a:lnTo>
                    <a:pt x="9318" y="7562"/>
                  </a:lnTo>
                  <a:lnTo>
                    <a:pt x="12154" y="7833"/>
                  </a:lnTo>
                  <a:lnTo>
                    <a:pt x="15125" y="7968"/>
                  </a:lnTo>
                  <a:lnTo>
                    <a:pt x="60094" y="7968"/>
                  </a:lnTo>
                  <a:lnTo>
                    <a:pt x="63065" y="7833"/>
                  </a:lnTo>
                  <a:lnTo>
                    <a:pt x="65901" y="7562"/>
                  </a:lnTo>
                  <a:lnTo>
                    <a:pt x="68737" y="7157"/>
                  </a:lnTo>
                  <a:lnTo>
                    <a:pt x="70087" y="6887"/>
                  </a:lnTo>
                  <a:lnTo>
                    <a:pt x="71303" y="6482"/>
                  </a:lnTo>
                  <a:lnTo>
                    <a:pt x="72383" y="5942"/>
                  </a:lnTo>
                  <a:lnTo>
                    <a:pt x="73463" y="5402"/>
                  </a:lnTo>
                  <a:lnTo>
                    <a:pt x="74409" y="4862"/>
                  </a:lnTo>
                  <a:lnTo>
                    <a:pt x="75084" y="4051"/>
                  </a:lnTo>
                  <a:lnTo>
                    <a:pt x="72248" y="4321"/>
                  </a:lnTo>
                  <a:lnTo>
                    <a:pt x="69682" y="4321"/>
                  </a:lnTo>
                  <a:lnTo>
                    <a:pt x="67251" y="4051"/>
                  </a:lnTo>
                  <a:lnTo>
                    <a:pt x="65226" y="3511"/>
                  </a:lnTo>
                  <a:lnTo>
                    <a:pt x="63335" y="2836"/>
                  </a:lnTo>
                  <a:lnTo>
                    <a:pt x="61715" y="2026"/>
                  </a:lnTo>
                  <a:lnTo>
                    <a:pt x="60364" y="1080"/>
                  </a:lnTo>
                  <a:lnTo>
                    <a:pt x="5914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0" name="Google Shape;4220;p30"/>
            <p:cNvSpPr/>
            <p:nvPr/>
          </p:nvSpPr>
          <p:spPr>
            <a:xfrm>
              <a:off x="4512200" y="3227150"/>
              <a:ext cx="968975" cy="499675"/>
            </a:xfrm>
            <a:custGeom>
              <a:avLst/>
              <a:gdLst/>
              <a:ahLst/>
              <a:cxnLst/>
              <a:rect l="l" t="t" r="r" b="b"/>
              <a:pathLst>
                <a:path w="38759" h="19987" extrusionOk="0">
                  <a:moveTo>
                    <a:pt x="1" y="1"/>
                  </a:moveTo>
                  <a:lnTo>
                    <a:pt x="1" y="19987"/>
                  </a:lnTo>
                  <a:lnTo>
                    <a:pt x="38758" y="19987"/>
                  </a:lnTo>
                  <a:lnTo>
                    <a:pt x="38758"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1" name="Google Shape;4221;p30"/>
            <p:cNvSpPr/>
            <p:nvPr/>
          </p:nvSpPr>
          <p:spPr>
            <a:xfrm>
              <a:off x="4849825" y="3348700"/>
              <a:ext cx="293725" cy="395025"/>
            </a:xfrm>
            <a:custGeom>
              <a:avLst/>
              <a:gdLst/>
              <a:ahLst/>
              <a:cxnLst/>
              <a:rect l="l" t="t" r="r" b="b"/>
              <a:pathLst>
                <a:path w="11749" h="15801" extrusionOk="0">
                  <a:moveTo>
                    <a:pt x="0" y="0"/>
                  </a:moveTo>
                  <a:lnTo>
                    <a:pt x="0" y="15800"/>
                  </a:lnTo>
                  <a:lnTo>
                    <a:pt x="11749" y="15800"/>
                  </a:lnTo>
                  <a:lnTo>
                    <a:pt x="1174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2" name="Google Shape;4222;p30"/>
            <p:cNvSpPr/>
            <p:nvPr/>
          </p:nvSpPr>
          <p:spPr>
            <a:xfrm>
              <a:off x="4512200" y="322715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3" name="Google Shape;4223;p30"/>
            <p:cNvSpPr/>
            <p:nvPr/>
          </p:nvSpPr>
          <p:spPr>
            <a:xfrm>
              <a:off x="4512200" y="331830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4" name="Google Shape;4224;p30"/>
            <p:cNvSpPr/>
            <p:nvPr/>
          </p:nvSpPr>
          <p:spPr>
            <a:xfrm>
              <a:off x="4978100" y="3257550"/>
              <a:ext cx="37175" cy="60775"/>
            </a:xfrm>
            <a:custGeom>
              <a:avLst/>
              <a:gdLst/>
              <a:ahLst/>
              <a:cxnLst/>
              <a:rect l="l" t="t" r="r" b="b"/>
              <a:pathLst>
                <a:path w="1487" h="2431" extrusionOk="0">
                  <a:moveTo>
                    <a:pt x="1" y="0"/>
                  </a:moveTo>
                  <a:lnTo>
                    <a:pt x="1" y="2431"/>
                  </a:lnTo>
                  <a:lnTo>
                    <a:pt x="1486" y="2431"/>
                  </a:lnTo>
                  <a:lnTo>
                    <a:pt x="148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5" name="Google Shape;4225;p30"/>
            <p:cNvSpPr/>
            <p:nvPr/>
          </p:nvSpPr>
          <p:spPr>
            <a:xfrm>
              <a:off x="4512200"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6" name="Google Shape;4226;p30"/>
            <p:cNvSpPr/>
            <p:nvPr/>
          </p:nvSpPr>
          <p:spPr>
            <a:xfrm>
              <a:off x="4539225" y="3510750"/>
              <a:ext cx="310625" cy="23650"/>
            </a:xfrm>
            <a:custGeom>
              <a:avLst/>
              <a:gdLst/>
              <a:ahLst/>
              <a:cxnLst/>
              <a:rect l="l" t="t" r="r" b="b"/>
              <a:pathLst>
                <a:path w="12425" h="946" extrusionOk="0">
                  <a:moveTo>
                    <a:pt x="0" y="0"/>
                  </a:moveTo>
                  <a:lnTo>
                    <a:pt x="0" y="945"/>
                  </a:lnTo>
                  <a:lnTo>
                    <a:pt x="12424" y="945"/>
                  </a:lnTo>
                  <a:lnTo>
                    <a:pt x="1242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7" name="Google Shape;4227;p30"/>
            <p:cNvSpPr/>
            <p:nvPr/>
          </p:nvSpPr>
          <p:spPr>
            <a:xfrm>
              <a:off x="5143525" y="3510750"/>
              <a:ext cx="310625" cy="23650"/>
            </a:xfrm>
            <a:custGeom>
              <a:avLst/>
              <a:gdLst/>
              <a:ahLst/>
              <a:cxnLst/>
              <a:rect l="l" t="t" r="r" b="b"/>
              <a:pathLst>
                <a:path w="12425" h="946" extrusionOk="0">
                  <a:moveTo>
                    <a:pt x="1" y="0"/>
                  </a:moveTo>
                  <a:lnTo>
                    <a:pt x="1" y="945"/>
                  </a:lnTo>
                  <a:lnTo>
                    <a:pt x="12425" y="945"/>
                  </a:lnTo>
                  <a:lnTo>
                    <a:pt x="12425"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8" name="Google Shape;4228;p30"/>
            <p:cNvSpPr/>
            <p:nvPr/>
          </p:nvSpPr>
          <p:spPr>
            <a:xfrm>
              <a:off x="5454125"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9" name="Google Shape;4229;p30"/>
            <p:cNvSpPr/>
            <p:nvPr/>
          </p:nvSpPr>
          <p:spPr>
            <a:xfrm>
              <a:off x="4427800" y="360190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0" name="Google Shape;4230;p30"/>
            <p:cNvSpPr/>
            <p:nvPr/>
          </p:nvSpPr>
          <p:spPr>
            <a:xfrm>
              <a:off x="4427800" y="36424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1" name="Google Shape;4231;p30"/>
            <p:cNvSpPr/>
            <p:nvPr/>
          </p:nvSpPr>
          <p:spPr>
            <a:xfrm>
              <a:off x="4721525" y="3618775"/>
              <a:ext cx="16900" cy="124950"/>
            </a:xfrm>
            <a:custGeom>
              <a:avLst/>
              <a:gdLst/>
              <a:ahLst/>
              <a:cxnLst/>
              <a:rect l="l" t="t" r="r" b="b"/>
              <a:pathLst>
                <a:path w="676" h="4998" extrusionOk="0">
                  <a:moveTo>
                    <a:pt x="0" y="1"/>
                  </a:moveTo>
                  <a:lnTo>
                    <a:pt x="0" y="4997"/>
                  </a:lnTo>
                  <a:lnTo>
                    <a:pt x="676" y="4997"/>
                  </a:lnTo>
                  <a:lnTo>
                    <a:pt x="6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2" name="Google Shape;4232;p30"/>
            <p:cNvSpPr/>
            <p:nvPr/>
          </p:nvSpPr>
          <p:spPr>
            <a:xfrm>
              <a:off x="445482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3" name="Google Shape;4233;p30"/>
            <p:cNvSpPr/>
            <p:nvPr/>
          </p:nvSpPr>
          <p:spPr>
            <a:xfrm>
              <a:off x="4984850" y="3618775"/>
              <a:ext cx="20300" cy="124950"/>
            </a:xfrm>
            <a:custGeom>
              <a:avLst/>
              <a:gdLst/>
              <a:ahLst/>
              <a:cxnLst/>
              <a:rect l="l" t="t" r="r" b="b"/>
              <a:pathLst>
                <a:path w="812" h="4998" extrusionOk="0">
                  <a:moveTo>
                    <a:pt x="1" y="1"/>
                  </a:moveTo>
                  <a:lnTo>
                    <a:pt x="1"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4" name="Google Shape;4234;p30"/>
            <p:cNvSpPr/>
            <p:nvPr/>
          </p:nvSpPr>
          <p:spPr>
            <a:xfrm>
              <a:off x="525157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5" name="Google Shape;4235;p30"/>
            <p:cNvSpPr/>
            <p:nvPr/>
          </p:nvSpPr>
          <p:spPr>
            <a:xfrm>
              <a:off x="5514900" y="3618775"/>
              <a:ext cx="20275" cy="124950"/>
            </a:xfrm>
            <a:custGeom>
              <a:avLst/>
              <a:gdLst/>
              <a:ahLst/>
              <a:cxnLst/>
              <a:rect l="l" t="t" r="r" b="b"/>
              <a:pathLst>
                <a:path w="811" h="4998" extrusionOk="0">
                  <a:moveTo>
                    <a:pt x="0" y="1"/>
                  </a:moveTo>
                  <a:lnTo>
                    <a:pt x="0"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6" name="Google Shape;4236;p30"/>
            <p:cNvSpPr/>
            <p:nvPr/>
          </p:nvSpPr>
          <p:spPr>
            <a:xfrm>
              <a:off x="4427800" y="368292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7" name="Google Shape;4237;p30"/>
            <p:cNvSpPr/>
            <p:nvPr/>
          </p:nvSpPr>
          <p:spPr>
            <a:xfrm>
              <a:off x="4427800" y="37268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8" name="Google Shape;4238;p30"/>
            <p:cNvSpPr/>
            <p:nvPr/>
          </p:nvSpPr>
          <p:spPr>
            <a:xfrm>
              <a:off x="4370425" y="3966500"/>
              <a:ext cx="1252525" cy="678625"/>
            </a:xfrm>
            <a:custGeom>
              <a:avLst/>
              <a:gdLst/>
              <a:ahLst/>
              <a:cxnLst/>
              <a:rect l="l" t="t" r="r" b="b"/>
              <a:pathLst>
                <a:path w="50101" h="27145" extrusionOk="0">
                  <a:moveTo>
                    <a:pt x="0" y="1"/>
                  </a:moveTo>
                  <a:lnTo>
                    <a:pt x="0" y="27144"/>
                  </a:lnTo>
                  <a:lnTo>
                    <a:pt x="50101" y="27144"/>
                  </a:lnTo>
                  <a:lnTo>
                    <a:pt x="50101"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9" name="Google Shape;4239;p30"/>
            <p:cNvSpPr/>
            <p:nvPr/>
          </p:nvSpPr>
          <p:spPr>
            <a:xfrm>
              <a:off x="4805925" y="4128550"/>
              <a:ext cx="381525" cy="516575"/>
            </a:xfrm>
            <a:custGeom>
              <a:avLst/>
              <a:gdLst/>
              <a:ahLst/>
              <a:cxnLst/>
              <a:rect l="l" t="t" r="r" b="b"/>
              <a:pathLst>
                <a:path w="15261" h="20663" extrusionOk="0">
                  <a:moveTo>
                    <a:pt x="1" y="1"/>
                  </a:moveTo>
                  <a:lnTo>
                    <a:pt x="1" y="20662"/>
                  </a:lnTo>
                  <a:lnTo>
                    <a:pt x="15260" y="20662"/>
                  </a:lnTo>
                  <a:lnTo>
                    <a:pt x="1526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0" name="Google Shape;4240;p30"/>
            <p:cNvSpPr/>
            <p:nvPr/>
          </p:nvSpPr>
          <p:spPr>
            <a:xfrm>
              <a:off x="4370425" y="3966500"/>
              <a:ext cx="1252525" cy="40550"/>
            </a:xfrm>
            <a:custGeom>
              <a:avLst/>
              <a:gdLst/>
              <a:ahLst/>
              <a:cxnLst/>
              <a:rect l="l" t="t" r="r" b="b"/>
              <a:pathLst>
                <a:path w="50101" h="1622" extrusionOk="0">
                  <a:moveTo>
                    <a:pt x="0" y="1"/>
                  </a:moveTo>
                  <a:lnTo>
                    <a:pt x="0" y="1621"/>
                  </a:lnTo>
                  <a:lnTo>
                    <a:pt x="50101" y="1621"/>
                  </a:lnTo>
                  <a:lnTo>
                    <a:pt x="501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1" name="Google Shape;4241;p30"/>
            <p:cNvSpPr/>
            <p:nvPr/>
          </p:nvSpPr>
          <p:spPr>
            <a:xfrm>
              <a:off x="4370425" y="4088050"/>
              <a:ext cx="1252525" cy="40525"/>
            </a:xfrm>
            <a:custGeom>
              <a:avLst/>
              <a:gdLst/>
              <a:ahLst/>
              <a:cxnLst/>
              <a:rect l="l" t="t" r="r" b="b"/>
              <a:pathLst>
                <a:path w="50101" h="1621" extrusionOk="0">
                  <a:moveTo>
                    <a:pt x="0" y="0"/>
                  </a:moveTo>
                  <a:lnTo>
                    <a:pt x="0" y="1621"/>
                  </a:lnTo>
                  <a:lnTo>
                    <a:pt x="50101" y="1621"/>
                  </a:lnTo>
                  <a:lnTo>
                    <a:pt x="5010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2" name="Google Shape;4242;p30"/>
            <p:cNvSpPr/>
            <p:nvPr/>
          </p:nvSpPr>
          <p:spPr>
            <a:xfrm>
              <a:off x="4971350" y="4007025"/>
              <a:ext cx="50675" cy="81050"/>
            </a:xfrm>
            <a:custGeom>
              <a:avLst/>
              <a:gdLst/>
              <a:ahLst/>
              <a:cxnLst/>
              <a:rect l="l" t="t" r="r" b="b"/>
              <a:pathLst>
                <a:path w="2027" h="3242" extrusionOk="0">
                  <a:moveTo>
                    <a:pt x="1" y="0"/>
                  </a:moveTo>
                  <a:lnTo>
                    <a:pt x="1" y="3241"/>
                  </a:lnTo>
                  <a:lnTo>
                    <a:pt x="2026" y="3241"/>
                  </a:lnTo>
                  <a:lnTo>
                    <a:pt x="202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3" name="Google Shape;4243;p30"/>
            <p:cNvSpPr/>
            <p:nvPr/>
          </p:nvSpPr>
          <p:spPr>
            <a:xfrm>
              <a:off x="4370425" y="3966500"/>
              <a:ext cx="37150" cy="678625"/>
            </a:xfrm>
            <a:custGeom>
              <a:avLst/>
              <a:gdLst/>
              <a:ahLst/>
              <a:cxnLst/>
              <a:rect l="l" t="t" r="r" b="b"/>
              <a:pathLst>
                <a:path w="1486" h="27145" extrusionOk="0">
                  <a:moveTo>
                    <a:pt x="0" y="1"/>
                  </a:moveTo>
                  <a:lnTo>
                    <a:pt x="0" y="27144"/>
                  </a:lnTo>
                  <a:lnTo>
                    <a:pt x="1486" y="27144"/>
                  </a:lnTo>
                  <a:lnTo>
                    <a:pt x="148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4" name="Google Shape;4244;p30"/>
            <p:cNvSpPr/>
            <p:nvPr/>
          </p:nvSpPr>
          <p:spPr>
            <a:xfrm>
              <a:off x="4407550" y="4344625"/>
              <a:ext cx="398400" cy="33800"/>
            </a:xfrm>
            <a:custGeom>
              <a:avLst/>
              <a:gdLst/>
              <a:ahLst/>
              <a:cxnLst/>
              <a:rect l="l" t="t" r="r" b="b"/>
              <a:pathLst>
                <a:path w="15936" h="1352" extrusionOk="0">
                  <a:moveTo>
                    <a:pt x="1" y="1"/>
                  </a:moveTo>
                  <a:lnTo>
                    <a:pt x="1" y="1351"/>
                  </a:lnTo>
                  <a:lnTo>
                    <a:pt x="15936" y="1351"/>
                  </a:lnTo>
                  <a:lnTo>
                    <a:pt x="1593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5" name="Google Shape;4245;p30"/>
            <p:cNvSpPr/>
            <p:nvPr/>
          </p:nvSpPr>
          <p:spPr>
            <a:xfrm>
              <a:off x="5187425" y="4344625"/>
              <a:ext cx="398400" cy="33800"/>
            </a:xfrm>
            <a:custGeom>
              <a:avLst/>
              <a:gdLst/>
              <a:ahLst/>
              <a:cxnLst/>
              <a:rect l="l" t="t" r="r" b="b"/>
              <a:pathLst>
                <a:path w="15936" h="1352" extrusionOk="0">
                  <a:moveTo>
                    <a:pt x="0" y="1"/>
                  </a:moveTo>
                  <a:lnTo>
                    <a:pt x="0" y="1351"/>
                  </a:lnTo>
                  <a:lnTo>
                    <a:pt x="15935" y="1351"/>
                  </a:lnTo>
                  <a:lnTo>
                    <a:pt x="1593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6" name="Google Shape;4246;p30"/>
            <p:cNvSpPr/>
            <p:nvPr/>
          </p:nvSpPr>
          <p:spPr>
            <a:xfrm>
              <a:off x="5589175" y="3966500"/>
              <a:ext cx="33775" cy="678625"/>
            </a:xfrm>
            <a:custGeom>
              <a:avLst/>
              <a:gdLst/>
              <a:ahLst/>
              <a:cxnLst/>
              <a:rect l="l" t="t" r="r" b="b"/>
              <a:pathLst>
                <a:path w="1351" h="27145" extrusionOk="0">
                  <a:moveTo>
                    <a:pt x="0" y="1"/>
                  </a:moveTo>
                  <a:lnTo>
                    <a:pt x="0" y="27144"/>
                  </a:lnTo>
                  <a:lnTo>
                    <a:pt x="1351" y="27144"/>
                  </a:lnTo>
                  <a:lnTo>
                    <a:pt x="135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7" name="Google Shape;4247;p30"/>
            <p:cNvSpPr/>
            <p:nvPr/>
          </p:nvSpPr>
          <p:spPr>
            <a:xfrm>
              <a:off x="4123950" y="4503300"/>
              <a:ext cx="1742075" cy="16900"/>
            </a:xfrm>
            <a:custGeom>
              <a:avLst/>
              <a:gdLst/>
              <a:ahLst/>
              <a:cxnLst/>
              <a:rect l="l" t="t" r="r" b="b"/>
              <a:pathLst>
                <a:path w="69683" h="676" extrusionOk="0">
                  <a:moveTo>
                    <a:pt x="1" y="1"/>
                  </a:moveTo>
                  <a:lnTo>
                    <a:pt x="1" y="676"/>
                  </a:lnTo>
                  <a:lnTo>
                    <a:pt x="69683" y="676"/>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8" name="Google Shape;4248;p30"/>
            <p:cNvSpPr/>
            <p:nvPr/>
          </p:nvSpPr>
          <p:spPr>
            <a:xfrm>
              <a:off x="4123950" y="45438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9" name="Google Shape;4249;p30"/>
            <p:cNvSpPr/>
            <p:nvPr/>
          </p:nvSpPr>
          <p:spPr>
            <a:xfrm>
              <a:off x="4572975" y="4520175"/>
              <a:ext cx="27025" cy="124950"/>
            </a:xfrm>
            <a:custGeom>
              <a:avLst/>
              <a:gdLst/>
              <a:ahLst/>
              <a:cxnLst/>
              <a:rect l="l" t="t" r="r" b="b"/>
              <a:pathLst>
                <a:path w="1081"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0" name="Google Shape;4250;p30"/>
            <p:cNvSpPr/>
            <p:nvPr/>
          </p:nvSpPr>
          <p:spPr>
            <a:xfrm>
              <a:off x="4164475" y="4520175"/>
              <a:ext cx="27025" cy="124950"/>
            </a:xfrm>
            <a:custGeom>
              <a:avLst/>
              <a:gdLst/>
              <a:ahLst/>
              <a:cxnLst/>
              <a:rect l="l" t="t" r="r" b="b"/>
              <a:pathLst>
                <a:path w="1081" h="4998" extrusionOk="0">
                  <a:moveTo>
                    <a:pt x="0" y="1"/>
                  </a:moveTo>
                  <a:lnTo>
                    <a:pt x="0"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1" name="Google Shape;4251;p30"/>
            <p:cNvSpPr/>
            <p:nvPr/>
          </p:nvSpPr>
          <p:spPr>
            <a:xfrm>
              <a:off x="49814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2" name="Google Shape;4252;p30"/>
            <p:cNvSpPr/>
            <p:nvPr/>
          </p:nvSpPr>
          <p:spPr>
            <a:xfrm>
              <a:off x="53899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3" name="Google Shape;4253;p30"/>
            <p:cNvSpPr/>
            <p:nvPr/>
          </p:nvSpPr>
          <p:spPr>
            <a:xfrm>
              <a:off x="5795125" y="4520175"/>
              <a:ext cx="30400" cy="124950"/>
            </a:xfrm>
            <a:custGeom>
              <a:avLst/>
              <a:gdLst/>
              <a:ahLst/>
              <a:cxnLst/>
              <a:rect l="l" t="t" r="r" b="b"/>
              <a:pathLst>
                <a:path w="1216" h="4998" extrusionOk="0">
                  <a:moveTo>
                    <a:pt x="0" y="1"/>
                  </a:moveTo>
                  <a:lnTo>
                    <a:pt x="0" y="4997"/>
                  </a:lnTo>
                  <a:lnTo>
                    <a:pt x="1215" y="4997"/>
                  </a:lnTo>
                  <a:lnTo>
                    <a:pt x="12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4" name="Google Shape;4254;p30"/>
            <p:cNvSpPr/>
            <p:nvPr/>
          </p:nvSpPr>
          <p:spPr>
            <a:xfrm>
              <a:off x="4123950" y="4587700"/>
              <a:ext cx="1742075" cy="13525"/>
            </a:xfrm>
            <a:custGeom>
              <a:avLst/>
              <a:gdLst/>
              <a:ahLst/>
              <a:cxnLst/>
              <a:rect l="l" t="t" r="r" b="b"/>
              <a:pathLst>
                <a:path w="69683" h="541" extrusionOk="0">
                  <a:moveTo>
                    <a:pt x="1" y="1"/>
                  </a:moveTo>
                  <a:lnTo>
                    <a:pt x="1" y="541"/>
                  </a:lnTo>
                  <a:lnTo>
                    <a:pt x="69683" y="541"/>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5" name="Google Shape;4255;p30"/>
            <p:cNvSpPr/>
            <p:nvPr/>
          </p:nvSpPr>
          <p:spPr>
            <a:xfrm>
              <a:off x="4123950" y="46282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30"/>
            <p:cNvSpPr/>
            <p:nvPr/>
          </p:nvSpPr>
          <p:spPr>
            <a:xfrm>
              <a:off x="4954475" y="1147500"/>
              <a:ext cx="84425" cy="60800"/>
            </a:xfrm>
            <a:custGeom>
              <a:avLst/>
              <a:gdLst/>
              <a:ahLst/>
              <a:cxnLst/>
              <a:rect l="l" t="t" r="r" b="b"/>
              <a:pathLst>
                <a:path w="3377" h="2432" extrusionOk="0">
                  <a:moveTo>
                    <a:pt x="0" y="1"/>
                  </a:moveTo>
                  <a:lnTo>
                    <a:pt x="0" y="2431"/>
                  </a:lnTo>
                  <a:lnTo>
                    <a:pt x="3376" y="2431"/>
                  </a:lnTo>
                  <a:lnTo>
                    <a:pt x="33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30"/>
            <p:cNvSpPr/>
            <p:nvPr/>
          </p:nvSpPr>
          <p:spPr>
            <a:xfrm>
              <a:off x="4961225" y="1130625"/>
              <a:ext cx="70925" cy="16900"/>
            </a:xfrm>
            <a:custGeom>
              <a:avLst/>
              <a:gdLst/>
              <a:ahLst/>
              <a:cxnLst/>
              <a:rect l="l" t="t" r="r" b="b"/>
              <a:pathLst>
                <a:path w="2837" h="676" extrusionOk="0">
                  <a:moveTo>
                    <a:pt x="1" y="0"/>
                  </a:moveTo>
                  <a:lnTo>
                    <a:pt x="1" y="676"/>
                  </a:lnTo>
                  <a:lnTo>
                    <a:pt x="2836" y="676"/>
                  </a:lnTo>
                  <a:lnTo>
                    <a:pt x="28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30"/>
            <p:cNvSpPr/>
            <p:nvPr/>
          </p:nvSpPr>
          <p:spPr>
            <a:xfrm>
              <a:off x="4991600" y="806525"/>
              <a:ext cx="6775" cy="324125"/>
            </a:xfrm>
            <a:custGeom>
              <a:avLst/>
              <a:gdLst/>
              <a:ahLst/>
              <a:cxnLst/>
              <a:rect l="l" t="t" r="r" b="b"/>
              <a:pathLst>
                <a:path w="271" h="12965" extrusionOk="0">
                  <a:moveTo>
                    <a:pt x="136" y="0"/>
                  </a:moveTo>
                  <a:lnTo>
                    <a:pt x="1" y="811"/>
                  </a:lnTo>
                  <a:lnTo>
                    <a:pt x="1" y="12964"/>
                  </a:lnTo>
                  <a:lnTo>
                    <a:pt x="271" y="12964"/>
                  </a:lnTo>
                  <a:lnTo>
                    <a:pt x="271" y="811"/>
                  </a:lnTo>
                  <a:lnTo>
                    <a:pt x="1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30"/>
            <p:cNvSpPr/>
            <p:nvPr/>
          </p:nvSpPr>
          <p:spPr>
            <a:xfrm>
              <a:off x="4967975" y="1059725"/>
              <a:ext cx="47300" cy="40550"/>
            </a:xfrm>
            <a:custGeom>
              <a:avLst/>
              <a:gdLst/>
              <a:ahLst/>
              <a:cxnLst/>
              <a:rect l="l" t="t" r="r" b="b"/>
              <a:pathLst>
                <a:path w="1892" h="1622" extrusionOk="0">
                  <a:moveTo>
                    <a:pt x="676" y="0"/>
                  </a:moveTo>
                  <a:lnTo>
                    <a:pt x="271" y="271"/>
                  </a:lnTo>
                  <a:lnTo>
                    <a:pt x="136" y="541"/>
                  </a:lnTo>
                  <a:lnTo>
                    <a:pt x="1" y="811"/>
                  </a:lnTo>
                  <a:lnTo>
                    <a:pt x="136" y="1081"/>
                  </a:lnTo>
                  <a:lnTo>
                    <a:pt x="271" y="1351"/>
                  </a:lnTo>
                  <a:lnTo>
                    <a:pt x="676" y="1621"/>
                  </a:lnTo>
                  <a:lnTo>
                    <a:pt x="1351" y="1621"/>
                  </a:lnTo>
                  <a:lnTo>
                    <a:pt x="1621" y="1351"/>
                  </a:lnTo>
                  <a:lnTo>
                    <a:pt x="1891" y="1081"/>
                  </a:lnTo>
                  <a:lnTo>
                    <a:pt x="1891" y="811"/>
                  </a:lnTo>
                  <a:lnTo>
                    <a:pt x="1891" y="541"/>
                  </a:lnTo>
                  <a:lnTo>
                    <a:pt x="1621" y="271"/>
                  </a:lnTo>
                  <a:lnTo>
                    <a:pt x="135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30"/>
            <p:cNvSpPr/>
            <p:nvPr/>
          </p:nvSpPr>
          <p:spPr>
            <a:xfrm>
              <a:off x="4954475" y="975325"/>
              <a:ext cx="77675" cy="67550"/>
            </a:xfrm>
            <a:custGeom>
              <a:avLst/>
              <a:gdLst/>
              <a:ahLst/>
              <a:cxnLst/>
              <a:rect l="l" t="t" r="r" b="b"/>
              <a:pathLst>
                <a:path w="3107" h="2702" extrusionOk="0">
                  <a:moveTo>
                    <a:pt x="1486" y="0"/>
                  </a:moveTo>
                  <a:lnTo>
                    <a:pt x="946" y="135"/>
                  </a:lnTo>
                  <a:lnTo>
                    <a:pt x="406" y="406"/>
                  </a:lnTo>
                  <a:lnTo>
                    <a:pt x="135" y="811"/>
                  </a:lnTo>
                  <a:lnTo>
                    <a:pt x="0" y="1351"/>
                  </a:lnTo>
                  <a:lnTo>
                    <a:pt x="135" y="1891"/>
                  </a:lnTo>
                  <a:lnTo>
                    <a:pt x="406" y="2296"/>
                  </a:lnTo>
                  <a:lnTo>
                    <a:pt x="946" y="2701"/>
                  </a:lnTo>
                  <a:lnTo>
                    <a:pt x="2161" y="2701"/>
                  </a:lnTo>
                  <a:lnTo>
                    <a:pt x="2701" y="2296"/>
                  </a:lnTo>
                  <a:lnTo>
                    <a:pt x="2971" y="1891"/>
                  </a:lnTo>
                  <a:lnTo>
                    <a:pt x="3106" y="1351"/>
                  </a:lnTo>
                  <a:lnTo>
                    <a:pt x="2971" y="811"/>
                  </a:lnTo>
                  <a:lnTo>
                    <a:pt x="2701" y="406"/>
                  </a:lnTo>
                  <a:lnTo>
                    <a:pt x="2161" y="135"/>
                  </a:lnTo>
                  <a:lnTo>
                    <a:pt x="148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30"/>
            <p:cNvSpPr/>
            <p:nvPr/>
          </p:nvSpPr>
          <p:spPr>
            <a:xfrm>
              <a:off x="4964600" y="887550"/>
              <a:ext cx="54050" cy="47275"/>
            </a:xfrm>
            <a:custGeom>
              <a:avLst/>
              <a:gdLst/>
              <a:ahLst/>
              <a:cxnLst/>
              <a:rect l="l" t="t" r="r" b="b"/>
              <a:pathLst>
                <a:path w="2162" h="1891" extrusionOk="0">
                  <a:moveTo>
                    <a:pt x="1081" y="0"/>
                  </a:moveTo>
                  <a:lnTo>
                    <a:pt x="676" y="135"/>
                  </a:lnTo>
                  <a:lnTo>
                    <a:pt x="406" y="270"/>
                  </a:lnTo>
                  <a:lnTo>
                    <a:pt x="136" y="541"/>
                  </a:lnTo>
                  <a:lnTo>
                    <a:pt x="1" y="946"/>
                  </a:lnTo>
                  <a:lnTo>
                    <a:pt x="136" y="1351"/>
                  </a:lnTo>
                  <a:lnTo>
                    <a:pt x="406" y="1621"/>
                  </a:lnTo>
                  <a:lnTo>
                    <a:pt x="676" y="1891"/>
                  </a:lnTo>
                  <a:lnTo>
                    <a:pt x="1486" y="1891"/>
                  </a:lnTo>
                  <a:lnTo>
                    <a:pt x="1891" y="1621"/>
                  </a:lnTo>
                  <a:lnTo>
                    <a:pt x="2161" y="1351"/>
                  </a:lnTo>
                  <a:lnTo>
                    <a:pt x="2161" y="946"/>
                  </a:lnTo>
                  <a:lnTo>
                    <a:pt x="2161" y="541"/>
                  </a:lnTo>
                  <a:lnTo>
                    <a:pt x="1891" y="270"/>
                  </a:lnTo>
                  <a:lnTo>
                    <a:pt x="1486" y="135"/>
                  </a:lnTo>
                  <a:lnTo>
                    <a:pt x="108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30"/>
            <p:cNvSpPr/>
            <p:nvPr/>
          </p:nvSpPr>
          <p:spPr>
            <a:xfrm>
              <a:off x="2837675" y="4634975"/>
              <a:ext cx="2862925" cy="23650"/>
            </a:xfrm>
            <a:custGeom>
              <a:avLst/>
              <a:gdLst/>
              <a:ahLst/>
              <a:cxnLst/>
              <a:rect l="l" t="t" r="r" b="b"/>
              <a:pathLst>
                <a:path w="114517" h="946" extrusionOk="0">
                  <a:moveTo>
                    <a:pt x="57259" y="0"/>
                  </a:moveTo>
                  <a:lnTo>
                    <a:pt x="16746" y="135"/>
                  </a:lnTo>
                  <a:lnTo>
                    <a:pt x="4457" y="270"/>
                  </a:lnTo>
                  <a:lnTo>
                    <a:pt x="1216" y="405"/>
                  </a:lnTo>
                  <a:lnTo>
                    <a:pt x="1" y="540"/>
                  </a:lnTo>
                  <a:lnTo>
                    <a:pt x="1216" y="540"/>
                  </a:lnTo>
                  <a:lnTo>
                    <a:pt x="4457" y="675"/>
                  </a:lnTo>
                  <a:lnTo>
                    <a:pt x="16746" y="811"/>
                  </a:lnTo>
                  <a:lnTo>
                    <a:pt x="57259" y="946"/>
                  </a:lnTo>
                  <a:lnTo>
                    <a:pt x="97637" y="811"/>
                  </a:lnTo>
                  <a:lnTo>
                    <a:pt x="109925" y="675"/>
                  </a:lnTo>
                  <a:lnTo>
                    <a:pt x="113301" y="540"/>
                  </a:lnTo>
                  <a:lnTo>
                    <a:pt x="114517" y="540"/>
                  </a:lnTo>
                  <a:lnTo>
                    <a:pt x="113301" y="405"/>
                  </a:lnTo>
                  <a:lnTo>
                    <a:pt x="109925" y="270"/>
                  </a:lnTo>
                  <a:lnTo>
                    <a:pt x="97637" y="135"/>
                  </a:lnTo>
                  <a:lnTo>
                    <a:pt x="57259"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63" name="Google Shape;4263;p30"/>
          <p:cNvSpPr/>
          <p:nvPr/>
        </p:nvSpPr>
        <p:spPr>
          <a:xfrm>
            <a:off x="8865301" y="5742435"/>
            <a:ext cx="3468388" cy="1109507"/>
          </a:xfrm>
          <a:custGeom>
            <a:avLst/>
            <a:gdLst/>
            <a:ahLst/>
            <a:cxnLst/>
            <a:rect l="l" t="t" r="r" b="b"/>
            <a:pathLst>
              <a:path w="183254" h="30655" extrusionOk="0">
                <a:moveTo>
                  <a:pt x="183254" y="0"/>
                </a:moveTo>
                <a:lnTo>
                  <a:pt x="179742" y="540"/>
                </a:lnTo>
                <a:lnTo>
                  <a:pt x="171640" y="1891"/>
                </a:lnTo>
                <a:lnTo>
                  <a:pt x="161782" y="3376"/>
                </a:lnTo>
                <a:lnTo>
                  <a:pt x="157325" y="3916"/>
                </a:lnTo>
                <a:lnTo>
                  <a:pt x="153679" y="4187"/>
                </a:lnTo>
                <a:lnTo>
                  <a:pt x="148142" y="4322"/>
                </a:lnTo>
                <a:lnTo>
                  <a:pt x="143416" y="4187"/>
                </a:lnTo>
                <a:lnTo>
                  <a:pt x="138690" y="4051"/>
                </a:lnTo>
                <a:lnTo>
                  <a:pt x="133153" y="3781"/>
                </a:lnTo>
                <a:lnTo>
                  <a:pt x="128426" y="3646"/>
                </a:lnTo>
                <a:lnTo>
                  <a:pt x="125996" y="3646"/>
                </a:lnTo>
                <a:lnTo>
                  <a:pt x="124510" y="3916"/>
                </a:lnTo>
                <a:lnTo>
                  <a:pt x="122349" y="4187"/>
                </a:lnTo>
                <a:lnTo>
                  <a:pt x="120999" y="4187"/>
                </a:lnTo>
                <a:lnTo>
                  <a:pt x="119784" y="4051"/>
                </a:lnTo>
                <a:lnTo>
                  <a:pt x="117218" y="3511"/>
                </a:lnTo>
                <a:lnTo>
                  <a:pt x="115867" y="3241"/>
                </a:lnTo>
                <a:lnTo>
                  <a:pt x="114382" y="2971"/>
                </a:lnTo>
                <a:lnTo>
                  <a:pt x="112761" y="2971"/>
                </a:lnTo>
                <a:lnTo>
                  <a:pt x="110871" y="3106"/>
                </a:lnTo>
                <a:lnTo>
                  <a:pt x="107495" y="3511"/>
                </a:lnTo>
                <a:lnTo>
                  <a:pt x="105604" y="3781"/>
                </a:lnTo>
                <a:lnTo>
                  <a:pt x="104389" y="4187"/>
                </a:lnTo>
                <a:lnTo>
                  <a:pt x="101553" y="4592"/>
                </a:lnTo>
                <a:lnTo>
                  <a:pt x="96421" y="5132"/>
                </a:lnTo>
                <a:lnTo>
                  <a:pt x="95476" y="5267"/>
                </a:lnTo>
                <a:lnTo>
                  <a:pt x="94125" y="5267"/>
                </a:lnTo>
                <a:lnTo>
                  <a:pt x="92505" y="5132"/>
                </a:lnTo>
                <a:lnTo>
                  <a:pt x="91695" y="5132"/>
                </a:lnTo>
                <a:lnTo>
                  <a:pt x="91019" y="5267"/>
                </a:lnTo>
                <a:lnTo>
                  <a:pt x="90209" y="5537"/>
                </a:lnTo>
                <a:lnTo>
                  <a:pt x="89804" y="5672"/>
                </a:lnTo>
                <a:lnTo>
                  <a:pt x="89264" y="5807"/>
                </a:lnTo>
                <a:lnTo>
                  <a:pt x="88454" y="5807"/>
                </a:lnTo>
                <a:lnTo>
                  <a:pt x="87373" y="5672"/>
                </a:lnTo>
                <a:lnTo>
                  <a:pt x="85888" y="5537"/>
                </a:lnTo>
                <a:lnTo>
                  <a:pt x="84132" y="5537"/>
                </a:lnTo>
                <a:lnTo>
                  <a:pt x="81972" y="5672"/>
                </a:lnTo>
                <a:lnTo>
                  <a:pt x="79811" y="5942"/>
                </a:lnTo>
                <a:lnTo>
                  <a:pt x="77515" y="6212"/>
                </a:lnTo>
                <a:lnTo>
                  <a:pt x="75490" y="6617"/>
                </a:lnTo>
                <a:lnTo>
                  <a:pt x="73464" y="7157"/>
                </a:lnTo>
                <a:lnTo>
                  <a:pt x="71978" y="7698"/>
                </a:lnTo>
                <a:lnTo>
                  <a:pt x="70763" y="8103"/>
                </a:lnTo>
                <a:lnTo>
                  <a:pt x="69953" y="8373"/>
                </a:lnTo>
                <a:lnTo>
                  <a:pt x="69413" y="8238"/>
                </a:lnTo>
                <a:lnTo>
                  <a:pt x="69008" y="8103"/>
                </a:lnTo>
                <a:lnTo>
                  <a:pt x="68467" y="7698"/>
                </a:lnTo>
                <a:lnTo>
                  <a:pt x="67657" y="7698"/>
                </a:lnTo>
                <a:lnTo>
                  <a:pt x="67252" y="7833"/>
                </a:lnTo>
                <a:lnTo>
                  <a:pt x="66712" y="7833"/>
                </a:lnTo>
                <a:lnTo>
                  <a:pt x="65496" y="7428"/>
                </a:lnTo>
                <a:lnTo>
                  <a:pt x="63201" y="6752"/>
                </a:lnTo>
                <a:lnTo>
                  <a:pt x="59555" y="5672"/>
                </a:lnTo>
                <a:lnTo>
                  <a:pt x="57394" y="5267"/>
                </a:lnTo>
                <a:lnTo>
                  <a:pt x="55908" y="5132"/>
                </a:lnTo>
                <a:lnTo>
                  <a:pt x="54828" y="5132"/>
                </a:lnTo>
                <a:lnTo>
                  <a:pt x="54018" y="5402"/>
                </a:lnTo>
                <a:lnTo>
                  <a:pt x="53208" y="5537"/>
                </a:lnTo>
                <a:lnTo>
                  <a:pt x="51317" y="5537"/>
                </a:lnTo>
                <a:lnTo>
                  <a:pt x="49967" y="5132"/>
                </a:lnTo>
                <a:lnTo>
                  <a:pt x="47806" y="4457"/>
                </a:lnTo>
                <a:lnTo>
                  <a:pt x="47266" y="4187"/>
                </a:lnTo>
                <a:lnTo>
                  <a:pt x="33221" y="4187"/>
                </a:lnTo>
                <a:lnTo>
                  <a:pt x="31466" y="4051"/>
                </a:lnTo>
                <a:lnTo>
                  <a:pt x="30655" y="4187"/>
                </a:lnTo>
                <a:lnTo>
                  <a:pt x="29170" y="4187"/>
                </a:lnTo>
                <a:lnTo>
                  <a:pt x="26739" y="4051"/>
                </a:lnTo>
                <a:lnTo>
                  <a:pt x="25524" y="4187"/>
                </a:lnTo>
                <a:lnTo>
                  <a:pt x="22823" y="3646"/>
                </a:lnTo>
                <a:lnTo>
                  <a:pt x="20527" y="3241"/>
                </a:lnTo>
                <a:lnTo>
                  <a:pt x="18637" y="3106"/>
                </a:lnTo>
                <a:lnTo>
                  <a:pt x="17421" y="2971"/>
                </a:lnTo>
                <a:lnTo>
                  <a:pt x="16476" y="2836"/>
                </a:lnTo>
                <a:lnTo>
                  <a:pt x="15396" y="2701"/>
                </a:lnTo>
                <a:lnTo>
                  <a:pt x="14180" y="3106"/>
                </a:lnTo>
                <a:lnTo>
                  <a:pt x="13235" y="3241"/>
                </a:lnTo>
                <a:lnTo>
                  <a:pt x="11885" y="3376"/>
                </a:lnTo>
                <a:lnTo>
                  <a:pt x="8509" y="3646"/>
                </a:lnTo>
                <a:lnTo>
                  <a:pt x="4727" y="3781"/>
                </a:lnTo>
                <a:lnTo>
                  <a:pt x="1216" y="4187"/>
                </a:lnTo>
                <a:lnTo>
                  <a:pt x="1" y="30655"/>
                </a:lnTo>
                <a:lnTo>
                  <a:pt x="183254" y="30655"/>
                </a:lnTo>
                <a:lnTo>
                  <a:pt x="183254"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30"/>
          <p:cNvSpPr/>
          <p:nvPr/>
        </p:nvSpPr>
        <p:spPr>
          <a:xfrm>
            <a:off x="9822100" y="5252403"/>
            <a:ext cx="4055885" cy="1678397"/>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30"/>
          <p:cNvSpPr/>
          <p:nvPr/>
        </p:nvSpPr>
        <p:spPr>
          <a:xfrm>
            <a:off x="0" y="0"/>
            <a:ext cx="9339200" cy="68580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30"/>
          <p:cNvSpPr/>
          <p:nvPr/>
        </p:nvSpPr>
        <p:spPr>
          <a:xfrm>
            <a:off x="12192000" y="-23867"/>
            <a:ext cx="1686000" cy="69548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9386583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267"/>
        <p:cNvGrpSpPr/>
        <p:nvPr/>
      </p:nvGrpSpPr>
      <p:grpSpPr>
        <a:xfrm>
          <a:off x="0" y="0"/>
          <a:ext cx="0" cy="0"/>
          <a:chOff x="0" y="0"/>
          <a:chExt cx="0" cy="0"/>
        </a:xfrm>
      </p:grpSpPr>
      <p:grpSp>
        <p:nvGrpSpPr>
          <p:cNvPr id="4268" name="Google Shape;4268;p31"/>
          <p:cNvGrpSpPr/>
          <p:nvPr/>
        </p:nvGrpSpPr>
        <p:grpSpPr>
          <a:xfrm>
            <a:off x="-152400" y="-132833"/>
            <a:ext cx="12853413" cy="6990833"/>
            <a:chOff x="-114300" y="-28000"/>
            <a:chExt cx="9640060" cy="5243125"/>
          </a:xfrm>
        </p:grpSpPr>
        <p:sp>
          <p:nvSpPr>
            <p:cNvPr id="4269" name="Google Shape;4269;p31"/>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31"/>
            <p:cNvSpPr/>
            <p:nvPr/>
          </p:nvSpPr>
          <p:spPr>
            <a:xfrm>
              <a:off x="-114300" y="-28000"/>
              <a:ext cx="81882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271" name="Google Shape;4271;p31"/>
            <p:cNvGrpSpPr/>
            <p:nvPr/>
          </p:nvGrpSpPr>
          <p:grpSpPr>
            <a:xfrm flipH="1">
              <a:off x="8544500" y="517785"/>
              <a:ext cx="981260" cy="427191"/>
              <a:chOff x="717275" y="488800"/>
              <a:chExt cx="415700" cy="180975"/>
            </a:xfrm>
          </p:grpSpPr>
          <p:sp>
            <p:nvSpPr>
              <p:cNvPr id="4272" name="Google Shape;4272;p3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3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3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3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3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Tree>
    <p:extLst>
      <p:ext uri="{BB962C8B-B14F-4D97-AF65-F5344CB8AC3E}">
        <p14:creationId xmlns:p14="http://schemas.microsoft.com/office/powerpoint/2010/main" val="63157641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409"/>
        <p:cNvGrpSpPr/>
        <p:nvPr/>
      </p:nvGrpSpPr>
      <p:grpSpPr>
        <a:xfrm>
          <a:off x="0" y="0"/>
          <a:ext cx="0" cy="0"/>
          <a:chOff x="0" y="0"/>
          <a:chExt cx="0" cy="0"/>
        </a:xfrm>
      </p:grpSpPr>
      <p:grpSp>
        <p:nvGrpSpPr>
          <p:cNvPr id="1410" name="Google Shape;1410;p7"/>
          <p:cNvGrpSpPr/>
          <p:nvPr/>
        </p:nvGrpSpPr>
        <p:grpSpPr>
          <a:xfrm>
            <a:off x="-306566" y="-132833"/>
            <a:ext cx="13007580" cy="6990833"/>
            <a:chOff x="-229925" y="-28000"/>
            <a:chExt cx="9755685" cy="5243125"/>
          </a:xfrm>
        </p:grpSpPr>
        <p:sp>
          <p:nvSpPr>
            <p:cNvPr id="1411" name="Google Shape;1411;p7"/>
            <p:cNvSpPr/>
            <p:nvPr/>
          </p:nvSpPr>
          <p:spPr>
            <a:xfrm>
              <a:off x="-76200"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7"/>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3" name="Google Shape;1413;p7"/>
            <p:cNvSpPr/>
            <p:nvPr/>
          </p:nvSpPr>
          <p:spPr>
            <a:xfrm>
              <a:off x="1069625" y="-28000"/>
              <a:ext cx="70044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14" name="Google Shape;1414;p7"/>
            <p:cNvGrpSpPr/>
            <p:nvPr/>
          </p:nvGrpSpPr>
          <p:grpSpPr>
            <a:xfrm flipH="1">
              <a:off x="-229925" y="1313360"/>
              <a:ext cx="981260" cy="427191"/>
              <a:chOff x="717275" y="488800"/>
              <a:chExt cx="415700" cy="180975"/>
            </a:xfrm>
          </p:grpSpPr>
          <p:sp>
            <p:nvSpPr>
              <p:cNvPr id="1415" name="Google Shape;1415;p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6" name="Google Shape;1416;p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7" name="Google Shape;1417;p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8" name="Google Shape;1418;p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9" name="Google Shape;1419;p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20" name="Google Shape;1420;p7"/>
            <p:cNvGrpSpPr/>
            <p:nvPr/>
          </p:nvGrpSpPr>
          <p:grpSpPr>
            <a:xfrm flipH="1">
              <a:off x="8544500" y="517785"/>
              <a:ext cx="981260" cy="427191"/>
              <a:chOff x="717275" y="488800"/>
              <a:chExt cx="415700" cy="180975"/>
            </a:xfrm>
          </p:grpSpPr>
          <p:sp>
            <p:nvSpPr>
              <p:cNvPr id="1421" name="Google Shape;1421;p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2" name="Google Shape;1422;p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426" name="Google Shape;1426;p7"/>
          <p:cNvSpPr txBox="1">
            <a:spLocks noGrp="1"/>
          </p:cNvSpPr>
          <p:nvPr>
            <p:ph type="title"/>
          </p:nvPr>
        </p:nvSpPr>
        <p:spPr>
          <a:xfrm>
            <a:off x="1426467" y="597408"/>
            <a:ext cx="9339200" cy="1007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427" name="Google Shape;1427;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
        <p:nvSpPr>
          <p:cNvPr id="1428" name="Google Shape;1428;p7"/>
          <p:cNvSpPr txBox="1">
            <a:spLocks noGrp="1"/>
          </p:cNvSpPr>
          <p:nvPr>
            <p:ph type="subTitle" idx="1"/>
          </p:nvPr>
        </p:nvSpPr>
        <p:spPr>
          <a:xfrm>
            <a:off x="4165980" y="2279947"/>
            <a:ext cx="5974000" cy="35112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265815215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2"/>
        </a:solidFill>
        <a:effectLst/>
      </p:bgPr>
    </p:bg>
    <p:spTree>
      <p:nvGrpSpPr>
        <p:cNvPr id="1" name="Shape 9"/>
        <p:cNvGrpSpPr/>
        <p:nvPr/>
      </p:nvGrpSpPr>
      <p:grpSpPr>
        <a:xfrm>
          <a:off x="0" y="0"/>
          <a:ext cx="0" cy="0"/>
          <a:chOff x="0" y="0"/>
          <a:chExt cx="0" cy="0"/>
        </a:xfrm>
      </p:grpSpPr>
      <p:sp>
        <p:nvSpPr>
          <p:cNvPr id="10" name="Google Shape;10;p2"/>
          <p:cNvSpPr/>
          <p:nvPr/>
        </p:nvSpPr>
        <p:spPr>
          <a:xfrm>
            <a:off x="6131100" y="4134934"/>
            <a:ext cx="2313467" cy="2711100"/>
          </a:xfrm>
          <a:custGeom>
            <a:avLst/>
            <a:gdLst/>
            <a:ahLst/>
            <a:cxnLst/>
            <a:rect l="l" t="t" r="r" b="b"/>
            <a:pathLst>
              <a:path w="69404" h="81333" extrusionOk="0">
                <a:moveTo>
                  <a:pt x="13013" y="0"/>
                </a:moveTo>
                <a:lnTo>
                  <a:pt x="31268" y="9037"/>
                </a:lnTo>
                <a:lnTo>
                  <a:pt x="47354" y="19158"/>
                </a:lnTo>
                <a:lnTo>
                  <a:pt x="68862" y="31810"/>
                </a:lnTo>
                <a:lnTo>
                  <a:pt x="69404" y="81333"/>
                </a:lnTo>
                <a:lnTo>
                  <a:pt x="0" y="81152"/>
                </a:lnTo>
              </a:path>
            </a:pathLst>
          </a:custGeom>
          <a:solidFill>
            <a:schemeClr val="accent2"/>
          </a:solidFill>
          <a:ln>
            <a:noFill/>
          </a:ln>
        </p:spPr>
      </p:sp>
      <p:grpSp>
        <p:nvGrpSpPr>
          <p:cNvPr id="11" name="Google Shape;11;p2"/>
          <p:cNvGrpSpPr/>
          <p:nvPr/>
        </p:nvGrpSpPr>
        <p:grpSpPr>
          <a:xfrm>
            <a:off x="-5" y="738470"/>
            <a:ext cx="6809735" cy="5253444"/>
            <a:chOff x="0" y="215739"/>
            <a:chExt cx="4986625" cy="3906100"/>
          </a:xfrm>
        </p:grpSpPr>
        <p:sp>
          <p:nvSpPr>
            <p:cNvPr id="12" name="Google Shape;12;p2"/>
            <p:cNvSpPr/>
            <p:nvPr/>
          </p:nvSpPr>
          <p:spPr>
            <a:xfrm flipH="1">
              <a:off x="0" y="265164"/>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flipH="1">
              <a:off x="63475" y="215739"/>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flipH="1">
              <a:off x="900275" y="489164"/>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 name="Google Shape;15;p2"/>
          <p:cNvSpPr/>
          <p:nvPr/>
        </p:nvSpPr>
        <p:spPr>
          <a:xfrm flipH="1">
            <a:off x="-492595" y="3977889"/>
            <a:ext cx="6648833"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4427279" y="693422"/>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5508529" y="3977889"/>
            <a:ext cx="6809735"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 name="Google Shape;18;p2"/>
          <p:cNvGrpSpPr/>
          <p:nvPr/>
        </p:nvGrpSpPr>
        <p:grpSpPr>
          <a:xfrm flipH="1">
            <a:off x="9304949" y="1913381"/>
            <a:ext cx="1308347" cy="569588"/>
            <a:chOff x="717275" y="488800"/>
            <a:chExt cx="415700" cy="180975"/>
          </a:xfrm>
        </p:grpSpPr>
        <p:sp>
          <p:nvSpPr>
            <p:cNvPr id="19" name="Google Shape;19;p2"/>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 name="Google Shape;24;p2"/>
          <p:cNvGrpSpPr/>
          <p:nvPr/>
        </p:nvGrpSpPr>
        <p:grpSpPr>
          <a:xfrm>
            <a:off x="-275366" y="3768484"/>
            <a:ext cx="1112767" cy="3095733"/>
            <a:chOff x="2197275" y="2773725"/>
            <a:chExt cx="834575" cy="2321800"/>
          </a:xfrm>
        </p:grpSpPr>
        <p:grpSp>
          <p:nvGrpSpPr>
            <p:cNvPr id="25" name="Google Shape;25;p2"/>
            <p:cNvGrpSpPr/>
            <p:nvPr/>
          </p:nvGrpSpPr>
          <p:grpSpPr>
            <a:xfrm>
              <a:off x="2197275" y="2773725"/>
              <a:ext cx="834575" cy="2321800"/>
              <a:chOff x="2197275" y="2773725"/>
              <a:chExt cx="834575" cy="2321800"/>
            </a:xfrm>
          </p:grpSpPr>
          <p:grpSp>
            <p:nvGrpSpPr>
              <p:cNvPr id="26" name="Google Shape;26;p2"/>
              <p:cNvGrpSpPr/>
              <p:nvPr/>
            </p:nvGrpSpPr>
            <p:grpSpPr>
              <a:xfrm>
                <a:off x="2197275" y="2773725"/>
                <a:ext cx="834575" cy="2321800"/>
                <a:chOff x="1972300" y="2773725"/>
                <a:chExt cx="834575" cy="2321800"/>
              </a:xfrm>
            </p:grpSpPr>
            <p:sp>
              <p:nvSpPr>
                <p:cNvPr id="27" name="Google Shape;27;p2"/>
                <p:cNvSpPr/>
                <p:nvPr/>
              </p:nvSpPr>
              <p:spPr>
                <a:xfrm flipH="1">
                  <a:off x="1972300" y="2773725"/>
                  <a:ext cx="834575" cy="2321800"/>
                </a:xfrm>
                <a:custGeom>
                  <a:avLst/>
                  <a:gdLst/>
                  <a:ahLst/>
                  <a:cxnLst/>
                  <a:rect l="l" t="t" r="r" b="b"/>
                  <a:pathLst>
                    <a:path w="33383" h="92872" extrusionOk="0">
                      <a:moveTo>
                        <a:pt x="0" y="0"/>
                      </a:moveTo>
                      <a:lnTo>
                        <a:pt x="0" y="92871"/>
                      </a:lnTo>
                      <a:lnTo>
                        <a:pt x="33383" y="92871"/>
                      </a:lnTo>
                      <a:lnTo>
                        <a:pt x="33383"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flipH="1">
                  <a:off x="1989850" y="2785700"/>
                  <a:ext cx="799475" cy="2297850"/>
                </a:xfrm>
                <a:custGeom>
                  <a:avLst/>
                  <a:gdLst/>
                  <a:ahLst/>
                  <a:cxnLst/>
                  <a:rect l="l" t="t" r="r" b="b"/>
                  <a:pathLst>
                    <a:path w="31979" h="91914" extrusionOk="0">
                      <a:moveTo>
                        <a:pt x="0" y="0"/>
                      </a:moveTo>
                      <a:lnTo>
                        <a:pt x="0" y="91914"/>
                      </a:lnTo>
                      <a:lnTo>
                        <a:pt x="31978" y="91914"/>
                      </a:lnTo>
                      <a:lnTo>
                        <a:pt x="31978"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flipH="1">
                  <a:off x="26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flipH="1">
                  <a:off x="25571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flipH="1">
                  <a:off x="23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flipH="1">
                  <a:off x="2699950" y="2800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flipH="1">
                  <a:off x="2699950" y="2843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flipH="1">
                  <a:off x="2699950" y="2887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flipH="1">
                  <a:off x="2699950" y="2975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flipH="1">
                  <a:off x="2699950" y="3019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flipH="1">
                  <a:off x="2699950" y="3063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flipH="1">
                  <a:off x="2699950" y="3107225"/>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flipH="1">
                  <a:off x="2699950" y="3151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flipH="1">
                  <a:off x="2699950" y="3195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flipH="1">
                  <a:off x="2699950" y="3282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flipH="1">
                  <a:off x="2699950" y="3326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flipH="1">
                  <a:off x="2699950" y="3414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flipH="1">
                  <a:off x="2699950" y="3458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flipH="1">
                  <a:off x="2699950" y="3502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flipH="1">
                  <a:off x="2699950" y="3677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flipH="1">
                  <a:off x="2699950" y="3721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flipH="1">
                  <a:off x="2699950" y="3765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flipH="1">
                  <a:off x="2699950" y="3809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flipH="1">
                  <a:off x="2699950" y="3897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flipH="1">
                  <a:off x="2699950" y="3941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flipH="1">
                  <a:off x="2699950" y="3984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flipH="1">
                  <a:off x="2699950" y="4116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flipH="1">
                  <a:off x="2699950" y="4248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flipH="1">
                  <a:off x="2699950" y="4292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flipH="1">
                  <a:off x="2699950" y="4335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flipH="1">
                  <a:off x="2699950" y="4379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flipH="1">
                  <a:off x="2699950" y="4423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flipH="1">
                  <a:off x="2699950" y="4467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flipH="1">
                  <a:off x="2699950" y="4555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flipH="1">
                  <a:off x="2699950" y="4599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flipH="1">
                  <a:off x="2699950" y="4643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flipH="1">
                  <a:off x="2699950" y="4730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flipH="1">
                  <a:off x="2699950" y="4774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flipH="1">
                  <a:off x="2699950" y="4862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flipH="1">
                  <a:off x="2699950" y="4906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flipH="1">
                  <a:off x="2699950" y="4950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flipH="1">
                  <a:off x="2699950" y="4994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flipH="1">
                  <a:off x="2699950" y="5038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flipH="1">
                  <a:off x="2584250" y="2843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flipH="1">
                  <a:off x="2584250" y="2887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flipH="1">
                  <a:off x="2584250" y="2931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flipH="1">
                  <a:off x="2584250" y="2975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flipH="1">
                  <a:off x="2584250" y="3019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flipH="1">
                  <a:off x="2584250" y="3063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flipH="1">
                  <a:off x="2584250" y="3151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flipH="1">
                  <a:off x="2584250" y="3238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flipH="1">
                  <a:off x="2584250" y="3282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flipH="1">
                  <a:off x="2584250" y="3326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flipH="1">
                  <a:off x="2584250" y="3370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flipH="1">
                  <a:off x="2584250" y="3414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flipH="1">
                  <a:off x="2584250" y="3502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flipH="1">
                  <a:off x="2584250" y="3546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flipH="1">
                  <a:off x="2584250" y="3589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flipH="1">
                  <a:off x="2584250" y="3633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flipH="1">
                  <a:off x="2584250" y="3677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flipH="1">
                  <a:off x="2584250" y="3721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flipH="1">
                  <a:off x="2584250" y="3809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flipH="1">
                  <a:off x="2584250" y="3853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flipH="1">
                  <a:off x="2584250" y="3897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flipH="1">
                  <a:off x="2584250" y="4028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flipH="1">
                  <a:off x="2584250" y="4116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flipH="1">
                  <a:off x="2584250" y="4160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flipH="1">
                  <a:off x="2584250" y="4204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flipH="1">
                  <a:off x="2584250" y="4292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flipH="1">
                  <a:off x="2584250" y="4335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flipH="1">
                  <a:off x="2584250" y="4379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flipH="1">
                  <a:off x="2584250" y="4423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flipH="1">
                  <a:off x="2584250" y="4467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flipH="1">
                  <a:off x="2584250" y="4511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flipH="1">
                  <a:off x="2584250" y="4555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flipH="1">
                  <a:off x="2584250" y="4599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flipH="1">
                  <a:off x="2584250" y="4643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flipH="1">
                  <a:off x="2584250" y="4687000"/>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flipH="1">
                  <a:off x="2584250" y="4730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flipH="1">
                  <a:off x="2584250" y="4774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flipH="1">
                  <a:off x="2584250" y="4818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flipH="1">
                  <a:off x="2584250" y="4862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flipH="1">
                  <a:off x="2584250" y="4906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flipH="1">
                  <a:off x="2584250" y="4950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flipH="1">
                  <a:off x="2584250" y="4994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flipH="1">
                  <a:off x="2584250" y="5038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flipH="1">
                  <a:off x="2208475" y="2800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flipH="1">
                  <a:off x="2208475" y="2887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flipH="1">
                  <a:off x="2208475" y="2931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flipH="1">
                  <a:off x="2208475" y="2975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flipH="1">
                  <a:off x="2208475" y="3063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flipH="1">
                  <a:off x="2208475" y="3107225"/>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flipH="1">
                  <a:off x="2208475" y="3282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flipH="1">
                  <a:off x="2208475" y="3326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flipH="1">
                  <a:off x="2208475" y="3502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flipH="1">
                  <a:off x="2208475" y="3589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flipH="1">
                  <a:off x="2208475" y="3677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flipH="1">
                  <a:off x="2208475" y="3721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flipH="1">
                  <a:off x="2208475" y="3853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flipH="1">
                  <a:off x="2208475" y="3941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flipH="1">
                  <a:off x="2208475" y="4116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flipH="1">
                  <a:off x="2208475" y="4204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flipH="1">
                  <a:off x="2208475" y="4248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flipH="1">
                  <a:off x="2208475" y="4292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flipH="1">
                  <a:off x="2208475" y="4467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flipH="1">
                  <a:off x="2208475" y="4511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flipH="1">
                  <a:off x="2208475" y="4599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flipH="1">
                  <a:off x="2208475" y="4643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flipH="1">
                  <a:off x="2208475" y="4687000"/>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flipH="1">
                  <a:off x="2208475" y="4730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flipH="1">
                  <a:off x="2208475" y="4774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flipH="1">
                  <a:off x="2208475" y="4862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flipH="1">
                  <a:off x="2208475" y="4906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flipH="1">
                  <a:off x="2208475" y="4950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flipH="1">
                  <a:off x="2208475" y="4994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flipH="1">
                  <a:off x="2208475" y="5038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flipH="1">
                  <a:off x="2484525"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flipH="1">
                  <a:off x="2484525"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flipH="1">
                  <a:off x="2484525"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flipH="1">
                  <a:off x="2484525"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flipH="1">
                  <a:off x="2484525"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flipH="1">
                  <a:off x="2484525"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flipH="1">
                  <a:off x="2484525"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flipH="1">
                  <a:off x="2484525"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flipH="1">
                  <a:off x="2484525"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flipH="1">
                  <a:off x="2484525"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flipH="1">
                  <a:off x="2484525"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flipH="1">
                  <a:off x="2484525"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flipH="1">
                  <a:off x="2484525"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flipH="1">
                  <a:off x="2484525"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flipH="1">
                  <a:off x="2484525"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flipH="1">
                  <a:off x="2484525"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flipH="1">
                  <a:off x="2484525"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flipH="1">
                  <a:off x="2484525"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flipH="1">
                  <a:off x="2484525"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flipH="1">
                  <a:off x="2484525"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flipH="1">
                  <a:off x="2484525"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flipH="1">
                  <a:off x="2484525"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flipH="1">
                  <a:off x="2484525"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flipH="1">
                  <a:off x="2484525"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flipH="1">
                  <a:off x="2484525"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flipH="1">
                  <a:off x="2484525"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flipH="1">
                  <a:off x="2484525"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flipH="1">
                  <a:off x="2484525"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flipH="1">
                  <a:off x="2484525"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flipH="1">
                  <a:off x="2484525"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flipH="1">
                  <a:off x="2484525"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flipH="1">
                  <a:off x="2484525"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flipH="1">
                  <a:off x="2484525"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flipH="1">
                  <a:off x="2484525"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flipH="1">
                  <a:off x="2484525"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flipH="1">
                  <a:off x="2484525"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flipH="1">
                  <a:off x="2484525"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flipH="1">
                  <a:off x="2484525"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flipH="1">
                  <a:off x="2484525"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flipH="1">
                  <a:off x="2484525"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flipH="1">
                  <a:off x="2400750"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flipH="1">
                  <a:off x="2400750"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flipH="1">
                  <a:off x="2400750"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flipH="1">
                  <a:off x="2400750"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flipH="1">
                  <a:off x="2400750"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flipH="1">
                  <a:off x="2400750"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flipH="1">
                  <a:off x="2400750"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flipH="1">
                  <a:off x="2400750"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flipH="1">
                  <a:off x="2400750"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flipH="1">
                  <a:off x="2400750"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flipH="1">
                  <a:off x="2400750"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flipH="1">
                  <a:off x="2400750"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flipH="1">
                  <a:off x="2400750"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flipH="1">
                  <a:off x="2400750"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flipH="1">
                  <a:off x="2400750"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flipH="1">
                  <a:off x="2699950" y="3238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flipH="1">
                  <a:off x="2699950" y="3589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flipH="1">
                  <a:off x="2699950" y="4028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flipH="1">
                  <a:off x="2699950" y="4204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flipH="1">
                  <a:off x="2584250" y="3458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flipH="1">
                  <a:off x="2584250" y="3765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flipH="1">
                  <a:off x="2208475" y="3019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flipH="1">
                  <a:off x="2208475" y="3238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flipH="1">
                  <a:off x="2208475" y="3458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flipH="1">
                  <a:off x="2208475" y="3633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flipH="1">
                  <a:off x="2208475" y="3809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flipH="1">
                  <a:off x="2208475" y="3984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flipH="1">
                  <a:off x="2208475" y="4160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flipH="1">
                  <a:off x="2208475" y="4379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flipH="1">
                  <a:off x="2208475" y="4555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flipH="1">
                  <a:off x="2484525"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flipH="1">
                  <a:off x="2484525"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flipH="1">
                  <a:off x="2484525"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flipH="1">
                  <a:off x="2484525"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flipH="1">
                  <a:off x="2484525"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flipH="1">
                  <a:off x="2484525"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flipH="1">
                  <a:off x="2484525"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flipH="1">
                  <a:off x="2400750"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flipH="1">
                  <a:off x="2400750"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flipH="1">
                  <a:off x="2400750"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flipH="1">
                  <a:off x="2400750"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flipH="1">
                  <a:off x="2699950" y="3633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flipH="1">
                  <a:off x="2699950" y="4160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flipH="1">
                  <a:off x="2584250" y="2800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flipH="1">
                  <a:off x="2584250" y="3195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flipH="1">
                  <a:off x="2584250" y="3941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flipH="1">
                  <a:off x="2584250" y="4072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flipH="1">
                  <a:off x="2208475" y="3195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flipH="1">
                  <a:off x="2208475" y="3414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flipH="1">
                  <a:off x="2208475" y="4028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flipH="1">
                  <a:off x="2484525"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flipH="1">
                  <a:off x="2400750"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flipH="1">
                  <a:off x="2400750"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flipH="1">
                  <a:off x="2400750"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flipH="1">
                  <a:off x="2400750"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flipH="1">
                  <a:off x="2400750"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flipH="1">
                  <a:off x="2400750"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flipH="1">
                  <a:off x="2400750"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flipH="1">
                  <a:off x="2400750"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flipH="1">
                  <a:off x="2400750"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flipH="1">
                  <a:off x="2400750"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flipH="1">
                  <a:off x="2400750"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flipH="1">
                  <a:off x="2400750"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flipH="1">
                  <a:off x="2400750"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flipH="1">
                  <a:off x="2400750"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flipH="1">
                  <a:off x="2400750"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flipH="1">
                  <a:off x="2400750"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flipH="1">
                  <a:off x="2400750"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flipH="1">
                  <a:off x="2400750"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flipH="1">
                  <a:off x="2400750"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flipH="1">
                  <a:off x="2699950" y="2931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flipH="1">
                  <a:off x="2699950" y="3370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flipH="1">
                  <a:off x="2699950" y="3546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flipH="1">
                  <a:off x="2699950" y="3853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flipH="1">
                  <a:off x="2699950" y="4072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flipH="1">
                  <a:off x="2699950" y="4511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flipH="1">
                  <a:off x="2699950" y="4687000"/>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flipH="1">
                  <a:off x="2699950" y="4818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flipH="1">
                  <a:off x="2584250" y="3107225"/>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flipH="1">
                  <a:off x="2584250" y="3984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flipH="1">
                  <a:off x="2584250" y="4248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flipH="1">
                  <a:off x="2208475" y="2843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flipH="1">
                  <a:off x="2208475" y="3151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2"/>
                <p:cNvSpPr/>
                <p:nvPr/>
              </p:nvSpPr>
              <p:spPr>
                <a:xfrm flipH="1">
                  <a:off x="2208475" y="3370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p:nvPr/>
              </p:nvSpPr>
              <p:spPr>
                <a:xfrm flipH="1">
                  <a:off x="2208475" y="3546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2"/>
                <p:cNvSpPr/>
                <p:nvPr/>
              </p:nvSpPr>
              <p:spPr>
                <a:xfrm flipH="1">
                  <a:off x="2208475" y="3765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2"/>
                <p:cNvSpPr/>
                <p:nvPr/>
              </p:nvSpPr>
              <p:spPr>
                <a:xfrm flipH="1">
                  <a:off x="2208475" y="3897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2"/>
                <p:cNvSpPr/>
                <p:nvPr/>
              </p:nvSpPr>
              <p:spPr>
                <a:xfrm flipH="1">
                  <a:off x="2208475" y="4072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2"/>
                <p:cNvSpPr/>
                <p:nvPr/>
              </p:nvSpPr>
              <p:spPr>
                <a:xfrm flipH="1">
                  <a:off x="2208475" y="4335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2"/>
                <p:cNvSpPr/>
                <p:nvPr/>
              </p:nvSpPr>
              <p:spPr>
                <a:xfrm flipH="1">
                  <a:off x="2208475" y="4423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2"/>
                <p:cNvSpPr/>
                <p:nvPr/>
              </p:nvSpPr>
              <p:spPr>
                <a:xfrm flipH="1">
                  <a:off x="2208475" y="4818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2"/>
                <p:cNvSpPr/>
                <p:nvPr/>
              </p:nvSpPr>
              <p:spPr>
                <a:xfrm flipH="1">
                  <a:off x="2484525"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2"/>
                <p:cNvSpPr/>
                <p:nvPr/>
              </p:nvSpPr>
              <p:spPr>
                <a:xfrm flipH="1">
                  <a:off x="2484525"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2"/>
                <p:cNvSpPr/>
                <p:nvPr/>
              </p:nvSpPr>
              <p:spPr>
                <a:xfrm flipH="1">
                  <a:off x="2484525"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2"/>
                <p:cNvSpPr/>
                <p:nvPr/>
              </p:nvSpPr>
              <p:spPr>
                <a:xfrm flipH="1">
                  <a:off x="2484525"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2"/>
                <p:cNvSpPr/>
                <p:nvPr/>
              </p:nvSpPr>
              <p:spPr>
                <a:xfrm flipH="1">
                  <a:off x="2400750"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2"/>
                <p:cNvSpPr/>
                <p:nvPr/>
              </p:nvSpPr>
              <p:spPr>
                <a:xfrm flipH="1">
                  <a:off x="2400750"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2"/>
                <p:cNvSpPr/>
                <p:nvPr/>
              </p:nvSpPr>
              <p:spPr>
                <a:xfrm flipH="1">
                  <a:off x="2400750"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2"/>
                <p:cNvSpPr/>
                <p:nvPr/>
              </p:nvSpPr>
              <p:spPr>
                <a:xfrm flipH="1">
                  <a:off x="2400750"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2"/>
                <p:cNvSpPr/>
                <p:nvPr/>
              </p:nvSpPr>
              <p:spPr>
                <a:xfrm flipH="1">
                  <a:off x="2400750"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2"/>
                <p:cNvSpPr/>
                <p:nvPr/>
              </p:nvSpPr>
              <p:spPr>
                <a:xfrm flipH="1">
                  <a:off x="2400750"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2"/>
                <p:cNvSpPr/>
                <p:nvPr/>
              </p:nvSpPr>
              <p:spPr>
                <a:xfrm flipH="1">
                  <a:off x="2400750"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2"/>
                <p:cNvSpPr/>
                <p:nvPr/>
              </p:nvSpPr>
              <p:spPr>
                <a:xfrm flipH="1">
                  <a:off x="2400750"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2"/>
                <p:cNvSpPr/>
                <p:nvPr/>
              </p:nvSpPr>
              <p:spPr>
                <a:xfrm flipH="1">
                  <a:off x="2400750"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2"/>
                <p:cNvSpPr/>
                <p:nvPr/>
              </p:nvSpPr>
              <p:spPr>
                <a:xfrm flipH="1">
                  <a:off x="2400750"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2"/>
                <p:cNvSpPr/>
                <p:nvPr/>
              </p:nvSpPr>
              <p:spPr>
                <a:xfrm flipH="1">
                  <a:off x="2400750"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2"/>
                <p:cNvSpPr/>
                <p:nvPr/>
              </p:nvSpPr>
              <p:spPr>
                <a:xfrm flipH="1">
                  <a:off x="2400750"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2"/>
                <p:cNvSpPr/>
                <p:nvPr/>
              </p:nvSpPr>
              <p:spPr>
                <a:xfrm flipH="1">
                  <a:off x="2400750"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2"/>
                <p:cNvSpPr/>
                <p:nvPr/>
              </p:nvSpPr>
              <p:spPr>
                <a:xfrm flipH="1">
                  <a:off x="2400750"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2" name="Google Shape;292;p2"/>
              <p:cNvSpPr/>
              <p:nvPr/>
            </p:nvSpPr>
            <p:spPr>
              <a:xfrm flipH="1">
                <a:off x="2397400"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2"/>
              <p:cNvSpPr/>
              <p:nvPr/>
            </p:nvSpPr>
            <p:spPr>
              <a:xfrm flipH="1">
                <a:off x="2324800" y="2800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2"/>
              <p:cNvSpPr/>
              <p:nvPr/>
            </p:nvSpPr>
            <p:spPr>
              <a:xfrm flipH="1">
                <a:off x="2324800" y="2843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2"/>
              <p:cNvSpPr/>
              <p:nvPr/>
            </p:nvSpPr>
            <p:spPr>
              <a:xfrm flipH="1">
                <a:off x="2324800" y="2887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2"/>
              <p:cNvSpPr/>
              <p:nvPr/>
            </p:nvSpPr>
            <p:spPr>
              <a:xfrm flipH="1">
                <a:off x="2324800" y="2975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2"/>
              <p:cNvSpPr/>
              <p:nvPr/>
            </p:nvSpPr>
            <p:spPr>
              <a:xfrm flipH="1">
                <a:off x="2324800" y="3019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2"/>
              <p:cNvSpPr/>
              <p:nvPr/>
            </p:nvSpPr>
            <p:spPr>
              <a:xfrm flipH="1">
                <a:off x="2324800" y="3063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2"/>
              <p:cNvSpPr/>
              <p:nvPr/>
            </p:nvSpPr>
            <p:spPr>
              <a:xfrm flipH="1">
                <a:off x="2324800" y="3107225"/>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2"/>
              <p:cNvSpPr/>
              <p:nvPr/>
            </p:nvSpPr>
            <p:spPr>
              <a:xfrm flipH="1">
                <a:off x="2324800" y="3151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2"/>
              <p:cNvSpPr/>
              <p:nvPr/>
            </p:nvSpPr>
            <p:spPr>
              <a:xfrm flipH="1">
                <a:off x="2324800" y="3195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2"/>
              <p:cNvSpPr/>
              <p:nvPr/>
            </p:nvSpPr>
            <p:spPr>
              <a:xfrm flipH="1">
                <a:off x="2324800" y="3238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2"/>
              <p:cNvSpPr/>
              <p:nvPr/>
            </p:nvSpPr>
            <p:spPr>
              <a:xfrm flipH="1">
                <a:off x="2324800" y="3326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2"/>
              <p:cNvSpPr/>
              <p:nvPr/>
            </p:nvSpPr>
            <p:spPr>
              <a:xfrm flipH="1">
                <a:off x="2324800" y="3370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2"/>
              <p:cNvSpPr/>
              <p:nvPr/>
            </p:nvSpPr>
            <p:spPr>
              <a:xfrm flipH="1">
                <a:off x="2324800" y="3458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2"/>
              <p:cNvSpPr/>
              <p:nvPr/>
            </p:nvSpPr>
            <p:spPr>
              <a:xfrm flipH="1">
                <a:off x="2324800" y="3502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2"/>
              <p:cNvSpPr/>
              <p:nvPr/>
            </p:nvSpPr>
            <p:spPr>
              <a:xfrm flipH="1">
                <a:off x="2324800" y="3546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2"/>
              <p:cNvSpPr/>
              <p:nvPr/>
            </p:nvSpPr>
            <p:spPr>
              <a:xfrm flipH="1">
                <a:off x="2324800" y="3633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2"/>
              <p:cNvSpPr/>
              <p:nvPr/>
            </p:nvSpPr>
            <p:spPr>
              <a:xfrm flipH="1">
                <a:off x="2324800" y="3677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2"/>
              <p:cNvSpPr/>
              <p:nvPr/>
            </p:nvSpPr>
            <p:spPr>
              <a:xfrm flipH="1">
                <a:off x="2324800" y="3765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2"/>
              <p:cNvSpPr/>
              <p:nvPr/>
            </p:nvSpPr>
            <p:spPr>
              <a:xfrm flipH="1">
                <a:off x="2324800" y="3809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2"/>
              <p:cNvSpPr/>
              <p:nvPr/>
            </p:nvSpPr>
            <p:spPr>
              <a:xfrm flipH="1">
                <a:off x="2324800" y="3853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2"/>
              <p:cNvSpPr/>
              <p:nvPr/>
            </p:nvSpPr>
            <p:spPr>
              <a:xfrm flipH="1">
                <a:off x="2324800" y="3897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2"/>
              <p:cNvSpPr/>
              <p:nvPr/>
            </p:nvSpPr>
            <p:spPr>
              <a:xfrm flipH="1">
                <a:off x="2324800" y="4028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2"/>
              <p:cNvSpPr/>
              <p:nvPr/>
            </p:nvSpPr>
            <p:spPr>
              <a:xfrm flipH="1">
                <a:off x="2324800" y="4072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2"/>
              <p:cNvSpPr/>
              <p:nvPr/>
            </p:nvSpPr>
            <p:spPr>
              <a:xfrm flipH="1">
                <a:off x="2324800" y="4116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2"/>
              <p:cNvSpPr/>
              <p:nvPr/>
            </p:nvSpPr>
            <p:spPr>
              <a:xfrm flipH="1">
                <a:off x="2324800" y="4204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2"/>
              <p:cNvSpPr/>
              <p:nvPr/>
            </p:nvSpPr>
            <p:spPr>
              <a:xfrm flipH="1">
                <a:off x="2324800" y="4248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2"/>
              <p:cNvSpPr/>
              <p:nvPr/>
            </p:nvSpPr>
            <p:spPr>
              <a:xfrm flipH="1">
                <a:off x="2324800" y="4335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2"/>
              <p:cNvSpPr/>
              <p:nvPr/>
            </p:nvSpPr>
            <p:spPr>
              <a:xfrm flipH="1">
                <a:off x="2324800" y="4379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2"/>
              <p:cNvSpPr/>
              <p:nvPr/>
            </p:nvSpPr>
            <p:spPr>
              <a:xfrm flipH="1">
                <a:off x="2324800" y="4423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2"/>
              <p:cNvSpPr/>
              <p:nvPr/>
            </p:nvSpPr>
            <p:spPr>
              <a:xfrm flipH="1">
                <a:off x="2324800" y="4467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2"/>
              <p:cNvSpPr/>
              <p:nvPr/>
            </p:nvSpPr>
            <p:spPr>
              <a:xfrm flipH="1">
                <a:off x="2324800" y="4511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2"/>
              <p:cNvSpPr/>
              <p:nvPr/>
            </p:nvSpPr>
            <p:spPr>
              <a:xfrm flipH="1">
                <a:off x="2324800" y="4555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2"/>
              <p:cNvSpPr/>
              <p:nvPr/>
            </p:nvSpPr>
            <p:spPr>
              <a:xfrm flipH="1">
                <a:off x="2324800" y="4643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2"/>
              <p:cNvSpPr/>
              <p:nvPr/>
            </p:nvSpPr>
            <p:spPr>
              <a:xfrm flipH="1">
                <a:off x="2324800" y="4687000"/>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2"/>
              <p:cNvSpPr/>
              <p:nvPr/>
            </p:nvSpPr>
            <p:spPr>
              <a:xfrm flipH="1">
                <a:off x="2324800" y="4730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2"/>
              <p:cNvSpPr/>
              <p:nvPr/>
            </p:nvSpPr>
            <p:spPr>
              <a:xfrm flipH="1">
                <a:off x="2324800" y="4774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2"/>
              <p:cNvSpPr/>
              <p:nvPr/>
            </p:nvSpPr>
            <p:spPr>
              <a:xfrm flipH="1">
                <a:off x="2324800" y="4818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2"/>
              <p:cNvSpPr/>
              <p:nvPr/>
            </p:nvSpPr>
            <p:spPr>
              <a:xfrm flipH="1">
                <a:off x="2324800" y="4862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2"/>
              <p:cNvSpPr/>
              <p:nvPr/>
            </p:nvSpPr>
            <p:spPr>
              <a:xfrm flipH="1">
                <a:off x="2324800" y="4906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2"/>
              <p:cNvSpPr/>
              <p:nvPr/>
            </p:nvSpPr>
            <p:spPr>
              <a:xfrm flipH="1">
                <a:off x="2324800" y="4950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2"/>
              <p:cNvSpPr/>
              <p:nvPr/>
            </p:nvSpPr>
            <p:spPr>
              <a:xfrm flipH="1">
                <a:off x="2324800" y="4994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2"/>
              <p:cNvSpPr/>
              <p:nvPr/>
            </p:nvSpPr>
            <p:spPr>
              <a:xfrm flipH="1">
                <a:off x="2324800" y="5038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2"/>
              <p:cNvSpPr/>
              <p:nvPr/>
            </p:nvSpPr>
            <p:spPr>
              <a:xfrm flipH="1">
                <a:off x="2324800" y="3589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2"/>
              <p:cNvSpPr/>
              <p:nvPr/>
            </p:nvSpPr>
            <p:spPr>
              <a:xfrm flipH="1">
                <a:off x="2324800" y="2931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2"/>
              <p:cNvSpPr/>
              <p:nvPr/>
            </p:nvSpPr>
            <p:spPr>
              <a:xfrm flipH="1">
                <a:off x="2324800" y="3941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2"/>
              <p:cNvSpPr/>
              <p:nvPr/>
            </p:nvSpPr>
            <p:spPr>
              <a:xfrm flipH="1">
                <a:off x="2324800" y="3282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2"/>
              <p:cNvSpPr/>
              <p:nvPr/>
            </p:nvSpPr>
            <p:spPr>
              <a:xfrm flipH="1">
                <a:off x="2324800" y="3414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2"/>
              <p:cNvSpPr/>
              <p:nvPr/>
            </p:nvSpPr>
            <p:spPr>
              <a:xfrm flipH="1">
                <a:off x="2324800" y="3721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2"/>
              <p:cNvSpPr/>
              <p:nvPr/>
            </p:nvSpPr>
            <p:spPr>
              <a:xfrm flipH="1">
                <a:off x="2324800" y="3984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2"/>
              <p:cNvSpPr/>
              <p:nvPr/>
            </p:nvSpPr>
            <p:spPr>
              <a:xfrm flipH="1">
                <a:off x="2324800" y="4160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2"/>
              <p:cNvSpPr/>
              <p:nvPr/>
            </p:nvSpPr>
            <p:spPr>
              <a:xfrm flipH="1">
                <a:off x="2324800" y="4292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2"/>
              <p:cNvSpPr/>
              <p:nvPr/>
            </p:nvSpPr>
            <p:spPr>
              <a:xfrm flipH="1">
                <a:off x="2324800" y="4599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45" name="Google Shape;345;p2"/>
            <p:cNvGrpSpPr/>
            <p:nvPr/>
          </p:nvGrpSpPr>
          <p:grpSpPr>
            <a:xfrm>
              <a:off x="2229200" y="2775725"/>
              <a:ext cx="71850" cy="2317800"/>
              <a:chOff x="2005000" y="2776125"/>
              <a:chExt cx="71850" cy="2317800"/>
            </a:xfrm>
          </p:grpSpPr>
          <p:sp>
            <p:nvSpPr>
              <p:cNvPr id="346" name="Google Shape;346;p2"/>
              <p:cNvSpPr/>
              <p:nvPr/>
            </p:nvSpPr>
            <p:spPr>
              <a:xfrm flipH="1">
                <a:off x="2064850" y="2776125"/>
                <a:ext cx="12000" cy="2317800"/>
              </a:xfrm>
              <a:custGeom>
                <a:avLst/>
                <a:gdLst/>
                <a:ahLst/>
                <a:cxnLst/>
                <a:rect l="l" t="t" r="r" b="b"/>
                <a:pathLst>
                  <a:path w="480" h="92712" extrusionOk="0">
                    <a:moveTo>
                      <a:pt x="1" y="0"/>
                    </a:moveTo>
                    <a:lnTo>
                      <a:pt x="1" y="92711"/>
                    </a:lnTo>
                    <a:lnTo>
                      <a:pt x="479" y="92711"/>
                    </a:lnTo>
                    <a:lnTo>
                      <a:pt x="479"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2"/>
              <p:cNvSpPr/>
              <p:nvPr/>
            </p:nvSpPr>
            <p:spPr>
              <a:xfrm flipH="1">
                <a:off x="2005000" y="2800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2"/>
              <p:cNvSpPr/>
              <p:nvPr/>
            </p:nvSpPr>
            <p:spPr>
              <a:xfrm flipH="1">
                <a:off x="2005000" y="2843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2"/>
              <p:cNvSpPr/>
              <p:nvPr/>
            </p:nvSpPr>
            <p:spPr>
              <a:xfrm flipH="1">
                <a:off x="2005000" y="2887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2"/>
              <p:cNvSpPr/>
              <p:nvPr/>
            </p:nvSpPr>
            <p:spPr>
              <a:xfrm flipH="1">
                <a:off x="2005000" y="2931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2"/>
              <p:cNvSpPr/>
              <p:nvPr/>
            </p:nvSpPr>
            <p:spPr>
              <a:xfrm flipH="1">
                <a:off x="2005000" y="2975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2"/>
              <p:cNvSpPr/>
              <p:nvPr/>
            </p:nvSpPr>
            <p:spPr>
              <a:xfrm flipH="1">
                <a:off x="2005000" y="3107225"/>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2"/>
              <p:cNvSpPr/>
              <p:nvPr/>
            </p:nvSpPr>
            <p:spPr>
              <a:xfrm flipH="1">
                <a:off x="2005000" y="3151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2"/>
              <p:cNvSpPr/>
              <p:nvPr/>
            </p:nvSpPr>
            <p:spPr>
              <a:xfrm flipH="1">
                <a:off x="2005000" y="3238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2"/>
              <p:cNvSpPr/>
              <p:nvPr/>
            </p:nvSpPr>
            <p:spPr>
              <a:xfrm flipH="1">
                <a:off x="2005000" y="3282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2"/>
              <p:cNvSpPr/>
              <p:nvPr/>
            </p:nvSpPr>
            <p:spPr>
              <a:xfrm flipH="1">
                <a:off x="2005000" y="3370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2"/>
              <p:cNvSpPr/>
              <p:nvPr/>
            </p:nvSpPr>
            <p:spPr>
              <a:xfrm flipH="1">
                <a:off x="2005000" y="3414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2"/>
              <p:cNvSpPr/>
              <p:nvPr/>
            </p:nvSpPr>
            <p:spPr>
              <a:xfrm flipH="1">
                <a:off x="2005000" y="3458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2"/>
              <p:cNvSpPr/>
              <p:nvPr/>
            </p:nvSpPr>
            <p:spPr>
              <a:xfrm flipH="1">
                <a:off x="2005000" y="3546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2"/>
              <p:cNvSpPr/>
              <p:nvPr/>
            </p:nvSpPr>
            <p:spPr>
              <a:xfrm flipH="1">
                <a:off x="2005000" y="3633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2"/>
              <p:cNvSpPr/>
              <p:nvPr/>
            </p:nvSpPr>
            <p:spPr>
              <a:xfrm flipH="1">
                <a:off x="2005000" y="3677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2"/>
              <p:cNvSpPr/>
              <p:nvPr/>
            </p:nvSpPr>
            <p:spPr>
              <a:xfrm flipH="1">
                <a:off x="2005000" y="3721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2"/>
              <p:cNvSpPr/>
              <p:nvPr/>
            </p:nvSpPr>
            <p:spPr>
              <a:xfrm flipH="1">
                <a:off x="2005000" y="3765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2"/>
              <p:cNvSpPr/>
              <p:nvPr/>
            </p:nvSpPr>
            <p:spPr>
              <a:xfrm flipH="1">
                <a:off x="2005000" y="3897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2"/>
              <p:cNvSpPr/>
              <p:nvPr/>
            </p:nvSpPr>
            <p:spPr>
              <a:xfrm flipH="1">
                <a:off x="2005000" y="3941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2"/>
              <p:cNvSpPr/>
              <p:nvPr/>
            </p:nvSpPr>
            <p:spPr>
              <a:xfrm flipH="1">
                <a:off x="2005000" y="3984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2"/>
              <p:cNvSpPr/>
              <p:nvPr/>
            </p:nvSpPr>
            <p:spPr>
              <a:xfrm flipH="1">
                <a:off x="2005000" y="4028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2"/>
              <p:cNvSpPr/>
              <p:nvPr/>
            </p:nvSpPr>
            <p:spPr>
              <a:xfrm flipH="1">
                <a:off x="2005000" y="4116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2"/>
              <p:cNvSpPr/>
              <p:nvPr/>
            </p:nvSpPr>
            <p:spPr>
              <a:xfrm flipH="1">
                <a:off x="2005000" y="4204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2"/>
              <p:cNvSpPr/>
              <p:nvPr/>
            </p:nvSpPr>
            <p:spPr>
              <a:xfrm flipH="1">
                <a:off x="2005000" y="4248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2"/>
              <p:cNvSpPr/>
              <p:nvPr/>
            </p:nvSpPr>
            <p:spPr>
              <a:xfrm flipH="1">
                <a:off x="2005000" y="4292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2"/>
              <p:cNvSpPr/>
              <p:nvPr/>
            </p:nvSpPr>
            <p:spPr>
              <a:xfrm flipH="1">
                <a:off x="2005000" y="4379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2"/>
              <p:cNvSpPr/>
              <p:nvPr/>
            </p:nvSpPr>
            <p:spPr>
              <a:xfrm flipH="1">
                <a:off x="2005000" y="4423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2"/>
              <p:cNvSpPr/>
              <p:nvPr/>
            </p:nvSpPr>
            <p:spPr>
              <a:xfrm flipH="1">
                <a:off x="2005000" y="4467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2"/>
              <p:cNvSpPr/>
              <p:nvPr/>
            </p:nvSpPr>
            <p:spPr>
              <a:xfrm flipH="1">
                <a:off x="2005000" y="4511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2"/>
              <p:cNvSpPr/>
              <p:nvPr/>
            </p:nvSpPr>
            <p:spPr>
              <a:xfrm flipH="1">
                <a:off x="2005000" y="4687000"/>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2"/>
              <p:cNvSpPr/>
              <p:nvPr/>
            </p:nvSpPr>
            <p:spPr>
              <a:xfrm flipH="1">
                <a:off x="2005000" y="4730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2"/>
              <p:cNvSpPr/>
              <p:nvPr/>
            </p:nvSpPr>
            <p:spPr>
              <a:xfrm flipH="1">
                <a:off x="2005000" y="4774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2"/>
              <p:cNvSpPr/>
              <p:nvPr/>
            </p:nvSpPr>
            <p:spPr>
              <a:xfrm flipH="1">
                <a:off x="2005000" y="4818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2"/>
              <p:cNvSpPr/>
              <p:nvPr/>
            </p:nvSpPr>
            <p:spPr>
              <a:xfrm flipH="1">
                <a:off x="2005000" y="4862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2"/>
              <p:cNvSpPr/>
              <p:nvPr/>
            </p:nvSpPr>
            <p:spPr>
              <a:xfrm flipH="1">
                <a:off x="2005000" y="4906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2"/>
              <p:cNvSpPr/>
              <p:nvPr/>
            </p:nvSpPr>
            <p:spPr>
              <a:xfrm flipH="1">
                <a:off x="2005000" y="4950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2"/>
              <p:cNvSpPr/>
              <p:nvPr/>
            </p:nvSpPr>
            <p:spPr>
              <a:xfrm flipH="1">
                <a:off x="2005000" y="4994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2"/>
              <p:cNvSpPr/>
              <p:nvPr/>
            </p:nvSpPr>
            <p:spPr>
              <a:xfrm flipH="1">
                <a:off x="2005000" y="5038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2"/>
              <p:cNvSpPr/>
              <p:nvPr/>
            </p:nvSpPr>
            <p:spPr>
              <a:xfrm flipH="1">
                <a:off x="2005000" y="3019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2"/>
              <p:cNvSpPr/>
              <p:nvPr/>
            </p:nvSpPr>
            <p:spPr>
              <a:xfrm flipH="1">
                <a:off x="2005000" y="3326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2"/>
              <p:cNvSpPr/>
              <p:nvPr/>
            </p:nvSpPr>
            <p:spPr>
              <a:xfrm flipH="1">
                <a:off x="2005000" y="3589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2"/>
              <p:cNvSpPr/>
              <p:nvPr/>
            </p:nvSpPr>
            <p:spPr>
              <a:xfrm flipH="1">
                <a:off x="2005000" y="3809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2"/>
              <p:cNvSpPr/>
              <p:nvPr/>
            </p:nvSpPr>
            <p:spPr>
              <a:xfrm flipH="1">
                <a:off x="2005000" y="4160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2"/>
              <p:cNvSpPr/>
              <p:nvPr/>
            </p:nvSpPr>
            <p:spPr>
              <a:xfrm flipH="1">
                <a:off x="2005000" y="3195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2"/>
              <p:cNvSpPr/>
              <p:nvPr/>
            </p:nvSpPr>
            <p:spPr>
              <a:xfrm flipH="1">
                <a:off x="2005000" y="3063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2"/>
              <p:cNvSpPr/>
              <p:nvPr/>
            </p:nvSpPr>
            <p:spPr>
              <a:xfrm flipH="1">
                <a:off x="2005000" y="3502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2"/>
              <p:cNvSpPr/>
              <p:nvPr/>
            </p:nvSpPr>
            <p:spPr>
              <a:xfrm flipH="1">
                <a:off x="2005000" y="3853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2"/>
              <p:cNvSpPr/>
              <p:nvPr/>
            </p:nvSpPr>
            <p:spPr>
              <a:xfrm flipH="1">
                <a:off x="2005000" y="4072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2"/>
              <p:cNvSpPr/>
              <p:nvPr/>
            </p:nvSpPr>
            <p:spPr>
              <a:xfrm flipH="1">
                <a:off x="2005000" y="4335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2"/>
              <p:cNvSpPr/>
              <p:nvPr/>
            </p:nvSpPr>
            <p:spPr>
              <a:xfrm flipH="1">
                <a:off x="2005000" y="4643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397" name="Google Shape;397;p2"/>
          <p:cNvGrpSpPr/>
          <p:nvPr/>
        </p:nvGrpSpPr>
        <p:grpSpPr>
          <a:xfrm>
            <a:off x="-275369" y="4392879"/>
            <a:ext cx="3946095" cy="2492829"/>
            <a:chOff x="-206527" y="3294659"/>
            <a:chExt cx="2959571" cy="1869622"/>
          </a:xfrm>
        </p:grpSpPr>
        <p:sp>
          <p:nvSpPr>
            <p:cNvPr id="398" name="Google Shape;398;p2"/>
            <p:cNvSpPr/>
            <p:nvPr/>
          </p:nvSpPr>
          <p:spPr>
            <a:xfrm>
              <a:off x="-11842" y="4734821"/>
              <a:ext cx="2570174" cy="429360"/>
            </a:xfrm>
            <a:custGeom>
              <a:avLst/>
              <a:gdLst/>
              <a:ahLst/>
              <a:cxnLst/>
              <a:rect l="l" t="t" r="r" b="b"/>
              <a:pathLst>
                <a:path w="96478" h="15161" extrusionOk="0">
                  <a:moveTo>
                    <a:pt x="1" y="1"/>
                  </a:moveTo>
                  <a:lnTo>
                    <a:pt x="1" y="15160"/>
                  </a:lnTo>
                  <a:lnTo>
                    <a:pt x="96478" y="15160"/>
                  </a:lnTo>
                  <a:lnTo>
                    <a:pt x="9647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2"/>
            <p:cNvSpPr/>
            <p:nvPr/>
          </p:nvSpPr>
          <p:spPr>
            <a:xfrm>
              <a:off x="2412078" y="4795264"/>
              <a:ext cx="34019" cy="34019"/>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2"/>
            <p:cNvSpPr/>
            <p:nvPr/>
          </p:nvSpPr>
          <p:spPr>
            <a:xfrm>
              <a:off x="2412078" y="4617575"/>
              <a:ext cx="34019" cy="33167"/>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2"/>
            <p:cNvSpPr/>
            <p:nvPr/>
          </p:nvSpPr>
          <p:spPr>
            <a:xfrm>
              <a:off x="1613731" y="3372875"/>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2"/>
            <p:cNvSpPr/>
            <p:nvPr/>
          </p:nvSpPr>
          <p:spPr>
            <a:xfrm>
              <a:off x="1613731" y="341962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2"/>
            <p:cNvSpPr/>
            <p:nvPr/>
          </p:nvSpPr>
          <p:spPr>
            <a:xfrm>
              <a:off x="1613731" y="346640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2"/>
            <p:cNvSpPr/>
            <p:nvPr/>
          </p:nvSpPr>
          <p:spPr>
            <a:xfrm>
              <a:off x="1613731" y="365344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2"/>
            <p:cNvSpPr/>
            <p:nvPr/>
          </p:nvSpPr>
          <p:spPr>
            <a:xfrm>
              <a:off x="1613731" y="370020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2"/>
            <p:cNvSpPr/>
            <p:nvPr/>
          </p:nvSpPr>
          <p:spPr>
            <a:xfrm>
              <a:off x="1613731" y="374695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2"/>
            <p:cNvSpPr/>
            <p:nvPr/>
          </p:nvSpPr>
          <p:spPr>
            <a:xfrm>
              <a:off x="1613731" y="3793733"/>
              <a:ext cx="81652" cy="25521"/>
            </a:xfrm>
            <a:custGeom>
              <a:avLst/>
              <a:gdLst/>
              <a:ahLst/>
              <a:cxnLst/>
              <a:rect l="l" t="t" r="r" b="b"/>
              <a:pathLst>
                <a:path w="3065" h="958" extrusionOk="0">
                  <a:moveTo>
                    <a:pt x="1" y="0"/>
                  </a:moveTo>
                  <a:lnTo>
                    <a:pt x="1" y="958"/>
                  </a:lnTo>
                  <a:lnTo>
                    <a:pt x="3065" y="958"/>
                  </a:lnTo>
                  <a:lnTo>
                    <a:pt x="3065"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2"/>
            <p:cNvSpPr/>
            <p:nvPr/>
          </p:nvSpPr>
          <p:spPr>
            <a:xfrm>
              <a:off x="1613731" y="388724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2"/>
            <p:cNvSpPr/>
            <p:nvPr/>
          </p:nvSpPr>
          <p:spPr>
            <a:xfrm>
              <a:off x="1613731" y="393401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2"/>
            <p:cNvSpPr/>
            <p:nvPr/>
          </p:nvSpPr>
          <p:spPr>
            <a:xfrm>
              <a:off x="1613731" y="398077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2"/>
            <p:cNvSpPr/>
            <p:nvPr/>
          </p:nvSpPr>
          <p:spPr>
            <a:xfrm>
              <a:off x="1613731" y="412105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2"/>
            <p:cNvSpPr/>
            <p:nvPr/>
          </p:nvSpPr>
          <p:spPr>
            <a:xfrm>
              <a:off x="1613731" y="426134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2"/>
            <p:cNvSpPr/>
            <p:nvPr/>
          </p:nvSpPr>
          <p:spPr>
            <a:xfrm>
              <a:off x="1613731" y="430809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2"/>
            <p:cNvSpPr/>
            <p:nvPr/>
          </p:nvSpPr>
          <p:spPr>
            <a:xfrm>
              <a:off x="1613731" y="4354852"/>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2"/>
            <p:cNvSpPr/>
            <p:nvPr/>
          </p:nvSpPr>
          <p:spPr>
            <a:xfrm>
              <a:off x="1613731" y="4401631"/>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2"/>
            <p:cNvSpPr/>
            <p:nvPr/>
          </p:nvSpPr>
          <p:spPr>
            <a:xfrm>
              <a:off x="1613731" y="444838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2"/>
            <p:cNvSpPr/>
            <p:nvPr/>
          </p:nvSpPr>
          <p:spPr>
            <a:xfrm>
              <a:off x="1613731" y="449513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2"/>
            <p:cNvSpPr/>
            <p:nvPr/>
          </p:nvSpPr>
          <p:spPr>
            <a:xfrm>
              <a:off x="1613731" y="458867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2"/>
            <p:cNvSpPr/>
            <p:nvPr/>
          </p:nvSpPr>
          <p:spPr>
            <a:xfrm>
              <a:off x="1613731" y="4635424"/>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2"/>
            <p:cNvSpPr/>
            <p:nvPr/>
          </p:nvSpPr>
          <p:spPr>
            <a:xfrm>
              <a:off x="1613731" y="468217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2"/>
            <p:cNvSpPr/>
            <p:nvPr/>
          </p:nvSpPr>
          <p:spPr>
            <a:xfrm>
              <a:off x="1613731" y="4775710"/>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2"/>
            <p:cNvSpPr/>
            <p:nvPr/>
          </p:nvSpPr>
          <p:spPr>
            <a:xfrm>
              <a:off x="1613731" y="482246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2"/>
            <p:cNvSpPr/>
            <p:nvPr/>
          </p:nvSpPr>
          <p:spPr>
            <a:xfrm>
              <a:off x="1613731" y="491599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2"/>
            <p:cNvSpPr/>
            <p:nvPr/>
          </p:nvSpPr>
          <p:spPr>
            <a:xfrm>
              <a:off x="1613731" y="4962750"/>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2"/>
            <p:cNvSpPr/>
            <p:nvPr/>
          </p:nvSpPr>
          <p:spPr>
            <a:xfrm>
              <a:off x="1613731" y="500950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2"/>
            <p:cNvSpPr/>
            <p:nvPr/>
          </p:nvSpPr>
          <p:spPr>
            <a:xfrm>
              <a:off x="1613731" y="505628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2"/>
            <p:cNvSpPr/>
            <p:nvPr/>
          </p:nvSpPr>
          <p:spPr>
            <a:xfrm>
              <a:off x="1613731" y="510303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2"/>
            <p:cNvSpPr/>
            <p:nvPr/>
          </p:nvSpPr>
          <p:spPr>
            <a:xfrm>
              <a:off x="1737873" y="332612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2"/>
            <p:cNvSpPr/>
            <p:nvPr/>
          </p:nvSpPr>
          <p:spPr>
            <a:xfrm>
              <a:off x="1737873" y="3372875"/>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2"/>
            <p:cNvSpPr/>
            <p:nvPr/>
          </p:nvSpPr>
          <p:spPr>
            <a:xfrm>
              <a:off x="1737873" y="346640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2"/>
            <p:cNvSpPr/>
            <p:nvPr/>
          </p:nvSpPr>
          <p:spPr>
            <a:xfrm>
              <a:off x="1737873" y="351316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2"/>
            <p:cNvSpPr/>
            <p:nvPr/>
          </p:nvSpPr>
          <p:spPr>
            <a:xfrm>
              <a:off x="1737873" y="3559914"/>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2"/>
            <p:cNvSpPr/>
            <p:nvPr/>
          </p:nvSpPr>
          <p:spPr>
            <a:xfrm>
              <a:off x="1737873" y="3606694"/>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2"/>
            <p:cNvSpPr/>
            <p:nvPr/>
          </p:nvSpPr>
          <p:spPr>
            <a:xfrm>
              <a:off x="1737873" y="3653447"/>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2"/>
            <p:cNvSpPr/>
            <p:nvPr/>
          </p:nvSpPr>
          <p:spPr>
            <a:xfrm>
              <a:off x="1737873" y="370020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2"/>
            <p:cNvSpPr/>
            <p:nvPr/>
          </p:nvSpPr>
          <p:spPr>
            <a:xfrm>
              <a:off x="1737873" y="3793733"/>
              <a:ext cx="80799" cy="25521"/>
            </a:xfrm>
            <a:custGeom>
              <a:avLst/>
              <a:gdLst/>
              <a:ahLst/>
              <a:cxnLst/>
              <a:rect l="l" t="t" r="r" b="b"/>
              <a:pathLst>
                <a:path w="3033" h="958" extrusionOk="0">
                  <a:moveTo>
                    <a:pt x="0" y="0"/>
                  </a:moveTo>
                  <a:lnTo>
                    <a:pt x="0" y="958"/>
                  </a:lnTo>
                  <a:lnTo>
                    <a:pt x="3032" y="958"/>
                  </a:lnTo>
                  <a:lnTo>
                    <a:pt x="303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2"/>
            <p:cNvSpPr/>
            <p:nvPr/>
          </p:nvSpPr>
          <p:spPr>
            <a:xfrm>
              <a:off x="1737873" y="3840486"/>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2"/>
            <p:cNvSpPr/>
            <p:nvPr/>
          </p:nvSpPr>
          <p:spPr>
            <a:xfrm>
              <a:off x="1737873" y="388724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2"/>
            <p:cNvSpPr/>
            <p:nvPr/>
          </p:nvSpPr>
          <p:spPr>
            <a:xfrm>
              <a:off x="1737873" y="4027526"/>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2"/>
            <p:cNvSpPr/>
            <p:nvPr/>
          </p:nvSpPr>
          <p:spPr>
            <a:xfrm>
              <a:off x="1737873" y="412105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2"/>
            <p:cNvSpPr/>
            <p:nvPr/>
          </p:nvSpPr>
          <p:spPr>
            <a:xfrm>
              <a:off x="1737873" y="4167812"/>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2"/>
            <p:cNvSpPr/>
            <p:nvPr/>
          </p:nvSpPr>
          <p:spPr>
            <a:xfrm>
              <a:off x="1737873" y="4214565"/>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2"/>
            <p:cNvSpPr/>
            <p:nvPr/>
          </p:nvSpPr>
          <p:spPr>
            <a:xfrm>
              <a:off x="1737873" y="430809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2"/>
            <p:cNvSpPr/>
            <p:nvPr/>
          </p:nvSpPr>
          <p:spPr>
            <a:xfrm>
              <a:off x="1737873" y="4354852"/>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2"/>
            <p:cNvSpPr/>
            <p:nvPr/>
          </p:nvSpPr>
          <p:spPr>
            <a:xfrm>
              <a:off x="1737873" y="4401631"/>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2"/>
            <p:cNvSpPr/>
            <p:nvPr/>
          </p:nvSpPr>
          <p:spPr>
            <a:xfrm>
              <a:off x="1737873" y="444838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2"/>
            <p:cNvSpPr/>
            <p:nvPr/>
          </p:nvSpPr>
          <p:spPr>
            <a:xfrm>
              <a:off x="1737873" y="449513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2"/>
            <p:cNvSpPr/>
            <p:nvPr/>
          </p:nvSpPr>
          <p:spPr>
            <a:xfrm>
              <a:off x="1737873" y="4541891"/>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2"/>
            <p:cNvSpPr/>
            <p:nvPr/>
          </p:nvSpPr>
          <p:spPr>
            <a:xfrm>
              <a:off x="1737873" y="458867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2"/>
            <p:cNvSpPr/>
            <p:nvPr/>
          </p:nvSpPr>
          <p:spPr>
            <a:xfrm>
              <a:off x="1737873" y="4635424"/>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2"/>
            <p:cNvSpPr/>
            <p:nvPr/>
          </p:nvSpPr>
          <p:spPr>
            <a:xfrm>
              <a:off x="1737873" y="4682177"/>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2"/>
            <p:cNvSpPr/>
            <p:nvPr/>
          </p:nvSpPr>
          <p:spPr>
            <a:xfrm>
              <a:off x="1737873" y="4728957"/>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2"/>
            <p:cNvSpPr/>
            <p:nvPr/>
          </p:nvSpPr>
          <p:spPr>
            <a:xfrm>
              <a:off x="1737873" y="4775710"/>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2"/>
            <p:cNvSpPr/>
            <p:nvPr/>
          </p:nvSpPr>
          <p:spPr>
            <a:xfrm>
              <a:off x="1737873" y="482246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2"/>
            <p:cNvSpPr/>
            <p:nvPr/>
          </p:nvSpPr>
          <p:spPr>
            <a:xfrm>
              <a:off x="2270087" y="4214565"/>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2"/>
            <p:cNvSpPr/>
            <p:nvPr/>
          </p:nvSpPr>
          <p:spPr>
            <a:xfrm>
              <a:off x="2270087" y="426134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2"/>
            <p:cNvSpPr/>
            <p:nvPr/>
          </p:nvSpPr>
          <p:spPr>
            <a:xfrm>
              <a:off x="2270087" y="4354852"/>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2"/>
            <p:cNvSpPr/>
            <p:nvPr/>
          </p:nvSpPr>
          <p:spPr>
            <a:xfrm>
              <a:off x="2270087" y="4401631"/>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2"/>
            <p:cNvSpPr/>
            <p:nvPr/>
          </p:nvSpPr>
          <p:spPr>
            <a:xfrm>
              <a:off x="2270087" y="444838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2"/>
            <p:cNvSpPr/>
            <p:nvPr/>
          </p:nvSpPr>
          <p:spPr>
            <a:xfrm>
              <a:off x="2270087" y="4495138"/>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2"/>
            <p:cNvSpPr/>
            <p:nvPr/>
          </p:nvSpPr>
          <p:spPr>
            <a:xfrm>
              <a:off x="2270087" y="4541891"/>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2"/>
            <p:cNvSpPr/>
            <p:nvPr/>
          </p:nvSpPr>
          <p:spPr>
            <a:xfrm>
              <a:off x="2270087" y="4588671"/>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2"/>
            <p:cNvSpPr/>
            <p:nvPr/>
          </p:nvSpPr>
          <p:spPr>
            <a:xfrm>
              <a:off x="2270087" y="4682177"/>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2"/>
            <p:cNvSpPr/>
            <p:nvPr/>
          </p:nvSpPr>
          <p:spPr>
            <a:xfrm>
              <a:off x="2270087" y="4728957"/>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2"/>
            <p:cNvSpPr/>
            <p:nvPr/>
          </p:nvSpPr>
          <p:spPr>
            <a:xfrm>
              <a:off x="2270087" y="4775710"/>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2"/>
            <p:cNvSpPr/>
            <p:nvPr/>
          </p:nvSpPr>
          <p:spPr>
            <a:xfrm>
              <a:off x="2270087" y="4822463"/>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2"/>
            <p:cNvSpPr/>
            <p:nvPr/>
          </p:nvSpPr>
          <p:spPr>
            <a:xfrm>
              <a:off x="2380617" y="4261345"/>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2"/>
            <p:cNvSpPr/>
            <p:nvPr/>
          </p:nvSpPr>
          <p:spPr>
            <a:xfrm>
              <a:off x="2380617" y="4588671"/>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2"/>
            <p:cNvSpPr/>
            <p:nvPr/>
          </p:nvSpPr>
          <p:spPr>
            <a:xfrm>
              <a:off x="2380617" y="4635424"/>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2"/>
            <p:cNvSpPr/>
            <p:nvPr/>
          </p:nvSpPr>
          <p:spPr>
            <a:xfrm>
              <a:off x="2380617" y="4728957"/>
              <a:ext cx="55305" cy="25521"/>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2"/>
            <p:cNvSpPr/>
            <p:nvPr/>
          </p:nvSpPr>
          <p:spPr>
            <a:xfrm>
              <a:off x="2380617" y="4775710"/>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2"/>
            <p:cNvSpPr/>
            <p:nvPr/>
          </p:nvSpPr>
          <p:spPr>
            <a:xfrm>
              <a:off x="2380617" y="4822463"/>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2"/>
            <p:cNvSpPr/>
            <p:nvPr/>
          </p:nvSpPr>
          <p:spPr>
            <a:xfrm>
              <a:off x="2060937" y="4121059"/>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2"/>
            <p:cNvSpPr/>
            <p:nvPr/>
          </p:nvSpPr>
          <p:spPr>
            <a:xfrm>
              <a:off x="2060937" y="4214565"/>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2"/>
            <p:cNvSpPr/>
            <p:nvPr/>
          </p:nvSpPr>
          <p:spPr>
            <a:xfrm>
              <a:off x="2060937" y="426134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2"/>
            <p:cNvSpPr/>
            <p:nvPr/>
          </p:nvSpPr>
          <p:spPr>
            <a:xfrm>
              <a:off x="2060937" y="4308098"/>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2"/>
            <p:cNvSpPr/>
            <p:nvPr/>
          </p:nvSpPr>
          <p:spPr>
            <a:xfrm>
              <a:off x="2060937" y="4495138"/>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2"/>
            <p:cNvSpPr/>
            <p:nvPr/>
          </p:nvSpPr>
          <p:spPr>
            <a:xfrm>
              <a:off x="2060937" y="4541891"/>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2"/>
            <p:cNvSpPr/>
            <p:nvPr/>
          </p:nvSpPr>
          <p:spPr>
            <a:xfrm>
              <a:off x="2060937" y="4635424"/>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2"/>
            <p:cNvSpPr/>
            <p:nvPr/>
          </p:nvSpPr>
          <p:spPr>
            <a:xfrm>
              <a:off x="2060937" y="4682177"/>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2"/>
            <p:cNvSpPr/>
            <p:nvPr/>
          </p:nvSpPr>
          <p:spPr>
            <a:xfrm>
              <a:off x="2060937" y="4728957"/>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2"/>
            <p:cNvSpPr/>
            <p:nvPr/>
          </p:nvSpPr>
          <p:spPr>
            <a:xfrm>
              <a:off x="2060937" y="4775710"/>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2"/>
            <p:cNvSpPr/>
            <p:nvPr/>
          </p:nvSpPr>
          <p:spPr>
            <a:xfrm>
              <a:off x="2060937" y="4822463"/>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2"/>
            <p:cNvSpPr/>
            <p:nvPr/>
          </p:nvSpPr>
          <p:spPr>
            <a:xfrm>
              <a:off x="1869661" y="3653447"/>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2"/>
            <p:cNvSpPr/>
            <p:nvPr/>
          </p:nvSpPr>
          <p:spPr>
            <a:xfrm>
              <a:off x="1869661"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2"/>
            <p:cNvSpPr/>
            <p:nvPr/>
          </p:nvSpPr>
          <p:spPr>
            <a:xfrm>
              <a:off x="1869661" y="3793733"/>
              <a:ext cx="55278" cy="25521"/>
            </a:xfrm>
            <a:custGeom>
              <a:avLst/>
              <a:gdLst/>
              <a:ahLst/>
              <a:cxnLst/>
              <a:rect l="l" t="t" r="r" b="b"/>
              <a:pathLst>
                <a:path w="2075" h="958" extrusionOk="0">
                  <a:moveTo>
                    <a:pt x="0" y="0"/>
                  </a:moveTo>
                  <a:lnTo>
                    <a:pt x="0" y="958"/>
                  </a:lnTo>
                  <a:lnTo>
                    <a:pt x="2074" y="958"/>
                  </a:lnTo>
                  <a:lnTo>
                    <a:pt x="207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2"/>
            <p:cNvSpPr/>
            <p:nvPr/>
          </p:nvSpPr>
          <p:spPr>
            <a:xfrm>
              <a:off x="1869661" y="3840486"/>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2"/>
            <p:cNvSpPr/>
            <p:nvPr/>
          </p:nvSpPr>
          <p:spPr>
            <a:xfrm>
              <a:off x="1869661" y="388724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2"/>
            <p:cNvSpPr/>
            <p:nvPr/>
          </p:nvSpPr>
          <p:spPr>
            <a:xfrm>
              <a:off x="1869661" y="3980773"/>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2"/>
            <p:cNvSpPr/>
            <p:nvPr/>
          </p:nvSpPr>
          <p:spPr>
            <a:xfrm>
              <a:off x="1869661"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2"/>
            <p:cNvSpPr/>
            <p:nvPr/>
          </p:nvSpPr>
          <p:spPr>
            <a:xfrm>
              <a:off x="1869661"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2"/>
            <p:cNvSpPr/>
            <p:nvPr/>
          </p:nvSpPr>
          <p:spPr>
            <a:xfrm>
              <a:off x="1869661"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2"/>
            <p:cNvSpPr/>
            <p:nvPr/>
          </p:nvSpPr>
          <p:spPr>
            <a:xfrm>
              <a:off x="1869661"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2"/>
            <p:cNvSpPr/>
            <p:nvPr/>
          </p:nvSpPr>
          <p:spPr>
            <a:xfrm>
              <a:off x="1869661"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2"/>
            <p:cNvSpPr/>
            <p:nvPr/>
          </p:nvSpPr>
          <p:spPr>
            <a:xfrm>
              <a:off x="1869661"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2"/>
            <p:cNvSpPr/>
            <p:nvPr/>
          </p:nvSpPr>
          <p:spPr>
            <a:xfrm>
              <a:off x="1869661"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2"/>
            <p:cNvSpPr/>
            <p:nvPr/>
          </p:nvSpPr>
          <p:spPr>
            <a:xfrm>
              <a:off x="1869661"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2"/>
            <p:cNvSpPr/>
            <p:nvPr/>
          </p:nvSpPr>
          <p:spPr>
            <a:xfrm>
              <a:off x="1869661"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2"/>
            <p:cNvSpPr/>
            <p:nvPr/>
          </p:nvSpPr>
          <p:spPr>
            <a:xfrm>
              <a:off x="1869661"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2"/>
            <p:cNvSpPr/>
            <p:nvPr/>
          </p:nvSpPr>
          <p:spPr>
            <a:xfrm>
              <a:off x="1869661"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2"/>
            <p:cNvSpPr/>
            <p:nvPr/>
          </p:nvSpPr>
          <p:spPr>
            <a:xfrm>
              <a:off x="1869661"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2"/>
            <p:cNvSpPr/>
            <p:nvPr/>
          </p:nvSpPr>
          <p:spPr>
            <a:xfrm>
              <a:off x="1869661"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2"/>
            <p:cNvSpPr/>
            <p:nvPr/>
          </p:nvSpPr>
          <p:spPr>
            <a:xfrm>
              <a:off x="1613731" y="3559914"/>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2"/>
            <p:cNvSpPr/>
            <p:nvPr/>
          </p:nvSpPr>
          <p:spPr>
            <a:xfrm>
              <a:off x="1613731" y="4027526"/>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 name="Google Shape;505;p2"/>
            <p:cNvSpPr/>
            <p:nvPr/>
          </p:nvSpPr>
          <p:spPr>
            <a:xfrm>
              <a:off x="1613731" y="4214565"/>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2"/>
            <p:cNvSpPr/>
            <p:nvPr/>
          </p:nvSpPr>
          <p:spPr>
            <a:xfrm>
              <a:off x="1737873" y="341962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2"/>
            <p:cNvSpPr/>
            <p:nvPr/>
          </p:nvSpPr>
          <p:spPr>
            <a:xfrm>
              <a:off x="1737873" y="374695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2"/>
            <p:cNvSpPr/>
            <p:nvPr/>
          </p:nvSpPr>
          <p:spPr>
            <a:xfrm>
              <a:off x="2060937" y="4167812"/>
              <a:ext cx="158162" cy="25521"/>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2"/>
            <p:cNvSpPr/>
            <p:nvPr/>
          </p:nvSpPr>
          <p:spPr>
            <a:xfrm>
              <a:off x="2060937" y="4401631"/>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2"/>
            <p:cNvSpPr/>
            <p:nvPr/>
          </p:nvSpPr>
          <p:spPr>
            <a:xfrm>
              <a:off x="2060937" y="4588671"/>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2"/>
            <p:cNvSpPr/>
            <p:nvPr/>
          </p:nvSpPr>
          <p:spPr>
            <a:xfrm>
              <a:off x="1869661" y="3559914"/>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2"/>
            <p:cNvSpPr/>
            <p:nvPr/>
          </p:nvSpPr>
          <p:spPr>
            <a:xfrm>
              <a:off x="1869661" y="393401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2"/>
            <p:cNvSpPr/>
            <p:nvPr/>
          </p:nvSpPr>
          <p:spPr>
            <a:xfrm>
              <a:off x="1869661"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2"/>
            <p:cNvSpPr/>
            <p:nvPr/>
          </p:nvSpPr>
          <p:spPr>
            <a:xfrm>
              <a:off x="1869661"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2"/>
            <p:cNvSpPr/>
            <p:nvPr/>
          </p:nvSpPr>
          <p:spPr>
            <a:xfrm>
              <a:off x="1869661"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2"/>
            <p:cNvSpPr/>
            <p:nvPr/>
          </p:nvSpPr>
          <p:spPr>
            <a:xfrm>
              <a:off x="1958932"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2"/>
            <p:cNvSpPr/>
            <p:nvPr/>
          </p:nvSpPr>
          <p:spPr>
            <a:xfrm>
              <a:off x="1613731" y="3606694"/>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2"/>
            <p:cNvSpPr/>
            <p:nvPr/>
          </p:nvSpPr>
          <p:spPr>
            <a:xfrm>
              <a:off x="1613731" y="4167812"/>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2"/>
            <p:cNvSpPr/>
            <p:nvPr/>
          </p:nvSpPr>
          <p:spPr>
            <a:xfrm>
              <a:off x="1737873" y="393401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2"/>
            <p:cNvSpPr/>
            <p:nvPr/>
          </p:nvSpPr>
          <p:spPr>
            <a:xfrm>
              <a:off x="1737873" y="4074279"/>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2"/>
            <p:cNvSpPr/>
            <p:nvPr/>
          </p:nvSpPr>
          <p:spPr>
            <a:xfrm>
              <a:off x="2060937" y="4027526"/>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2"/>
            <p:cNvSpPr/>
            <p:nvPr/>
          </p:nvSpPr>
          <p:spPr>
            <a:xfrm>
              <a:off x="1869661" y="3606694"/>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2"/>
            <p:cNvSpPr/>
            <p:nvPr/>
          </p:nvSpPr>
          <p:spPr>
            <a:xfrm>
              <a:off x="1958932"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2"/>
            <p:cNvSpPr/>
            <p:nvPr/>
          </p:nvSpPr>
          <p:spPr>
            <a:xfrm>
              <a:off x="1958932"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2"/>
            <p:cNvSpPr/>
            <p:nvPr/>
          </p:nvSpPr>
          <p:spPr>
            <a:xfrm>
              <a:off x="1958932"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2"/>
            <p:cNvSpPr/>
            <p:nvPr/>
          </p:nvSpPr>
          <p:spPr>
            <a:xfrm>
              <a:off x="1958932"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 name="Google Shape;527;p2"/>
            <p:cNvSpPr/>
            <p:nvPr/>
          </p:nvSpPr>
          <p:spPr>
            <a:xfrm>
              <a:off x="1958932"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2"/>
            <p:cNvSpPr/>
            <p:nvPr/>
          </p:nvSpPr>
          <p:spPr>
            <a:xfrm>
              <a:off x="1958932"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2"/>
            <p:cNvSpPr/>
            <p:nvPr/>
          </p:nvSpPr>
          <p:spPr>
            <a:xfrm>
              <a:off x="1958932"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2"/>
            <p:cNvSpPr/>
            <p:nvPr/>
          </p:nvSpPr>
          <p:spPr>
            <a:xfrm>
              <a:off x="1958932"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2"/>
            <p:cNvSpPr/>
            <p:nvPr/>
          </p:nvSpPr>
          <p:spPr>
            <a:xfrm>
              <a:off x="1958932"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2"/>
            <p:cNvSpPr/>
            <p:nvPr/>
          </p:nvSpPr>
          <p:spPr>
            <a:xfrm>
              <a:off x="1958932"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2"/>
            <p:cNvSpPr/>
            <p:nvPr/>
          </p:nvSpPr>
          <p:spPr>
            <a:xfrm>
              <a:off x="1958932"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2"/>
            <p:cNvSpPr/>
            <p:nvPr/>
          </p:nvSpPr>
          <p:spPr>
            <a:xfrm>
              <a:off x="1958932"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2"/>
            <p:cNvSpPr/>
            <p:nvPr/>
          </p:nvSpPr>
          <p:spPr>
            <a:xfrm>
              <a:off x="1613731" y="332612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2"/>
            <p:cNvSpPr/>
            <p:nvPr/>
          </p:nvSpPr>
          <p:spPr>
            <a:xfrm>
              <a:off x="1613731" y="351316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2"/>
            <p:cNvSpPr/>
            <p:nvPr/>
          </p:nvSpPr>
          <p:spPr>
            <a:xfrm>
              <a:off x="1613731" y="384048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2"/>
            <p:cNvSpPr/>
            <p:nvPr/>
          </p:nvSpPr>
          <p:spPr>
            <a:xfrm>
              <a:off x="1613731" y="4074279"/>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2"/>
            <p:cNvSpPr/>
            <p:nvPr/>
          </p:nvSpPr>
          <p:spPr>
            <a:xfrm>
              <a:off x="1613731" y="4541891"/>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2"/>
            <p:cNvSpPr/>
            <p:nvPr/>
          </p:nvSpPr>
          <p:spPr>
            <a:xfrm>
              <a:off x="1613731" y="4728957"/>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2"/>
            <p:cNvSpPr/>
            <p:nvPr/>
          </p:nvSpPr>
          <p:spPr>
            <a:xfrm>
              <a:off x="1613731" y="486921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2"/>
            <p:cNvSpPr/>
            <p:nvPr/>
          </p:nvSpPr>
          <p:spPr>
            <a:xfrm>
              <a:off x="1737873" y="3980773"/>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2"/>
            <p:cNvSpPr/>
            <p:nvPr/>
          </p:nvSpPr>
          <p:spPr>
            <a:xfrm>
              <a:off x="1737873" y="426134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2"/>
            <p:cNvSpPr/>
            <p:nvPr/>
          </p:nvSpPr>
          <p:spPr>
            <a:xfrm>
              <a:off x="2270087" y="4308098"/>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2"/>
            <p:cNvSpPr/>
            <p:nvPr/>
          </p:nvSpPr>
          <p:spPr>
            <a:xfrm>
              <a:off x="2270087" y="4635424"/>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2"/>
            <p:cNvSpPr/>
            <p:nvPr/>
          </p:nvSpPr>
          <p:spPr>
            <a:xfrm>
              <a:off x="2380617" y="4682177"/>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2"/>
            <p:cNvSpPr/>
            <p:nvPr/>
          </p:nvSpPr>
          <p:spPr>
            <a:xfrm>
              <a:off x="2060937" y="4074279"/>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2"/>
            <p:cNvSpPr/>
            <p:nvPr/>
          </p:nvSpPr>
          <p:spPr>
            <a:xfrm>
              <a:off x="2060937" y="4354852"/>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2"/>
            <p:cNvSpPr/>
            <p:nvPr/>
          </p:nvSpPr>
          <p:spPr>
            <a:xfrm>
              <a:off x="2060937" y="444838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2"/>
            <p:cNvSpPr/>
            <p:nvPr/>
          </p:nvSpPr>
          <p:spPr>
            <a:xfrm>
              <a:off x="1869661"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2"/>
            <p:cNvSpPr/>
            <p:nvPr/>
          </p:nvSpPr>
          <p:spPr>
            <a:xfrm>
              <a:off x="1869661"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2"/>
            <p:cNvSpPr/>
            <p:nvPr/>
          </p:nvSpPr>
          <p:spPr>
            <a:xfrm>
              <a:off x="1869661"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2"/>
            <p:cNvSpPr/>
            <p:nvPr/>
          </p:nvSpPr>
          <p:spPr>
            <a:xfrm>
              <a:off x="1958932"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2"/>
            <p:cNvSpPr/>
            <p:nvPr/>
          </p:nvSpPr>
          <p:spPr>
            <a:xfrm>
              <a:off x="1958932"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2"/>
            <p:cNvSpPr/>
            <p:nvPr/>
          </p:nvSpPr>
          <p:spPr>
            <a:xfrm>
              <a:off x="1958932"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2"/>
            <p:cNvSpPr/>
            <p:nvPr/>
          </p:nvSpPr>
          <p:spPr>
            <a:xfrm>
              <a:off x="1958932"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2"/>
            <p:cNvSpPr/>
            <p:nvPr/>
          </p:nvSpPr>
          <p:spPr>
            <a:xfrm>
              <a:off x="1958932"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2"/>
            <p:cNvSpPr/>
            <p:nvPr/>
          </p:nvSpPr>
          <p:spPr>
            <a:xfrm>
              <a:off x="1958932"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2"/>
            <p:cNvSpPr/>
            <p:nvPr/>
          </p:nvSpPr>
          <p:spPr>
            <a:xfrm>
              <a:off x="1958932"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2"/>
            <p:cNvSpPr/>
            <p:nvPr/>
          </p:nvSpPr>
          <p:spPr>
            <a:xfrm>
              <a:off x="203249" y="4240939"/>
              <a:ext cx="2139991" cy="203210"/>
            </a:xfrm>
            <a:custGeom>
              <a:avLst/>
              <a:gdLst/>
              <a:ahLst/>
              <a:cxnLst/>
              <a:rect l="l" t="t" r="r" b="b"/>
              <a:pathLst>
                <a:path w="80330" h="7628" extrusionOk="0">
                  <a:moveTo>
                    <a:pt x="1" y="0"/>
                  </a:moveTo>
                  <a:lnTo>
                    <a:pt x="1" y="7628"/>
                  </a:lnTo>
                  <a:lnTo>
                    <a:pt x="80329" y="7628"/>
                  </a:lnTo>
                  <a:lnTo>
                    <a:pt x="80329"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2"/>
            <p:cNvSpPr/>
            <p:nvPr/>
          </p:nvSpPr>
          <p:spPr>
            <a:xfrm>
              <a:off x="203249" y="4240939"/>
              <a:ext cx="2139991" cy="102031"/>
            </a:xfrm>
            <a:custGeom>
              <a:avLst/>
              <a:gdLst/>
              <a:ahLst/>
              <a:cxnLst/>
              <a:rect l="l" t="t" r="r" b="b"/>
              <a:pathLst>
                <a:path w="80330" h="3830" extrusionOk="0">
                  <a:moveTo>
                    <a:pt x="1" y="0"/>
                  </a:moveTo>
                  <a:lnTo>
                    <a:pt x="1" y="3830"/>
                  </a:lnTo>
                  <a:lnTo>
                    <a:pt x="80329" y="3830"/>
                  </a:lnTo>
                  <a:lnTo>
                    <a:pt x="8032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2"/>
            <p:cNvSpPr/>
            <p:nvPr/>
          </p:nvSpPr>
          <p:spPr>
            <a:xfrm>
              <a:off x="318041"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2"/>
            <p:cNvSpPr/>
            <p:nvPr/>
          </p:nvSpPr>
          <p:spPr>
            <a:xfrm>
              <a:off x="619846" y="4288753"/>
              <a:ext cx="62950" cy="156457"/>
            </a:xfrm>
            <a:custGeom>
              <a:avLst/>
              <a:gdLst/>
              <a:ahLst/>
              <a:cxnLst/>
              <a:rect l="l" t="t" r="r" b="b"/>
              <a:pathLst>
                <a:path w="2363" h="5873" extrusionOk="0">
                  <a:moveTo>
                    <a:pt x="1" y="0"/>
                  </a:moveTo>
                  <a:lnTo>
                    <a:pt x="1" y="5872"/>
                  </a:lnTo>
                  <a:lnTo>
                    <a:pt x="2363" y="5872"/>
                  </a:lnTo>
                  <a:lnTo>
                    <a:pt x="236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2"/>
            <p:cNvSpPr/>
            <p:nvPr/>
          </p:nvSpPr>
          <p:spPr>
            <a:xfrm>
              <a:off x="922529"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2"/>
            <p:cNvSpPr/>
            <p:nvPr/>
          </p:nvSpPr>
          <p:spPr>
            <a:xfrm>
              <a:off x="1577181"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2"/>
            <p:cNvSpPr/>
            <p:nvPr/>
          </p:nvSpPr>
          <p:spPr>
            <a:xfrm>
              <a:off x="1879865" y="4288753"/>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2"/>
            <p:cNvSpPr/>
            <p:nvPr/>
          </p:nvSpPr>
          <p:spPr>
            <a:xfrm>
              <a:off x="2182522"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2"/>
            <p:cNvSpPr/>
            <p:nvPr/>
          </p:nvSpPr>
          <p:spPr>
            <a:xfrm>
              <a:off x="332480" y="3984183"/>
              <a:ext cx="1882382" cy="28931"/>
            </a:xfrm>
            <a:custGeom>
              <a:avLst/>
              <a:gdLst/>
              <a:ahLst/>
              <a:cxnLst/>
              <a:rect l="l" t="t" r="r" b="b"/>
              <a:pathLst>
                <a:path w="70660" h="1086" extrusionOk="0">
                  <a:moveTo>
                    <a:pt x="1" y="0"/>
                  </a:moveTo>
                  <a:lnTo>
                    <a:pt x="1" y="1085"/>
                  </a:lnTo>
                  <a:lnTo>
                    <a:pt x="70659" y="1085"/>
                  </a:lnTo>
                  <a:lnTo>
                    <a:pt x="70659"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2"/>
            <p:cNvSpPr/>
            <p:nvPr/>
          </p:nvSpPr>
          <p:spPr>
            <a:xfrm>
              <a:off x="5154" y="4012235"/>
              <a:ext cx="2536181" cy="270369"/>
            </a:xfrm>
            <a:custGeom>
              <a:avLst/>
              <a:gdLst/>
              <a:ahLst/>
              <a:cxnLst/>
              <a:rect l="l" t="t" r="r" b="b"/>
              <a:pathLst>
                <a:path w="95202" h="10149" extrusionOk="0">
                  <a:moveTo>
                    <a:pt x="12224" y="0"/>
                  </a:moveTo>
                  <a:cubicBezTo>
                    <a:pt x="10245" y="5553"/>
                    <a:pt x="5522" y="9511"/>
                    <a:pt x="1" y="9830"/>
                  </a:cubicBezTo>
                  <a:lnTo>
                    <a:pt x="1" y="10149"/>
                  </a:lnTo>
                  <a:lnTo>
                    <a:pt x="95201" y="10149"/>
                  </a:lnTo>
                  <a:lnTo>
                    <a:pt x="95201" y="9830"/>
                  </a:lnTo>
                  <a:cubicBezTo>
                    <a:pt x="89680" y="9511"/>
                    <a:pt x="84989" y="5553"/>
                    <a:pt x="82978"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2"/>
            <p:cNvSpPr/>
            <p:nvPr/>
          </p:nvSpPr>
          <p:spPr>
            <a:xfrm>
              <a:off x="5154" y="4235824"/>
              <a:ext cx="47659" cy="46780"/>
            </a:xfrm>
            <a:custGeom>
              <a:avLst/>
              <a:gdLst/>
              <a:ahLst/>
              <a:cxnLst/>
              <a:rect l="l" t="t" r="r" b="b"/>
              <a:pathLst>
                <a:path w="1789" h="1756" extrusionOk="0">
                  <a:moveTo>
                    <a:pt x="1" y="1"/>
                  </a:moveTo>
                  <a:lnTo>
                    <a:pt x="1" y="1756"/>
                  </a:lnTo>
                  <a:lnTo>
                    <a:pt x="1788" y="1756"/>
                  </a:lnTo>
                  <a:cubicBezTo>
                    <a:pt x="799" y="1756"/>
                    <a:pt x="1" y="958"/>
                    <a:pt x="1" y="1"/>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2"/>
            <p:cNvSpPr/>
            <p:nvPr/>
          </p:nvSpPr>
          <p:spPr>
            <a:xfrm>
              <a:off x="2494556" y="4235824"/>
              <a:ext cx="46780" cy="46780"/>
            </a:xfrm>
            <a:custGeom>
              <a:avLst/>
              <a:gdLst/>
              <a:ahLst/>
              <a:cxnLst/>
              <a:rect l="l" t="t" r="r" b="b"/>
              <a:pathLst>
                <a:path w="1756" h="1756" extrusionOk="0">
                  <a:moveTo>
                    <a:pt x="1755" y="1"/>
                  </a:moveTo>
                  <a:cubicBezTo>
                    <a:pt x="1755" y="958"/>
                    <a:pt x="958" y="1756"/>
                    <a:pt x="0" y="1756"/>
                  </a:cubicBezTo>
                  <a:lnTo>
                    <a:pt x="1755" y="1756"/>
                  </a:lnTo>
                  <a:lnTo>
                    <a:pt x="1755" y="1"/>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2"/>
            <p:cNvSpPr/>
            <p:nvPr/>
          </p:nvSpPr>
          <p:spPr>
            <a:xfrm>
              <a:off x="17063"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2"/>
            <p:cNvSpPr/>
            <p:nvPr/>
          </p:nvSpPr>
          <p:spPr>
            <a:xfrm>
              <a:off x="77429" y="4282577"/>
              <a:ext cx="54452" cy="24269"/>
            </a:xfrm>
            <a:custGeom>
              <a:avLst/>
              <a:gdLst/>
              <a:ahLst/>
              <a:cxnLst/>
              <a:rect l="l" t="t" r="r" b="b"/>
              <a:pathLst>
                <a:path w="2044" h="911" extrusionOk="0">
                  <a:moveTo>
                    <a:pt x="1" y="1"/>
                  </a:moveTo>
                  <a:cubicBezTo>
                    <a:pt x="64" y="607"/>
                    <a:pt x="543" y="911"/>
                    <a:pt x="1022" y="911"/>
                  </a:cubicBezTo>
                  <a:cubicBezTo>
                    <a:pt x="1501" y="911"/>
                    <a:pt x="1979" y="607"/>
                    <a:pt x="20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2"/>
            <p:cNvSpPr/>
            <p:nvPr/>
          </p:nvSpPr>
          <p:spPr>
            <a:xfrm>
              <a:off x="136516" y="4282577"/>
              <a:ext cx="55704" cy="27466"/>
            </a:xfrm>
            <a:custGeom>
              <a:avLst/>
              <a:gdLst/>
              <a:ahLst/>
              <a:cxnLst/>
              <a:rect l="l" t="t" r="r" b="b"/>
              <a:pathLst>
                <a:path w="2091" h="1031" extrusionOk="0">
                  <a:moveTo>
                    <a:pt x="17" y="1"/>
                  </a:moveTo>
                  <a:cubicBezTo>
                    <a:pt x="1"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2"/>
            <p:cNvSpPr/>
            <p:nvPr/>
          </p:nvSpPr>
          <p:spPr>
            <a:xfrm>
              <a:off x="19645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2"/>
            <p:cNvSpPr/>
            <p:nvPr/>
          </p:nvSpPr>
          <p:spPr>
            <a:xfrm>
              <a:off x="256823"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2"/>
            <p:cNvSpPr/>
            <p:nvPr/>
          </p:nvSpPr>
          <p:spPr>
            <a:xfrm>
              <a:off x="31633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2"/>
            <p:cNvSpPr/>
            <p:nvPr/>
          </p:nvSpPr>
          <p:spPr>
            <a:xfrm>
              <a:off x="37627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2"/>
            <p:cNvSpPr/>
            <p:nvPr/>
          </p:nvSpPr>
          <p:spPr>
            <a:xfrm>
              <a:off x="43621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2"/>
            <p:cNvSpPr/>
            <p:nvPr/>
          </p:nvSpPr>
          <p:spPr>
            <a:xfrm>
              <a:off x="49615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2"/>
            <p:cNvSpPr/>
            <p:nvPr/>
          </p:nvSpPr>
          <p:spPr>
            <a:xfrm>
              <a:off x="5560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2"/>
            <p:cNvSpPr/>
            <p:nvPr/>
          </p:nvSpPr>
          <p:spPr>
            <a:xfrm>
              <a:off x="61646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2"/>
            <p:cNvSpPr/>
            <p:nvPr/>
          </p:nvSpPr>
          <p:spPr>
            <a:xfrm>
              <a:off x="67597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2"/>
            <p:cNvSpPr/>
            <p:nvPr/>
          </p:nvSpPr>
          <p:spPr>
            <a:xfrm>
              <a:off x="735064"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2"/>
            <p:cNvSpPr/>
            <p:nvPr/>
          </p:nvSpPr>
          <p:spPr>
            <a:xfrm>
              <a:off x="794578"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2"/>
            <p:cNvSpPr/>
            <p:nvPr/>
          </p:nvSpPr>
          <p:spPr>
            <a:xfrm>
              <a:off x="85622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2"/>
            <p:cNvSpPr/>
            <p:nvPr/>
          </p:nvSpPr>
          <p:spPr>
            <a:xfrm>
              <a:off x="9157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2"/>
            <p:cNvSpPr/>
            <p:nvPr/>
          </p:nvSpPr>
          <p:spPr>
            <a:xfrm>
              <a:off x="976103"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2"/>
            <p:cNvSpPr/>
            <p:nvPr/>
          </p:nvSpPr>
          <p:spPr>
            <a:xfrm>
              <a:off x="1035616"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2"/>
            <p:cNvSpPr/>
            <p:nvPr/>
          </p:nvSpPr>
          <p:spPr>
            <a:xfrm>
              <a:off x="1095956"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2"/>
            <p:cNvSpPr/>
            <p:nvPr/>
          </p:nvSpPr>
          <p:spPr>
            <a:xfrm>
              <a:off x="1155470"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2"/>
            <p:cNvSpPr/>
            <p:nvPr/>
          </p:nvSpPr>
          <p:spPr>
            <a:xfrm>
              <a:off x="121583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2"/>
            <p:cNvSpPr/>
            <p:nvPr/>
          </p:nvSpPr>
          <p:spPr>
            <a:xfrm>
              <a:off x="1275350" y="4282577"/>
              <a:ext cx="56157" cy="27466"/>
            </a:xfrm>
            <a:custGeom>
              <a:avLst/>
              <a:gdLst/>
              <a:ahLst/>
              <a:cxnLst/>
              <a:rect l="l" t="t" r="r" b="b"/>
              <a:pathLst>
                <a:path w="2108" h="1031" extrusionOk="0">
                  <a:moveTo>
                    <a:pt x="1" y="1"/>
                  </a:moveTo>
                  <a:cubicBezTo>
                    <a:pt x="1" y="687"/>
                    <a:pt x="527" y="1030"/>
                    <a:pt x="1054" y="1030"/>
                  </a:cubicBezTo>
                  <a:cubicBezTo>
                    <a:pt x="1581"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2"/>
            <p:cNvSpPr/>
            <p:nvPr/>
          </p:nvSpPr>
          <p:spPr>
            <a:xfrm>
              <a:off x="133571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2"/>
            <p:cNvSpPr/>
            <p:nvPr/>
          </p:nvSpPr>
          <p:spPr>
            <a:xfrm>
              <a:off x="139523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2"/>
            <p:cNvSpPr/>
            <p:nvPr/>
          </p:nvSpPr>
          <p:spPr>
            <a:xfrm>
              <a:off x="145559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2"/>
            <p:cNvSpPr/>
            <p:nvPr/>
          </p:nvSpPr>
          <p:spPr>
            <a:xfrm>
              <a:off x="151511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2"/>
            <p:cNvSpPr/>
            <p:nvPr/>
          </p:nvSpPr>
          <p:spPr>
            <a:xfrm>
              <a:off x="1575476"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2"/>
            <p:cNvSpPr/>
            <p:nvPr/>
          </p:nvSpPr>
          <p:spPr>
            <a:xfrm>
              <a:off x="1633711"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2"/>
            <p:cNvSpPr/>
            <p:nvPr/>
          </p:nvSpPr>
          <p:spPr>
            <a:xfrm>
              <a:off x="1694077"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2"/>
            <p:cNvSpPr/>
            <p:nvPr/>
          </p:nvSpPr>
          <p:spPr>
            <a:xfrm>
              <a:off x="1754870"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2"/>
            <p:cNvSpPr/>
            <p:nvPr/>
          </p:nvSpPr>
          <p:spPr>
            <a:xfrm>
              <a:off x="181523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2"/>
            <p:cNvSpPr/>
            <p:nvPr/>
          </p:nvSpPr>
          <p:spPr>
            <a:xfrm>
              <a:off x="1874750" y="4282577"/>
              <a:ext cx="56130" cy="27466"/>
            </a:xfrm>
            <a:custGeom>
              <a:avLst/>
              <a:gdLst/>
              <a:ahLst/>
              <a:cxnLst/>
              <a:rect l="l" t="t" r="r" b="b"/>
              <a:pathLst>
                <a:path w="2107" h="1031" extrusionOk="0">
                  <a:moveTo>
                    <a:pt x="1" y="1"/>
                  </a:moveTo>
                  <a:cubicBezTo>
                    <a:pt x="1"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2"/>
            <p:cNvSpPr/>
            <p:nvPr/>
          </p:nvSpPr>
          <p:spPr>
            <a:xfrm>
              <a:off x="1934263"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2"/>
            <p:cNvSpPr/>
            <p:nvPr/>
          </p:nvSpPr>
          <p:spPr>
            <a:xfrm>
              <a:off x="1994630" y="4282577"/>
              <a:ext cx="56130" cy="27466"/>
            </a:xfrm>
            <a:custGeom>
              <a:avLst/>
              <a:gdLst/>
              <a:ahLst/>
              <a:cxnLst/>
              <a:rect l="l" t="t" r="r" b="b"/>
              <a:pathLst>
                <a:path w="2107" h="1031"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2"/>
            <p:cNvSpPr/>
            <p:nvPr/>
          </p:nvSpPr>
          <p:spPr>
            <a:xfrm>
              <a:off x="20549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2"/>
            <p:cNvSpPr/>
            <p:nvPr/>
          </p:nvSpPr>
          <p:spPr>
            <a:xfrm>
              <a:off x="2115362"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2"/>
            <p:cNvSpPr/>
            <p:nvPr/>
          </p:nvSpPr>
          <p:spPr>
            <a:xfrm>
              <a:off x="217487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2"/>
            <p:cNvSpPr/>
            <p:nvPr/>
          </p:nvSpPr>
          <p:spPr>
            <a:xfrm>
              <a:off x="223439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2"/>
            <p:cNvSpPr/>
            <p:nvPr/>
          </p:nvSpPr>
          <p:spPr>
            <a:xfrm>
              <a:off x="229475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2"/>
            <p:cNvSpPr/>
            <p:nvPr/>
          </p:nvSpPr>
          <p:spPr>
            <a:xfrm>
              <a:off x="235427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2"/>
            <p:cNvSpPr/>
            <p:nvPr/>
          </p:nvSpPr>
          <p:spPr>
            <a:xfrm>
              <a:off x="24146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2"/>
            <p:cNvSpPr/>
            <p:nvPr/>
          </p:nvSpPr>
          <p:spPr>
            <a:xfrm>
              <a:off x="247415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2"/>
            <p:cNvSpPr/>
            <p:nvPr/>
          </p:nvSpPr>
          <p:spPr>
            <a:xfrm>
              <a:off x="501671"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2"/>
            <p:cNvSpPr/>
            <p:nvPr/>
          </p:nvSpPr>
          <p:spPr>
            <a:xfrm>
              <a:off x="653865"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2"/>
            <p:cNvSpPr/>
            <p:nvPr/>
          </p:nvSpPr>
          <p:spPr>
            <a:xfrm>
              <a:off x="728670"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2"/>
            <p:cNvSpPr/>
            <p:nvPr/>
          </p:nvSpPr>
          <p:spPr>
            <a:xfrm>
              <a:off x="880012"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2"/>
            <p:cNvSpPr/>
            <p:nvPr/>
          </p:nvSpPr>
          <p:spPr>
            <a:xfrm>
              <a:off x="955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2"/>
            <p:cNvSpPr/>
            <p:nvPr/>
          </p:nvSpPr>
          <p:spPr>
            <a:xfrm>
              <a:off x="1031354"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2"/>
            <p:cNvSpPr/>
            <p:nvPr/>
          </p:nvSpPr>
          <p:spPr>
            <a:xfrm>
              <a:off x="1182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2"/>
            <p:cNvSpPr/>
            <p:nvPr/>
          </p:nvSpPr>
          <p:spPr>
            <a:xfrm>
              <a:off x="1258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2"/>
            <p:cNvSpPr/>
            <p:nvPr/>
          </p:nvSpPr>
          <p:spPr>
            <a:xfrm>
              <a:off x="1409695"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2"/>
            <p:cNvSpPr/>
            <p:nvPr/>
          </p:nvSpPr>
          <p:spPr>
            <a:xfrm>
              <a:off x="1485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2"/>
            <p:cNvSpPr/>
            <p:nvPr/>
          </p:nvSpPr>
          <p:spPr>
            <a:xfrm>
              <a:off x="1788036"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2"/>
            <p:cNvSpPr/>
            <p:nvPr/>
          </p:nvSpPr>
          <p:spPr>
            <a:xfrm>
              <a:off x="1863694" y="4044522"/>
              <a:ext cx="50190" cy="31488"/>
            </a:xfrm>
            <a:custGeom>
              <a:avLst/>
              <a:gdLst/>
              <a:ahLst/>
              <a:cxnLst/>
              <a:rect l="l" t="t" r="r" b="b"/>
              <a:pathLst>
                <a:path w="1884" h="1182" fill="none" extrusionOk="0">
                  <a:moveTo>
                    <a:pt x="1884" y="1"/>
                  </a:moveTo>
                  <a:cubicBezTo>
                    <a:pt x="1788" y="1182"/>
                    <a:pt x="64"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2"/>
            <p:cNvSpPr/>
            <p:nvPr/>
          </p:nvSpPr>
          <p:spPr>
            <a:xfrm>
              <a:off x="1939378" y="4044522"/>
              <a:ext cx="51016" cy="31488"/>
            </a:xfrm>
            <a:custGeom>
              <a:avLst/>
              <a:gdLst/>
              <a:ahLst/>
              <a:cxnLst/>
              <a:rect l="l" t="t" r="r" b="b"/>
              <a:pathLst>
                <a:path w="1915" h="1182" fill="none" extrusionOk="0">
                  <a:moveTo>
                    <a:pt x="1915" y="1"/>
                  </a:moveTo>
                  <a:cubicBezTo>
                    <a:pt x="1819"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2"/>
            <p:cNvSpPr/>
            <p:nvPr/>
          </p:nvSpPr>
          <p:spPr>
            <a:xfrm>
              <a:off x="2167230"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2"/>
            <p:cNvSpPr/>
            <p:nvPr/>
          </p:nvSpPr>
          <p:spPr>
            <a:xfrm>
              <a:off x="302723" y="4101505"/>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2"/>
            <p:cNvSpPr/>
            <p:nvPr/>
          </p:nvSpPr>
          <p:spPr>
            <a:xfrm>
              <a:off x="378407" y="4101505"/>
              <a:ext cx="51042" cy="34019"/>
            </a:xfrm>
            <a:custGeom>
              <a:avLst/>
              <a:gdLst/>
              <a:ahLst/>
              <a:cxnLst/>
              <a:rect l="l" t="t" r="r" b="b"/>
              <a:pathLst>
                <a:path w="1916" h="1277" fill="none" extrusionOk="0">
                  <a:moveTo>
                    <a:pt x="1915" y="0"/>
                  </a:moveTo>
                  <a:cubicBezTo>
                    <a:pt x="1915" y="1277"/>
                    <a:pt x="0" y="1277"/>
                    <a:pt x="32"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2"/>
            <p:cNvSpPr/>
            <p:nvPr/>
          </p:nvSpPr>
          <p:spPr>
            <a:xfrm>
              <a:off x="454065" y="4101505"/>
              <a:ext cx="51042" cy="34019"/>
            </a:xfrm>
            <a:custGeom>
              <a:avLst/>
              <a:gdLst/>
              <a:ahLst/>
              <a:cxnLst/>
              <a:rect l="l" t="t" r="r" b="b"/>
              <a:pathLst>
                <a:path w="1916" h="1277" fill="none" extrusionOk="0">
                  <a:moveTo>
                    <a:pt x="1915" y="0"/>
                  </a:moveTo>
                  <a:cubicBezTo>
                    <a:pt x="1915" y="1277"/>
                    <a:pt x="1" y="1277"/>
                    <a:pt x="33"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2"/>
            <p:cNvSpPr/>
            <p:nvPr/>
          </p:nvSpPr>
          <p:spPr>
            <a:xfrm>
              <a:off x="605407" y="4101505"/>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2"/>
            <p:cNvSpPr/>
            <p:nvPr/>
          </p:nvSpPr>
          <p:spPr>
            <a:xfrm>
              <a:off x="756749" y="4101505"/>
              <a:ext cx="51016" cy="31488"/>
            </a:xfrm>
            <a:custGeom>
              <a:avLst/>
              <a:gdLst/>
              <a:ahLst/>
              <a:cxnLst/>
              <a:rect l="l" t="t" r="r" b="b"/>
              <a:pathLst>
                <a:path w="1915" h="1182" fill="none" extrusionOk="0">
                  <a:moveTo>
                    <a:pt x="1915" y="0"/>
                  </a:moveTo>
                  <a:cubicBezTo>
                    <a:pt x="1819" y="1181"/>
                    <a:pt x="96"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2"/>
            <p:cNvSpPr/>
            <p:nvPr/>
          </p:nvSpPr>
          <p:spPr>
            <a:xfrm>
              <a:off x="908916"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2"/>
            <p:cNvSpPr/>
            <p:nvPr/>
          </p:nvSpPr>
          <p:spPr>
            <a:xfrm>
              <a:off x="1362089"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2"/>
            <p:cNvSpPr/>
            <p:nvPr/>
          </p:nvSpPr>
          <p:spPr>
            <a:xfrm>
              <a:off x="1513405"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2"/>
            <p:cNvSpPr/>
            <p:nvPr/>
          </p:nvSpPr>
          <p:spPr>
            <a:xfrm>
              <a:off x="1664747" y="4101505"/>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2"/>
            <p:cNvSpPr/>
            <p:nvPr/>
          </p:nvSpPr>
          <p:spPr>
            <a:xfrm>
              <a:off x="1816088"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2"/>
            <p:cNvSpPr/>
            <p:nvPr/>
          </p:nvSpPr>
          <p:spPr>
            <a:xfrm>
              <a:off x="2043940"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2"/>
            <p:cNvSpPr/>
            <p:nvPr/>
          </p:nvSpPr>
          <p:spPr>
            <a:xfrm>
              <a:off x="420898" y="4158461"/>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2"/>
            <p:cNvSpPr/>
            <p:nvPr/>
          </p:nvSpPr>
          <p:spPr>
            <a:xfrm>
              <a:off x="950581" y="4158461"/>
              <a:ext cx="50190" cy="34046"/>
            </a:xfrm>
            <a:custGeom>
              <a:avLst/>
              <a:gdLst/>
              <a:ahLst/>
              <a:cxnLst/>
              <a:rect l="l" t="t" r="r" b="b"/>
              <a:pathLst>
                <a:path w="1884" h="1278"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2"/>
            <p:cNvSpPr/>
            <p:nvPr/>
          </p:nvSpPr>
          <p:spPr>
            <a:xfrm>
              <a:off x="1101923" y="4158461"/>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2"/>
            <p:cNvSpPr/>
            <p:nvPr/>
          </p:nvSpPr>
          <p:spPr>
            <a:xfrm>
              <a:off x="1253265"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2"/>
            <p:cNvSpPr/>
            <p:nvPr/>
          </p:nvSpPr>
          <p:spPr>
            <a:xfrm>
              <a:off x="1403728"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2"/>
            <p:cNvSpPr/>
            <p:nvPr/>
          </p:nvSpPr>
          <p:spPr>
            <a:xfrm>
              <a:off x="1706411"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2"/>
            <p:cNvSpPr/>
            <p:nvPr/>
          </p:nvSpPr>
          <p:spPr>
            <a:xfrm>
              <a:off x="1857753"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2"/>
            <p:cNvSpPr/>
            <p:nvPr/>
          </p:nvSpPr>
          <p:spPr>
            <a:xfrm>
              <a:off x="1935116"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2"/>
            <p:cNvSpPr/>
            <p:nvPr/>
          </p:nvSpPr>
          <p:spPr>
            <a:xfrm>
              <a:off x="2085605"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2"/>
            <p:cNvSpPr/>
            <p:nvPr/>
          </p:nvSpPr>
          <p:spPr>
            <a:xfrm>
              <a:off x="2161263"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2"/>
            <p:cNvSpPr/>
            <p:nvPr/>
          </p:nvSpPr>
          <p:spPr>
            <a:xfrm>
              <a:off x="272114"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2"/>
            <p:cNvSpPr/>
            <p:nvPr/>
          </p:nvSpPr>
          <p:spPr>
            <a:xfrm>
              <a:off x="422603" y="4215418"/>
              <a:ext cx="51042" cy="34046"/>
            </a:xfrm>
            <a:custGeom>
              <a:avLst/>
              <a:gdLst/>
              <a:ahLst/>
              <a:cxnLst/>
              <a:rect l="l" t="t" r="r" b="b"/>
              <a:pathLst>
                <a:path w="1916" h="1278" fill="none" extrusionOk="0">
                  <a:moveTo>
                    <a:pt x="1916" y="1"/>
                  </a:moveTo>
                  <a:cubicBezTo>
                    <a:pt x="1916"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2"/>
            <p:cNvSpPr/>
            <p:nvPr/>
          </p:nvSpPr>
          <p:spPr>
            <a:xfrm>
              <a:off x="573945" y="4215418"/>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2"/>
            <p:cNvSpPr/>
            <p:nvPr/>
          </p:nvSpPr>
          <p:spPr>
            <a:xfrm>
              <a:off x="649603"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2"/>
            <p:cNvSpPr/>
            <p:nvPr/>
          </p:nvSpPr>
          <p:spPr>
            <a:xfrm>
              <a:off x="800945" y="4215418"/>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2"/>
            <p:cNvSpPr/>
            <p:nvPr/>
          </p:nvSpPr>
          <p:spPr>
            <a:xfrm>
              <a:off x="952286"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2"/>
            <p:cNvSpPr/>
            <p:nvPr/>
          </p:nvSpPr>
          <p:spPr>
            <a:xfrm>
              <a:off x="1103628"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2"/>
            <p:cNvSpPr/>
            <p:nvPr/>
          </p:nvSpPr>
          <p:spPr>
            <a:xfrm>
              <a:off x="1254943" y="4215418"/>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2"/>
            <p:cNvSpPr/>
            <p:nvPr/>
          </p:nvSpPr>
          <p:spPr>
            <a:xfrm>
              <a:off x="1330628"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2"/>
            <p:cNvSpPr/>
            <p:nvPr/>
          </p:nvSpPr>
          <p:spPr>
            <a:xfrm>
              <a:off x="1481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2"/>
            <p:cNvSpPr/>
            <p:nvPr/>
          </p:nvSpPr>
          <p:spPr>
            <a:xfrm>
              <a:off x="1633285"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2"/>
            <p:cNvSpPr/>
            <p:nvPr/>
          </p:nvSpPr>
          <p:spPr>
            <a:xfrm>
              <a:off x="1708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2"/>
            <p:cNvSpPr/>
            <p:nvPr/>
          </p:nvSpPr>
          <p:spPr>
            <a:xfrm>
              <a:off x="2012478"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2"/>
            <p:cNvSpPr/>
            <p:nvPr/>
          </p:nvSpPr>
          <p:spPr>
            <a:xfrm>
              <a:off x="2163820" y="4215418"/>
              <a:ext cx="50190" cy="31488"/>
            </a:xfrm>
            <a:custGeom>
              <a:avLst/>
              <a:gdLst/>
              <a:ahLst/>
              <a:cxnLst/>
              <a:rect l="l" t="t" r="r" b="b"/>
              <a:pathLst>
                <a:path w="1884" h="1182" fill="none" extrusionOk="0">
                  <a:moveTo>
                    <a:pt x="1883" y="1"/>
                  </a:moveTo>
                  <a:cubicBezTo>
                    <a:pt x="1820"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2"/>
            <p:cNvSpPr/>
            <p:nvPr/>
          </p:nvSpPr>
          <p:spPr>
            <a:xfrm>
              <a:off x="-11842" y="4760392"/>
              <a:ext cx="2570174" cy="97822"/>
            </a:xfrm>
            <a:custGeom>
              <a:avLst/>
              <a:gdLst/>
              <a:ahLst/>
              <a:cxnLst/>
              <a:rect l="l" t="t" r="r" b="b"/>
              <a:pathLst>
                <a:path w="96478" h="3672" extrusionOk="0">
                  <a:moveTo>
                    <a:pt x="1" y="1"/>
                  </a:moveTo>
                  <a:lnTo>
                    <a:pt x="1" y="3671"/>
                  </a:lnTo>
                  <a:lnTo>
                    <a:pt x="96478" y="3671"/>
                  </a:lnTo>
                  <a:lnTo>
                    <a:pt x="9647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2"/>
            <p:cNvSpPr/>
            <p:nvPr/>
          </p:nvSpPr>
          <p:spPr>
            <a:xfrm>
              <a:off x="374145" y="4915997"/>
              <a:ext cx="62098" cy="133493"/>
            </a:xfrm>
            <a:custGeom>
              <a:avLst/>
              <a:gdLst/>
              <a:ahLst/>
              <a:cxnLst/>
              <a:rect l="l" t="t" r="r" b="b"/>
              <a:pathLst>
                <a:path w="2331" h="5011" extrusionOk="0">
                  <a:moveTo>
                    <a:pt x="1" y="0"/>
                  </a:moveTo>
                  <a:lnTo>
                    <a:pt x="1" y="5011"/>
                  </a:lnTo>
                  <a:lnTo>
                    <a:pt x="2330" y="5011"/>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2"/>
            <p:cNvSpPr/>
            <p:nvPr/>
          </p:nvSpPr>
          <p:spPr>
            <a:xfrm>
              <a:off x="2110247" y="4915997"/>
              <a:ext cx="62098" cy="133493"/>
            </a:xfrm>
            <a:custGeom>
              <a:avLst/>
              <a:gdLst/>
              <a:ahLst/>
              <a:cxnLst/>
              <a:rect l="l" t="t" r="r" b="b"/>
              <a:pathLst>
                <a:path w="2331" h="5011" extrusionOk="0">
                  <a:moveTo>
                    <a:pt x="1" y="0"/>
                  </a:moveTo>
                  <a:lnTo>
                    <a:pt x="1" y="5011"/>
                  </a:lnTo>
                  <a:lnTo>
                    <a:pt x="2331" y="5011"/>
                  </a:lnTo>
                  <a:lnTo>
                    <a:pt x="233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2"/>
            <p:cNvSpPr/>
            <p:nvPr/>
          </p:nvSpPr>
          <p:spPr>
            <a:xfrm>
              <a:off x="-206527" y="4444122"/>
              <a:ext cx="2959571" cy="347759"/>
            </a:xfrm>
            <a:custGeom>
              <a:avLst/>
              <a:gdLst/>
              <a:ahLst/>
              <a:cxnLst/>
              <a:rect l="l" t="t" r="r" b="b"/>
              <a:pathLst>
                <a:path w="111095" h="13054" extrusionOk="0">
                  <a:moveTo>
                    <a:pt x="14234" y="1"/>
                  </a:moveTo>
                  <a:cubicBezTo>
                    <a:pt x="12319" y="6607"/>
                    <a:pt x="6766" y="11490"/>
                    <a:pt x="0" y="12639"/>
                  </a:cubicBezTo>
                  <a:lnTo>
                    <a:pt x="0" y="13054"/>
                  </a:lnTo>
                  <a:lnTo>
                    <a:pt x="111094" y="13054"/>
                  </a:lnTo>
                  <a:lnTo>
                    <a:pt x="111094" y="12639"/>
                  </a:lnTo>
                  <a:cubicBezTo>
                    <a:pt x="104328" y="11490"/>
                    <a:pt x="98807" y="6607"/>
                    <a:pt x="9686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2"/>
            <p:cNvSpPr/>
            <p:nvPr/>
          </p:nvSpPr>
          <p:spPr>
            <a:xfrm>
              <a:off x="-206527" y="4745101"/>
              <a:ext cx="46780" cy="47632"/>
            </a:xfrm>
            <a:custGeom>
              <a:avLst/>
              <a:gdLst/>
              <a:ahLst/>
              <a:cxnLst/>
              <a:rect l="l" t="t" r="r" b="b"/>
              <a:pathLst>
                <a:path w="1756" h="1788" extrusionOk="0">
                  <a:moveTo>
                    <a:pt x="0" y="0"/>
                  </a:moveTo>
                  <a:lnTo>
                    <a:pt x="0" y="1788"/>
                  </a:lnTo>
                  <a:lnTo>
                    <a:pt x="1755" y="1788"/>
                  </a:lnTo>
                  <a:cubicBezTo>
                    <a:pt x="798" y="1788"/>
                    <a:pt x="0" y="990"/>
                    <a:pt x="0"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2"/>
            <p:cNvSpPr/>
            <p:nvPr/>
          </p:nvSpPr>
          <p:spPr>
            <a:xfrm>
              <a:off x="2706237" y="4745101"/>
              <a:ext cx="46806" cy="47632"/>
            </a:xfrm>
            <a:custGeom>
              <a:avLst/>
              <a:gdLst/>
              <a:ahLst/>
              <a:cxnLst/>
              <a:rect l="l" t="t" r="r" b="b"/>
              <a:pathLst>
                <a:path w="1757" h="1788" extrusionOk="0">
                  <a:moveTo>
                    <a:pt x="1756" y="0"/>
                  </a:moveTo>
                  <a:cubicBezTo>
                    <a:pt x="1756" y="990"/>
                    <a:pt x="958" y="1788"/>
                    <a:pt x="1" y="1788"/>
                  </a:cubicBezTo>
                  <a:lnTo>
                    <a:pt x="1756" y="1788"/>
                  </a:lnTo>
                  <a:lnTo>
                    <a:pt x="1756"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2"/>
            <p:cNvSpPr/>
            <p:nvPr/>
          </p:nvSpPr>
          <p:spPr>
            <a:xfrm>
              <a:off x="-19294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2"/>
            <p:cNvSpPr/>
            <p:nvPr/>
          </p:nvSpPr>
          <p:spPr>
            <a:xfrm>
              <a:off x="-134706" y="4792707"/>
              <a:ext cx="57862" cy="29357"/>
            </a:xfrm>
            <a:custGeom>
              <a:avLst/>
              <a:gdLst/>
              <a:ahLst/>
              <a:cxnLst/>
              <a:rect l="l" t="t" r="r" b="b"/>
              <a:pathLst>
                <a:path w="2172" h="1102" extrusionOk="0">
                  <a:moveTo>
                    <a:pt x="49" y="1"/>
                  </a:moveTo>
                  <a:cubicBezTo>
                    <a:pt x="1" y="735"/>
                    <a:pt x="543" y="1102"/>
                    <a:pt x="1086" y="1102"/>
                  </a:cubicBezTo>
                  <a:cubicBezTo>
                    <a:pt x="1629"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2"/>
            <p:cNvSpPr/>
            <p:nvPr/>
          </p:nvSpPr>
          <p:spPr>
            <a:xfrm>
              <a:off x="-7306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2"/>
            <p:cNvSpPr/>
            <p:nvPr/>
          </p:nvSpPr>
          <p:spPr>
            <a:xfrm>
              <a:off x="-13547" y="4792707"/>
              <a:ext cx="56157" cy="27439"/>
            </a:xfrm>
            <a:custGeom>
              <a:avLst/>
              <a:gdLst/>
              <a:ahLst/>
              <a:cxnLst/>
              <a:rect l="l" t="t" r="r" b="b"/>
              <a:pathLst>
                <a:path w="2108" h="1030" extrusionOk="0">
                  <a:moveTo>
                    <a:pt x="1" y="1"/>
                  </a:moveTo>
                  <a:cubicBezTo>
                    <a:pt x="1" y="687"/>
                    <a:pt x="519" y="1030"/>
                    <a:pt x="1042" y="1030"/>
                  </a:cubicBezTo>
                  <a:cubicBezTo>
                    <a:pt x="1565"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2"/>
            <p:cNvSpPr/>
            <p:nvPr/>
          </p:nvSpPr>
          <p:spPr>
            <a:xfrm>
              <a:off x="46819"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2"/>
            <p:cNvSpPr/>
            <p:nvPr/>
          </p:nvSpPr>
          <p:spPr>
            <a:xfrm>
              <a:off x="10633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2"/>
            <p:cNvSpPr/>
            <p:nvPr/>
          </p:nvSpPr>
          <p:spPr>
            <a:xfrm>
              <a:off x="16669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2"/>
            <p:cNvSpPr/>
            <p:nvPr/>
          </p:nvSpPr>
          <p:spPr>
            <a:xfrm>
              <a:off x="22621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2"/>
            <p:cNvSpPr/>
            <p:nvPr/>
          </p:nvSpPr>
          <p:spPr>
            <a:xfrm>
              <a:off x="28657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2"/>
            <p:cNvSpPr/>
            <p:nvPr/>
          </p:nvSpPr>
          <p:spPr>
            <a:xfrm>
              <a:off x="346093" y="4792707"/>
              <a:ext cx="56130" cy="27439"/>
            </a:xfrm>
            <a:custGeom>
              <a:avLst/>
              <a:gdLst/>
              <a:ahLst/>
              <a:cxnLst/>
              <a:rect l="l" t="t" r="r" b="b"/>
              <a:pathLst>
                <a:path w="2107" h="1030" extrusionOk="0">
                  <a:moveTo>
                    <a:pt x="0" y="1"/>
                  </a:moveTo>
                  <a:cubicBezTo>
                    <a:pt x="0"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2"/>
            <p:cNvSpPr/>
            <p:nvPr/>
          </p:nvSpPr>
          <p:spPr>
            <a:xfrm>
              <a:off x="4064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2"/>
            <p:cNvSpPr/>
            <p:nvPr/>
          </p:nvSpPr>
          <p:spPr>
            <a:xfrm>
              <a:off x="46597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2"/>
            <p:cNvSpPr/>
            <p:nvPr/>
          </p:nvSpPr>
          <p:spPr>
            <a:xfrm>
              <a:off x="52633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2"/>
            <p:cNvSpPr/>
            <p:nvPr/>
          </p:nvSpPr>
          <p:spPr>
            <a:xfrm>
              <a:off x="58585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2"/>
            <p:cNvSpPr/>
            <p:nvPr/>
          </p:nvSpPr>
          <p:spPr>
            <a:xfrm>
              <a:off x="64621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2"/>
            <p:cNvSpPr/>
            <p:nvPr/>
          </p:nvSpPr>
          <p:spPr>
            <a:xfrm>
              <a:off x="705733" y="4792707"/>
              <a:ext cx="56130" cy="27439"/>
            </a:xfrm>
            <a:custGeom>
              <a:avLst/>
              <a:gdLst/>
              <a:ahLst/>
              <a:cxnLst/>
              <a:rect l="l" t="t" r="r" b="b"/>
              <a:pathLst>
                <a:path w="2107" h="1030" extrusionOk="0">
                  <a:moveTo>
                    <a:pt x="0" y="1"/>
                  </a:moveTo>
                  <a:cubicBezTo>
                    <a:pt x="0" y="687"/>
                    <a:pt x="519" y="1030"/>
                    <a:pt x="1041"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2"/>
            <p:cNvSpPr/>
            <p:nvPr/>
          </p:nvSpPr>
          <p:spPr>
            <a:xfrm>
              <a:off x="764394" y="4792707"/>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2"/>
            <p:cNvSpPr/>
            <p:nvPr/>
          </p:nvSpPr>
          <p:spPr>
            <a:xfrm>
              <a:off x="82561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2"/>
            <p:cNvSpPr/>
            <p:nvPr/>
          </p:nvSpPr>
          <p:spPr>
            <a:xfrm>
              <a:off x="88597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2"/>
            <p:cNvSpPr/>
            <p:nvPr/>
          </p:nvSpPr>
          <p:spPr>
            <a:xfrm>
              <a:off x="946346"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2"/>
            <p:cNvSpPr/>
            <p:nvPr/>
          </p:nvSpPr>
          <p:spPr>
            <a:xfrm>
              <a:off x="100585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2"/>
            <p:cNvSpPr/>
            <p:nvPr/>
          </p:nvSpPr>
          <p:spPr>
            <a:xfrm>
              <a:off x="1065373" y="4792707"/>
              <a:ext cx="56130" cy="27439"/>
            </a:xfrm>
            <a:custGeom>
              <a:avLst/>
              <a:gdLst/>
              <a:ahLst/>
              <a:cxnLst/>
              <a:rect l="l" t="t" r="r" b="b"/>
              <a:pathLst>
                <a:path w="2107" h="1030" extrusionOk="0">
                  <a:moveTo>
                    <a:pt x="0" y="1"/>
                  </a:moveTo>
                  <a:cubicBezTo>
                    <a:pt x="0" y="687"/>
                    <a:pt x="527" y="1030"/>
                    <a:pt x="1053" y="1030"/>
                  </a:cubicBezTo>
                  <a:cubicBezTo>
                    <a:pt x="1580" y="1030"/>
                    <a:pt x="2106" y="687"/>
                    <a:pt x="2106"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2"/>
            <p:cNvSpPr/>
            <p:nvPr/>
          </p:nvSpPr>
          <p:spPr>
            <a:xfrm>
              <a:off x="112571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2"/>
            <p:cNvSpPr/>
            <p:nvPr/>
          </p:nvSpPr>
          <p:spPr>
            <a:xfrm>
              <a:off x="1185227" y="4792707"/>
              <a:ext cx="56157" cy="27439"/>
            </a:xfrm>
            <a:custGeom>
              <a:avLst/>
              <a:gdLst/>
              <a:ahLst/>
              <a:cxnLst/>
              <a:rect l="l" t="t" r="r" b="b"/>
              <a:pathLst>
                <a:path w="2108" h="1030" extrusionOk="0">
                  <a:moveTo>
                    <a:pt x="1" y="1"/>
                  </a:moveTo>
                  <a:cubicBezTo>
                    <a:pt x="1" y="687"/>
                    <a:pt x="528"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2"/>
            <p:cNvSpPr/>
            <p:nvPr/>
          </p:nvSpPr>
          <p:spPr>
            <a:xfrm>
              <a:off x="124559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2"/>
            <p:cNvSpPr/>
            <p:nvPr/>
          </p:nvSpPr>
          <p:spPr>
            <a:xfrm>
              <a:off x="130510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2"/>
            <p:cNvSpPr/>
            <p:nvPr/>
          </p:nvSpPr>
          <p:spPr>
            <a:xfrm>
              <a:off x="136547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2"/>
            <p:cNvSpPr/>
            <p:nvPr/>
          </p:nvSpPr>
          <p:spPr>
            <a:xfrm>
              <a:off x="142498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2"/>
            <p:cNvSpPr/>
            <p:nvPr/>
          </p:nvSpPr>
          <p:spPr>
            <a:xfrm>
              <a:off x="148535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2"/>
            <p:cNvSpPr/>
            <p:nvPr/>
          </p:nvSpPr>
          <p:spPr>
            <a:xfrm>
              <a:off x="154486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2"/>
            <p:cNvSpPr/>
            <p:nvPr/>
          </p:nvSpPr>
          <p:spPr>
            <a:xfrm>
              <a:off x="160523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2"/>
            <p:cNvSpPr/>
            <p:nvPr/>
          </p:nvSpPr>
          <p:spPr>
            <a:xfrm>
              <a:off x="1664320" y="4792707"/>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2"/>
            <p:cNvSpPr/>
            <p:nvPr/>
          </p:nvSpPr>
          <p:spPr>
            <a:xfrm>
              <a:off x="1725113"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2"/>
            <p:cNvSpPr/>
            <p:nvPr/>
          </p:nvSpPr>
          <p:spPr>
            <a:xfrm>
              <a:off x="178547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2"/>
            <p:cNvSpPr/>
            <p:nvPr/>
          </p:nvSpPr>
          <p:spPr>
            <a:xfrm>
              <a:off x="1844993"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2"/>
            <p:cNvSpPr/>
            <p:nvPr/>
          </p:nvSpPr>
          <p:spPr>
            <a:xfrm>
              <a:off x="19053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2"/>
            <p:cNvSpPr/>
            <p:nvPr/>
          </p:nvSpPr>
          <p:spPr>
            <a:xfrm>
              <a:off x="196487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2"/>
            <p:cNvSpPr/>
            <p:nvPr/>
          </p:nvSpPr>
          <p:spPr>
            <a:xfrm>
              <a:off x="202438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2"/>
            <p:cNvSpPr/>
            <p:nvPr/>
          </p:nvSpPr>
          <p:spPr>
            <a:xfrm>
              <a:off x="208475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2"/>
            <p:cNvSpPr/>
            <p:nvPr/>
          </p:nvSpPr>
          <p:spPr>
            <a:xfrm>
              <a:off x="214426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2"/>
            <p:cNvSpPr/>
            <p:nvPr/>
          </p:nvSpPr>
          <p:spPr>
            <a:xfrm>
              <a:off x="220463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2"/>
            <p:cNvSpPr/>
            <p:nvPr/>
          </p:nvSpPr>
          <p:spPr>
            <a:xfrm>
              <a:off x="226414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2"/>
            <p:cNvSpPr/>
            <p:nvPr/>
          </p:nvSpPr>
          <p:spPr>
            <a:xfrm>
              <a:off x="2324513"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2"/>
            <p:cNvSpPr/>
            <p:nvPr/>
          </p:nvSpPr>
          <p:spPr>
            <a:xfrm>
              <a:off x="238402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2"/>
            <p:cNvSpPr/>
            <p:nvPr/>
          </p:nvSpPr>
          <p:spPr>
            <a:xfrm>
              <a:off x="244439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2"/>
            <p:cNvSpPr/>
            <p:nvPr/>
          </p:nvSpPr>
          <p:spPr>
            <a:xfrm>
              <a:off x="2503480"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2"/>
            <p:cNvSpPr/>
            <p:nvPr/>
          </p:nvSpPr>
          <p:spPr>
            <a:xfrm>
              <a:off x="2562994"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2"/>
            <p:cNvSpPr/>
            <p:nvPr/>
          </p:nvSpPr>
          <p:spPr>
            <a:xfrm>
              <a:off x="262463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2"/>
            <p:cNvSpPr/>
            <p:nvPr/>
          </p:nvSpPr>
          <p:spPr>
            <a:xfrm>
              <a:off x="2684153"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2"/>
            <p:cNvSpPr/>
            <p:nvPr/>
          </p:nvSpPr>
          <p:spPr>
            <a:xfrm>
              <a:off x="846019" y="4410982"/>
              <a:ext cx="854478" cy="414066"/>
            </a:xfrm>
            <a:custGeom>
              <a:avLst/>
              <a:gdLst/>
              <a:ahLst/>
              <a:cxnLst/>
              <a:rect l="l" t="t" r="r" b="b"/>
              <a:pathLst>
                <a:path w="32075" h="15543" fill="none" extrusionOk="0">
                  <a:moveTo>
                    <a:pt x="16053" y="0"/>
                  </a:moveTo>
                  <a:lnTo>
                    <a:pt x="32074" y="15542"/>
                  </a:lnTo>
                  <a:lnTo>
                    <a:pt x="0" y="15542"/>
                  </a:lnTo>
                  <a:lnTo>
                    <a:pt x="16053" y="0"/>
                  </a:lnTo>
                  <a:close/>
                </a:path>
              </a:pathLst>
            </a:custGeom>
            <a:noFill/>
            <a:ln w="2400" cap="flat" cmpd="sng">
              <a:solidFill>
                <a:srgbClr val="F9FCFF"/>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2"/>
            <p:cNvSpPr/>
            <p:nvPr/>
          </p:nvSpPr>
          <p:spPr>
            <a:xfrm>
              <a:off x="261085" y="4482377"/>
              <a:ext cx="50163" cy="33193"/>
            </a:xfrm>
            <a:custGeom>
              <a:avLst/>
              <a:gdLst/>
              <a:ahLst/>
              <a:cxnLst/>
              <a:rect l="l" t="t" r="r" b="b"/>
              <a:pathLst>
                <a:path w="1883"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2"/>
            <p:cNvSpPr/>
            <p:nvPr/>
          </p:nvSpPr>
          <p:spPr>
            <a:xfrm>
              <a:off x="334185" y="4482377"/>
              <a:ext cx="55305" cy="35751"/>
            </a:xfrm>
            <a:custGeom>
              <a:avLst/>
              <a:gdLst/>
              <a:ahLst/>
              <a:cxnLst/>
              <a:rect l="l" t="t" r="r" b="b"/>
              <a:pathLst>
                <a:path w="2076" h="1342" fill="none" extrusionOk="0">
                  <a:moveTo>
                    <a:pt x="1979" y="1"/>
                  </a:moveTo>
                  <a:cubicBezTo>
                    <a:pt x="2075" y="1341"/>
                    <a:pt x="1"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2"/>
            <p:cNvSpPr/>
            <p:nvPr/>
          </p:nvSpPr>
          <p:spPr>
            <a:xfrm>
              <a:off x="488084"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2"/>
            <p:cNvSpPr/>
            <p:nvPr/>
          </p:nvSpPr>
          <p:spPr>
            <a:xfrm>
              <a:off x="561185" y="4482377"/>
              <a:ext cx="55305" cy="35751"/>
            </a:xfrm>
            <a:custGeom>
              <a:avLst/>
              <a:gdLst/>
              <a:ahLst/>
              <a:cxnLst/>
              <a:rect l="l" t="t" r="r" b="b"/>
              <a:pathLst>
                <a:path w="2076" h="1342" fill="none" extrusionOk="0">
                  <a:moveTo>
                    <a:pt x="1980" y="1"/>
                  </a:moveTo>
                  <a:cubicBezTo>
                    <a:pt x="2075" y="1341"/>
                    <a:pt x="1" y="1341"/>
                    <a:pt x="97"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2"/>
            <p:cNvSpPr/>
            <p:nvPr/>
          </p:nvSpPr>
          <p:spPr>
            <a:xfrm>
              <a:off x="863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2"/>
            <p:cNvSpPr/>
            <p:nvPr/>
          </p:nvSpPr>
          <p:spPr>
            <a:xfrm>
              <a:off x="942083"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2"/>
            <p:cNvSpPr/>
            <p:nvPr/>
          </p:nvSpPr>
          <p:spPr>
            <a:xfrm>
              <a:off x="1017741"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2"/>
            <p:cNvSpPr/>
            <p:nvPr/>
          </p:nvSpPr>
          <p:spPr>
            <a:xfrm>
              <a:off x="1090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2"/>
            <p:cNvSpPr/>
            <p:nvPr/>
          </p:nvSpPr>
          <p:spPr>
            <a:xfrm>
              <a:off x="1622229" y="4482377"/>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2"/>
            <p:cNvSpPr/>
            <p:nvPr/>
          </p:nvSpPr>
          <p:spPr>
            <a:xfrm>
              <a:off x="1697913" y="4482377"/>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2"/>
            <p:cNvSpPr/>
            <p:nvPr/>
          </p:nvSpPr>
          <p:spPr>
            <a:xfrm>
              <a:off x="1847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2"/>
            <p:cNvSpPr/>
            <p:nvPr/>
          </p:nvSpPr>
          <p:spPr>
            <a:xfrm>
              <a:off x="2001423"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2"/>
            <p:cNvSpPr/>
            <p:nvPr/>
          </p:nvSpPr>
          <p:spPr>
            <a:xfrm>
              <a:off x="2074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2"/>
            <p:cNvSpPr/>
            <p:nvPr/>
          </p:nvSpPr>
          <p:spPr>
            <a:xfrm>
              <a:off x="2228422"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2"/>
            <p:cNvSpPr/>
            <p:nvPr/>
          </p:nvSpPr>
          <p:spPr>
            <a:xfrm>
              <a:off x="158201" y="4535950"/>
              <a:ext cx="55278" cy="35724"/>
            </a:xfrm>
            <a:custGeom>
              <a:avLst/>
              <a:gdLst/>
              <a:ahLst/>
              <a:cxnLst/>
              <a:rect l="l" t="t" r="r" b="b"/>
              <a:pathLst>
                <a:path w="2075" h="1341" fill="none" extrusionOk="0">
                  <a:moveTo>
                    <a:pt x="2011"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2"/>
            <p:cNvSpPr/>
            <p:nvPr/>
          </p:nvSpPr>
          <p:spPr>
            <a:xfrm>
              <a:off x="236416" y="4535950"/>
              <a:ext cx="50190" cy="33193"/>
            </a:xfrm>
            <a:custGeom>
              <a:avLst/>
              <a:gdLst/>
              <a:ahLst/>
              <a:cxnLst/>
              <a:rect l="l" t="t" r="r" b="b"/>
              <a:pathLst>
                <a:path w="1884" h="1246" fill="none" extrusionOk="0">
                  <a:moveTo>
                    <a:pt x="1883" y="0"/>
                  </a:moveTo>
                  <a:cubicBezTo>
                    <a:pt x="1883"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2"/>
            <p:cNvSpPr/>
            <p:nvPr/>
          </p:nvSpPr>
          <p:spPr>
            <a:xfrm>
              <a:off x="312074"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2"/>
            <p:cNvSpPr/>
            <p:nvPr/>
          </p:nvSpPr>
          <p:spPr>
            <a:xfrm>
              <a:off x="539100"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2"/>
            <p:cNvSpPr/>
            <p:nvPr/>
          </p:nvSpPr>
          <p:spPr>
            <a:xfrm>
              <a:off x="690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2"/>
            <p:cNvSpPr/>
            <p:nvPr/>
          </p:nvSpPr>
          <p:spPr>
            <a:xfrm>
              <a:off x="839200" y="4535950"/>
              <a:ext cx="55305" cy="35724"/>
            </a:xfrm>
            <a:custGeom>
              <a:avLst/>
              <a:gdLst/>
              <a:ahLst/>
              <a:cxnLst/>
              <a:rect l="l" t="t" r="r" b="b"/>
              <a:pathLst>
                <a:path w="2076" h="1341" fill="none" extrusionOk="0">
                  <a:moveTo>
                    <a:pt x="1980"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2"/>
            <p:cNvSpPr/>
            <p:nvPr/>
          </p:nvSpPr>
          <p:spPr>
            <a:xfrm>
              <a:off x="917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2"/>
            <p:cNvSpPr/>
            <p:nvPr/>
          </p:nvSpPr>
          <p:spPr>
            <a:xfrm>
              <a:off x="993099"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2"/>
            <p:cNvSpPr/>
            <p:nvPr/>
          </p:nvSpPr>
          <p:spPr>
            <a:xfrm>
              <a:off x="1520225"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2"/>
            <p:cNvSpPr/>
            <p:nvPr/>
          </p:nvSpPr>
          <p:spPr>
            <a:xfrm>
              <a:off x="1674097"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2"/>
            <p:cNvSpPr/>
            <p:nvPr/>
          </p:nvSpPr>
          <p:spPr>
            <a:xfrm>
              <a:off x="1747224"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2"/>
            <p:cNvSpPr/>
            <p:nvPr/>
          </p:nvSpPr>
          <p:spPr>
            <a:xfrm>
              <a:off x="1822882" y="4535950"/>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2"/>
            <p:cNvSpPr/>
            <p:nvPr/>
          </p:nvSpPr>
          <p:spPr>
            <a:xfrm>
              <a:off x="1976781"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2"/>
            <p:cNvSpPr/>
            <p:nvPr/>
          </p:nvSpPr>
          <p:spPr>
            <a:xfrm>
              <a:off x="2128123"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2"/>
            <p:cNvSpPr/>
            <p:nvPr/>
          </p:nvSpPr>
          <p:spPr>
            <a:xfrm>
              <a:off x="2203780"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2"/>
            <p:cNvSpPr/>
            <p:nvPr/>
          </p:nvSpPr>
          <p:spPr>
            <a:xfrm>
              <a:off x="2355122"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2"/>
            <p:cNvSpPr/>
            <p:nvPr/>
          </p:nvSpPr>
          <p:spPr>
            <a:xfrm>
              <a:off x="368204" y="4589523"/>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2"/>
            <p:cNvSpPr/>
            <p:nvPr/>
          </p:nvSpPr>
          <p:spPr>
            <a:xfrm>
              <a:off x="494025" y="4589523"/>
              <a:ext cx="51042" cy="33167"/>
            </a:xfrm>
            <a:custGeom>
              <a:avLst/>
              <a:gdLst/>
              <a:ahLst/>
              <a:cxnLst/>
              <a:rect l="l" t="t" r="r" b="b"/>
              <a:pathLst>
                <a:path w="1916" h="1245" fill="none" extrusionOk="0">
                  <a:moveTo>
                    <a:pt x="1915" y="0"/>
                  </a:moveTo>
                  <a:cubicBezTo>
                    <a:pt x="1915"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2"/>
            <p:cNvSpPr/>
            <p:nvPr/>
          </p:nvSpPr>
          <p:spPr>
            <a:xfrm>
              <a:off x="567152" y="4589523"/>
              <a:ext cx="55278" cy="35724"/>
            </a:xfrm>
            <a:custGeom>
              <a:avLst/>
              <a:gdLst/>
              <a:ahLst/>
              <a:cxnLst/>
              <a:rect l="l" t="t" r="r" b="b"/>
              <a:pathLst>
                <a:path w="2075" h="1341" fill="none" extrusionOk="0">
                  <a:moveTo>
                    <a:pt x="2011"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2"/>
            <p:cNvSpPr/>
            <p:nvPr/>
          </p:nvSpPr>
          <p:spPr>
            <a:xfrm>
              <a:off x="794151" y="4589523"/>
              <a:ext cx="55278" cy="35724"/>
            </a:xfrm>
            <a:custGeom>
              <a:avLst/>
              <a:gdLst/>
              <a:ahLst/>
              <a:cxnLst/>
              <a:rect l="l" t="t" r="r" b="b"/>
              <a:pathLst>
                <a:path w="2075" h="1341" fill="none" extrusionOk="0">
                  <a:moveTo>
                    <a:pt x="1979"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2"/>
            <p:cNvSpPr/>
            <p:nvPr/>
          </p:nvSpPr>
          <p:spPr>
            <a:xfrm>
              <a:off x="1780391" y="4589523"/>
              <a:ext cx="50163" cy="33167"/>
            </a:xfrm>
            <a:custGeom>
              <a:avLst/>
              <a:gdLst/>
              <a:ahLst/>
              <a:cxnLst/>
              <a:rect l="l" t="t" r="r" b="b"/>
              <a:pathLst>
                <a:path w="1883"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2"/>
            <p:cNvSpPr/>
            <p:nvPr/>
          </p:nvSpPr>
          <p:spPr>
            <a:xfrm>
              <a:off x="2080490" y="4589523"/>
              <a:ext cx="55305" cy="35724"/>
            </a:xfrm>
            <a:custGeom>
              <a:avLst/>
              <a:gdLst/>
              <a:ahLst/>
              <a:cxnLst/>
              <a:rect l="l" t="t" r="r" b="b"/>
              <a:pathLst>
                <a:path w="2076" h="1341" fill="none" extrusionOk="0">
                  <a:moveTo>
                    <a:pt x="1979" y="0"/>
                  </a:moveTo>
                  <a:cubicBezTo>
                    <a:pt x="2075" y="1340"/>
                    <a:pt x="1" y="1340"/>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2"/>
            <p:cNvSpPr/>
            <p:nvPr/>
          </p:nvSpPr>
          <p:spPr>
            <a:xfrm>
              <a:off x="241531" y="4643922"/>
              <a:ext cx="50163" cy="31488"/>
            </a:xfrm>
            <a:custGeom>
              <a:avLst/>
              <a:gdLst/>
              <a:ahLst/>
              <a:cxnLst/>
              <a:rect l="l" t="t" r="r" b="b"/>
              <a:pathLst>
                <a:path w="1883"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2"/>
            <p:cNvSpPr/>
            <p:nvPr/>
          </p:nvSpPr>
          <p:spPr>
            <a:xfrm>
              <a:off x="619846"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2"/>
            <p:cNvSpPr/>
            <p:nvPr/>
          </p:nvSpPr>
          <p:spPr>
            <a:xfrm>
              <a:off x="846872" y="4643922"/>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2"/>
            <p:cNvSpPr/>
            <p:nvPr/>
          </p:nvSpPr>
          <p:spPr>
            <a:xfrm>
              <a:off x="1602675" y="4643922"/>
              <a:ext cx="51042" cy="31488"/>
            </a:xfrm>
            <a:custGeom>
              <a:avLst/>
              <a:gdLst/>
              <a:ahLst/>
              <a:cxnLst/>
              <a:rect l="l" t="t" r="r" b="b"/>
              <a:pathLst>
                <a:path w="1916" h="1182" fill="none" extrusionOk="0">
                  <a:moveTo>
                    <a:pt x="1916" y="1"/>
                  </a:moveTo>
                  <a:cubicBezTo>
                    <a:pt x="1820" y="1181"/>
                    <a:pt x="97"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2"/>
            <p:cNvSpPr/>
            <p:nvPr/>
          </p:nvSpPr>
          <p:spPr>
            <a:xfrm>
              <a:off x="1678360" y="4643922"/>
              <a:ext cx="51042" cy="31488"/>
            </a:xfrm>
            <a:custGeom>
              <a:avLst/>
              <a:gdLst/>
              <a:ahLst/>
              <a:cxnLst/>
              <a:rect l="l" t="t" r="r" b="b"/>
              <a:pathLst>
                <a:path w="1916" h="1182" fill="none" extrusionOk="0">
                  <a:moveTo>
                    <a:pt x="1915" y="1"/>
                  </a:moveTo>
                  <a:cubicBezTo>
                    <a:pt x="1819"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2"/>
            <p:cNvSpPr/>
            <p:nvPr/>
          </p:nvSpPr>
          <p:spPr>
            <a:xfrm>
              <a:off x="1830527"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2"/>
            <p:cNvSpPr/>
            <p:nvPr/>
          </p:nvSpPr>
          <p:spPr>
            <a:xfrm>
              <a:off x="2133211" y="4643922"/>
              <a:ext cx="50190" cy="31488"/>
            </a:xfrm>
            <a:custGeom>
              <a:avLst/>
              <a:gdLst/>
              <a:ahLst/>
              <a:cxnLst/>
              <a:rect l="l" t="t" r="r" b="b"/>
              <a:pathLst>
                <a:path w="1884" h="1182" fill="none" extrusionOk="0">
                  <a:moveTo>
                    <a:pt x="1883" y="1"/>
                  </a:moveTo>
                  <a:cubicBezTo>
                    <a:pt x="1820"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2"/>
            <p:cNvSpPr/>
            <p:nvPr/>
          </p:nvSpPr>
          <p:spPr>
            <a:xfrm>
              <a:off x="2284553" y="464392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2"/>
            <p:cNvSpPr/>
            <p:nvPr/>
          </p:nvSpPr>
          <p:spPr>
            <a:xfrm>
              <a:off x="15358"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2"/>
            <p:cNvSpPr/>
            <p:nvPr/>
          </p:nvSpPr>
          <p:spPr>
            <a:xfrm>
              <a:off x="166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2"/>
            <p:cNvSpPr/>
            <p:nvPr/>
          </p:nvSpPr>
          <p:spPr>
            <a:xfrm>
              <a:off x="393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2"/>
            <p:cNvSpPr/>
            <p:nvPr/>
          </p:nvSpPr>
          <p:spPr>
            <a:xfrm>
              <a:off x="545041" y="4696643"/>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2"/>
            <p:cNvSpPr/>
            <p:nvPr/>
          </p:nvSpPr>
          <p:spPr>
            <a:xfrm>
              <a:off x="1755722" y="4696643"/>
              <a:ext cx="50190" cy="31488"/>
            </a:xfrm>
            <a:custGeom>
              <a:avLst/>
              <a:gdLst/>
              <a:ahLst/>
              <a:cxnLst/>
              <a:rect l="l" t="t" r="r" b="b"/>
              <a:pathLst>
                <a:path w="1884" h="1182" fill="none" extrusionOk="0">
                  <a:moveTo>
                    <a:pt x="1883" y="0"/>
                  </a:moveTo>
                  <a:cubicBezTo>
                    <a:pt x="1788"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2"/>
            <p:cNvSpPr/>
            <p:nvPr/>
          </p:nvSpPr>
          <p:spPr>
            <a:xfrm>
              <a:off x="2057553" y="4696643"/>
              <a:ext cx="51016" cy="34019"/>
            </a:xfrm>
            <a:custGeom>
              <a:avLst/>
              <a:gdLst/>
              <a:ahLst/>
              <a:cxnLst/>
              <a:rect l="l" t="t" r="r" b="b"/>
              <a:pathLst>
                <a:path w="1915"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2"/>
            <p:cNvSpPr/>
            <p:nvPr/>
          </p:nvSpPr>
          <p:spPr>
            <a:xfrm>
              <a:off x="2133211" y="4696643"/>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2"/>
            <p:cNvSpPr/>
            <p:nvPr/>
          </p:nvSpPr>
          <p:spPr>
            <a:xfrm>
              <a:off x="2208869" y="4696643"/>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2"/>
            <p:cNvSpPr/>
            <p:nvPr/>
          </p:nvSpPr>
          <p:spPr>
            <a:xfrm>
              <a:off x="2360210" y="4696643"/>
              <a:ext cx="51042" cy="34019"/>
            </a:xfrm>
            <a:custGeom>
              <a:avLst/>
              <a:gdLst/>
              <a:ahLst/>
              <a:cxnLst/>
              <a:rect l="l" t="t" r="r" b="b"/>
              <a:pathLst>
                <a:path w="1916" h="1277" fill="none" extrusionOk="0">
                  <a:moveTo>
                    <a:pt x="1915" y="0"/>
                  </a:moveTo>
                  <a:cubicBezTo>
                    <a:pt x="1915"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2"/>
            <p:cNvSpPr/>
            <p:nvPr/>
          </p:nvSpPr>
          <p:spPr>
            <a:xfrm>
              <a:off x="109743" y="4751042"/>
              <a:ext cx="50190" cy="31488"/>
            </a:xfrm>
            <a:custGeom>
              <a:avLst/>
              <a:gdLst/>
              <a:ahLst/>
              <a:cxnLst/>
              <a:rect l="l" t="t" r="r" b="b"/>
              <a:pathLst>
                <a:path w="1884" h="1182" fill="none" extrusionOk="0">
                  <a:moveTo>
                    <a:pt x="1883" y="1"/>
                  </a:moveTo>
                  <a:cubicBezTo>
                    <a:pt x="1787"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2"/>
            <p:cNvSpPr/>
            <p:nvPr/>
          </p:nvSpPr>
          <p:spPr>
            <a:xfrm>
              <a:off x="260232"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2"/>
            <p:cNvSpPr/>
            <p:nvPr/>
          </p:nvSpPr>
          <p:spPr>
            <a:xfrm>
              <a:off x="562889" y="4751042"/>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2"/>
            <p:cNvSpPr/>
            <p:nvPr/>
          </p:nvSpPr>
          <p:spPr>
            <a:xfrm>
              <a:off x="714231"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2"/>
            <p:cNvSpPr/>
            <p:nvPr/>
          </p:nvSpPr>
          <p:spPr>
            <a:xfrm>
              <a:off x="1849255"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2"/>
            <p:cNvSpPr/>
            <p:nvPr/>
          </p:nvSpPr>
          <p:spPr>
            <a:xfrm>
              <a:off x="1924913"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2"/>
            <p:cNvSpPr/>
            <p:nvPr/>
          </p:nvSpPr>
          <p:spPr>
            <a:xfrm>
              <a:off x="2076255" y="475104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2"/>
            <p:cNvSpPr/>
            <p:nvPr/>
          </p:nvSpPr>
          <p:spPr>
            <a:xfrm>
              <a:off x="2530253" y="4751042"/>
              <a:ext cx="50190" cy="33193"/>
            </a:xfrm>
            <a:custGeom>
              <a:avLst/>
              <a:gdLst/>
              <a:ahLst/>
              <a:cxnLst/>
              <a:rect l="l" t="t" r="r" b="b"/>
              <a:pathLst>
                <a:path w="1884" h="1246" fill="none" extrusionOk="0">
                  <a:moveTo>
                    <a:pt x="1883" y="1"/>
                  </a:moveTo>
                  <a:cubicBezTo>
                    <a:pt x="1883"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2"/>
            <p:cNvSpPr/>
            <p:nvPr/>
          </p:nvSpPr>
          <p:spPr>
            <a:xfrm>
              <a:off x="543336" y="3716344"/>
              <a:ext cx="1458966" cy="268691"/>
            </a:xfrm>
            <a:custGeom>
              <a:avLst/>
              <a:gdLst/>
              <a:ahLst/>
              <a:cxnLst/>
              <a:rect l="l" t="t" r="r" b="b"/>
              <a:pathLst>
                <a:path w="54766" h="10086" extrusionOk="0">
                  <a:moveTo>
                    <a:pt x="1" y="1"/>
                  </a:moveTo>
                  <a:lnTo>
                    <a:pt x="1" y="10086"/>
                  </a:lnTo>
                  <a:lnTo>
                    <a:pt x="54766" y="10086"/>
                  </a:lnTo>
                  <a:lnTo>
                    <a:pt x="5476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2"/>
            <p:cNvSpPr/>
            <p:nvPr/>
          </p:nvSpPr>
          <p:spPr>
            <a:xfrm>
              <a:off x="543336" y="3716344"/>
              <a:ext cx="1458966" cy="107173"/>
            </a:xfrm>
            <a:custGeom>
              <a:avLst/>
              <a:gdLst/>
              <a:ahLst/>
              <a:cxnLst/>
              <a:rect l="l" t="t" r="r" b="b"/>
              <a:pathLst>
                <a:path w="54766" h="4023" extrusionOk="0">
                  <a:moveTo>
                    <a:pt x="1" y="1"/>
                  </a:moveTo>
                  <a:lnTo>
                    <a:pt x="1" y="4022"/>
                  </a:lnTo>
                  <a:lnTo>
                    <a:pt x="54766" y="4022"/>
                  </a:lnTo>
                  <a:lnTo>
                    <a:pt x="5476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2"/>
            <p:cNvSpPr/>
            <p:nvPr/>
          </p:nvSpPr>
          <p:spPr>
            <a:xfrm>
              <a:off x="647072"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2"/>
            <p:cNvSpPr/>
            <p:nvPr/>
          </p:nvSpPr>
          <p:spPr>
            <a:xfrm>
              <a:off x="944641"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2"/>
            <p:cNvSpPr/>
            <p:nvPr/>
          </p:nvSpPr>
          <p:spPr>
            <a:xfrm>
              <a:off x="1242209"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2"/>
            <p:cNvSpPr/>
            <p:nvPr/>
          </p:nvSpPr>
          <p:spPr>
            <a:xfrm>
              <a:off x="1539778"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2"/>
            <p:cNvSpPr/>
            <p:nvPr/>
          </p:nvSpPr>
          <p:spPr>
            <a:xfrm>
              <a:off x="1837347"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2"/>
            <p:cNvSpPr/>
            <p:nvPr/>
          </p:nvSpPr>
          <p:spPr>
            <a:xfrm>
              <a:off x="693825" y="3323564"/>
              <a:ext cx="1158840" cy="28931"/>
            </a:xfrm>
            <a:custGeom>
              <a:avLst/>
              <a:gdLst/>
              <a:ahLst/>
              <a:cxnLst/>
              <a:rect l="l" t="t" r="r" b="b"/>
              <a:pathLst>
                <a:path w="43500" h="1086" extrusionOk="0">
                  <a:moveTo>
                    <a:pt x="0" y="1"/>
                  </a:moveTo>
                  <a:lnTo>
                    <a:pt x="0" y="1086"/>
                  </a:lnTo>
                  <a:lnTo>
                    <a:pt x="43500" y="1086"/>
                  </a:lnTo>
                  <a:lnTo>
                    <a:pt x="43500"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2"/>
            <p:cNvSpPr/>
            <p:nvPr/>
          </p:nvSpPr>
          <p:spPr>
            <a:xfrm>
              <a:off x="666626" y="3294659"/>
              <a:ext cx="27226" cy="57835"/>
            </a:xfrm>
            <a:custGeom>
              <a:avLst/>
              <a:gdLst/>
              <a:ahLst/>
              <a:cxnLst/>
              <a:rect l="l" t="t" r="r" b="b"/>
              <a:pathLst>
                <a:path w="1022" h="2171" extrusionOk="0">
                  <a:moveTo>
                    <a:pt x="0" y="0"/>
                  </a:moveTo>
                  <a:lnTo>
                    <a:pt x="0" y="2171"/>
                  </a:lnTo>
                  <a:lnTo>
                    <a:pt x="1021" y="2171"/>
                  </a:lnTo>
                  <a:lnTo>
                    <a:pt x="1021" y="1022"/>
                  </a:lnTo>
                  <a:cubicBezTo>
                    <a:pt x="1021" y="447"/>
                    <a:pt x="543" y="0"/>
                    <a:pt x="0" y="0"/>
                  </a:cubicBez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2"/>
            <p:cNvSpPr/>
            <p:nvPr/>
          </p:nvSpPr>
          <p:spPr>
            <a:xfrm>
              <a:off x="1852638" y="3294659"/>
              <a:ext cx="27253" cy="57835"/>
            </a:xfrm>
            <a:custGeom>
              <a:avLst/>
              <a:gdLst/>
              <a:ahLst/>
              <a:cxnLst/>
              <a:rect l="l" t="t" r="r" b="b"/>
              <a:pathLst>
                <a:path w="1023" h="2171" extrusionOk="0">
                  <a:moveTo>
                    <a:pt x="1022" y="0"/>
                  </a:moveTo>
                  <a:cubicBezTo>
                    <a:pt x="479" y="0"/>
                    <a:pt x="1" y="447"/>
                    <a:pt x="1" y="1022"/>
                  </a:cubicBezTo>
                  <a:lnTo>
                    <a:pt x="1" y="2171"/>
                  </a:lnTo>
                  <a:lnTo>
                    <a:pt x="1022" y="2171"/>
                  </a:lnTo>
                  <a:lnTo>
                    <a:pt x="1022"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2"/>
            <p:cNvSpPr/>
            <p:nvPr/>
          </p:nvSpPr>
          <p:spPr>
            <a:xfrm>
              <a:off x="347798" y="3352468"/>
              <a:ext cx="1851746" cy="425974"/>
            </a:xfrm>
            <a:custGeom>
              <a:avLst/>
              <a:gdLst/>
              <a:ahLst/>
              <a:cxnLst/>
              <a:rect l="l" t="t" r="r" b="b"/>
              <a:pathLst>
                <a:path w="69510" h="15990" extrusionOk="0">
                  <a:moveTo>
                    <a:pt x="12479" y="1"/>
                  </a:moveTo>
                  <a:cubicBezTo>
                    <a:pt x="12383" y="8171"/>
                    <a:pt x="6958" y="14905"/>
                    <a:pt x="0" y="15734"/>
                  </a:cubicBezTo>
                  <a:lnTo>
                    <a:pt x="0" y="15990"/>
                  </a:lnTo>
                  <a:lnTo>
                    <a:pt x="69510" y="15990"/>
                  </a:lnTo>
                  <a:lnTo>
                    <a:pt x="69510" y="15766"/>
                  </a:lnTo>
                  <a:cubicBezTo>
                    <a:pt x="62521" y="14905"/>
                    <a:pt x="57095" y="8171"/>
                    <a:pt x="5699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2"/>
            <p:cNvSpPr/>
            <p:nvPr/>
          </p:nvSpPr>
          <p:spPr>
            <a:xfrm>
              <a:off x="335038" y="3733367"/>
              <a:ext cx="46780" cy="46780"/>
            </a:xfrm>
            <a:custGeom>
              <a:avLst/>
              <a:gdLst/>
              <a:ahLst/>
              <a:cxnLst/>
              <a:rect l="l" t="t" r="r" b="b"/>
              <a:pathLst>
                <a:path w="1756" h="1756" extrusionOk="0">
                  <a:moveTo>
                    <a:pt x="1" y="0"/>
                  </a:moveTo>
                  <a:lnTo>
                    <a:pt x="1" y="1756"/>
                  </a:lnTo>
                  <a:lnTo>
                    <a:pt x="1756" y="1756"/>
                  </a:lnTo>
                  <a:cubicBezTo>
                    <a:pt x="767" y="1756"/>
                    <a:pt x="1" y="958"/>
                    <a:pt x="1"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2"/>
            <p:cNvSpPr/>
            <p:nvPr/>
          </p:nvSpPr>
          <p:spPr>
            <a:xfrm>
              <a:off x="2164673" y="3733367"/>
              <a:ext cx="47632" cy="46780"/>
            </a:xfrm>
            <a:custGeom>
              <a:avLst/>
              <a:gdLst/>
              <a:ahLst/>
              <a:cxnLst/>
              <a:rect l="l" t="t" r="r" b="b"/>
              <a:pathLst>
                <a:path w="1788" h="1756" extrusionOk="0">
                  <a:moveTo>
                    <a:pt x="1788" y="0"/>
                  </a:moveTo>
                  <a:cubicBezTo>
                    <a:pt x="1756" y="958"/>
                    <a:pt x="990" y="1756"/>
                    <a:pt x="0" y="1756"/>
                  </a:cubicBezTo>
                  <a:lnTo>
                    <a:pt x="1788" y="1756"/>
                  </a:lnTo>
                  <a:lnTo>
                    <a:pt x="1788"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2"/>
            <p:cNvSpPr/>
            <p:nvPr/>
          </p:nvSpPr>
          <p:spPr>
            <a:xfrm>
              <a:off x="34609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2"/>
            <p:cNvSpPr/>
            <p:nvPr/>
          </p:nvSpPr>
          <p:spPr>
            <a:xfrm>
              <a:off x="40645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2"/>
            <p:cNvSpPr/>
            <p:nvPr/>
          </p:nvSpPr>
          <p:spPr>
            <a:xfrm>
              <a:off x="46597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2"/>
            <p:cNvSpPr/>
            <p:nvPr/>
          </p:nvSpPr>
          <p:spPr>
            <a:xfrm>
              <a:off x="52633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2"/>
            <p:cNvSpPr/>
            <p:nvPr/>
          </p:nvSpPr>
          <p:spPr>
            <a:xfrm>
              <a:off x="58585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2"/>
            <p:cNvSpPr/>
            <p:nvPr/>
          </p:nvSpPr>
          <p:spPr>
            <a:xfrm>
              <a:off x="64621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2"/>
            <p:cNvSpPr/>
            <p:nvPr/>
          </p:nvSpPr>
          <p:spPr>
            <a:xfrm>
              <a:off x="705733" y="3777563"/>
              <a:ext cx="56130" cy="28079"/>
            </a:xfrm>
            <a:custGeom>
              <a:avLst/>
              <a:gdLst/>
              <a:ahLst/>
              <a:cxnLst/>
              <a:rect l="l" t="t" r="r" b="b"/>
              <a:pathLst>
                <a:path w="2107" h="1054" extrusionOk="0">
                  <a:moveTo>
                    <a:pt x="0" y="1"/>
                  </a:moveTo>
                  <a:cubicBezTo>
                    <a:pt x="0" y="703"/>
                    <a:pt x="519" y="1054"/>
                    <a:pt x="1041"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0" name="Google Shape;800;p2"/>
            <p:cNvSpPr/>
            <p:nvPr/>
          </p:nvSpPr>
          <p:spPr>
            <a:xfrm>
              <a:off x="764394" y="3777563"/>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2"/>
            <p:cNvSpPr/>
            <p:nvPr/>
          </p:nvSpPr>
          <p:spPr>
            <a:xfrm>
              <a:off x="825613" y="3777563"/>
              <a:ext cx="56130" cy="28079"/>
            </a:xfrm>
            <a:custGeom>
              <a:avLst/>
              <a:gdLst/>
              <a:ahLst/>
              <a:cxnLst/>
              <a:rect l="l" t="t" r="r" b="b"/>
              <a:pathLst>
                <a:path w="2107" h="1054" extrusionOk="0">
                  <a:moveTo>
                    <a:pt x="0" y="1"/>
                  </a:moveTo>
                  <a:cubicBezTo>
                    <a:pt x="0" y="703"/>
                    <a:pt x="527" y="1054"/>
                    <a:pt x="1053"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2"/>
            <p:cNvSpPr/>
            <p:nvPr/>
          </p:nvSpPr>
          <p:spPr>
            <a:xfrm>
              <a:off x="88597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2"/>
            <p:cNvSpPr/>
            <p:nvPr/>
          </p:nvSpPr>
          <p:spPr>
            <a:xfrm>
              <a:off x="946346"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2"/>
            <p:cNvSpPr/>
            <p:nvPr/>
          </p:nvSpPr>
          <p:spPr>
            <a:xfrm>
              <a:off x="1005859"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2"/>
            <p:cNvSpPr/>
            <p:nvPr/>
          </p:nvSpPr>
          <p:spPr>
            <a:xfrm>
              <a:off x="1065373" y="3777563"/>
              <a:ext cx="56130" cy="28079"/>
            </a:xfrm>
            <a:custGeom>
              <a:avLst/>
              <a:gdLst/>
              <a:ahLst/>
              <a:cxnLst/>
              <a:rect l="l" t="t" r="r" b="b"/>
              <a:pathLst>
                <a:path w="2107" h="1054" extrusionOk="0">
                  <a:moveTo>
                    <a:pt x="0" y="1"/>
                  </a:moveTo>
                  <a:cubicBezTo>
                    <a:pt x="0" y="703"/>
                    <a:pt x="527" y="1054"/>
                    <a:pt x="1053" y="1054"/>
                  </a:cubicBezTo>
                  <a:cubicBezTo>
                    <a:pt x="1580" y="1054"/>
                    <a:pt x="2106" y="703"/>
                    <a:pt x="21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2"/>
            <p:cNvSpPr/>
            <p:nvPr/>
          </p:nvSpPr>
          <p:spPr>
            <a:xfrm>
              <a:off x="112571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2"/>
            <p:cNvSpPr/>
            <p:nvPr/>
          </p:nvSpPr>
          <p:spPr>
            <a:xfrm>
              <a:off x="1185227" y="3777563"/>
              <a:ext cx="56157" cy="28079"/>
            </a:xfrm>
            <a:custGeom>
              <a:avLst/>
              <a:gdLst/>
              <a:ahLst/>
              <a:cxnLst/>
              <a:rect l="l" t="t" r="r" b="b"/>
              <a:pathLst>
                <a:path w="2108" h="1054" extrusionOk="0">
                  <a:moveTo>
                    <a:pt x="1" y="1"/>
                  </a:moveTo>
                  <a:cubicBezTo>
                    <a:pt x="1" y="703"/>
                    <a:pt x="528"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2"/>
            <p:cNvSpPr/>
            <p:nvPr/>
          </p:nvSpPr>
          <p:spPr>
            <a:xfrm>
              <a:off x="124559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2"/>
            <p:cNvSpPr/>
            <p:nvPr/>
          </p:nvSpPr>
          <p:spPr>
            <a:xfrm>
              <a:off x="130510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2"/>
            <p:cNvSpPr/>
            <p:nvPr/>
          </p:nvSpPr>
          <p:spPr>
            <a:xfrm>
              <a:off x="136547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2"/>
            <p:cNvSpPr/>
            <p:nvPr/>
          </p:nvSpPr>
          <p:spPr>
            <a:xfrm>
              <a:off x="817115" y="4760392"/>
              <a:ext cx="911434" cy="403889"/>
            </a:xfrm>
            <a:custGeom>
              <a:avLst/>
              <a:gdLst/>
              <a:ahLst/>
              <a:cxnLst/>
              <a:rect l="l" t="t" r="r" b="b"/>
              <a:pathLst>
                <a:path w="34213" h="15161" extrusionOk="0">
                  <a:moveTo>
                    <a:pt x="0" y="1"/>
                  </a:moveTo>
                  <a:lnTo>
                    <a:pt x="0" y="15160"/>
                  </a:lnTo>
                  <a:lnTo>
                    <a:pt x="34212" y="15160"/>
                  </a:lnTo>
                  <a:lnTo>
                    <a:pt x="3421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2"/>
            <p:cNvSpPr/>
            <p:nvPr/>
          </p:nvSpPr>
          <p:spPr>
            <a:xfrm>
              <a:off x="844314" y="4760392"/>
              <a:ext cx="857861" cy="403889"/>
            </a:xfrm>
            <a:custGeom>
              <a:avLst/>
              <a:gdLst/>
              <a:ahLst/>
              <a:cxnLst/>
              <a:rect l="l" t="t" r="r" b="b"/>
              <a:pathLst>
                <a:path w="32202" h="15161" extrusionOk="0">
                  <a:moveTo>
                    <a:pt x="1373" y="1"/>
                  </a:moveTo>
                  <a:cubicBezTo>
                    <a:pt x="607" y="1"/>
                    <a:pt x="0" y="607"/>
                    <a:pt x="0" y="1373"/>
                  </a:cubicBezTo>
                  <a:lnTo>
                    <a:pt x="0" y="15160"/>
                  </a:lnTo>
                  <a:lnTo>
                    <a:pt x="32202" y="15160"/>
                  </a:lnTo>
                  <a:lnTo>
                    <a:pt x="32202" y="1373"/>
                  </a:lnTo>
                  <a:cubicBezTo>
                    <a:pt x="32202" y="607"/>
                    <a:pt x="31564" y="1"/>
                    <a:pt x="3083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2"/>
            <p:cNvSpPr/>
            <p:nvPr/>
          </p:nvSpPr>
          <p:spPr>
            <a:xfrm>
              <a:off x="142498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2"/>
            <p:cNvSpPr/>
            <p:nvPr/>
          </p:nvSpPr>
          <p:spPr>
            <a:xfrm>
              <a:off x="148535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2"/>
            <p:cNvSpPr/>
            <p:nvPr/>
          </p:nvSpPr>
          <p:spPr>
            <a:xfrm>
              <a:off x="154486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2"/>
            <p:cNvSpPr/>
            <p:nvPr/>
          </p:nvSpPr>
          <p:spPr>
            <a:xfrm>
              <a:off x="160523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2"/>
            <p:cNvSpPr/>
            <p:nvPr/>
          </p:nvSpPr>
          <p:spPr>
            <a:xfrm>
              <a:off x="1664320" y="3777563"/>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2"/>
            <p:cNvSpPr/>
            <p:nvPr/>
          </p:nvSpPr>
          <p:spPr>
            <a:xfrm>
              <a:off x="1725113" y="3777563"/>
              <a:ext cx="55305" cy="28079"/>
            </a:xfrm>
            <a:custGeom>
              <a:avLst/>
              <a:gdLst/>
              <a:ahLst/>
              <a:cxnLst/>
              <a:rect l="l" t="t" r="r" b="b"/>
              <a:pathLst>
                <a:path w="2076"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2"/>
            <p:cNvSpPr/>
            <p:nvPr/>
          </p:nvSpPr>
          <p:spPr>
            <a:xfrm>
              <a:off x="1785479"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2"/>
            <p:cNvSpPr/>
            <p:nvPr/>
          </p:nvSpPr>
          <p:spPr>
            <a:xfrm>
              <a:off x="1844993"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2"/>
            <p:cNvSpPr/>
            <p:nvPr/>
          </p:nvSpPr>
          <p:spPr>
            <a:xfrm>
              <a:off x="1904933" y="3777563"/>
              <a:ext cx="55704" cy="28079"/>
            </a:xfrm>
            <a:custGeom>
              <a:avLst/>
              <a:gdLst/>
              <a:ahLst/>
              <a:cxnLst/>
              <a:rect l="l" t="t" r="r" b="b"/>
              <a:pathLst>
                <a:path w="2091" h="1054" extrusionOk="0">
                  <a:moveTo>
                    <a:pt x="16" y="1"/>
                  </a:moveTo>
                  <a:cubicBezTo>
                    <a:pt x="0" y="703"/>
                    <a:pt x="519" y="1054"/>
                    <a:pt x="1042" y="1054"/>
                  </a:cubicBezTo>
                  <a:cubicBezTo>
                    <a:pt x="1564" y="1054"/>
                    <a:pt x="2091" y="703"/>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2"/>
            <p:cNvSpPr/>
            <p:nvPr/>
          </p:nvSpPr>
          <p:spPr>
            <a:xfrm>
              <a:off x="196487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2"/>
            <p:cNvSpPr/>
            <p:nvPr/>
          </p:nvSpPr>
          <p:spPr>
            <a:xfrm>
              <a:off x="202438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2"/>
            <p:cNvSpPr/>
            <p:nvPr/>
          </p:nvSpPr>
          <p:spPr>
            <a:xfrm>
              <a:off x="208475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2"/>
            <p:cNvSpPr/>
            <p:nvPr/>
          </p:nvSpPr>
          <p:spPr>
            <a:xfrm>
              <a:off x="214426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2"/>
            <p:cNvSpPr/>
            <p:nvPr/>
          </p:nvSpPr>
          <p:spPr>
            <a:xfrm>
              <a:off x="703176" y="3388193"/>
              <a:ext cx="50190" cy="31462"/>
            </a:xfrm>
            <a:custGeom>
              <a:avLst/>
              <a:gdLst/>
              <a:ahLst/>
              <a:cxnLst/>
              <a:rect l="l" t="t" r="r" b="b"/>
              <a:pathLst>
                <a:path w="1884" h="1181" fill="none" extrusionOk="0">
                  <a:moveTo>
                    <a:pt x="1883" y="0"/>
                  </a:moveTo>
                  <a:cubicBezTo>
                    <a:pt x="1820"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2"/>
            <p:cNvSpPr/>
            <p:nvPr/>
          </p:nvSpPr>
          <p:spPr>
            <a:xfrm>
              <a:off x="854518" y="3388193"/>
              <a:ext cx="50190" cy="31462"/>
            </a:xfrm>
            <a:custGeom>
              <a:avLst/>
              <a:gdLst/>
              <a:ahLst/>
              <a:cxnLst/>
              <a:rect l="l" t="t" r="r" b="b"/>
              <a:pathLst>
                <a:path w="1884" h="1181" fill="none" extrusionOk="0">
                  <a:moveTo>
                    <a:pt x="1883" y="0"/>
                  </a:moveTo>
                  <a:cubicBezTo>
                    <a:pt x="1819"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2"/>
            <p:cNvSpPr/>
            <p:nvPr/>
          </p:nvSpPr>
          <p:spPr>
            <a:xfrm>
              <a:off x="1232859"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2"/>
            <p:cNvSpPr/>
            <p:nvPr/>
          </p:nvSpPr>
          <p:spPr>
            <a:xfrm>
              <a:off x="1384174" y="3388193"/>
              <a:ext cx="50190" cy="31462"/>
            </a:xfrm>
            <a:custGeom>
              <a:avLst/>
              <a:gdLst/>
              <a:ahLst/>
              <a:cxnLst/>
              <a:rect l="l" t="t" r="r" b="b"/>
              <a:pathLst>
                <a:path w="1884" h="1181"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2"/>
            <p:cNvSpPr/>
            <p:nvPr/>
          </p:nvSpPr>
          <p:spPr>
            <a:xfrm>
              <a:off x="1459858"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2"/>
            <p:cNvSpPr/>
            <p:nvPr/>
          </p:nvSpPr>
          <p:spPr>
            <a:xfrm>
              <a:off x="1081517" y="3453647"/>
              <a:ext cx="50190" cy="31488"/>
            </a:xfrm>
            <a:custGeom>
              <a:avLst/>
              <a:gdLst/>
              <a:ahLst/>
              <a:cxnLst/>
              <a:rect l="l" t="t" r="r" b="b"/>
              <a:pathLst>
                <a:path w="1884" h="1182" fill="none" extrusionOk="0">
                  <a:moveTo>
                    <a:pt x="1883" y="0"/>
                  </a:moveTo>
                  <a:cubicBezTo>
                    <a:pt x="1820"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2"/>
            <p:cNvSpPr/>
            <p:nvPr/>
          </p:nvSpPr>
          <p:spPr>
            <a:xfrm>
              <a:off x="1459858" y="3453647"/>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2"/>
            <p:cNvSpPr/>
            <p:nvPr/>
          </p:nvSpPr>
          <p:spPr>
            <a:xfrm>
              <a:off x="1762515" y="3453647"/>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2"/>
            <p:cNvSpPr/>
            <p:nvPr/>
          </p:nvSpPr>
          <p:spPr>
            <a:xfrm>
              <a:off x="743988" y="3519954"/>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2"/>
            <p:cNvSpPr/>
            <p:nvPr/>
          </p:nvSpPr>
          <p:spPr>
            <a:xfrm>
              <a:off x="1121477" y="3519954"/>
              <a:ext cx="51042" cy="31488"/>
            </a:xfrm>
            <a:custGeom>
              <a:avLst/>
              <a:gdLst/>
              <a:ahLst/>
              <a:cxnLst/>
              <a:rect l="l" t="t" r="r" b="b"/>
              <a:pathLst>
                <a:path w="1916" h="1182" fill="none" extrusionOk="0">
                  <a:moveTo>
                    <a:pt x="1915" y="1"/>
                  </a:moveTo>
                  <a:cubicBezTo>
                    <a:pt x="1820"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 name="Google Shape;836;p2"/>
            <p:cNvSpPr/>
            <p:nvPr/>
          </p:nvSpPr>
          <p:spPr>
            <a:xfrm>
              <a:off x="1348476" y="351995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 name="Google Shape;837;p2"/>
            <p:cNvSpPr/>
            <p:nvPr/>
          </p:nvSpPr>
          <p:spPr>
            <a:xfrm>
              <a:off x="1499818" y="351995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 name="Google Shape;838;p2"/>
            <p:cNvSpPr/>
            <p:nvPr/>
          </p:nvSpPr>
          <p:spPr>
            <a:xfrm>
              <a:off x="1651160" y="3519954"/>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 name="Google Shape;839;p2"/>
            <p:cNvSpPr/>
            <p:nvPr/>
          </p:nvSpPr>
          <p:spPr>
            <a:xfrm>
              <a:off x="1802475" y="351995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 name="Google Shape;840;p2"/>
            <p:cNvSpPr/>
            <p:nvPr/>
          </p:nvSpPr>
          <p:spPr>
            <a:xfrm>
              <a:off x="624108" y="3585435"/>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2"/>
            <p:cNvSpPr/>
            <p:nvPr/>
          </p:nvSpPr>
          <p:spPr>
            <a:xfrm>
              <a:off x="697235" y="3585435"/>
              <a:ext cx="55278" cy="35724"/>
            </a:xfrm>
            <a:custGeom>
              <a:avLst/>
              <a:gdLst/>
              <a:ahLst/>
              <a:cxnLst/>
              <a:rect l="l" t="t" r="r" b="b"/>
              <a:pathLst>
                <a:path w="2075" h="1341" fill="none" extrusionOk="0">
                  <a:moveTo>
                    <a:pt x="1979"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2"/>
            <p:cNvSpPr/>
            <p:nvPr/>
          </p:nvSpPr>
          <p:spPr>
            <a:xfrm>
              <a:off x="851108" y="3585435"/>
              <a:ext cx="50190" cy="33167"/>
            </a:xfrm>
            <a:custGeom>
              <a:avLst/>
              <a:gdLst/>
              <a:ahLst/>
              <a:cxnLst/>
              <a:rect l="l" t="t" r="r" b="b"/>
              <a:pathLst>
                <a:path w="1884" h="1245"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2"/>
            <p:cNvSpPr/>
            <p:nvPr/>
          </p:nvSpPr>
          <p:spPr>
            <a:xfrm>
              <a:off x="999892" y="3585435"/>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2"/>
            <p:cNvSpPr/>
            <p:nvPr/>
          </p:nvSpPr>
          <p:spPr>
            <a:xfrm>
              <a:off x="1226891" y="3585435"/>
              <a:ext cx="55305" cy="35724"/>
            </a:xfrm>
            <a:custGeom>
              <a:avLst/>
              <a:gdLst/>
              <a:ahLst/>
              <a:cxnLst/>
              <a:rect l="l" t="t" r="r" b="b"/>
              <a:pathLst>
                <a:path w="2076" h="1341" fill="none" extrusionOk="0">
                  <a:moveTo>
                    <a:pt x="1979"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2"/>
            <p:cNvSpPr/>
            <p:nvPr/>
          </p:nvSpPr>
          <p:spPr>
            <a:xfrm>
              <a:off x="658127" y="3650890"/>
              <a:ext cx="50190" cy="31488"/>
            </a:xfrm>
            <a:custGeom>
              <a:avLst/>
              <a:gdLst/>
              <a:ahLst/>
              <a:cxnLst/>
              <a:rect l="l" t="t" r="r" b="b"/>
              <a:pathLst>
                <a:path w="1884"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2"/>
            <p:cNvSpPr/>
            <p:nvPr/>
          </p:nvSpPr>
          <p:spPr>
            <a:xfrm>
              <a:off x="73378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2"/>
            <p:cNvSpPr/>
            <p:nvPr/>
          </p:nvSpPr>
          <p:spPr>
            <a:xfrm>
              <a:off x="1036442" y="3650890"/>
              <a:ext cx="50190" cy="31488"/>
            </a:xfrm>
            <a:custGeom>
              <a:avLst/>
              <a:gdLst/>
              <a:ahLst/>
              <a:cxnLst/>
              <a:rect l="l" t="t" r="r" b="b"/>
              <a:pathLst>
                <a:path w="1884" h="1182" fill="none" extrusionOk="0">
                  <a:moveTo>
                    <a:pt x="1884" y="1"/>
                  </a:moveTo>
                  <a:cubicBezTo>
                    <a:pt x="1820" y="1181"/>
                    <a:pt x="65"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2"/>
            <p:cNvSpPr/>
            <p:nvPr/>
          </p:nvSpPr>
          <p:spPr>
            <a:xfrm>
              <a:off x="1111274" y="3650890"/>
              <a:ext cx="51042" cy="31488"/>
            </a:xfrm>
            <a:custGeom>
              <a:avLst/>
              <a:gdLst/>
              <a:ahLst/>
              <a:cxnLst/>
              <a:rect l="l" t="t" r="r" b="b"/>
              <a:pathLst>
                <a:path w="1916" h="1182" fill="none" extrusionOk="0">
                  <a:moveTo>
                    <a:pt x="1915" y="1"/>
                  </a:moveTo>
                  <a:cubicBezTo>
                    <a:pt x="1820"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2"/>
            <p:cNvSpPr/>
            <p:nvPr/>
          </p:nvSpPr>
          <p:spPr>
            <a:xfrm>
              <a:off x="1262616" y="3650890"/>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2"/>
            <p:cNvSpPr/>
            <p:nvPr/>
          </p:nvSpPr>
          <p:spPr>
            <a:xfrm>
              <a:off x="1413931" y="3650890"/>
              <a:ext cx="51042" cy="33193"/>
            </a:xfrm>
            <a:custGeom>
              <a:avLst/>
              <a:gdLst/>
              <a:ahLst/>
              <a:cxnLst/>
              <a:rect l="l" t="t" r="r" b="b"/>
              <a:pathLst>
                <a:path w="1916" h="1246" fill="none" extrusionOk="0">
                  <a:moveTo>
                    <a:pt x="1916" y="1"/>
                  </a:moveTo>
                  <a:cubicBezTo>
                    <a:pt x="1916"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2"/>
            <p:cNvSpPr/>
            <p:nvPr/>
          </p:nvSpPr>
          <p:spPr>
            <a:xfrm>
              <a:off x="1565273" y="3650890"/>
              <a:ext cx="51042" cy="31488"/>
            </a:xfrm>
            <a:custGeom>
              <a:avLst/>
              <a:gdLst/>
              <a:ahLst/>
              <a:cxnLst/>
              <a:rect l="l" t="t" r="r" b="b"/>
              <a:pathLst>
                <a:path w="1916" h="1182" fill="none" extrusionOk="0">
                  <a:moveTo>
                    <a:pt x="1916" y="1"/>
                  </a:moveTo>
                  <a:cubicBezTo>
                    <a:pt x="1820" y="1181"/>
                    <a:pt x="96"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2"/>
            <p:cNvSpPr/>
            <p:nvPr/>
          </p:nvSpPr>
          <p:spPr>
            <a:xfrm>
              <a:off x="171661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2"/>
            <p:cNvSpPr/>
            <p:nvPr/>
          </p:nvSpPr>
          <p:spPr>
            <a:xfrm>
              <a:off x="1867956"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2"/>
            <p:cNvSpPr/>
            <p:nvPr/>
          </p:nvSpPr>
          <p:spPr>
            <a:xfrm>
              <a:off x="523782"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2"/>
            <p:cNvSpPr/>
            <p:nvPr/>
          </p:nvSpPr>
          <p:spPr>
            <a:xfrm>
              <a:off x="675124" y="371634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2"/>
            <p:cNvSpPr/>
            <p:nvPr/>
          </p:nvSpPr>
          <p:spPr>
            <a:xfrm>
              <a:off x="825613" y="3716344"/>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2"/>
            <p:cNvSpPr/>
            <p:nvPr/>
          </p:nvSpPr>
          <p:spPr>
            <a:xfrm>
              <a:off x="901271" y="371634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2"/>
            <p:cNvSpPr/>
            <p:nvPr/>
          </p:nvSpPr>
          <p:spPr>
            <a:xfrm>
              <a:off x="1128270" y="3716344"/>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2"/>
            <p:cNvSpPr/>
            <p:nvPr/>
          </p:nvSpPr>
          <p:spPr>
            <a:xfrm>
              <a:off x="1279612" y="3716344"/>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2"/>
            <p:cNvSpPr/>
            <p:nvPr/>
          </p:nvSpPr>
          <p:spPr>
            <a:xfrm>
              <a:off x="1355270" y="371634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2"/>
            <p:cNvSpPr/>
            <p:nvPr/>
          </p:nvSpPr>
          <p:spPr>
            <a:xfrm>
              <a:off x="1506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2"/>
            <p:cNvSpPr/>
            <p:nvPr/>
          </p:nvSpPr>
          <p:spPr>
            <a:xfrm>
              <a:off x="1733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2"/>
            <p:cNvSpPr/>
            <p:nvPr/>
          </p:nvSpPr>
          <p:spPr>
            <a:xfrm>
              <a:off x="1884953" y="3716344"/>
              <a:ext cx="50190" cy="33193"/>
            </a:xfrm>
            <a:custGeom>
              <a:avLst/>
              <a:gdLst/>
              <a:ahLst/>
              <a:cxnLst/>
              <a:rect l="l" t="t" r="r" b="b"/>
              <a:pathLst>
                <a:path w="1884" h="1246" fill="none" extrusionOk="0">
                  <a:moveTo>
                    <a:pt x="1883" y="1"/>
                  </a:moveTo>
                  <a:cubicBezTo>
                    <a:pt x="1883"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2"/>
            <p:cNvSpPr/>
            <p:nvPr/>
          </p:nvSpPr>
          <p:spPr>
            <a:xfrm>
              <a:off x="1960610" y="3716344"/>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2"/>
            <p:cNvSpPr/>
            <p:nvPr/>
          </p:nvSpPr>
          <p:spPr>
            <a:xfrm>
              <a:off x="775450" y="4347206"/>
              <a:ext cx="995590" cy="482930"/>
            </a:xfrm>
            <a:custGeom>
              <a:avLst/>
              <a:gdLst/>
              <a:ahLst/>
              <a:cxnLst/>
              <a:rect l="l" t="t" r="r" b="b"/>
              <a:pathLst>
                <a:path w="37372" h="18128" extrusionOk="0">
                  <a:moveTo>
                    <a:pt x="18702" y="0"/>
                  </a:moveTo>
                  <a:lnTo>
                    <a:pt x="0" y="18128"/>
                  </a:lnTo>
                  <a:lnTo>
                    <a:pt x="37372" y="18128"/>
                  </a:lnTo>
                  <a:lnTo>
                    <a:pt x="187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2"/>
            <p:cNvSpPr/>
            <p:nvPr/>
          </p:nvSpPr>
          <p:spPr>
            <a:xfrm>
              <a:off x="844314" y="5086892"/>
              <a:ext cx="857861" cy="31462"/>
            </a:xfrm>
            <a:custGeom>
              <a:avLst/>
              <a:gdLst/>
              <a:ahLst/>
              <a:cxnLst/>
              <a:rect l="l" t="t" r="r" b="b"/>
              <a:pathLst>
                <a:path w="32202" h="1181" extrusionOk="0">
                  <a:moveTo>
                    <a:pt x="0" y="0"/>
                  </a:moveTo>
                  <a:lnTo>
                    <a:pt x="0" y="1181"/>
                  </a:lnTo>
                  <a:lnTo>
                    <a:pt x="32202" y="1181"/>
                  </a:lnTo>
                  <a:lnTo>
                    <a:pt x="322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2"/>
            <p:cNvSpPr/>
            <p:nvPr/>
          </p:nvSpPr>
          <p:spPr>
            <a:xfrm>
              <a:off x="844314" y="4858188"/>
              <a:ext cx="857861" cy="31462"/>
            </a:xfrm>
            <a:custGeom>
              <a:avLst/>
              <a:gdLst/>
              <a:ahLst/>
              <a:cxnLst/>
              <a:rect l="l" t="t" r="r" b="b"/>
              <a:pathLst>
                <a:path w="32202" h="1181" extrusionOk="0">
                  <a:moveTo>
                    <a:pt x="0" y="0"/>
                  </a:moveTo>
                  <a:lnTo>
                    <a:pt x="0" y="1181"/>
                  </a:lnTo>
                  <a:lnTo>
                    <a:pt x="32202" y="1181"/>
                  </a:lnTo>
                  <a:lnTo>
                    <a:pt x="32202"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2"/>
            <p:cNvSpPr/>
            <p:nvPr/>
          </p:nvSpPr>
          <p:spPr>
            <a:xfrm>
              <a:off x="943788" y="4922790"/>
              <a:ext cx="62098" cy="133520"/>
            </a:xfrm>
            <a:custGeom>
              <a:avLst/>
              <a:gdLst/>
              <a:ahLst/>
              <a:cxnLst/>
              <a:rect l="l" t="t" r="r" b="b"/>
              <a:pathLst>
                <a:path w="2331"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2"/>
            <p:cNvSpPr/>
            <p:nvPr/>
          </p:nvSpPr>
          <p:spPr>
            <a:xfrm>
              <a:off x="1242209" y="4922790"/>
              <a:ext cx="62071" cy="133520"/>
            </a:xfrm>
            <a:custGeom>
              <a:avLst/>
              <a:gdLst/>
              <a:ahLst/>
              <a:cxnLst/>
              <a:rect l="l" t="t" r="r" b="b"/>
              <a:pathLst>
                <a:path w="2330"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2"/>
            <p:cNvSpPr/>
            <p:nvPr/>
          </p:nvSpPr>
          <p:spPr>
            <a:xfrm>
              <a:off x="1539778" y="4922790"/>
              <a:ext cx="62924" cy="133520"/>
            </a:xfrm>
            <a:custGeom>
              <a:avLst/>
              <a:gdLst/>
              <a:ahLst/>
              <a:cxnLst/>
              <a:rect l="l" t="t" r="r" b="b"/>
              <a:pathLst>
                <a:path w="2362" h="5012" extrusionOk="0">
                  <a:moveTo>
                    <a:pt x="0" y="1"/>
                  </a:moveTo>
                  <a:lnTo>
                    <a:pt x="0" y="5011"/>
                  </a:lnTo>
                  <a:lnTo>
                    <a:pt x="2362" y="5011"/>
                  </a:lnTo>
                  <a:lnTo>
                    <a:pt x="236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2"/>
            <p:cNvSpPr/>
            <p:nvPr/>
          </p:nvSpPr>
          <p:spPr>
            <a:xfrm>
              <a:off x="830701" y="4400779"/>
              <a:ext cx="885087" cy="429357"/>
            </a:xfrm>
            <a:custGeom>
              <a:avLst/>
              <a:gdLst/>
              <a:ahLst/>
              <a:cxnLst/>
              <a:rect l="l" t="t" r="r" b="b"/>
              <a:pathLst>
                <a:path w="33224" h="16117" extrusionOk="0">
                  <a:moveTo>
                    <a:pt x="16628" y="0"/>
                  </a:moveTo>
                  <a:lnTo>
                    <a:pt x="1" y="16117"/>
                  </a:lnTo>
                  <a:lnTo>
                    <a:pt x="33224" y="16117"/>
                  </a:lnTo>
                  <a:lnTo>
                    <a:pt x="16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 name="Google Shape;872;p2"/>
            <p:cNvSpPr/>
            <p:nvPr/>
          </p:nvSpPr>
          <p:spPr>
            <a:xfrm>
              <a:off x="987131" y="4449237"/>
              <a:ext cx="572227" cy="277189"/>
            </a:xfrm>
            <a:custGeom>
              <a:avLst/>
              <a:gdLst/>
              <a:ahLst/>
              <a:cxnLst/>
              <a:rect l="l" t="t" r="r" b="b"/>
              <a:pathLst>
                <a:path w="21480" h="10405" extrusionOk="0">
                  <a:moveTo>
                    <a:pt x="10756" y="0"/>
                  </a:moveTo>
                  <a:lnTo>
                    <a:pt x="1" y="10404"/>
                  </a:lnTo>
                  <a:lnTo>
                    <a:pt x="21479" y="10404"/>
                  </a:lnTo>
                  <a:lnTo>
                    <a:pt x="1075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2"/>
            <p:cNvSpPr/>
            <p:nvPr/>
          </p:nvSpPr>
          <p:spPr>
            <a:xfrm>
              <a:off x="1043262" y="4473879"/>
              <a:ext cx="459966" cy="223643"/>
            </a:xfrm>
            <a:custGeom>
              <a:avLst/>
              <a:gdLst/>
              <a:ahLst/>
              <a:cxnLst/>
              <a:rect l="l" t="t" r="r" b="b"/>
              <a:pathLst>
                <a:path w="17266" h="8395" fill="none" extrusionOk="0">
                  <a:moveTo>
                    <a:pt x="17266" y="8394"/>
                  </a:moveTo>
                  <a:lnTo>
                    <a:pt x="8649" y="1"/>
                  </a:lnTo>
                  <a:lnTo>
                    <a:pt x="0" y="8394"/>
                  </a:lnTo>
                  <a:close/>
                </a:path>
              </a:pathLst>
            </a:custGeom>
            <a:noFill/>
            <a:ln w="4775" cap="flat" cmpd="sng">
              <a:solidFill>
                <a:srgbClr val="F0D878"/>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2"/>
            <p:cNvSpPr/>
            <p:nvPr/>
          </p:nvSpPr>
          <p:spPr>
            <a:xfrm>
              <a:off x="1255796" y="4496843"/>
              <a:ext cx="34046" cy="34019"/>
            </a:xfrm>
            <a:custGeom>
              <a:avLst/>
              <a:gdLst/>
              <a:ahLst/>
              <a:cxnLst/>
              <a:rect l="l" t="t" r="r" b="b"/>
              <a:pathLst>
                <a:path w="1278" h="1277" extrusionOk="0">
                  <a:moveTo>
                    <a:pt x="639" y="0"/>
                  </a:moveTo>
                  <a:lnTo>
                    <a:pt x="1" y="639"/>
                  </a:lnTo>
                  <a:lnTo>
                    <a:pt x="639" y="1277"/>
                  </a:lnTo>
                  <a:lnTo>
                    <a:pt x="1277" y="639"/>
                  </a:lnTo>
                  <a:lnTo>
                    <a:pt x="639"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2"/>
            <p:cNvSpPr/>
            <p:nvPr/>
          </p:nvSpPr>
          <p:spPr>
            <a:xfrm>
              <a:off x="1254118" y="4316597"/>
              <a:ext cx="38282" cy="38282"/>
            </a:xfrm>
            <a:custGeom>
              <a:avLst/>
              <a:gdLst/>
              <a:ahLst/>
              <a:cxnLst/>
              <a:rect l="l" t="t" r="r" b="b"/>
              <a:pathLst>
                <a:path w="1437" h="1437" extrusionOk="0">
                  <a:moveTo>
                    <a:pt x="702" y="1"/>
                  </a:moveTo>
                  <a:lnTo>
                    <a:pt x="0" y="735"/>
                  </a:lnTo>
                  <a:lnTo>
                    <a:pt x="702" y="1437"/>
                  </a:lnTo>
                  <a:lnTo>
                    <a:pt x="1436" y="735"/>
                  </a:lnTo>
                  <a:lnTo>
                    <a:pt x="702"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76" name="Google Shape;876;p2"/>
          <p:cNvGrpSpPr/>
          <p:nvPr/>
        </p:nvGrpSpPr>
        <p:grpSpPr>
          <a:xfrm flipH="1">
            <a:off x="10993834" y="740985"/>
            <a:ext cx="798967" cy="6693567"/>
            <a:chOff x="153175" y="308325"/>
            <a:chExt cx="599225" cy="5020175"/>
          </a:xfrm>
        </p:grpSpPr>
        <p:sp>
          <p:nvSpPr>
            <p:cNvPr id="877" name="Google Shape;877;p2"/>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2"/>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2"/>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2"/>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2"/>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2"/>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2"/>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2"/>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2"/>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2"/>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2"/>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2"/>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2"/>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2"/>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2"/>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2"/>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2"/>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2"/>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2"/>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2"/>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2"/>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2"/>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2"/>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2"/>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2"/>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2"/>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2"/>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2"/>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2"/>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2"/>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2"/>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2"/>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2"/>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2"/>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2"/>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2"/>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2"/>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2"/>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2"/>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2"/>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2"/>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2"/>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2"/>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2"/>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2"/>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2"/>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2"/>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2"/>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2"/>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2"/>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2"/>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2"/>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2"/>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2"/>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2"/>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2"/>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2"/>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2"/>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2"/>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2"/>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2"/>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2"/>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2"/>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2"/>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2"/>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2"/>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2"/>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2"/>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2"/>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2"/>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2"/>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2"/>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2"/>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2"/>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2"/>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2"/>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2"/>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2"/>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2"/>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2"/>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2"/>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2"/>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2"/>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2"/>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2"/>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2"/>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2"/>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2"/>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2"/>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2"/>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2"/>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2"/>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2"/>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2"/>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2"/>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2"/>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2"/>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2"/>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2"/>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2"/>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2"/>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2"/>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2"/>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2"/>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2"/>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2"/>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2"/>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6" name="Google Shape;986;p2"/>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2"/>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2"/>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2"/>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2"/>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2"/>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2"/>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2"/>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2"/>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2"/>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2"/>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2"/>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2"/>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2"/>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2"/>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001" name="Google Shape;1001;p2"/>
          <p:cNvGrpSpPr/>
          <p:nvPr/>
        </p:nvGrpSpPr>
        <p:grpSpPr>
          <a:xfrm flipH="1">
            <a:off x="5184053" y="1244594"/>
            <a:ext cx="1112755" cy="367599"/>
            <a:chOff x="3568025" y="801000"/>
            <a:chExt cx="610375" cy="255750"/>
          </a:xfrm>
        </p:grpSpPr>
        <p:sp>
          <p:nvSpPr>
            <p:cNvPr id="1002" name="Google Shape;1002;p2"/>
            <p:cNvSpPr/>
            <p:nvPr/>
          </p:nvSpPr>
          <p:spPr>
            <a:xfrm flipH="1">
              <a:off x="3785825" y="801000"/>
              <a:ext cx="276100" cy="243050"/>
            </a:xfrm>
            <a:custGeom>
              <a:avLst/>
              <a:gdLst/>
              <a:ahLst/>
              <a:cxnLst/>
              <a:rect l="l" t="t" r="r" b="b"/>
              <a:pathLst>
                <a:path w="11044" h="9722" extrusionOk="0">
                  <a:moveTo>
                    <a:pt x="5509" y="0"/>
                  </a:moveTo>
                  <a:cubicBezTo>
                    <a:pt x="4895" y="0"/>
                    <a:pt x="4272" y="118"/>
                    <a:pt x="3671" y="368"/>
                  </a:cubicBezTo>
                  <a:cubicBezTo>
                    <a:pt x="1182" y="1389"/>
                    <a:pt x="1" y="4230"/>
                    <a:pt x="1022" y="6719"/>
                  </a:cubicBezTo>
                  <a:cubicBezTo>
                    <a:pt x="1789" y="8590"/>
                    <a:pt x="3584" y="9721"/>
                    <a:pt x="5485" y="9721"/>
                  </a:cubicBezTo>
                  <a:cubicBezTo>
                    <a:pt x="6114" y="9721"/>
                    <a:pt x="6754" y="9598"/>
                    <a:pt x="7373" y="9336"/>
                  </a:cubicBezTo>
                  <a:cubicBezTo>
                    <a:pt x="9862" y="8315"/>
                    <a:pt x="11043" y="5474"/>
                    <a:pt x="9990" y="2985"/>
                  </a:cubicBezTo>
                  <a:cubicBezTo>
                    <a:pt x="9218" y="1128"/>
                    <a:pt x="7408" y="0"/>
                    <a:pt x="550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2"/>
            <p:cNvSpPr/>
            <p:nvPr/>
          </p:nvSpPr>
          <p:spPr>
            <a:xfrm flipH="1">
              <a:off x="3568025" y="980125"/>
              <a:ext cx="150025" cy="76625"/>
            </a:xfrm>
            <a:custGeom>
              <a:avLst/>
              <a:gdLst/>
              <a:ahLst/>
              <a:cxnLst/>
              <a:rect l="l" t="t" r="r" b="b"/>
              <a:pathLst>
                <a:path w="6001" h="3065" extrusionOk="0">
                  <a:moveTo>
                    <a:pt x="3001" y="1"/>
                  </a:moveTo>
                  <a:cubicBezTo>
                    <a:pt x="1341" y="1"/>
                    <a:pt x="1" y="1341"/>
                    <a:pt x="1" y="3001"/>
                  </a:cubicBezTo>
                  <a:lnTo>
                    <a:pt x="1" y="3064"/>
                  </a:lnTo>
                  <a:lnTo>
                    <a:pt x="6001" y="3064"/>
                  </a:lnTo>
                  <a:lnTo>
                    <a:pt x="6001" y="3001"/>
                  </a:lnTo>
                  <a:cubicBezTo>
                    <a:pt x="6001" y="1341"/>
                    <a:pt x="4660" y="1"/>
                    <a:pt x="3001"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2"/>
            <p:cNvSpPr/>
            <p:nvPr/>
          </p:nvSpPr>
          <p:spPr>
            <a:xfrm flipH="1">
              <a:off x="3606325" y="997675"/>
              <a:ext cx="513050" cy="59075"/>
            </a:xfrm>
            <a:custGeom>
              <a:avLst/>
              <a:gdLst/>
              <a:ahLst/>
              <a:cxnLst/>
              <a:rect l="l" t="t" r="r" b="b"/>
              <a:pathLst>
                <a:path w="20522" h="2363" extrusionOk="0">
                  <a:moveTo>
                    <a:pt x="1" y="1"/>
                  </a:moveTo>
                  <a:lnTo>
                    <a:pt x="1" y="2362"/>
                  </a:lnTo>
                  <a:lnTo>
                    <a:pt x="20522" y="2362"/>
                  </a:lnTo>
                  <a:lnTo>
                    <a:pt x="20522" y="1"/>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2"/>
            <p:cNvSpPr/>
            <p:nvPr/>
          </p:nvSpPr>
          <p:spPr>
            <a:xfrm flipH="1">
              <a:off x="3671750" y="941025"/>
              <a:ext cx="191500" cy="115725"/>
            </a:xfrm>
            <a:custGeom>
              <a:avLst/>
              <a:gdLst/>
              <a:ahLst/>
              <a:cxnLst/>
              <a:rect l="l" t="t" r="r" b="b"/>
              <a:pathLst>
                <a:path w="7660" h="4629" extrusionOk="0">
                  <a:moveTo>
                    <a:pt x="3830" y="1"/>
                  </a:moveTo>
                  <a:cubicBezTo>
                    <a:pt x="1469" y="1"/>
                    <a:pt x="0" y="2586"/>
                    <a:pt x="1181" y="4628"/>
                  </a:cubicBezTo>
                  <a:lnTo>
                    <a:pt x="6479" y="4628"/>
                  </a:lnTo>
                  <a:cubicBezTo>
                    <a:pt x="7660" y="2586"/>
                    <a:pt x="6192" y="1"/>
                    <a:pt x="3830"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2"/>
            <p:cNvSpPr/>
            <p:nvPr/>
          </p:nvSpPr>
          <p:spPr>
            <a:xfrm flipH="1">
              <a:off x="3962150" y="925075"/>
              <a:ext cx="216250" cy="131675"/>
            </a:xfrm>
            <a:custGeom>
              <a:avLst/>
              <a:gdLst/>
              <a:ahLst/>
              <a:cxnLst/>
              <a:rect l="l" t="t" r="r" b="b"/>
              <a:pathLst>
                <a:path w="8650" h="5267" extrusionOk="0">
                  <a:moveTo>
                    <a:pt x="4309" y="1"/>
                  </a:moveTo>
                  <a:cubicBezTo>
                    <a:pt x="1628" y="1"/>
                    <a:pt x="0" y="3001"/>
                    <a:pt x="1468" y="5266"/>
                  </a:cubicBezTo>
                  <a:lnTo>
                    <a:pt x="7181" y="5266"/>
                  </a:lnTo>
                  <a:cubicBezTo>
                    <a:pt x="8649" y="3001"/>
                    <a:pt x="7021" y="1"/>
                    <a:pt x="43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007" name="Google Shape;1007;p2"/>
          <p:cNvGrpSpPr/>
          <p:nvPr/>
        </p:nvGrpSpPr>
        <p:grpSpPr>
          <a:xfrm>
            <a:off x="10520929" y="3843267"/>
            <a:ext cx="458191" cy="3395464"/>
            <a:chOff x="6467556" y="2458300"/>
            <a:chExt cx="343643" cy="2546598"/>
          </a:xfrm>
        </p:grpSpPr>
        <p:sp>
          <p:nvSpPr>
            <p:cNvPr id="1008" name="Google Shape;1008;p2"/>
            <p:cNvSpPr/>
            <p:nvPr/>
          </p:nvSpPr>
          <p:spPr>
            <a:xfrm>
              <a:off x="6482013" y="2458300"/>
              <a:ext cx="238971" cy="77852"/>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2"/>
            <p:cNvSpPr/>
            <p:nvPr/>
          </p:nvSpPr>
          <p:spPr>
            <a:xfrm>
              <a:off x="6467556" y="2506505"/>
              <a:ext cx="343643" cy="2498394"/>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10" name="Google Shape;1010;p2"/>
            <p:cNvGrpSpPr/>
            <p:nvPr/>
          </p:nvGrpSpPr>
          <p:grpSpPr>
            <a:xfrm>
              <a:off x="6470987" y="2532678"/>
              <a:ext cx="336091" cy="1890318"/>
              <a:chOff x="6470987" y="2532678"/>
              <a:chExt cx="336091" cy="1890318"/>
            </a:xfrm>
          </p:grpSpPr>
          <p:sp>
            <p:nvSpPr>
              <p:cNvPr id="1011" name="Google Shape;1011;p2"/>
              <p:cNvSpPr/>
              <p:nvPr/>
            </p:nvSpPr>
            <p:spPr>
              <a:xfrm>
                <a:off x="6470987" y="253267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2"/>
              <p:cNvSpPr/>
              <p:nvPr/>
            </p:nvSpPr>
            <p:spPr>
              <a:xfrm>
                <a:off x="6470987" y="258019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2"/>
              <p:cNvSpPr/>
              <p:nvPr/>
            </p:nvSpPr>
            <p:spPr>
              <a:xfrm>
                <a:off x="6470987" y="262839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2"/>
              <p:cNvSpPr/>
              <p:nvPr/>
            </p:nvSpPr>
            <p:spPr>
              <a:xfrm>
                <a:off x="6470987" y="2675910"/>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2"/>
              <p:cNvSpPr/>
              <p:nvPr/>
            </p:nvSpPr>
            <p:spPr>
              <a:xfrm>
                <a:off x="6470987" y="272411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2"/>
              <p:cNvSpPr/>
              <p:nvPr/>
            </p:nvSpPr>
            <p:spPr>
              <a:xfrm>
                <a:off x="6470987" y="277162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2"/>
              <p:cNvSpPr/>
              <p:nvPr/>
            </p:nvSpPr>
            <p:spPr>
              <a:xfrm>
                <a:off x="6470987" y="281983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2"/>
              <p:cNvSpPr/>
              <p:nvPr/>
            </p:nvSpPr>
            <p:spPr>
              <a:xfrm>
                <a:off x="6470987" y="286734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2"/>
              <p:cNvSpPr/>
              <p:nvPr/>
            </p:nvSpPr>
            <p:spPr>
              <a:xfrm>
                <a:off x="6470987" y="291554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2"/>
              <p:cNvSpPr/>
              <p:nvPr/>
            </p:nvSpPr>
            <p:spPr>
              <a:xfrm>
                <a:off x="6470987" y="296308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2"/>
              <p:cNvSpPr/>
              <p:nvPr/>
            </p:nvSpPr>
            <p:spPr>
              <a:xfrm>
                <a:off x="6470987" y="3011289"/>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2"/>
              <p:cNvSpPr/>
              <p:nvPr/>
            </p:nvSpPr>
            <p:spPr>
              <a:xfrm>
                <a:off x="6470987" y="3059493"/>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2"/>
              <p:cNvSpPr/>
              <p:nvPr/>
            </p:nvSpPr>
            <p:spPr>
              <a:xfrm>
                <a:off x="6470987" y="310700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2"/>
              <p:cNvSpPr/>
              <p:nvPr/>
            </p:nvSpPr>
            <p:spPr>
              <a:xfrm>
                <a:off x="6470987" y="3155211"/>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2"/>
              <p:cNvSpPr/>
              <p:nvPr/>
            </p:nvSpPr>
            <p:spPr>
              <a:xfrm>
                <a:off x="6470987" y="320272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2"/>
              <p:cNvSpPr/>
              <p:nvPr/>
            </p:nvSpPr>
            <p:spPr>
              <a:xfrm>
                <a:off x="6470987" y="325092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2"/>
              <p:cNvSpPr/>
              <p:nvPr/>
            </p:nvSpPr>
            <p:spPr>
              <a:xfrm>
                <a:off x="6470987" y="329844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2"/>
              <p:cNvSpPr/>
              <p:nvPr/>
            </p:nvSpPr>
            <p:spPr>
              <a:xfrm>
                <a:off x="6470987" y="334664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2"/>
              <p:cNvSpPr/>
              <p:nvPr/>
            </p:nvSpPr>
            <p:spPr>
              <a:xfrm>
                <a:off x="6470987" y="3394850"/>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2"/>
              <p:cNvSpPr/>
              <p:nvPr/>
            </p:nvSpPr>
            <p:spPr>
              <a:xfrm>
                <a:off x="6470987" y="344236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2"/>
              <p:cNvSpPr/>
              <p:nvPr/>
            </p:nvSpPr>
            <p:spPr>
              <a:xfrm>
                <a:off x="6470987" y="349056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2"/>
              <p:cNvSpPr/>
              <p:nvPr/>
            </p:nvSpPr>
            <p:spPr>
              <a:xfrm>
                <a:off x="6470987" y="353808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2"/>
              <p:cNvSpPr/>
              <p:nvPr/>
            </p:nvSpPr>
            <p:spPr>
              <a:xfrm>
                <a:off x="6470987" y="358628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2"/>
              <p:cNvSpPr/>
              <p:nvPr/>
            </p:nvSpPr>
            <p:spPr>
              <a:xfrm>
                <a:off x="6470987" y="363379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2"/>
              <p:cNvSpPr/>
              <p:nvPr/>
            </p:nvSpPr>
            <p:spPr>
              <a:xfrm>
                <a:off x="6470987" y="368200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2"/>
              <p:cNvSpPr/>
              <p:nvPr/>
            </p:nvSpPr>
            <p:spPr>
              <a:xfrm>
                <a:off x="6470987" y="372951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2"/>
              <p:cNvSpPr/>
              <p:nvPr/>
            </p:nvSpPr>
            <p:spPr>
              <a:xfrm>
                <a:off x="6470987" y="377772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2"/>
              <p:cNvSpPr/>
              <p:nvPr/>
            </p:nvSpPr>
            <p:spPr>
              <a:xfrm>
                <a:off x="6470987" y="382523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2"/>
              <p:cNvSpPr/>
              <p:nvPr/>
            </p:nvSpPr>
            <p:spPr>
              <a:xfrm>
                <a:off x="6470987" y="387343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2"/>
              <p:cNvSpPr/>
              <p:nvPr/>
            </p:nvSpPr>
            <p:spPr>
              <a:xfrm>
                <a:off x="6470987" y="392095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2"/>
              <p:cNvSpPr/>
              <p:nvPr/>
            </p:nvSpPr>
            <p:spPr>
              <a:xfrm>
                <a:off x="6470987" y="396915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2"/>
              <p:cNvSpPr/>
              <p:nvPr/>
            </p:nvSpPr>
            <p:spPr>
              <a:xfrm>
                <a:off x="6470987" y="4017361"/>
                <a:ext cx="336091" cy="22074"/>
              </a:xfrm>
              <a:custGeom>
                <a:avLst/>
                <a:gdLst/>
                <a:ahLst/>
                <a:cxnLst/>
                <a:rect l="l" t="t" r="r" b="b"/>
                <a:pathLst>
                  <a:path w="15576" h="1023" extrusionOk="0">
                    <a:moveTo>
                      <a:pt x="1" y="1"/>
                    </a:moveTo>
                    <a:lnTo>
                      <a:pt x="1" y="1022"/>
                    </a:lnTo>
                    <a:lnTo>
                      <a:pt x="15575" y="1022"/>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2"/>
              <p:cNvSpPr/>
              <p:nvPr/>
            </p:nvSpPr>
            <p:spPr>
              <a:xfrm>
                <a:off x="6470987" y="406489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2"/>
              <p:cNvSpPr/>
              <p:nvPr/>
            </p:nvSpPr>
            <p:spPr>
              <a:xfrm>
                <a:off x="6470987" y="4113100"/>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2"/>
              <p:cNvSpPr/>
              <p:nvPr/>
            </p:nvSpPr>
            <p:spPr>
              <a:xfrm>
                <a:off x="6470987" y="416061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2"/>
              <p:cNvSpPr/>
              <p:nvPr/>
            </p:nvSpPr>
            <p:spPr>
              <a:xfrm>
                <a:off x="6470987" y="420881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2"/>
              <p:cNvSpPr/>
              <p:nvPr/>
            </p:nvSpPr>
            <p:spPr>
              <a:xfrm>
                <a:off x="6470987" y="425633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2"/>
              <p:cNvSpPr/>
              <p:nvPr/>
            </p:nvSpPr>
            <p:spPr>
              <a:xfrm>
                <a:off x="6470987" y="430453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2"/>
              <p:cNvSpPr/>
              <p:nvPr/>
            </p:nvSpPr>
            <p:spPr>
              <a:xfrm>
                <a:off x="6470987" y="4352050"/>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2"/>
              <p:cNvSpPr/>
              <p:nvPr/>
            </p:nvSpPr>
            <p:spPr>
              <a:xfrm>
                <a:off x="6470987" y="440025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1" name="Google Shape;1051;p2"/>
            <p:cNvSpPr/>
            <p:nvPr/>
          </p:nvSpPr>
          <p:spPr>
            <a:xfrm>
              <a:off x="6493730" y="2532678"/>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2"/>
            <p:cNvSpPr/>
            <p:nvPr/>
          </p:nvSpPr>
          <p:spPr>
            <a:xfrm>
              <a:off x="6725105" y="2671788"/>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2"/>
            <p:cNvSpPr/>
            <p:nvPr/>
          </p:nvSpPr>
          <p:spPr>
            <a:xfrm>
              <a:off x="6709958" y="2913499"/>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2"/>
            <p:cNvSpPr/>
            <p:nvPr/>
          </p:nvSpPr>
          <p:spPr>
            <a:xfrm>
              <a:off x="6555701" y="3055350"/>
              <a:ext cx="55109" cy="24814"/>
            </a:xfrm>
            <a:custGeom>
              <a:avLst/>
              <a:gdLst/>
              <a:ahLst/>
              <a:cxnLst/>
              <a:rect l="l" t="t" r="r" b="b"/>
              <a:pathLst>
                <a:path w="2554" h="1150" extrusionOk="0">
                  <a:moveTo>
                    <a:pt x="0" y="1"/>
                  </a:moveTo>
                  <a:lnTo>
                    <a:pt x="0" y="1149"/>
                  </a:lnTo>
                  <a:lnTo>
                    <a:pt x="2554" y="1149"/>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5" name="Google Shape;1055;p2"/>
            <p:cNvSpPr/>
            <p:nvPr/>
          </p:nvSpPr>
          <p:spPr>
            <a:xfrm>
              <a:off x="6692739" y="3297061"/>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2"/>
            <p:cNvSpPr/>
            <p:nvPr/>
          </p:nvSpPr>
          <p:spPr>
            <a:xfrm>
              <a:off x="6538482" y="3483685"/>
              <a:ext cx="54418" cy="24814"/>
            </a:xfrm>
            <a:custGeom>
              <a:avLst/>
              <a:gdLst/>
              <a:ahLst/>
              <a:cxnLst/>
              <a:rect l="l" t="t" r="r" b="b"/>
              <a:pathLst>
                <a:path w="2522" h="1150" extrusionOk="0">
                  <a:moveTo>
                    <a:pt x="1" y="0"/>
                  </a:moveTo>
                  <a:lnTo>
                    <a:pt x="1"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2"/>
            <p:cNvSpPr/>
            <p:nvPr/>
          </p:nvSpPr>
          <p:spPr>
            <a:xfrm>
              <a:off x="6705125" y="3625535"/>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2"/>
            <p:cNvSpPr/>
            <p:nvPr/>
          </p:nvSpPr>
          <p:spPr>
            <a:xfrm>
              <a:off x="6526096" y="3774981"/>
              <a:ext cx="54418" cy="24793"/>
            </a:xfrm>
            <a:custGeom>
              <a:avLst/>
              <a:gdLst/>
              <a:ahLst/>
              <a:cxnLst/>
              <a:rect l="l" t="t" r="r" b="b"/>
              <a:pathLst>
                <a:path w="2522" h="1149"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9" name="Google Shape;1059;p2"/>
            <p:cNvSpPr/>
            <p:nvPr/>
          </p:nvSpPr>
          <p:spPr>
            <a:xfrm>
              <a:off x="6667947" y="3969157"/>
              <a:ext cx="54418" cy="24814"/>
            </a:xfrm>
            <a:custGeom>
              <a:avLst/>
              <a:gdLst/>
              <a:ahLst/>
              <a:cxnLst/>
              <a:rect l="l" t="t" r="r" b="b"/>
              <a:pathLst>
                <a:path w="2522" h="1150" extrusionOk="0">
                  <a:moveTo>
                    <a:pt x="0" y="1"/>
                  </a:moveTo>
                  <a:lnTo>
                    <a:pt x="0" y="1150"/>
                  </a:lnTo>
                  <a:lnTo>
                    <a:pt x="2522" y="1150"/>
                  </a:lnTo>
                  <a:lnTo>
                    <a:pt x="252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0" name="Google Shape;1060;p2"/>
            <p:cNvSpPr/>
            <p:nvPr/>
          </p:nvSpPr>
          <p:spPr>
            <a:xfrm>
              <a:off x="6488897" y="4063515"/>
              <a:ext cx="54418" cy="25505"/>
            </a:xfrm>
            <a:custGeom>
              <a:avLst/>
              <a:gdLst/>
              <a:ahLst/>
              <a:cxnLst/>
              <a:rect l="l" t="t" r="r" b="b"/>
              <a:pathLst>
                <a:path w="2522" h="1182" extrusionOk="0">
                  <a:moveTo>
                    <a:pt x="1" y="0"/>
                  </a:moveTo>
                  <a:lnTo>
                    <a:pt x="1" y="1181"/>
                  </a:lnTo>
                  <a:lnTo>
                    <a:pt x="2522" y="1181"/>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1" name="Google Shape;1061;p2"/>
            <p:cNvSpPr/>
            <p:nvPr/>
          </p:nvSpPr>
          <p:spPr>
            <a:xfrm>
              <a:off x="6732679" y="4153731"/>
              <a:ext cx="54418" cy="24793"/>
            </a:xfrm>
            <a:custGeom>
              <a:avLst/>
              <a:gdLst/>
              <a:ahLst/>
              <a:cxnLst/>
              <a:rect l="l" t="t" r="r" b="b"/>
              <a:pathLst>
                <a:path w="2522" h="1149" extrusionOk="0">
                  <a:moveTo>
                    <a:pt x="0" y="0"/>
                  </a:moveTo>
                  <a:lnTo>
                    <a:pt x="0"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2" name="Google Shape;1062;p2"/>
            <p:cNvSpPr/>
            <p:nvPr/>
          </p:nvSpPr>
          <p:spPr>
            <a:xfrm>
              <a:off x="6592879" y="4252880"/>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3" name="Google Shape;1063;p2"/>
            <p:cNvSpPr/>
            <p:nvPr/>
          </p:nvSpPr>
          <p:spPr>
            <a:xfrm>
              <a:off x="6712698" y="4347907"/>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4" name="Google Shape;1064;p2"/>
            <p:cNvSpPr/>
            <p:nvPr/>
          </p:nvSpPr>
          <p:spPr>
            <a:xfrm>
              <a:off x="6508877" y="4400254"/>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5" name="Google Shape;1065;p2"/>
            <p:cNvSpPr/>
            <p:nvPr/>
          </p:nvSpPr>
          <p:spPr>
            <a:xfrm>
              <a:off x="6689977" y="4875412"/>
              <a:ext cx="55109" cy="24814"/>
            </a:xfrm>
            <a:custGeom>
              <a:avLst/>
              <a:gdLst/>
              <a:ahLst/>
              <a:cxnLst/>
              <a:rect l="l" t="t" r="r" b="b"/>
              <a:pathLst>
                <a:path w="2554" h="1150" extrusionOk="0">
                  <a:moveTo>
                    <a:pt x="1" y="0"/>
                  </a:moveTo>
                  <a:lnTo>
                    <a:pt x="1" y="1149"/>
                  </a:lnTo>
                  <a:lnTo>
                    <a:pt x="2554" y="1149"/>
                  </a:lnTo>
                  <a:lnTo>
                    <a:pt x="2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6" name="Google Shape;1066;p2"/>
            <p:cNvSpPr/>
            <p:nvPr/>
          </p:nvSpPr>
          <p:spPr>
            <a:xfrm>
              <a:off x="6552939" y="2724114"/>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7" name="Google Shape;1067;p2"/>
            <p:cNvSpPr/>
            <p:nvPr/>
          </p:nvSpPr>
          <p:spPr>
            <a:xfrm>
              <a:off x="6610788" y="4591689"/>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8" name="Google Shape;1068;p2"/>
            <p:cNvSpPr/>
            <p:nvPr/>
          </p:nvSpPr>
          <p:spPr>
            <a:xfrm>
              <a:off x="6740943" y="4443625"/>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9" name="Google Shape;1069;p2"/>
            <p:cNvSpPr/>
            <p:nvPr/>
          </p:nvSpPr>
          <p:spPr>
            <a:xfrm>
              <a:off x="6612169" y="4348597"/>
              <a:ext cx="26864" cy="27576"/>
            </a:xfrm>
            <a:custGeom>
              <a:avLst/>
              <a:gdLst/>
              <a:ahLst/>
              <a:cxnLst/>
              <a:rect l="l" t="t" r="r" b="b"/>
              <a:pathLst>
                <a:path w="1245"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2"/>
            <p:cNvSpPr/>
            <p:nvPr/>
          </p:nvSpPr>
          <p:spPr>
            <a:xfrm>
              <a:off x="6686546" y="4251499"/>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2"/>
            <p:cNvSpPr/>
            <p:nvPr/>
          </p:nvSpPr>
          <p:spPr>
            <a:xfrm>
              <a:off x="6534360" y="4254261"/>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2"/>
            <p:cNvSpPr/>
            <p:nvPr/>
          </p:nvSpPr>
          <p:spPr>
            <a:xfrm>
              <a:off x="6574300" y="406006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3" name="Google Shape;1073;p2"/>
            <p:cNvSpPr/>
            <p:nvPr/>
          </p:nvSpPr>
          <p:spPr>
            <a:xfrm>
              <a:off x="6616981" y="4154400"/>
              <a:ext cx="26886" cy="27576"/>
            </a:xfrm>
            <a:custGeom>
              <a:avLst/>
              <a:gdLst/>
              <a:ahLst/>
              <a:cxnLst/>
              <a:rect l="l" t="t" r="r" b="b"/>
              <a:pathLst>
                <a:path w="1246" h="1278" extrusionOk="0">
                  <a:moveTo>
                    <a:pt x="1" y="1"/>
                  </a:moveTo>
                  <a:lnTo>
                    <a:pt x="1" y="1278"/>
                  </a:lnTo>
                  <a:lnTo>
                    <a:pt x="1245" y="1278"/>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4" name="Google Shape;1074;p2"/>
            <p:cNvSpPr/>
            <p:nvPr/>
          </p:nvSpPr>
          <p:spPr>
            <a:xfrm>
              <a:off x="6680332" y="4706007"/>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5" name="Google Shape;1075;p2"/>
            <p:cNvSpPr/>
            <p:nvPr/>
          </p:nvSpPr>
          <p:spPr>
            <a:xfrm>
              <a:off x="6519882" y="4901586"/>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6" name="Google Shape;1076;p2"/>
            <p:cNvSpPr/>
            <p:nvPr/>
          </p:nvSpPr>
          <p:spPr>
            <a:xfrm>
              <a:off x="6669328" y="4951839"/>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7" name="Google Shape;1077;p2"/>
            <p:cNvSpPr/>
            <p:nvPr/>
          </p:nvSpPr>
          <p:spPr>
            <a:xfrm>
              <a:off x="6490968" y="470600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8" name="Google Shape;1078;p2"/>
            <p:cNvSpPr/>
            <p:nvPr/>
          </p:nvSpPr>
          <p:spPr>
            <a:xfrm>
              <a:off x="6570848" y="4805846"/>
              <a:ext cx="27576" cy="27576"/>
            </a:xfrm>
            <a:custGeom>
              <a:avLst/>
              <a:gdLst/>
              <a:ahLst/>
              <a:cxnLst/>
              <a:rect l="l" t="t" r="r" b="b"/>
              <a:pathLst>
                <a:path w="1278"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9" name="Google Shape;1079;p2"/>
            <p:cNvSpPr/>
            <p:nvPr/>
          </p:nvSpPr>
          <p:spPr>
            <a:xfrm>
              <a:off x="6490968" y="4562085"/>
              <a:ext cx="27554" cy="26864"/>
            </a:xfrm>
            <a:custGeom>
              <a:avLst/>
              <a:gdLst/>
              <a:ahLst/>
              <a:cxnLst/>
              <a:rect l="l" t="t" r="r" b="b"/>
              <a:pathLst>
                <a:path w="1277"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0" name="Google Shape;1080;p2"/>
            <p:cNvSpPr/>
            <p:nvPr/>
          </p:nvSpPr>
          <p:spPr>
            <a:xfrm>
              <a:off x="6743684" y="3970538"/>
              <a:ext cx="27576" cy="27576"/>
            </a:xfrm>
            <a:custGeom>
              <a:avLst/>
              <a:gdLst/>
              <a:ahLst/>
              <a:cxnLst/>
              <a:rect l="l" t="t" r="r" b="b"/>
              <a:pathLst>
                <a:path w="1278" h="1278" extrusionOk="0">
                  <a:moveTo>
                    <a:pt x="1" y="1"/>
                  </a:moveTo>
                  <a:lnTo>
                    <a:pt x="1" y="1277"/>
                  </a:lnTo>
                  <a:lnTo>
                    <a:pt x="1278" y="1277"/>
                  </a:lnTo>
                  <a:lnTo>
                    <a:pt x="1278"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1" name="Google Shape;1081;p2"/>
            <p:cNvSpPr/>
            <p:nvPr/>
          </p:nvSpPr>
          <p:spPr>
            <a:xfrm>
              <a:off x="6624554" y="3967798"/>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2" name="Google Shape;1082;p2"/>
            <p:cNvSpPr/>
            <p:nvPr/>
          </p:nvSpPr>
          <p:spPr>
            <a:xfrm>
              <a:off x="6606667" y="3773600"/>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2"/>
            <p:cNvSpPr/>
            <p:nvPr/>
          </p:nvSpPr>
          <p:spPr>
            <a:xfrm>
              <a:off x="6651418" y="3629678"/>
              <a:ext cx="27576" cy="26864"/>
            </a:xfrm>
            <a:custGeom>
              <a:avLst/>
              <a:gdLst/>
              <a:ahLst/>
              <a:cxnLst/>
              <a:rect l="l" t="t" r="r" b="b"/>
              <a:pathLst>
                <a:path w="1278"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2"/>
            <p:cNvSpPr/>
            <p:nvPr/>
          </p:nvSpPr>
          <p:spPr>
            <a:xfrm>
              <a:off x="6686546" y="368131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2"/>
            <p:cNvSpPr/>
            <p:nvPr/>
          </p:nvSpPr>
          <p:spPr>
            <a:xfrm>
              <a:off x="6734060"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2"/>
            <p:cNvSpPr/>
            <p:nvPr/>
          </p:nvSpPr>
          <p:spPr>
            <a:xfrm>
              <a:off x="6616981" y="3487116"/>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2"/>
            <p:cNvSpPr/>
            <p:nvPr/>
          </p:nvSpPr>
          <p:spPr>
            <a:xfrm>
              <a:off x="6666566" y="3487116"/>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2"/>
            <p:cNvSpPr/>
            <p:nvPr/>
          </p:nvSpPr>
          <p:spPr>
            <a:xfrm>
              <a:off x="6641773" y="3297752"/>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2"/>
            <p:cNvSpPr/>
            <p:nvPr/>
          </p:nvSpPr>
          <p:spPr>
            <a:xfrm>
              <a:off x="6716151"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2"/>
            <p:cNvSpPr/>
            <p:nvPr/>
          </p:nvSpPr>
          <p:spPr>
            <a:xfrm>
              <a:off x="6758853"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2"/>
            <p:cNvSpPr/>
            <p:nvPr/>
          </p:nvSpPr>
          <p:spPr>
            <a:xfrm>
              <a:off x="6499923" y="3579403"/>
              <a:ext cx="26864" cy="27554"/>
            </a:xfrm>
            <a:custGeom>
              <a:avLst/>
              <a:gdLst/>
              <a:ahLst/>
              <a:cxnLst/>
              <a:rect l="l" t="t" r="r" b="b"/>
              <a:pathLst>
                <a:path w="1245" h="1277"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2"/>
            <p:cNvSpPr/>
            <p:nvPr/>
          </p:nvSpPr>
          <p:spPr>
            <a:xfrm>
              <a:off x="6515070" y="3198581"/>
              <a:ext cx="26886" cy="27576"/>
            </a:xfrm>
            <a:custGeom>
              <a:avLst/>
              <a:gdLst/>
              <a:ahLst/>
              <a:cxnLst/>
              <a:rect l="l" t="t" r="r" b="b"/>
              <a:pathLst>
                <a:path w="1246"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2"/>
            <p:cNvSpPr/>
            <p:nvPr/>
          </p:nvSpPr>
          <p:spPr>
            <a:xfrm>
              <a:off x="6559822" y="3200653"/>
              <a:ext cx="26886" cy="27576"/>
            </a:xfrm>
            <a:custGeom>
              <a:avLst/>
              <a:gdLst/>
              <a:ahLst/>
              <a:cxnLst/>
              <a:rect l="l" t="t" r="r" b="b"/>
              <a:pathLst>
                <a:path w="1246" h="1278" extrusionOk="0">
                  <a:moveTo>
                    <a:pt x="1" y="0"/>
                  </a:moveTo>
                  <a:lnTo>
                    <a:pt x="1" y="1277"/>
                  </a:lnTo>
                  <a:lnTo>
                    <a:pt x="1246" y="1277"/>
                  </a:lnTo>
                  <a:lnTo>
                    <a:pt x="1246"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2"/>
            <p:cNvSpPr/>
            <p:nvPr/>
          </p:nvSpPr>
          <p:spPr>
            <a:xfrm>
              <a:off x="6709268" y="2959632"/>
              <a:ext cx="26864" cy="27576"/>
            </a:xfrm>
            <a:custGeom>
              <a:avLst/>
              <a:gdLst/>
              <a:ahLst/>
              <a:cxnLst/>
              <a:rect l="l" t="t" r="r" b="b"/>
              <a:pathLst>
                <a:path w="1245" h="1278"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2"/>
            <p:cNvSpPr/>
            <p:nvPr/>
          </p:nvSpPr>
          <p:spPr>
            <a:xfrm>
              <a:off x="6656921" y="2959632"/>
              <a:ext cx="26886" cy="27576"/>
            </a:xfrm>
            <a:custGeom>
              <a:avLst/>
              <a:gdLst/>
              <a:ahLst/>
              <a:cxnLst/>
              <a:rect l="l" t="t" r="r" b="b"/>
              <a:pathLst>
                <a:path w="1246" h="1278"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6" name="Google Shape;1096;p2"/>
            <p:cNvSpPr/>
            <p:nvPr/>
          </p:nvSpPr>
          <p:spPr>
            <a:xfrm>
              <a:off x="6606667" y="2959632"/>
              <a:ext cx="27554" cy="27576"/>
            </a:xfrm>
            <a:custGeom>
              <a:avLst/>
              <a:gdLst/>
              <a:ahLst/>
              <a:cxnLst/>
              <a:rect l="l" t="t" r="r" b="b"/>
              <a:pathLst>
                <a:path w="1277" h="1278"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7" name="Google Shape;1097;p2"/>
            <p:cNvSpPr/>
            <p:nvPr/>
          </p:nvSpPr>
          <p:spPr>
            <a:xfrm>
              <a:off x="6614240" y="2770246"/>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2"/>
            <p:cNvSpPr/>
            <p:nvPr/>
          </p:nvSpPr>
          <p:spPr>
            <a:xfrm>
              <a:off x="6666566" y="2770246"/>
              <a:ext cx="27576" cy="27576"/>
            </a:xfrm>
            <a:custGeom>
              <a:avLst/>
              <a:gdLst/>
              <a:ahLst/>
              <a:cxnLst/>
              <a:rect l="l" t="t" r="r" b="b"/>
              <a:pathLst>
                <a:path w="1278" h="1278" extrusionOk="0">
                  <a:moveTo>
                    <a:pt x="1" y="1"/>
                  </a:moveTo>
                  <a:lnTo>
                    <a:pt x="1"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2"/>
            <p:cNvSpPr/>
            <p:nvPr/>
          </p:nvSpPr>
          <p:spPr>
            <a:xfrm>
              <a:off x="6566705" y="2864605"/>
              <a:ext cx="27576" cy="27554"/>
            </a:xfrm>
            <a:custGeom>
              <a:avLst/>
              <a:gdLst/>
              <a:ahLst/>
              <a:cxnLst/>
              <a:rect l="l" t="t" r="r" b="b"/>
              <a:pathLst>
                <a:path w="1278" h="1277" extrusionOk="0">
                  <a:moveTo>
                    <a:pt x="1" y="0"/>
                  </a:moveTo>
                  <a:lnTo>
                    <a:pt x="1" y="1277"/>
                  </a:lnTo>
                  <a:lnTo>
                    <a:pt x="1278" y="1277"/>
                  </a:lnTo>
                  <a:lnTo>
                    <a:pt x="1278"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2"/>
            <p:cNvSpPr/>
            <p:nvPr/>
          </p:nvSpPr>
          <p:spPr>
            <a:xfrm>
              <a:off x="6746446" y="3148996"/>
              <a:ext cx="27576" cy="26886"/>
            </a:xfrm>
            <a:custGeom>
              <a:avLst/>
              <a:gdLst/>
              <a:ahLst/>
              <a:cxnLst/>
              <a:rect l="l" t="t" r="r" b="b"/>
              <a:pathLst>
                <a:path w="1278" h="1246" extrusionOk="0">
                  <a:moveTo>
                    <a:pt x="1" y="1"/>
                  </a:moveTo>
                  <a:lnTo>
                    <a:pt x="1" y="1246"/>
                  </a:lnTo>
                  <a:lnTo>
                    <a:pt x="1277" y="1246"/>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2"/>
            <p:cNvSpPr/>
            <p:nvPr/>
          </p:nvSpPr>
          <p:spPr>
            <a:xfrm>
              <a:off x="6509568" y="338796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2"/>
            <p:cNvSpPr/>
            <p:nvPr/>
          </p:nvSpPr>
          <p:spPr>
            <a:xfrm>
              <a:off x="6549508"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2"/>
            <p:cNvSpPr/>
            <p:nvPr/>
          </p:nvSpPr>
          <p:spPr>
            <a:xfrm>
              <a:off x="6629388" y="3870699"/>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2"/>
            <p:cNvSpPr/>
            <p:nvPr/>
          </p:nvSpPr>
          <p:spPr>
            <a:xfrm>
              <a:off x="6504734" y="3962964"/>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2"/>
            <p:cNvSpPr/>
            <p:nvPr/>
          </p:nvSpPr>
          <p:spPr>
            <a:xfrm>
              <a:off x="6729917" y="4711509"/>
              <a:ext cx="10357" cy="20002"/>
            </a:xfrm>
            <a:custGeom>
              <a:avLst/>
              <a:gdLst/>
              <a:ahLst/>
              <a:cxnLst/>
              <a:rect l="l" t="t" r="r" b="b"/>
              <a:pathLst>
                <a:path w="480" h="927" extrusionOk="0">
                  <a:moveTo>
                    <a:pt x="1" y="1"/>
                  </a:moveTo>
                  <a:lnTo>
                    <a:pt x="1" y="926"/>
                  </a:lnTo>
                  <a:lnTo>
                    <a:pt x="479" y="926"/>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2"/>
            <p:cNvSpPr/>
            <p:nvPr/>
          </p:nvSpPr>
          <p:spPr>
            <a:xfrm>
              <a:off x="6725105" y="4568968"/>
              <a:ext cx="9667" cy="17931"/>
            </a:xfrm>
            <a:custGeom>
              <a:avLst/>
              <a:gdLst/>
              <a:ahLst/>
              <a:cxnLst/>
              <a:rect l="l" t="t" r="r" b="b"/>
              <a:pathLst>
                <a:path w="448" h="831" extrusionOk="0">
                  <a:moveTo>
                    <a:pt x="0" y="0"/>
                  </a:moveTo>
                  <a:lnTo>
                    <a:pt x="0" y="830"/>
                  </a:lnTo>
                  <a:lnTo>
                    <a:pt x="447" y="830"/>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2"/>
            <p:cNvSpPr/>
            <p:nvPr/>
          </p:nvSpPr>
          <p:spPr>
            <a:xfrm>
              <a:off x="6635569" y="4426434"/>
              <a:ext cx="9645" cy="22743"/>
            </a:xfrm>
            <a:custGeom>
              <a:avLst/>
              <a:gdLst/>
              <a:ahLst/>
              <a:cxnLst/>
              <a:rect l="l" t="t" r="r" b="b"/>
              <a:pathLst>
                <a:path w="447" h="1054" extrusionOk="0">
                  <a:moveTo>
                    <a:pt x="0" y="1"/>
                  </a:moveTo>
                  <a:lnTo>
                    <a:pt x="0" y="1054"/>
                  </a:lnTo>
                  <a:lnTo>
                    <a:pt x="447" y="1054"/>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2"/>
            <p:cNvSpPr/>
            <p:nvPr/>
          </p:nvSpPr>
          <p:spPr>
            <a:xfrm>
              <a:off x="6580493" y="4349978"/>
              <a:ext cx="10336" cy="22743"/>
            </a:xfrm>
            <a:custGeom>
              <a:avLst/>
              <a:gdLst/>
              <a:ahLst/>
              <a:cxnLst/>
              <a:rect l="l" t="t" r="r" b="b"/>
              <a:pathLst>
                <a:path w="479" h="1054" extrusionOk="0">
                  <a:moveTo>
                    <a:pt x="0" y="1"/>
                  </a:moveTo>
                  <a:lnTo>
                    <a:pt x="0" y="1054"/>
                  </a:lnTo>
                  <a:lnTo>
                    <a:pt x="479" y="1054"/>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2"/>
            <p:cNvSpPr/>
            <p:nvPr/>
          </p:nvSpPr>
          <p:spPr>
            <a:xfrm>
              <a:off x="6506115" y="4252880"/>
              <a:ext cx="9667" cy="24814"/>
            </a:xfrm>
            <a:custGeom>
              <a:avLst/>
              <a:gdLst/>
              <a:ahLst/>
              <a:cxnLst/>
              <a:rect l="l" t="t" r="r" b="b"/>
              <a:pathLst>
                <a:path w="448" h="1150" extrusionOk="0">
                  <a:moveTo>
                    <a:pt x="1" y="1"/>
                  </a:moveTo>
                  <a:lnTo>
                    <a:pt x="1" y="1150"/>
                  </a:lnTo>
                  <a:lnTo>
                    <a:pt x="447" y="1150"/>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2"/>
            <p:cNvSpPr/>
            <p:nvPr/>
          </p:nvSpPr>
          <p:spPr>
            <a:xfrm>
              <a:off x="6632819" y="4063515"/>
              <a:ext cx="10357" cy="19981"/>
            </a:xfrm>
            <a:custGeom>
              <a:avLst/>
              <a:gdLst/>
              <a:ahLst/>
              <a:cxnLst/>
              <a:rect l="l" t="t" r="r" b="b"/>
              <a:pathLst>
                <a:path w="480" h="926" extrusionOk="0">
                  <a:moveTo>
                    <a:pt x="1" y="0"/>
                  </a:moveTo>
                  <a:lnTo>
                    <a:pt x="1" y="926"/>
                  </a:lnTo>
                  <a:lnTo>
                    <a:pt x="479" y="926"/>
                  </a:lnTo>
                  <a:lnTo>
                    <a:pt x="47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2"/>
            <p:cNvSpPr/>
            <p:nvPr/>
          </p:nvSpPr>
          <p:spPr>
            <a:xfrm>
              <a:off x="6660373" y="4063515"/>
              <a:ext cx="9667" cy="19981"/>
            </a:xfrm>
            <a:custGeom>
              <a:avLst/>
              <a:gdLst/>
              <a:ahLst/>
              <a:cxnLst/>
              <a:rect l="l" t="t" r="r" b="b"/>
              <a:pathLst>
                <a:path w="448" h="926" extrusionOk="0">
                  <a:moveTo>
                    <a:pt x="0" y="0"/>
                  </a:moveTo>
                  <a:lnTo>
                    <a:pt x="0" y="926"/>
                  </a:lnTo>
                  <a:lnTo>
                    <a:pt x="447" y="926"/>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2"/>
            <p:cNvSpPr/>
            <p:nvPr/>
          </p:nvSpPr>
          <p:spPr>
            <a:xfrm>
              <a:off x="6660365" y="3778734"/>
              <a:ext cx="12429" cy="20002"/>
            </a:xfrm>
            <a:custGeom>
              <a:avLst/>
              <a:gdLst/>
              <a:ahLst/>
              <a:cxnLst/>
              <a:rect l="l" t="t" r="r" b="b"/>
              <a:pathLst>
                <a:path w="576" h="927" extrusionOk="0">
                  <a:moveTo>
                    <a:pt x="1" y="1"/>
                  </a:moveTo>
                  <a:lnTo>
                    <a:pt x="1" y="926"/>
                  </a:lnTo>
                  <a:lnTo>
                    <a:pt x="575" y="926"/>
                  </a:lnTo>
                  <a:lnTo>
                    <a:pt x="57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2"/>
            <p:cNvSpPr/>
            <p:nvPr/>
          </p:nvSpPr>
          <p:spPr>
            <a:xfrm>
              <a:off x="6683094" y="3772219"/>
              <a:ext cx="12407" cy="27554"/>
            </a:xfrm>
            <a:custGeom>
              <a:avLst/>
              <a:gdLst/>
              <a:ahLst/>
              <a:cxnLst/>
              <a:rect l="l" t="t" r="r" b="b"/>
              <a:pathLst>
                <a:path w="575" h="1277" extrusionOk="0">
                  <a:moveTo>
                    <a:pt x="1" y="0"/>
                  </a:moveTo>
                  <a:lnTo>
                    <a:pt x="1" y="1277"/>
                  </a:lnTo>
                  <a:lnTo>
                    <a:pt x="575" y="1277"/>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4" name="Google Shape;1114;p2"/>
            <p:cNvSpPr/>
            <p:nvPr/>
          </p:nvSpPr>
          <p:spPr>
            <a:xfrm>
              <a:off x="6712698" y="3488497"/>
              <a:ext cx="7595" cy="24814"/>
            </a:xfrm>
            <a:custGeom>
              <a:avLst/>
              <a:gdLst/>
              <a:ahLst/>
              <a:cxnLst/>
              <a:rect l="l" t="t" r="r" b="b"/>
              <a:pathLst>
                <a:path w="352" h="1150" extrusionOk="0">
                  <a:moveTo>
                    <a:pt x="1" y="1"/>
                  </a:moveTo>
                  <a:lnTo>
                    <a:pt x="1" y="1150"/>
                  </a:lnTo>
                  <a:lnTo>
                    <a:pt x="352" y="1150"/>
                  </a:lnTo>
                  <a:lnTo>
                    <a:pt x="35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2"/>
            <p:cNvSpPr/>
            <p:nvPr/>
          </p:nvSpPr>
          <p:spPr>
            <a:xfrm>
              <a:off x="6563274" y="3396231"/>
              <a:ext cx="15169" cy="19981"/>
            </a:xfrm>
            <a:custGeom>
              <a:avLst/>
              <a:gdLst/>
              <a:ahLst/>
              <a:cxnLst/>
              <a:rect l="l" t="t" r="r" b="b"/>
              <a:pathLst>
                <a:path w="703" h="926" extrusionOk="0">
                  <a:moveTo>
                    <a:pt x="0" y="0"/>
                  </a:moveTo>
                  <a:lnTo>
                    <a:pt x="0" y="926"/>
                  </a:lnTo>
                  <a:lnTo>
                    <a:pt x="703" y="926"/>
                  </a:lnTo>
                  <a:lnTo>
                    <a:pt x="703"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2"/>
            <p:cNvSpPr/>
            <p:nvPr/>
          </p:nvSpPr>
          <p:spPr>
            <a:xfrm>
              <a:off x="6672758" y="3064995"/>
              <a:ext cx="12429" cy="17931"/>
            </a:xfrm>
            <a:custGeom>
              <a:avLst/>
              <a:gdLst/>
              <a:ahLst/>
              <a:cxnLst/>
              <a:rect l="l" t="t" r="r" b="b"/>
              <a:pathLst>
                <a:path w="576" h="831" extrusionOk="0">
                  <a:moveTo>
                    <a:pt x="1" y="0"/>
                  </a:moveTo>
                  <a:lnTo>
                    <a:pt x="1" y="830"/>
                  </a:lnTo>
                  <a:lnTo>
                    <a:pt x="575" y="830"/>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2"/>
            <p:cNvSpPr/>
            <p:nvPr/>
          </p:nvSpPr>
          <p:spPr>
            <a:xfrm>
              <a:off x="6501304" y="2821212"/>
              <a:ext cx="14479" cy="17240"/>
            </a:xfrm>
            <a:custGeom>
              <a:avLst/>
              <a:gdLst/>
              <a:ahLst/>
              <a:cxnLst/>
              <a:rect l="l" t="t" r="r" b="b"/>
              <a:pathLst>
                <a:path w="671" h="799" extrusionOk="0">
                  <a:moveTo>
                    <a:pt x="0" y="1"/>
                  </a:moveTo>
                  <a:lnTo>
                    <a:pt x="0" y="798"/>
                  </a:lnTo>
                  <a:lnTo>
                    <a:pt x="670" y="798"/>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8" name="Google Shape;1118;p2"/>
            <p:cNvSpPr/>
            <p:nvPr/>
          </p:nvSpPr>
          <p:spPr>
            <a:xfrm>
              <a:off x="6503354" y="2631848"/>
              <a:ext cx="12429" cy="19981"/>
            </a:xfrm>
            <a:custGeom>
              <a:avLst/>
              <a:gdLst/>
              <a:ahLst/>
              <a:cxnLst/>
              <a:rect l="l" t="t" r="r" b="b"/>
              <a:pathLst>
                <a:path w="576" h="926" extrusionOk="0">
                  <a:moveTo>
                    <a:pt x="1" y="0"/>
                  </a:moveTo>
                  <a:lnTo>
                    <a:pt x="1" y="926"/>
                  </a:lnTo>
                  <a:lnTo>
                    <a:pt x="575" y="926"/>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9" name="Google Shape;1119;p2"/>
            <p:cNvSpPr/>
            <p:nvPr/>
          </p:nvSpPr>
          <p:spPr>
            <a:xfrm>
              <a:off x="6526096" y="2624275"/>
              <a:ext cx="9645" cy="24814"/>
            </a:xfrm>
            <a:custGeom>
              <a:avLst/>
              <a:gdLst/>
              <a:ahLst/>
              <a:cxnLst/>
              <a:rect l="l" t="t" r="r" b="b"/>
              <a:pathLst>
                <a:path w="447" h="1150" extrusionOk="0">
                  <a:moveTo>
                    <a:pt x="0" y="0"/>
                  </a:moveTo>
                  <a:lnTo>
                    <a:pt x="0" y="1149"/>
                  </a:lnTo>
                  <a:lnTo>
                    <a:pt x="447" y="1149"/>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2"/>
            <p:cNvSpPr/>
            <p:nvPr/>
          </p:nvSpPr>
          <p:spPr>
            <a:xfrm>
              <a:off x="6592879" y="2532678"/>
              <a:ext cx="12429" cy="17240"/>
            </a:xfrm>
            <a:custGeom>
              <a:avLst/>
              <a:gdLst/>
              <a:ahLst/>
              <a:cxnLst/>
              <a:rect l="l" t="t" r="r" b="b"/>
              <a:pathLst>
                <a:path w="576" h="799" extrusionOk="0">
                  <a:moveTo>
                    <a:pt x="1" y="0"/>
                  </a:moveTo>
                  <a:lnTo>
                    <a:pt x="1" y="798"/>
                  </a:lnTo>
                  <a:lnTo>
                    <a:pt x="575" y="798"/>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2"/>
            <p:cNvSpPr/>
            <p:nvPr/>
          </p:nvSpPr>
          <p:spPr>
            <a:xfrm>
              <a:off x="6618362" y="2529916"/>
              <a:ext cx="14479" cy="22764"/>
            </a:xfrm>
            <a:custGeom>
              <a:avLst/>
              <a:gdLst/>
              <a:ahLst/>
              <a:cxnLst/>
              <a:rect l="l" t="t" r="r" b="b"/>
              <a:pathLst>
                <a:path w="671" h="1055" extrusionOk="0">
                  <a:moveTo>
                    <a:pt x="1" y="1"/>
                  </a:moveTo>
                  <a:lnTo>
                    <a:pt x="1" y="1054"/>
                  </a:lnTo>
                  <a:lnTo>
                    <a:pt x="671" y="1054"/>
                  </a:lnTo>
                  <a:lnTo>
                    <a:pt x="671"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2"/>
            <p:cNvSpPr/>
            <p:nvPr/>
          </p:nvSpPr>
          <p:spPr>
            <a:xfrm>
              <a:off x="6663135" y="2579501"/>
              <a:ext cx="14479" cy="25505"/>
            </a:xfrm>
            <a:custGeom>
              <a:avLst/>
              <a:gdLst/>
              <a:ahLst/>
              <a:cxnLst/>
              <a:rect l="l" t="t" r="r" b="b"/>
              <a:pathLst>
                <a:path w="671" h="1182" extrusionOk="0">
                  <a:moveTo>
                    <a:pt x="0" y="1"/>
                  </a:moveTo>
                  <a:lnTo>
                    <a:pt x="0" y="1182"/>
                  </a:lnTo>
                  <a:lnTo>
                    <a:pt x="670" y="1182"/>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2"/>
            <p:cNvSpPr/>
            <p:nvPr/>
          </p:nvSpPr>
          <p:spPr>
            <a:xfrm>
              <a:off x="6692739" y="2582263"/>
              <a:ext cx="15169" cy="19981"/>
            </a:xfrm>
            <a:custGeom>
              <a:avLst/>
              <a:gdLst/>
              <a:ahLst/>
              <a:cxnLst/>
              <a:rect l="l" t="t" r="r" b="b"/>
              <a:pathLst>
                <a:path w="703" h="926" extrusionOk="0">
                  <a:moveTo>
                    <a:pt x="0" y="0"/>
                  </a:moveTo>
                  <a:lnTo>
                    <a:pt x="0" y="926"/>
                  </a:lnTo>
                  <a:lnTo>
                    <a:pt x="702" y="926"/>
                  </a:lnTo>
                  <a:lnTo>
                    <a:pt x="702"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2"/>
            <p:cNvSpPr/>
            <p:nvPr/>
          </p:nvSpPr>
          <p:spPr>
            <a:xfrm>
              <a:off x="6470987" y="4448458"/>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5" name="Google Shape;1125;p2"/>
            <p:cNvSpPr/>
            <p:nvPr/>
          </p:nvSpPr>
          <p:spPr>
            <a:xfrm>
              <a:off x="6470987" y="4495972"/>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6" name="Google Shape;1126;p2"/>
            <p:cNvSpPr/>
            <p:nvPr/>
          </p:nvSpPr>
          <p:spPr>
            <a:xfrm>
              <a:off x="6470987" y="454417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7" name="Google Shape;1127;p2"/>
            <p:cNvSpPr/>
            <p:nvPr/>
          </p:nvSpPr>
          <p:spPr>
            <a:xfrm>
              <a:off x="6470987" y="459168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8" name="Google Shape;1128;p2"/>
            <p:cNvSpPr/>
            <p:nvPr/>
          </p:nvSpPr>
          <p:spPr>
            <a:xfrm>
              <a:off x="6470987" y="463989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9" name="Google Shape;1129;p2"/>
            <p:cNvSpPr/>
            <p:nvPr/>
          </p:nvSpPr>
          <p:spPr>
            <a:xfrm>
              <a:off x="6470987" y="468740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0" name="Google Shape;1130;p2"/>
            <p:cNvSpPr/>
            <p:nvPr/>
          </p:nvSpPr>
          <p:spPr>
            <a:xfrm>
              <a:off x="6470987" y="473561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1" name="Google Shape;1131;p2"/>
            <p:cNvSpPr/>
            <p:nvPr/>
          </p:nvSpPr>
          <p:spPr>
            <a:xfrm>
              <a:off x="6470987" y="4783125"/>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2" name="Google Shape;1132;p2"/>
            <p:cNvSpPr/>
            <p:nvPr/>
          </p:nvSpPr>
          <p:spPr>
            <a:xfrm>
              <a:off x="6470987" y="483132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3" name="Google Shape;1133;p2"/>
            <p:cNvSpPr/>
            <p:nvPr/>
          </p:nvSpPr>
          <p:spPr>
            <a:xfrm>
              <a:off x="6470987" y="487884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4" name="Google Shape;1134;p2"/>
            <p:cNvSpPr/>
            <p:nvPr/>
          </p:nvSpPr>
          <p:spPr>
            <a:xfrm>
              <a:off x="6470987" y="492704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5" name="Google Shape;1135;p2"/>
            <p:cNvSpPr/>
            <p:nvPr/>
          </p:nvSpPr>
          <p:spPr>
            <a:xfrm>
              <a:off x="6470987" y="4974561"/>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36" name="Google Shape;1136;p2"/>
          <p:cNvGrpSpPr/>
          <p:nvPr/>
        </p:nvGrpSpPr>
        <p:grpSpPr>
          <a:xfrm flipH="1">
            <a:off x="9855967" y="4121078"/>
            <a:ext cx="584003" cy="3070421"/>
            <a:chOff x="844925" y="2427450"/>
            <a:chExt cx="507475" cy="2668075"/>
          </a:xfrm>
        </p:grpSpPr>
        <p:sp>
          <p:nvSpPr>
            <p:cNvPr id="1137" name="Google Shape;1137;p2"/>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2"/>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2"/>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2"/>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2"/>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2"/>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2"/>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2"/>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2"/>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2"/>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2"/>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2"/>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2"/>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2"/>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2"/>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2"/>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53" name="Google Shape;1153;p2"/>
          <p:cNvSpPr txBox="1">
            <a:spLocks noGrp="1"/>
          </p:cNvSpPr>
          <p:nvPr>
            <p:ph type="subTitle" idx="1"/>
          </p:nvPr>
        </p:nvSpPr>
        <p:spPr>
          <a:xfrm>
            <a:off x="4246928" y="5234432"/>
            <a:ext cx="3706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
        <p:nvSpPr>
          <p:cNvPr id="1154" name="Google Shape;1154;p2"/>
          <p:cNvSpPr txBox="1">
            <a:spLocks noGrp="1"/>
          </p:cNvSpPr>
          <p:nvPr>
            <p:ph type="subTitle" idx="2"/>
          </p:nvPr>
        </p:nvSpPr>
        <p:spPr>
          <a:xfrm>
            <a:off x="1430528" y="3052189"/>
            <a:ext cx="9339200" cy="10568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5200"/>
              <a:buFont typeface="Russo One"/>
              <a:buNone/>
              <a:defRPr sz="6933">
                <a:latin typeface="Russo One"/>
                <a:ea typeface="Russo One"/>
                <a:cs typeface="Russo One"/>
                <a:sym typeface="Russo 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1155" name="Google Shape;1155;p2"/>
          <p:cNvSpPr txBox="1">
            <a:spLocks noGrp="1"/>
          </p:cNvSpPr>
          <p:nvPr>
            <p:ph type="ctrTitle"/>
          </p:nvPr>
        </p:nvSpPr>
        <p:spPr>
          <a:xfrm>
            <a:off x="3472728" y="1706880"/>
            <a:ext cx="5254800" cy="1597200"/>
          </a:xfrm>
          <a:prstGeom prst="rect">
            <a:avLst/>
          </a:prstGeom>
        </p:spPr>
        <p:txBody>
          <a:bodyPr spcFirstLastPara="1" wrap="square" lIns="91425" tIns="91425" rIns="91425" bIns="91425" anchor="t" anchorCtr="0">
            <a:noAutofit/>
          </a:bodyPr>
          <a:lstStyle>
            <a:lvl1pPr lvl="0" algn="ctr">
              <a:spcBef>
                <a:spcPts val="0"/>
              </a:spcBef>
              <a:spcAft>
                <a:spcPts val="0"/>
              </a:spcAft>
              <a:buSzPts val="9000"/>
              <a:buNone/>
              <a:defRPr sz="12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Tree>
    <p:extLst>
      <p:ext uri="{BB962C8B-B14F-4D97-AF65-F5344CB8AC3E}">
        <p14:creationId xmlns:p14="http://schemas.microsoft.com/office/powerpoint/2010/main" val="284020335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2"/>
        </a:solidFill>
        <a:effectLst/>
      </p:bgPr>
    </p:bg>
    <p:spTree>
      <p:nvGrpSpPr>
        <p:cNvPr id="1" name="Shape 1156"/>
        <p:cNvGrpSpPr/>
        <p:nvPr/>
      </p:nvGrpSpPr>
      <p:grpSpPr>
        <a:xfrm>
          <a:off x="0" y="0"/>
          <a:ext cx="0" cy="0"/>
          <a:chOff x="0" y="0"/>
          <a:chExt cx="0" cy="0"/>
        </a:xfrm>
      </p:grpSpPr>
      <p:sp>
        <p:nvSpPr>
          <p:cNvPr id="1157" name="Google Shape;1157;p3"/>
          <p:cNvSpPr txBox="1">
            <a:spLocks noGrp="1"/>
          </p:cNvSpPr>
          <p:nvPr>
            <p:ph type="title"/>
          </p:nvPr>
        </p:nvSpPr>
        <p:spPr>
          <a:xfrm>
            <a:off x="1426467" y="2054729"/>
            <a:ext cx="4669600" cy="1377600"/>
          </a:xfrm>
          <a:prstGeom prst="rect">
            <a:avLst/>
          </a:prstGeom>
        </p:spPr>
        <p:txBody>
          <a:bodyPr spcFirstLastPara="1" wrap="square" lIns="91425" tIns="91425" rIns="91425" bIns="91425" anchor="ctr" anchorCtr="0">
            <a:noAutofit/>
          </a:bodyPr>
          <a:lstStyle>
            <a:lvl1pPr lvl="0" algn="r">
              <a:lnSpc>
                <a:spcPct val="80000"/>
              </a:lnSpc>
              <a:spcBef>
                <a:spcPts val="0"/>
              </a:spcBef>
              <a:spcAft>
                <a:spcPts val="0"/>
              </a:spcAft>
              <a:buSzPts val="4500"/>
              <a:buNone/>
              <a:defRPr sz="6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158" name="Google Shape;1158;p3"/>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grpSp>
        <p:nvGrpSpPr>
          <p:cNvPr id="1159" name="Google Shape;1159;p3"/>
          <p:cNvGrpSpPr/>
          <p:nvPr/>
        </p:nvGrpSpPr>
        <p:grpSpPr>
          <a:xfrm flipH="1">
            <a:off x="5406929" y="548158"/>
            <a:ext cx="6809735" cy="6305487"/>
            <a:chOff x="0" y="366825"/>
            <a:chExt cx="4986625" cy="3906100"/>
          </a:xfrm>
        </p:grpSpPr>
        <p:sp>
          <p:nvSpPr>
            <p:cNvPr id="1160" name="Google Shape;1160;p3"/>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1" name="Google Shape;1161;p3"/>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2" name="Google Shape;1162;p3"/>
            <p:cNvSpPr/>
            <p:nvPr/>
          </p:nvSpPr>
          <p:spPr>
            <a:xfrm flipH="1">
              <a:off x="900275" y="640250"/>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63" name="Google Shape;1163;p3"/>
          <p:cNvSpPr/>
          <p:nvPr/>
        </p:nvSpPr>
        <p:spPr>
          <a:xfrm>
            <a:off x="6481767" y="1296067"/>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3"/>
          <p:cNvSpPr/>
          <p:nvPr/>
        </p:nvSpPr>
        <p:spPr>
          <a:xfrm flipH="1">
            <a:off x="-594191" y="4277119"/>
            <a:ext cx="6648833"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3"/>
          <p:cNvSpPr/>
          <p:nvPr/>
        </p:nvSpPr>
        <p:spPr>
          <a:xfrm>
            <a:off x="5406934" y="4266833"/>
            <a:ext cx="6809735"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166" name="Google Shape;1166;p3"/>
          <p:cNvGrpSpPr/>
          <p:nvPr/>
        </p:nvGrpSpPr>
        <p:grpSpPr>
          <a:xfrm flipH="1">
            <a:off x="8273500" y="3551367"/>
            <a:ext cx="1088333" cy="456400"/>
            <a:chOff x="2210850" y="1812300"/>
            <a:chExt cx="816250" cy="342300"/>
          </a:xfrm>
        </p:grpSpPr>
        <p:sp>
          <p:nvSpPr>
            <p:cNvPr id="1167" name="Google Shape;1167;p3"/>
            <p:cNvSpPr/>
            <p:nvPr/>
          </p:nvSpPr>
          <p:spPr>
            <a:xfrm flipH="1">
              <a:off x="2508450" y="1812300"/>
              <a:ext cx="356675" cy="324750"/>
            </a:xfrm>
            <a:custGeom>
              <a:avLst/>
              <a:gdLst/>
              <a:ahLst/>
              <a:cxnLst/>
              <a:rect l="l" t="t" r="r" b="b"/>
              <a:pathLst>
                <a:path w="14267" h="12990" extrusionOk="0">
                  <a:moveTo>
                    <a:pt x="7129" y="0"/>
                  </a:moveTo>
                  <a:cubicBezTo>
                    <a:pt x="5466" y="0"/>
                    <a:pt x="3798" y="639"/>
                    <a:pt x="2522" y="1915"/>
                  </a:cubicBezTo>
                  <a:cubicBezTo>
                    <a:pt x="0" y="4437"/>
                    <a:pt x="0" y="8553"/>
                    <a:pt x="2522" y="11075"/>
                  </a:cubicBezTo>
                  <a:cubicBezTo>
                    <a:pt x="3798" y="12351"/>
                    <a:pt x="5466" y="12990"/>
                    <a:pt x="7129" y="12990"/>
                  </a:cubicBezTo>
                  <a:cubicBezTo>
                    <a:pt x="8793" y="12990"/>
                    <a:pt x="10452" y="12351"/>
                    <a:pt x="11713" y="11075"/>
                  </a:cubicBezTo>
                  <a:cubicBezTo>
                    <a:pt x="14266" y="8553"/>
                    <a:pt x="14266" y="4437"/>
                    <a:pt x="11713" y="1915"/>
                  </a:cubicBezTo>
                  <a:cubicBezTo>
                    <a:pt x="10452" y="639"/>
                    <a:pt x="8793" y="0"/>
                    <a:pt x="712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3"/>
            <p:cNvSpPr/>
            <p:nvPr/>
          </p:nvSpPr>
          <p:spPr>
            <a:xfrm flipH="1">
              <a:off x="2210850" y="2052450"/>
              <a:ext cx="200300" cy="102150"/>
            </a:xfrm>
            <a:custGeom>
              <a:avLst/>
              <a:gdLst/>
              <a:ahLst/>
              <a:cxnLst/>
              <a:rect l="l" t="t" r="r" b="b"/>
              <a:pathLst>
                <a:path w="8012" h="4086" extrusionOk="0">
                  <a:moveTo>
                    <a:pt x="4022" y="1"/>
                  </a:moveTo>
                  <a:cubicBezTo>
                    <a:pt x="1788" y="1"/>
                    <a:pt x="1" y="1788"/>
                    <a:pt x="1" y="4022"/>
                  </a:cubicBezTo>
                  <a:lnTo>
                    <a:pt x="1" y="4086"/>
                  </a:lnTo>
                  <a:lnTo>
                    <a:pt x="8011" y="4086"/>
                  </a:lnTo>
                  <a:lnTo>
                    <a:pt x="8011" y="4022"/>
                  </a:lnTo>
                  <a:cubicBezTo>
                    <a:pt x="8011" y="1788"/>
                    <a:pt x="6224" y="1"/>
                    <a:pt x="4022"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3"/>
            <p:cNvSpPr/>
            <p:nvPr/>
          </p:nvSpPr>
          <p:spPr>
            <a:xfrm flipH="1">
              <a:off x="2261925" y="2075600"/>
              <a:ext cx="686175" cy="78200"/>
            </a:xfrm>
            <a:custGeom>
              <a:avLst/>
              <a:gdLst/>
              <a:ahLst/>
              <a:cxnLst/>
              <a:rect l="l" t="t" r="r" b="b"/>
              <a:pathLst>
                <a:path w="27447" h="3128" extrusionOk="0">
                  <a:moveTo>
                    <a:pt x="0" y="0"/>
                  </a:moveTo>
                  <a:lnTo>
                    <a:pt x="0" y="3128"/>
                  </a:lnTo>
                  <a:lnTo>
                    <a:pt x="27447" y="3128"/>
                  </a:lnTo>
                  <a:lnTo>
                    <a:pt x="27447" y="0"/>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3"/>
            <p:cNvSpPr/>
            <p:nvPr/>
          </p:nvSpPr>
          <p:spPr>
            <a:xfrm flipH="1">
              <a:off x="2356075" y="2001025"/>
              <a:ext cx="224100" cy="153575"/>
            </a:xfrm>
            <a:custGeom>
              <a:avLst/>
              <a:gdLst/>
              <a:ahLst/>
              <a:cxnLst/>
              <a:rect l="l" t="t" r="r" b="b"/>
              <a:pathLst>
                <a:path w="8964" h="6143" extrusionOk="0">
                  <a:moveTo>
                    <a:pt x="4072" y="0"/>
                  </a:moveTo>
                  <a:cubicBezTo>
                    <a:pt x="1894" y="0"/>
                    <a:pt x="0" y="1789"/>
                    <a:pt x="28" y="4100"/>
                  </a:cubicBezTo>
                  <a:cubicBezTo>
                    <a:pt x="28" y="4802"/>
                    <a:pt x="219" y="5504"/>
                    <a:pt x="570" y="6143"/>
                  </a:cubicBezTo>
                  <a:lnTo>
                    <a:pt x="7623" y="6143"/>
                  </a:lnTo>
                  <a:cubicBezTo>
                    <a:pt x="8964" y="3813"/>
                    <a:pt x="7751" y="845"/>
                    <a:pt x="5134" y="143"/>
                  </a:cubicBezTo>
                  <a:cubicBezTo>
                    <a:pt x="4777" y="46"/>
                    <a:pt x="4421" y="0"/>
                    <a:pt x="4072"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3"/>
            <p:cNvSpPr/>
            <p:nvPr/>
          </p:nvSpPr>
          <p:spPr>
            <a:xfrm flipH="1">
              <a:off x="2736650" y="1977450"/>
              <a:ext cx="290450" cy="177150"/>
            </a:xfrm>
            <a:custGeom>
              <a:avLst/>
              <a:gdLst/>
              <a:ahLst/>
              <a:cxnLst/>
              <a:rect l="l" t="t" r="r" b="b"/>
              <a:pathLst>
                <a:path w="11618" h="7086" extrusionOk="0">
                  <a:moveTo>
                    <a:pt x="5809" y="1"/>
                  </a:moveTo>
                  <a:cubicBezTo>
                    <a:pt x="2171" y="1"/>
                    <a:pt x="1" y="4054"/>
                    <a:pt x="2011" y="7086"/>
                  </a:cubicBezTo>
                  <a:lnTo>
                    <a:pt x="9607" y="7086"/>
                  </a:lnTo>
                  <a:cubicBezTo>
                    <a:pt x="11618" y="4054"/>
                    <a:pt x="9447" y="1"/>
                    <a:pt x="58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72" name="Google Shape;1172;p3"/>
          <p:cNvGrpSpPr/>
          <p:nvPr/>
        </p:nvGrpSpPr>
        <p:grpSpPr>
          <a:xfrm flipH="1">
            <a:off x="6913668" y="1898167"/>
            <a:ext cx="813833" cy="341000"/>
            <a:chOff x="3568025" y="801000"/>
            <a:chExt cx="610375" cy="255750"/>
          </a:xfrm>
        </p:grpSpPr>
        <p:sp>
          <p:nvSpPr>
            <p:cNvPr id="1173" name="Google Shape;1173;p3"/>
            <p:cNvSpPr/>
            <p:nvPr/>
          </p:nvSpPr>
          <p:spPr>
            <a:xfrm flipH="1">
              <a:off x="3785825" y="801000"/>
              <a:ext cx="276100" cy="243050"/>
            </a:xfrm>
            <a:custGeom>
              <a:avLst/>
              <a:gdLst/>
              <a:ahLst/>
              <a:cxnLst/>
              <a:rect l="l" t="t" r="r" b="b"/>
              <a:pathLst>
                <a:path w="11044" h="9722" extrusionOk="0">
                  <a:moveTo>
                    <a:pt x="5509" y="0"/>
                  </a:moveTo>
                  <a:cubicBezTo>
                    <a:pt x="4895" y="0"/>
                    <a:pt x="4272" y="118"/>
                    <a:pt x="3671" y="368"/>
                  </a:cubicBezTo>
                  <a:cubicBezTo>
                    <a:pt x="1182" y="1389"/>
                    <a:pt x="1" y="4230"/>
                    <a:pt x="1022" y="6719"/>
                  </a:cubicBezTo>
                  <a:cubicBezTo>
                    <a:pt x="1789" y="8590"/>
                    <a:pt x="3584" y="9721"/>
                    <a:pt x="5485" y="9721"/>
                  </a:cubicBezTo>
                  <a:cubicBezTo>
                    <a:pt x="6114" y="9721"/>
                    <a:pt x="6754" y="9598"/>
                    <a:pt x="7373" y="9336"/>
                  </a:cubicBezTo>
                  <a:cubicBezTo>
                    <a:pt x="9862" y="8315"/>
                    <a:pt x="11043" y="5474"/>
                    <a:pt x="9990" y="2985"/>
                  </a:cubicBezTo>
                  <a:cubicBezTo>
                    <a:pt x="9218" y="1128"/>
                    <a:pt x="7408" y="0"/>
                    <a:pt x="550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4" name="Google Shape;1174;p3"/>
            <p:cNvSpPr/>
            <p:nvPr/>
          </p:nvSpPr>
          <p:spPr>
            <a:xfrm flipH="1">
              <a:off x="3568025" y="980125"/>
              <a:ext cx="150025" cy="76625"/>
            </a:xfrm>
            <a:custGeom>
              <a:avLst/>
              <a:gdLst/>
              <a:ahLst/>
              <a:cxnLst/>
              <a:rect l="l" t="t" r="r" b="b"/>
              <a:pathLst>
                <a:path w="6001" h="3065" extrusionOk="0">
                  <a:moveTo>
                    <a:pt x="3001" y="1"/>
                  </a:moveTo>
                  <a:cubicBezTo>
                    <a:pt x="1341" y="1"/>
                    <a:pt x="1" y="1341"/>
                    <a:pt x="1" y="3001"/>
                  </a:cubicBezTo>
                  <a:lnTo>
                    <a:pt x="1" y="3064"/>
                  </a:lnTo>
                  <a:lnTo>
                    <a:pt x="6001" y="3064"/>
                  </a:lnTo>
                  <a:lnTo>
                    <a:pt x="6001" y="3001"/>
                  </a:lnTo>
                  <a:cubicBezTo>
                    <a:pt x="6001" y="1341"/>
                    <a:pt x="4660" y="1"/>
                    <a:pt x="3001"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3"/>
            <p:cNvSpPr/>
            <p:nvPr/>
          </p:nvSpPr>
          <p:spPr>
            <a:xfrm flipH="1">
              <a:off x="3606325" y="997675"/>
              <a:ext cx="513050" cy="59075"/>
            </a:xfrm>
            <a:custGeom>
              <a:avLst/>
              <a:gdLst/>
              <a:ahLst/>
              <a:cxnLst/>
              <a:rect l="l" t="t" r="r" b="b"/>
              <a:pathLst>
                <a:path w="20522" h="2363" extrusionOk="0">
                  <a:moveTo>
                    <a:pt x="1" y="1"/>
                  </a:moveTo>
                  <a:lnTo>
                    <a:pt x="1" y="2362"/>
                  </a:lnTo>
                  <a:lnTo>
                    <a:pt x="20522" y="2362"/>
                  </a:lnTo>
                  <a:lnTo>
                    <a:pt x="20522" y="1"/>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3"/>
            <p:cNvSpPr/>
            <p:nvPr/>
          </p:nvSpPr>
          <p:spPr>
            <a:xfrm flipH="1">
              <a:off x="3671750" y="941025"/>
              <a:ext cx="191500" cy="115725"/>
            </a:xfrm>
            <a:custGeom>
              <a:avLst/>
              <a:gdLst/>
              <a:ahLst/>
              <a:cxnLst/>
              <a:rect l="l" t="t" r="r" b="b"/>
              <a:pathLst>
                <a:path w="7660" h="4629" extrusionOk="0">
                  <a:moveTo>
                    <a:pt x="3830" y="1"/>
                  </a:moveTo>
                  <a:cubicBezTo>
                    <a:pt x="1469" y="1"/>
                    <a:pt x="0" y="2586"/>
                    <a:pt x="1181" y="4628"/>
                  </a:cubicBezTo>
                  <a:lnTo>
                    <a:pt x="6479" y="4628"/>
                  </a:lnTo>
                  <a:cubicBezTo>
                    <a:pt x="7660" y="2586"/>
                    <a:pt x="6192" y="1"/>
                    <a:pt x="3830"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3"/>
            <p:cNvSpPr/>
            <p:nvPr/>
          </p:nvSpPr>
          <p:spPr>
            <a:xfrm flipH="1">
              <a:off x="3962150" y="925075"/>
              <a:ext cx="216250" cy="131675"/>
            </a:xfrm>
            <a:custGeom>
              <a:avLst/>
              <a:gdLst/>
              <a:ahLst/>
              <a:cxnLst/>
              <a:rect l="l" t="t" r="r" b="b"/>
              <a:pathLst>
                <a:path w="8650" h="5267" extrusionOk="0">
                  <a:moveTo>
                    <a:pt x="4309" y="1"/>
                  </a:moveTo>
                  <a:cubicBezTo>
                    <a:pt x="1628" y="1"/>
                    <a:pt x="0" y="3001"/>
                    <a:pt x="1468" y="5266"/>
                  </a:cubicBezTo>
                  <a:lnTo>
                    <a:pt x="7181" y="5266"/>
                  </a:lnTo>
                  <a:cubicBezTo>
                    <a:pt x="8649" y="3001"/>
                    <a:pt x="7021" y="1"/>
                    <a:pt x="43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78" name="Google Shape;1178;p3"/>
          <p:cNvGrpSpPr/>
          <p:nvPr/>
        </p:nvGrpSpPr>
        <p:grpSpPr>
          <a:xfrm flipH="1">
            <a:off x="823867" y="734181"/>
            <a:ext cx="1308347" cy="569588"/>
            <a:chOff x="717275" y="488800"/>
            <a:chExt cx="415700" cy="180975"/>
          </a:xfrm>
        </p:grpSpPr>
        <p:sp>
          <p:nvSpPr>
            <p:cNvPr id="1179" name="Google Shape;1179;p3"/>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3"/>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3"/>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3"/>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3"/>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84" name="Google Shape;1184;p3"/>
          <p:cNvSpPr txBox="1">
            <a:spLocks noGrp="1"/>
          </p:cNvSpPr>
          <p:nvPr>
            <p:ph type="title" idx="2" hasCustomPrompt="1"/>
          </p:nvPr>
        </p:nvSpPr>
        <p:spPr>
          <a:xfrm>
            <a:off x="6775929" y="2392999"/>
            <a:ext cx="2761200" cy="107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8000"/>
              <a:buNone/>
              <a:defRPr sz="10666"/>
            </a:lvl1pPr>
            <a:lvl2pPr lvl="1" algn="ctr" rtl="0">
              <a:spcBef>
                <a:spcPts val="0"/>
              </a:spcBef>
              <a:spcAft>
                <a:spcPts val="0"/>
              </a:spcAft>
              <a:buSzPts val="5400"/>
              <a:buFont typeface="Russo One"/>
              <a:buNone/>
              <a:defRPr sz="7200">
                <a:latin typeface="Russo One"/>
                <a:ea typeface="Russo One"/>
                <a:cs typeface="Russo One"/>
                <a:sym typeface="Russo One"/>
              </a:defRPr>
            </a:lvl2pPr>
            <a:lvl3pPr lvl="2" algn="ctr" rtl="0">
              <a:spcBef>
                <a:spcPts val="0"/>
              </a:spcBef>
              <a:spcAft>
                <a:spcPts val="0"/>
              </a:spcAft>
              <a:buSzPts val="5400"/>
              <a:buFont typeface="Russo One"/>
              <a:buNone/>
              <a:defRPr sz="7200">
                <a:latin typeface="Russo One"/>
                <a:ea typeface="Russo One"/>
                <a:cs typeface="Russo One"/>
                <a:sym typeface="Russo One"/>
              </a:defRPr>
            </a:lvl3pPr>
            <a:lvl4pPr lvl="3" algn="ctr" rtl="0">
              <a:spcBef>
                <a:spcPts val="0"/>
              </a:spcBef>
              <a:spcAft>
                <a:spcPts val="0"/>
              </a:spcAft>
              <a:buSzPts val="5400"/>
              <a:buFont typeface="Russo One"/>
              <a:buNone/>
              <a:defRPr sz="7200">
                <a:latin typeface="Russo One"/>
                <a:ea typeface="Russo One"/>
                <a:cs typeface="Russo One"/>
                <a:sym typeface="Russo One"/>
              </a:defRPr>
            </a:lvl4pPr>
            <a:lvl5pPr lvl="4" algn="ctr" rtl="0">
              <a:spcBef>
                <a:spcPts val="0"/>
              </a:spcBef>
              <a:spcAft>
                <a:spcPts val="0"/>
              </a:spcAft>
              <a:buSzPts val="5400"/>
              <a:buFont typeface="Russo One"/>
              <a:buNone/>
              <a:defRPr sz="7200">
                <a:latin typeface="Russo One"/>
                <a:ea typeface="Russo One"/>
                <a:cs typeface="Russo One"/>
                <a:sym typeface="Russo One"/>
              </a:defRPr>
            </a:lvl5pPr>
            <a:lvl6pPr lvl="5" algn="ctr" rtl="0">
              <a:spcBef>
                <a:spcPts val="0"/>
              </a:spcBef>
              <a:spcAft>
                <a:spcPts val="0"/>
              </a:spcAft>
              <a:buSzPts val="5400"/>
              <a:buFont typeface="Russo One"/>
              <a:buNone/>
              <a:defRPr sz="7200">
                <a:latin typeface="Russo One"/>
                <a:ea typeface="Russo One"/>
                <a:cs typeface="Russo One"/>
                <a:sym typeface="Russo One"/>
              </a:defRPr>
            </a:lvl6pPr>
            <a:lvl7pPr lvl="6" algn="ctr" rtl="0">
              <a:spcBef>
                <a:spcPts val="0"/>
              </a:spcBef>
              <a:spcAft>
                <a:spcPts val="0"/>
              </a:spcAft>
              <a:buSzPts val="5400"/>
              <a:buFont typeface="Russo One"/>
              <a:buNone/>
              <a:defRPr sz="7200">
                <a:latin typeface="Russo One"/>
                <a:ea typeface="Russo One"/>
                <a:cs typeface="Russo One"/>
                <a:sym typeface="Russo One"/>
              </a:defRPr>
            </a:lvl7pPr>
            <a:lvl8pPr lvl="7" algn="ctr" rtl="0">
              <a:spcBef>
                <a:spcPts val="0"/>
              </a:spcBef>
              <a:spcAft>
                <a:spcPts val="0"/>
              </a:spcAft>
              <a:buSzPts val="5400"/>
              <a:buFont typeface="Russo One"/>
              <a:buNone/>
              <a:defRPr sz="7200">
                <a:latin typeface="Russo One"/>
                <a:ea typeface="Russo One"/>
                <a:cs typeface="Russo One"/>
                <a:sym typeface="Russo One"/>
              </a:defRPr>
            </a:lvl8pPr>
            <a:lvl9pPr lvl="8" algn="ctr" rtl="0">
              <a:spcBef>
                <a:spcPts val="0"/>
              </a:spcBef>
              <a:spcAft>
                <a:spcPts val="0"/>
              </a:spcAft>
              <a:buSzPts val="5400"/>
              <a:buFont typeface="Russo One"/>
              <a:buNone/>
              <a:defRPr sz="7200">
                <a:latin typeface="Russo One"/>
                <a:ea typeface="Russo One"/>
                <a:cs typeface="Russo One"/>
                <a:sym typeface="Russo One"/>
              </a:defRPr>
            </a:lvl9pPr>
          </a:lstStyle>
          <a:p>
            <a:r>
              <a:t>xx%</a:t>
            </a:r>
          </a:p>
        </p:txBody>
      </p:sp>
      <p:sp>
        <p:nvSpPr>
          <p:cNvPr id="1185" name="Google Shape;1185;p3"/>
          <p:cNvSpPr txBox="1">
            <a:spLocks noGrp="1"/>
          </p:cNvSpPr>
          <p:nvPr>
            <p:ph type="subTitle" idx="1"/>
          </p:nvPr>
        </p:nvSpPr>
        <p:spPr>
          <a:xfrm>
            <a:off x="2133600" y="3462528"/>
            <a:ext cx="3962400" cy="1072800"/>
          </a:xfrm>
          <a:prstGeom prst="rect">
            <a:avLst/>
          </a:prstGeom>
        </p:spPr>
        <p:txBody>
          <a:bodyPr spcFirstLastPara="1" wrap="square" lIns="91425" tIns="91425" rIns="91425" bIns="91425" anchor="t" anchorCtr="0">
            <a:noAutofit/>
          </a:bodyPr>
          <a:lstStyle>
            <a:lvl1pPr lvl="0" algn="r">
              <a:spcBef>
                <a:spcPts val="0"/>
              </a:spcBef>
              <a:spcAft>
                <a:spcPts val="0"/>
              </a:spcAft>
              <a:buSzPts val="1600"/>
              <a:buNone/>
              <a:defRPr sz="2133"/>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391016520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3"/>
        </a:solidFill>
        <a:effectLst/>
      </p:bgPr>
    </p:bg>
    <p:spTree>
      <p:nvGrpSpPr>
        <p:cNvPr id="1" name="Shape 1186"/>
        <p:cNvGrpSpPr/>
        <p:nvPr/>
      </p:nvGrpSpPr>
      <p:grpSpPr>
        <a:xfrm>
          <a:off x="0" y="0"/>
          <a:ext cx="0" cy="0"/>
          <a:chOff x="0" y="0"/>
          <a:chExt cx="0" cy="0"/>
        </a:xfrm>
      </p:grpSpPr>
      <p:sp>
        <p:nvSpPr>
          <p:cNvPr id="1187" name="Google Shape;1187;p4"/>
          <p:cNvSpPr/>
          <p:nvPr/>
        </p:nvSpPr>
        <p:spPr>
          <a:xfrm>
            <a:off x="1" y="3010996"/>
            <a:ext cx="6700695"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4"/>
          <p:cNvSpPr/>
          <p:nvPr/>
        </p:nvSpPr>
        <p:spPr>
          <a:xfrm>
            <a:off x="5586435" y="3010996"/>
            <a:ext cx="6700695"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4"/>
          <p:cNvSpPr/>
          <p:nvPr/>
        </p:nvSpPr>
        <p:spPr>
          <a:xfrm flipH="1">
            <a:off x="67" y="-3033"/>
            <a:ext cx="11237200" cy="6910800"/>
          </a:xfrm>
          <a:prstGeom prst="parallelogram">
            <a:avLst>
              <a:gd name="adj" fmla="val 0"/>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190" name="Google Shape;1190;p4"/>
          <p:cNvGrpSpPr/>
          <p:nvPr/>
        </p:nvGrpSpPr>
        <p:grpSpPr>
          <a:xfrm flipH="1">
            <a:off x="9218333" y="527681"/>
            <a:ext cx="1308347" cy="569588"/>
            <a:chOff x="717275" y="488800"/>
            <a:chExt cx="415700" cy="180975"/>
          </a:xfrm>
        </p:grpSpPr>
        <p:sp>
          <p:nvSpPr>
            <p:cNvPr id="1191" name="Google Shape;1191;p4"/>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2" name="Google Shape;1192;p4"/>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3" name="Google Shape;1193;p4"/>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4" name="Google Shape;1194;p4"/>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5" name="Google Shape;1195;p4"/>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96" name="Google Shape;1196;p4"/>
          <p:cNvGrpSpPr/>
          <p:nvPr/>
        </p:nvGrpSpPr>
        <p:grpSpPr>
          <a:xfrm>
            <a:off x="11154268" y="1644541"/>
            <a:ext cx="919584" cy="342719"/>
            <a:chOff x="717275" y="488800"/>
            <a:chExt cx="415700" cy="180975"/>
          </a:xfrm>
        </p:grpSpPr>
        <p:sp>
          <p:nvSpPr>
            <p:cNvPr id="1197" name="Google Shape;1197;p4"/>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8" name="Google Shape;1198;p4"/>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4"/>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4"/>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4"/>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02" name="Google Shape;1202;p4"/>
          <p:cNvSpPr txBox="1">
            <a:spLocks noGrp="1"/>
          </p:cNvSpPr>
          <p:nvPr>
            <p:ph type="title"/>
          </p:nvPr>
        </p:nvSpPr>
        <p:spPr>
          <a:xfrm>
            <a:off x="954867" y="597408"/>
            <a:ext cx="10282400" cy="7636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203" name="Google Shape;1203;p4"/>
          <p:cNvSpPr txBox="1">
            <a:spLocks noGrp="1"/>
          </p:cNvSpPr>
          <p:nvPr>
            <p:ph type="subTitle" idx="1"/>
          </p:nvPr>
        </p:nvSpPr>
        <p:spPr>
          <a:xfrm>
            <a:off x="958567" y="1531233"/>
            <a:ext cx="9806800" cy="4601200"/>
          </a:xfrm>
          <a:prstGeom prst="rect">
            <a:avLst/>
          </a:prstGeom>
        </p:spPr>
        <p:txBody>
          <a:bodyPr spcFirstLastPara="1" wrap="square" lIns="91425" tIns="91425" rIns="91425" bIns="91425" anchor="t" anchorCtr="0">
            <a:noAutofit/>
          </a:bodyPr>
          <a:lstStyle>
            <a:lvl1pPr lvl="0">
              <a:spcBef>
                <a:spcPts val="0"/>
              </a:spcBef>
              <a:spcAft>
                <a:spcPts val="0"/>
              </a:spcAft>
              <a:buSzPts val="1200"/>
              <a:buNone/>
              <a:defRPr sz="1600"/>
            </a:lvl1pPr>
            <a:lvl2pPr lvl="1">
              <a:spcBef>
                <a:spcPts val="2133"/>
              </a:spcBef>
              <a:spcAft>
                <a:spcPts val="0"/>
              </a:spcAft>
              <a:buSzPts val="1200"/>
              <a:buNone/>
              <a:defRPr sz="1600"/>
            </a:lvl2pPr>
            <a:lvl3pPr lvl="2">
              <a:spcBef>
                <a:spcPts val="2133"/>
              </a:spcBef>
              <a:spcAft>
                <a:spcPts val="0"/>
              </a:spcAft>
              <a:buSzPts val="1200"/>
              <a:buNone/>
              <a:defRPr sz="1600"/>
            </a:lvl3pPr>
            <a:lvl4pPr lvl="3">
              <a:spcBef>
                <a:spcPts val="2133"/>
              </a:spcBef>
              <a:spcAft>
                <a:spcPts val="0"/>
              </a:spcAft>
              <a:buSzPts val="1200"/>
              <a:buNone/>
              <a:defRPr sz="1600"/>
            </a:lvl4pPr>
            <a:lvl5pPr lvl="4">
              <a:spcBef>
                <a:spcPts val="2133"/>
              </a:spcBef>
              <a:spcAft>
                <a:spcPts val="0"/>
              </a:spcAft>
              <a:buSzPts val="1200"/>
              <a:buNone/>
              <a:defRPr sz="1600"/>
            </a:lvl5pPr>
            <a:lvl6pPr lvl="5">
              <a:spcBef>
                <a:spcPts val="2133"/>
              </a:spcBef>
              <a:spcAft>
                <a:spcPts val="0"/>
              </a:spcAft>
              <a:buSzPts val="1200"/>
              <a:buNone/>
              <a:defRPr sz="1600"/>
            </a:lvl6pPr>
            <a:lvl7pPr lvl="6">
              <a:spcBef>
                <a:spcPts val="2133"/>
              </a:spcBef>
              <a:spcAft>
                <a:spcPts val="0"/>
              </a:spcAft>
              <a:buSzPts val="1200"/>
              <a:buNone/>
              <a:defRPr sz="1600"/>
            </a:lvl7pPr>
            <a:lvl8pPr lvl="7">
              <a:spcBef>
                <a:spcPts val="2133"/>
              </a:spcBef>
              <a:spcAft>
                <a:spcPts val="0"/>
              </a:spcAft>
              <a:buSzPts val="1200"/>
              <a:buNone/>
              <a:defRPr sz="1600"/>
            </a:lvl8pPr>
            <a:lvl9pPr lvl="8">
              <a:spcBef>
                <a:spcPts val="2133"/>
              </a:spcBef>
              <a:spcAft>
                <a:spcPts val="2133"/>
              </a:spcAft>
              <a:buSzPts val="1200"/>
              <a:buNone/>
              <a:defRPr sz="1600"/>
            </a:lvl9pPr>
          </a:lstStyle>
          <a:p>
            <a:endParaRPr/>
          </a:p>
        </p:txBody>
      </p:sp>
    </p:spTree>
    <p:extLst>
      <p:ext uri="{BB962C8B-B14F-4D97-AF65-F5344CB8AC3E}">
        <p14:creationId xmlns:p14="http://schemas.microsoft.com/office/powerpoint/2010/main" val="9142282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3"/>
        </a:solidFill>
        <a:effectLst/>
      </p:bgPr>
    </p:bg>
    <p:spTree>
      <p:nvGrpSpPr>
        <p:cNvPr id="1" name="Shape 1204"/>
        <p:cNvGrpSpPr/>
        <p:nvPr/>
      </p:nvGrpSpPr>
      <p:grpSpPr>
        <a:xfrm>
          <a:off x="0" y="0"/>
          <a:ext cx="0" cy="0"/>
          <a:chOff x="0" y="0"/>
          <a:chExt cx="0" cy="0"/>
        </a:xfrm>
      </p:grpSpPr>
      <p:sp>
        <p:nvSpPr>
          <p:cNvPr id="1205" name="Google Shape;1205;p5"/>
          <p:cNvSpPr/>
          <p:nvPr/>
        </p:nvSpPr>
        <p:spPr>
          <a:xfrm>
            <a:off x="1" y="2955100"/>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5"/>
          <p:cNvSpPr/>
          <p:nvPr/>
        </p:nvSpPr>
        <p:spPr>
          <a:xfrm>
            <a:off x="5543168" y="2955100"/>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5"/>
          <p:cNvSpPr/>
          <p:nvPr/>
        </p:nvSpPr>
        <p:spPr>
          <a:xfrm flipH="1">
            <a:off x="1426333" y="-3033"/>
            <a:ext cx="9339200" cy="6858000"/>
          </a:xfrm>
          <a:prstGeom prst="parallelogram">
            <a:avLst>
              <a:gd name="adj" fmla="val 0"/>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08" name="Google Shape;1208;p5"/>
          <p:cNvGrpSpPr/>
          <p:nvPr/>
        </p:nvGrpSpPr>
        <p:grpSpPr>
          <a:xfrm flipH="1">
            <a:off x="-357367" y="1751147"/>
            <a:ext cx="1308347" cy="569588"/>
            <a:chOff x="717275" y="488800"/>
            <a:chExt cx="415700" cy="180975"/>
          </a:xfrm>
        </p:grpSpPr>
        <p:sp>
          <p:nvSpPr>
            <p:cNvPr id="1209" name="Google Shape;1209;p5"/>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5"/>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5"/>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5"/>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5"/>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214" name="Google Shape;1214;p5"/>
          <p:cNvGrpSpPr/>
          <p:nvPr/>
        </p:nvGrpSpPr>
        <p:grpSpPr>
          <a:xfrm flipH="1">
            <a:off x="11341867" y="690381"/>
            <a:ext cx="1308347" cy="569588"/>
            <a:chOff x="717275" y="488800"/>
            <a:chExt cx="415700" cy="180975"/>
          </a:xfrm>
        </p:grpSpPr>
        <p:sp>
          <p:nvSpPr>
            <p:cNvPr id="1215" name="Google Shape;1215;p5"/>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5"/>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5"/>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5"/>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5"/>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20" name="Google Shape;1220;p5"/>
          <p:cNvSpPr txBox="1">
            <a:spLocks noGrp="1"/>
          </p:cNvSpPr>
          <p:nvPr>
            <p:ph type="title"/>
          </p:nvPr>
        </p:nvSpPr>
        <p:spPr>
          <a:xfrm>
            <a:off x="2407667" y="597947"/>
            <a:ext cx="737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sz="3333"/>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1221" name="Google Shape;1221;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
        <p:nvSpPr>
          <p:cNvPr id="1222" name="Google Shape;1222;p5"/>
          <p:cNvSpPr txBox="1">
            <a:spLocks noGrp="1"/>
          </p:cNvSpPr>
          <p:nvPr>
            <p:ph type="subTitle" idx="1"/>
          </p:nvPr>
        </p:nvSpPr>
        <p:spPr>
          <a:xfrm>
            <a:off x="3954272" y="2621280"/>
            <a:ext cx="5059600" cy="573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800"/>
              <a:buFont typeface="Russo One"/>
              <a:buNone/>
              <a:defRPr sz="2400">
                <a:latin typeface="Russo One"/>
                <a:ea typeface="Russo One"/>
                <a:cs typeface="Russo One"/>
                <a:sym typeface="Russo One"/>
              </a:defRPr>
            </a:lvl1pPr>
            <a:lvl2pPr lvl="1">
              <a:lnSpc>
                <a:spcPct val="100000"/>
              </a:lnSpc>
              <a:spcBef>
                <a:spcPts val="2133"/>
              </a:spcBef>
              <a:spcAft>
                <a:spcPts val="0"/>
              </a:spcAft>
              <a:buSzPts val="1400"/>
              <a:buNone/>
              <a:defRPr/>
            </a:lvl2pPr>
            <a:lvl3pPr lvl="2">
              <a:lnSpc>
                <a:spcPct val="100000"/>
              </a:lnSpc>
              <a:spcBef>
                <a:spcPts val="2133"/>
              </a:spcBef>
              <a:spcAft>
                <a:spcPts val="0"/>
              </a:spcAft>
              <a:buSzPts val="1400"/>
              <a:buNone/>
              <a:defRPr/>
            </a:lvl3pPr>
            <a:lvl4pPr lvl="3">
              <a:lnSpc>
                <a:spcPct val="100000"/>
              </a:lnSpc>
              <a:spcBef>
                <a:spcPts val="2133"/>
              </a:spcBef>
              <a:spcAft>
                <a:spcPts val="0"/>
              </a:spcAft>
              <a:buSzPts val="1400"/>
              <a:buNone/>
              <a:defRPr/>
            </a:lvl4pPr>
            <a:lvl5pPr lvl="4">
              <a:lnSpc>
                <a:spcPct val="100000"/>
              </a:lnSpc>
              <a:spcBef>
                <a:spcPts val="2133"/>
              </a:spcBef>
              <a:spcAft>
                <a:spcPts val="0"/>
              </a:spcAft>
              <a:buSzPts val="1400"/>
              <a:buNone/>
              <a:defRPr/>
            </a:lvl5pPr>
            <a:lvl6pPr lvl="5">
              <a:lnSpc>
                <a:spcPct val="100000"/>
              </a:lnSpc>
              <a:spcBef>
                <a:spcPts val="2133"/>
              </a:spcBef>
              <a:spcAft>
                <a:spcPts val="0"/>
              </a:spcAft>
              <a:buSzPts val="1400"/>
              <a:buNone/>
              <a:defRPr/>
            </a:lvl6pPr>
            <a:lvl7pPr lvl="6">
              <a:lnSpc>
                <a:spcPct val="100000"/>
              </a:lnSpc>
              <a:spcBef>
                <a:spcPts val="2133"/>
              </a:spcBef>
              <a:spcAft>
                <a:spcPts val="0"/>
              </a:spcAft>
              <a:buSzPts val="1400"/>
              <a:buNone/>
              <a:defRPr/>
            </a:lvl7pPr>
            <a:lvl8pPr lvl="7">
              <a:lnSpc>
                <a:spcPct val="100000"/>
              </a:lnSpc>
              <a:spcBef>
                <a:spcPts val="2133"/>
              </a:spcBef>
              <a:spcAft>
                <a:spcPts val="0"/>
              </a:spcAft>
              <a:buSzPts val="1400"/>
              <a:buNone/>
              <a:defRPr/>
            </a:lvl8pPr>
            <a:lvl9pPr lvl="8">
              <a:lnSpc>
                <a:spcPct val="100000"/>
              </a:lnSpc>
              <a:spcBef>
                <a:spcPts val="2133"/>
              </a:spcBef>
              <a:spcAft>
                <a:spcPts val="2133"/>
              </a:spcAft>
              <a:buSzPts val="1400"/>
              <a:buNone/>
              <a:defRPr/>
            </a:lvl9pPr>
          </a:lstStyle>
          <a:p>
            <a:endParaRPr/>
          </a:p>
        </p:txBody>
      </p:sp>
      <p:sp>
        <p:nvSpPr>
          <p:cNvPr id="1223" name="Google Shape;1223;p5"/>
          <p:cNvSpPr txBox="1">
            <a:spLocks noGrp="1"/>
          </p:cNvSpPr>
          <p:nvPr>
            <p:ph type="subTitle" idx="2"/>
          </p:nvPr>
        </p:nvSpPr>
        <p:spPr>
          <a:xfrm>
            <a:off x="3954272" y="3023616"/>
            <a:ext cx="5413200" cy="1048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1224" name="Google Shape;1224;p5"/>
          <p:cNvSpPr txBox="1">
            <a:spLocks noGrp="1"/>
          </p:cNvSpPr>
          <p:nvPr>
            <p:ph type="subTitle" idx="3"/>
          </p:nvPr>
        </p:nvSpPr>
        <p:spPr>
          <a:xfrm>
            <a:off x="3954272" y="4352544"/>
            <a:ext cx="5059600" cy="57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Russo One"/>
              <a:buNone/>
              <a:defRPr sz="2400">
                <a:latin typeface="Russo One"/>
                <a:ea typeface="Russo One"/>
                <a:cs typeface="Russo One"/>
                <a:sym typeface="Russo One"/>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1225" name="Google Shape;1225;p5"/>
          <p:cNvSpPr txBox="1">
            <a:spLocks noGrp="1"/>
          </p:cNvSpPr>
          <p:nvPr>
            <p:ph type="subTitle" idx="4"/>
          </p:nvPr>
        </p:nvSpPr>
        <p:spPr>
          <a:xfrm>
            <a:off x="3954272" y="4754880"/>
            <a:ext cx="5413200" cy="104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429292987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1226"/>
        <p:cNvGrpSpPr/>
        <p:nvPr/>
      </p:nvGrpSpPr>
      <p:grpSpPr>
        <a:xfrm>
          <a:off x="0" y="0"/>
          <a:ext cx="0" cy="0"/>
          <a:chOff x="0" y="0"/>
          <a:chExt cx="0" cy="0"/>
        </a:xfrm>
      </p:grpSpPr>
      <p:sp>
        <p:nvSpPr>
          <p:cNvPr id="1227" name="Google Shape;1227;p6"/>
          <p:cNvSpPr/>
          <p:nvPr/>
        </p:nvSpPr>
        <p:spPr>
          <a:xfrm flipH="1">
            <a:off x="-680404"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28" name="Google Shape;1228;p6"/>
          <p:cNvGrpSpPr/>
          <p:nvPr/>
        </p:nvGrpSpPr>
        <p:grpSpPr>
          <a:xfrm flipH="1">
            <a:off x="-4000540" y="487170"/>
            <a:ext cx="6809735" cy="5253444"/>
            <a:chOff x="0" y="366825"/>
            <a:chExt cx="4986625" cy="3906100"/>
          </a:xfrm>
        </p:grpSpPr>
        <p:sp>
          <p:nvSpPr>
            <p:cNvPr id="1229" name="Google Shape;1229;p6"/>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6"/>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6"/>
            <p:cNvSpPr/>
            <p:nvPr/>
          </p:nvSpPr>
          <p:spPr>
            <a:xfrm flipH="1">
              <a:off x="900275" y="640250"/>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32" name="Google Shape;1232;p6"/>
          <p:cNvSpPr/>
          <p:nvPr/>
        </p:nvSpPr>
        <p:spPr>
          <a:xfrm>
            <a:off x="-3839637" y="34587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33" name="Google Shape;1233;p6"/>
          <p:cNvGrpSpPr/>
          <p:nvPr/>
        </p:nvGrpSpPr>
        <p:grpSpPr>
          <a:xfrm>
            <a:off x="1273116" y="487181"/>
            <a:ext cx="1308347" cy="569588"/>
            <a:chOff x="717275" y="488800"/>
            <a:chExt cx="415700" cy="180975"/>
          </a:xfrm>
        </p:grpSpPr>
        <p:sp>
          <p:nvSpPr>
            <p:cNvPr id="1234" name="Google Shape;1234;p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6" name="Google Shape;1236;p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239" name="Google Shape;1239;p6"/>
          <p:cNvGrpSpPr/>
          <p:nvPr/>
        </p:nvGrpSpPr>
        <p:grpSpPr>
          <a:xfrm flipH="1">
            <a:off x="1217098" y="3458733"/>
            <a:ext cx="460953" cy="3395464"/>
            <a:chOff x="1656350" y="2145000"/>
            <a:chExt cx="400550" cy="2950525"/>
          </a:xfrm>
        </p:grpSpPr>
        <p:sp>
          <p:nvSpPr>
            <p:cNvPr id="1240" name="Google Shape;1240;p6"/>
            <p:cNvSpPr/>
            <p:nvPr/>
          </p:nvSpPr>
          <p:spPr>
            <a:xfrm flipH="1">
              <a:off x="1760875" y="2145000"/>
              <a:ext cx="276875" cy="90200"/>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6"/>
            <p:cNvSpPr/>
            <p:nvPr/>
          </p:nvSpPr>
          <p:spPr>
            <a:xfrm flipH="1">
              <a:off x="1656350" y="2200850"/>
              <a:ext cx="398150" cy="2894675"/>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6"/>
            <p:cNvSpPr/>
            <p:nvPr/>
          </p:nvSpPr>
          <p:spPr>
            <a:xfrm flipH="1">
              <a:off x="1661125" y="22311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6"/>
            <p:cNvSpPr/>
            <p:nvPr/>
          </p:nvSpPr>
          <p:spPr>
            <a:xfrm flipH="1">
              <a:off x="1661125" y="22862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4" name="Google Shape;1244;p6"/>
            <p:cNvSpPr/>
            <p:nvPr/>
          </p:nvSpPr>
          <p:spPr>
            <a:xfrm flipH="1">
              <a:off x="1661125" y="23420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5" name="Google Shape;1245;p6"/>
            <p:cNvSpPr/>
            <p:nvPr/>
          </p:nvSpPr>
          <p:spPr>
            <a:xfrm flipH="1">
              <a:off x="1661125" y="23971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6"/>
            <p:cNvSpPr/>
            <p:nvPr/>
          </p:nvSpPr>
          <p:spPr>
            <a:xfrm flipH="1">
              <a:off x="1661125" y="24529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6"/>
            <p:cNvSpPr/>
            <p:nvPr/>
          </p:nvSpPr>
          <p:spPr>
            <a:xfrm flipH="1">
              <a:off x="1661125" y="25080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6"/>
            <p:cNvSpPr/>
            <p:nvPr/>
          </p:nvSpPr>
          <p:spPr>
            <a:xfrm flipH="1">
              <a:off x="1661125" y="25638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9" name="Google Shape;1249;p6"/>
            <p:cNvSpPr/>
            <p:nvPr/>
          </p:nvSpPr>
          <p:spPr>
            <a:xfrm flipH="1">
              <a:off x="1661125" y="26189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6"/>
            <p:cNvSpPr/>
            <p:nvPr/>
          </p:nvSpPr>
          <p:spPr>
            <a:xfrm flipH="1">
              <a:off x="1661125" y="26747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6"/>
            <p:cNvSpPr/>
            <p:nvPr/>
          </p:nvSpPr>
          <p:spPr>
            <a:xfrm flipH="1">
              <a:off x="1661125" y="27298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6"/>
            <p:cNvSpPr/>
            <p:nvPr/>
          </p:nvSpPr>
          <p:spPr>
            <a:xfrm flipH="1">
              <a:off x="1661125" y="27857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6"/>
            <p:cNvSpPr/>
            <p:nvPr/>
          </p:nvSpPr>
          <p:spPr>
            <a:xfrm flipH="1">
              <a:off x="1661125" y="2841550"/>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4" name="Google Shape;1254;p6"/>
            <p:cNvSpPr/>
            <p:nvPr/>
          </p:nvSpPr>
          <p:spPr>
            <a:xfrm flipH="1">
              <a:off x="1661125" y="28966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5" name="Google Shape;1255;p6"/>
            <p:cNvSpPr/>
            <p:nvPr/>
          </p:nvSpPr>
          <p:spPr>
            <a:xfrm flipH="1">
              <a:off x="1661125" y="29524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6"/>
            <p:cNvSpPr/>
            <p:nvPr/>
          </p:nvSpPr>
          <p:spPr>
            <a:xfrm flipH="1">
              <a:off x="1661125" y="30075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7" name="Google Shape;1257;p6"/>
            <p:cNvSpPr/>
            <p:nvPr/>
          </p:nvSpPr>
          <p:spPr>
            <a:xfrm flipH="1">
              <a:off x="1661125" y="30633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8" name="Google Shape;1258;p6"/>
            <p:cNvSpPr/>
            <p:nvPr/>
          </p:nvSpPr>
          <p:spPr>
            <a:xfrm flipH="1">
              <a:off x="1661125" y="31184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9" name="Google Shape;1259;p6"/>
            <p:cNvSpPr/>
            <p:nvPr/>
          </p:nvSpPr>
          <p:spPr>
            <a:xfrm flipH="1">
              <a:off x="1661125" y="31742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0" name="Google Shape;1260;p6"/>
            <p:cNvSpPr/>
            <p:nvPr/>
          </p:nvSpPr>
          <p:spPr>
            <a:xfrm flipH="1">
              <a:off x="1661125" y="3230100"/>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1" name="Google Shape;1261;p6"/>
            <p:cNvSpPr/>
            <p:nvPr/>
          </p:nvSpPr>
          <p:spPr>
            <a:xfrm flipH="1">
              <a:off x="1661125" y="32851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2" name="Google Shape;1262;p6"/>
            <p:cNvSpPr/>
            <p:nvPr/>
          </p:nvSpPr>
          <p:spPr>
            <a:xfrm flipH="1">
              <a:off x="1661125" y="334100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3" name="Google Shape;1263;p6"/>
            <p:cNvSpPr/>
            <p:nvPr/>
          </p:nvSpPr>
          <p:spPr>
            <a:xfrm flipH="1">
              <a:off x="1661125" y="33960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4" name="Google Shape;1264;p6"/>
            <p:cNvSpPr/>
            <p:nvPr/>
          </p:nvSpPr>
          <p:spPr>
            <a:xfrm flipH="1">
              <a:off x="1661125" y="34519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5" name="Google Shape;1265;p6"/>
            <p:cNvSpPr/>
            <p:nvPr/>
          </p:nvSpPr>
          <p:spPr>
            <a:xfrm flipH="1">
              <a:off x="1661125" y="35069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6" name="Google Shape;1266;p6"/>
            <p:cNvSpPr/>
            <p:nvPr/>
          </p:nvSpPr>
          <p:spPr>
            <a:xfrm flipH="1">
              <a:off x="1661125" y="35628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7" name="Google Shape;1267;p6"/>
            <p:cNvSpPr/>
            <p:nvPr/>
          </p:nvSpPr>
          <p:spPr>
            <a:xfrm flipH="1">
              <a:off x="1661125" y="36178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8" name="Google Shape;1268;p6"/>
            <p:cNvSpPr/>
            <p:nvPr/>
          </p:nvSpPr>
          <p:spPr>
            <a:xfrm flipH="1">
              <a:off x="1661125" y="36737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6"/>
            <p:cNvSpPr/>
            <p:nvPr/>
          </p:nvSpPr>
          <p:spPr>
            <a:xfrm flipH="1">
              <a:off x="1661125" y="37287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6"/>
            <p:cNvSpPr/>
            <p:nvPr/>
          </p:nvSpPr>
          <p:spPr>
            <a:xfrm flipH="1">
              <a:off x="1661125" y="37846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6"/>
            <p:cNvSpPr/>
            <p:nvPr/>
          </p:nvSpPr>
          <p:spPr>
            <a:xfrm flipH="1">
              <a:off x="1661125" y="38396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2" name="Google Shape;1272;p6"/>
            <p:cNvSpPr/>
            <p:nvPr/>
          </p:nvSpPr>
          <p:spPr>
            <a:xfrm flipH="1">
              <a:off x="1661125" y="38955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6"/>
            <p:cNvSpPr/>
            <p:nvPr/>
          </p:nvSpPr>
          <p:spPr>
            <a:xfrm flipH="1">
              <a:off x="1661125" y="3951350"/>
              <a:ext cx="389400" cy="25575"/>
            </a:xfrm>
            <a:custGeom>
              <a:avLst/>
              <a:gdLst/>
              <a:ahLst/>
              <a:cxnLst/>
              <a:rect l="l" t="t" r="r" b="b"/>
              <a:pathLst>
                <a:path w="15576" h="1023" extrusionOk="0">
                  <a:moveTo>
                    <a:pt x="1" y="1"/>
                  </a:moveTo>
                  <a:lnTo>
                    <a:pt x="1" y="1022"/>
                  </a:lnTo>
                  <a:lnTo>
                    <a:pt x="15575" y="1022"/>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6"/>
            <p:cNvSpPr/>
            <p:nvPr/>
          </p:nvSpPr>
          <p:spPr>
            <a:xfrm flipH="1">
              <a:off x="1661125" y="40064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6"/>
            <p:cNvSpPr/>
            <p:nvPr/>
          </p:nvSpPr>
          <p:spPr>
            <a:xfrm flipH="1">
              <a:off x="1661125" y="4062275"/>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6"/>
            <p:cNvSpPr/>
            <p:nvPr/>
          </p:nvSpPr>
          <p:spPr>
            <a:xfrm flipH="1">
              <a:off x="1661125" y="41173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6"/>
            <p:cNvSpPr/>
            <p:nvPr/>
          </p:nvSpPr>
          <p:spPr>
            <a:xfrm flipH="1">
              <a:off x="1661125" y="41731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6"/>
            <p:cNvSpPr/>
            <p:nvPr/>
          </p:nvSpPr>
          <p:spPr>
            <a:xfrm flipH="1">
              <a:off x="1661125" y="42282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6"/>
            <p:cNvSpPr/>
            <p:nvPr/>
          </p:nvSpPr>
          <p:spPr>
            <a:xfrm flipH="1">
              <a:off x="1661125" y="42840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6"/>
            <p:cNvSpPr/>
            <p:nvPr/>
          </p:nvSpPr>
          <p:spPr>
            <a:xfrm flipH="1">
              <a:off x="1661125" y="43391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6"/>
            <p:cNvSpPr/>
            <p:nvPr/>
          </p:nvSpPr>
          <p:spPr>
            <a:xfrm flipH="1">
              <a:off x="1661125" y="43949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6"/>
            <p:cNvSpPr/>
            <p:nvPr/>
          </p:nvSpPr>
          <p:spPr>
            <a:xfrm flipH="1">
              <a:off x="1661125" y="4450825"/>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6"/>
            <p:cNvSpPr/>
            <p:nvPr/>
          </p:nvSpPr>
          <p:spPr>
            <a:xfrm flipH="1">
              <a:off x="1661125" y="45058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4" name="Google Shape;1284;p6"/>
            <p:cNvSpPr/>
            <p:nvPr/>
          </p:nvSpPr>
          <p:spPr>
            <a:xfrm flipH="1">
              <a:off x="1661125" y="45617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5" name="Google Shape;1285;p6"/>
            <p:cNvSpPr/>
            <p:nvPr/>
          </p:nvSpPr>
          <p:spPr>
            <a:xfrm flipH="1">
              <a:off x="1661125" y="46167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6" name="Google Shape;1286;p6"/>
            <p:cNvSpPr/>
            <p:nvPr/>
          </p:nvSpPr>
          <p:spPr>
            <a:xfrm flipH="1">
              <a:off x="1661125" y="46726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7" name="Google Shape;1287;p6"/>
            <p:cNvSpPr/>
            <p:nvPr/>
          </p:nvSpPr>
          <p:spPr>
            <a:xfrm flipH="1">
              <a:off x="1661125" y="47276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8" name="Google Shape;1288;p6"/>
            <p:cNvSpPr/>
            <p:nvPr/>
          </p:nvSpPr>
          <p:spPr>
            <a:xfrm flipH="1">
              <a:off x="1661125" y="47835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9" name="Google Shape;1289;p6"/>
            <p:cNvSpPr/>
            <p:nvPr/>
          </p:nvSpPr>
          <p:spPr>
            <a:xfrm flipH="1">
              <a:off x="1661125" y="48385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6"/>
            <p:cNvSpPr/>
            <p:nvPr/>
          </p:nvSpPr>
          <p:spPr>
            <a:xfrm flipH="1">
              <a:off x="1661125" y="48944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1" name="Google Shape;1291;p6"/>
            <p:cNvSpPr/>
            <p:nvPr/>
          </p:nvSpPr>
          <p:spPr>
            <a:xfrm flipH="1">
              <a:off x="1661125" y="49494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2" name="Google Shape;1292;p6"/>
            <p:cNvSpPr/>
            <p:nvPr/>
          </p:nvSpPr>
          <p:spPr>
            <a:xfrm flipH="1">
              <a:off x="1661125" y="50053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6"/>
            <p:cNvSpPr/>
            <p:nvPr/>
          </p:nvSpPr>
          <p:spPr>
            <a:xfrm flipH="1">
              <a:off x="1661125" y="50603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6"/>
            <p:cNvSpPr/>
            <p:nvPr/>
          </p:nvSpPr>
          <p:spPr>
            <a:xfrm flipH="1">
              <a:off x="1961125" y="22311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6"/>
            <p:cNvSpPr/>
            <p:nvPr/>
          </p:nvSpPr>
          <p:spPr>
            <a:xfrm flipH="1">
              <a:off x="1692250" y="239235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6" name="Google Shape;1296;p6"/>
            <p:cNvSpPr/>
            <p:nvPr/>
          </p:nvSpPr>
          <p:spPr>
            <a:xfrm flipH="1">
              <a:off x="1709800" y="26724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7" name="Google Shape;1297;p6"/>
            <p:cNvSpPr/>
            <p:nvPr/>
          </p:nvSpPr>
          <p:spPr>
            <a:xfrm flipH="1">
              <a:off x="1888525" y="2836750"/>
              <a:ext cx="63850" cy="28750"/>
            </a:xfrm>
            <a:custGeom>
              <a:avLst/>
              <a:gdLst/>
              <a:ahLst/>
              <a:cxnLst/>
              <a:rect l="l" t="t" r="r" b="b"/>
              <a:pathLst>
                <a:path w="2554" h="1150" extrusionOk="0">
                  <a:moveTo>
                    <a:pt x="0" y="1"/>
                  </a:moveTo>
                  <a:lnTo>
                    <a:pt x="0" y="1149"/>
                  </a:lnTo>
                  <a:lnTo>
                    <a:pt x="2554" y="1149"/>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6"/>
            <p:cNvSpPr/>
            <p:nvPr/>
          </p:nvSpPr>
          <p:spPr>
            <a:xfrm flipH="1">
              <a:off x="1729750" y="31168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6"/>
            <p:cNvSpPr/>
            <p:nvPr/>
          </p:nvSpPr>
          <p:spPr>
            <a:xfrm flipH="1">
              <a:off x="1909275" y="3333025"/>
              <a:ext cx="63050" cy="28750"/>
            </a:xfrm>
            <a:custGeom>
              <a:avLst/>
              <a:gdLst/>
              <a:ahLst/>
              <a:cxnLst/>
              <a:rect l="l" t="t" r="r" b="b"/>
              <a:pathLst>
                <a:path w="2522" h="1150" extrusionOk="0">
                  <a:moveTo>
                    <a:pt x="1" y="0"/>
                  </a:moveTo>
                  <a:lnTo>
                    <a:pt x="1"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6"/>
            <p:cNvSpPr/>
            <p:nvPr/>
          </p:nvSpPr>
          <p:spPr>
            <a:xfrm flipH="1">
              <a:off x="1715400" y="34973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6"/>
            <p:cNvSpPr/>
            <p:nvPr/>
          </p:nvSpPr>
          <p:spPr>
            <a:xfrm flipH="1">
              <a:off x="1923625" y="3670525"/>
              <a:ext cx="63050" cy="28725"/>
            </a:xfrm>
            <a:custGeom>
              <a:avLst/>
              <a:gdLst/>
              <a:ahLst/>
              <a:cxnLst/>
              <a:rect l="l" t="t" r="r" b="b"/>
              <a:pathLst>
                <a:path w="2522" h="1149"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6"/>
            <p:cNvSpPr/>
            <p:nvPr/>
          </p:nvSpPr>
          <p:spPr>
            <a:xfrm flipH="1">
              <a:off x="1759275" y="3895500"/>
              <a:ext cx="63050" cy="28750"/>
            </a:xfrm>
            <a:custGeom>
              <a:avLst/>
              <a:gdLst/>
              <a:ahLst/>
              <a:cxnLst/>
              <a:rect l="l" t="t" r="r" b="b"/>
              <a:pathLst>
                <a:path w="2522" h="1150" extrusionOk="0">
                  <a:moveTo>
                    <a:pt x="0" y="1"/>
                  </a:moveTo>
                  <a:lnTo>
                    <a:pt x="0" y="1150"/>
                  </a:lnTo>
                  <a:lnTo>
                    <a:pt x="2522" y="1150"/>
                  </a:lnTo>
                  <a:lnTo>
                    <a:pt x="2522"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6"/>
            <p:cNvSpPr/>
            <p:nvPr/>
          </p:nvSpPr>
          <p:spPr>
            <a:xfrm flipH="1">
              <a:off x="1966725" y="4004825"/>
              <a:ext cx="63050" cy="29550"/>
            </a:xfrm>
            <a:custGeom>
              <a:avLst/>
              <a:gdLst/>
              <a:ahLst/>
              <a:cxnLst/>
              <a:rect l="l" t="t" r="r" b="b"/>
              <a:pathLst>
                <a:path w="2522" h="1182" extrusionOk="0">
                  <a:moveTo>
                    <a:pt x="1" y="0"/>
                  </a:moveTo>
                  <a:lnTo>
                    <a:pt x="1" y="1181"/>
                  </a:lnTo>
                  <a:lnTo>
                    <a:pt x="2522" y="1181"/>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6"/>
            <p:cNvSpPr/>
            <p:nvPr/>
          </p:nvSpPr>
          <p:spPr>
            <a:xfrm flipH="1">
              <a:off x="1684275" y="4109350"/>
              <a:ext cx="63050" cy="28725"/>
            </a:xfrm>
            <a:custGeom>
              <a:avLst/>
              <a:gdLst/>
              <a:ahLst/>
              <a:cxnLst/>
              <a:rect l="l" t="t" r="r" b="b"/>
              <a:pathLst>
                <a:path w="2522" h="1149" extrusionOk="0">
                  <a:moveTo>
                    <a:pt x="0" y="0"/>
                  </a:moveTo>
                  <a:lnTo>
                    <a:pt x="0"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6"/>
            <p:cNvSpPr/>
            <p:nvPr/>
          </p:nvSpPr>
          <p:spPr>
            <a:xfrm flipH="1">
              <a:off x="1845450" y="42242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6"/>
            <p:cNvSpPr/>
            <p:nvPr/>
          </p:nvSpPr>
          <p:spPr>
            <a:xfrm flipH="1">
              <a:off x="1706625" y="43343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6"/>
            <p:cNvSpPr/>
            <p:nvPr/>
          </p:nvSpPr>
          <p:spPr>
            <a:xfrm flipH="1">
              <a:off x="1943575" y="43949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6"/>
            <p:cNvSpPr/>
            <p:nvPr/>
          </p:nvSpPr>
          <p:spPr>
            <a:xfrm flipH="1">
              <a:off x="1732950" y="4945500"/>
              <a:ext cx="63850" cy="28750"/>
            </a:xfrm>
            <a:custGeom>
              <a:avLst/>
              <a:gdLst/>
              <a:ahLst/>
              <a:cxnLst/>
              <a:rect l="l" t="t" r="r" b="b"/>
              <a:pathLst>
                <a:path w="2554" h="1150" extrusionOk="0">
                  <a:moveTo>
                    <a:pt x="1" y="0"/>
                  </a:moveTo>
                  <a:lnTo>
                    <a:pt x="1" y="1149"/>
                  </a:lnTo>
                  <a:lnTo>
                    <a:pt x="2554" y="1149"/>
                  </a:lnTo>
                  <a:lnTo>
                    <a:pt x="2554"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9" name="Google Shape;1309;p6"/>
            <p:cNvSpPr/>
            <p:nvPr/>
          </p:nvSpPr>
          <p:spPr>
            <a:xfrm flipH="1">
              <a:off x="1891725" y="24529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0" name="Google Shape;1310;p6"/>
            <p:cNvSpPr/>
            <p:nvPr/>
          </p:nvSpPr>
          <p:spPr>
            <a:xfrm flipH="1">
              <a:off x="1857400" y="4616775"/>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6"/>
            <p:cNvSpPr/>
            <p:nvPr/>
          </p:nvSpPr>
          <p:spPr>
            <a:xfrm flipH="1">
              <a:off x="1705825" y="44452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6"/>
            <p:cNvSpPr/>
            <p:nvPr/>
          </p:nvSpPr>
          <p:spPr>
            <a:xfrm flipH="1">
              <a:off x="1855825" y="4335125"/>
              <a:ext cx="31125" cy="31950"/>
            </a:xfrm>
            <a:custGeom>
              <a:avLst/>
              <a:gdLst/>
              <a:ahLst/>
              <a:cxnLst/>
              <a:rect l="l" t="t" r="r" b="b"/>
              <a:pathLst>
                <a:path w="1245"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6"/>
            <p:cNvSpPr/>
            <p:nvPr/>
          </p:nvSpPr>
          <p:spPr>
            <a:xfrm flipH="1">
              <a:off x="1768850" y="42226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6"/>
            <p:cNvSpPr/>
            <p:nvPr/>
          </p:nvSpPr>
          <p:spPr>
            <a:xfrm flipH="1">
              <a:off x="1945175" y="4225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5" name="Google Shape;1315;p6"/>
            <p:cNvSpPr/>
            <p:nvPr/>
          </p:nvSpPr>
          <p:spPr>
            <a:xfrm flipH="1">
              <a:off x="1898900" y="4000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6" name="Google Shape;1316;p6"/>
            <p:cNvSpPr/>
            <p:nvPr/>
          </p:nvSpPr>
          <p:spPr>
            <a:xfrm flipH="1">
              <a:off x="1850225" y="4110125"/>
              <a:ext cx="31150" cy="31950"/>
            </a:xfrm>
            <a:custGeom>
              <a:avLst/>
              <a:gdLst/>
              <a:ahLst/>
              <a:cxnLst/>
              <a:rect l="l" t="t" r="r" b="b"/>
              <a:pathLst>
                <a:path w="1246" h="1278" extrusionOk="0">
                  <a:moveTo>
                    <a:pt x="1" y="1"/>
                  </a:moveTo>
                  <a:lnTo>
                    <a:pt x="1" y="1278"/>
                  </a:lnTo>
                  <a:lnTo>
                    <a:pt x="1245" y="1278"/>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6"/>
            <p:cNvSpPr/>
            <p:nvPr/>
          </p:nvSpPr>
          <p:spPr>
            <a:xfrm flipH="1">
              <a:off x="1776025" y="4749225"/>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6"/>
            <p:cNvSpPr/>
            <p:nvPr/>
          </p:nvSpPr>
          <p:spPr>
            <a:xfrm flipH="1">
              <a:off x="1962725" y="49758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6"/>
            <p:cNvSpPr/>
            <p:nvPr/>
          </p:nvSpPr>
          <p:spPr>
            <a:xfrm flipH="1">
              <a:off x="1788800" y="50340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0" name="Google Shape;1320;p6"/>
            <p:cNvSpPr/>
            <p:nvPr/>
          </p:nvSpPr>
          <p:spPr>
            <a:xfrm flipH="1">
              <a:off x="1995450" y="47492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6"/>
            <p:cNvSpPr/>
            <p:nvPr/>
          </p:nvSpPr>
          <p:spPr>
            <a:xfrm flipH="1">
              <a:off x="1902875" y="4864900"/>
              <a:ext cx="31950" cy="31950"/>
            </a:xfrm>
            <a:custGeom>
              <a:avLst/>
              <a:gdLst/>
              <a:ahLst/>
              <a:cxnLst/>
              <a:rect l="l" t="t" r="r" b="b"/>
              <a:pathLst>
                <a:path w="1278"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6"/>
            <p:cNvSpPr/>
            <p:nvPr/>
          </p:nvSpPr>
          <p:spPr>
            <a:xfrm flipH="1">
              <a:off x="1995450" y="4582475"/>
              <a:ext cx="31925" cy="31125"/>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3" name="Google Shape;1323;p6"/>
            <p:cNvSpPr/>
            <p:nvPr/>
          </p:nvSpPr>
          <p:spPr>
            <a:xfrm flipH="1">
              <a:off x="1702625" y="3897100"/>
              <a:ext cx="31950" cy="31950"/>
            </a:xfrm>
            <a:custGeom>
              <a:avLst/>
              <a:gdLst/>
              <a:ahLst/>
              <a:cxnLst/>
              <a:rect l="l" t="t" r="r" b="b"/>
              <a:pathLst>
                <a:path w="1278" h="1278" extrusionOk="0">
                  <a:moveTo>
                    <a:pt x="1" y="1"/>
                  </a:moveTo>
                  <a:lnTo>
                    <a:pt x="1" y="1277"/>
                  </a:lnTo>
                  <a:lnTo>
                    <a:pt x="1278" y="1277"/>
                  </a:lnTo>
                  <a:lnTo>
                    <a:pt x="1278"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4" name="Google Shape;1324;p6"/>
            <p:cNvSpPr/>
            <p:nvPr/>
          </p:nvSpPr>
          <p:spPr>
            <a:xfrm flipH="1">
              <a:off x="1841450" y="38939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5" name="Google Shape;1325;p6"/>
            <p:cNvSpPr/>
            <p:nvPr/>
          </p:nvSpPr>
          <p:spPr>
            <a:xfrm flipH="1">
              <a:off x="1861400" y="36689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6" name="Google Shape;1326;p6"/>
            <p:cNvSpPr/>
            <p:nvPr/>
          </p:nvSpPr>
          <p:spPr>
            <a:xfrm flipH="1">
              <a:off x="1809525" y="3502175"/>
              <a:ext cx="31950" cy="31125"/>
            </a:xfrm>
            <a:custGeom>
              <a:avLst/>
              <a:gdLst/>
              <a:ahLst/>
              <a:cxnLst/>
              <a:rect l="l" t="t" r="r" b="b"/>
              <a:pathLst>
                <a:path w="1278"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7" name="Google Shape;1327;p6"/>
            <p:cNvSpPr/>
            <p:nvPr/>
          </p:nvSpPr>
          <p:spPr>
            <a:xfrm flipH="1">
              <a:off x="1768850" y="3562000"/>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8" name="Google Shape;1328;p6"/>
            <p:cNvSpPr/>
            <p:nvPr/>
          </p:nvSpPr>
          <p:spPr>
            <a:xfrm flipH="1">
              <a:off x="1713800"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6"/>
            <p:cNvSpPr/>
            <p:nvPr/>
          </p:nvSpPr>
          <p:spPr>
            <a:xfrm flipH="1">
              <a:off x="1850225" y="3337000"/>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0" name="Google Shape;1330;p6"/>
            <p:cNvSpPr/>
            <p:nvPr/>
          </p:nvSpPr>
          <p:spPr>
            <a:xfrm flipH="1">
              <a:off x="1791975" y="3337000"/>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6"/>
            <p:cNvSpPr/>
            <p:nvPr/>
          </p:nvSpPr>
          <p:spPr>
            <a:xfrm flipH="1">
              <a:off x="1820700" y="3117600"/>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2" name="Google Shape;1332;p6"/>
            <p:cNvSpPr/>
            <p:nvPr/>
          </p:nvSpPr>
          <p:spPr>
            <a:xfrm flipH="1">
              <a:off x="1734550"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3" name="Google Shape;1333;p6"/>
            <p:cNvSpPr/>
            <p:nvPr/>
          </p:nvSpPr>
          <p:spPr>
            <a:xfrm flipH="1">
              <a:off x="1685075"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4" name="Google Shape;1334;p6"/>
            <p:cNvSpPr/>
            <p:nvPr/>
          </p:nvSpPr>
          <p:spPr>
            <a:xfrm flipH="1">
              <a:off x="1985875" y="3443925"/>
              <a:ext cx="31125" cy="31925"/>
            </a:xfrm>
            <a:custGeom>
              <a:avLst/>
              <a:gdLst/>
              <a:ahLst/>
              <a:cxnLst/>
              <a:rect l="l" t="t" r="r" b="b"/>
              <a:pathLst>
                <a:path w="1245" h="1277"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5" name="Google Shape;1335;p6"/>
            <p:cNvSpPr/>
            <p:nvPr/>
          </p:nvSpPr>
          <p:spPr>
            <a:xfrm flipH="1">
              <a:off x="1968300" y="3002700"/>
              <a:ext cx="31150" cy="31950"/>
            </a:xfrm>
            <a:custGeom>
              <a:avLst/>
              <a:gdLst/>
              <a:ahLst/>
              <a:cxnLst/>
              <a:rect l="l" t="t" r="r" b="b"/>
              <a:pathLst>
                <a:path w="1246"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6" name="Google Shape;1336;p6"/>
            <p:cNvSpPr/>
            <p:nvPr/>
          </p:nvSpPr>
          <p:spPr>
            <a:xfrm flipH="1">
              <a:off x="1916450" y="3005100"/>
              <a:ext cx="31150" cy="31950"/>
            </a:xfrm>
            <a:custGeom>
              <a:avLst/>
              <a:gdLst/>
              <a:ahLst/>
              <a:cxnLst/>
              <a:rect l="l" t="t" r="r" b="b"/>
              <a:pathLst>
                <a:path w="1246" h="1278" extrusionOk="0">
                  <a:moveTo>
                    <a:pt x="1" y="0"/>
                  </a:moveTo>
                  <a:lnTo>
                    <a:pt x="1" y="1277"/>
                  </a:lnTo>
                  <a:lnTo>
                    <a:pt x="1246" y="1277"/>
                  </a:lnTo>
                  <a:lnTo>
                    <a:pt x="1246"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6"/>
            <p:cNvSpPr/>
            <p:nvPr/>
          </p:nvSpPr>
          <p:spPr>
            <a:xfrm flipH="1">
              <a:off x="1743325" y="2725850"/>
              <a:ext cx="31125" cy="31950"/>
            </a:xfrm>
            <a:custGeom>
              <a:avLst/>
              <a:gdLst/>
              <a:ahLst/>
              <a:cxnLst/>
              <a:rect l="l" t="t" r="r" b="b"/>
              <a:pathLst>
                <a:path w="1245" h="1278"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6"/>
            <p:cNvSpPr/>
            <p:nvPr/>
          </p:nvSpPr>
          <p:spPr>
            <a:xfrm flipH="1">
              <a:off x="1803950" y="2725850"/>
              <a:ext cx="31150" cy="31950"/>
            </a:xfrm>
            <a:custGeom>
              <a:avLst/>
              <a:gdLst/>
              <a:ahLst/>
              <a:cxnLst/>
              <a:rect l="l" t="t" r="r" b="b"/>
              <a:pathLst>
                <a:path w="1246" h="1278"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6"/>
            <p:cNvSpPr/>
            <p:nvPr/>
          </p:nvSpPr>
          <p:spPr>
            <a:xfrm flipH="1">
              <a:off x="1861400" y="2725850"/>
              <a:ext cx="31925" cy="31950"/>
            </a:xfrm>
            <a:custGeom>
              <a:avLst/>
              <a:gdLst/>
              <a:ahLst/>
              <a:cxnLst/>
              <a:rect l="l" t="t" r="r" b="b"/>
              <a:pathLst>
                <a:path w="1277" h="1278"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6"/>
            <p:cNvSpPr/>
            <p:nvPr/>
          </p:nvSpPr>
          <p:spPr>
            <a:xfrm flipH="1">
              <a:off x="1852625" y="25064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6"/>
            <p:cNvSpPr/>
            <p:nvPr/>
          </p:nvSpPr>
          <p:spPr>
            <a:xfrm flipH="1">
              <a:off x="1791975" y="2506425"/>
              <a:ext cx="31950" cy="31950"/>
            </a:xfrm>
            <a:custGeom>
              <a:avLst/>
              <a:gdLst/>
              <a:ahLst/>
              <a:cxnLst/>
              <a:rect l="l" t="t" r="r" b="b"/>
              <a:pathLst>
                <a:path w="1278" h="1278" extrusionOk="0">
                  <a:moveTo>
                    <a:pt x="1" y="1"/>
                  </a:moveTo>
                  <a:lnTo>
                    <a:pt x="1"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6"/>
            <p:cNvSpPr/>
            <p:nvPr/>
          </p:nvSpPr>
          <p:spPr>
            <a:xfrm flipH="1">
              <a:off x="1907675" y="2615750"/>
              <a:ext cx="31950" cy="31925"/>
            </a:xfrm>
            <a:custGeom>
              <a:avLst/>
              <a:gdLst/>
              <a:ahLst/>
              <a:cxnLst/>
              <a:rect l="l" t="t" r="r" b="b"/>
              <a:pathLst>
                <a:path w="1278" h="1277" extrusionOk="0">
                  <a:moveTo>
                    <a:pt x="1" y="0"/>
                  </a:moveTo>
                  <a:lnTo>
                    <a:pt x="1" y="1277"/>
                  </a:lnTo>
                  <a:lnTo>
                    <a:pt x="1278" y="1277"/>
                  </a:lnTo>
                  <a:lnTo>
                    <a:pt x="1278"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6"/>
            <p:cNvSpPr/>
            <p:nvPr/>
          </p:nvSpPr>
          <p:spPr>
            <a:xfrm flipH="1">
              <a:off x="1699425" y="2945250"/>
              <a:ext cx="31950" cy="31150"/>
            </a:xfrm>
            <a:custGeom>
              <a:avLst/>
              <a:gdLst/>
              <a:ahLst/>
              <a:cxnLst/>
              <a:rect l="l" t="t" r="r" b="b"/>
              <a:pathLst>
                <a:path w="1278" h="1246" extrusionOk="0">
                  <a:moveTo>
                    <a:pt x="1" y="1"/>
                  </a:moveTo>
                  <a:lnTo>
                    <a:pt x="1" y="1246"/>
                  </a:lnTo>
                  <a:lnTo>
                    <a:pt x="1277" y="1246"/>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6"/>
            <p:cNvSpPr/>
            <p:nvPr/>
          </p:nvSpPr>
          <p:spPr>
            <a:xfrm flipH="1">
              <a:off x="1973900" y="32221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6"/>
            <p:cNvSpPr/>
            <p:nvPr/>
          </p:nvSpPr>
          <p:spPr>
            <a:xfrm flipH="1">
              <a:off x="1927625"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6"/>
            <p:cNvSpPr/>
            <p:nvPr/>
          </p:nvSpPr>
          <p:spPr>
            <a:xfrm flipH="1">
              <a:off x="1835075" y="37814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6"/>
            <p:cNvSpPr/>
            <p:nvPr/>
          </p:nvSpPr>
          <p:spPr>
            <a:xfrm flipH="1">
              <a:off x="1979475" y="3888325"/>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6"/>
            <p:cNvSpPr/>
            <p:nvPr/>
          </p:nvSpPr>
          <p:spPr>
            <a:xfrm flipH="1">
              <a:off x="1738525" y="4755600"/>
              <a:ext cx="12000" cy="23175"/>
            </a:xfrm>
            <a:custGeom>
              <a:avLst/>
              <a:gdLst/>
              <a:ahLst/>
              <a:cxnLst/>
              <a:rect l="l" t="t" r="r" b="b"/>
              <a:pathLst>
                <a:path w="480" h="927" extrusionOk="0">
                  <a:moveTo>
                    <a:pt x="1" y="1"/>
                  </a:moveTo>
                  <a:lnTo>
                    <a:pt x="1" y="926"/>
                  </a:lnTo>
                  <a:lnTo>
                    <a:pt x="479" y="926"/>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6"/>
            <p:cNvSpPr/>
            <p:nvPr/>
          </p:nvSpPr>
          <p:spPr>
            <a:xfrm flipH="1">
              <a:off x="1744900" y="4590450"/>
              <a:ext cx="11200" cy="20775"/>
            </a:xfrm>
            <a:custGeom>
              <a:avLst/>
              <a:gdLst/>
              <a:ahLst/>
              <a:cxnLst/>
              <a:rect l="l" t="t" r="r" b="b"/>
              <a:pathLst>
                <a:path w="448" h="831" extrusionOk="0">
                  <a:moveTo>
                    <a:pt x="0" y="0"/>
                  </a:moveTo>
                  <a:lnTo>
                    <a:pt x="0" y="830"/>
                  </a:lnTo>
                  <a:lnTo>
                    <a:pt x="447" y="830"/>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6"/>
            <p:cNvSpPr/>
            <p:nvPr/>
          </p:nvSpPr>
          <p:spPr>
            <a:xfrm flipH="1">
              <a:off x="1854225" y="4420500"/>
              <a:ext cx="11175" cy="26350"/>
            </a:xfrm>
            <a:custGeom>
              <a:avLst/>
              <a:gdLst/>
              <a:ahLst/>
              <a:cxnLst/>
              <a:rect l="l" t="t" r="r" b="b"/>
              <a:pathLst>
                <a:path w="447" h="1054" extrusionOk="0">
                  <a:moveTo>
                    <a:pt x="0" y="1"/>
                  </a:moveTo>
                  <a:lnTo>
                    <a:pt x="0" y="1054"/>
                  </a:lnTo>
                  <a:lnTo>
                    <a:pt x="447" y="1054"/>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6"/>
            <p:cNvSpPr/>
            <p:nvPr/>
          </p:nvSpPr>
          <p:spPr>
            <a:xfrm flipH="1">
              <a:off x="1911675" y="4336725"/>
              <a:ext cx="11975" cy="26350"/>
            </a:xfrm>
            <a:custGeom>
              <a:avLst/>
              <a:gdLst/>
              <a:ahLst/>
              <a:cxnLst/>
              <a:rect l="l" t="t" r="r" b="b"/>
              <a:pathLst>
                <a:path w="479" h="1054" extrusionOk="0">
                  <a:moveTo>
                    <a:pt x="0" y="1"/>
                  </a:moveTo>
                  <a:lnTo>
                    <a:pt x="0" y="1054"/>
                  </a:lnTo>
                  <a:lnTo>
                    <a:pt x="479" y="1054"/>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6"/>
            <p:cNvSpPr/>
            <p:nvPr/>
          </p:nvSpPr>
          <p:spPr>
            <a:xfrm flipH="1">
              <a:off x="1998625" y="4224225"/>
              <a:ext cx="11200" cy="28750"/>
            </a:xfrm>
            <a:custGeom>
              <a:avLst/>
              <a:gdLst/>
              <a:ahLst/>
              <a:cxnLst/>
              <a:rect l="l" t="t" r="r" b="b"/>
              <a:pathLst>
                <a:path w="448" h="1150" extrusionOk="0">
                  <a:moveTo>
                    <a:pt x="1" y="1"/>
                  </a:moveTo>
                  <a:lnTo>
                    <a:pt x="1" y="1150"/>
                  </a:lnTo>
                  <a:lnTo>
                    <a:pt x="447" y="1150"/>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6"/>
            <p:cNvSpPr/>
            <p:nvPr/>
          </p:nvSpPr>
          <p:spPr>
            <a:xfrm flipH="1">
              <a:off x="1851025" y="4004825"/>
              <a:ext cx="12000" cy="23150"/>
            </a:xfrm>
            <a:custGeom>
              <a:avLst/>
              <a:gdLst/>
              <a:ahLst/>
              <a:cxnLst/>
              <a:rect l="l" t="t" r="r" b="b"/>
              <a:pathLst>
                <a:path w="480" h="926" extrusionOk="0">
                  <a:moveTo>
                    <a:pt x="1" y="0"/>
                  </a:moveTo>
                  <a:lnTo>
                    <a:pt x="1" y="926"/>
                  </a:lnTo>
                  <a:lnTo>
                    <a:pt x="479" y="926"/>
                  </a:lnTo>
                  <a:lnTo>
                    <a:pt x="479"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4" name="Google Shape;1354;p6"/>
            <p:cNvSpPr/>
            <p:nvPr/>
          </p:nvSpPr>
          <p:spPr>
            <a:xfrm flipH="1">
              <a:off x="1819900" y="4004825"/>
              <a:ext cx="11200" cy="23150"/>
            </a:xfrm>
            <a:custGeom>
              <a:avLst/>
              <a:gdLst/>
              <a:ahLst/>
              <a:cxnLst/>
              <a:rect l="l" t="t" r="r" b="b"/>
              <a:pathLst>
                <a:path w="448" h="926" extrusionOk="0">
                  <a:moveTo>
                    <a:pt x="0" y="0"/>
                  </a:moveTo>
                  <a:lnTo>
                    <a:pt x="0" y="926"/>
                  </a:lnTo>
                  <a:lnTo>
                    <a:pt x="447" y="926"/>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5" name="Google Shape;1355;p6"/>
            <p:cNvSpPr/>
            <p:nvPr/>
          </p:nvSpPr>
          <p:spPr>
            <a:xfrm flipH="1">
              <a:off x="1822300" y="3673700"/>
              <a:ext cx="14400" cy="23175"/>
            </a:xfrm>
            <a:custGeom>
              <a:avLst/>
              <a:gdLst/>
              <a:ahLst/>
              <a:cxnLst/>
              <a:rect l="l" t="t" r="r" b="b"/>
              <a:pathLst>
                <a:path w="576" h="927" extrusionOk="0">
                  <a:moveTo>
                    <a:pt x="1" y="1"/>
                  </a:moveTo>
                  <a:lnTo>
                    <a:pt x="1" y="926"/>
                  </a:lnTo>
                  <a:lnTo>
                    <a:pt x="575" y="926"/>
                  </a:lnTo>
                  <a:lnTo>
                    <a:pt x="57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6" name="Google Shape;1356;p6"/>
            <p:cNvSpPr/>
            <p:nvPr/>
          </p:nvSpPr>
          <p:spPr>
            <a:xfrm flipH="1">
              <a:off x="1790400" y="3667325"/>
              <a:ext cx="14375" cy="31925"/>
            </a:xfrm>
            <a:custGeom>
              <a:avLst/>
              <a:gdLst/>
              <a:ahLst/>
              <a:cxnLst/>
              <a:rect l="l" t="t" r="r" b="b"/>
              <a:pathLst>
                <a:path w="575" h="1277" extrusionOk="0">
                  <a:moveTo>
                    <a:pt x="1" y="0"/>
                  </a:moveTo>
                  <a:lnTo>
                    <a:pt x="1" y="1277"/>
                  </a:lnTo>
                  <a:lnTo>
                    <a:pt x="575" y="1277"/>
                  </a:lnTo>
                  <a:lnTo>
                    <a:pt x="57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7" name="Google Shape;1357;p6"/>
            <p:cNvSpPr/>
            <p:nvPr/>
          </p:nvSpPr>
          <p:spPr>
            <a:xfrm flipH="1">
              <a:off x="1761675" y="3338600"/>
              <a:ext cx="8800" cy="28750"/>
            </a:xfrm>
            <a:custGeom>
              <a:avLst/>
              <a:gdLst/>
              <a:ahLst/>
              <a:cxnLst/>
              <a:rect l="l" t="t" r="r" b="b"/>
              <a:pathLst>
                <a:path w="352" h="1150" extrusionOk="0">
                  <a:moveTo>
                    <a:pt x="1" y="1"/>
                  </a:moveTo>
                  <a:lnTo>
                    <a:pt x="1" y="1150"/>
                  </a:lnTo>
                  <a:lnTo>
                    <a:pt x="352" y="1150"/>
                  </a:lnTo>
                  <a:lnTo>
                    <a:pt x="35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6"/>
            <p:cNvSpPr/>
            <p:nvPr/>
          </p:nvSpPr>
          <p:spPr>
            <a:xfrm flipH="1">
              <a:off x="1926025" y="3231700"/>
              <a:ext cx="17575" cy="23150"/>
            </a:xfrm>
            <a:custGeom>
              <a:avLst/>
              <a:gdLst/>
              <a:ahLst/>
              <a:cxnLst/>
              <a:rect l="l" t="t" r="r" b="b"/>
              <a:pathLst>
                <a:path w="703" h="926" extrusionOk="0">
                  <a:moveTo>
                    <a:pt x="0" y="0"/>
                  </a:moveTo>
                  <a:lnTo>
                    <a:pt x="0" y="926"/>
                  </a:lnTo>
                  <a:lnTo>
                    <a:pt x="703" y="926"/>
                  </a:lnTo>
                  <a:lnTo>
                    <a:pt x="703"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6"/>
            <p:cNvSpPr/>
            <p:nvPr/>
          </p:nvSpPr>
          <p:spPr>
            <a:xfrm flipH="1">
              <a:off x="1802350" y="2847925"/>
              <a:ext cx="14400" cy="20775"/>
            </a:xfrm>
            <a:custGeom>
              <a:avLst/>
              <a:gdLst/>
              <a:ahLst/>
              <a:cxnLst/>
              <a:rect l="l" t="t" r="r" b="b"/>
              <a:pathLst>
                <a:path w="576" h="831" extrusionOk="0">
                  <a:moveTo>
                    <a:pt x="1" y="0"/>
                  </a:moveTo>
                  <a:lnTo>
                    <a:pt x="1" y="830"/>
                  </a:lnTo>
                  <a:lnTo>
                    <a:pt x="575" y="830"/>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6"/>
            <p:cNvSpPr/>
            <p:nvPr/>
          </p:nvSpPr>
          <p:spPr>
            <a:xfrm flipH="1">
              <a:off x="1998625" y="2565475"/>
              <a:ext cx="16775" cy="19975"/>
            </a:xfrm>
            <a:custGeom>
              <a:avLst/>
              <a:gdLst/>
              <a:ahLst/>
              <a:cxnLst/>
              <a:rect l="l" t="t" r="r" b="b"/>
              <a:pathLst>
                <a:path w="671" h="799" extrusionOk="0">
                  <a:moveTo>
                    <a:pt x="0" y="1"/>
                  </a:moveTo>
                  <a:lnTo>
                    <a:pt x="0" y="798"/>
                  </a:lnTo>
                  <a:lnTo>
                    <a:pt x="670" y="798"/>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6"/>
            <p:cNvSpPr/>
            <p:nvPr/>
          </p:nvSpPr>
          <p:spPr>
            <a:xfrm flipH="1">
              <a:off x="1998625" y="2346075"/>
              <a:ext cx="14400" cy="23150"/>
            </a:xfrm>
            <a:custGeom>
              <a:avLst/>
              <a:gdLst/>
              <a:ahLst/>
              <a:cxnLst/>
              <a:rect l="l" t="t" r="r" b="b"/>
              <a:pathLst>
                <a:path w="576" h="926" extrusionOk="0">
                  <a:moveTo>
                    <a:pt x="1" y="0"/>
                  </a:moveTo>
                  <a:lnTo>
                    <a:pt x="1" y="926"/>
                  </a:lnTo>
                  <a:lnTo>
                    <a:pt x="575" y="926"/>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6"/>
            <p:cNvSpPr/>
            <p:nvPr/>
          </p:nvSpPr>
          <p:spPr>
            <a:xfrm flipH="1">
              <a:off x="1975500" y="2337300"/>
              <a:ext cx="11175" cy="28750"/>
            </a:xfrm>
            <a:custGeom>
              <a:avLst/>
              <a:gdLst/>
              <a:ahLst/>
              <a:cxnLst/>
              <a:rect l="l" t="t" r="r" b="b"/>
              <a:pathLst>
                <a:path w="447" h="1150" extrusionOk="0">
                  <a:moveTo>
                    <a:pt x="0" y="0"/>
                  </a:moveTo>
                  <a:lnTo>
                    <a:pt x="0" y="1149"/>
                  </a:lnTo>
                  <a:lnTo>
                    <a:pt x="447" y="1149"/>
                  </a:lnTo>
                  <a:lnTo>
                    <a:pt x="44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6"/>
            <p:cNvSpPr/>
            <p:nvPr/>
          </p:nvSpPr>
          <p:spPr>
            <a:xfrm flipH="1">
              <a:off x="1894900" y="2231175"/>
              <a:ext cx="14400" cy="19975"/>
            </a:xfrm>
            <a:custGeom>
              <a:avLst/>
              <a:gdLst/>
              <a:ahLst/>
              <a:cxnLst/>
              <a:rect l="l" t="t" r="r" b="b"/>
              <a:pathLst>
                <a:path w="576" h="799" extrusionOk="0">
                  <a:moveTo>
                    <a:pt x="1" y="0"/>
                  </a:moveTo>
                  <a:lnTo>
                    <a:pt x="1" y="798"/>
                  </a:lnTo>
                  <a:lnTo>
                    <a:pt x="575" y="798"/>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6"/>
            <p:cNvSpPr/>
            <p:nvPr/>
          </p:nvSpPr>
          <p:spPr>
            <a:xfrm flipH="1">
              <a:off x="1863000" y="2227975"/>
              <a:ext cx="16775" cy="26375"/>
            </a:xfrm>
            <a:custGeom>
              <a:avLst/>
              <a:gdLst/>
              <a:ahLst/>
              <a:cxnLst/>
              <a:rect l="l" t="t" r="r" b="b"/>
              <a:pathLst>
                <a:path w="671" h="1055" extrusionOk="0">
                  <a:moveTo>
                    <a:pt x="1" y="1"/>
                  </a:moveTo>
                  <a:lnTo>
                    <a:pt x="1" y="1054"/>
                  </a:lnTo>
                  <a:lnTo>
                    <a:pt x="671" y="1054"/>
                  </a:lnTo>
                  <a:lnTo>
                    <a:pt x="671"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6"/>
            <p:cNvSpPr/>
            <p:nvPr/>
          </p:nvSpPr>
          <p:spPr>
            <a:xfrm flipH="1">
              <a:off x="1811125" y="2285425"/>
              <a:ext cx="16775" cy="29550"/>
            </a:xfrm>
            <a:custGeom>
              <a:avLst/>
              <a:gdLst/>
              <a:ahLst/>
              <a:cxnLst/>
              <a:rect l="l" t="t" r="r" b="b"/>
              <a:pathLst>
                <a:path w="671" h="1182" extrusionOk="0">
                  <a:moveTo>
                    <a:pt x="0" y="1"/>
                  </a:moveTo>
                  <a:lnTo>
                    <a:pt x="0" y="1182"/>
                  </a:lnTo>
                  <a:lnTo>
                    <a:pt x="670" y="1182"/>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6"/>
            <p:cNvSpPr/>
            <p:nvPr/>
          </p:nvSpPr>
          <p:spPr>
            <a:xfrm flipH="1">
              <a:off x="1776025" y="2288625"/>
              <a:ext cx="17575" cy="23150"/>
            </a:xfrm>
            <a:custGeom>
              <a:avLst/>
              <a:gdLst/>
              <a:ahLst/>
              <a:cxnLst/>
              <a:rect l="l" t="t" r="r" b="b"/>
              <a:pathLst>
                <a:path w="703" h="926" extrusionOk="0">
                  <a:moveTo>
                    <a:pt x="0" y="0"/>
                  </a:moveTo>
                  <a:lnTo>
                    <a:pt x="0" y="926"/>
                  </a:lnTo>
                  <a:lnTo>
                    <a:pt x="702" y="926"/>
                  </a:lnTo>
                  <a:lnTo>
                    <a:pt x="70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6"/>
            <p:cNvSpPr/>
            <p:nvPr/>
          </p:nvSpPr>
          <p:spPr>
            <a:xfrm flipH="1">
              <a:off x="2005000" y="4555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8" name="Google Shape;1368;p6"/>
            <p:cNvSpPr/>
            <p:nvPr/>
          </p:nvSpPr>
          <p:spPr>
            <a:xfrm flipH="1">
              <a:off x="2005000" y="4599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69" name="Google Shape;1369;p6"/>
          <p:cNvGrpSpPr/>
          <p:nvPr/>
        </p:nvGrpSpPr>
        <p:grpSpPr>
          <a:xfrm flipH="1">
            <a:off x="565283" y="3783778"/>
            <a:ext cx="584003" cy="3070421"/>
            <a:chOff x="844925" y="2427450"/>
            <a:chExt cx="507475" cy="2668075"/>
          </a:xfrm>
        </p:grpSpPr>
        <p:sp>
          <p:nvSpPr>
            <p:cNvPr id="1370" name="Google Shape;1370;p6"/>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6"/>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2" name="Google Shape;1372;p6"/>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3" name="Google Shape;1373;p6"/>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6"/>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6"/>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6"/>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6"/>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6"/>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6"/>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6"/>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6"/>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6"/>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6"/>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4" name="Google Shape;1384;p6"/>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6"/>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86" name="Google Shape;1386;p6"/>
          <p:cNvGrpSpPr/>
          <p:nvPr/>
        </p:nvGrpSpPr>
        <p:grpSpPr>
          <a:xfrm>
            <a:off x="1273085" y="5538507"/>
            <a:ext cx="1408611" cy="1315691"/>
            <a:chOff x="10401889" y="8377919"/>
            <a:chExt cx="1056458" cy="986768"/>
          </a:xfrm>
        </p:grpSpPr>
        <p:sp>
          <p:nvSpPr>
            <p:cNvPr id="1387" name="Google Shape;1387;p6"/>
            <p:cNvSpPr/>
            <p:nvPr/>
          </p:nvSpPr>
          <p:spPr>
            <a:xfrm flipH="1">
              <a:off x="10556597" y="9152158"/>
              <a:ext cx="747708" cy="212529"/>
            </a:xfrm>
            <a:custGeom>
              <a:avLst/>
              <a:gdLst/>
              <a:ahLst/>
              <a:cxnLst/>
              <a:rect l="l" t="t" r="r" b="b"/>
              <a:pathLst>
                <a:path w="23561" h="6697" extrusionOk="0">
                  <a:moveTo>
                    <a:pt x="1" y="1"/>
                  </a:moveTo>
                  <a:lnTo>
                    <a:pt x="858" y="6696"/>
                  </a:lnTo>
                  <a:lnTo>
                    <a:pt x="22703" y="6696"/>
                  </a:lnTo>
                  <a:lnTo>
                    <a:pt x="23561"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6"/>
            <p:cNvSpPr/>
            <p:nvPr/>
          </p:nvSpPr>
          <p:spPr>
            <a:xfrm flipH="1">
              <a:off x="10563230" y="8944325"/>
              <a:ext cx="734443" cy="83050"/>
            </a:xfrm>
            <a:custGeom>
              <a:avLst/>
              <a:gdLst/>
              <a:ahLst/>
              <a:cxnLst/>
              <a:rect l="l" t="t" r="r" b="b"/>
              <a:pathLst>
                <a:path w="23143" h="2617" extrusionOk="0">
                  <a:moveTo>
                    <a:pt x="2742" y="1"/>
                  </a:moveTo>
                  <a:cubicBezTo>
                    <a:pt x="2574" y="1298"/>
                    <a:pt x="1" y="2616"/>
                    <a:pt x="1" y="2616"/>
                  </a:cubicBezTo>
                  <a:lnTo>
                    <a:pt x="23142" y="2616"/>
                  </a:lnTo>
                  <a:cubicBezTo>
                    <a:pt x="23142" y="2616"/>
                    <a:pt x="20569" y="1298"/>
                    <a:pt x="2040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6"/>
            <p:cNvSpPr/>
            <p:nvPr/>
          </p:nvSpPr>
          <p:spPr>
            <a:xfrm flipH="1">
              <a:off x="10401889" y="9014714"/>
              <a:ext cx="1056458" cy="142807"/>
            </a:xfrm>
            <a:custGeom>
              <a:avLst/>
              <a:gdLst/>
              <a:ahLst/>
              <a:cxnLst/>
              <a:rect l="l" t="t" r="r" b="b"/>
              <a:pathLst>
                <a:path w="33290" h="4500" extrusionOk="0">
                  <a:moveTo>
                    <a:pt x="0" y="1"/>
                  </a:moveTo>
                  <a:lnTo>
                    <a:pt x="4813" y="4499"/>
                  </a:lnTo>
                  <a:lnTo>
                    <a:pt x="28456" y="4499"/>
                  </a:lnTo>
                  <a:lnTo>
                    <a:pt x="33290"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6"/>
            <p:cNvSpPr/>
            <p:nvPr/>
          </p:nvSpPr>
          <p:spPr>
            <a:xfrm flipH="1">
              <a:off x="10647550" y="8784984"/>
              <a:ext cx="565772" cy="63756"/>
            </a:xfrm>
            <a:custGeom>
              <a:avLst/>
              <a:gdLst/>
              <a:ahLst/>
              <a:cxnLst/>
              <a:rect l="l" t="t" r="r" b="b"/>
              <a:pathLst>
                <a:path w="17828" h="2009" extrusionOk="0">
                  <a:moveTo>
                    <a:pt x="2323" y="0"/>
                  </a:moveTo>
                  <a:cubicBezTo>
                    <a:pt x="2197" y="1004"/>
                    <a:pt x="0" y="2009"/>
                    <a:pt x="0" y="2009"/>
                  </a:cubicBezTo>
                  <a:lnTo>
                    <a:pt x="17827" y="2009"/>
                  </a:lnTo>
                  <a:cubicBezTo>
                    <a:pt x="17827" y="2009"/>
                    <a:pt x="15630" y="1004"/>
                    <a:pt x="1550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6"/>
            <p:cNvSpPr/>
            <p:nvPr/>
          </p:nvSpPr>
          <p:spPr>
            <a:xfrm flipH="1">
              <a:off x="10523402" y="8838743"/>
              <a:ext cx="814098" cy="110279"/>
            </a:xfrm>
            <a:custGeom>
              <a:avLst/>
              <a:gdLst/>
              <a:ahLst/>
              <a:cxnLst/>
              <a:rect l="l" t="t" r="r" b="b"/>
              <a:pathLst>
                <a:path w="25653" h="3475" extrusionOk="0">
                  <a:moveTo>
                    <a:pt x="0" y="1"/>
                  </a:moveTo>
                  <a:lnTo>
                    <a:pt x="3704" y="3474"/>
                  </a:lnTo>
                  <a:lnTo>
                    <a:pt x="21949" y="3474"/>
                  </a:lnTo>
                  <a:lnTo>
                    <a:pt x="2565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6"/>
            <p:cNvSpPr/>
            <p:nvPr/>
          </p:nvSpPr>
          <p:spPr>
            <a:xfrm flipH="1">
              <a:off x="10698040" y="8654172"/>
              <a:ext cx="464823" cy="52490"/>
            </a:xfrm>
            <a:custGeom>
              <a:avLst/>
              <a:gdLst/>
              <a:ahLst/>
              <a:cxnLst/>
              <a:rect l="l" t="t" r="r" b="b"/>
              <a:pathLst>
                <a:path w="14647" h="1654" extrusionOk="0">
                  <a:moveTo>
                    <a:pt x="1904" y="0"/>
                  </a:moveTo>
                  <a:cubicBezTo>
                    <a:pt x="1800" y="816"/>
                    <a:pt x="0" y="1653"/>
                    <a:pt x="0" y="1653"/>
                  </a:cubicBezTo>
                  <a:lnTo>
                    <a:pt x="14647" y="1653"/>
                  </a:lnTo>
                  <a:cubicBezTo>
                    <a:pt x="14647" y="1653"/>
                    <a:pt x="12847" y="816"/>
                    <a:pt x="1274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6"/>
            <p:cNvSpPr/>
            <p:nvPr/>
          </p:nvSpPr>
          <p:spPr>
            <a:xfrm flipH="1">
              <a:off x="10595758" y="8698665"/>
              <a:ext cx="668688" cy="90318"/>
            </a:xfrm>
            <a:custGeom>
              <a:avLst/>
              <a:gdLst/>
              <a:ahLst/>
              <a:cxnLst/>
              <a:rect l="l" t="t" r="r" b="b"/>
              <a:pathLst>
                <a:path w="21071" h="2846" extrusionOk="0">
                  <a:moveTo>
                    <a:pt x="0" y="0"/>
                  </a:moveTo>
                  <a:lnTo>
                    <a:pt x="3034" y="2846"/>
                  </a:lnTo>
                  <a:lnTo>
                    <a:pt x="18015" y="2846"/>
                  </a:lnTo>
                  <a:lnTo>
                    <a:pt x="21070"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6"/>
            <p:cNvSpPr/>
            <p:nvPr/>
          </p:nvSpPr>
          <p:spPr>
            <a:xfrm flipH="1">
              <a:off x="10758463" y="8549256"/>
              <a:ext cx="343976" cy="107582"/>
            </a:xfrm>
            <a:custGeom>
              <a:avLst/>
              <a:gdLst/>
              <a:ahLst/>
              <a:cxnLst/>
              <a:rect l="l" t="t" r="r" b="b"/>
              <a:pathLst>
                <a:path w="10839" h="3390" extrusionOk="0">
                  <a:moveTo>
                    <a:pt x="0" y="0"/>
                  </a:moveTo>
                  <a:lnTo>
                    <a:pt x="0" y="3390"/>
                  </a:lnTo>
                  <a:lnTo>
                    <a:pt x="10839" y="3390"/>
                  </a:lnTo>
                  <a:lnTo>
                    <a:pt x="1083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6"/>
            <p:cNvSpPr/>
            <p:nvPr/>
          </p:nvSpPr>
          <p:spPr>
            <a:xfrm flipH="1">
              <a:off x="10671478" y="8377919"/>
              <a:ext cx="517280" cy="192600"/>
            </a:xfrm>
            <a:custGeom>
              <a:avLst/>
              <a:gdLst/>
              <a:ahLst/>
              <a:cxnLst/>
              <a:rect l="l" t="t" r="r" b="b"/>
              <a:pathLst>
                <a:path w="16300" h="6069" extrusionOk="0">
                  <a:moveTo>
                    <a:pt x="8181" y="1"/>
                  </a:moveTo>
                  <a:cubicBezTo>
                    <a:pt x="8181" y="3495"/>
                    <a:pt x="0" y="6069"/>
                    <a:pt x="0" y="6069"/>
                  </a:cubicBezTo>
                  <a:lnTo>
                    <a:pt x="16300" y="6069"/>
                  </a:lnTo>
                  <a:cubicBezTo>
                    <a:pt x="16300" y="6069"/>
                    <a:pt x="8181" y="3537"/>
                    <a:pt x="8181" y="1"/>
                  </a:cubicBez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6"/>
            <p:cNvSpPr/>
            <p:nvPr/>
          </p:nvSpPr>
          <p:spPr>
            <a:xfrm flipH="1">
              <a:off x="11160832"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6"/>
            <p:cNvSpPr/>
            <p:nvPr/>
          </p:nvSpPr>
          <p:spPr>
            <a:xfrm flipH="1">
              <a:off x="11058581"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6"/>
            <p:cNvSpPr/>
            <p:nvPr/>
          </p:nvSpPr>
          <p:spPr>
            <a:xfrm flipH="1">
              <a:off x="10956331" y="9186686"/>
              <a:ext cx="52490" cy="80385"/>
            </a:xfrm>
            <a:custGeom>
              <a:avLst/>
              <a:gdLst/>
              <a:ahLst/>
              <a:cxnLst/>
              <a:rect l="l" t="t" r="r" b="b"/>
              <a:pathLst>
                <a:path w="1654" h="2533" extrusionOk="0">
                  <a:moveTo>
                    <a:pt x="1" y="1"/>
                  </a:moveTo>
                  <a:lnTo>
                    <a:pt x="1" y="2533"/>
                  </a:lnTo>
                  <a:lnTo>
                    <a:pt x="1654" y="2533"/>
                  </a:lnTo>
                  <a:lnTo>
                    <a:pt x="165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6"/>
            <p:cNvSpPr/>
            <p:nvPr/>
          </p:nvSpPr>
          <p:spPr>
            <a:xfrm flipH="1">
              <a:off x="10854081" y="9186686"/>
              <a:ext cx="53156" cy="80385"/>
            </a:xfrm>
            <a:custGeom>
              <a:avLst/>
              <a:gdLst/>
              <a:ahLst/>
              <a:cxnLst/>
              <a:rect l="l" t="t" r="r" b="b"/>
              <a:pathLst>
                <a:path w="1675" h="2533" extrusionOk="0">
                  <a:moveTo>
                    <a:pt x="1" y="1"/>
                  </a:moveTo>
                  <a:lnTo>
                    <a:pt x="1" y="2533"/>
                  </a:lnTo>
                  <a:lnTo>
                    <a:pt x="1675" y="2533"/>
                  </a:lnTo>
                  <a:lnTo>
                    <a:pt x="16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6"/>
            <p:cNvSpPr/>
            <p:nvPr/>
          </p:nvSpPr>
          <p:spPr>
            <a:xfrm flipH="1">
              <a:off x="10751799" y="9186686"/>
              <a:ext cx="53156" cy="80385"/>
            </a:xfrm>
            <a:custGeom>
              <a:avLst/>
              <a:gdLst/>
              <a:ahLst/>
              <a:cxnLst/>
              <a:rect l="l" t="t" r="r" b="b"/>
              <a:pathLst>
                <a:path w="1675" h="2533" extrusionOk="0">
                  <a:moveTo>
                    <a:pt x="0" y="1"/>
                  </a:moveTo>
                  <a:lnTo>
                    <a:pt x="0" y="2533"/>
                  </a:lnTo>
                  <a:lnTo>
                    <a:pt x="1674" y="2533"/>
                  </a:lnTo>
                  <a:lnTo>
                    <a:pt x="167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6"/>
            <p:cNvSpPr/>
            <p:nvPr/>
          </p:nvSpPr>
          <p:spPr>
            <a:xfrm flipH="1">
              <a:off x="10650215"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02" name="Google Shape;1402;p6"/>
          <p:cNvSpPr txBox="1">
            <a:spLocks noGrp="1"/>
          </p:cNvSpPr>
          <p:nvPr>
            <p:ph type="title"/>
          </p:nvPr>
        </p:nvSpPr>
        <p:spPr>
          <a:xfrm>
            <a:off x="2809200" y="597408"/>
            <a:ext cx="843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1403" name="Google Shape;1403;p6"/>
          <p:cNvGrpSpPr/>
          <p:nvPr/>
        </p:nvGrpSpPr>
        <p:grpSpPr>
          <a:xfrm>
            <a:off x="10240465" y="1787911"/>
            <a:ext cx="1399689" cy="600596"/>
            <a:chOff x="717275" y="488800"/>
            <a:chExt cx="415700" cy="180975"/>
          </a:xfrm>
        </p:grpSpPr>
        <p:sp>
          <p:nvSpPr>
            <p:cNvPr id="1404" name="Google Shape;1404;p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35617880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409"/>
        <p:cNvGrpSpPr/>
        <p:nvPr/>
      </p:nvGrpSpPr>
      <p:grpSpPr>
        <a:xfrm>
          <a:off x="0" y="0"/>
          <a:ext cx="0" cy="0"/>
          <a:chOff x="0" y="0"/>
          <a:chExt cx="0" cy="0"/>
        </a:xfrm>
      </p:grpSpPr>
      <p:grpSp>
        <p:nvGrpSpPr>
          <p:cNvPr id="1410" name="Google Shape;1410;p7"/>
          <p:cNvGrpSpPr/>
          <p:nvPr/>
        </p:nvGrpSpPr>
        <p:grpSpPr>
          <a:xfrm>
            <a:off x="-306566" y="-132833"/>
            <a:ext cx="13007580" cy="6990833"/>
            <a:chOff x="-229925" y="-28000"/>
            <a:chExt cx="9755685" cy="5243125"/>
          </a:xfrm>
        </p:grpSpPr>
        <p:sp>
          <p:nvSpPr>
            <p:cNvPr id="1411" name="Google Shape;1411;p7"/>
            <p:cNvSpPr/>
            <p:nvPr/>
          </p:nvSpPr>
          <p:spPr>
            <a:xfrm>
              <a:off x="-76200"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7"/>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3" name="Google Shape;1413;p7"/>
            <p:cNvSpPr/>
            <p:nvPr/>
          </p:nvSpPr>
          <p:spPr>
            <a:xfrm>
              <a:off x="1069625" y="-28000"/>
              <a:ext cx="70044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14" name="Google Shape;1414;p7"/>
            <p:cNvGrpSpPr/>
            <p:nvPr/>
          </p:nvGrpSpPr>
          <p:grpSpPr>
            <a:xfrm flipH="1">
              <a:off x="-229925" y="1313360"/>
              <a:ext cx="981260" cy="427191"/>
              <a:chOff x="717275" y="488800"/>
              <a:chExt cx="415700" cy="180975"/>
            </a:xfrm>
          </p:grpSpPr>
          <p:sp>
            <p:nvSpPr>
              <p:cNvPr id="1415" name="Google Shape;1415;p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6" name="Google Shape;1416;p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7" name="Google Shape;1417;p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8" name="Google Shape;1418;p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9" name="Google Shape;1419;p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20" name="Google Shape;1420;p7"/>
            <p:cNvGrpSpPr/>
            <p:nvPr/>
          </p:nvGrpSpPr>
          <p:grpSpPr>
            <a:xfrm flipH="1">
              <a:off x="8544500" y="517785"/>
              <a:ext cx="981260" cy="427191"/>
              <a:chOff x="717275" y="488800"/>
              <a:chExt cx="415700" cy="180975"/>
            </a:xfrm>
          </p:grpSpPr>
          <p:sp>
            <p:nvSpPr>
              <p:cNvPr id="1421" name="Google Shape;1421;p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2" name="Google Shape;1422;p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426" name="Google Shape;1426;p7"/>
          <p:cNvSpPr txBox="1">
            <a:spLocks noGrp="1"/>
          </p:cNvSpPr>
          <p:nvPr>
            <p:ph type="title"/>
          </p:nvPr>
        </p:nvSpPr>
        <p:spPr>
          <a:xfrm>
            <a:off x="1426467" y="597408"/>
            <a:ext cx="9339200" cy="1007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427" name="Google Shape;1427;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
        <p:nvSpPr>
          <p:cNvPr id="1428" name="Google Shape;1428;p7"/>
          <p:cNvSpPr txBox="1">
            <a:spLocks noGrp="1"/>
          </p:cNvSpPr>
          <p:nvPr>
            <p:ph type="subTitle" idx="1"/>
          </p:nvPr>
        </p:nvSpPr>
        <p:spPr>
          <a:xfrm>
            <a:off x="4165980" y="2279947"/>
            <a:ext cx="5974000" cy="35112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8976162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2"/>
        </a:solidFill>
        <a:effectLst/>
      </p:bgPr>
    </p:bg>
    <p:spTree>
      <p:nvGrpSpPr>
        <p:cNvPr id="1" name="Shape 1429"/>
        <p:cNvGrpSpPr/>
        <p:nvPr/>
      </p:nvGrpSpPr>
      <p:grpSpPr>
        <a:xfrm>
          <a:off x="0" y="0"/>
          <a:ext cx="0" cy="0"/>
          <a:chOff x="0" y="0"/>
          <a:chExt cx="0" cy="0"/>
        </a:xfrm>
      </p:grpSpPr>
      <p:sp>
        <p:nvSpPr>
          <p:cNvPr id="1430" name="Google Shape;1430;p8"/>
          <p:cNvSpPr/>
          <p:nvPr/>
        </p:nvSpPr>
        <p:spPr>
          <a:xfrm>
            <a:off x="995367" y="584867"/>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1" name="Google Shape;1431;p8"/>
          <p:cNvSpPr/>
          <p:nvPr/>
        </p:nvSpPr>
        <p:spPr>
          <a:xfrm>
            <a:off x="-101600" y="4269033"/>
            <a:ext cx="12471200" cy="2725600"/>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32" name="Google Shape;1432;p8"/>
          <p:cNvGrpSpPr/>
          <p:nvPr/>
        </p:nvGrpSpPr>
        <p:grpSpPr>
          <a:xfrm flipH="1">
            <a:off x="823867" y="734181"/>
            <a:ext cx="1308347" cy="569588"/>
            <a:chOff x="717275" y="488800"/>
            <a:chExt cx="415700" cy="180975"/>
          </a:xfrm>
        </p:grpSpPr>
        <p:sp>
          <p:nvSpPr>
            <p:cNvPr id="1433" name="Google Shape;1433;p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38" name="Google Shape;1438;p8"/>
          <p:cNvSpPr txBox="1">
            <a:spLocks noGrp="1"/>
          </p:cNvSpPr>
          <p:nvPr>
            <p:ph type="subTitle" idx="1"/>
          </p:nvPr>
        </p:nvSpPr>
        <p:spPr>
          <a:xfrm>
            <a:off x="3276600" y="5003800"/>
            <a:ext cx="5638800" cy="1145200"/>
          </a:xfrm>
          <a:prstGeom prst="rect">
            <a:avLst/>
          </a:prstGeom>
        </p:spPr>
        <p:txBody>
          <a:bodyPr spcFirstLastPara="1" wrap="square" lIns="91425" tIns="91425" rIns="91425" bIns="91425" anchor="b" anchorCtr="0">
            <a:noAutofit/>
          </a:bodyPr>
          <a:lstStyle>
            <a:lvl1pPr lvl="0" algn="ctr">
              <a:spcBef>
                <a:spcPts val="0"/>
              </a:spcBef>
              <a:spcAft>
                <a:spcPts val="0"/>
              </a:spcAft>
              <a:buSzPts val="1400"/>
              <a:buNone/>
              <a:defRPr/>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grpSp>
        <p:nvGrpSpPr>
          <p:cNvPr id="1439" name="Google Shape;1439;p8"/>
          <p:cNvGrpSpPr/>
          <p:nvPr/>
        </p:nvGrpSpPr>
        <p:grpSpPr>
          <a:xfrm>
            <a:off x="-195760" y="554259"/>
            <a:ext cx="15153963" cy="4198083"/>
            <a:chOff x="-223998" y="1146900"/>
            <a:chExt cx="9843645" cy="2295874"/>
          </a:xfrm>
        </p:grpSpPr>
        <p:sp>
          <p:nvSpPr>
            <p:cNvPr id="1440" name="Google Shape;1440;p8"/>
            <p:cNvSpPr/>
            <p:nvPr/>
          </p:nvSpPr>
          <p:spPr>
            <a:xfrm flipH="1">
              <a:off x="-223998" y="1146900"/>
              <a:ext cx="4950721"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8"/>
            <p:cNvSpPr/>
            <p:nvPr/>
          </p:nvSpPr>
          <p:spPr>
            <a:xfrm>
              <a:off x="4549246" y="1146900"/>
              <a:ext cx="5070400"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42" name="Google Shape;1442;p8"/>
          <p:cNvSpPr txBox="1">
            <a:spLocks noGrp="1"/>
          </p:cNvSpPr>
          <p:nvPr>
            <p:ph type="title"/>
          </p:nvPr>
        </p:nvSpPr>
        <p:spPr>
          <a:xfrm>
            <a:off x="1426467" y="2743200"/>
            <a:ext cx="9339200" cy="2590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8500"/>
              <a:buNone/>
              <a:defRPr sz="11333"/>
            </a:lvl1pPr>
            <a:lvl2pPr lvl="1" algn="ctr">
              <a:spcBef>
                <a:spcPts val="0"/>
              </a:spcBef>
              <a:spcAft>
                <a:spcPts val="0"/>
              </a:spcAft>
              <a:buSzPts val="5400"/>
              <a:buNone/>
              <a:defRPr sz="7200"/>
            </a:lvl2pPr>
            <a:lvl3pPr lvl="2" algn="ctr">
              <a:spcBef>
                <a:spcPts val="0"/>
              </a:spcBef>
              <a:spcAft>
                <a:spcPts val="0"/>
              </a:spcAft>
              <a:buSzPts val="5400"/>
              <a:buNone/>
              <a:defRPr sz="7200"/>
            </a:lvl3pPr>
            <a:lvl4pPr lvl="3" algn="ctr">
              <a:spcBef>
                <a:spcPts val="0"/>
              </a:spcBef>
              <a:spcAft>
                <a:spcPts val="0"/>
              </a:spcAft>
              <a:buSzPts val="5400"/>
              <a:buNone/>
              <a:defRPr sz="7200"/>
            </a:lvl4pPr>
            <a:lvl5pPr lvl="4" algn="ctr">
              <a:spcBef>
                <a:spcPts val="0"/>
              </a:spcBef>
              <a:spcAft>
                <a:spcPts val="0"/>
              </a:spcAft>
              <a:buSzPts val="5400"/>
              <a:buNone/>
              <a:defRPr sz="7200"/>
            </a:lvl5pPr>
            <a:lvl6pPr lvl="5" algn="ctr">
              <a:spcBef>
                <a:spcPts val="0"/>
              </a:spcBef>
              <a:spcAft>
                <a:spcPts val="0"/>
              </a:spcAft>
              <a:buSzPts val="5400"/>
              <a:buNone/>
              <a:defRPr sz="7200"/>
            </a:lvl6pPr>
            <a:lvl7pPr lvl="6" algn="ctr">
              <a:spcBef>
                <a:spcPts val="0"/>
              </a:spcBef>
              <a:spcAft>
                <a:spcPts val="0"/>
              </a:spcAft>
              <a:buSzPts val="5400"/>
              <a:buNone/>
              <a:defRPr sz="7200"/>
            </a:lvl7pPr>
            <a:lvl8pPr lvl="7" algn="ctr">
              <a:spcBef>
                <a:spcPts val="0"/>
              </a:spcBef>
              <a:spcAft>
                <a:spcPts val="0"/>
              </a:spcAft>
              <a:buSzPts val="5400"/>
              <a:buNone/>
              <a:defRPr sz="7200"/>
            </a:lvl8pPr>
            <a:lvl9pPr lvl="8" algn="ctr">
              <a:spcBef>
                <a:spcPts val="0"/>
              </a:spcBef>
              <a:spcAft>
                <a:spcPts val="0"/>
              </a:spcAft>
              <a:buSzPts val="5400"/>
              <a:buNone/>
              <a:defRPr sz="7200"/>
            </a:lvl9pPr>
          </a:lstStyle>
          <a:p>
            <a:endParaRPr/>
          </a:p>
        </p:txBody>
      </p:sp>
      <p:grpSp>
        <p:nvGrpSpPr>
          <p:cNvPr id="1443" name="Google Shape;1443;p8"/>
          <p:cNvGrpSpPr/>
          <p:nvPr/>
        </p:nvGrpSpPr>
        <p:grpSpPr>
          <a:xfrm flipH="1">
            <a:off x="4787667" y="317181"/>
            <a:ext cx="1308347" cy="569588"/>
            <a:chOff x="717275" y="488800"/>
            <a:chExt cx="415700" cy="180975"/>
          </a:xfrm>
        </p:grpSpPr>
        <p:sp>
          <p:nvSpPr>
            <p:cNvPr id="1444" name="Google Shape;1444;p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49" name="Google Shape;1449;p8"/>
          <p:cNvGrpSpPr/>
          <p:nvPr/>
        </p:nvGrpSpPr>
        <p:grpSpPr>
          <a:xfrm flipH="1">
            <a:off x="9806567" y="527681"/>
            <a:ext cx="1308347" cy="569588"/>
            <a:chOff x="717275" y="488800"/>
            <a:chExt cx="415700" cy="180975"/>
          </a:xfrm>
        </p:grpSpPr>
        <p:sp>
          <p:nvSpPr>
            <p:cNvPr id="1450" name="Google Shape;1450;p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2" name="Google Shape;1452;p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3" name="Google Shape;1453;p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4" name="Google Shape;1454;p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40153726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3"/>
        </a:solidFill>
        <a:effectLst/>
      </p:bgPr>
    </p:bg>
    <p:spTree>
      <p:nvGrpSpPr>
        <p:cNvPr id="1" name="Shape 1480"/>
        <p:cNvGrpSpPr/>
        <p:nvPr/>
      </p:nvGrpSpPr>
      <p:grpSpPr>
        <a:xfrm>
          <a:off x="0" y="0"/>
          <a:ext cx="0" cy="0"/>
          <a:chOff x="0" y="0"/>
          <a:chExt cx="0" cy="0"/>
        </a:xfrm>
      </p:grpSpPr>
      <p:sp>
        <p:nvSpPr>
          <p:cNvPr id="1481" name="Google Shape;1481;p10"/>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
        <p:nvSpPr>
          <p:cNvPr id="1482" name="Google Shape;1482;p10"/>
          <p:cNvSpPr txBox="1">
            <a:spLocks noGrp="1"/>
          </p:cNvSpPr>
          <p:nvPr>
            <p:ph type="title"/>
          </p:nvPr>
        </p:nvSpPr>
        <p:spPr>
          <a:xfrm>
            <a:off x="950976" y="2694432"/>
            <a:ext cx="4986400" cy="14752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lt1"/>
              </a:buClr>
              <a:buSzPts val="2500"/>
              <a:buNone/>
              <a:defRPr b="1">
                <a:solidFill>
                  <a:schemeClr val="lt1"/>
                </a:solidFill>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195528070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2"/>
        </a:solidFill>
        <a:effectLst/>
      </p:bgPr>
    </p:bg>
    <p:spTree>
      <p:nvGrpSpPr>
        <p:cNvPr id="1" name="Shape 1483"/>
        <p:cNvGrpSpPr/>
        <p:nvPr/>
      </p:nvGrpSpPr>
      <p:grpSpPr>
        <a:xfrm>
          <a:off x="0" y="0"/>
          <a:ext cx="0" cy="0"/>
          <a:chOff x="0" y="0"/>
          <a:chExt cx="0" cy="0"/>
        </a:xfrm>
      </p:grpSpPr>
      <p:sp>
        <p:nvSpPr>
          <p:cNvPr id="1484" name="Google Shape;1484;p11"/>
          <p:cNvSpPr/>
          <p:nvPr/>
        </p:nvSpPr>
        <p:spPr>
          <a:xfrm flipH="1">
            <a:off x="9202178" y="991267"/>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85" name="Google Shape;1485;p11"/>
          <p:cNvGrpSpPr/>
          <p:nvPr/>
        </p:nvGrpSpPr>
        <p:grpSpPr>
          <a:xfrm>
            <a:off x="11411031" y="1140581"/>
            <a:ext cx="1308347" cy="569588"/>
            <a:chOff x="717275" y="488800"/>
            <a:chExt cx="415700" cy="180975"/>
          </a:xfrm>
        </p:grpSpPr>
        <p:sp>
          <p:nvSpPr>
            <p:cNvPr id="1486" name="Google Shape;1486;p1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7" name="Google Shape;1487;p1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8" name="Google Shape;1488;p1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9" name="Google Shape;1489;p1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0" name="Google Shape;1490;p1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91" name="Google Shape;1491;p11"/>
          <p:cNvGrpSpPr/>
          <p:nvPr/>
        </p:nvGrpSpPr>
        <p:grpSpPr>
          <a:xfrm flipH="1">
            <a:off x="-1414960" y="960659"/>
            <a:ext cx="15153963" cy="4198083"/>
            <a:chOff x="-223998" y="1146900"/>
            <a:chExt cx="9843645" cy="2295874"/>
          </a:xfrm>
        </p:grpSpPr>
        <p:sp>
          <p:nvSpPr>
            <p:cNvPr id="1492" name="Google Shape;1492;p11"/>
            <p:cNvSpPr/>
            <p:nvPr/>
          </p:nvSpPr>
          <p:spPr>
            <a:xfrm flipH="1">
              <a:off x="-223998" y="1146900"/>
              <a:ext cx="4950721"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3" name="Google Shape;1493;p11"/>
            <p:cNvSpPr/>
            <p:nvPr/>
          </p:nvSpPr>
          <p:spPr>
            <a:xfrm>
              <a:off x="4549246" y="1146900"/>
              <a:ext cx="5070400"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94" name="Google Shape;1494;p11"/>
          <p:cNvGrpSpPr/>
          <p:nvPr/>
        </p:nvGrpSpPr>
        <p:grpSpPr>
          <a:xfrm>
            <a:off x="7447230" y="723581"/>
            <a:ext cx="1308347" cy="569588"/>
            <a:chOff x="717275" y="488800"/>
            <a:chExt cx="415700" cy="180975"/>
          </a:xfrm>
        </p:grpSpPr>
        <p:sp>
          <p:nvSpPr>
            <p:cNvPr id="1495" name="Google Shape;1495;p1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6" name="Google Shape;1496;p1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7" name="Google Shape;1497;p1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8" name="Google Shape;1498;p1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9" name="Google Shape;1499;p1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500" name="Google Shape;1500;p11"/>
          <p:cNvGrpSpPr/>
          <p:nvPr/>
        </p:nvGrpSpPr>
        <p:grpSpPr>
          <a:xfrm>
            <a:off x="2428331" y="934081"/>
            <a:ext cx="1308347" cy="569588"/>
            <a:chOff x="717275" y="488800"/>
            <a:chExt cx="415700" cy="180975"/>
          </a:xfrm>
        </p:grpSpPr>
        <p:sp>
          <p:nvSpPr>
            <p:cNvPr id="1501" name="Google Shape;1501;p1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2" name="Google Shape;1502;p1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3" name="Google Shape;1503;p1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4" name="Google Shape;1504;p1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5" name="Google Shape;1505;p1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06" name="Google Shape;1506;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
        <p:nvSpPr>
          <p:cNvPr id="1507" name="Google Shape;1507;p11"/>
          <p:cNvSpPr/>
          <p:nvPr/>
        </p:nvSpPr>
        <p:spPr>
          <a:xfrm flipH="1">
            <a:off x="-248756" y="4675433"/>
            <a:ext cx="12471200" cy="2208000"/>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8" name="Google Shape;1508;p11"/>
          <p:cNvSpPr txBox="1">
            <a:spLocks noGrp="1"/>
          </p:cNvSpPr>
          <p:nvPr>
            <p:ph type="title" hasCustomPrompt="1"/>
          </p:nvPr>
        </p:nvSpPr>
        <p:spPr>
          <a:xfrm>
            <a:off x="1426467" y="3327400"/>
            <a:ext cx="9339200" cy="1578400"/>
          </a:xfrm>
          <a:prstGeom prst="rect">
            <a:avLst/>
          </a:prstGeom>
        </p:spPr>
        <p:txBody>
          <a:bodyPr spcFirstLastPara="1" wrap="square" lIns="91425" tIns="91425" rIns="91425" bIns="91425" anchor="b" anchorCtr="0">
            <a:noAutofit/>
          </a:bodyPr>
          <a:lstStyle>
            <a:lvl1pPr lvl="0" algn="ctr">
              <a:spcBef>
                <a:spcPts val="0"/>
              </a:spcBef>
              <a:spcAft>
                <a:spcPts val="0"/>
              </a:spcAft>
              <a:buSzPts val="7000"/>
              <a:buNone/>
              <a:defRPr sz="9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09" name="Google Shape;1509;p11"/>
          <p:cNvSpPr txBox="1">
            <a:spLocks noGrp="1"/>
          </p:cNvSpPr>
          <p:nvPr>
            <p:ph type="subTitle" idx="1"/>
          </p:nvPr>
        </p:nvSpPr>
        <p:spPr>
          <a:xfrm>
            <a:off x="1426500" y="4847167"/>
            <a:ext cx="9339200" cy="8552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Tree>
    <p:extLst>
      <p:ext uri="{BB962C8B-B14F-4D97-AF65-F5344CB8AC3E}">
        <p14:creationId xmlns:p14="http://schemas.microsoft.com/office/powerpoint/2010/main" val="246803312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10"/>
        <p:cNvGrpSpPr/>
        <p:nvPr/>
      </p:nvGrpSpPr>
      <p:grpSpPr>
        <a:xfrm>
          <a:off x="0" y="0"/>
          <a:ext cx="0" cy="0"/>
          <a:chOff x="0" y="0"/>
          <a:chExt cx="0" cy="0"/>
        </a:xfrm>
      </p:grpSpPr>
      <p:sp>
        <p:nvSpPr>
          <p:cNvPr id="1511" name="Google Shape;1511;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Tree>
    <p:extLst>
      <p:ext uri="{BB962C8B-B14F-4D97-AF65-F5344CB8AC3E}">
        <p14:creationId xmlns:p14="http://schemas.microsoft.com/office/powerpoint/2010/main" val="11663064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2"/>
        </a:solidFill>
        <a:effectLst/>
      </p:bgPr>
    </p:bg>
    <p:spTree>
      <p:nvGrpSpPr>
        <p:cNvPr id="1" name="Shape 1429"/>
        <p:cNvGrpSpPr/>
        <p:nvPr/>
      </p:nvGrpSpPr>
      <p:grpSpPr>
        <a:xfrm>
          <a:off x="0" y="0"/>
          <a:ext cx="0" cy="0"/>
          <a:chOff x="0" y="0"/>
          <a:chExt cx="0" cy="0"/>
        </a:xfrm>
      </p:grpSpPr>
      <p:sp>
        <p:nvSpPr>
          <p:cNvPr id="1430" name="Google Shape;1430;p8"/>
          <p:cNvSpPr/>
          <p:nvPr/>
        </p:nvSpPr>
        <p:spPr>
          <a:xfrm>
            <a:off x="995367" y="584867"/>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1" name="Google Shape;1431;p8"/>
          <p:cNvSpPr/>
          <p:nvPr/>
        </p:nvSpPr>
        <p:spPr>
          <a:xfrm>
            <a:off x="-101600" y="4269033"/>
            <a:ext cx="12471200" cy="2725600"/>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32" name="Google Shape;1432;p8"/>
          <p:cNvGrpSpPr/>
          <p:nvPr/>
        </p:nvGrpSpPr>
        <p:grpSpPr>
          <a:xfrm flipH="1">
            <a:off x="823867" y="734181"/>
            <a:ext cx="1308347" cy="569588"/>
            <a:chOff x="717275" y="488800"/>
            <a:chExt cx="415700" cy="180975"/>
          </a:xfrm>
        </p:grpSpPr>
        <p:sp>
          <p:nvSpPr>
            <p:cNvPr id="1433" name="Google Shape;1433;p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38" name="Google Shape;1438;p8"/>
          <p:cNvSpPr txBox="1">
            <a:spLocks noGrp="1"/>
          </p:cNvSpPr>
          <p:nvPr>
            <p:ph type="subTitle" idx="1"/>
          </p:nvPr>
        </p:nvSpPr>
        <p:spPr>
          <a:xfrm>
            <a:off x="3276600" y="5003800"/>
            <a:ext cx="5638800" cy="1145200"/>
          </a:xfrm>
          <a:prstGeom prst="rect">
            <a:avLst/>
          </a:prstGeom>
        </p:spPr>
        <p:txBody>
          <a:bodyPr spcFirstLastPara="1" wrap="square" lIns="91425" tIns="91425" rIns="91425" bIns="91425" anchor="b" anchorCtr="0">
            <a:noAutofit/>
          </a:bodyPr>
          <a:lstStyle>
            <a:lvl1pPr lvl="0" algn="ctr">
              <a:spcBef>
                <a:spcPts val="0"/>
              </a:spcBef>
              <a:spcAft>
                <a:spcPts val="0"/>
              </a:spcAft>
              <a:buSzPts val="1400"/>
              <a:buNone/>
              <a:defRPr/>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grpSp>
        <p:nvGrpSpPr>
          <p:cNvPr id="1439" name="Google Shape;1439;p8"/>
          <p:cNvGrpSpPr/>
          <p:nvPr/>
        </p:nvGrpSpPr>
        <p:grpSpPr>
          <a:xfrm>
            <a:off x="-195760" y="554259"/>
            <a:ext cx="15153963" cy="4198083"/>
            <a:chOff x="-223998" y="1146900"/>
            <a:chExt cx="9843645" cy="2295874"/>
          </a:xfrm>
        </p:grpSpPr>
        <p:sp>
          <p:nvSpPr>
            <p:cNvPr id="1440" name="Google Shape;1440;p8"/>
            <p:cNvSpPr/>
            <p:nvPr/>
          </p:nvSpPr>
          <p:spPr>
            <a:xfrm flipH="1">
              <a:off x="-223998" y="1146900"/>
              <a:ext cx="4950721"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8"/>
            <p:cNvSpPr/>
            <p:nvPr/>
          </p:nvSpPr>
          <p:spPr>
            <a:xfrm>
              <a:off x="4549246" y="1146900"/>
              <a:ext cx="5070400"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42" name="Google Shape;1442;p8"/>
          <p:cNvSpPr txBox="1">
            <a:spLocks noGrp="1"/>
          </p:cNvSpPr>
          <p:nvPr>
            <p:ph type="title"/>
          </p:nvPr>
        </p:nvSpPr>
        <p:spPr>
          <a:xfrm>
            <a:off x="1426467" y="2743200"/>
            <a:ext cx="9339200" cy="2590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8500"/>
              <a:buNone/>
              <a:defRPr sz="11333"/>
            </a:lvl1pPr>
            <a:lvl2pPr lvl="1" algn="ctr">
              <a:spcBef>
                <a:spcPts val="0"/>
              </a:spcBef>
              <a:spcAft>
                <a:spcPts val="0"/>
              </a:spcAft>
              <a:buSzPts val="5400"/>
              <a:buNone/>
              <a:defRPr sz="7200"/>
            </a:lvl2pPr>
            <a:lvl3pPr lvl="2" algn="ctr">
              <a:spcBef>
                <a:spcPts val="0"/>
              </a:spcBef>
              <a:spcAft>
                <a:spcPts val="0"/>
              </a:spcAft>
              <a:buSzPts val="5400"/>
              <a:buNone/>
              <a:defRPr sz="7200"/>
            </a:lvl3pPr>
            <a:lvl4pPr lvl="3" algn="ctr">
              <a:spcBef>
                <a:spcPts val="0"/>
              </a:spcBef>
              <a:spcAft>
                <a:spcPts val="0"/>
              </a:spcAft>
              <a:buSzPts val="5400"/>
              <a:buNone/>
              <a:defRPr sz="7200"/>
            </a:lvl4pPr>
            <a:lvl5pPr lvl="4" algn="ctr">
              <a:spcBef>
                <a:spcPts val="0"/>
              </a:spcBef>
              <a:spcAft>
                <a:spcPts val="0"/>
              </a:spcAft>
              <a:buSzPts val="5400"/>
              <a:buNone/>
              <a:defRPr sz="7200"/>
            </a:lvl5pPr>
            <a:lvl6pPr lvl="5" algn="ctr">
              <a:spcBef>
                <a:spcPts val="0"/>
              </a:spcBef>
              <a:spcAft>
                <a:spcPts val="0"/>
              </a:spcAft>
              <a:buSzPts val="5400"/>
              <a:buNone/>
              <a:defRPr sz="7200"/>
            </a:lvl6pPr>
            <a:lvl7pPr lvl="6" algn="ctr">
              <a:spcBef>
                <a:spcPts val="0"/>
              </a:spcBef>
              <a:spcAft>
                <a:spcPts val="0"/>
              </a:spcAft>
              <a:buSzPts val="5400"/>
              <a:buNone/>
              <a:defRPr sz="7200"/>
            </a:lvl7pPr>
            <a:lvl8pPr lvl="7" algn="ctr">
              <a:spcBef>
                <a:spcPts val="0"/>
              </a:spcBef>
              <a:spcAft>
                <a:spcPts val="0"/>
              </a:spcAft>
              <a:buSzPts val="5400"/>
              <a:buNone/>
              <a:defRPr sz="7200"/>
            </a:lvl8pPr>
            <a:lvl9pPr lvl="8" algn="ctr">
              <a:spcBef>
                <a:spcPts val="0"/>
              </a:spcBef>
              <a:spcAft>
                <a:spcPts val="0"/>
              </a:spcAft>
              <a:buSzPts val="5400"/>
              <a:buNone/>
              <a:defRPr sz="7200"/>
            </a:lvl9pPr>
          </a:lstStyle>
          <a:p>
            <a:endParaRPr/>
          </a:p>
        </p:txBody>
      </p:sp>
      <p:grpSp>
        <p:nvGrpSpPr>
          <p:cNvPr id="1443" name="Google Shape;1443;p8"/>
          <p:cNvGrpSpPr/>
          <p:nvPr/>
        </p:nvGrpSpPr>
        <p:grpSpPr>
          <a:xfrm flipH="1">
            <a:off x="4787667" y="317181"/>
            <a:ext cx="1308347" cy="569588"/>
            <a:chOff x="717275" y="488800"/>
            <a:chExt cx="415700" cy="180975"/>
          </a:xfrm>
        </p:grpSpPr>
        <p:sp>
          <p:nvSpPr>
            <p:cNvPr id="1444" name="Google Shape;1444;p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49" name="Google Shape;1449;p8"/>
          <p:cNvGrpSpPr/>
          <p:nvPr/>
        </p:nvGrpSpPr>
        <p:grpSpPr>
          <a:xfrm flipH="1">
            <a:off x="9806567" y="527681"/>
            <a:ext cx="1308347" cy="569588"/>
            <a:chOff x="717275" y="488800"/>
            <a:chExt cx="415700" cy="180975"/>
          </a:xfrm>
        </p:grpSpPr>
        <p:sp>
          <p:nvSpPr>
            <p:cNvPr id="1450" name="Google Shape;1450;p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2" name="Google Shape;1452;p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3" name="Google Shape;1453;p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4" name="Google Shape;1454;p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8069493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512"/>
        <p:cNvGrpSpPr/>
        <p:nvPr/>
      </p:nvGrpSpPr>
      <p:grpSpPr>
        <a:xfrm>
          <a:off x="0" y="0"/>
          <a:ext cx="0" cy="0"/>
          <a:chOff x="0" y="0"/>
          <a:chExt cx="0" cy="0"/>
        </a:xfrm>
      </p:grpSpPr>
      <p:sp>
        <p:nvSpPr>
          <p:cNvPr id="1513" name="Google Shape;1513;p13"/>
          <p:cNvSpPr/>
          <p:nvPr/>
        </p:nvSpPr>
        <p:spPr>
          <a:xfrm>
            <a:off x="1426460" y="719334"/>
            <a:ext cx="2774357" cy="1733973"/>
          </a:xfrm>
          <a:prstGeom prst="rect">
            <a:avLst/>
          </a:prstGeom>
        </p:spPr>
        <p:txBody>
          <a:bodyPr>
            <a:prstTxWarp prst="textPlain">
              <a:avLst/>
            </a:prstTxWarp>
          </a:bodyPr>
          <a:lstStyle/>
          <a:p>
            <a:pPr algn="ctr">
              <a:buClr>
                <a:srgbClr val="000000"/>
              </a:buClr>
              <a:buFont typeface="Arial"/>
              <a:buNone/>
            </a:pPr>
            <a:r>
              <a:rPr sz="1867" kern="0">
                <a:solidFill>
                  <a:srgbClr val="E4F3F5"/>
                </a:solidFill>
                <a:latin typeface="Russo One"/>
                <a:cs typeface="Arial"/>
                <a:sym typeface="Arial"/>
              </a:rPr>
              <a:t>“</a:t>
            </a:r>
          </a:p>
        </p:txBody>
      </p:sp>
      <p:sp>
        <p:nvSpPr>
          <p:cNvPr id="1514" name="Google Shape;1514;p13"/>
          <p:cNvSpPr/>
          <p:nvPr/>
        </p:nvSpPr>
        <p:spPr>
          <a:xfrm>
            <a:off x="6096000" y="719333"/>
            <a:ext cx="6094800" cy="5413200"/>
          </a:xfrm>
          <a:prstGeom prst="rect">
            <a:avLst/>
          </a:pr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5" name="Google Shape;1515;p13"/>
          <p:cNvSpPr txBox="1">
            <a:spLocks noGrp="1"/>
          </p:cNvSpPr>
          <p:nvPr>
            <p:ph type="title"/>
          </p:nvPr>
        </p:nvSpPr>
        <p:spPr>
          <a:xfrm>
            <a:off x="1426467" y="4730496"/>
            <a:ext cx="3742800" cy="10120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sz="2400"/>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1516" name="Google Shape;1516;p13"/>
          <p:cNvSpPr txBox="1">
            <a:spLocks noGrp="1"/>
          </p:cNvSpPr>
          <p:nvPr>
            <p:ph type="subTitle" idx="1"/>
          </p:nvPr>
        </p:nvSpPr>
        <p:spPr>
          <a:xfrm>
            <a:off x="1426467" y="2084832"/>
            <a:ext cx="3742800" cy="20728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sz="2400"/>
            </a:lvl1pPr>
            <a:lvl2pPr lvl="1">
              <a:spcBef>
                <a:spcPts val="2133"/>
              </a:spcBef>
              <a:spcAft>
                <a:spcPts val="0"/>
              </a:spcAft>
              <a:buSzPts val="1800"/>
              <a:buNone/>
              <a:defRPr sz="2400"/>
            </a:lvl2pPr>
            <a:lvl3pPr lvl="2">
              <a:spcBef>
                <a:spcPts val="2133"/>
              </a:spcBef>
              <a:spcAft>
                <a:spcPts val="0"/>
              </a:spcAft>
              <a:buSzPts val="1800"/>
              <a:buNone/>
              <a:defRPr sz="2400"/>
            </a:lvl3pPr>
            <a:lvl4pPr lvl="3">
              <a:spcBef>
                <a:spcPts val="2133"/>
              </a:spcBef>
              <a:spcAft>
                <a:spcPts val="0"/>
              </a:spcAft>
              <a:buSzPts val="1800"/>
              <a:buNone/>
              <a:defRPr sz="2400"/>
            </a:lvl4pPr>
            <a:lvl5pPr lvl="4">
              <a:spcBef>
                <a:spcPts val="2133"/>
              </a:spcBef>
              <a:spcAft>
                <a:spcPts val="0"/>
              </a:spcAft>
              <a:buSzPts val="1800"/>
              <a:buNone/>
              <a:defRPr sz="2400"/>
            </a:lvl5pPr>
            <a:lvl6pPr lvl="5">
              <a:spcBef>
                <a:spcPts val="2133"/>
              </a:spcBef>
              <a:spcAft>
                <a:spcPts val="0"/>
              </a:spcAft>
              <a:buSzPts val="1800"/>
              <a:buNone/>
              <a:defRPr sz="2400"/>
            </a:lvl6pPr>
            <a:lvl7pPr lvl="6">
              <a:spcBef>
                <a:spcPts val="2133"/>
              </a:spcBef>
              <a:spcAft>
                <a:spcPts val="0"/>
              </a:spcAft>
              <a:buSzPts val="1800"/>
              <a:buNone/>
              <a:defRPr sz="2400"/>
            </a:lvl7pPr>
            <a:lvl8pPr lvl="7">
              <a:spcBef>
                <a:spcPts val="2133"/>
              </a:spcBef>
              <a:spcAft>
                <a:spcPts val="0"/>
              </a:spcAft>
              <a:buSzPts val="1800"/>
              <a:buNone/>
              <a:defRPr sz="2400"/>
            </a:lvl8pPr>
            <a:lvl9pPr lvl="8">
              <a:spcBef>
                <a:spcPts val="2133"/>
              </a:spcBef>
              <a:spcAft>
                <a:spcPts val="2133"/>
              </a:spcAft>
              <a:buSzPts val="1800"/>
              <a:buNone/>
              <a:defRPr sz="2400"/>
            </a:lvl9pPr>
          </a:lstStyle>
          <a:p>
            <a:endParaRPr/>
          </a:p>
        </p:txBody>
      </p:sp>
      <p:sp>
        <p:nvSpPr>
          <p:cNvPr id="1517" name="Google Shape;1517;p13"/>
          <p:cNvSpPr/>
          <p:nvPr/>
        </p:nvSpPr>
        <p:spPr>
          <a:xfrm flipH="1">
            <a:off x="11719657" y="2018306"/>
            <a:ext cx="668467" cy="403753"/>
          </a:xfrm>
          <a:custGeom>
            <a:avLst/>
            <a:gdLst/>
            <a:ahLst/>
            <a:cxnLst/>
            <a:rect l="l" t="t" r="r" b="b"/>
            <a:pathLst>
              <a:path w="15798" h="9542" extrusionOk="0">
                <a:moveTo>
                  <a:pt x="10755" y="1"/>
                </a:moveTo>
                <a:cubicBezTo>
                  <a:pt x="10065" y="1"/>
                  <a:pt x="9437" y="252"/>
                  <a:pt x="8977" y="691"/>
                </a:cubicBezTo>
                <a:cubicBezTo>
                  <a:pt x="8684" y="482"/>
                  <a:pt x="8307" y="356"/>
                  <a:pt x="7910" y="356"/>
                </a:cubicBezTo>
                <a:cubicBezTo>
                  <a:pt x="7135" y="356"/>
                  <a:pt x="6487" y="858"/>
                  <a:pt x="6257" y="1549"/>
                </a:cubicBezTo>
                <a:cubicBezTo>
                  <a:pt x="5775" y="1089"/>
                  <a:pt x="5127" y="796"/>
                  <a:pt x="4394" y="796"/>
                </a:cubicBezTo>
                <a:cubicBezTo>
                  <a:pt x="2951" y="796"/>
                  <a:pt x="1779" y="1967"/>
                  <a:pt x="1779" y="3411"/>
                </a:cubicBezTo>
                <a:cubicBezTo>
                  <a:pt x="1779" y="3704"/>
                  <a:pt x="1821" y="3997"/>
                  <a:pt x="1926" y="4269"/>
                </a:cubicBezTo>
                <a:lnTo>
                  <a:pt x="1758" y="4269"/>
                </a:lnTo>
                <a:cubicBezTo>
                  <a:pt x="796" y="4269"/>
                  <a:pt x="1" y="5043"/>
                  <a:pt x="1" y="6027"/>
                </a:cubicBezTo>
                <a:cubicBezTo>
                  <a:pt x="1" y="6989"/>
                  <a:pt x="796" y="7784"/>
                  <a:pt x="1758" y="7784"/>
                </a:cubicBezTo>
                <a:cubicBezTo>
                  <a:pt x="1967" y="7784"/>
                  <a:pt x="2156" y="7742"/>
                  <a:pt x="2323" y="7679"/>
                </a:cubicBezTo>
                <a:cubicBezTo>
                  <a:pt x="2553" y="8579"/>
                  <a:pt x="3369" y="9228"/>
                  <a:pt x="4311" y="9228"/>
                </a:cubicBezTo>
                <a:cubicBezTo>
                  <a:pt x="4918" y="9228"/>
                  <a:pt x="5441" y="8977"/>
                  <a:pt x="5817" y="8579"/>
                </a:cubicBezTo>
                <a:cubicBezTo>
                  <a:pt x="6110" y="9144"/>
                  <a:pt x="6696" y="9542"/>
                  <a:pt x="7387" y="9542"/>
                </a:cubicBezTo>
                <a:cubicBezTo>
                  <a:pt x="7972" y="9542"/>
                  <a:pt x="8496" y="9249"/>
                  <a:pt x="8809" y="8788"/>
                </a:cubicBezTo>
                <a:cubicBezTo>
                  <a:pt x="9081" y="8977"/>
                  <a:pt x="9416" y="9081"/>
                  <a:pt x="9751" y="9081"/>
                </a:cubicBezTo>
                <a:cubicBezTo>
                  <a:pt x="10588" y="9081"/>
                  <a:pt x="11299" y="8496"/>
                  <a:pt x="11467" y="7721"/>
                </a:cubicBezTo>
                <a:cubicBezTo>
                  <a:pt x="11927" y="8119"/>
                  <a:pt x="12534" y="8349"/>
                  <a:pt x="13182" y="8349"/>
                </a:cubicBezTo>
                <a:cubicBezTo>
                  <a:pt x="14626" y="8349"/>
                  <a:pt x="15798" y="7177"/>
                  <a:pt x="15798" y="5734"/>
                </a:cubicBezTo>
                <a:cubicBezTo>
                  <a:pt x="15798" y="4332"/>
                  <a:pt x="14710" y="3202"/>
                  <a:pt x="13329" y="3118"/>
                </a:cubicBezTo>
                <a:cubicBezTo>
                  <a:pt x="13350" y="2951"/>
                  <a:pt x="13371" y="2783"/>
                  <a:pt x="13371" y="2616"/>
                </a:cubicBezTo>
                <a:cubicBezTo>
                  <a:pt x="13371" y="1172"/>
                  <a:pt x="12199" y="1"/>
                  <a:pt x="10755"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8" name="Google Shape;1518;p13"/>
          <p:cNvSpPr/>
          <p:nvPr/>
        </p:nvSpPr>
        <p:spPr>
          <a:xfrm flipH="1">
            <a:off x="9664754" y="1365792"/>
            <a:ext cx="303725" cy="183301"/>
          </a:xfrm>
          <a:custGeom>
            <a:avLst/>
            <a:gdLst/>
            <a:ahLst/>
            <a:cxnLst/>
            <a:rect l="l" t="t" r="r" b="b"/>
            <a:pathLst>
              <a:path w="7178" h="4332" extrusionOk="0">
                <a:moveTo>
                  <a:pt x="4876" y="1"/>
                </a:moveTo>
                <a:cubicBezTo>
                  <a:pt x="4562" y="1"/>
                  <a:pt x="4290" y="126"/>
                  <a:pt x="4060" y="315"/>
                </a:cubicBezTo>
                <a:cubicBezTo>
                  <a:pt x="3934" y="210"/>
                  <a:pt x="3767" y="147"/>
                  <a:pt x="3579" y="147"/>
                </a:cubicBezTo>
                <a:cubicBezTo>
                  <a:pt x="3223" y="147"/>
                  <a:pt x="2930" y="377"/>
                  <a:pt x="2825" y="712"/>
                </a:cubicBezTo>
                <a:cubicBezTo>
                  <a:pt x="2616" y="482"/>
                  <a:pt x="2323" y="357"/>
                  <a:pt x="1989" y="357"/>
                </a:cubicBezTo>
                <a:cubicBezTo>
                  <a:pt x="1340" y="357"/>
                  <a:pt x="796" y="880"/>
                  <a:pt x="796" y="1549"/>
                </a:cubicBezTo>
                <a:cubicBezTo>
                  <a:pt x="796" y="1675"/>
                  <a:pt x="817" y="1821"/>
                  <a:pt x="859" y="1947"/>
                </a:cubicBezTo>
                <a:lnTo>
                  <a:pt x="796" y="1947"/>
                </a:lnTo>
                <a:cubicBezTo>
                  <a:pt x="356" y="1947"/>
                  <a:pt x="1" y="2302"/>
                  <a:pt x="1" y="2742"/>
                </a:cubicBezTo>
                <a:cubicBezTo>
                  <a:pt x="1" y="3181"/>
                  <a:pt x="356" y="3537"/>
                  <a:pt x="796" y="3537"/>
                </a:cubicBezTo>
                <a:cubicBezTo>
                  <a:pt x="880" y="3537"/>
                  <a:pt x="963" y="3516"/>
                  <a:pt x="1047" y="3495"/>
                </a:cubicBezTo>
                <a:cubicBezTo>
                  <a:pt x="1152" y="3893"/>
                  <a:pt x="1528" y="4186"/>
                  <a:pt x="1947" y="4186"/>
                </a:cubicBezTo>
                <a:cubicBezTo>
                  <a:pt x="2219" y="4186"/>
                  <a:pt x="2470" y="4081"/>
                  <a:pt x="2637" y="3893"/>
                </a:cubicBezTo>
                <a:cubicBezTo>
                  <a:pt x="2763" y="4165"/>
                  <a:pt x="3035" y="4332"/>
                  <a:pt x="3349" y="4332"/>
                </a:cubicBezTo>
                <a:cubicBezTo>
                  <a:pt x="3621" y="4332"/>
                  <a:pt x="3851" y="4206"/>
                  <a:pt x="3997" y="3997"/>
                </a:cubicBezTo>
                <a:cubicBezTo>
                  <a:pt x="4123" y="4081"/>
                  <a:pt x="4269" y="4123"/>
                  <a:pt x="4437" y="4123"/>
                </a:cubicBezTo>
                <a:cubicBezTo>
                  <a:pt x="4813" y="4123"/>
                  <a:pt x="5127" y="3872"/>
                  <a:pt x="5211" y="3516"/>
                </a:cubicBezTo>
                <a:cubicBezTo>
                  <a:pt x="5420" y="3683"/>
                  <a:pt x="5692" y="3788"/>
                  <a:pt x="5985" y="3788"/>
                </a:cubicBezTo>
                <a:cubicBezTo>
                  <a:pt x="6634" y="3788"/>
                  <a:pt x="7178" y="3265"/>
                  <a:pt x="7178" y="2595"/>
                </a:cubicBezTo>
                <a:cubicBezTo>
                  <a:pt x="7178" y="1968"/>
                  <a:pt x="6675" y="1445"/>
                  <a:pt x="6048" y="1424"/>
                </a:cubicBezTo>
                <a:cubicBezTo>
                  <a:pt x="6069" y="1340"/>
                  <a:pt x="6069" y="1256"/>
                  <a:pt x="6069" y="1193"/>
                </a:cubicBezTo>
                <a:cubicBezTo>
                  <a:pt x="6069" y="524"/>
                  <a:pt x="5546" y="1"/>
                  <a:pt x="487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9" name="Google Shape;1519;p13"/>
          <p:cNvSpPr/>
          <p:nvPr/>
        </p:nvSpPr>
        <p:spPr>
          <a:xfrm flipH="1">
            <a:off x="6359743" y="1926232"/>
            <a:ext cx="845548" cy="510891"/>
          </a:xfrm>
          <a:custGeom>
            <a:avLst/>
            <a:gdLst/>
            <a:ahLst/>
            <a:cxnLst/>
            <a:rect l="l" t="t" r="r" b="b"/>
            <a:pathLst>
              <a:path w="19983" h="12074" extrusionOk="0">
                <a:moveTo>
                  <a:pt x="10651" y="0"/>
                </a:moveTo>
                <a:cubicBezTo>
                  <a:pt x="9918" y="0"/>
                  <a:pt x="9249" y="356"/>
                  <a:pt x="8851" y="942"/>
                </a:cubicBezTo>
                <a:cubicBezTo>
                  <a:pt x="8495" y="712"/>
                  <a:pt x="8077" y="586"/>
                  <a:pt x="7638" y="586"/>
                </a:cubicBezTo>
                <a:cubicBezTo>
                  <a:pt x="6591" y="586"/>
                  <a:pt x="5713" y="1319"/>
                  <a:pt x="5482" y="2302"/>
                </a:cubicBezTo>
                <a:cubicBezTo>
                  <a:pt x="4897" y="1800"/>
                  <a:pt x="4143" y="1507"/>
                  <a:pt x="3306" y="1507"/>
                </a:cubicBezTo>
                <a:cubicBezTo>
                  <a:pt x="1486" y="1507"/>
                  <a:pt x="0" y="2972"/>
                  <a:pt x="0" y="4813"/>
                </a:cubicBezTo>
                <a:cubicBezTo>
                  <a:pt x="0" y="6570"/>
                  <a:pt x="1381" y="8014"/>
                  <a:pt x="3139" y="8119"/>
                </a:cubicBezTo>
                <a:cubicBezTo>
                  <a:pt x="3097" y="8328"/>
                  <a:pt x="3076" y="8537"/>
                  <a:pt x="3076" y="8747"/>
                </a:cubicBezTo>
                <a:cubicBezTo>
                  <a:pt x="3076" y="10588"/>
                  <a:pt x="4541" y="12073"/>
                  <a:pt x="6382" y="12073"/>
                </a:cubicBezTo>
                <a:cubicBezTo>
                  <a:pt x="7240" y="12073"/>
                  <a:pt x="8035" y="11718"/>
                  <a:pt x="8642" y="11174"/>
                </a:cubicBezTo>
                <a:cubicBezTo>
                  <a:pt x="8998" y="11446"/>
                  <a:pt x="9458" y="11613"/>
                  <a:pt x="9960" y="11613"/>
                </a:cubicBezTo>
                <a:cubicBezTo>
                  <a:pt x="10964" y="11613"/>
                  <a:pt x="11780" y="10985"/>
                  <a:pt x="12073" y="10086"/>
                </a:cubicBezTo>
                <a:cubicBezTo>
                  <a:pt x="12680" y="10692"/>
                  <a:pt x="13517" y="11069"/>
                  <a:pt x="14417" y="11069"/>
                </a:cubicBezTo>
                <a:cubicBezTo>
                  <a:pt x="16258" y="11069"/>
                  <a:pt x="17744" y="9583"/>
                  <a:pt x="17744" y="7763"/>
                </a:cubicBezTo>
                <a:cubicBezTo>
                  <a:pt x="17744" y="7366"/>
                  <a:pt x="17660" y="7010"/>
                  <a:pt x="17555" y="6654"/>
                </a:cubicBezTo>
                <a:lnTo>
                  <a:pt x="17555" y="6654"/>
                </a:lnTo>
                <a:cubicBezTo>
                  <a:pt x="17618" y="6675"/>
                  <a:pt x="17681" y="6675"/>
                  <a:pt x="17744" y="6675"/>
                </a:cubicBezTo>
                <a:cubicBezTo>
                  <a:pt x="18978" y="6675"/>
                  <a:pt x="19982" y="5671"/>
                  <a:pt x="19982" y="4436"/>
                </a:cubicBezTo>
                <a:cubicBezTo>
                  <a:pt x="19982" y="3223"/>
                  <a:pt x="18978" y="2218"/>
                  <a:pt x="17744" y="2218"/>
                </a:cubicBezTo>
                <a:cubicBezTo>
                  <a:pt x="17513" y="2218"/>
                  <a:pt x="17262" y="2260"/>
                  <a:pt x="17032" y="2344"/>
                </a:cubicBezTo>
                <a:cubicBezTo>
                  <a:pt x="16739" y="1214"/>
                  <a:pt x="15735" y="398"/>
                  <a:pt x="14521" y="398"/>
                </a:cubicBezTo>
                <a:cubicBezTo>
                  <a:pt x="13768" y="398"/>
                  <a:pt x="13099" y="712"/>
                  <a:pt x="12638" y="1214"/>
                </a:cubicBezTo>
                <a:cubicBezTo>
                  <a:pt x="12262" y="482"/>
                  <a:pt x="11529" y="0"/>
                  <a:pt x="10651"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0" name="Google Shape;1520;p13"/>
          <p:cNvSpPr/>
          <p:nvPr/>
        </p:nvSpPr>
        <p:spPr>
          <a:xfrm flipH="1">
            <a:off x="8792675" y="1641167"/>
            <a:ext cx="703036" cy="424995"/>
          </a:xfrm>
          <a:custGeom>
            <a:avLst/>
            <a:gdLst/>
            <a:ahLst/>
            <a:cxnLst/>
            <a:rect l="l" t="t" r="r" b="b"/>
            <a:pathLst>
              <a:path w="16615" h="10044" extrusionOk="0">
                <a:moveTo>
                  <a:pt x="11321" y="0"/>
                </a:moveTo>
                <a:cubicBezTo>
                  <a:pt x="10588" y="0"/>
                  <a:pt x="9940" y="293"/>
                  <a:pt x="9438" y="753"/>
                </a:cubicBezTo>
                <a:cubicBezTo>
                  <a:pt x="9124" y="502"/>
                  <a:pt x="8747" y="377"/>
                  <a:pt x="8329" y="377"/>
                </a:cubicBezTo>
                <a:cubicBezTo>
                  <a:pt x="7513" y="377"/>
                  <a:pt x="6822" y="900"/>
                  <a:pt x="6571" y="1653"/>
                </a:cubicBezTo>
                <a:cubicBezTo>
                  <a:pt x="6069" y="1151"/>
                  <a:pt x="5378" y="837"/>
                  <a:pt x="4625" y="837"/>
                </a:cubicBezTo>
                <a:cubicBezTo>
                  <a:pt x="3098" y="837"/>
                  <a:pt x="1863" y="2071"/>
                  <a:pt x="1863" y="3578"/>
                </a:cubicBezTo>
                <a:cubicBezTo>
                  <a:pt x="1863" y="3913"/>
                  <a:pt x="1926" y="4206"/>
                  <a:pt x="2031" y="4499"/>
                </a:cubicBezTo>
                <a:lnTo>
                  <a:pt x="1863" y="4499"/>
                </a:lnTo>
                <a:cubicBezTo>
                  <a:pt x="838" y="4499"/>
                  <a:pt x="1" y="5315"/>
                  <a:pt x="1" y="6340"/>
                </a:cubicBezTo>
                <a:cubicBezTo>
                  <a:pt x="1" y="7365"/>
                  <a:pt x="838" y="8181"/>
                  <a:pt x="1863" y="8181"/>
                </a:cubicBezTo>
                <a:cubicBezTo>
                  <a:pt x="2072" y="8181"/>
                  <a:pt x="2261" y="8160"/>
                  <a:pt x="2449" y="8097"/>
                </a:cubicBezTo>
                <a:cubicBezTo>
                  <a:pt x="2700" y="9018"/>
                  <a:pt x="3537" y="9709"/>
                  <a:pt x="4541" y="9709"/>
                </a:cubicBezTo>
                <a:cubicBezTo>
                  <a:pt x="5169" y="9709"/>
                  <a:pt x="5713" y="9458"/>
                  <a:pt x="6111" y="9039"/>
                </a:cubicBezTo>
                <a:cubicBezTo>
                  <a:pt x="6425" y="9625"/>
                  <a:pt x="7052" y="10043"/>
                  <a:pt x="7764" y="10043"/>
                </a:cubicBezTo>
                <a:cubicBezTo>
                  <a:pt x="8391" y="10043"/>
                  <a:pt x="8935" y="9730"/>
                  <a:pt x="9270" y="9248"/>
                </a:cubicBezTo>
                <a:cubicBezTo>
                  <a:pt x="9563" y="9437"/>
                  <a:pt x="9898" y="9562"/>
                  <a:pt x="10274" y="9562"/>
                </a:cubicBezTo>
                <a:cubicBezTo>
                  <a:pt x="11153" y="9562"/>
                  <a:pt x="11886" y="8934"/>
                  <a:pt x="12074" y="8118"/>
                </a:cubicBezTo>
                <a:cubicBezTo>
                  <a:pt x="12555" y="8537"/>
                  <a:pt x="13183" y="8788"/>
                  <a:pt x="13873" y="8788"/>
                </a:cubicBezTo>
                <a:cubicBezTo>
                  <a:pt x="15380" y="8788"/>
                  <a:pt x="16614" y="7553"/>
                  <a:pt x="16614" y="6047"/>
                </a:cubicBezTo>
                <a:cubicBezTo>
                  <a:pt x="16614" y="4561"/>
                  <a:pt x="15464" y="3369"/>
                  <a:pt x="14020" y="3285"/>
                </a:cubicBezTo>
                <a:cubicBezTo>
                  <a:pt x="14041" y="3118"/>
                  <a:pt x="14062" y="2929"/>
                  <a:pt x="14062" y="2762"/>
                </a:cubicBezTo>
                <a:cubicBezTo>
                  <a:pt x="14062" y="1235"/>
                  <a:pt x="12827" y="0"/>
                  <a:pt x="11321"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1" name="Google Shape;1521;p13"/>
          <p:cNvSpPr/>
          <p:nvPr/>
        </p:nvSpPr>
        <p:spPr>
          <a:xfrm flipH="1">
            <a:off x="6281845" y="2080295"/>
            <a:ext cx="6638369" cy="3497155"/>
          </a:xfrm>
          <a:custGeom>
            <a:avLst/>
            <a:gdLst/>
            <a:ahLst/>
            <a:cxnLst/>
            <a:rect l="l" t="t" r="r" b="b"/>
            <a:pathLst>
              <a:path w="156886" h="82649" extrusionOk="0">
                <a:moveTo>
                  <a:pt x="120458" y="0"/>
                </a:moveTo>
                <a:lnTo>
                  <a:pt x="118826" y="2323"/>
                </a:lnTo>
                <a:lnTo>
                  <a:pt x="120123" y="2323"/>
                </a:lnTo>
                <a:lnTo>
                  <a:pt x="120123" y="3494"/>
                </a:lnTo>
                <a:lnTo>
                  <a:pt x="118993" y="3494"/>
                </a:lnTo>
                <a:lnTo>
                  <a:pt x="118993" y="23225"/>
                </a:lnTo>
                <a:lnTo>
                  <a:pt x="113992" y="21070"/>
                </a:lnTo>
                <a:lnTo>
                  <a:pt x="113992" y="23393"/>
                </a:lnTo>
                <a:lnTo>
                  <a:pt x="108845" y="21154"/>
                </a:lnTo>
                <a:lnTo>
                  <a:pt x="108845" y="23477"/>
                </a:lnTo>
                <a:lnTo>
                  <a:pt x="103698" y="21259"/>
                </a:lnTo>
                <a:lnTo>
                  <a:pt x="103698" y="23581"/>
                </a:lnTo>
                <a:lnTo>
                  <a:pt x="98551" y="21363"/>
                </a:lnTo>
                <a:lnTo>
                  <a:pt x="98551" y="40466"/>
                </a:lnTo>
                <a:lnTo>
                  <a:pt x="90872" y="41010"/>
                </a:lnTo>
                <a:lnTo>
                  <a:pt x="90872" y="25213"/>
                </a:lnTo>
                <a:lnTo>
                  <a:pt x="89177" y="25213"/>
                </a:lnTo>
                <a:lnTo>
                  <a:pt x="89177" y="24272"/>
                </a:lnTo>
                <a:lnTo>
                  <a:pt x="90725" y="24272"/>
                </a:lnTo>
                <a:lnTo>
                  <a:pt x="89010" y="22012"/>
                </a:lnTo>
                <a:lnTo>
                  <a:pt x="82607" y="22012"/>
                </a:lnTo>
                <a:lnTo>
                  <a:pt x="81038" y="24272"/>
                </a:lnTo>
                <a:lnTo>
                  <a:pt x="82293" y="24272"/>
                </a:lnTo>
                <a:lnTo>
                  <a:pt x="82293" y="25213"/>
                </a:lnTo>
                <a:lnTo>
                  <a:pt x="80849" y="25213"/>
                </a:lnTo>
                <a:lnTo>
                  <a:pt x="80849" y="41178"/>
                </a:lnTo>
                <a:lnTo>
                  <a:pt x="71664" y="43103"/>
                </a:lnTo>
                <a:lnTo>
                  <a:pt x="71664" y="3494"/>
                </a:lnTo>
                <a:lnTo>
                  <a:pt x="70429" y="3494"/>
                </a:lnTo>
                <a:lnTo>
                  <a:pt x="70429" y="2386"/>
                </a:lnTo>
                <a:lnTo>
                  <a:pt x="71957" y="2386"/>
                </a:lnTo>
                <a:lnTo>
                  <a:pt x="70241" y="147"/>
                </a:lnTo>
                <a:lnTo>
                  <a:pt x="63838" y="147"/>
                </a:lnTo>
                <a:lnTo>
                  <a:pt x="62269" y="2386"/>
                </a:lnTo>
                <a:lnTo>
                  <a:pt x="63525" y="2386"/>
                </a:lnTo>
                <a:lnTo>
                  <a:pt x="63525" y="3494"/>
                </a:lnTo>
                <a:lnTo>
                  <a:pt x="62646" y="3494"/>
                </a:lnTo>
                <a:lnTo>
                  <a:pt x="62646" y="22619"/>
                </a:lnTo>
                <a:lnTo>
                  <a:pt x="55887" y="22619"/>
                </a:lnTo>
                <a:lnTo>
                  <a:pt x="55887" y="27075"/>
                </a:lnTo>
                <a:lnTo>
                  <a:pt x="55741" y="46597"/>
                </a:lnTo>
                <a:lnTo>
                  <a:pt x="52853" y="46534"/>
                </a:lnTo>
                <a:lnTo>
                  <a:pt x="50343" y="46534"/>
                </a:lnTo>
                <a:lnTo>
                  <a:pt x="50343" y="44275"/>
                </a:lnTo>
                <a:cubicBezTo>
                  <a:pt x="52435" y="43940"/>
                  <a:pt x="54025" y="42475"/>
                  <a:pt x="54025" y="40738"/>
                </a:cubicBezTo>
                <a:cubicBezTo>
                  <a:pt x="54025" y="38981"/>
                  <a:pt x="52435" y="37516"/>
                  <a:pt x="50343" y="37181"/>
                </a:cubicBezTo>
                <a:lnTo>
                  <a:pt x="50343" y="33206"/>
                </a:lnTo>
                <a:lnTo>
                  <a:pt x="48501" y="33206"/>
                </a:lnTo>
                <a:lnTo>
                  <a:pt x="48501" y="37202"/>
                </a:lnTo>
                <a:cubicBezTo>
                  <a:pt x="46451" y="37558"/>
                  <a:pt x="44923" y="39002"/>
                  <a:pt x="44923" y="40738"/>
                </a:cubicBezTo>
                <a:cubicBezTo>
                  <a:pt x="44923" y="42454"/>
                  <a:pt x="46451" y="43898"/>
                  <a:pt x="48501" y="44254"/>
                </a:cubicBezTo>
                <a:lnTo>
                  <a:pt x="48501" y="46534"/>
                </a:lnTo>
                <a:lnTo>
                  <a:pt x="45551" y="46534"/>
                </a:lnTo>
                <a:lnTo>
                  <a:pt x="45551" y="45802"/>
                </a:lnTo>
                <a:cubicBezTo>
                  <a:pt x="45551" y="45802"/>
                  <a:pt x="43961" y="42538"/>
                  <a:pt x="42413" y="42538"/>
                </a:cubicBezTo>
                <a:cubicBezTo>
                  <a:pt x="40843" y="42538"/>
                  <a:pt x="39504" y="45802"/>
                  <a:pt x="39504" y="45802"/>
                </a:cubicBezTo>
                <a:cubicBezTo>
                  <a:pt x="39504" y="45802"/>
                  <a:pt x="37893" y="42538"/>
                  <a:pt x="36345" y="42538"/>
                </a:cubicBezTo>
                <a:cubicBezTo>
                  <a:pt x="34775" y="42538"/>
                  <a:pt x="33436" y="45802"/>
                  <a:pt x="33436" y="45802"/>
                </a:cubicBezTo>
                <a:cubicBezTo>
                  <a:pt x="33436" y="45802"/>
                  <a:pt x="31846" y="42538"/>
                  <a:pt x="30277" y="42538"/>
                </a:cubicBezTo>
                <a:cubicBezTo>
                  <a:pt x="29084" y="42538"/>
                  <a:pt x="27996" y="44484"/>
                  <a:pt x="27557" y="45363"/>
                </a:cubicBezTo>
                <a:lnTo>
                  <a:pt x="27557" y="41952"/>
                </a:lnTo>
                <a:lnTo>
                  <a:pt x="28477" y="41952"/>
                </a:lnTo>
                <a:lnTo>
                  <a:pt x="28477" y="40069"/>
                </a:lnTo>
                <a:lnTo>
                  <a:pt x="19585" y="40069"/>
                </a:lnTo>
                <a:lnTo>
                  <a:pt x="19585" y="41952"/>
                </a:lnTo>
                <a:lnTo>
                  <a:pt x="20401" y="41952"/>
                </a:lnTo>
                <a:lnTo>
                  <a:pt x="20401" y="48522"/>
                </a:lnTo>
                <a:lnTo>
                  <a:pt x="9667" y="48522"/>
                </a:lnTo>
                <a:lnTo>
                  <a:pt x="9667" y="28394"/>
                </a:lnTo>
                <a:lnTo>
                  <a:pt x="3599" y="25778"/>
                </a:lnTo>
                <a:lnTo>
                  <a:pt x="3599" y="44212"/>
                </a:lnTo>
                <a:lnTo>
                  <a:pt x="0" y="44212"/>
                </a:lnTo>
                <a:lnTo>
                  <a:pt x="0" y="82648"/>
                </a:lnTo>
                <a:lnTo>
                  <a:pt x="156551" y="82648"/>
                </a:lnTo>
                <a:lnTo>
                  <a:pt x="156551" y="15379"/>
                </a:lnTo>
                <a:lnTo>
                  <a:pt x="155819" y="15379"/>
                </a:lnTo>
                <a:lnTo>
                  <a:pt x="155819" y="14458"/>
                </a:lnTo>
                <a:lnTo>
                  <a:pt x="156886" y="14458"/>
                </a:lnTo>
                <a:lnTo>
                  <a:pt x="155693" y="12889"/>
                </a:lnTo>
                <a:lnTo>
                  <a:pt x="151215" y="12889"/>
                </a:lnTo>
                <a:lnTo>
                  <a:pt x="150106" y="14458"/>
                </a:lnTo>
                <a:lnTo>
                  <a:pt x="150985" y="14458"/>
                </a:lnTo>
                <a:lnTo>
                  <a:pt x="150985" y="15379"/>
                </a:lnTo>
                <a:lnTo>
                  <a:pt x="150274" y="15379"/>
                </a:lnTo>
                <a:lnTo>
                  <a:pt x="150274" y="41345"/>
                </a:lnTo>
                <a:lnTo>
                  <a:pt x="142239" y="41345"/>
                </a:lnTo>
                <a:lnTo>
                  <a:pt x="142239" y="49192"/>
                </a:lnTo>
                <a:lnTo>
                  <a:pt x="136360" y="49192"/>
                </a:lnTo>
                <a:lnTo>
                  <a:pt x="136360" y="34901"/>
                </a:lnTo>
                <a:lnTo>
                  <a:pt x="129015" y="19940"/>
                </a:lnTo>
                <a:lnTo>
                  <a:pt x="129015" y="3494"/>
                </a:lnTo>
                <a:lnTo>
                  <a:pt x="127279" y="3494"/>
                </a:lnTo>
                <a:lnTo>
                  <a:pt x="127279" y="2323"/>
                </a:lnTo>
                <a:lnTo>
                  <a:pt x="128869" y="2323"/>
                </a:lnTo>
                <a:lnTo>
                  <a:pt x="12709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2" name="Google Shape;1522;p13"/>
          <p:cNvSpPr/>
          <p:nvPr/>
        </p:nvSpPr>
        <p:spPr>
          <a:xfrm flipH="1">
            <a:off x="11151263" y="2661089"/>
            <a:ext cx="531244" cy="111580"/>
          </a:xfrm>
          <a:custGeom>
            <a:avLst/>
            <a:gdLst/>
            <a:ahLst/>
            <a:cxnLst/>
            <a:rect l="l" t="t" r="r" b="b"/>
            <a:pathLst>
              <a:path w="12555" h="2637" extrusionOk="0">
                <a:moveTo>
                  <a:pt x="1" y="0"/>
                </a:moveTo>
                <a:lnTo>
                  <a:pt x="1" y="2636"/>
                </a:lnTo>
                <a:lnTo>
                  <a:pt x="12555" y="2636"/>
                </a:lnTo>
                <a:lnTo>
                  <a:pt x="12555" y="0"/>
                </a:lnTo>
                <a:close/>
              </a:path>
            </a:pathLst>
          </a:custGeom>
          <a:solidFill>
            <a:srgbClr val="76979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3" name="Google Shape;1523;p13"/>
          <p:cNvSpPr/>
          <p:nvPr/>
        </p:nvSpPr>
        <p:spPr>
          <a:xfrm flipH="1">
            <a:off x="11032617" y="2488407"/>
            <a:ext cx="746407" cy="172723"/>
          </a:xfrm>
          <a:custGeom>
            <a:avLst/>
            <a:gdLst/>
            <a:ahLst/>
            <a:cxnLst/>
            <a:rect l="l" t="t" r="r" b="b"/>
            <a:pathLst>
              <a:path w="17640" h="4082" extrusionOk="0">
                <a:moveTo>
                  <a:pt x="2868" y="1"/>
                </a:moveTo>
                <a:lnTo>
                  <a:pt x="1" y="4081"/>
                </a:lnTo>
                <a:lnTo>
                  <a:pt x="17640" y="4081"/>
                </a:lnTo>
                <a:lnTo>
                  <a:pt x="14501"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4" name="Google Shape;1524;p13"/>
          <p:cNvGrpSpPr/>
          <p:nvPr/>
        </p:nvGrpSpPr>
        <p:grpSpPr>
          <a:xfrm>
            <a:off x="6328770" y="3348976"/>
            <a:ext cx="543641" cy="2228475"/>
            <a:chOff x="4746577" y="2492469"/>
            <a:chExt cx="407731" cy="1671356"/>
          </a:xfrm>
        </p:grpSpPr>
        <p:sp>
          <p:nvSpPr>
            <p:cNvPr id="1525" name="Google Shape;1525;p13"/>
            <p:cNvSpPr/>
            <p:nvPr/>
          </p:nvSpPr>
          <p:spPr>
            <a:xfrm flipH="1">
              <a:off x="4810301" y="2586119"/>
              <a:ext cx="288217" cy="61122"/>
            </a:xfrm>
            <a:custGeom>
              <a:avLst/>
              <a:gdLst/>
              <a:ahLst/>
              <a:cxnLst/>
              <a:rect l="l" t="t" r="r" b="b"/>
              <a:pathLst>
                <a:path w="9082" h="1926" extrusionOk="0">
                  <a:moveTo>
                    <a:pt x="0" y="0"/>
                  </a:moveTo>
                  <a:lnTo>
                    <a:pt x="0" y="1925"/>
                  </a:lnTo>
                  <a:lnTo>
                    <a:pt x="9081" y="1925"/>
                  </a:lnTo>
                  <a:lnTo>
                    <a:pt x="9081" y="0"/>
                  </a:lnTo>
                  <a:close/>
                </a:path>
              </a:pathLst>
            </a:custGeom>
            <a:solidFill>
              <a:srgbClr val="54666A"/>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6" name="Google Shape;1526;p13"/>
            <p:cNvSpPr/>
            <p:nvPr/>
          </p:nvSpPr>
          <p:spPr>
            <a:xfrm flipH="1">
              <a:off x="4746577" y="2492469"/>
              <a:ext cx="404399" cy="93682"/>
            </a:xfrm>
            <a:custGeom>
              <a:avLst/>
              <a:gdLst/>
              <a:ahLst/>
              <a:cxnLst/>
              <a:rect l="l" t="t" r="r" b="b"/>
              <a:pathLst>
                <a:path w="12743" h="2952" extrusionOk="0">
                  <a:moveTo>
                    <a:pt x="2072" y="1"/>
                  </a:moveTo>
                  <a:lnTo>
                    <a:pt x="0" y="2951"/>
                  </a:lnTo>
                  <a:lnTo>
                    <a:pt x="12743" y="2951"/>
                  </a:lnTo>
                  <a:lnTo>
                    <a:pt x="1050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7" name="Google Shape;1527;p13"/>
            <p:cNvSpPr/>
            <p:nvPr/>
          </p:nvSpPr>
          <p:spPr>
            <a:xfrm flipH="1">
              <a:off x="4746577" y="2637910"/>
              <a:ext cx="407731" cy="1525914"/>
            </a:xfrm>
            <a:custGeom>
              <a:avLst/>
              <a:gdLst/>
              <a:ahLst/>
              <a:cxnLst/>
              <a:rect l="l" t="t" r="r" b="b"/>
              <a:pathLst>
                <a:path w="12848" h="48083" extrusionOk="0">
                  <a:moveTo>
                    <a:pt x="1" y="0"/>
                  </a:moveTo>
                  <a:lnTo>
                    <a:pt x="1" y="48083"/>
                  </a:lnTo>
                  <a:lnTo>
                    <a:pt x="12848" y="48083"/>
                  </a:lnTo>
                  <a:lnTo>
                    <a:pt x="12848"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8" name="Google Shape;1528;p13"/>
            <p:cNvGrpSpPr/>
            <p:nvPr/>
          </p:nvGrpSpPr>
          <p:grpSpPr>
            <a:xfrm>
              <a:off x="4801003" y="2696334"/>
              <a:ext cx="298848" cy="1284220"/>
              <a:chOff x="4801003" y="2696334"/>
              <a:chExt cx="298848" cy="1284220"/>
            </a:xfrm>
          </p:grpSpPr>
          <p:sp>
            <p:nvSpPr>
              <p:cNvPr id="1529" name="Google Shape;1529;p13"/>
              <p:cNvSpPr/>
              <p:nvPr/>
            </p:nvSpPr>
            <p:spPr>
              <a:xfrm flipH="1">
                <a:off x="4801003" y="3941362"/>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0" name="Google Shape;1530;p13"/>
              <p:cNvSpPr/>
              <p:nvPr/>
            </p:nvSpPr>
            <p:spPr>
              <a:xfrm flipH="1">
                <a:off x="4801003" y="3863674"/>
                <a:ext cx="298848" cy="38526"/>
              </a:xfrm>
              <a:custGeom>
                <a:avLst/>
                <a:gdLst/>
                <a:ahLst/>
                <a:cxnLst/>
                <a:rect l="l" t="t" r="r" b="b"/>
                <a:pathLst>
                  <a:path w="9417" h="1214" extrusionOk="0">
                    <a:moveTo>
                      <a:pt x="0" y="0"/>
                    </a:moveTo>
                    <a:lnTo>
                      <a:pt x="0" y="1214"/>
                    </a:lnTo>
                    <a:lnTo>
                      <a:pt x="9416" y="1214"/>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1" name="Google Shape;1531;p13"/>
              <p:cNvSpPr/>
              <p:nvPr/>
            </p:nvSpPr>
            <p:spPr>
              <a:xfrm flipH="1">
                <a:off x="4801003" y="3785987"/>
                <a:ext cx="298848" cy="38526"/>
              </a:xfrm>
              <a:custGeom>
                <a:avLst/>
                <a:gdLst/>
                <a:ahLst/>
                <a:cxnLst/>
                <a:rect l="l" t="t" r="r" b="b"/>
                <a:pathLst>
                  <a:path w="9417" h="1214" extrusionOk="0">
                    <a:moveTo>
                      <a:pt x="0" y="0"/>
                    </a:moveTo>
                    <a:lnTo>
                      <a:pt x="0" y="1214"/>
                    </a:lnTo>
                    <a:lnTo>
                      <a:pt x="9416" y="1214"/>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2" name="Google Shape;1532;p13"/>
              <p:cNvSpPr/>
              <p:nvPr/>
            </p:nvSpPr>
            <p:spPr>
              <a:xfrm flipH="1">
                <a:off x="4801003" y="3707633"/>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3" name="Google Shape;1533;p13"/>
              <p:cNvSpPr/>
              <p:nvPr/>
            </p:nvSpPr>
            <p:spPr>
              <a:xfrm flipH="1">
                <a:off x="4801003" y="3629946"/>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4" name="Google Shape;1534;p13"/>
              <p:cNvSpPr/>
              <p:nvPr/>
            </p:nvSpPr>
            <p:spPr>
              <a:xfrm flipH="1">
                <a:off x="4801003" y="3552259"/>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5" name="Google Shape;1535;p13"/>
              <p:cNvSpPr/>
              <p:nvPr/>
            </p:nvSpPr>
            <p:spPr>
              <a:xfrm flipH="1">
                <a:off x="4801003" y="3474540"/>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6" name="Google Shape;1536;p13"/>
              <p:cNvSpPr/>
              <p:nvPr/>
            </p:nvSpPr>
            <p:spPr>
              <a:xfrm flipH="1">
                <a:off x="4801003" y="3396853"/>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7" name="Google Shape;1537;p13"/>
              <p:cNvSpPr/>
              <p:nvPr/>
            </p:nvSpPr>
            <p:spPr>
              <a:xfrm flipH="1">
                <a:off x="4801003" y="3319165"/>
                <a:ext cx="298848" cy="38558"/>
              </a:xfrm>
              <a:custGeom>
                <a:avLst/>
                <a:gdLst/>
                <a:ahLst/>
                <a:cxnLst/>
                <a:rect l="l" t="t" r="r" b="b"/>
                <a:pathLst>
                  <a:path w="9417" h="1215" extrusionOk="0">
                    <a:moveTo>
                      <a:pt x="0" y="1"/>
                    </a:moveTo>
                    <a:lnTo>
                      <a:pt x="0" y="1214"/>
                    </a:lnTo>
                    <a:lnTo>
                      <a:pt x="9416" y="1214"/>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8" name="Google Shape;1538;p13"/>
              <p:cNvSpPr/>
              <p:nvPr/>
            </p:nvSpPr>
            <p:spPr>
              <a:xfrm flipH="1">
                <a:off x="4801003" y="3241478"/>
                <a:ext cx="298848" cy="38558"/>
              </a:xfrm>
              <a:custGeom>
                <a:avLst/>
                <a:gdLst/>
                <a:ahLst/>
                <a:cxnLst/>
                <a:rect l="l" t="t" r="r" b="b"/>
                <a:pathLst>
                  <a:path w="9417" h="1215" extrusionOk="0">
                    <a:moveTo>
                      <a:pt x="0" y="1"/>
                    </a:moveTo>
                    <a:lnTo>
                      <a:pt x="0" y="1214"/>
                    </a:lnTo>
                    <a:lnTo>
                      <a:pt x="9416" y="1214"/>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9" name="Google Shape;1539;p13"/>
              <p:cNvSpPr/>
              <p:nvPr/>
            </p:nvSpPr>
            <p:spPr>
              <a:xfrm flipH="1">
                <a:off x="4801003" y="3163124"/>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0" name="Google Shape;1540;p13"/>
              <p:cNvSpPr/>
              <p:nvPr/>
            </p:nvSpPr>
            <p:spPr>
              <a:xfrm flipH="1">
                <a:off x="4801003" y="3085437"/>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1" name="Google Shape;1541;p13"/>
              <p:cNvSpPr/>
              <p:nvPr/>
            </p:nvSpPr>
            <p:spPr>
              <a:xfrm flipH="1">
                <a:off x="4801003" y="3007750"/>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2" name="Google Shape;1542;p13"/>
              <p:cNvSpPr/>
              <p:nvPr/>
            </p:nvSpPr>
            <p:spPr>
              <a:xfrm flipH="1">
                <a:off x="4801003" y="2930063"/>
                <a:ext cx="298848" cy="39224"/>
              </a:xfrm>
              <a:custGeom>
                <a:avLst/>
                <a:gdLst/>
                <a:ahLst/>
                <a:cxnLst/>
                <a:rect l="l" t="t" r="r" b="b"/>
                <a:pathLst>
                  <a:path w="9417" h="1236" extrusionOk="0">
                    <a:moveTo>
                      <a:pt x="0" y="1"/>
                    </a:moveTo>
                    <a:lnTo>
                      <a:pt x="0" y="1235"/>
                    </a:lnTo>
                    <a:lnTo>
                      <a:pt x="9416" y="1235"/>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3" name="Google Shape;1543;p13"/>
              <p:cNvSpPr/>
              <p:nvPr/>
            </p:nvSpPr>
            <p:spPr>
              <a:xfrm flipH="1">
                <a:off x="4801003" y="2852375"/>
                <a:ext cx="298848" cy="38558"/>
              </a:xfrm>
              <a:custGeom>
                <a:avLst/>
                <a:gdLst/>
                <a:ahLst/>
                <a:cxnLst/>
                <a:rect l="l" t="t" r="r" b="b"/>
                <a:pathLst>
                  <a:path w="9417" h="1215" extrusionOk="0">
                    <a:moveTo>
                      <a:pt x="0" y="1"/>
                    </a:moveTo>
                    <a:lnTo>
                      <a:pt x="0" y="1214"/>
                    </a:lnTo>
                    <a:lnTo>
                      <a:pt x="9416" y="1214"/>
                    </a:lnTo>
                    <a:lnTo>
                      <a:pt x="941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4" name="Google Shape;1544;p13"/>
              <p:cNvSpPr/>
              <p:nvPr/>
            </p:nvSpPr>
            <p:spPr>
              <a:xfrm flipH="1">
                <a:off x="4801003" y="2774688"/>
                <a:ext cx="298848" cy="38558"/>
              </a:xfrm>
              <a:custGeom>
                <a:avLst/>
                <a:gdLst/>
                <a:ahLst/>
                <a:cxnLst/>
                <a:rect l="l" t="t" r="r" b="b"/>
                <a:pathLst>
                  <a:path w="9417" h="1215" extrusionOk="0">
                    <a:moveTo>
                      <a:pt x="0" y="0"/>
                    </a:moveTo>
                    <a:lnTo>
                      <a:pt x="0" y="1214"/>
                    </a:lnTo>
                    <a:lnTo>
                      <a:pt x="9416" y="1214"/>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5" name="Google Shape;1545;p13"/>
              <p:cNvSpPr/>
              <p:nvPr/>
            </p:nvSpPr>
            <p:spPr>
              <a:xfrm flipH="1">
                <a:off x="4801003" y="2696334"/>
                <a:ext cx="298848" cy="39193"/>
              </a:xfrm>
              <a:custGeom>
                <a:avLst/>
                <a:gdLst/>
                <a:ahLst/>
                <a:cxnLst/>
                <a:rect l="l" t="t" r="r" b="b"/>
                <a:pathLst>
                  <a:path w="9417" h="1235" extrusionOk="0">
                    <a:moveTo>
                      <a:pt x="0" y="0"/>
                    </a:moveTo>
                    <a:lnTo>
                      <a:pt x="0" y="1235"/>
                    </a:lnTo>
                    <a:lnTo>
                      <a:pt x="9416" y="1235"/>
                    </a:lnTo>
                    <a:lnTo>
                      <a:pt x="941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546" name="Google Shape;1546;p13"/>
          <p:cNvGrpSpPr/>
          <p:nvPr/>
        </p:nvGrpSpPr>
        <p:grpSpPr>
          <a:xfrm>
            <a:off x="7370821" y="2684953"/>
            <a:ext cx="706548" cy="2892497"/>
            <a:chOff x="5528115" y="1997117"/>
            <a:chExt cx="529911" cy="2169373"/>
          </a:xfrm>
        </p:grpSpPr>
        <p:sp>
          <p:nvSpPr>
            <p:cNvPr id="1547" name="Google Shape;1547;p13"/>
            <p:cNvSpPr/>
            <p:nvPr/>
          </p:nvSpPr>
          <p:spPr>
            <a:xfrm flipH="1">
              <a:off x="5611769" y="2118630"/>
              <a:ext cx="373870" cy="79052"/>
            </a:xfrm>
            <a:custGeom>
              <a:avLst/>
              <a:gdLst/>
              <a:ahLst/>
              <a:cxnLst/>
              <a:rect l="l" t="t" r="r" b="b"/>
              <a:pathLst>
                <a:path w="11781" h="2491" extrusionOk="0">
                  <a:moveTo>
                    <a:pt x="0" y="1"/>
                  </a:moveTo>
                  <a:lnTo>
                    <a:pt x="0" y="2491"/>
                  </a:lnTo>
                  <a:lnTo>
                    <a:pt x="11780" y="2491"/>
                  </a:lnTo>
                  <a:lnTo>
                    <a:pt x="11780" y="1"/>
                  </a:lnTo>
                  <a:close/>
                </a:path>
              </a:pathLst>
            </a:custGeom>
            <a:solidFill>
              <a:srgbClr val="54666A"/>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8" name="Google Shape;1548;p13"/>
            <p:cNvSpPr/>
            <p:nvPr/>
          </p:nvSpPr>
          <p:spPr>
            <a:xfrm flipH="1">
              <a:off x="5528115" y="1997117"/>
              <a:ext cx="525246" cy="121545"/>
            </a:xfrm>
            <a:custGeom>
              <a:avLst/>
              <a:gdLst/>
              <a:ahLst/>
              <a:cxnLst/>
              <a:rect l="l" t="t" r="r" b="b"/>
              <a:pathLst>
                <a:path w="16551" h="3830" extrusionOk="0">
                  <a:moveTo>
                    <a:pt x="2678" y="1"/>
                  </a:moveTo>
                  <a:lnTo>
                    <a:pt x="0" y="3830"/>
                  </a:lnTo>
                  <a:lnTo>
                    <a:pt x="16551" y="3830"/>
                  </a:lnTo>
                  <a:lnTo>
                    <a:pt x="13621"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9" name="Google Shape;1549;p13"/>
            <p:cNvSpPr/>
            <p:nvPr/>
          </p:nvSpPr>
          <p:spPr>
            <a:xfrm flipH="1">
              <a:off x="5528782" y="2185718"/>
              <a:ext cx="529245" cy="1980772"/>
            </a:xfrm>
            <a:custGeom>
              <a:avLst/>
              <a:gdLst/>
              <a:ahLst/>
              <a:cxnLst/>
              <a:rect l="l" t="t" r="r" b="b"/>
              <a:pathLst>
                <a:path w="16677" h="62416" extrusionOk="0">
                  <a:moveTo>
                    <a:pt x="1" y="0"/>
                  </a:moveTo>
                  <a:lnTo>
                    <a:pt x="1" y="62415"/>
                  </a:lnTo>
                  <a:lnTo>
                    <a:pt x="16677" y="62415"/>
                  </a:lnTo>
                  <a:lnTo>
                    <a:pt x="16677"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50" name="Google Shape;1550;p13"/>
            <p:cNvGrpSpPr/>
            <p:nvPr/>
          </p:nvGrpSpPr>
          <p:grpSpPr>
            <a:xfrm>
              <a:off x="5599170" y="2262072"/>
              <a:ext cx="388468" cy="1464824"/>
              <a:chOff x="5599170" y="2262072"/>
              <a:chExt cx="388468" cy="1464824"/>
            </a:xfrm>
          </p:grpSpPr>
          <p:sp>
            <p:nvSpPr>
              <p:cNvPr id="1551" name="Google Shape;1551;p13"/>
              <p:cNvSpPr/>
              <p:nvPr/>
            </p:nvSpPr>
            <p:spPr>
              <a:xfrm flipH="1">
                <a:off x="5599170" y="3676406"/>
                <a:ext cx="388468" cy="50490"/>
              </a:xfrm>
              <a:custGeom>
                <a:avLst/>
                <a:gdLst/>
                <a:ahLst/>
                <a:cxnLst/>
                <a:rect l="l" t="t" r="r" b="b"/>
                <a:pathLst>
                  <a:path w="12241" h="1591"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2" name="Google Shape;1552;p13"/>
              <p:cNvSpPr/>
              <p:nvPr/>
            </p:nvSpPr>
            <p:spPr>
              <a:xfrm flipH="1">
                <a:off x="5599170" y="3575489"/>
                <a:ext cx="388468" cy="50490"/>
              </a:xfrm>
              <a:custGeom>
                <a:avLst/>
                <a:gdLst/>
                <a:ahLst/>
                <a:cxnLst/>
                <a:rect l="l" t="t" r="r" b="b"/>
                <a:pathLst>
                  <a:path w="12241" h="1591" extrusionOk="0">
                    <a:moveTo>
                      <a:pt x="1" y="0"/>
                    </a:moveTo>
                    <a:lnTo>
                      <a:pt x="1" y="1591"/>
                    </a:lnTo>
                    <a:lnTo>
                      <a:pt x="12241" y="159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3" name="Google Shape;1553;p13"/>
              <p:cNvSpPr/>
              <p:nvPr/>
            </p:nvSpPr>
            <p:spPr>
              <a:xfrm flipH="1">
                <a:off x="5599170" y="3473905"/>
                <a:ext cx="388468" cy="51157"/>
              </a:xfrm>
              <a:custGeom>
                <a:avLst/>
                <a:gdLst/>
                <a:ahLst/>
                <a:cxnLst/>
                <a:rect l="l" t="t" r="r" b="b"/>
                <a:pathLst>
                  <a:path w="12241" h="1612" extrusionOk="0">
                    <a:moveTo>
                      <a:pt x="1" y="0"/>
                    </a:moveTo>
                    <a:lnTo>
                      <a:pt x="1" y="1611"/>
                    </a:lnTo>
                    <a:lnTo>
                      <a:pt x="12241" y="161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13"/>
              <p:cNvSpPr/>
              <p:nvPr/>
            </p:nvSpPr>
            <p:spPr>
              <a:xfrm flipH="1">
                <a:off x="5599170" y="3372956"/>
                <a:ext cx="388468" cy="51157"/>
              </a:xfrm>
              <a:custGeom>
                <a:avLst/>
                <a:gdLst/>
                <a:ahLst/>
                <a:cxnLst/>
                <a:rect l="l" t="t" r="r" b="b"/>
                <a:pathLst>
                  <a:path w="12241" h="1612" extrusionOk="0">
                    <a:moveTo>
                      <a:pt x="1" y="1"/>
                    </a:moveTo>
                    <a:lnTo>
                      <a:pt x="1" y="1612"/>
                    </a:lnTo>
                    <a:lnTo>
                      <a:pt x="12241" y="1612"/>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5" name="Google Shape;1555;p13"/>
              <p:cNvSpPr/>
              <p:nvPr/>
            </p:nvSpPr>
            <p:spPr>
              <a:xfrm flipH="1">
                <a:off x="5599170" y="3272039"/>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6" name="Google Shape;1556;p13"/>
              <p:cNvSpPr/>
              <p:nvPr/>
            </p:nvSpPr>
            <p:spPr>
              <a:xfrm flipH="1">
                <a:off x="5599170" y="3171090"/>
                <a:ext cx="388468" cy="50522"/>
              </a:xfrm>
              <a:custGeom>
                <a:avLst/>
                <a:gdLst/>
                <a:ahLst/>
                <a:cxnLst/>
                <a:rect l="l" t="t" r="r" b="b"/>
                <a:pathLst>
                  <a:path w="12241" h="1592"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7" name="Google Shape;1557;p13"/>
              <p:cNvSpPr/>
              <p:nvPr/>
            </p:nvSpPr>
            <p:spPr>
              <a:xfrm flipH="1">
                <a:off x="5599170" y="3070173"/>
                <a:ext cx="388468" cy="50490"/>
              </a:xfrm>
              <a:custGeom>
                <a:avLst/>
                <a:gdLst/>
                <a:ahLst/>
                <a:cxnLst/>
                <a:rect l="l" t="t" r="r" b="b"/>
                <a:pathLst>
                  <a:path w="12241" h="1591" extrusionOk="0">
                    <a:moveTo>
                      <a:pt x="1" y="0"/>
                    </a:moveTo>
                    <a:lnTo>
                      <a:pt x="1" y="1591"/>
                    </a:lnTo>
                    <a:lnTo>
                      <a:pt x="12241" y="159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8" name="Google Shape;1558;p13"/>
              <p:cNvSpPr/>
              <p:nvPr/>
            </p:nvSpPr>
            <p:spPr>
              <a:xfrm flipH="1">
                <a:off x="5599170" y="2969255"/>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9" name="Google Shape;1559;p13"/>
              <p:cNvSpPr/>
              <p:nvPr/>
            </p:nvSpPr>
            <p:spPr>
              <a:xfrm flipH="1">
                <a:off x="5599170" y="2868306"/>
                <a:ext cx="388468" cy="50490"/>
              </a:xfrm>
              <a:custGeom>
                <a:avLst/>
                <a:gdLst/>
                <a:ahLst/>
                <a:cxnLst/>
                <a:rect l="l" t="t" r="r" b="b"/>
                <a:pathLst>
                  <a:path w="12241" h="1591"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0" name="Google Shape;1560;p13"/>
              <p:cNvSpPr/>
              <p:nvPr/>
            </p:nvSpPr>
            <p:spPr>
              <a:xfrm flipH="1">
                <a:off x="5599170" y="2767389"/>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1" name="Google Shape;1561;p13"/>
              <p:cNvSpPr/>
              <p:nvPr/>
            </p:nvSpPr>
            <p:spPr>
              <a:xfrm flipH="1">
                <a:off x="5599170" y="2666440"/>
                <a:ext cx="388468" cy="50522"/>
              </a:xfrm>
              <a:custGeom>
                <a:avLst/>
                <a:gdLst/>
                <a:ahLst/>
                <a:cxnLst/>
                <a:rect l="l" t="t" r="r" b="b"/>
                <a:pathLst>
                  <a:path w="12241" h="1592"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2" name="Google Shape;1562;p13"/>
              <p:cNvSpPr/>
              <p:nvPr/>
            </p:nvSpPr>
            <p:spPr>
              <a:xfrm flipH="1">
                <a:off x="5599170" y="2564856"/>
                <a:ext cx="388468" cy="50490"/>
              </a:xfrm>
              <a:custGeom>
                <a:avLst/>
                <a:gdLst/>
                <a:ahLst/>
                <a:cxnLst/>
                <a:rect l="l" t="t" r="r" b="b"/>
                <a:pathLst>
                  <a:path w="12241" h="1591"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3" name="Google Shape;1563;p13"/>
              <p:cNvSpPr/>
              <p:nvPr/>
            </p:nvSpPr>
            <p:spPr>
              <a:xfrm flipH="1">
                <a:off x="5599170" y="2463939"/>
                <a:ext cx="388468" cy="50490"/>
              </a:xfrm>
              <a:custGeom>
                <a:avLst/>
                <a:gdLst/>
                <a:ahLst/>
                <a:cxnLst/>
                <a:rect l="l" t="t" r="r" b="b"/>
                <a:pathLst>
                  <a:path w="12241" h="1591" extrusionOk="0">
                    <a:moveTo>
                      <a:pt x="1" y="0"/>
                    </a:moveTo>
                    <a:lnTo>
                      <a:pt x="1" y="1590"/>
                    </a:lnTo>
                    <a:lnTo>
                      <a:pt x="12241" y="1590"/>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4" name="Google Shape;1564;p13"/>
              <p:cNvSpPr/>
              <p:nvPr/>
            </p:nvSpPr>
            <p:spPr>
              <a:xfrm flipH="1">
                <a:off x="5599170" y="2362990"/>
                <a:ext cx="388468" cy="50522"/>
              </a:xfrm>
              <a:custGeom>
                <a:avLst/>
                <a:gdLst/>
                <a:ahLst/>
                <a:cxnLst/>
                <a:rect l="l" t="t" r="r" b="b"/>
                <a:pathLst>
                  <a:path w="12241" h="1592" extrusionOk="0">
                    <a:moveTo>
                      <a:pt x="1" y="1"/>
                    </a:moveTo>
                    <a:lnTo>
                      <a:pt x="1" y="1591"/>
                    </a:lnTo>
                    <a:lnTo>
                      <a:pt x="12241" y="1591"/>
                    </a:lnTo>
                    <a:lnTo>
                      <a:pt x="1224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5" name="Google Shape;1565;p13"/>
              <p:cNvSpPr/>
              <p:nvPr/>
            </p:nvSpPr>
            <p:spPr>
              <a:xfrm flipH="1">
                <a:off x="5599170" y="2262072"/>
                <a:ext cx="388468" cy="50490"/>
              </a:xfrm>
              <a:custGeom>
                <a:avLst/>
                <a:gdLst/>
                <a:ahLst/>
                <a:cxnLst/>
                <a:rect l="l" t="t" r="r" b="b"/>
                <a:pathLst>
                  <a:path w="12241" h="1591" extrusionOk="0">
                    <a:moveTo>
                      <a:pt x="1" y="0"/>
                    </a:moveTo>
                    <a:lnTo>
                      <a:pt x="1" y="1591"/>
                    </a:lnTo>
                    <a:lnTo>
                      <a:pt x="12241" y="1591"/>
                    </a:lnTo>
                    <a:lnTo>
                      <a:pt x="1224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566" name="Google Shape;1566;p13"/>
          <p:cNvSpPr/>
          <p:nvPr/>
        </p:nvSpPr>
        <p:spPr>
          <a:xfrm flipH="1">
            <a:off x="7851543" y="2187433"/>
            <a:ext cx="824307" cy="3390017"/>
          </a:xfrm>
          <a:custGeom>
            <a:avLst/>
            <a:gdLst/>
            <a:ahLst/>
            <a:cxnLst/>
            <a:rect l="l" t="t" r="r" b="b"/>
            <a:pathLst>
              <a:path w="19481" h="80117" extrusionOk="0">
                <a:moveTo>
                  <a:pt x="9751" y="0"/>
                </a:moveTo>
                <a:cubicBezTo>
                  <a:pt x="733" y="0"/>
                  <a:pt x="0" y="9709"/>
                  <a:pt x="0" y="9709"/>
                </a:cubicBezTo>
                <a:lnTo>
                  <a:pt x="0" y="80117"/>
                </a:lnTo>
                <a:lnTo>
                  <a:pt x="19480" y="80117"/>
                </a:lnTo>
                <a:lnTo>
                  <a:pt x="19480" y="9709"/>
                </a:lnTo>
                <a:cubicBezTo>
                  <a:pt x="19480" y="9709"/>
                  <a:pt x="18748" y="0"/>
                  <a:pt x="975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67" name="Google Shape;1567;p13"/>
          <p:cNvGrpSpPr/>
          <p:nvPr/>
        </p:nvGrpSpPr>
        <p:grpSpPr>
          <a:xfrm>
            <a:off x="7987917" y="2172370"/>
            <a:ext cx="556040" cy="3390017"/>
            <a:chOff x="5990938" y="1629277"/>
            <a:chExt cx="417030" cy="2542513"/>
          </a:xfrm>
        </p:grpSpPr>
        <p:grpSp>
          <p:nvGrpSpPr>
            <p:cNvPr id="1568" name="Google Shape;1568;p13"/>
            <p:cNvGrpSpPr/>
            <p:nvPr/>
          </p:nvGrpSpPr>
          <p:grpSpPr>
            <a:xfrm>
              <a:off x="5999570" y="1926094"/>
              <a:ext cx="402400" cy="2140780"/>
              <a:chOff x="5999570" y="1926094"/>
              <a:chExt cx="402400" cy="2140780"/>
            </a:xfrm>
          </p:grpSpPr>
          <p:sp>
            <p:nvSpPr>
              <p:cNvPr id="1569" name="Google Shape;1569;p13"/>
              <p:cNvSpPr/>
              <p:nvPr/>
            </p:nvSpPr>
            <p:spPr>
              <a:xfrm flipH="1">
                <a:off x="5999570" y="4008418"/>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0" name="Google Shape;1570;p13"/>
              <p:cNvSpPr/>
              <p:nvPr/>
            </p:nvSpPr>
            <p:spPr>
              <a:xfrm flipH="1">
                <a:off x="5999570" y="3885572"/>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1" name="Google Shape;1571;p13"/>
              <p:cNvSpPr/>
              <p:nvPr/>
            </p:nvSpPr>
            <p:spPr>
              <a:xfrm flipH="1">
                <a:off x="5999570" y="3763392"/>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2" name="Google Shape;1572;p13"/>
              <p:cNvSpPr/>
              <p:nvPr/>
            </p:nvSpPr>
            <p:spPr>
              <a:xfrm flipH="1">
                <a:off x="5999570" y="3641212"/>
                <a:ext cx="402400" cy="57821"/>
              </a:xfrm>
              <a:custGeom>
                <a:avLst/>
                <a:gdLst/>
                <a:ahLst/>
                <a:cxnLst/>
                <a:rect l="l" t="t" r="r" b="b"/>
                <a:pathLst>
                  <a:path w="12680" h="1822" extrusionOk="0">
                    <a:moveTo>
                      <a:pt x="0" y="1"/>
                    </a:moveTo>
                    <a:lnTo>
                      <a:pt x="0" y="1821"/>
                    </a:lnTo>
                    <a:lnTo>
                      <a:pt x="12680" y="1821"/>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3" name="Google Shape;1573;p13"/>
              <p:cNvSpPr/>
              <p:nvPr/>
            </p:nvSpPr>
            <p:spPr>
              <a:xfrm flipH="1">
                <a:off x="5999570" y="3518366"/>
                <a:ext cx="402400" cy="58488"/>
              </a:xfrm>
              <a:custGeom>
                <a:avLst/>
                <a:gdLst/>
                <a:ahLst/>
                <a:cxnLst/>
                <a:rect l="l" t="t" r="r" b="b"/>
                <a:pathLst>
                  <a:path w="12680" h="1843"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4" name="Google Shape;1574;p13"/>
              <p:cNvSpPr/>
              <p:nvPr/>
            </p:nvSpPr>
            <p:spPr>
              <a:xfrm flipH="1">
                <a:off x="5999570" y="3395551"/>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5" name="Google Shape;1575;p13"/>
              <p:cNvSpPr/>
              <p:nvPr/>
            </p:nvSpPr>
            <p:spPr>
              <a:xfrm flipH="1">
                <a:off x="5999570" y="3273372"/>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6" name="Google Shape;1576;p13"/>
              <p:cNvSpPr/>
              <p:nvPr/>
            </p:nvSpPr>
            <p:spPr>
              <a:xfrm flipH="1">
                <a:off x="5999570" y="3150526"/>
                <a:ext cx="402400" cy="58456"/>
              </a:xfrm>
              <a:custGeom>
                <a:avLst/>
                <a:gdLst/>
                <a:ahLst/>
                <a:cxnLst/>
                <a:rect l="l" t="t" r="r" b="b"/>
                <a:pathLst>
                  <a:path w="12680" h="1842" extrusionOk="0">
                    <a:moveTo>
                      <a:pt x="0" y="0"/>
                    </a:moveTo>
                    <a:lnTo>
                      <a:pt x="0" y="1842"/>
                    </a:lnTo>
                    <a:lnTo>
                      <a:pt x="12680" y="1842"/>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7" name="Google Shape;1577;p13"/>
              <p:cNvSpPr/>
              <p:nvPr/>
            </p:nvSpPr>
            <p:spPr>
              <a:xfrm flipH="1">
                <a:off x="5999570" y="3028346"/>
                <a:ext cx="402400" cy="58456"/>
              </a:xfrm>
              <a:custGeom>
                <a:avLst/>
                <a:gdLst/>
                <a:ahLst/>
                <a:cxnLst/>
                <a:rect l="l" t="t" r="r" b="b"/>
                <a:pathLst>
                  <a:path w="12680" h="1842" extrusionOk="0">
                    <a:moveTo>
                      <a:pt x="0" y="0"/>
                    </a:moveTo>
                    <a:lnTo>
                      <a:pt x="0" y="1842"/>
                    </a:lnTo>
                    <a:lnTo>
                      <a:pt x="12680" y="1842"/>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8" name="Google Shape;1578;p13"/>
              <p:cNvSpPr/>
              <p:nvPr/>
            </p:nvSpPr>
            <p:spPr>
              <a:xfrm flipH="1">
                <a:off x="5999570" y="2906166"/>
                <a:ext cx="402400" cy="57789"/>
              </a:xfrm>
              <a:custGeom>
                <a:avLst/>
                <a:gdLst/>
                <a:ahLst/>
                <a:cxnLst/>
                <a:rect l="l" t="t" r="r" b="b"/>
                <a:pathLst>
                  <a:path w="12680" h="1821" extrusionOk="0">
                    <a:moveTo>
                      <a:pt x="0" y="0"/>
                    </a:moveTo>
                    <a:lnTo>
                      <a:pt x="0" y="1821"/>
                    </a:lnTo>
                    <a:lnTo>
                      <a:pt x="12680" y="182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9" name="Google Shape;1579;p13"/>
              <p:cNvSpPr/>
              <p:nvPr/>
            </p:nvSpPr>
            <p:spPr>
              <a:xfrm flipH="1">
                <a:off x="5999570" y="2783320"/>
                <a:ext cx="402400" cy="58456"/>
              </a:xfrm>
              <a:custGeom>
                <a:avLst/>
                <a:gdLst/>
                <a:ahLst/>
                <a:cxnLst/>
                <a:rect l="l" t="t" r="r" b="b"/>
                <a:pathLst>
                  <a:path w="12680" h="1842" extrusionOk="0">
                    <a:moveTo>
                      <a:pt x="0" y="0"/>
                    </a:moveTo>
                    <a:lnTo>
                      <a:pt x="0" y="1842"/>
                    </a:lnTo>
                    <a:lnTo>
                      <a:pt x="12680" y="1842"/>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0" name="Google Shape;1580;p13"/>
              <p:cNvSpPr/>
              <p:nvPr/>
            </p:nvSpPr>
            <p:spPr>
              <a:xfrm flipH="1">
                <a:off x="5999570" y="2661140"/>
                <a:ext cx="402400" cy="57789"/>
              </a:xfrm>
              <a:custGeom>
                <a:avLst/>
                <a:gdLst/>
                <a:ahLst/>
                <a:cxnLst/>
                <a:rect l="l" t="t" r="r" b="b"/>
                <a:pathLst>
                  <a:path w="12680" h="1821" extrusionOk="0">
                    <a:moveTo>
                      <a:pt x="0" y="1"/>
                    </a:moveTo>
                    <a:lnTo>
                      <a:pt x="0" y="1821"/>
                    </a:lnTo>
                    <a:lnTo>
                      <a:pt x="12680" y="1821"/>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1" name="Google Shape;1581;p13"/>
              <p:cNvSpPr/>
              <p:nvPr/>
            </p:nvSpPr>
            <p:spPr>
              <a:xfrm flipH="1">
                <a:off x="5999570" y="2538294"/>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2" name="Google Shape;1582;p13"/>
              <p:cNvSpPr/>
              <p:nvPr/>
            </p:nvSpPr>
            <p:spPr>
              <a:xfrm flipH="1">
                <a:off x="5999570" y="2416114"/>
                <a:ext cx="402400" cy="58456"/>
              </a:xfrm>
              <a:custGeom>
                <a:avLst/>
                <a:gdLst/>
                <a:ahLst/>
                <a:cxnLst/>
                <a:rect l="l" t="t" r="r" b="b"/>
                <a:pathLst>
                  <a:path w="12680" h="1842"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3" name="Google Shape;1583;p13"/>
              <p:cNvSpPr/>
              <p:nvPr/>
            </p:nvSpPr>
            <p:spPr>
              <a:xfrm flipH="1">
                <a:off x="5999570" y="2293268"/>
                <a:ext cx="402400" cy="58488"/>
              </a:xfrm>
              <a:custGeom>
                <a:avLst/>
                <a:gdLst/>
                <a:ahLst/>
                <a:cxnLst/>
                <a:rect l="l" t="t" r="r" b="b"/>
                <a:pathLst>
                  <a:path w="12680" h="1843" extrusionOk="0">
                    <a:moveTo>
                      <a:pt x="0" y="1"/>
                    </a:moveTo>
                    <a:lnTo>
                      <a:pt x="0" y="1842"/>
                    </a:lnTo>
                    <a:lnTo>
                      <a:pt x="12680" y="1842"/>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4" name="Google Shape;1584;p13"/>
              <p:cNvSpPr/>
              <p:nvPr/>
            </p:nvSpPr>
            <p:spPr>
              <a:xfrm flipH="1">
                <a:off x="5999570" y="2171088"/>
                <a:ext cx="402400" cy="57821"/>
              </a:xfrm>
              <a:custGeom>
                <a:avLst/>
                <a:gdLst/>
                <a:ahLst/>
                <a:cxnLst/>
                <a:rect l="l" t="t" r="r" b="b"/>
                <a:pathLst>
                  <a:path w="12680" h="1822" extrusionOk="0">
                    <a:moveTo>
                      <a:pt x="0" y="1"/>
                    </a:moveTo>
                    <a:lnTo>
                      <a:pt x="0" y="1821"/>
                    </a:lnTo>
                    <a:lnTo>
                      <a:pt x="12680" y="1821"/>
                    </a:lnTo>
                    <a:lnTo>
                      <a:pt x="1268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5" name="Google Shape;1585;p13"/>
              <p:cNvSpPr/>
              <p:nvPr/>
            </p:nvSpPr>
            <p:spPr>
              <a:xfrm flipH="1">
                <a:off x="5999570" y="2048274"/>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6" name="Google Shape;1586;p13"/>
              <p:cNvSpPr/>
              <p:nvPr/>
            </p:nvSpPr>
            <p:spPr>
              <a:xfrm flipH="1">
                <a:off x="5999570" y="1926094"/>
                <a:ext cx="402400" cy="58456"/>
              </a:xfrm>
              <a:custGeom>
                <a:avLst/>
                <a:gdLst/>
                <a:ahLst/>
                <a:cxnLst/>
                <a:rect l="l" t="t" r="r" b="b"/>
                <a:pathLst>
                  <a:path w="12680" h="1842" extrusionOk="0">
                    <a:moveTo>
                      <a:pt x="0" y="0"/>
                    </a:moveTo>
                    <a:lnTo>
                      <a:pt x="0" y="1841"/>
                    </a:lnTo>
                    <a:lnTo>
                      <a:pt x="12680" y="1841"/>
                    </a:lnTo>
                    <a:lnTo>
                      <a:pt x="1268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87" name="Google Shape;1587;p13"/>
            <p:cNvSpPr/>
            <p:nvPr/>
          </p:nvSpPr>
          <p:spPr>
            <a:xfrm flipH="1">
              <a:off x="5990938" y="1629277"/>
              <a:ext cx="417030" cy="2542513"/>
            </a:xfrm>
            <a:custGeom>
              <a:avLst/>
              <a:gdLst/>
              <a:ahLst/>
              <a:cxnLst/>
              <a:rect l="l" t="t" r="r" b="b"/>
              <a:pathLst>
                <a:path w="13141" h="80117" extrusionOk="0">
                  <a:moveTo>
                    <a:pt x="7136" y="0"/>
                  </a:moveTo>
                  <a:cubicBezTo>
                    <a:pt x="7041" y="5"/>
                    <a:pt x="6953" y="6"/>
                    <a:pt x="6868" y="6"/>
                  </a:cubicBezTo>
                  <a:cubicBezTo>
                    <a:pt x="6717" y="6"/>
                    <a:pt x="6576" y="2"/>
                    <a:pt x="6431" y="2"/>
                  </a:cubicBezTo>
                  <a:cubicBezTo>
                    <a:pt x="6298" y="2"/>
                    <a:pt x="6161" y="6"/>
                    <a:pt x="6006" y="21"/>
                  </a:cubicBezTo>
                  <a:cubicBezTo>
                    <a:pt x="4625" y="984"/>
                    <a:pt x="1" y="4750"/>
                    <a:pt x="1" y="11697"/>
                  </a:cubicBezTo>
                  <a:lnTo>
                    <a:pt x="1" y="80117"/>
                  </a:lnTo>
                  <a:lnTo>
                    <a:pt x="566" y="80117"/>
                  </a:lnTo>
                  <a:lnTo>
                    <a:pt x="566" y="11697"/>
                  </a:lnTo>
                  <a:cubicBezTo>
                    <a:pt x="566" y="4415"/>
                    <a:pt x="5818" y="795"/>
                    <a:pt x="6571" y="314"/>
                  </a:cubicBezTo>
                  <a:cubicBezTo>
                    <a:pt x="7324" y="795"/>
                    <a:pt x="12597" y="4415"/>
                    <a:pt x="12597" y="11697"/>
                  </a:cubicBezTo>
                  <a:lnTo>
                    <a:pt x="12597" y="80117"/>
                  </a:lnTo>
                  <a:lnTo>
                    <a:pt x="13141" y="80117"/>
                  </a:lnTo>
                  <a:lnTo>
                    <a:pt x="13141" y="11697"/>
                  </a:lnTo>
                  <a:cubicBezTo>
                    <a:pt x="13141" y="4708"/>
                    <a:pt x="8475" y="942"/>
                    <a:pt x="7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588" name="Google Shape;1588;p13"/>
          <p:cNvGrpSpPr/>
          <p:nvPr/>
        </p:nvGrpSpPr>
        <p:grpSpPr>
          <a:xfrm>
            <a:off x="10906015" y="3842150"/>
            <a:ext cx="1727357" cy="1735300"/>
            <a:chOff x="8179511" y="2881612"/>
            <a:chExt cx="1295518" cy="1301475"/>
          </a:xfrm>
        </p:grpSpPr>
        <p:grpSp>
          <p:nvGrpSpPr>
            <p:cNvPr id="1589" name="Google Shape;1589;p13"/>
            <p:cNvGrpSpPr/>
            <p:nvPr/>
          </p:nvGrpSpPr>
          <p:grpSpPr>
            <a:xfrm>
              <a:off x="8330220" y="2881612"/>
              <a:ext cx="994067" cy="211831"/>
              <a:chOff x="8330220" y="2881612"/>
              <a:chExt cx="994067" cy="211831"/>
            </a:xfrm>
          </p:grpSpPr>
          <p:sp>
            <p:nvSpPr>
              <p:cNvPr id="1590" name="Google Shape;1590;p13"/>
              <p:cNvSpPr/>
              <p:nvPr/>
            </p:nvSpPr>
            <p:spPr>
              <a:xfrm flipH="1">
                <a:off x="8330220" y="2881612"/>
                <a:ext cx="994067" cy="211831"/>
              </a:xfrm>
              <a:custGeom>
                <a:avLst/>
                <a:gdLst/>
                <a:ahLst/>
                <a:cxnLst/>
                <a:rect l="l" t="t" r="r" b="b"/>
                <a:pathLst>
                  <a:path w="31324" h="6675" extrusionOk="0">
                    <a:moveTo>
                      <a:pt x="0" y="0"/>
                    </a:moveTo>
                    <a:lnTo>
                      <a:pt x="0" y="6675"/>
                    </a:lnTo>
                    <a:lnTo>
                      <a:pt x="31323" y="6675"/>
                    </a:lnTo>
                    <a:lnTo>
                      <a:pt x="31323" y="0"/>
                    </a:lnTo>
                    <a:close/>
                  </a:path>
                </a:pathLst>
              </a:custGeom>
              <a:solidFill>
                <a:srgbClr val="6F939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91" name="Google Shape;1591;p13"/>
              <p:cNvGrpSpPr/>
              <p:nvPr/>
            </p:nvGrpSpPr>
            <p:grpSpPr>
              <a:xfrm>
                <a:off x="8428504" y="2910133"/>
                <a:ext cx="784235" cy="128885"/>
                <a:chOff x="8428504" y="2910133"/>
                <a:chExt cx="784235" cy="128885"/>
              </a:xfrm>
            </p:grpSpPr>
            <p:sp>
              <p:nvSpPr>
                <p:cNvPr id="1592" name="Google Shape;1592;p13"/>
                <p:cNvSpPr/>
                <p:nvPr/>
              </p:nvSpPr>
              <p:spPr>
                <a:xfrm flipH="1">
                  <a:off x="8904592" y="2927406"/>
                  <a:ext cx="70420" cy="36559"/>
                </a:xfrm>
                <a:custGeom>
                  <a:avLst/>
                  <a:gdLst/>
                  <a:ahLst/>
                  <a:cxnLst/>
                  <a:rect l="l" t="t" r="r" b="b"/>
                  <a:pathLst>
                    <a:path w="2219" h="1152" extrusionOk="0">
                      <a:moveTo>
                        <a:pt x="0" y="1"/>
                      </a:moveTo>
                      <a:lnTo>
                        <a:pt x="0" y="1152"/>
                      </a:lnTo>
                      <a:lnTo>
                        <a:pt x="2218" y="1152"/>
                      </a:lnTo>
                      <a:lnTo>
                        <a:pt x="221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3" name="Google Shape;1593;p13"/>
                <p:cNvSpPr/>
                <p:nvPr/>
              </p:nvSpPr>
              <p:spPr>
                <a:xfrm flipH="1">
                  <a:off x="8904592" y="3003126"/>
                  <a:ext cx="70420" cy="35892"/>
                </a:xfrm>
                <a:custGeom>
                  <a:avLst/>
                  <a:gdLst/>
                  <a:ahLst/>
                  <a:cxnLst/>
                  <a:rect l="l" t="t" r="r" b="b"/>
                  <a:pathLst>
                    <a:path w="2219" h="1131" extrusionOk="0">
                      <a:moveTo>
                        <a:pt x="0" y="0"/>
                      </a:moveTo>
                      <a:lnTo>
                        <a:pt x="0" y="1130"/>
                      </a:lnTo>
                      <a:lnTo>
                        <a:pt x="2218" y="1130"/>
                      </a:lnTo>
                      <a:lnTo>
                        <a:pt x="221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4" name="Google Shape;1594;p13"/>
                <p:cNvSpPr/>
                <p:nvPr/>
              </p:nvSpPr>
              <p:spPr>
                <a:xfrm flipH="1">
                  <a:off x="8795043" y="2927406"/>
                  <a:ext cx="69754" cy="36559"/>
                </a:xfrm>
                <a:custGeom>
                  <a:avLst/>
                  <a:gdLst/>
                  <a:ahLst/>
                  <a:cxnLst/>
                  <a:rect l="l" t="t" r="r" b="b"/>
                  <a:pathLst>
                    <a:path w="2198" h="1152" extrusionOk="0">
                      <a:moveTo>
                        <a:pt x="0" y="1"/>
                      </a:moveTo>
                      <a:lnTo>
                        <a:pt x="0" y="1152"/>
                      </a:lnTo>
                      <a:lnTo>
                        <a:pt x="2197" y="1152"/>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5" name="Google Shape;1595;p13"/>
                <p:cNvSpPr/>
                <p:nvPr/>
              </p:nvSpPr>
              <p:spPr>
                <a:xfrm flipH="1">
                  <a:off x="8795043" y="3003126"/>
                  <a:ext cx="69754" cy="35892"/>
                </a:xfrm>
                <a:custGeom>
                  <a:avLst/>
                  <a:gdLst/>
                  <a:ahLst/>
                  <a:cxnLst/>
                  <a:rect l="l" t="t" r="r" b="b"/>
                  <a:pathLst>
                    <a:path w="2198" h="1131" extrusionOk="0">
                      <a:moveTo>
                        <a:pt x="0" y="0"/>
                      </a:moveTo>
                      <a:lnTo>
                        <a:pt x="0" y="1130"/>
                      </a:lnTo>
                      <a:lnTo>
                        <a:pt x="2197" y="113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6" name="Google Shape;1596;p13"/>
                <p:cNvSpPr/>
                <p:nvPr/>
              </p:nvSpPr>
              <p:spPr>
                <a:xfrm flipH="1">
                  <a:off x="8666897" y="2910133"/>
                  <a:ext cx="69754" cy="36559"/>
                </a:xfrm>
                <a:custGeom>
                  <a:avLst/>
                  <a:gdLst/>
                  <a:ahLst/>
                  <a:cxnLst/>
                  <a:rect l="l" t="t" r="r" b="b"/>
                  <a:pathLst>
                    <a:path w="2198" h="1152" extrusionOk="0">
                      <a:moveTo>
                        <a:pt x="1" y="1"/>
                      </a:moveTo>
                      <a:lnTo>
                        <a:pt x="1" y="1152"/>
                      </a:lnTo>
                      <a:lnTo>
                        <a:pt x="2198" y="1152"/>
                      </a:lnTo>
                      <a:lnTo>
                        <a:pt x="2198" y="1"/>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7" name="Google Shape;1597;p13"/>
                <p:cNvSpPr/>
                <p:nvPr/>
              </p:nvSpPr>
              <p:spPr>
                <a:xfrm flipH="1">
                  <a:off x="8666897" y="2985853"/>
                  <a:ext cx="69754" cy="35892"/>
                </a:xfrm>
                <a:custGeom>
                  <a:avLst/>
                  <a:gdLst/>
                  <a:ahLst/>
                  <a:cxnLst/>
                  <a:rect l="l" t="t" r="r" b="b"/>
                  <a:pathLst>
                    <a:path w="2198" h="1131" extrusionOk="0">
                      <a:moveTo>
                        <a:pt x="1" y="0"/>
                      </a:moveTo>
                      <a:lnTo>
                        <a:pt x="1" y="1130"/>
                      </a:lnTo>
                      <a:lnTo>
                        <a:pt x="2198" y="1130"/>
                      </a:lnTo>
                      <a:lnTo>
                        <a:pt x="2198" y="0"/>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8" name="Google Shape;1598;p13"/>
                <p:cNvSpPr/>
                <p:nvPr/>
              </p:nvSpPr>
              <p:spPr>
                <a:xfrm flipH="1">
                  <a:off x="8556650" y="2910133"/>
                  <a:ext cx="69754" cy="36559"/>
                </a:xfrm>
                <a:custGeom>
                  <a:avLst/>
                  <a:gdLst/>
                  <a:ahLst/>
                  <a:cxnLst/>
                  <a:rect l="l" t="t" r="r" b="b"/>
                  <a:pathLst>
                    <a:path w="2198" h="1152" extrusionOk="0">
                      <a:moveTo>
                        <a:pt x="0" y="1"/>
                      </a:moveTo>
                      <a:lnTo>
                        <a:pt x="0" y="1152"/>
                      </a:lnTo>
                      <a:lnTo>
                        <a:pt x="2197" y="1152"/>
                      </a:lnTo>
                      <a:lnTo>
                        <a:pt x="2197" y="1"/>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9" name="Google Shape;1599;p13"/>
                <p:cNvSpPr/>
                <p:nvPr/>
              </p:nvSpPr>
              <p:spPr>
                <a:xfrm flipH="1">
                  <a:off x="8556650" y="2985853"/>
                  <a:ext cx="69754" cy="35892"/>
                </a:xfrm>
                <a:custGeom>
                  <a:avLst/>
                  <a:gdLst/>
                  <a:ahLst/>
                  <a:cxnLst/>
                  <a:rect l="l" t="t" r="r" b="b"/>
                  <a:pathLst>
                    <a:path w="2198" h="1131" extrusionOk="0">
                      <a:moveTo>
                        <a:pt x="0" y="0"/>
                      </a:moveTo>
                      <a:lnTo>
                        <a:pt x="0" y="1130"/>
                      </a:lnTo>
                      <a:lnTo>
                        <a:pt x="2197" y="1130"/>
                      </a:lnTo>
                      <a:lnTo>
                        <a:pt x="2197" y="0"/>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3"/>
                <p:cNvSpPr/>
                <p:nvPr/>
              </p:nvSpPr>
              <p:spPr>
                <a:xfrm flipH="1">
                  <a:off x="8428504" y="2910133"/>
                  <a:ext cx="70420" cy="36559"/>
                </a:xfrm>
                <a:custGeom>
                  <a:avLst/>
                  <a:gdLst/>
                  <a:ahLst/>
                  <a:cxnLst/>
                  <a:rect l="l" t="t" r="r" b="b"/>
                  <a:pathLst>
                    <a:path w="2219" h="1152" extrusionOk="0">
                      <a:moveTo>
                        <a:pt x="0" y="1"/>
                      </a:moveTo>
                      <a:lnTo>
                        <a:pt x="0" y="1152"/>
                      </a:lnTo>
                      <a:lnTo>
                        <a:pt x="2218" y="1152"/>
                      </a:lnTo>
                      <a:lnTo>
                        <a:pt x="2218" y="1"/>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3"/>
                <p:cNvSpPr/>
                <p:nvPr/>
              </p:nvSpPr>
              <p:spPr>
                <a:xfrm flipH="1">
                  <a:off x="8428504" y="2985853"/>
                  <a:ext cx="70420" cy="35892"/>
                </a:xfrm>
                <a:custGeom>
                  <a:avLst/>
                  <a:gdLst/>
                  <a:ahLst/>
                  <a:cxnLst/>
                  <a:rect l="l" t="t" r="r" b="b"/>
                  <a:pathLst>
                    <a:path w="2219" h="1131" extrusionOk="0">
                      <a:moveTo>
                        <a:pt x="0" y="0"/>
                      </a:moveTo>
                      <a:lnTo>
                        <a:pt x="0" y="1130"/>
                      </a:lnTo>
                      <a:lnTo>
                        <a:pt x="2218" y="1130"/>
                      </a:lnTo>
                      <a:lnTo>
                        <a:pt x="2218" y="0"/>
                      </a:lnTo>
                      <a:close/>
                    </a:path>
                  </a:pathLst>
                </a:custGeom>
                <a:solidFill>
                  <a:srgbClr val="333E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3"/>
                <p:cNvSpPr/>
                <p:nvPr/>
              </p:nvSpPr>
              <p:spPr>
                <a:xfrm flipH="1">
                  <a:off x="9142986" y="2927406"/>
                  <a:ext cx="69754" cy="36559"/>
                </a:xfrm>
                <a:custGeom>
                  <a:avLst/>
                  <a:gdLst/>
                  <a:ahLst/>
                  <a:cxnLst/>
                  <a:rect l="l" t="t" r="r" b="b"/>
                  <a:pathLst>
                    <a:path w="2198" h="1152" extrusionOk="0">
                      <a:moveTo>
                        <a:pt x="1" y="1"/>
                      </a:moveTo>
                      <a:lnTo>
                        <a:pt x="1" y="1152"/>
                      </a:lnTo>
                      <a:lnTo>
                        <a:pt x="2198" y="1152"/>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3"/>
                <p:cNvSpPr/>
                <p:nvPr/>
              </p:nvSpPr>
              <p:spPr>
                <a:xfrm flipH="1">
                  <a:off x="9142986" y="3003126"/>
                  <a:ext cx="69754" cy="35892"/>
                </a:xfrm>
                <a:custGeom>
                  <a:avLst/>
                  <a:gdLst/>
                  <a:ahLst/>
                  <a:cxnLst/>
                  <a:rect l="l" t="t" r="r" b="b"/>
                  <a:pathLst>
                    <a:path w="2198" h="1131" extrusionOk="0">
                      <a:moveTo>
                        <a:pt x="1" y="0"/>
                      </a:moveTo>
                      <a:lnTo>
                        <a:pt x="1" y="1130"/>
                      </a:lnTo>
                      <a:lnTo>
                        <a:pt x="2198" y="113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3"/>
                <p:cNvSpPr/>
                <p:nvPr/>
              </p:nvSpPr>
              <p:spPr>
                <a:xfrm flipH="1">
                  <a:off x="9032770" y="2927406"/>
                  <a:ext cx="69754" cy="36559"/>
                </a:xfrm>
                <a:custGeom>
                  <a:avLst/>
                  <a:gdLst/>
                  <a:ahLst/>
                  <a:cxnLst/>
                  <a:rect l="l" t="t" r="r" b="b"/>
                  <a:pathLst>
                    <a:path w="2198" h="1152" extrusionOk="0">
                      <a:moveTo>
                        <a:pt x="1" y="1"/>
                      </a:moveTo>
                      <a:lnTo>
                        <a:pt x="1" y="1152"/>
                      </a:lnTo>
                      <a:lnTo>
                        <a:pt x="2198" y="1152"/>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3"/>
                <p:cNvSpPr/>
                <p:nvPr/>
              </p:nvSpPr>
              <p:spPr>
                <a:xfrm flipH="1">
                  <a:off x="9032770" y="3003126"/>
                  <a:ext cx="69754" cy="35892"/>
                </a:xfrm>
                <a:custGeom>
                  <a:avLst/>
                  <a:gdLst/>
                  <a:ahLst/>
                  <a:cxnLst/>
                  <a:rect l="l" t="t" r="r" b="b"/>
                  <a:pathLst>
                    <a:path w="2198" h="1131" extrusionOk="0">
                      <a:moveTo>
                        <a:pt x="1" y="0"/>
                      </a:moveTo>
                      <a:lnTo>
                        <a:pt x="1" y="1130"/>
                      </a:lnTo>
                      <a:lnTo>
                        <a:pt x="2198" y="113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606" name="Google Shape;1606;p13"/>
            <p:cNvSpPr/>
            <p:nvPr/>
          </p:nvSpPr>
          <p:spPr>
            <a:xfrm flipH="1">
              <a:off x="8179511" y="3086770"/>
              <a:ext cx="1295518" cy="1096317"/>
            </a:xfrm>
            <a:custGeom>
              <a:avLst/>
              <a:gdLst/>
              <a:ahLst/>
              <a:cxnLst/>
              <a:rect l="l" t="t" r="r" b="b"/>
              <a:pathLst>
                <a:path w="40823" h="34546" extrusionOk="0">
                  <a:moveTo>
                    <a:pt x="1" y="1"/>
                  </a:moveTo>
                  <a:lnTo>
                    <a:pt x="1" y="34546"/>
                  </a:lnTo>
                  <a:lnTo>
                    <a:pt x="40823" y="34546"/>
                  </a:lnTo>
                  <a:lnTo>
                    <a:pt x="4082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607" name="Google Shape;1607;p13"/>
            <p:cNvGrpSpPr/>
            <p:nvPr/>
          </p:nvGrpSpPr>
          <p:grpSpPr>
            <a:xfrm>
              <a:off x="8235269" y="3125963"/>
              <a:ext cx="1183303" cy="843326"/>
              <a:chOff x="8235269" y="3125963"/>
              <a:chExt cx="1183303" cy="843326"/>
            </a:xfrm>
          </p:grpSpPr>
          <p:sp>
            <p:nvSpPr>
              <p:cNvPr id="1608" name="Google Shape;1608;p13"/>
              <p:cNvSpPr/>
              <p:nvPr/>
            </p:nvSpPr>
            <p:spPr>
              <a:xfrm flipH="1">
                <a:off x="8847501" y="312596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3"/>
              <p:cNvSpPr/>
              <p:nvPr/>
            </p:nvSpPr>
            <p:spPr>
              <a:xfrm flipH="1">
                <a:off x="8847501" y="3206284"/>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3"/>
              <p:cNvSpPr/>
              <p:nvPr/>
            </p:nvSpPr>
            <p:spPr>
              <a:xfrm flipH="1">
                <a:off x="8847501" y="3287303"/>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3"/>
              <p:cNvSpPr/>
              <p:nvPr/>
            </p:nvSpPr>
            <p:spPr>
              <a:xfrm flipH="1">
                <a:off x="8847501" y="3367656"/>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3"/>
              <p:cNvSpPr/>
              <p:nvPr/>
            </p:nvSpPr>
            <p:spPr>
              <a:xfrm flipH="1">
                <a:off x="8847501" y="3448009"/>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3"/>
              <p:cNvSpPr/>
              <p:nvPr/>
            </p:nvSpPr>
            <p:spPr>
              <a:xfrm flipH="1">
                <a:off x="8847501" y="3528331"/>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3"/>
              <p:cNvSpPr/>
              <p:nvPr/>
            </p:nvSpPr>
            <p:spPr>
              <a:xfrm flipH="1">
                <a:off x="8847501" y="3609350"/>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3"/>
              <p:cNvSpPr/>
              <p:nvPr/>
            </p:nvSpPr>
            <p:spPr>
              <a:xfrm flipH="1">
                <a:off x="8847501" y="368970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3"/>
              <p:cNvSpPr/>
              <p:nvPr/>
            </p:nvSpPr>
            <p:spPr>
              <a:xfrm flipH="1">
                <a:off x="8847501" y="3770024"/>
                <a:ext cx="73086" cy="38558"/>
              </a:xfrm>
              <a:custGeom>
                <a:avLst/>
                <a:gdLst/>
                <a:ahLst/>
                <a:cxnLst/>
                <a:rect l="l" t="t" r="r" b="b"/>
                <a:pathLst>
                  <a:path w="2303" h="1215" extrusionOk="0">
                    <a:moveTo>
                      <a:pt x="1" y="1"/>
                    </a:moveTo>
                    <a:lnTo>
                      <a:pt x="1" y="1215"/>
                    </a:lnTo>
                    <a:lnTo>
                      <a:pt x="2303" y="1215"/>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3"/>
              <p:cNvSpPr/>
              <p:nvPr/>
            </p:nvSpPr>
            <p:spPr>
              <a:xfrm flipH="1">
                <a:off x="8847501" y="3850378"/>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3"/>
              <p:cNvSpPr/>
              <p:nvPr/>
            </p:nvSpPr>
            <p:spPr>
              <a:xfrm flipH="1">
                <a:off x="8847501" y="3930731"/>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3"/>
              <p:cNvSpPr/>
              <p:nvPr/>
            </p:nvSpPr>
            <p:spPr>
              <a:xfrm flipH="1">
                <a:off x="8732620" y="312596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3"/>
              <p:cNvSpPr/>
              <p:nvPr/>
            </p:nvSpPr>
            <p:spPr>
              <a:xfrm flipH="1">
                <a:off x="8732620" y="3206284"/>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3"/>
              <p:cNvSpPr/>
              <p:nvPr/>
            </p:nvSpPr>
            <p:spPr>
              <a:xfrm flipH="1">
                <a:off x="8732620" y="3287303"/>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3"/>
              <p:cNvSpPr/>
              <p:nvPr/>
            </p:nvSpPr>
            <p:spPr>
              <a:xfrm flipH="1">
                <a:off x="8732620" y="3367656"/>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3"/>
              <p:cNvSpPr/>
              <p:nvPr/>
            </p:nvSpPr>
            <p:spPr>
              <a:xfrm flipH="1">
                <a:off x="8732620" y="3448009"/>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3"/>
              <p:cNvSpPr/>
              <p:nvPr/>
            </p:nvSpPr>
            <p:spPr>
              <a:xfrm flipH="1">
                <a:off x="8732620" y="3528331"/>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3"/>
              <p:cNvSpPr/>
              <p:nvPr/>
            </p:nvSpPr>
            <p:spPr>
              <a:xfrm flipH="1">
                <a:off x="8732620" y="3609350"/>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3"/>
              <p:cNvSpPr/>
              <p:nvPr/>
            </p:nvSpPr>
            <p:spPr>
              <a:xfrm flipH="1">
                <a:off x="8732620" y="368970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3"/>
              <p:cNvSpPr/>
              <p:nvPr/>
            </p:nvSpPr>
            <p:spPr>
              <a:xfrm flipH="1">
                <a:off x="8732620" y="3770024"/>
                <a:ext cx="73086" cy="38558"/>
              </a:xfrm>
              <a:custGeom>
                <a:avLst/>
                <a:gdLst/>
                <a:ahLst/>
                <a:cxnLst/>
                <a:rect l="l" t="t" r="r" b="b"/>
                <a:pathLst>
                  <a:path w="2303" h="1215" extrusionOk="0">
                    <a:moveTo>
                      <a:pt x="1" y="1"/>
                    </a:moveTo>
                    <a:lnTo>
                      <a:pt x="1"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3"/>
              <p:cNvSpPr/>
              <p:nvPr/>
            </p:nvSpPr>
            <p:spPr>
              <a:xfrm flipH="1">
                <a:off x="8732620" y="3850378"/>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3"/>
              <p:cNvSpPr/>
              <p:nvPr/>
            </p:nvSpPr>
            <p:spPr>
              <a:xfrm flipH="1">
                <a:off x="8732620" y="3930731"/>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3"/>
              <p:cNvSpPr/>
              <p:nvPr/>
            </p:nvSpPr>
            <p:spPr>
              <a:xfrm flipH="1">
                <a:off x="8599175"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3"/>
              <p:cNvSpPr/>
              <p:nvPr/>
            </p:nvSpPr>
            <p:spPr>
              <a:xfrm flipH="1">
                <a:off x="8599175"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3"/>
              <p:cNvSpPr/>
              <p:nvPr/>
            </p:nvSpPr>
            <p:spPr>
              <a:xfrm flipH="1">
                <a:off x="8599175"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3"/>
              <p:cNvSpPr/>
              <p:nvPr/>
            </p:nvSpPr>
            <p:spPr>
              <a:xfrm flipH="1">
                <a:off x="8599175"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3"/>
              <p:cNvSpPr/>
              <p:nvPr/>
            </p:nvSpPr>
            <p:spPr>
              <a:xfrm flipH="1">
                <a:off x="8599175"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3"/>
              <p:cNvSpPr/>
              <p:nvPr/>
            </p:nvSpPr>
            <p:spPr>
              <a:xfrm flipH="1">
                <a:off x="8599175"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3"/>
              <p:cNvSpPr/>
              <p:nvPr/>
            </p:nvSpPr>
            <p:spPr>
              <a:xfrm flipH="1">
                <a:off x="8599175"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3"/>
              <p:cNvSpPr/>
              <p:nvPr/>
            </p:nvSpPr>
            <p:spPr>
              <a:xfrm flipH="1">
                <a:off x="8599175"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3"/>
              <p:cNvSpPr/>
              <p:nvPr/>
            </p:nvSpPr>
            <p:spPr>
              <a:xfrm flipH="1">
                <a:off x="8599175"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3"/>
              <p:cNvSpPr/>
              <p:nvPr/>
            </p:nvSpPr>
            <p:spPr>
              <a:xfrm flipH="1">
                <a:off x="8599175"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3"/>
              <p:cNvSpPr/>
              <p:nvPr/>
            </p:nvSpPr>
            <p:spPr>
              <a:xfrm flipH="1">
                <a:off x="8599175"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3"/>
              <p:cNvSpPr/>
              <p:nvPr/>
            </p:nvSpPr>
            <p:spPr>
              <a:xfrm flipH="1">
                <a:off x="8483627"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3"/>
              <p:cNvSpPr/>
              <p:nvPr/>
            </p:nvSpPr>
            <p:spPr>
              <a:xfrm flipH="1">
                <a:off x="8483627"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3"/>
              <p:cNvSpPr/>
              <p:nvPr/>
            </p:nvSpPr>
            <p:spPr>
              <a:xfrm flipH="1">
                <a:off x="8483627"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3"/>
              <p:cNvSpPr/>
              <p:nvPr/>
            </p:nvSpPr>
            <p:spPr>
              <a:xfrm flipH="1">
                <a:off x="8483627"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3"/>
              <p:cNvSpPr/>
              <p:nvPr/>
            </p:nvSpPr>
            <p:spPr>
              <a:xfrm flipH="1">
                <a:off x="8483627"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3"/>
              <p:cNvSpPr/>
              <p:nvPr/>
            </p:nvSpPr>
            <p:spPr>
              <a:xfrm flipH="1">
                <a:off x="8483627"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3"/>
              <p:cNvSpPr/>
              <p:nvPr/>
            </p:nvSpPr>
            <p:spPr>
              <a:xfrm flipH="1">
                <a:off x="8483627"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3"/>
              <p:cNvSpPr/>
              <p:nvPr/>
            </p:nvSpPr>
            <p:spPr>
              <a:xfrm flipH="1">
                <a:off x="8483627"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3"/>
              <p:cNvSpPr/>
              <p:nvPr/>
            </p:nvSpPr>
            <p:spPr>
              <a:xfrm flipH="1">
                <a:off x="8483627"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3"/>
              <p:cNvSpPr/>
              <p:nvPr/>
            </p:nvSpPr>
            <p:spPr>
              <a:xfrm flipH="1">
                <a:off x="8483627"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3"/>
              <p:cNvSpPr/>
              <p:nvPr/>
            </p:nvSpPr>
            <p:spPr>
              <a:xfrm flipH="1">
                <a:off x="8483627"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3"/>
              <p:cNvSpPr/>
              <p:nvPr/>
            </p:nvSpPr>
            <p:spPr>
              <a:xfrm flipH="1">
                <a:off x="8350150" y="312596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3"/>
              <p:cNvSpPr/>
              <p:nvPr/>
            </p:nvSpPr>
            <p:spPr>
              <a:xfrm flipH="1">
                <a:off x="8350150" y="3206284"/>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3"/>
              <p:cNvSpPr/>
              <p:nvPr/>
            </p:nvSpPr>
            <p:spPr>
              <a:xfrm flipH="1">
                <a:off x="8350150" y="3287303"/>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3"/>
              <p:cNvSpPr/>
              <p:nvPr/>
            </p:nvSpPr>
            <p:spPr>
              <a:xfrm flipH="1">
                <a:off x="8350150" y="3367656"/>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3"/>
              <p:cNvSpPr/>
              <p:nvPr/>
            </p:nvSpPr>
            <p:spPr>
              <a:xfrm flipH="1">
                <a:off x="8350150" y="3448009"/>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3"/>
              <p:cNvSpPr/>
              <p:nvPr/>
            </p:nvSpPr>
            <p:spPr>
              <a:xfrm flipH="1">
                <a:off x="8350150" y="3528331"/>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3"/>
              <p:cNvSpPr/>
              <p:nvPr/>
            </p:nvSpPr>
            <p:spPr>
              <a:xfrm flipH="1">
                <a:off x="8350150" y="3609350"/>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3"/>
              <p:cNvSpPr/>
              <p:nvPr/>
            </p:nvSpPr>
            <p:spPr>
              <a:xfrm flipH="1">
                <a:off x="8350150" y="368970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3"/>
              <p:cNvSpPr/>
              <p:nvPr/>
            </p:nvSpPr>
            <p:spPr>
              <a:xfrm flipH="1">
                <a:off x="8350150" y="3770024"/>
                <a:ext cx="73086" cy="38558"/>
              </a:xfrm>
              <a:custGeom>
                <a:avLst/>
                <a:gdLst/>
                <a:ahLst/>
                <a:cxnLst/>
                <a:rect l="l" t="t" r="r" b="b"/>
                <a:pathLst>
                  <a:path w="2303" h="1215" extrusionOk="0">
                    <a:moveTo>
                      <a:pt x="1" y="1"/>
                    </a:moveTo>
                    <a:lnTo>
                      <a:pt x="1"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3"/>
              <p:cNvSpPr/>
              <p:nvPr/>
            </p:nvSpPr>
            <p:spPr>
              <a:xfrm flipH="1">
                <a:off x="8350150" y="3850378"/>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3"/>
              <p:cNvSpPr/>
              <p:nvPr/>
            </p:nvSpPr>
            <p:spPr>
              <a:xfrm flipH="1">
                <a:off x="8350150" y="3930731"/>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3"/>
              <p:cNvSpPr/>
              <p:nvPr/>
            </p:nvSpPr>
            <p:spPr>
              <a:xfrm flipH="1">
                <a:off x="8235269" y="3125963"/>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3"/>
              <p:cNvSpPr/>
              <p:nvPr/>
            </p:nvSpPr>
            <p:spPr>
              <a:xfrm flipH="1">
                <a:off x="8235269" y="3206284"/>
                <a:ext cx="73086" cy="38558"/>
              </a:xfrm>
              <a:custGeom>
                <a:avLst/>
                <a:gdLst/>
                <a:ahLst/>
                <a:cxnLst/>
                <a:rect l="l" t="t" r="r" b="b"/>
                <a:pathLst>
                  <a:path w="2303"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3"/>
              <p:cNvSpPr/>
              <p:nvPr/>
            </p:nvSpPr>
            <p:spPr>
              <a:xfrm flipH="1">
                <a:off x="8235269" y="3287303"/>
                <a:ext cx="73086" cy="38558"/>
              </a:xfrm>
              <a:custGeom>
                <a:avLst/>
                <a:gdLst/>
                <a:ahLst/>
                <a:cxnLst/>
                <a:rect l="l" t="t" r="r" b="b"/>
                <a:pathLst>
                  <a:path w="2303"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3"/>
              <p:cNvSpPr/>
              <p:nvPr/>
            </p:nvSpPr>
            <p:spPr>
              <a:xfrm flipH="1">
                <a:off x="8235269" y="3367656"/>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3"/>
              <p:cNvSpPr/>
              <p:nvPr/>
            </p:nvSpPr>
            <p:spPr>
              <a:xfrm flipH="1">
                <a:off x="8235269" y="3448009"/>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3"/>
              <p:cNvSpPr/>
              <p:nvPr/>
            </p:nvSpPr>
            <p:spPr>
              <a:xfrm flipH="1">
                <a:off x="8235269" y="3528331"/>
                <a:ext cx="73086" cy="38558"/>
              </a:xfrm>
              <a:custGeom>
                <a:avLst/>
                <a:gdLst/>
                <a:ahLst/>
                <a:cxnLst/>
                <a:rect l="l" t="t" r="r" b="b"/>
                <a:pathLst>
                  <a:path w="2303"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3"/>
              <p:cNvSpPr/>
              <p:nvPr/>
            </p:nvSpPr>
            <p:spPr>
              <a:xfrm flipH="1">
                <a:off x="8235269" y="3609350"/>
                <a:ext cx="73086" cy="38558"/>
              </a:xfrm>
              <a:custGeom>
                <a:avLst/>
                <a:gdLst/>
                <a:ahLst/>
                <a:cxnLst/>
                <a:rect l="l" t="t" r="r" b="b"/>
                <a:pathLst>
                  <a:path w="2303"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3"/>
              <p:cNvSpPr/>
              <p:nvPr/>
            </p:nvSpPr>
            <p:spPr>
              <a:xfrm flipH="1">
                <a:off x="8235269" y="3689703"/>
                <a:ext cx="73086" cy="38526"/>
              </a:xfrm>
              <a:custGeom>
                <a:avLst/>
                <a:gdLst/>
                <a:ahLst/>
                <a:cxnLst/>
                <a:rect l="l" t="t" r="r" b="b"/>
                <a:pathLst>
                  <a:path w="2303"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3"/>
              <p:cNvSpPr/>
              <p:nvPr/>
            </p:nvSpPr>
            <p:spPr>
              <a:xfrm flipH="1">
                <a:off x="8235269" y="3770024"/>
                <a:ext cx="73086" cy="38558"/>
              </a:xfrm>
              <a:custGeom>
                <a:avLst/>
                <a:gdLst/>
                <a:ahLst/>
                <a:cxnLst/>
                <a:rect l="l" t="t" r="r" b="b"/>
                <a:pathLst>
                  <a:path w="2303"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3"/>
              <p:cNvSpPr/>
              <p:nvPr/>
            </p:nvSpPr>
            <p:spPr>
              <a:xfrm flipH="1">
                <a:off x="8235269" y="3850378"/>
                <a:ext cx="73086" cy="38558"/>
              </a:xfrm>
              <a:custGeom>
                <a:avLst/>
                <a:gdLst/>
                <a:ahLst/>
                <a:cxnLst/>
                <a:rect l="l" t="t" r="r" b="b"/>
                <a:pathLst>
                  <a:path w="2303"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3"/>
              <p:cNvSpPr/>
              <p:nvPr/>
            </p:nvSpPr>
            <p:spPr>
              <a:xfrm flipH="1">
                <a:off x="8235269" y="3930731"/>
                <a:ext cx="73086" cy="38558"/>
              </a:xfrm>
              <a:custGeom>
                <a:avLst/>
                <a:gdLst/>
                <a:ahLst/>
                <a:cxnLst/>
                <a:rect l="l" t="t" r="r" b="b"/>
                <a:pathLst>
                  <a:path w="2303"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3"/>
              <p:cNvSpPr/>
              <p:nvPr/>
            </p:nvSpPr>
            <p:spPr>
              <a:xfrm flipH="1">
                <a:off x="9345518"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3"/>
              <p:cNvSpPr/>
              <p:nvPr/>
            </p:nvSpPr>
            <p:spPr>
              <a:xfrm flipH="1">
                <a:off x="9345518"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3"/>
              <p:cNvSpPr/>
              <p:nvPr/>
            </p:nvSpPr>
            <p:spPr>
              <a:xfrm flipH="1">
                <a:off x="9345518"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3"/>
              <p:cNvSpPr/>
              <p:nvPr/>
            </p:nvSpPr>
            <p:spPr>
              <a:xfrm flipH="1">
                <a:off x="9345518"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3"/>
              <p:cNvSpPr/>
              <p:nvPr/>
            </p:nvSpPr>
            <p:spPr>
              <a:xfrm flipH="1">
                <a:off x="9345518"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3"/>
              <p:cNvSpPr/>
              <p:nvPr/>
            </p:nvSpPr>
            <p:spPr>
              <a:xfrm flipH="1">
                <a:off x="9345518"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3"/>
              <p:cNvSpPr/>
              <p:nvPr/>
            </p:nvSpPr>
            <p:spPr>
              <a:xfrm flipH="1">
                <a:off x="9345518"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3"/>
              <p:cNvSpPr/>
              <p:nvPr/>
            </p:nvSpPr>
            <p:spPr>
              <a:xfrm flipH="1">
                <a:off x="9345518"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3"/>
              <p:cNvSpPr/>
              <p:nvPr/>
            </p:nvSpPr>
            <p:spPr>
              <a:xfrm flipH="1">
                <a:off x="9345518"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3"/>
              <p:cNvSpPr/>
              <p:nvPr/>
            </p:nvSpPr>
            <p:spPr>
              <a:xfrm flipH="1">
                <a:off x="9345518"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3"/>
              <p:cNvSpPr/>
              <p:nvPr/>
            </p:nvSpPr>
            <p:spPr>
              <a:xfrm flipH="1">
                <a:off x="9345518"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3"/>
              <p:cNvSpPr/>
              <p:nvPr/>
            </p:nvSpPr>
            <p:spPr>
              <a:xfrm flipH="1">
                <a:off x="9229971" y="312596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3"/>
              <p:cNvSpPr/>
              <p:nvPr/>
            </p:nvSpPr>
            <p:spPr>
              <a:xfrm flipH="1">
                <a:off x="9229971" y="3206284"/>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3"/>
              <p:cNvSpPr/>
              <p:nvPr/>
            </p:nvSpPr>
            <p:spPr>
              <a:xfrm flipH="1">
                <a:off x="9229971" y="3287303"/>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3"/>
              <p:cNvSpPr/>
              <p:nvPr/>
            </p:nvSpPr>
            <p:spPr>
              <a:xfrm flipH="1">
                <a:off x="9229971" y="3367656"/>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3"/>
              <p:cNvSpPr/>
              <p:nvPr/>
            </p:nvSpPr>
            <p:spPr>
              <a:xfrm flipH="1">
                <a:off x="9229971" y="3448009"/>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3"/>
              <p:cNvSpPr/>
              <p:nvPr/>
            </p:nvSpPr>
            <p:spPr>
              <a:xfrm flipH="1">
                <a:off x="9229971" y="3528331"/>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3"/>
              <p:cNvSpPr/>
              <p:nvPr/>
            </p:nvSpPr>
            <p:spPr>
              <a:xfrm flipH="1">
                <a:off x="9229971" y="3609350"/>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3"/>
              <p:cNvSpPr/>
              <p:nvPr/>
            </p:nvSpPr>
            <p:spPr>
              <a:xfrm flipH="1">
                <a:off x="9229971" y="3689703"/>
                <a:ext cx="73086" cy="38526"/>
              </a:xfrm>
              <a:custGeom>
                <a:avLst/>
                <a:gdLst/>
                <a:ahLst/>
                <a:cxnLst/>
                <a:rect l="l" t="t" r="r" b="b"/>
                <a:pathLst>
                  <a:path w="2303" h="1214"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3"/>
              <p:cNvSpPr/>
              <p:nvPr/>
            </p:nvSpPr>
            <p:spPr>
              <a:xfrm flipH="1">
                <a:off x="9229971" y="3770024"/>
                <a:ext cx="73086" cy="38558"/>
              </a:xfrm>
              <a:custGeom>
                <a:avLst/>
                <a:gdLst/>
                <a:ahLst/>
                <a:cxnLst/>
                <a:rect l="l" t="t" r="r" b="b"/>
                <a:pathLst>
                  <a:path w="2303" h="1215" extrusionOk="0">
                    <a:moveTo>
                      <a:pt x="1" y="1"/>
                    </a:moveTo>
                    <a:lnTo>
                      <a:pt x="1" y="1215"/>
                    </a:lnTo>
                    <a:lnTo>
                      <a:pt x="2303" y="1215"/>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3"/>
              <p:cNvSpPr/>
              <p:nvPr/>
            </p:nvSpPr>
            <p:spPr>
              <a:xfrm flipH="1">
                <a:off x="9229971" y="3850378"/>
                <a:ext cx="73086" cy="38558"/>
              </a:xfrm>
              <a:custGeom>
                <a:avLst/>
                <a:gdLst/>
                <a:ahLst/>
                <a:cxnLst/>
                <a:rect l="l" t="t" r="r" b="b"/>
                <a:pathLst>
                  <a:path w="2303" h="1215" extrusionOk="0">
                    <a:moveTo>
                      <a:pt x="1" y="1"/>
                    </a:moveTo>
                    <a:lnTo>
                      <a:pt x="1" y="1214"/>
                    </a:lnTo>
                    <a:lnTo>
                      <a:pt x="2303" y="1214"/>
                    </a:lnTo>
                    <a:lnTo>
                      <a:pt x="23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3"/>
              <p:cNvSpPr/>
              <p:nvPr/>
            </p:nvSpPr>
            <p:spPr>
              <a:xfrm flipH="1">
                <a:off x="9229971" y="3930731"/>
                <a:ext cx="73086" cy="38558"/>
              </a:xfrm>
              <a:custGeom>
                <a:avLst/>
                <a:gdLst/>
                <a:ahLst/>
                <a:cxnLst/>
                <a:rect l="l" t="t" r="r" b="b"/>
                <a:pathLst>
                  <a:path w="2303" h="1215" extrusionOk="0">
                    <a:moveTo>
                      <a:pt x="1" y="0"/>
                    </a:moveTo>
                    <a:lnTo>
                      <a:pt x="1" y="1214"/>
                    </a:lnTo>
                    <a:lnTo>
                      <a:pt x="2303" y="1214"/>
                    </a:lnTo>
                    <a:lnTo>
                      <a:pt x="230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3"/>
              <p:cNvSpPr/>
              <p:nvPr/>
            </p:nvSpPr>
            <p:spPr>
              <a:xfrm flipH="1">
                <a:off x="9096494" y="312596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3"/>
              <p:cNvSpPr/>
              <p:nvPr/>
            </p:nvSpPr>
            <p:spPr>
              <a:xfrm flipH="1">
                <a:off x="9096494" y="3206284"/>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3"/>
              <p:cNvSpPr/>
              <p:nvPr/>
            </p:nvSpPr>
            <p:spPr>
              <a:xfrm flipH="1">
                <a:off x="9096494" y="3287303"/>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13"/>
              <p:cNvSpPr/>
              <p:nvPr/>
            </p:nvSpPr>
            <p:spPr>
              <a:xfrm flipH="1">
                <a:off x="9096494" y="3367656"/>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13"/>
              <p:cNvSpPr/>
              <p:nvPr/>
            </p:nvSpPr>
            <p:spPr>
              <a:xfrm flipH="1">
                <a:off x="9096494" y="3448009"/>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13"/>
              <p:cNvSpPr/>
              <p:nvPr/>
            </p:nvSpPr>
            <p:spPr>
              <a:xfrm flipH="1">
                <a:off x="9096494" y="3528331"/>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13"/>
              <p:cNvSpPr/>
              <p:nvPr/>
            </p:nvSpPr>
            <p:spPr>
              <a:xfrm flipH="1">
                <a:off x="9096494" y="3609350"/>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13"/>
              <p:cNvSpPr/>
              <p:nvPr/>
            </p:nvSpPr>
            <p:spPr>
              <a:xfrm flipH="1">
                <a:off x="9096494" y="3689703"/>
                <a:ext cx="73086" cy="38526"/>
              </a:xfrm>
              <a:custGeom>
                <a:avLst/>
                <a:gdLst/>
                <a:ahLst/>
                <a:cxnLst/>
                <a:rect l="l" t="t" r="r" b="b"/>
                <a:pathLst>
                  <a:path w="2303" h="1214"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13"/>
              <p:cNvSpPr/>
              <p:nvPr/>
            </p:nvSpPr>
            <p:spPr>
              <a:xfrm flipH="1">
                <a:off x="9096494" y="3770024"/>
                <a:ext cx="73086" cy="38558"/>
              </a:xfrm>
              <a:custGeom>
                <a:avLst/>
                <a:gdLst/>
                <a:ahLst/>
                <a:cxnLst/>
                <a:rect l="l" t="t" r="r" b="b"/>
                <a:pathLst>
                  <a:path w="2303" h="1215" extrusionOk="0">
                    <a:moveTo>
                      <a:pt x="1" y="1"/>
                    </a:moveTo>
                    <a:lnTo>
                      <a:pt x="1"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13"/>
              <p:cNvSpPr/>
              <p:nvPr/>
            </p:nvSpPr>
            <p:spPr>
              <a:xfrm flipH="1">
                <a:off x="9096494" y="3850378"/>
                <a:ext cx="73086" cy="38558"/>
              </a:xfrm>
              <a:custGeom>
                <a:avLst/>
                <a:gdLst/>
                <a:ahLst/>
                <a:cxnLst/>
                <a:rect l="l" t="t" r="r" b="b"/>
                <a:pathLst>
                  <a:path w="2303" h="1215" extrusionOk="0">
                    <a:moveTo>
                      <a:pt x="1" y="1"/>
                    </a:moveTo>
                    <a:lnTo>
                      <a:pt x="1"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13"/>
              <p:cNvSpPr/>
              <p:nvPr/>
            </p:nvSpPr>
            <p:spPr>
              <a:xfrm flipH="1">
                <a:off x="9096494" y="3930731"/>
                <a:ext cx="73086" cy="38558"/>
              </a:xfrm>
              <a:custGeom>
                <a:avLst/>
                <a:gdLst/>
                <a:ahLst/>
                <a:cxnLst/>
                <a:rect l="l" t="t" r="r" b="b"/>
                <a:pathLst>
                  <a:path w="2303" h="1215" extrusionOk="0">
                    <a:moveTo>
                      <a:pt x="1" y="0"/>
                    </a:moveTo>
                    <a:lnTo>
                      <a:pt x="1"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13"/>
              <p:cNvSpPr/>
              <p:nvPr/>
            </p:nvSpPr>
            <p:spPr>
              <a:xfrm flipH="1">
                <a:off x="8981645" y="312596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13"/>
              <p:cNvSpPr/>
              <p:nvPr/>
            </p:nvSpPr>
            <p:spPr>
              <a:xfrm flipH="1">
                <a:off x="8981645" y="3206284"/>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flipH="1">
                <a:off x="8981645" y="3287303"/>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flipH="1">
                <a:off x="8981645" y="3367656"/>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flipH="1">
                <a:off x="8981645" y="3448009"/>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flipH="1">
                <a:off x="8981645" y="3528331"/>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flipH="1">
                <a:off x="8981645" y="3609350"/>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flipH="1">
                <a:off x="8981645" y="3689703"/>
                <a:ext cx="73054" cy="38526"/>
              </a:xfrm>
              <a:custGeom>
                <a:avLst/>
                <a:gdLst/>
                <a:ahLst/>
                <a:cxnLst/>
                <a:rect l="l" t="t" r="r" b="b"/>
                <a:pathLst>
                  <a:path w="2302" h="1214"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flipH="1">
                <a:off x="8981645" y="3770024"/>
                <a:ext cx="73054" cy="38558"/>
              </a:xfrm>
              <a:custGeom>
                <a:avLst/>
                <a:gdLst/>
                <a:ahLst/>
                <a:cxnLst/>
                <a:rect l="l" t="t" r="r" b="b"/>
                <a:pathLst>
                  <a:path w="2302" h="1215" extrusionOk="0">
                    <a:moveTo>
                      <a:pt x="0" y="1"/>
                    </a:moveTo>
                    <a:lnTo>
                      <a:pt x="0" y="1215"/>
                    </a:lnTo>
                    <a:lnTo>
                      <a:pt x="2302" y="1215"/>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flipH="1">
                <a:off x="8981645" y="3850378"/>
                <a:ext cx="73054" cy="38558"/>
              </a:xfrm>
              <a:custGeom>
                <a:avLst/>
                <a:gdLst/>
                <a:ahLst/>
                <a:cxnLst/>
                <a:rect l="l" t="t" r="r" b="b"/>
                <a:pathLst>
                  <a:path w="2302" h="1215" extrusionOk="0">
                    <a:moveTo>
                      <a:pt x="0" y="1"/>
                    </a:moveTo>
                    <a:lnTo>
                      <a:pt x="0" y="1214"/>
                    </a:lnTo>
                    <a:lnTo>
                      <a:pt x="2302" y="1214"/>
                    </a:lnTo>
                    <a:lnTo>
                      <a:pt x="230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flipH="1">
                <a:off x="8981645" y="3930731"/>
                <a:ext cx="73054" cy="38558"/>
              </a:xfrm>
              <a:custGeom>
                <a:avLst/>
                <a:gdLst/>
                <a:ahLst/>
                <a:cxnLst/>
                <a:rect l="l" t="t" r="r" b="b"/>
                <a:pathLst>
                  <a:path w="2302" h="1215" extrusionOk="0">
                    <a:moveTo>
                      <a:pt x="0" y="0"/>
                    </a:moveTo>
                    <a:lnTo>
                      <a:pt x="0" y="1214"/>
                    </a:lnTo>
                    <a:lnTo>
                      <a:pt x="2302" y="1214"/>
                    </a:lnTo>
                    <a:lnTo>
                      <a:pt x="230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718" name="Google Shape;1718;p13"/>
          <p:cNvGrpSpPr/>
          <p:nvPr/>
        </p:nvGrpSpPr>
        <p:grpSpPr>
          <a:xfrm>
            <a:off x="11034393" y="2755786"/>
            <a:ext cx="750808" cy="2811932"/>
            <a:chOff x="8275795" y="2066839"/>
            <a:chExt cx="563106" cy="2108949"/>
          </a:xfrm>
        </p:grpSpPr>
        <p:sp>
          <p:nvSpPr>
            <p:cNvPr id="1719" name="Google Shape;1719;p13"/>
            <p:cNvSpPr/>
            <p:nvPr/>
          </p:nvSpPr>
          <p:spPr>
            <a:xfrm flipH="1">
              <a:off x="8275795" y="2066839"/>
              <a:ext cx="563106" cy="2108949"/>
            </a:xfrm>
            <a:custGeom>
              <a:avLst/>
              <a:gdLst/>
              <a:ahLst/>
              <a:cxnLst/>
              <a:rect l="l" t="t" r="r" b="b"/>
              <a:pathLst>
                <a:path w="17744" h="66455" extrusionOk="0">
                  <a:moveTo>
                    <a:pt x="1" y="1"/>
                  </a:moveTo>
                  <a:lnTo>
                    <a:pt x="1" y="66454"/>
                  </a:lnTo>
                  <a:lnTo>
                    <a:pt x="17744" y="66454"/>
                  </a:lnTo>
                  <a:lnTo>
                    <a:pt x="1774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20" name="Google Shape;1720;p13"/>
            <p:cNvGrpSpPr/>
            <p:nvPr/>
          </p:nvGrpSpPr>
          <p:grpSpPr>
            <a:xfrm>
              <a:off x="8350817" y="2148525"/>
              <a:ext cx="413063" cy="1774272"/>
              <a:chOff x="8350817" y="2148525"/>
              <a:chExt cx="413063" cy="1774272"/>
            </a:xfrm>
          </p:grpSpPr>
          <p:grpSp>
            <p:nvGrpSpPr>
              <p:cNvPr id="1721" name="Google Shape;1721;p13"/>
              <p:cNvGrpSpPr/>
              <p:nvPr/>
            </p:nvGrpSpPr>
            <p:grpSpPr>
              <a:xfrm>
                <a:off x="8350817" y="2148525"/>
                <a:ext cx="413063" cy="913714"/>
                <a:chOff x="8350817" y="2148525"/>
                <a:chExt cx="413063" cy="913714"/>
              </a:xfrm>
            </p:grpSpPr>
            <p:sp>
              <p:nvSpPr>
                <p:cNvPr id="1722" name="Google Shape;1722;p13"/>
                <p:cNvSpPr/>
                <p:nvPr/>
              </p:nvSpPr>
              <p:spPr>
                <a:xfrm flipH="1">
                  <a:off x="8350817" y="3008416"/>
                  <a:ext cx="413063" cy="53823"/>
                </a:xfrm>
                <a:custGeom>
                  <a:avLst/>
                  <a:gdLst/>
                  <a:ahLst/>
                  <a:cxnLst/>
                  <a:rect l="l" t="t" r="r" b="b"/>
                  <a:pathLst>
                    <a:path w="13016" h="1696" extrusionOk="0">
                      <a:moveTo>
                        <a:pt x="1" y="1"/>
                      </a:moveTo>
                      <a:lnTo>
                        <a:pt x="1" y="1695"/>
                      </a:lnTo>
                      <a:lnTo>
                        <a:pt x="13015" y="1695"/>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flipH="1">
                  <a:off x="8350817" y="2900835"/>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24" name="Google Shape;1724;p13"/>
                <p:cNvGrpSpPr/>
                <p:nvPr/>
              </p:nvGrpSpPr>
              <p:grpSpPr>
                <a:xfrm>
                  <a:off x="8350817" y="2148525"/>
                  <a:ext cx="413063" cy="698583"/>
                  <a:chOff x="8350817" y="2148525"/>
                  <a:chExt cx="413063" cy="698583"/>
                </a:xfrm>
              </p:grpSpPr>
              <p:sp>
                <p:nvSpPr>
                  <p:cNvPr id="1725" name="Google Shape;1725;p13"/>
                  <p:cNvSpPr/>
                  <p:nvPr/>
                </p:nvSpPr>
                <p:spPr>
                  <a:xfrm flipH="1">
                    <a:off x="8350817" y="2793285"/>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flipH="1">
                    <a:off x="8350817" y="2685703"/>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flipH="1">
                    <a:off x="8350817" y="2578153"/>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flipH="1">
                    <a:off x="8350817" y="2470571"/>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flipH="1">
                    <a:off x="8350817" y="2362990"/>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flipH="1">
                    <a:off x="8350817" y="2255440"/>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flipH="1">
                    <a:off x="8350817" y="2148525"/>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732" name="Google Shape;1732;p13"/>
              <p:cNvSpPr/>
              <p:nvPr/>
            </p:nvSpPr>
            <p:spPr>
              <a:xfrm flipH="1">
                <a:off x="8350817" y="3868974"/>
                <a:ext cx="413063" cy="53823"/>
              </a:xfrm>
              <a:custGeom>
                <a:avLst/>
                <a:gdLst/>
                <a:ahLst/>
                <a:cxnLst/>
                <a:rect l="l" t="t" r="r" b="b"/>
                <a:pathLst>
                  <a:path w="13016" h="1696" extrusionOk="0">
                    <a:moveTo>
                      <a:pt x="1" y="1"/>
                    </a:moveTo>
                    <a:lnTo>
                      <a:pt x="1" y="1695"/>
                    </a:lnTo>
                    <a:lnTo>
                      <a:pt x="13015" y="1695"/>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flipH="1">
                <a:off x="8350817" y="3761393"/>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flipH="1">
                <a:off x="8350817" y="3653843"/>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flipH="1">
                <a:off x="8350817" y="3546261"/>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flipH="1">
                <a:off x="8350817" y="3438711"/>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flipH="1">
                <a:off x="8350817" y="3331129"/>
                <a:ext cx="413063" cy="53823"/>
              </a:xfrm>
              <a:custGeom>
                <a:avLst/>
                <a:gdLst/>
                <a:ahLst/>
                <a:cxnLst/>
                <a:rect l="l" t="t" r="r" b="b"/>
                <a:pathLst>
                  <a:path w="13016" h="1696"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flipH="1">
                <a:off x="8350817" y="3223548"/>
                <a:ext cx="413063" cy="53823"/>
              </a:xfrm>
              <a:custGeom>
                <a:avLst/>
                <a:gdLst/>
                <a:ahLst/>
                <a:cxnLst/>
                <a:rect l="l" t="t" r="r" b="b"/>
                <a:pathLst>
                  <a:path w="13016" h="1696" extrusionOk="0">
                    <a:moveTo>
                      <a:pt x="1" y="1"/>
                    </a:moveTo>
                    <a:lnTo>
                      <a:pt x="1" y="1696"/>
                    </a:lnTo>
                    <a:lnTo>
                      <a:pt x="13015" y="1696"/>
                    </a:lnTo>
                    <a:lnTo>
                      <a:pt x="130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flipH="1">
                <a:off x="8350817" y="3115998"/>
                <a:ext cx="413063" cy="53791"/>
              </a:xfrm>
              <a:custGeom>
                <a:avLst/>
                <a:gdLst/>
                <a:ahLst/>
                <a:cxnLst/>
                <a:rect l="l" t="t" r="r" b="b"/>
                <a:pathLst>
                  <a:path w="13016" h="1695" extrusionOk="0">
                    <a:moveTo>
                      <a:pt x="1" y="0"/>
                    </a:moveTo>
                    <a:lnTo>
                      <a:pt x="1" y="1695"/>
                    </a:lnTo>
                    <a:lnTo>
                      <a:pt x="13015" y="1695"/>
                    </a:lnTo>
                    <a:lnTo>
                      <a:pt x="130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740" name="Google Shape;1740;p13"/>
          <p:cNvGrpSpPr/>
          <p:nvPr/>
        </p:nvGrpSpPr>
        <p:grpSpPr>
          <a:xfrm>
            <a:off x="7806394" y="4551310"/>
            <a:ext cx="3390948" cy="1026140"/>
            <a:chOff x="5854795" y="3401518"/>
            <a:chExt cx="2543211" cy="769605"/>
          </a:xfrm>
        </p:grpSpPr>
        <p:sp>
          <p:nvSpPr>
            <p:cNvPr id="1741" name="Google Shape;1741;p13"/>
            <p:cNvSpPr/>
            <p:nvPr/>
          </p:nvSpPr>
          <p:spPr>
            <a:xfrm flipH="1">
              <a:off x="7146981" y="3408817"/>
              <a:ext cx="1174005" cy="303482"/>
            </a:xfrm>
            <a:custGeom>
              <a:avLst/>
              <a:gdLst/>
              <a:ahLst/>
              <a:cxnLst/>
              <a:rect l="l" t="t" r="r" b="b"/>
              <a:pathLst>
                <a:path w="36994" h="9563" extrusionOk="0">
                  <a:moveTo>
                    <a:pt x="796" y="1"/>
                  </a:moveTo>
                  <a:lnTo>
                    <a:pt x="1" y="419"/>
                  </a:lnTo>
                  <a:cubicBezTo>
                    <a:pt x="43" y="524"/>
                    <a:pt x="4918" y="9563"/>
                    <a:pt x="18309" y="9563"/>
                  </a:cubicBezTo>
                  <a:cubicBezTo>
                    <a:pt x="31679" y="9563"/>
                    <a:pt x="36952" y="524"/>
                    <a:pt x="36994" y="440"/>
                  </a:cubicBezTo>
                  <a:lnTo>
                    <a:pt x="36220" y="1"/>
                  </a:lnTo>
                  <a:cubicBezTo>
                    <a:pt x="36157" y="84"/>
                    <a:pt x="31156" y="8663"/>
                    <a:pt x="18309" y="8663"/>
                  </a:cubicBezTo>
                  <a:cubicBezTo>
                    <a:pt x="5483" y="8663"/>
                    <a:pt x="838" y="84"/>
                    <a:pt x="796" y="1"/>
                  </a:cubicBez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flipH="1">
              <a:off x="8225971" y="3498468"/>
              <a:ext cx="17962" cy="268954"/>
            </a:xfrm>
            <a:custGeom>
              <a:avLst/>
              <a:gdLst/>
              <a:ahLst/>
              <a:cxnLst/>
              <a:rect l="l" t="t" r="r" b="b"/>
              <a:pathLst>
                <a:path w="566" h="8475" extrusionOk="0">
                  <a:moveTo>
                    <a:pt x="0" y="0"/>
                  </a:moveTo>
                  <a:lnTo>
                    <a:pt x="0" y="8474"/>
                  </a:lnTo>
                  <a:lnTo>
                    <a:pt x="565" y="8474"/>
                  </a:lnTo>
                  <a:lnTo>
                    <a:pt x="56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flipH="1">
              <a:off x="8172878" y="3547594"/>
              <a:ext cx="17296" cy="219828"/>
            </a:xfrm>
            <a:custGeom>
              <a:avLst/>
              <a:gdLst/>
              <a:ahLst/>
              <a:cxnLst/>
              <a:rect l="l" t="t" r="r" b="b"/>
              <a:pathLst>
                <a:path w="545" h="6927" extrusionOk="0">
                  <a:moveTo>
                    <a:pt x="1" y="1"/>
                  </a:moveTo>
                  <a:lnTo>
                    <a:pt x="1" y="6926"/>
                  </a:lnTo>
                  <a:lnTo>
                    <a:pt x="545" y="6926"/>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flipH="1">
              <a:off x="8119088" y="3580122"/>
              <a:ext cx="17296" cy="187300"/>
            </a:xfrm>
            <a:custGeom>
              <a:avLst/>
              <a:gdLst/>
              <a:ahLst/>
              <a:cxnLst/>
              <a:rect l="l" t="t" r="r" b="b"/>
              <a:pathLst>
                <a:path w="545" h="5902" extrusionOk="0">
                  <a:moveTo>
                    <a:pt x="1" y="1"/>
                  </a:moveTo>
                  <a:lnTo>
                    <a:pt x="1" y="5901"/>
                  </a:lnTo>
                  <a:lnTo>
                    <a:pt x="545" y="5901"/>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flipH="1">
              <a:off x="8065297" y="3619315"/>
              <a:ext cx="17296" cy="148107"/>
            </a:xfrm>
            <a:custGeom>
              <a:avLst/>
              <a:gdLst/>
              <a:ahLst/>
              <a:cxnLst/>
              <a:rect l="l" t="t" r="r" b="b"/>
              <a:pathLst>
                <a:path w="545" h="4667" extrusionOk="0">
                  <a:moveTo>
                    <a:pt x="1" y="0"/>
                  </a:moveTo>
                  <a:lnTo>
                    <a:pt x="1" y="4666"/>
                  </a:lnTo>
                  <a:lnTo>
                    <a:pt x="545" y="46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flipH="1">
              <a:off x="8011506" y="3647876"/>
              <a:ext cx="17296" cy="119546"/>
            </a:xfrm>
            <a:custGeom>
              <a:avLst/>
              <a:gdLst/>
              <a:ahLst/>
              <a:cxnLst/>
              <a:rect l="l" t="t" r="r" b="b"/>
              <a:pathLst>
                <a:path w="545" h="3767" extrusionOk="0">
                  <a:moveTo>
                    <a:pt x="0" y="0"/>
                  </a:moveTo>
                  <a:lnTo>
                    <a:pt x="0" y="3766"/>
                  </a:lnTo>
                  <a:lnTo>
                    <a:pt x="544" y="3766"/>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flipH="1">
              <a:off x="7957715" y="3657810"/>
              <a:ext cx="17296" cy="109613"/>
            </a:xfrm>
            <a:custGeom>
              <a:avLst/>
              <a:gdLst/>
              <a:ahLst/>
              <a:cxnLst/>
              <a:rect l="l" t="t" r="r" b="b"/>
              <a:pathLst>
                <a:path w="545" h="3454" extrusionOk="0">
                  <a:moveTo>
                    <a:pt x="0" y="1"/>
                  </a:moveTo>
                  <a:lnTo>
                    <a:pt x="0" y="3453"/>
                  </a:lnTo>
                  <a:lnTo>
                    <a:pt x="544" y="3453"/>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flipH="1">
              <a:off x="7903956" y="3665775"/>
              <a:ext cx="17296" cy="101647"/>
            </a:xfrm>
            <a:custGeom>
              <a:avLst/>
              <a:gdLst/>
              <a:ahLst/>
              <a:cxnLst/>
              <a:rect l="l" t="t" r="r" b="b"/>
              <a:pathLst>
                <a:path w="545" h="3203" extrusionOk="0">
                  <a:moveTo>
                    <a:pt x="1" y="1"/>
                  </a:moveTo>
                  <a:lnTo>
                    <a:pt x="1" y="3202"/>
                  </a:lnTo>
                  <a:lnTo>
                    <a:pt x="545" y="32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flipH="1">
              <a:off x="7850165" y="3679072"/>
              <a:ext cx="17296" cy="88350"/>
            </a:xfrm>
            <a:custGeom>
              <a:avLst/>
              <a:gdLst/>
              <a:ahLst/>
              <a:cxnLst/>
              <a:rect l="l" t="t" r="r" b="b"/>
              <a:pathLst>
                <a:path w="545" h="2784" extrusionOk="0">
                  <a:moveTo>
                    <a:pt x="1" y="0"/>
                  </a:moveTo>
                  <a:lnTo>
                    <a:pt x="1" y="2783"/>
                  </a:lnTo>
                  <a:lnTo>
                    <a:pt x="545" y="27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flipH="1">
              <a:off x="7797041"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flipH="1">
              <a:off x="7743250" y="3694337"/>
              <a:ext cx="17296" cy="73086"/>
            </a:xfrm>
            <a:custGeom>
              <a:avLst/>
              <a:gdLst/>
              <a:ahLst/>
              <a:cxnLst/>
              <a:rect l="l" t="t" r="r" b="b"/>
              <a:pathLst>
                <a:path w="545" h="2303" extrusionOk="0">
                  <a:moveTo>
                    <a:pt x="0" y="1"/>
                  </a:moveTo>
                  <a:lnTo>
                    <a:pt x="0" y="2302"/>
                  </a:lnTo>
                  <a:lnTo>
                    <a:pt x="544" y="23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flipH="1">
              <a:off x="7689459" y="3707633"/>
              <a:ext cx="17296" cy="59789"/>
            </a:xfrm>
            <a:custGeom>
              <a:avLst/>
              <a:gdLst/>
              <a:ahLst/>
              <a:cxnLst/>
              <a:rect l="l" t="t" r="r" b="b"/>
              <a:pathLst>
                <a:path w="545" h="1884" extrusionOk="0">
                  <a:moveTo>
                    <a:pt x="0" y="0"/>
                  </a:moveTo>
                  <a:lnTo>
                    <a:pt x="0" y="1883"/>
                  </a:lnTo>
                  <a:lnTo>
                    <a:pt x="544" y="18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flipH="1">
              <a:off x="7206072" y="3498468"/>
              <a:ext cx="17296" cy="268954"/>
            </a:xfrm>
            <a:custGeom>
              <a:avLst/>
              <a:gdLst/>
              <a:ahLst/>
              <a:cxnLst/>
              <a:rect l="l" t="t" r="r" b="b"/>
              <a:pathLst>
                <a:path w="545" h="8475" extrusionOk="0">
                  <a:moveTo>
                    <a:pt x="1" y="0"/>
                  </a:moveTo>
                  <a:lnTo>
                    <a:pt x="1" y="8474"/>
                  </a:lnTo>
                  <a:lnTo>
                    <a:pt x="545" y="8474"/>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flipH="1">
              <a:off x="7259862" y="3547594"/>
              <a:ext cx="17296" cy="219828"/>
            </a:xfrm>
            <a:custGeom>
              <a:avLst/>
              <a:gdLst/>
              <a:ahLst/>
              <a:cxnLst/>
              <a:rect l="l" t="t" r="r" b="b"/>
              <a:pathLst>
                <a:path w="545" h="6927" extrusionOk="0">
                  <a:moveTo>
                    <a:pt x="1" y="1"/>
                  </a:moveTo>
                  <a:lnTo>
                    <a:pt x="1" y="6926"/>
                  </a:lnTo>
                  <a:lnTo>
                    <a:pt x="545" y="6926"/>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flipH="1">
              <a:off x="7312987" y="3580122"/>
              <a:ext cx="17930" cy="187300"/>
            </a:xfrm>
            <a:custGeom>
              <a:avLst/>
              <a:gdLst/>
              <a:ahLst/>
              <a:cxnLst/>
              <a:rect l="l" t="t" r="r" b="b"/>
              <a:pathLst>
                <a:path w="565" h="5902" extrusionOk="0">
                  <a:moveTo>
                    <a:pt x="0" y="1"/>
                  </a:moveTo>
                  <a:lnTo>
                    <a:pt x="0" y="5901"/>
                  </a:lnTo>
                  <a:lnTo>
                    <a:pt x="565" y="5901"/>
                  </a:lnTo>
                  <a:lnTo>
                    <a:pt x="56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flipH="1">
              <a:off x="7366746" y="3619315"/>
              <a:ext cx="17296" cy="148107"/>
            </a:xfrm>
            <a:custGeom>
              <a:avLst/>
              <a:gdLst/>
              <a:ahLst/>
              <a:cxnLst/>
              <a:rect l="l" t="t" r="r" b="b"/>
              <a:pathLst>
                <a:path w="545" h="4667" extrusionOk="0">
                  <a:moveTo>
                    <a:pt x="0" y="0"/>
                  </a:moveTo>
                  <a:lnTo>
                    <a:pt x="0" y="4666"/>
                  </a:lnTo>
                  <a:lnTo>
                    <a:pt x="544" y="4666"/>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flipH="1">
              <a:off x="7420537" y="3647876"/>
              <a:ext cx="17296" cy="119546"/>
            </a:xfrm>
            <a:custGeom>
              <a:avLst/>
              <a:gdLst/>
              <a:ahLst/>
              <a:cxnLst/>
              <a:rect l="l" t="t" r="r" b="b"/>
              <a:pathLst>
                <a:path w="545" h="3767" extrusionOk="0">
                  <a:moveTo>
                    <a:pt x="0" y="0"/>
                  </a:moveTo>
                  <a:lnTo>
                    <a:pt x="0" y="3766"/>
                  </a:lnTo>
                  <a:lnTo>
                    <a:pt x="544" y="3766"/>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flipH="1">
              <a:off x="7474328" y="3657810"/>
              <a:ext cx="17296" cy="109613"/>
            </a:xfrm>
            <a:custGeom>
              <a:avLst/>
              <a:gdLst/>
              <a:ahLst/>
              <a:cxnLst/>
              <a:rect l="l" t="t" r="r" b="b"/>
              <a:pathLst>
                <a:path w="545" h="3454" extrusionOk="0">
                  <a:moveTo>
                    <a:pt x="1" y="1"/>
                  </a:moveTo>
                  <a:lnTo>
                    <a:pt x="1" y="3453"/>
                  </a:lnTo>
                  <a:lnTo>
                    <a:pt x="545" y="3453"/>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flipH="1">
              <a:off x="7528118" y="3665775"/>
              <a:ext cx="17296" cy="101647"/>
            </a:xfrm>
            <a:custGeom>
              <a:avLst/>
              <a:gdLst/>
              <a:ahLst/>
              <a:cxnLst/>
              <a:rect l="l" t="t" r="r" b="b"/>
              <a:pathLst>
                <a:path w="545" h="3203" extrusionOk="0">
                  <a:moveTo>
                    <a:pt x="1" y="1"/>
                  </a:moveTo>
                  <a:lnTo>
                    <a:pt x="1" y="3202"/>
                  </a:lnTo>
                  <a:lnTo>
                    <a:pt x="545" y="32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flipH="1">
              <a:off x="7581909" y="3679072"/>
              <a:ext cx="17296" cy="88350"/>
            </a:xfrm>
            <a:custGeom>
              <a:avLst/>
              <a:gdLst/>
              <a:ahLst/>
              <a:cxnLst/>
              <a:rect l="l" t="t" r="r" b="b"/>
              <a:pathLst>
                <a:path w="545" h="2784" extrusionOk="0">
                  <a:moveTo>
                    <a:pt x="1" y="0"/>
                  </a:moveTo>
                  <a:lnTo>
                    <a:pt x="1" y="2783"/>
                  </a:lnTo>
                  <a:lnTo>
                    <a:pt x="545" y="27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flipH="1">
              <a:off x="7635668" y="3694337"/>
              <a:ext cx="17296" cy="73086"/>
            </a:xfrm>
            <a:custGeom>
              <a:avLst/>
              <a:gdLst/>
              <a:ahLst/>
              <a:cxnLst/>
              <a:rect l="l" t="t" r="r" b="b"/>
              <a:pathLst>
                <a:path w="545" h="2303" extrusionOk="0">
                  <a:moveTo>
                    <a:pt x="0" y="1"/>
                  </a:moveTo>
                  <a:lnTo>
                    <a:pt x="0" y="2302"/>
                  </a:lnTo>
                  <a:lnTo>
                    <a:pt x="544" y="23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flipH="1">
              <a:off x="7689459" y="3694337"/>
              <a:ext cx="17296" cy="73086"/>
            </a:xfrm>
            <a:custGeom>
              <a:avLst/>
              <a:gdLst/>
              <a:ahLst/>
              <a:cxnLst/>
              <a:rect l="l" t="t" r="r" b="b"/>
              <a:pathLst>
                <a:path w="545" h="2303" extrusionOk="0">
                  <a:moveTo>
                    <a:pt x="0" y="1"/>
                  </a:moveTo>
                  <a:lnTo>
                    <a:pt x="0" y="2302"/>
                  </a:lnTo>
                  <a:lnTo>
                    <a:pt x="544" y="23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flipH="1">
              <a:off x="7743250" y="3707633"/>
              <a:ext cx="17296" cy="59789"/>
            </a:xfrm>
            <a:custGeom>
              <a:avLst/>
              <a:gdLst/>
              <a:ahLst/>
              <a:cxnLst/>
              <a:rect l="l" t="t" r="r" b="b"/>
              <a:pathLst>
                <a:path w="545" h="1884" extrusionOk="0">
                  <a:moveTo>
                    <a:pt x="0" y="0"/>
                  </a:moveTo>
                  <a:lnTo>
                    <a:pt x="0" y="1883"/>
                  </a:lnTo>
                  <a:lnTo>
                    <a:pt x="544" y="18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flipH="1">
              <a:off x="5906587" y="3408817"/>
              <a:ext cx="1174671" cy="303482"/>
            </a:xfrm>
            <a:custGeom>
              <a:avLst/>
              <a:gdLst/>
              <a:ahLst/>
              <a:cxnLst/>
              <a:rect l="l" t="t" r="r" b="b"/>
              <a:pathLst>
                <a:path w="37015" h="9563" extrusionOk="0">
                  <a:moveTo>
                    <a:pt x="795" y="1"/>
                  </a:moveTo>
                  <a:lnTo>
                    <a:pt x="0" y="419"/>
                  </a:lnTo>
                  <a:cubicBezTo>
                    <a:pt x="42" y="524"/>
                    <a:pt x="4917" y="9563"/>
                    <a:pt x="18308" y="9563"/>
                  </a:cubicBezTo>
                  <a:cubicBezTo>
                    <a:pt x="31679" y="9563"/>
                    <a:pt x="36951" y="524"/>
                    <a:pt x="37014" y="440"/>
                  </a:cubicBezTo>
                  <a:lnTo>
                    <a:pt x="36219" y="1"/>
                  </a:lnTo>
                  <a:cubicBezTo>
                    <a:pt x="36177" y="84"/>
                    <a:pt x="31156" y="8663"/>
                    <a:pt x="18308" y="8663"/>
                  </a:cubicBezTo>
                  <a:cubicBezTo>
                    <a:pt x="5503" y="8663"/>
                    <a:pt x="837" y="84"/>
                    <a:pt x="795" y="1"/>
                  </a:cubicBez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flipH="1">
              <a:off x="6986275" y="3498468"/>
              <a:ext cx="17296" cy="268954"/>
            </a:xfrm>
            <a:custGeom>
              <a:avLst/>
              <a:gdLst/>
              <a:ahLst/>
              <a:cxnLst/>
              <a:rect l="l" t="t" r="r" b="b"/>
              <a:pathLst>
                <a:path w="545" h="8475" extrusionOk="0">
                  <a:moveTo>
                    <a:pt x="0" y="0"/>
                  </a:moveTo>
                  <a:lnTo>
                    <a:pt x="0" y="8474"/>
                  </a:lnTo>
                  <a:lnTo>
                    <a:pt x="544" y="8474"/>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flipH="1">
              <a:off x="6932484" y="3547594"/>
              <a:ext cx="17296" cy="219828"/>
            </a:xfrm>
            <a:custGeom>
              <a:avLst/>
              <a:gdLst/>
              <a:ahLst/>
              <a:cxnLst/>
              <a:rect l="l" t="t" r="r" b="b"/>
              <a:pathLst>
                <a:path w="545" h="6927" extrusionOk="0">
                  <a:moveTo>
                    <a:pt x="0" y="1"/>
                  </a:moveTo>
                  <a:lnTo>
                    <a:pt x="0" y="6926"/>
                  </a:lnTo>
                  <a:lnTo>
                    <a:pt x="544" y="6926"/>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flipH="1">
              <a:off x="6878693" y="3580122"/>
              <a:ext cx="17962" cy="187300"/>
            </a:xfrm>
            <a:custGeom>
              <a:avLst/>
              <a:gdLst/>
              <a:ahLst/>
              <a:cxnLst/>
              <a:rect l="l" t="t" r="r" b="b"/>
              <a:pathLst>
                <a:path w="566" h="5902" extrusionOk="0">
                  <a:moveTo>
                    <a:pt x="0" y="1"/>
                  </a:moveTo>
                  <a:lnTo>
                    <a:pt x="0" y="5901"/>
                  </a:lnTo>
                  <a:lnTo>
                    <a:pt x="565" y="5901"/>
                  </a:lnTo>
                  <a:lnTo>
                    <a:pt x="56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flipH="1">
              <a:off x="6825601" y="3619315"/>
              <a:ext cx="17296" cy="148107"/>
            </a:xfrm>
            <a:custGeom>
              <a:avLst/>
              <a:gdLst/>
              <a:ahLst/>
              <a:cxnLst/>
              <a:rect l="l" t="t" r="r" b="b"/>
              <a:pathLst>
                <a:path w="545" h="4667" extrusionOk="0">
                  <a:moveTo>
                    <a:pt x="1" y="0"/>
                  </a:moveTo>
                  <a:lnTo>
                    <a:pt x="1" y="4666"/>
                  </a:lnTo>
                  <a:lnTo>
                    <a:pt x="545" y="46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flipH="1">
              <a:off x="6771810" y="3647876"/>
              <a:ext cx="17296" cy="119546"/>
            </a:xfrm>
            <a:custGeom>
              <a:avLst/>
              <a:gdLst/>
              <a:ahLst/>
              <a:cxnLst/>
              <a:rect l="l" t="t" r="r" b="b"/>
              <a:pathLst>
                <a:path w="545" h="3767" extrusionOk="0">
                  <a:moveTo>
                    <a:pt x="1" y="0"/>
                  </a:moveTo>
                  <a:lnTo>
                    <a:pt x="1" y="3766"/>
                  </a:lnTo>
                  <a:lnTo>
                    <a:pt x="545" y="37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flipH="1">
              <a:off x="6718019" y="3657810"/>
              <a:ext cx="17296" cy="109613"/>
            </a:xfrm>
            <a:custGeom>
              <a:avLst/>
              <a:gdLst/>
              <a:ahLst/>
              <a:cxnLst/>
              <a:rect l="l" t="t" r="r" b="b"/>
              <a:pathLst>
                <a:path w="545" h="3454" extrusionOk="0">
                  <a:moveTo>
                    <a:pt x="1" y="1"/>
                  </a:moveTo>
                  <a:lnTo>
                    <a:pt x="1" y="3453"/>
                  </a:lnTo>
                  <a:lnTo>
                    <a:pt x="545" y="3453"/>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flipH="1">
              <a:off x="6664228" y="3665775"/>
              <a:ext cx="17296" cy="101647"/>
            </a:xfrm>
            <a:custGeom>
              <a:avLst/>
              <a:gdLst/>
              <a:ahLst/>
              <a:cxnLst/>
              <a:rect l="l" t="t" r="r" b="b"/>
              <a:pathLst>
                <a:path w="545" h="3203" extrusionOk="0">
                  <a:moveTo>
                    <a:pt x="0" y="1"/>
                  </a:moveTo>
                  <a:lnTo>
                    <a:pt x="0" y="3202"/>
                  </a:lnTo>
                  <a:lnTo>
                    <a:pt x="544" y="32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flipH="1">
              <a:off x="6610437" y="3679072"/>
              <a:ext cx="17296" cy="88350"/>
            </a:xfrm>
            <a:custGeom>
              <a:avLst/>
              <a:gdLst/>
              <a:ahLst/>
              <a:cxnLst/>
              <a:rect l="l" t="t" r="r" b="b"/>
              <a:pathLst>
                <a:path w="545" h="2784" extrusionOk="0">
                  <a:moveTo>
                    <a:pt x="0" y="0"/>
                  </a:moveTo>
                  <a:lnTo>
                    <a:pt x="0" y="2783"/>
                  </a:lnTo>
                  <a:lnTo>
                    <a:pt x="544" y="27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flipH="1">
              <a:off x="6556678"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flipH="1">
              <a:off x="6502887"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flipH="1">
              <a:off x="6449097" y="3707633"/>
              <a:ext cx="17296" cy="59789"/>
            </a:xfrm>
            <a:custGeom>
              <a:avLst/>
              <a:gdLst/>
              <a:ahLst/>
              <a:cxnLst/>
              <a:rect l="l" t="t" r="r" b="b"/>
              <a:pathLst>
                <a:path w="545" h="1884" extrusionOk="0">
                  <a:moveTo>
                    <a:pt x="1" y="0"/>
                  </a:moveTo>
                  <a:lnTo>
                    <a:pt x="1" y="1883"/>
                  </a:lnTo>
                  <a:lnTo>
                    <a:pt x="545" y="18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flipH="1">
              <a:off x="5966344" y="3498468"/>
              <a:ext cx="17296" cy="268954"/>
            </a:xfrm>
            <a:custGeom>
              <a:avLst/>
              <a:gdLst/>
              <a:ahLst/>
              <a:cxnLst/>
              <a:rect l="l" t="t" r="r" b="b"/>
              <a:pathLst>
                <a:path w="545" h="8475" extrusionOk="0">
                  <a:moveTo>
                    <a:pt x="0" y="0"/>
                  </a:moveTo>
                  <a:lnTo>
                    <a:pt x="0" y="8474"/>
                  </a:lnTo>
                  <a:lnTo>
                    <a:pt x="544" y="8474"/>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flipH="1">
              <a:off x="6019468" y="3547594"/>
              <a:ext cx="17296" cy="219828"/>
            </a:xfrm>
            <a:custGeom>
              <a:avLst/>
              <a:gdLst/>
              <a:ahLst/>
              <a:cxnLst/>
              <a:rect l="l" t="t" r="r" b="b"/>
              <a:pathLst>
                <a:path w="545" h="6927" extrusionOk="0">
                  <a:moveTo>
                    <a:pt x="0" y="1"/>
                  </a:moveTo>
                  <a:lnTo>
                    <a:pt x="0" y="6926"/>
                  </a:lnTo>
                  <a:lnTo>
                    <a:pt x="544" y="6926"/>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flipH="1">
              <a:off x="6073259" y="3580122"/>
              <a:ext cx="17296" cy="187300"/>
            </a:xfrm>
            <a:custGeom>
              <a:avLst/>
              <a:gdLst/>
              <a:ahLst/>
              <a:cxnLst/>
              <a:rect l="l" t="t" r="r" b="b"/>
              <a:pathLst>
                <a:path w="545" h="5902" extrusionOk="0">
                  <a:moveTo>
                    <a:pt x="0" y="1"/>
                  </a:moveTo>
                  <a:lnTo>
                    <a:pt x="0" y="5901"/>
                  </a:lnTo>
                  <a:lnTo>
                    <a:pt x="544" y="5901"/>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flipH="1">
              <a:off x="6127050" y="3619315"/>
              <a:ext cx="17296" cy="148107"/>
            </a:xfrm>
            <a:custGeom>
              <a:avLst/>
              <a:gdLst/>
              <a:ahLst/>
              <a:cxnLst/>
              <a:rect l="l" t="t" r="r" b="b"/>
              <a:pathLst>
                <a:path w="545" h="4667" extrusionOk="0">
                  <a:moveTo>
                    <a:pt x="1" y="0"/>
                  </a:moveTo>
                  <a:lnTo>
                    <a:pt x="1" y="4666"/>
                  </a:lnTo>
                  <a:lnTo>
                    <a:pt x="545" y="46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flipH="1">
              <a:off x="6180841" y="3647876"/>
              <a:ext cx="17296" cy="119546"/>
            </a:xfrm>
            <a:custGeom>
              <a:avLst/>
              <a:gdLst/>
              <a:ahLst/>
              <a:cxnLst/>
              <a:rect l="l" t="t" r="r" b="b"/>
              <a:pathLst>
                <a:path w="545" h="3767" extrusionOk="0">
                  <a:moveTo>
                    <a:pt x="1" y="0"/>
                  </a:moveTo>
                  <a:lnTo>
                    <a:pt x="1" y="3766"/>
                  </a:lnTo>
                  <a:lnTo>
                    <a:pt x="545" y="3766"/>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flipH="1">
              <a:off x="6234631" y="3657810"/>
              <a:ext cx="17296" cy="109613"/>
            </a:xfrm>
            <a:custGeom>
              <a:avLst/>
              <a:gdLst/>
              <a:ahLst/>
              <a:cxnLst/>
              <a:rect l="l" t="t" r="r" b="b"/>
              <a:pathLst>
                <a:path w="545" h="3454" extrusionOk="0">
                  <a:moveTo>
                    <a:pt x="1" y="1"/>
                  </a:moveTo>
                  <a:lnTo>
                    <a:pt x="1" y="3453"/>
                  </a:lnTo>
                  <a:lnTo>
                    <a:pt x="545" y="3453"/>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flipH="1">
              <a:off x="6288391" y="3665775"/>
              <a:ext cx="17296" cy="101647"/>
            </a:xfrm>
            <a:custGeom>
              <a:avLst/>
              <a:gdLst/>
              <a:ahLst/>
              <a:cxnLst/>
              <a:rect l="l" t="t" r="r" b="b"/>
              <a:pathLst>
                <a:path w="545" h="3203" extrusionOk="0">
                  <a:moveTo>
                    <a:pt x="0" y="1"/>
                  </a:moveTo>
                  <a:lnTo>
                    <a:pt x="0" y="3202"/>
                  </a:lnTo>
                  <a:lnTo>
                    <a:pt x="544" y="3202"/>
                  </a:lnTo>
                  <a:lnTo>
                    <a:pt x="544"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flipH="1">
              <a:off x="6342181" y="3679072"/>
              <a:ext cx="17296" cy="88350"/>
            </a:xfrm>
            <a:custGeom>
              <a:avLst/>
              <a:gdLst/>
              <a:ahLst/>
              <a:cxnLst/>
              <a:rect l="l" t="t" r="r" b="b"/>
              <a:pathLst>
                <a:path w="545" h="2784" extrusionOk="0">
                  <a:moveTo>
                    <a:pt x="0" y="0"/>
                  </a:moveTo>
                  <a:lnTo>
                    <a:pt x="0" y="2783"/>
                  </a:lnTo>
                  <a:lnTo>
                    <a:pt x="544" y="2783"/>
                  </a:lnTo>
                  <a:lnTo>
                    <a:pt x="544"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flipH="1">
              <a:off x="6395306" y="3694337"/>
              <a:ext cx="17962" cy="73086"/>
            </a:xfrm>
            <a:custGeom>
              <a:avLst/>
              <a:gdLst/>
              <a:ahLst/>
              <a:cxnLst/>
              <a:rect l="l" t="t" r="r" b="b"/>
              <a:pathLst>
                <a:path w="566" h="2303" extrusionOk="0">
                  <a:moveTo>
                    <a:pt x="0" y="1"/>
                  </a:moveTo>
                  <a:lnTo>
                    <a:pt x="0" y="2302"/>
                  </a:lnTo>
                  <a:lnTo>
                    <a:pt x="565" y="2302"/>
                  </a:lnTo>
                  <a:lnTo>
                    <a:pt x="56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flipH="1">
              <a:off x="6449097" y="3694337"/>
              <a:ext cx="17296" cy="73086"/>
            </a:xfrm>
            <a:custGeom>
              <a:avLst/>
              <a:gdLst/>
              <a:ahLst/>
              <a:cxnLst/>
              <a:rect l="l" t="t" r="r" b="b"/>
              <a:pathLst>
                <a:path w="545" h="2303" extrusionOk="0">
                  <a:moveTo>
                    <a:pt x="1" y="1"/>
                  </a:moveTo>
                  <a:lnTo>
                    <a:pt x="1" y="2302"/>
                  </a:lnTo>
                  <a:lnTo>
                    <a:pt x="545" y="2302"/>
                  </a:lnTo>
                  <a:lnTo>
                    <a:pt x="545" y="1"/>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flipH="1">
              <a:off x="6502887" y="3707633"/>
              <a:ext cx="17296" cy="59789"/>
            </a:xfrm>
            <a:custGeom>
              <a:avLst/>
              <a:gdLst/>
              <a:ahLst/>
              <a:cxnLst/>
              <a:rect l="l" t="t" r="r" b="b"/>
              <a:pathLst>
                <a:path w="545" h="1884" extrusionOk="0">
                  <a:moveTo>
                    <a:pt x="1" y="0"/>
                  </a:moveTo>
                  <a:lnTo>
                    <a:pt x="1" y="1883"/>
                  </a:lnTo>
                  <a:lnTo>
                    <a:pt x="545" y="1883"/>
                  </a:lnTo>
                  <a:lnTo>
                    <a:pt x="545"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flipH="1">
              <a:off x="5962377" y="3854376"/>
              <a:ext cx="1136811" cy="21929"/>
            </a:xfrm>
            <a:custGeom>
              <a:avLst/>
              <a:gdLst/>
              <a:ahLst/>
              <a:cxnLst/>
              <a:rect l="l" t="t" r="r" b="b"/>
              <a:pathLst>
                <a:path w="35822" h="691" extrusionOk="0">
                  <a:moveTo>
                    <a:pt x="0" y="0"/>
                  </a:moveTo>
                  <a:lnTo>
                    <a:pt x="0" y="691"/>
                  </a:lnTo>
                  <a:lnTo>
                    <a:pt x="35822" y="691"/>
                  </a:lnTo>
                  <a:lnTo>
                    <a:pt x="35822"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flipH="1">
              <a:off x="5962377" y="3766724"/>
              <a:ext cx="1136811" cy="21262"/>
            </a:xfrm>
            <a:custGeom>
              <a:avLst/>
              <a:gdLst/>
              <a:ahLst/>
              <a:cxnLst/>
              <a:rect l="l" t="t" r="r" b="b"/>
              <a:pathLst>
                <a:path w="35822" h="670" extrusionOk="0">
                  <a:moveTo>
                    <a:pt x="0" y="0"/>
                  </a:moveTo>
                  <a:lnTo>
                    <a:pt x="0" y="670"/>
                  </a:lnTo>
                  <a:lnTo>
                    <a:pt x="35822" y="670"/>
                  </a:lnTo>
                  <a:lnTo>
                    <a:pt x="35822"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flipH="1">
              <a:off x="6986941"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3"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flipH="1">
              <a:off x="6892657"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flipH="1">
              <a:off x="6798372"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flipH="1">
              <a:off x="6704087"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flipH="1">
              <a:off x="6609771" y="3770691"/>
              <a:ext cx="94348" cy="94348"/>
            </a:xfrm>
            <a:custGeom>
              <a:avLst/>
              <a:gdLst/>
              <a:ahLst/>
              <a:cxnLst/>
              <a:rect l="l" t="t" r="r" b="b"/>
              <a:pathLst>
                <a:path w="2973" h="2973" extrusionOk="0">
                  <a:moveTo>
                    <a:pt x="378" y="1"/>
                  </a:moveTo>
                  <a:lnTo>
                    <a:pt x="1" y="378"/>
                  </a:lnTo>
                  <a:lnTo>
                    <a:pt x="1110" y="1486"/>
                  </a:lnTo>
                  <a:lnTo>
                    <a:pt x="1" y="2616"/>
                  </a:lnTo>
                  <a:lnTo>
                    <a:pt x="378" y="2972"/>
                  </a:lnTo>
                  <a:lnTo>
                    <a:pt x="1487" y="1863"/>
                  </a:lnTo>
                  <a:lnTo>
                    <a:pt x="2595" y="2972"/>
                  </a:lnTo>
                  <a:lnTo>
                    <a:pt x="2972" y="2616"/>
                  </a:lnTo>
                  <a:lnTo>
                    <a:pt x="1863" y="1486"/>
                  </a:lnTo>
                  <a:lnTo>
                    <a:pt x="2972" y="378"/>
                  </a:lnTo>
                  <a:lnTo>
                    <a:pt x="2595" y="1"/>
                  </a:lnTo>
                  <a:lnTo>
                    <a:pt x="1487" y="1131"/>
                  </a:lnTo>
                  <a:lnTo>
                    <a:pt x="378"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flipH="1">
              <a:off x="6515486"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2"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flipH="1">
              <a:off x="6421202"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2"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flipH="1">
              <a:off x="6326917"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flipH="1">
              <a:off x="6232632"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flipH="1">
              <a:off x="6138348" y="3770691"/>
              <a:ext cx="94316" cy="94348"/>
            </a:xfrm>
            <a:custGeom>
              <a:avLst/>
              <a:gdLst/>
              <a:ahLst/>
              <a:cxnLst/>
              <a:rect l="l" t="t" r="r" b="b"/>
              <a:pathLst>
                <a:path w="2972"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flipH="1">
              <a:off x="6044031" y="3770691"/>
              <a:ext cx="94348" cy="94348"/>
            </a:xfrm>
            <a:custGeom>
              <a:avLst/>
              <a:gdLst/>
              <a:ahLst/>
              <a:cxnLst/>
              <a:rect l="l" t="t" r="r" b="b"/>
              <a:pathLst>
                <a:path w="2973" h="2973" extrusionOk="0">
                  <a:moveTo>
                    <a:pt x="377" y="1"/>
                  </a:moveTo>
                  <a:lnTo>
                    <a:pt x="1" y="378"/>
                  </a:lnTo>
                  <a:lnTo>
                    <a:pt x="1110" y="1486"/>
                  </a:lnTo>
                  <a:lnTo>
                    <a:pt x="1" y="2616"/>
                  </a:lnTo>
                  <a:lnTo>
                    <a:pt x="377" y="2972"/>
                  </a:lnTo>
                  <a:lnTo>
                    <a:pt x="1486" y="1863"/>
                  </a:lnTo>
                  <a:lnTo>
                    <a:pt x="2595" y="2972"/>
                  </a:lnTo>
                  <a:lnTo>
                    <a:pt x="2972" y="2616"/>
                  </a:lnTo>
                  <a:lnTo>
                    <a:pt x="1863" y="1486"/>
                  </a:lnTo>
                  <a:lnTo>
                    <a:pt x="2972"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flipH="1">
              <a:off x="5949746" y="3770691"/>
              <a:ext cx="94316" cy="94348"/>
            </a:xfrm>
            <a:custGeom>
              <a:avLst/>
              <a:gdLst/>
              <a:ahLst/>
              <a:cxnLst/>
              <a:rect l="l" t="t" r="r" b="b"/>
              <a:pathLst>
                <a:path w="2972" h="2973" extrusionOk="0">
                  <a:moveTo>
                    <a:pt x="377" y="1"/>
                  </a:moveTo>
                  <a:lnTo>
                    <a:pt x="0" y="378"/>
                  </a:lnTo>
                  <a:lnTo>
                    <a:pt x="1109" y="1486"/>
                  </a:lnTo>
                  <a:lnTo>
                    <a:pt x="0" y="2616"/>
                  </a:lnTo>
                  <a:lnTo>
                    <a:pt x="377" y="2972"/>
                  </a:lnTo>
                  <a:lnTo>
                    <a:pt x="1486" y="1863"/>
                  </a:lnTo>
                  <a:lnTo>
                    <a:pt x="2595" y="2972"/>
                  </a:lnTo>
                  <a:lnTo>
                    <a:pt x="2971" y="2616"/>
                  </a:lnTo>
                  <a:lnTo>
                    <a:pt x="1862" y="1486"/>
                  </a:lnTo>
                  <a:lnTo>
                    <a:pt x="2971" y="378"/>
                  </a:lnTo>
                  <a:lnTo>
                    <a:pt x="2595" y="1"/>
                  </a:lnTo>
                  <a:lnTo>
                    <a:pt x="1486" y="1131"/>
                  </a:lnTo>
                  <a:lnTo>
                    <a:pt x="377"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flipH="1">
              <a:off x="7171544" y="3851044"/>
              <a:ext cx="1136811" cy="21961"/>
            </a:xfrm>
            <a:custGeom>
              <a:avLst/>
              <a:gdLst/>
              <a:ahLst/>
              <a:cxnLst/>
              <a:rect l="l" t="t" r="r" b="b"/>
              <a:pathLst>
                <a:path w="35822" h="692" extrusionOk="0">
                  <a:moveTo>
                    <a:pt x="0" y="1"/>
                  </a:moveTo>
                  <a:lnTo>
                    <a:pt x="0" y="691"/>
                  </a:lnTo>
                  <a:lnTo>
                    <a:pt x="35822" y="691"/>
                  </a:lnTo>
                  <a:lnTo>
                    <a:pt x="35822"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flipH="1">
              <a:off x="7171544" y="3763392"/>
              <a:ext cx="1136811" cy="21961"/>
            </a:xfrm>
            <a:custGeom>
              <a:avLst/>
              <a:gdLst/>
              <a:ahLst/>
              <a:cxnLst/>
              <a:rect l="l" t="t" r="r" b="b"/>
              <a:pathLst>
                <a:path w="35822" h="692" extrusionOk="0">
                  <a:moveTo>
                    <a:pt x="0" y="1"/>
                  </a:moveTo>
                  <a:lnTo>
                    <a:pt x="0" y="691"/>
                  </a:lnTo>
                  <a:lnTo>
                    <a:pt x="35822" y="691"/>
                  </a:lnTo>
                  <a:lnTo>
                    <a:pt x="35822"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flipH="1">
              <a:off x="8196775" y="3768057"/>
              <a:ext cx="94316" cy="94316"/>
            </a:xfrm>
            <a:custGeom>
              <a:avLst/>
              <a:gdLst/>
              <a:ahLst/>
              <a:cxnLst/>
              <a:rect l="l" t="t" r="r" b="b"/>
              <a:pathLst>
                <a:path w="2972" h="2972" extrusionOk="0">
                  <a:moveTo>
                    <a:pt x="377" y="0"/>
                  </a:moveTo>
                  <a:lnTo>
                    <a:pt x="1" y="356"/>
                  </a:lnTo>
                  <a:lnTo>
                    <a:pt x="1109" y="1486"/>
                  </a:lnTo>
                  <a:lnTo>
                    <a:pt x="1"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flipH="1">
              <a:off x="8102490" y="3768057"/>
              <a:ext cx="94316" cy="94316"/>
            </a:xfrm>
            <a:custGeom>
              <a:avLst/>
              <a:gdLst/>
              <a:ahLst/>
              <a:cxnLst/>
              <a:rect l="l" t="t" r="r" b="b"/>
              <a:pathLst>
                <a:path w="2972" h="2972" extrusionOk="0">
                  <a:moveTo>
                    <a:pt x="377" y="0"/>
                  </a:moveTo>
                  <a:lnTo>
                    <a:pt x="1" y="356"/>
                  </a:lnTo>
                  <a:lnTo>
                    <a:pt x="1110" y="1486"/>
                  </a:lnTo>
                  <a:lnTo>
                    <a:pt x="1"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flipH="1">
              <a:off x="8008205" y="3768057"/>
              <a:ext cx="94316" cy="94316"/>
            </a:xfrm>
            <a:custGeom>
              <a:avLst/>
              <a:gdLst/>
              <a:ahLst/>
              <a:cxnLst/>
              <a:rect l="l" t="t" r="r" b="b"/>
              <a:pathLst>
                <a:path w="2972" h="2972" extrusionOk="0">
                  <a:moveTo>
                    <a:pt x="377" y="0"/>
                  </a:moveTo>
                  <a:lnTo>
                    <a:pt x="1" y="356"/>
                  </a:lnTo>
                  <a:lnTo>
                    <a:pt x="1110" y="1486"/>
                  </a:lnTo>
                  <a:lnTo>
                    <a:pt x="1"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flipH="1">
              <a:off x="7913889" y="3768057"/>
              <a:ext cx="94348" cy="94316"/>
            </a:xfrm>
            <a:custGeom>
              <a:avLst/>
              <a:gdLst/>
              <a:ahLst/>
              <a:cxnLst/>
              <a:rect l="l" t="t" r="r" b="b"/>
              <a:pathLst>
                <a:path w="2973" h="2972" extrusionOk="0">
                  <a:moveTo>
                    <a:pt x="378" y="0"/>
                  </a:moveTo>
                  <a:lnTo>
                    <a:pt x="1" y="356"/>
                  </a:lnTo>
                  <a:lnTo>
                    <a:pt x="1110" y="1486"/>
                  </a:lnTo>
                  <a:lnTo>
                    <a:pt x="1" y="2595"/>
                  </a:lnTo>
                  <a:lnTo>
                    <a:pt x="378" y="2971"/>
                  </a:lnTo>
                  <a:lnTo>
                    <a:pt x="1487" y="1841"/>
                  </a:lnTo>
                  <a:lnTo>
                    <a:pt x="2595" y="2971"/>
                  </a:lnTo>
                  <a:lnTo>
                    <a:pt x="2972" y="2595"/>
                  </a:lnTo>
                  <a:lnTo>
                    <a:pt x="1863" y="1486"/>
                  </a:lnTo>
                  <a:lnTo>
                    <a:pt x="2972" y="356"/>
                  </a:lnTo>
                  <a:lnTo>
                    <a:pt x="2595" y="0"/>
                  </a:lnTo>
                  <a:lnTo>
                    <a:pt x="1487" y="1109"/>
                  </a:lnTo>
                  <a:lnTo>
                    <a:pt x="378"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flipH="1">
              <a:off x="7819604" y="3768057"/>
              <a:ext cx="94316" cy="94316"/>
            </a:xfrm>
            <a:custGeom>
              <a:avLst/>
              <a:gdLst/>
              <a:ahLst/>
              <a:cxnLst/>
              <a:rect l="l" t="t" r="r" b="b"/>
              <a:pathLst>
                <a:path w="2972" h="2972" extrusionOk="0">
                  <a:moveTo>
                    <a:pt x="377" y="0"/>
                  </a:moveTo>
                  <a:lnTo>
                    <a:pt x="0" y="356"/>
                  </a:lnTo>
                  <a:lnTo>
                    <a:pt x="1109" y="1486"/>
                  </a:lnTo>
                  <a:lnTo>
                    <a:pt x="0" y="2595"/>
                  </a:lnTo>
                  <a:lnTo>
                    <a:pt x="377" y="2971"/>
                  </a:lnTo>
                  <a:lnTo>
                    <a:pt x="1486" y="1841"/>
                  </a:lnTo>
                  <a:lnTo>
                    <a:pt x="2595" y="2971"/>
                  </a:lnTo>
                  <a:lnTo>
                    <a:pt x="2971" y="2595"/>
                  </a:lnTo>
                  <a:lnTo>
                    <a:pt x="1862" y="1486"/>
                  </a:lnTo>
                  <a:lnTo>
                    <a:pt x="2971"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flipH="1">
              <a:off x="7725320" y="3768057"/>
              <a:ext cx="94316" cy="94316"/>
            </a:xfrm>
            <a:custGeom>
              <a:avLst/>
              <a:gdLst/>
              <a:ahLst/>
              <a:cxnLst/>
              <a:rect l="l" t="t" r="r" b="b"/>
              <a:pathLst>
                <a:path w="2972" h="2972" extrusionOk="0">
                  <a:moveTo>
                    <a:pt x="377" y="0"/>
                  </a:moveTo>
                  <a:lnTo>
                    <a:pt x="0" y="356"/>
                  </a:lnTo>
                  <a:lnTo>
                    <a:pt x="1109" y="1486"/>
                  </a:lnTo>
                  <a:lnTo>
                    <a:pt x="0" y="2595"/>
                  </a:lnTo>
                  <a:lnTo>
                    <a:pt x="377" y="2971"/>
                  </a:lnTo>
                  <a:lnTo>
                    <a:pt x="1486" y="1841"/>
                  </a:lnTo>
                  <a:lnTo>
                    <a:pt x="2595" y="2971"/>
                  </a:lnTo>
                  <a:lnTo>
                    <a:pt x="2971" y="2595"/>
                  </a:lnTo>
                  <a:lnTo>
                    <a:pt x="1862" y="1486"/>
                  </a:lnTo>
                  <a:lnTo>
                    <a:pt x="2971"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flipH="1">
              <a:off x="7631035" y="3768057"/>
              <a:ext cx="94316" cy="94316"/>
            </a:xfrm>
            <a:custGeom>
              <a:avLst/>
              <a:gdLst/>
              <a:ahLst/>
              <a:cxnLst/>
              <a:rect l="l" t="t" r="r" b="b"/>
              <a:pathLst>
                <a:path w="2972" h="2972" extrusionOk="0">
                  <a:moveTo>
                    <a:pt x="377" y="0"/>
                  </a:moveTo>
                  <a:lnTo>
                    <a:pt x="0" y="356"/>
                  </a:lnTo>
                  <a:lnTo>
                    <a:pt x="1109" y="1486"/>
                  </a:lnTo>
                  <a:lnTo>
                    <a:pt x="0" y="2595"/>
                  </a:lnTo>
                  <a:lnTo>
                    <a:pt x="377" y="2971"/>
                  </a:lnTo>
                  <a:lnTo>
                    <a:pt x="1486" y="1841"/>
                  </a:lnTo>
                  <a:lnTo>
                    <a:pt x="2595" y="2971"/>
                  </a:lnTo>
                  <a:lnTo>
                    <a:pt x="2972" y="2595"/>
                  </a:lnTo>
                  <a:lnTo>
                    <a:pt x="1863" y="1486"/>
                  </a:lnTo>
                  <a:lnTo>
                    <a:pt x="2972" y="356"/>
                  </a:lnTo>
                  <a:lnTo>
                    <a:pt x="259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flipH="1">
              <a:off x="7536750" y="3768057"/>
              <a:ext cx="94316" cy="94316"/>
            </a:xfrm>
            <a:custGeom>
              <a:avLst/>
              <a:gdLst/>
              <a:ahLst/>
              <a:cxnLst/>
              <a:rect l="l" t="t" r="r" b="b"/>
              <a:pathLst>
                <a:path w="2972" h="2972" extrusionOk="0">
                  <a:moveTo>
                    <a:pt x="377" y="0"/>
                  </a:moveTo>
                  <a:lnTo>
                    <a:pt x="1" y="356"/>
                  </a:lnTo>
                  <a:lnTo>
                    <a:pt x="1130" y="1486"/>
                  </a:lnTo>
                  <a:lnTo>
                    <a:pt x="1" y="2595"/>
                  </a:lnTo>
                  <a:lnTo>
                    <a:pt x="377" y="2971"/>
                  </a:lnTo>
                  <a:lnTo>
                    <a:pt x="1486" y="1841"/>
                  </a:lnTo>
                  <a:lnTo>
                    <a:pt x="2616" y="2971"/>
                  </a:lnTo>
                  <a:lnTo>
                    <a:pt x="2972" y="2595"/>
                  </a:lnTo>
                  <a:lnTo>
                    <a:pt x="1863" y="1486"/>
                  </a:lnTo>
                  <a:lnTo>
                    <a:pt x="2972" y="356"/>
                  </a:lnTo>
                  <a:lnTo>
                    <a:pt x="2616"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flipH="1">
              <a:off x="7442466" y="3768057"/>
              <a:ext cx="94316" cy="94316"/>
            </a:xfrm>
            <a:custGeom>
              <a:avLst/>
              <a:gdLst/>
              <a:ahLst/>
              <a:cxnLst/>
              <a:rect l="l" t="t" r="r" b="b"/>
              <a:pathLst>
                <a:path w="2972" h="2972" extrusionOk="0">
                  <a:moveTo>
                    <a:pt x="377" y="0"/>
                  </a:moveTo>
                  <a:lnTo>
                    <a:pt x="1" y="356"/>
                  </a:lnTo>
                  <a:lnTo>
                    <a:pt x="1131" y="1486"/>
                  </a:lnTo>
                  <a:lnTo>
                    <a:pt x="1" y="2595"/>
                  </a:lnTo>
                  <a:lnTo>
                    <a:pt x="377" y="2971"/>
                  </a:lnTo>
                  <a:lnTo>
                    <a:pt x="1486" y="1841"/>
                  </a:lnTo>
                  <a:lnTo>
                    <a:pt x="2616" y="2971"/>
                  </a:lnTo>
                  <a:lnTo>
                    <a:pt x="2972" y="2595"/>
                  </a:lnTo>
                  <a:lnTo>
                    <a:pt x="1863" y="1486"/>
                  </a:lnTo>
                  <a:lnTo>
                    <a:pt x="2972" y="356"/>
                  </a:lnTo>
                  <a:lnTo>
                    <a:pt x="2616"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flipH="1">
              <a:off x="7348149" y="3768057"/>
              <a:ext cx="94348" cy="94316"/>
            </a:xfrm>
            <a:custGeom>
              <a:avLst/>
              <a:gdLst/>
              <a:ahLst/>
              <a:cxnLst/>
              <a:rect l="l" t="t" r="r" b="b"/>
              <a:pathLst>
                <a:path w="2973" h="2972" extrusionOk="0">
                  <a:moveTo>
                    <a:pt x="378" y="0"/>
                  </a:moveTo>
                  <a:lnTo>
                    <a:pt x="1" y="356"/>
                  </a:lnTo>
                  <a:lnTo>
                    <a:pt x="1131" y="1486"/>
                  </a:lnTo>
                  <a:lnTo>
                    <a:pt x="1" y="2595"/>
                  </a:lnTo>
                  <a:lnTo>
                    <a:pt x="378" y="2971"/>
                  </a:lnTo>
                  <a:lnTo>
                    <a:pt x="1486" y="1841"/>
                  </a:lnTo>
                  <a:lnTo>
                    <a:pt x="2616" y="2971"/>
                  </a:lnTo>
                  <a:lnTo>
                    <a:pt x="2972" y="2595"/>
                  </a:lnTo>
                  <a:lnTo>
                    <a:pt x="1863" y="1486"/>
                  </a:lnTo>
                  <a:lnTo>
                    <a:pt x="2972" y="356"/>
                  </a:lnTo>
                  <a:lnTo>
                    <a:pt x="2616" y="0"/>
                  </a:lnTo>
                  <a:lnTo>
                    <a:pt x="1486" y="1109"/>
                  </a:lnTo>
                  <a:lnTo>
                    <a:pt x="378"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flipH="1">
              <a:off x="7253864" y="3768057"/>
              <a:ext cx="94316" cy="94316"/>
            </a:xfrm>
            <a:custGeom>
              <a:avLst/>
              <a:gdLst/>
              <a:ahLst/>
              <a:cxnLst/>
              <a:rect l="l" t="t" r="r" b="b"/>
              <a:pathLst>
                <a:path w="2972" h="2972" extrusionOk="0">
                  <a:moveTo>
                    <a:pt x="377" y="0"/>
                  </a:moveTo>
                  <a:lnTo>
                    <a:pt x="0" y="356"/>
                  </a:lnTo>
                  <a:lnTo>
                    <a:pt x="1130" y="1486"/>
                  </a:lnTo>
                  <a:lnTo>
                    <a:pt x="0" y="2595"/>
                  </a:lnTo>
                  <a:lnTo>
                    <a:pt x="377" y="2971"/>
                  </a:lnTo>
                  <a:lnTo>
                    <a:pt x="1486" y="1841"/>
                  </a:lnTo>
                  <a:lnTo>
                    <a:pt x="2615" y="2971"/>
                  </a:lnTo>
                  <a:lnTo>
                    <a:pt x="2971" y="2595"/>
                  </a:lnTo>
                  <a:lnTo>
                    <a:pt x="1862" y="1486"/>
                  </a:lnTo>
                  <a:lnTo>
                    <a:pt x="2971" y="356"/>
                  </a:lnTo>
                  <a:lnTo>
                    <a:pt x="2615"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flipH="1">
              <a:off x="7159580" y="3768057"/>
              <a:ext cx="94316" cy="94316"/>
            </a:xfrm>
            <a:custGeom>
              <a:avLst/>
              <a:gdLst/>
              <a:ahLst/>
              <a:cxnLst/>
              <a:rect l="l" t="t" r="r" b="b"/>
              <a:pathLst>
                <a:path w="2972" h="2972" extrusionOk="0">
                  <a:moveTo>
                    <a:pt x="377" y="0"/>
                  </a:moveTo>
                  <a:lnTo>
                    <a:pt x="0" y="356"/>
                  </a:lnTo>
                  <a:lnTo>
                    <a:pt x="1130" y="1486"/>
                  </a:lnTo>
                  <a:lnTo>
                    <a:pt x="0" y="2595"/>
                  </a:lnTo>
                  <a:lnTo>
                    <a:pt x="377" y="2971"/>
                  </a:lnTo>
                  <a:lnTo>
                    <a:pt x="1486" y="1841"/>
                  </a:lnTo>
                  <a:lnTo>
                    <a:pt x="2616" y="2971"/>
                  </a:lnTo>
                  <a:lnTo>
                    <a:pt x="2971" y="2595"/>
                  </a:lnTo>
                  <a:lnTo>
                    <a:pt x="1862" y="1486"/>
                  </a:lnTo>
                  <a:lnTo>
                    <a:pt x="2971" y="356"/>
                  </a:lnTo>
                  <a:lnTo>
                    <a:pt x="2616" y="0"/>
                  </a:lnTo>
                  <a:lnTo>
                    <a:pt x="1486" y="1109"/>
                  </a:lnTo>
                  <a:lnTo>
                    <a:pt x="377"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flipH="1">
              <a:off x="5854795" y="3401518"/>
              <a:ext cx="107613" cy="769605"/>
            </a:xfrm>
            <a:custGeom>
              <a:avLst/>
              <a:gdLst/>
              <a:ahLst/>
              <a:cxnLst/>
              <a:rect l="l" t="t" r="r" b="b"/>
              <a:pathLst>
                <a:path w="3391" h="24251" extrusionOk="0">
                  <a:moveTo>
                    <a:pt x="1" y="0"/>
                  </a:moveTo>
                  <a:lnTo>
                    <a:pt x="1" y="24251"/>
                  </a:lnTo>
                  <a:lnTo>
                    <a:pt x="3390" y="24251"/>
                  </a:lnTo>
                  <a:lnTo>
                    <a:pt x="3390"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flipH="1">
              <a:off x="8291059" y="3401518"/>
              <a:ext cx="106947" cy="769605"/>
            </a:xfrm>
            <a:custGeom>
              <a:avLst/>
              <a:gdLst/>
              <a:ahLst/>
              <a:cxnLst/>
              <a:rect l="l" t="t" r="r" b="b"/>
              <a:pathLst>
                <a:path w="3370" h="24251" extrusionOk="0">
                  <a:moveTo>
                    <a:pt x="1" y="0"/>
                  </a:moveTo>
                  <a:lnTo>
                    <a:pt x="1" y="24251"/>
                  </a:lnTo>
                  <a:lnTo>
                    <a:pt x="3370" y="24251"/>
                  </a:lnTo>
                  <a:lnTo>
                    <a:pt x="3370"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flipH="1">
              <a:off x="7059966" y="3401518"/>
              <a:ext cx="107613" cy="769605"/>
            </a:xfrm>
            <a:custGeom>
              <a:avLst/>
              <a:gdLst/>
              <a:ahLst/>
              <a:cxnLst/>
              <a:rect l="l" t="t" r="r" b="b"/>
              <a:pathLst>
                <a:path w="3391" h="24251" extrusionOk="0">
                  <a:moveTo>
                    <a:pt x="1" y="0"/>
                  </a:moveTo>
                  <a:lnTo>
                    <a:pt x="1" y="24251"/>
                  </a:lnTo>
                  <a:lnTo>
                    <a:pt x="3390" y="24251"/>
                  </a:lnTo>
                  <a:lnTo>
                    <a:pt x="3390"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18" name="Google Shape;1818;p13"/>
          <p:cNvGrpSpPr/>
          <p:nvPr/>
        </p:nvGrpSpPr>
        <p:grpSpPr>
          <a:xfrm>
            <a:off x="6693511" y="2764671"/>
            <a:ext cx="879187" cy="2787095"/>
            <a:chOff x="5020133" y="2073503"/>
            <a:chExt cx="659390" cy="2090321"/>
          </a:xfrm>
        </p:grpSpPr>
        <p:sp>
          <p:nvSpPr>
            <p:cNvPr id="1819" name="Google Shape;1819;p13"/>
            <p:cNvSpPr/>
            <p:nvPr/>
          </p:nvSpPr>
          <p:spPr>
            <a:xfrm flipH="1">
              <a:off x="5020133" y="2287302"/>
              <a:ext cx="657422" cy="1876522"/>
            </a:xfrm>
            <a:custGeom>
              <a:avLst/>
              <a:gdLst/>
              <a:ahLst/>
              <a:cxnLst/>
              <a:rect l="l" t="t" r="r" b="b"/>
              <a:pathLst>
                <a:path w="20716" h="59131" extrusionOk="0">
                  <a:moveTo>
                    <a:pt x="1" y="1"/>
                  </a:moveTo>
                  <a:lnTo>
                    <a:pt x="1" y="59131"/>
                  </a:lnTo>
                  <a:lnTo>
                    <a:pt x="20715" y="59131"/>
                  </a:lnTo>
                  <a:lnTo>
                    <a:pt x="20715"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20" name="Google Shape;1820;p13"/>
            <p:cNvGrpSpPr/>
            <p:nvPr/>
          </p:nvGrpSpPr>
          <p:grpSpPr>
            <a:xfrm>
              <a:off x="5146978" y="2381587"/>
              <a:ext cx="398433" cy="1571739"/>
              <a:chOff x="5146978" y="2381587"/>
              <a:chExt cx="398433" cy="1571739"/>
            </a:xfrm>
          </p:grpSpPr>
          <p:sp>
            <p:nvSpPr>
              <p:cNvPr id="1821" name="Google Shape;1821;p13"/>
              <p:cNvSpPr/>
              <p:nvPr/>
            </p:nvSpPr>
            <p:spPr>
              <a:xfrm flipH="1">
                <a:off x="5255861" y="2741493"/>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flipH="1">
                <a:off x="5366076" y="2741493"/>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flipH="1">
                <a:off x="5475657" y="2741493"/>
                <a:ext cx="69754" cy="43191"/>
              </a:xfrm>
              <a:custGeom>
                <a:avLst/>
                <a:gdLst/>
                <a:ahLst/>
                <a:cxnLst/>
                <a:rect l="l" t="t" r="r" b="b"/>
                <a:pathLst>
                  <a:path w="2198" h="1361" extrusionOk="0">
                    <a:moveTo>
                      <a:pt x="1" y="0"/>
                    </a:moveTo>
                    <a:lnTo>
                      <a:pt x="1" y="1360"/>
                    </a:lnTo>
                    <a:lnTo>
                      <a:pt x="2198" y="136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24" name="Google Shape;1824;p13"/>
              <p:cNvGrpSpPr/>
              <p:nvPr/>
            </p:nvGrpSpPr>
            <p:grpSpPr>
              <a:xfrm>
                <a:off x="5146978" y="2381587"/>
                <a:ext cx="398433" cy="1571739"/>
                <a:chOff x="5146978" y="2381587"/>
                <a:chExt cx="398433" cy="1571739"/>
              </a:xfrm>
            </p:grpSpPr>
            <p:sp>
              <p:nvSpPr>
                <p:cNvPr id="1825" name="Google Shape;1825;p13"/>
                <p:cNvSpPr/>
                <p:nvPr/>
              </p:nvSpPr>
              <p:spPr>
                <a:xfrm flipH="1">
                  <a:off x="5146978" y="3370957"/>
                  <a:ext cx="69087" cy="42525"/>
                </a:xfrm>
                <a:custGeom>
                  <a:avLst/>
                  <a:gdLst/>
                  <a:ahLst/>
                  <a:cxnLst/>
                  <a:rect l="l" t="t" r="r" b="b"/>
                  <a:pathLst>
                    <a:path w="2177" h="1340" extrusionOk="0">
                      <a:moveTo>
                        <a:pt x="1" y="1"/>
                      </a:moveTo>
                      <a:lnTo>
                        <a:pt x="1" y="1340"/>
                      </a:lnTo>
                      <a:lnTo>
                        <a:pt x="2177" y="1340"/>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flipH="1">
                  <a:off x="5146978" y="3460608"/>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flipH="1">
                  <a:off x="5146978" y="3550926"/>
                  <a:ext cx="69087" cy="42525"/>
                </a:xfrm>
                <a:custGeom>
                  <a:avLst/>
                  <a:gdLst/>
                  <a:ahLst/>
                  <a:cxnLst/>
                  <a:rect l="l" t="t" r="r" b="b"/>
                  <a:pathLst>
                    <a:path w="2177" h="1340" extrusionOk="0">
                      <a:moveTo>
                        <a:pt x="1" y="0"/>
                      </a:moveTo>
                      <a:lnTo>
                        <a:pt x="1" y="1339"/>
                      </a:lnTo>
                      <a:lnTo>
                        <a:pt x="2177" y="1339"/>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flipH="1">
                  <a:off x="5146978" y="3640546"/>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flipH="1">
                  <a:off x="5146978" y="3730197"/>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flipH="1">
                  <a:off x="5146978" y="3820515"/>
                  <a:ext cx="69087" cy="42525"/>
                </a:xfrm>
                <a:custGeom>
                  <a:avLst/>
                  <a:gdLst/>
                  <a:ahLst/>
                  <a:cxnLst/>
                  <a:rect l="l" t="t" r="r" b="b"/>
                  <a:pathLst>
                    <a:path w="2177" h="1340" extrusionOk="0">
                      <a:moveTo>
                        <a:pt x="1" y="0"/>
                      </a:moveTo>
                      <a:lnTo>
                        <a:pt x="1" y="1339"/>
                      </a:lnTo>
                      <a:lnTo>
                        <a:pt x="2177" y="1339"/>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flipH="1">
                  <a:off x="5146978" y="3910135"/>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flipH="1">
                  <a:off x="5255861" y="3370957"/>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flipH="1">
                  <a:off x="5255861" y="3460608"/>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flipH="1">
                  <a:off x="5255861" y="3550926"/>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flipH="1">
                  <a:off x="5255861" y="3640546"/>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flipH="1">
                  <a:off x="5255861" y="373019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flipH="1">
                  <a:off x="5255861" y="3820515"/>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flipH="1">
                  <a:off x="5255861" y="391013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flipH="1">
                  <a:off x="5366076" y="3280671"/>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flipH="1">
                  <a:off x="5366076" y="3370957"/>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flipH="1">
                  <a:off x="5366076" y="3460608"/>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flipH="1">
                  <a:off x="5366076" y="3550926"/>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flipH="1">
                  <a:off x="5366076" y="3640546"/>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flipH="1">
                  <a:off x="5366076" y="373019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flipH="1">
                  <a:off x="5366076" y="3820515"/>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flipH="1">
                  <a:off x="5366076" y="391013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47" name="Google Shape;1847;p13"/>
                <p:cNvGrpSpPr/>
                <p:nvPr/>
              </p:nvGrpSpPr>
              <p:grpSpPr>
                <a:xfrm>
                  <a:off x="5146978" y="2381587"/>
                  <a:ext cx="398433" cy="942276"/>
                  <a:chOff x="5146978" y="2381587"/>
                  <a:chExt cx="398433" cy="942276"/>
                </a:xfrm>
              </p:grpSpPr>
              <p:sp>
                <p:nvSpPr>
                  <p:cNvPr id="1848" name="Google Shape;1848;p13"/>
                  <p:cNvSpPr/>
                  <p:nvPr/>
                </p:nvSpPr>
                <p:spPr>
                  <a:xfrm flipH="1">
                    <a:off x="5146978" y="2381587"/>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flipH="1">
                    <a:off x="5146978" y="2471904"/>
                    <a:ext cx="69087" cy="42525"/>
                  </a:xfrm>
                  <a:custGeom>
                    <a:avLst/>
                    <a:gdLst/>
                    <a:ahLst/>
                    <a:cxnLst/>
                    <a:rect l="l" t="t" r="r" b="b"/>
                    <a:pathLst>
                      <a:path w="2177" h="1340" extrusionOk="0">
                        <a:moveTo>
                          <a:pt x="1" y="0"/>
                        </a:moveTo>
                        <a:lnTo>
                          <a:pt x="1" y="1339"/>
                        </a:lnTo>
                        <a:lnTo>
                          <a:pt x="2177" y="1339"/>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flipH="1">
                    <a:off x="5146978" y="2561524"/>
                    <a:ext cx="69087" cy="43223"/>
                  </a:xfrm>
                  <a:custGeom>
                    <a:avLst/>
                    <a:gdLst/>
                    <a:ahLst/>
                    <a:cxnLst/>
                    <a:rect l="l" t="t" r="r" b="b"/>
                    <a:pathLst>
                      <a:path w="2177" h="1362"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flipH="1">
                    <a:off x="5146978" y="2651175"/>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flipH="1">
                    <a:off x="5146978" y="2741493"/>
                    <a:ext cx="69087" cy="43191"/>
                  </a:xfrm>
                  <a:custGeom>
                    <a:avLst/>
                    <a:gdLst/>
                    <a:ahLst/>
                    <a:cxnLst/>
                    <a:rect l="l" t="t" r="r" b="b"/>
                    <a:pathLst>
                      <a:path w="2177" h="1361" extrusionOk="0">
                        <a:moveTo>
                          <a:pt x="1" y="0"/>
                        </a:moveTo>
                        <a:lnTo>
                          <a:pt x="1" y="1360"/>
                        </a:lnTo>
                        <a:lnTo>
                          <a:pt x="2177" y="1360"/>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flipH="1">
                    <a:off x="5146978" y="2831113"/>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4" name="Google Shape;1854;p13"/>
                  <p:cNvSpPr/>
                  <p:nvPr/>
                </p:nvSpPr>
                <p:spPr>
                  <a:xfrm flipH="1">
                    <a:off x="5146978" y="2921431"/>
                    <a:ext cx="69087" cy="42525"/>
                  </a:xfrm>
                  <a:custGeom>
                    <a:avLst/>
                    <a:gdLst/>
                    <a:ahLst/>
                    <a:cxnLst/>
                    <a:rect l="l" t="t" r="r" b="b"/>
                    <a:pathLst>
                      <a:path w="2177" h="1340" extrusionOk="0">
                        <a:moveTo>
                          <a:pt x="1" y="1"/>
                        </a:moveTo>
                        <a:lnTo>
                          <a:pt x="1" y="1340"/>
                        </a:lnTo>
                        <a:lnTo>
                          <a:pt x="2177" y="1340"/>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p:nvPr/>
                </p:nvSpPr>
                <p:spPr>
                  <a:xfrm flipH="1">
                    <a:off x="5146978" y="3011082"/>
                    <a:ext cx="69087" cy="43191"/>
                  </a:xfrm>
                  <a:custGeom>
                    <a:avLst/>
                    <a:gdLst/>
                    <a:ahLst/>
                    <a:cxnLst/>
                    <a:rect l="l" t="t" r="r" b="b"/>
                    <a:pathLst>
                      <a:path w="2177" h="1361" extrusionOk="0">
                        <a:moveTo>
                          <a:pt x="1" y="0"/>
                        </a:moveTo>
                        <a:lnTo>
                          <a:pt x="1" y="1360"/>
                        </a:lnTo>
                        <a:lnTo>
                          <a:pt x="2177" y="1360"/>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6" name="Google Shape;1856;p13"/>
                  <p:cNvSpPr/>
                  <p:nvPr/>
                </p:nvSpPr>
                <p:spPr>
                  <a:xfrm flipH="1">
                    <a:off x="5146978" y="3100702"/>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7" name="Google Shape;1857;p13"/>
                  <p:cNvSpPr/>
                  <p:nvPr/>
                </p:nvSpPr>
                <p:spPr>
                  <a:xfrm flipH="1">
                    <a:off x="5146978" y="3191019"/>
                    <a:ext cx="69087" cy="43191"/>
                  </a:xfrm>
                  <a:custGeom>
                    <a:avLst/>
                    <a:gdLst/>
                    <a:ahLst/>
                    <a:cxnLst/>
                    <a:rect l="l" t="t" r="r" b="b"/>
                    <a:pathLst>
                      <a:path w="2177" h="1361" extrusionOk="0">
                        <a:moveTo>
                          <a:pt x="1" y="1"/>
                        </a:moveTo>
                        <a:lnTo>
                          <a:pt x="1" y="1361"/>
                        </a:lnTo>
                        <a:lnTo>
                          <a:pt x="2177" y="1361"/>
                        </a:lnTo>
                        <a:lnTo>
                          <a:pt x="217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8" name="Google Shape;1858;p13"/>
                  <p:cNvSpPr/>
                  <p:nvPr/>
                </p:nvSpPr>
                <p:spPr>
                  <a:xfrm flipH="1">
                    <a:off x="5146978" y="3280671"/>
                    <a:ext cx="69087" cy="43191"/>
                  </a:xfrm>
                  <a:custGeom>
                    <a:avLst/>
                    <a:gdLst/>
                    <a:ahLst/>
                    <a:cxnLst/>
                    <a:rect l="l" t="t" r="r" b="b"/>
                    <a:pathLst>
                      <a:path w="2177" h="1361" extrusionOk="0">
                        <a:moveTo>
                          <a:pt x="1" y="0"/>
                        </a:moveTo>
                        <a:lnTo>
                          <a:pt x="1" y="1360"/>
                        </a:lnTo>
                        <a:lnTo>
                          <a:pt x="2177" y="1360"/>
                        </a:lnTo>
                        <a:lnTo>
                          <a:pt x="217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9" name="Google Shape;1859;p13"/>
                  <p:cNvSpPr/>
                  <p:nvPr/>
                </p:nvSpPr>
                <p:spPr>
                  <a:xfrm flipH="1">
                    <a:off x="5255861" y="238158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0" name="Google Shape;1860;p13"/>
                  <p:cNvSpPr/>
                  <p:nvPr/>
                </p:nvSpPr>
                <p:spPr>
                  <a:xfrm flipH="1">
                    <a:off x="5255861" y="2471904"/>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1" name="Google Shape;1861;p13"/>
                  <p:cNvSpPr/>
                  <p:nvPr/>
                </p:nvSpPr>
                <p:spPr>
                  <a:xfrm flipH="1">
                    <a:off x="5255861" y="2561524"/>
                    <a:ext cx="69754" cy="43223"/>
                  </a:xfrm>
                  <a:custGeom>
                    <a:avLst/>
                    <a:gdLst/>
                    <a:ahLst/>
                    <a:cxnLst/>
                    <a:rect l="l" t="t" r="r" b="b"/>
                    <a:pathLst>
                      <a:path w="2198" h="1362"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2" name="Google Shape;1862;p13"/>
                  <p:cNvSpPr/>
                  <p:nvPr/>
                </p:nvSpPr>
                <p:spPr>
                  <a:xfrm flipH="1">
                    <a:off x="5255861" y="265117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3" name="Google Shape;1863;p13"/>
                  <p:cNvSpPr/>
                  <p:nvPr/>
                </p:nvSpPr>
                <p:spPr>
                  <a:xfrm flipH="1">
                    <a:off x="5255861" y="2831113"/>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4" name="Google Shape;1864;p13"/>
                  <p:cNvSpPr/>
                  <p:nvPr/>
                </p:nvSpPr>
                <p:spPr>
                  <a:xfrm flipH="1">
                    <a:off x="5255861" y="2921431"/>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5" name="Google Shape;1865;p13"/>
                  <p:cNvSpPr/>
                  <p:nvPr/>
                </p:nvSpPr>
                <p:spPr>
                  <a:xfrm flipH="1">
                    <a:off x="5255861" y="3011082"/>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6" name="Google Shape;1866;p13"/>
                  <p:cNvSpPr/>
                  <p:nvPr/>
                </p:nvSpPr>
                <p:spPr>
                  <a:xfrm flipH="1">
                    <a:off x="5255861" y="3100702"/>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7" name="Google Shape;1867;p13"/>
                  <p:cNvSpPr/>
                  <p:nvPr/>
                </p:nvSpPr>
                <p:spPr>
                  <a:xfrm flipH="1">
                    <a:off x="5255861" y="3191019"/>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3"/>
                  <p:cNvSpPr/>
                  <p:nvPr/>
                </p:nvSpPr>
                <p:spPr>
                  <a:xfrm flipH="1">
                    <a:off x="5255861" y="3280671"/>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3"/>
                  <p:cNvSpPr/>
                  <p:nvPr/>
                </p:nvSpPr>
                <p:spPr>
                  <a:xfrm flipH="1">
                    <a:off x="5366076" y="2381587"/>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3"/>
                  <p:cNvSpPr/>
                  <p:nvPr/>
                </p:nvSpPr>
                <p:spPr>
                  <a:xfrm flipH="1">
                    <a:off x="5366076" y="2471904"/>
                    <a:ext cx="69754" cy="42525"/>
                  </a:xfrm>
                  <a:custGeom>
                    <a:avLst/>
                    <a:gdLst/>
                    <a:ahLst/>
                    <a:cxnLst/>
                    <a:rect l="l" t="t" r="r" b="b"/>
                    <a:pathLst>
                      <a:path w="2198" h="1340" extrusionOk="0">
                        <a:moveTo>
                          <a:pt x="0" y="0"/>
                        </a:moveTo>
                        <a:lnTo>
                          <a:pt x="0" y="1339"/>
                        </a:lnTo>
                        <a:lnTo>
                          <a:pt x="2197" y="1339"/>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3"/>
                  <p:cNvSpPr/>
                  <p:nvPr/>
                </p:nvSpPr>
                <p:spPr>
                  <a:xfrm flipH="1">
                    <a:off x="5366076" y="2561524"/>
                    <a:ext cx="69754" cy="43223"/>
                  </a:xfrm>
                  <a:custGeom>
                    <a:avLst/>
                    <a:gdLst/>
                    <a:ahLst/>
                    <a:cxnLst/>
                    <a:rect l="l" t="t" r="r" b="b"/>
                    <a:pathLst>
                      <a:path w="2198" h="1362"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3"/>
                  <p:cNvSpPr/>
                  <p:nvPr/>
                </p:nvSpPr>
                <p:spPr>
                  <a:xfrm flipH="1">
                    <a:off x="5366076" y="2651175"/>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3"/>
                  <p:cNvSpPr/>
                  <p:nvPr/>
                </p:nvSpPr>
                <p:spPr>
                  <a:xfrm flipH="1">
                    <a:off x="5366076" y="2831113"/>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3"/>
                  <p:cNvSpPr/>
                  <p:nvPr/>
                </p:nvSpPr>
                <p:spPr>
                  <a:xfrm flipH="1">
                    <a:off x="5366076" y="2921431"/>
                    <a:ext cx="69754" cy="42525"/>
                  </a:xfrm>
                  <a:custGeom>
                    <a:avLst/>
                    <a:gdLst/>
                    <a:ahLst/>
                    <a:cxnLst/>
                    <a:rect l="l" t="t" r="r" b="b"/>
                    <a:pathLst>
                      <a:path w="2198" h="1340" extrusionOk="0">
                        <a:moveTo>
                          <a:pt x="0" y="1"/>
                        </a:moveTo>
                        <a:lnTo>
                          <a:pt x="0" y="1340"/>
                        </a:lnTo>
                        <a:lnTo>
                          <a:pt x="2197" y="1340"/>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3"/>
                  <p:cNvSpPr/>
                  <p:nvPr/>
                </p:nvSpPr>
                <p:spPr>
                  <a:xfrm flipH="1">
                    <a:off x="5366076" y="3011082"/>
                    <a:ext cx="69754" cy="43191"/>
                  </a:xfrm>
                  <a:custGeom>
                    <a:avLst/>
                    <a:gdLst/>
                    <a:ahLst/>
                    <a:cxnLst/>
                    <a:rect l="l" t="t" r="r" b="b"/>
                    <a:pathLst>
                      <a:path w="2198" h="1361" extrusionOk="0">
                        <a:moveTo>
                          <a:pt x="0" y="0"/>
                        </a:moveTo>
                        <a:lnTo>
                          <a:pt x="0" y="1360"/>
                        </a:lnTo>
                        <a:lnTo>
                          <a:pt x="2197" y="1360"/>
                        </a:lnTo>
                        <a:lnTo>
                          <a:pt x="2197"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3"/>
                  <p:cNvSpPr/>
                  <p:nvPr/>
                </p:nvSpPr>
                <p:spPr>
                  <a:xfrm flipH="1">
                    <a:off x="5366076" y="3100702"/>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3"/>
                  <p:cNvSpPr/>
                  <p:nvPr/>
                </p:nvSpPr>
                <p:spPr>
                  <a:xfrm flipH="1">
                    <a:off x="5366076" y="3191019"/>
                    <a:ext cx="69754" cy="43191"/>
                  </a:xfrm>
                  <a:custGeom>
                    <a:avLst/>
                    <a:gdLst/>
                    <a:ahLst/>
                    <a:cxnLst/>
                    <a:rect l="l" t="t" r="r" b="b"/>
                    <a:pathLst>
                      <a:path w="2198" h="1361" extrusionOk="0">
                        <a:moveTo>
                          <a:pt x="0" y="1"/>
                        </a:moveTo>
                        <a:lnTo>
                          <a:pt x="0" y="1361"/>
                        </a:lnTo>
                        <a:lnTo>
                          <a:pt x="2197" y="1361"/>
                        </a:lnTo>
                        <a:lnTo>
                          <a:pt x="219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3"/>
                  <p:cNvSpPr/>
                  <p:nvPr/>
                </p:nvSpPr>
                <p:spPr>
                  <a:xfrm flipH="1">
                    <a:off x="5475657" y="2381587"/>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3"/>
                  <p:cNvSpPr/>
                  <p:nvPr/>
                </p:nvSpPr>
                <p:spPr>
                  <a:xfrm flipH="1">
                    <a:off x="5475657" y="2471904"/>
                    <a:ext cx="69754" cy="42525"/>
                  </a:xfrm>
                  <a:custGeom>
                    <a:avLst/>
                    <a:gdLst/>
                    <a:ahLst/>
                    <a:cxnLst/>
                    <a:rect l="l" t="t" r="r" b="b"/>
                    <a:pathLst>
                      <a:path w="2198" h="1340" extrusionOk="0">
                        <a:moveTo>
                          <a:pt x="1" y="0"/>
                        </a:moveTo>
                        <a:lnTo>
                          <a:pt x="1" y="1339"/>
                        </a:lnTo>
                        <a:lnTo>
                          <a:pt x="2198" y="1339"/>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3"/>
                  <p:cNvSpPr/>
                  <p:nvPr/>
                </p:nvSpPr>
                <p:spPr>
                  <a:xfrm flipH="1">
                    <a:off x="5475657" y="2561524"/>
                    <a:ext cx="69754" cy="43223"/>
                  </a:xfrm>
                  <a:custGeom>
                    <a:avLst/>
                    <a:gdLst/>
                    <a:ahLst/>
                    <a:cxnLst/>
                    <a:rect l="l" t="t" r="r" b="b"/>
                    <a:pathLst>
                      <a:path w="2198" h="1362"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3"/>
                  <p:cNvSpPr/>
                  <p:nvPr/>
                </p:nvSpPr>
                <p:spPr>
                  <a:xfrm flipH="1">
                    <a:off x="5475657" y="2651175"/>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3"/>
                  <p:cNvSpPr/>
                  <p:nvPr/>
                </p:nvSpPr>
                <p:spPr>
                  <a:xfrm flipH="1">
                    <a:off x="5475657" y="2831113"/>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3"/>
                  <p:cNvSpPr/>
                  <p:nvPr/>
                </p:nvSpPr>
                <p:spPr>
                  <a:xfrm flipH="1">
                    <a:off x="5475657" y="2921431"/>
                    <a:ext cx="69754" cy="42525"/>
                  </a:xfrm>
                  <a:custGeom>
                    <a:avLst/>
                    <a:gdLst/>
                    <a:ahLst/>
                    <a:cxnLst/>
                    <a:rect l="l" t="t" r="r" b="b"/>
                    <a:pathLst>
                      <a:path w="2198" h="1340" extrusionOk="0">
                        <a:moveTo>
                          <a:pt x="1" y="1"/>
                        </a:moveTo>
                        <a:lnTo>
                          <a:pt x="1" y="1340"/>
                        </a:lnTo>
                        <a:lnTo>
                          <a:pt x="2198" y="1340"/>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3"/>
                  <p:cNvSpPr/>
                  <p:nvPr/>
                </p:nvSpPr>
                <p:spPr>
                  <a:xfrm flipH="1">
                    <a:off x="5475657" y="3011082"/>
                    <a:ext cx="69754" cy="43191"/>
                  </a:xfrm>
                  <a:custGeom>
                    <a:avLst/>
                    <a:gdLst/>
                    <a:ahLst/>
                    <a:cxnLst/>
                    <a:rect l="l" t="t" r="r" b="b"/>
                    <a:pathLst>
                      <a:path w="2198" h="1361" extrusionOk="0">
                        <a:moveTo>
                          <a:pt x="1" y="0"/>
                        </a:moveTo>
                        <a:lnTo>
                          <a:pt x="1" y="1360"/>
                        </a:lnTo>
                        <a:lnTo>
                          <a:pt x="2198" y="136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3"/>
                  <p:cNvSpPr/>
                  <p:nvPr/>
                </p:nvSpPr>
                <p:spPr>
                  <a:xfrm flipH="1">
                    <a:off x="5475657" y="3100702"/>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3"/>
                  <p:cNvSpPr/>
                  <p:nvPr/>
                </p:nvSpPr>
                <p:spPr>
                  <a:xfrm flipH="1">
                    <a:off x="5475657" y="3191019"/>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3"/>
                  <p:cNvSpPr/>
                  <p:nvPr/>
                </p:nvSpPr>
                <p:spPr>
                  <a:xfrm flipH="1">
                    <a:off x="5475657" y="3280671"/>
                    <a:ext cx="69754" cy="43191"/>
                  </a:xfrm>
                  <a:custGeom>
                    <a:avLst/>
                    <a:gdLst/>
                    <a:ahLst/>
                    <a:cxnLst/>
                    <a:rect l="l" t="t" r="r" b="b"/>
                    <a:pathLst>
                      <a:path w="2198" h="1361" extrusionOk="0">
                        <a:moveTo>
                          <a:pt x="1" y="0"/>
                        </a:moveTo>
                        <a:lnTo>
                          <a:pt x="1" y="1360"/>
                        </a:lnTo>
                        <a:lnTo>
                          <a:pt x="2198" y="1360"/>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88" name="Google Shape;1888;p13"/>
                <p:cNvSpPr/>
                <p:nvPr/>
              </p:nvSpPr>
              <p:spPr>
                <a:xfrm flipH="1">
                  <a:off x="5475657" y="3370957"/>
                  <a:ext cx="69754" cy="42525"/>
                </a:xfrm>
                <a:custGeom>
                  <a:avLst/>
                  <a:gdLst/>
                  <a:ahLst/>
                  <a:cxnLst/>
                  <a:rect l="l" t="t" r="r" b="b"/>
                  <a:pathLst>
                    <a:path w="2198" h="1340" extrusionOk="0">
                      <a:moveTo>
                        <a:pt x="1" y="1"/>
                      </a:moveTo>
                      <a:lnTo>
                        <a:pt x="1" y="1340"/>
                      </a:lnTo>
                      <a:lnTo>
                        <a:pt x="2198" y="1340"/>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9" name="Google Shape;1889;p13"/>
                <p:cNvSpPr/>
                <p:nvPr/>
              </p:nvSpPr>
              <p:spPr>
                <a:xfrm flipH="1">
                  <a:off x="5475657" y="3460608"/>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0" name="Google Shape;1890;p13"/>
                <p:cNvSpPr/>
                <p:nvPr/>
              </p:nvSpPr>
              <p:spPr>
                <a:xfrm flipH="1">
                  <a:off x="5475657" y="3550926"/>
                  <a:ext cx="69754" cy="42525"/>
                </a:xfrm>
                <a:custGeom>
                  <a:avLst/>
                  <a:gdLst/>
                  <a:ahLst/>
                  <a:cxnLst/>
                  <a:rect l="l" t="t" r="r" b="b"/>
                  <a:pathLst>
                    <a:path w="2198" h="1340" extrusionOk="0">
                      <a:moveTo>
                        <a:pt x="1" y="0"/>
                      </a:moveTo>
                      <a:lnTo>
                        <a:pt x="1" y="1339"/>
                      </a:lnTo>
                      <a:lnTo>
                        <a:pt x="2198" y="1339"/>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13"/>
                <p:cNvSpPr/>
                <p:nvPr/>
              </p:nvSpPr>
              <p:spPr>
                <a:xfrm flipH="1">
                  <a:off x="5475657" y="3640546"/>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13"/>
                <p:cNvSpPr/>
                <p:nvPr/>
              </p:nvSpPr>
              <p:spPr>
                <a:xfrm flipH="1">
                  <a:off x="5475657" y="3730197"/>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13"/>
                <p:cNvSpPr/>
                <p:nvPr/>
              </p:nvSpPr>
              <p:spPr>
                <a:xfrm flipH="1">
                  <a:off x="5475657" y="3820515"/>
                  <a:ext cx="69754" cy="42525"/>
                </a:xfrm>
                <a:custGeom>
                  <a:avLst/>
                  <a:gdLst/>
                  <a:ahLst/>
                  <a:cxnLst/>
                  <a:rect l="l" t="t" r="r" b="b"/>
                  <a:pathLst>
                    <a:path w="2198" h="1340" extrusionOk="0">
                      <a:moveTo>
                        <a:pt x="1" y="0"/>
                      </a:moveTo>
                      <a:lnTo>
                        <a:pt x="1" y="1339"/>
                      </a:lnTo>
                      <a:lnTo>
                        <a:pt x="2198" y="1339"/>
                      </a:lnTo>
                      <a:lnTo>
                        <a:pt x="21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4" name="Google Shape;1894;p13"/>
                <p:cNvSpPr/>
                <p:nvPr/>
              </p:nvSpPr>
              <p:spPr>
                <a:xfrm flipH="1">
                  <a:off x="5475657" y="3910135"/>
                  <a:ext cx="69754" cy="43191"/>
                </a:xfrm>
                <a:custGeom>
                  <a:avLst/>
                  <a:gdLst/>
                  <a:ahLst/>
                  <a:cxnLst/>
                  <a:rect l="l" t="t" r="r" b="b"/>
                  <a:pathLst>
                    <a:path w="2198" h="1361" extrusionOk="0">
                      <a:moveTo>
                        <a:pt x="1" y="1"/>
                      </a:moveTo>
                      <a:lnTo>
                        <a:pt x="1" y="1361"/>
                      </a:lnTo>
                      <a:lnTo>
                        <a:pt x="2198" y="1361"/>
                      </a:lnTo>
                      <a:lnTo>
                        <a:pt x="21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895" name="Google Shape;1895;p13"/>
            <p:cNvSpPr/>
            <p:nvPr/>
          </p:nvSpPr>
          <p:spPr>
            <a:xfrm flipH="1">
              <a:off x="5107785" y="2202982"/>
              <a:ext cx="467488" cy="84352"/>
            </a:xfrm>
            <a:custGeom>
              <a:avLst/>
              <a:gdLst/>
              <a:ahLst/>
              <a:cxnLst/>
              <a:rect l="l" t="t" r="r" b="b"/>
              <a:pathLst>
                <a:path w="14731" h="2658" extrusionOk="0">
                  <a:moveTo>
                    <a:pt x="0" y="0"/>
                  </a:moveTo>
                  <a:lnTo>
                    <a:pt x="0" y="2658"/>
                  </a:lnTo>
                  <a:lnTo>
                    <a:pt x="14730" y="2658"/>
                  </a:lnTo>
                  <a:lnTo>
                    <a:pt x="14730"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13"/>
            <p:cNvSpPr/>
            <p:nvPr/>
          </p:nvSpPr>
          <p:spPr>
            <a:xfrm flipH="1">
              <a:off x="5022799" y="2073503"/>
              <a:ext cx="656724" cy="129511"/>
            </a:xfrm>
            <a:custGeom>
              <a:avLst/>
              <a:gdLst/>
              <a:ahLst/>
              <a:cxnLst/>
              <a:rect l="l" t="t" r="r" b="b"/>
              <a:pathLst>
                <a:path w="20694" h="4081" extrusionOk="0">
                  <a:moveTo>
                    <a:pt x="3662" y="0"/>
                  </a:moveTo>
                  <a:lnTo>
                    <a:pt x="0" y="4080"/>
                  </a:lnTo>
                  <a:lnTo>
                    <a:pt x="20694" y="4080"/>
                  </a:lnTo>
                  <a:lnTo>
                    <a:pt x="17325"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97" name="Google Shape;1897;p13"/>
          <p:cNvGrpSpPr/>
          <p:nvPr/>
        </p:nvGrpSpPr>
        <p:grpSpPr>
          <a:xfrm>
            <a:off x="8728063" y="1333041"/>
            <a:ext cx="1664480" cy="4244408"/>
            <a:chOff x="6546047" y="967919"/>
            <a:chExt cx="1248360" cy="3183306"/>
          </a:xfrm>
        </p:grpSpPr>
        <p:sp>
          <p:nvSpPr>
            <p:cNvPr id="1898" name="Google Shape;1898;p13"/>
            <p:cNvSpPr/>
            <p:nvPr/>
          </p:nvSpPr>
          <p:spPr>
            <a:xfrm flipH="1">
              <a:off x="6546047" y="967919"/>
              <a:ext cx="1248360" cy="3183306"/>
            </a:xfrm>
            <a:custGeom>
              <a:avLst/>
              <a:gdLst/>
              <a:ahLst/>
              <a:cxnLst/>
              <a:rect l="l" t="t" r="r" b="b"/>
              <a:pathLst>
                <a:path w="39337" h="100309" extrusionOk="0">
                  <a:moveTo>
                    <a:pt x="18560" y="0"/>
                  </a:moveTo>
                  <a:lnTo>
                    <a:pt x="18560" y="15798"/>
                  </a:lnTo>
                  <a:cubicBezTo>
                    <a:pt x="18560" y="15798"/>
                    <a:pt x="16969" y="26490"/>
                    <a:pt x="16969" y="39295"/>
                  </a:cubicBezTo>
                  <a:cubicBezTo>
                    <a:pt x="16969" y="52079"/>
                    <a:pt x="15881" y="63775"/>
                    <a:pt x="13454" y="74739"/>
                  </a:cubicBezTo>
                  <a:cubicBezTo>
                    <a:pt x="11027" y="85683"/>
                    <a:pt x="0" y="100308"/>
                    <a:pt x="0" y="100308"/>
                  </a:cubicBezTo>
                  <a:lnTo>
                    <a:pt x="5441" y="100308"/>
                  </a:lnTo>
                  <a:cubicBezTo>
                    <a:pt x="5441" y="100308"/>
                    <a:pt x="6445" y="97295"/>
                    <a:pt x="10190" y="91876"/>
                  </a:cubicBezTo>
                  <a:cubicBezTo>
                    <a:pt x="13768" y="86729"/>
                    <a:pt x="19125" y="86373"/>
                    <a:pt x="19669" y="86352"/>
                  </a:cubicBezTo>
                  <a:cubicBezTo>
                    <a:pt x="20234" y="86373"/>
                    <a:pt x="25590" y="86729"/>
                    <a:pt x="29147" y="91876"/>
                  </a:cubicBezTo>
                  <a:cubicBezTo>
                    <a:pt x="32913" y="97295"/>
                    <a:pt x="33918" y="100308"/>
                    <a:pt x="33918" y="100308"/>
                  </a:cubicBezTo>
                  <a:lnTo>
                    <a:pt x="39337" y="100308"/>
                  </a:lnTo>
                  <a:cubicBezTo>
                    <a:pt x="39337" y="100308"/>
                    <a:pt x="28310" y="85683"/>
                    <a:pt x="25883" y="74739"/>
                  </a:cubicBezTo>
                  <a:cubicBezTo>
                    <a:pt x="23456" y="63775"/>
                    <a:pt x="22368" y="48229"/>
                    <a:pt x="22368" y="39295"/>
                  </a:cubicBezTo>
                  <a:cubicBezTo>
                    <a:pt x="22368" y="30360"/>
                    <a:pt x="20778" y="15798"/>
                    <a:pt x="20778" y="15798"/>
                  </a:cubicBezTo>
                  <a:lnTo>
                    <a:pt x="20778" y="0"/>
                  </a:lnTo>
                  <a:close/>
                </a:path>
              </a:pathLst>
            </a:custGeom>
            <a:solidFill>
              <a:srgbClr val="5D707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13"/>
            <p:cNvSpPr/>
            <p:nvPr/>
          </p:nvSpPr>
          <p:spPr>
            <a:xfrm flipH="1">
              <a:off x="6991575" y="2702967"/>
              <a:ext cx="357273" cy="98981"/>
            </a:xfrm>
            <a:custGeom>
              <a:avLst/>
              <a:gdLst/>
              <a:ahLst/>
              <a:cxnLst/>
              <a:rect l="l" t="t" r="r" b="b"/>
              <a:pathLst>
                <a:path w="11258" h="3119" extrusionOk="0">
                  <a:moveTo>
                    <a:pt x="0" y="1"/>
                  </a:moveTo>
                  <a:lnTo>
                    <a:pt x="0" y="3118"/>
                  </a:lnTo>
                  <a:lnTo>
                    <a:pt x="11257" y="3118"/>
                  </a:lnTo>
                  <a:lnTo>
                    <a:pt x="11257" y="1"/>
                  </a:lnTo>
                  <a:close/>
                </a:path>
              </a:pathLst>
            </a:custGeom>
            <a:solidFill>
              <a:srgbClr val="9DBEC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13"/>
            <p:cNvSpPr/>
            <p:nvPr/>
          </p:nvSpPr>
          <p:spPr>
            <a:xfrm flipH="1">
              <a:off x="6991575" y="2801917"/>
              <a:ext cx="357273" cy="40526"/>
            </a:xfrm>
            <a:custGeom>
              <a:avLst/>
              <a:gdLst/>
              <a:ahLst/>
              <a:cxnLst/>
              <a:rect l="l" t="t" r="r" b="b"/>
              <a:pathLst>
                <a:path w="11258" h="1277" extrusionOk="0">
                  <a:moveTo>
                    <a:pt x="0" y="0"/>
                  </a:moveTo>
                  <a:lnTo>
                    <a:pt x="0" y="1277"/>
                  </a:lnTo>
                  <a:lnTo>
                    <a:pt x="11257" y="1277"/>
                  </a:lnTo>
                  <a:lnTo>
                    <a:pt x="1125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13"/>
            <p:cNvSpPr/>
            <p:nvPr/>
          </p:nvSpPr>
          <p:spPr>
            <a:xfrm flipH="1">
              <a:off x="7064629" y="1390217"/>
              <a:ext cx="205199" cy="238139"/>
            </a:xfrm>
            <a:custGeom>
              <a:avLst/>
              <a:gdLst/>
              <a:ahLst/>
              <a:cxnLst/>
              <a:rect l="l" t="t" r="r" b="b"/>
              <a:pathLst>
                <a:path w="6466" h="7504" extrusionOk="0">
                  <a:moveTo>
                    <a:pt x="3222" y="1"/>
                  </a:moveTo>
                  <a:cubicBezTo>
                    <a:pt x="1444" y="1"/>
                    <a:pt x="0" y="1528"/>
                    <a:pt x="0" y="3432"/>
                  </a:cubicBezTo>
                  <a:cubicBezTo>
                    <a:pt x="0" y="6727"/>
                    <a:pt x="380" y="7504"/>
                    <a:pt x="1013" y="7504"/>
                  </a:cubicBezTo>
                  <a:cubicBezTo>
                    <a:pt x="1577" y="7504"/>
                    <a:pt x="2344" y="6885"/>
                    <a:pt x="3222" y="6885"/>
                  </a:cubicBezTo>
                  <a:cubicBezTo>
                    <a:pt x="3774" y="6885"/>
                    <a:pt x="4284" y="6965"/>
                    <a:pt x="4727" y="6965"/>
                  </a:cubicBezTo>
                  <a:cubicBezTo>
                    <a:pt x="5782" y="6965"/>
                    <a:pt x="6465" y="6510"/>
                    <a:pt x="6465" y="3432"/>
                  </a:cubicBezTo>
                  <a:cubicBezTo>
                    <a:pt x="6465" y="1528"/>
                    <a:pt x="5022" y="1"/>
                    <a:pt x="3222" y="1"/>
                  </a:cubicBezTo>
                  <a:close/>
                </a:path>
              </a:pathLst>
            </a:custGeom>
            <a:solidFill>
              <a:srgbClr val="9DBEC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13"/>
            <p:cNvSpPr/>
            <p:nvPr/>
          </p:nvSpPr>
          <p:spPr>
            <a:xfrm flipH="1">
              <a:off x="7076593" y="1588085"/>
              <a:ext cx="187268" cy="76418"/>
            </a:xfrm>
            <a:custGeom>
              <a:avLst/>
              <a:gdLst/>
              <a:ahLst/>
              <a:cxnLst/>
              <a:rect l="l" t="t" r="r" b="b"/>
              <a:pathLst>
                <a:path w="5901" h="2408" extrusionOk="0">
                  <a:moveTo>
                    <a:pt x="0" y="1"/>
                  </a:moveTo>
                  <a:lnTo>
                    <a:pt x="0" y="2407"/>
                  </a:lnTo>
                  <a:lnTo>
                    <a:pt x="5901" y="2407"/>
                  </a:lnTo>
                  <a:lnTo>
                    <a:pt x="59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13"/>
            <p:cNvSpPr/>
            <p:nvPr/>
          </p:nvSpPr>
          <p:spPr>
            <a:xfrm flipH="1">
              <a:off x="7057996" y="1657806"/>
              <a:ext cx="224462" cy="81051"/>
            </a:xfrm>
            <a:custGeom>
              <a:avLst/>
              <a:gdLst/>
              <a:ahLst/>
              <a:cxnLst/>
              <a:rect l="l" t="t" r="r" b="b"/>
              <a:pathLst>
                <a:path w="7073" h="2554" extrusionOk="0">
                  <a:moveTo>
                    <a:pt x="0" y="1"/>
                  </a:moveTo>
                  <a:lnTo>
                    <a:pt x="0" y="2554"/>
                  </a:lnTo>
                  <a:lnTo>
                    <a:pt x="7073" y="2554"/>
                  </a:lnTo>
                  <a:lnTo>
                    <a:pt x="7073" y="1"/>
                  </a:lnTo>
                  <a:close/>
                </a:path>
              </a:pathLst>
            </a:custGeom>
            <a:solidFill>
              <a:srgbClr val="9DBEC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04" name="Google Shape;1904;p13"/>
          <p:cNvGrpSpPr/>
          <p:nvPr/>
        </p:nvGrpSpPr>
        <p:grpSpPr>
          <a:xfrm>
            <a:off x="8380120" y="5149747"/>
            <a:ext cx="287773" cy="427703"/>
            <a:chOff x="6285090" y="3831114"/>
            <a:chExt cx="215830" cy="320777"/>
          </a:xfrm>
        </p:grpSpPr>
        <p:sp>
          <p:nvSpPr>
            <p:cNvPr id="1905" name="Google Shape;1905;p13"/>
            <p:cNvSpPr/>
            <p:nvPr/>
          </p:nvSpPr>
          <p:spPr>
            <a:xfrm flipH="1">
              <a:off x="6378708" y="4016383"/>
              <a:ext cx="25927" cy="135508"/>
            </a:xfrm>
            <a:custGeom>
              <a:avLst/>
              <a:gdLst/>
              <a:ahLst/>
              <a:cxnLst/>
              <a:rect l="l" t="t" r="r" b="b"/>
              <a:pathLst>
                <a:path w="817" h="4270" extrusionOk="0">
                  <a:moveTo>
                    <a:pt x="0" y="1"/>
                  </a:moveTo>
                  <a:lnTo>
                    <a:pt x="0" y="4269"/>
                  </a:lnTo>
                  <a:lnTo>
                    <a:pt x="817" y="4269"/>
                  </a:lnTo>
                  <a:lnTo>
                    <a:pt x="81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3"/>
            <p:cNvSpPr/>
            <p:nvPr/>
          </p:nvSpPr>
          <p:spPr>
            <a:xfrm flipH="1">
              <a:off x="6285090" y="3831114"/>
              <a:ext cx="215830" cy="215195"/>
            </a:xfrm>
            <a:custGeom>
              <a:avLst/>
              <a:gdLst/>
              <a:ahLst/>
              <a:cxnLst/>
              <a:rect l="l" t="t" r="r" b="b"/>
              <a:pathLst>
                <a:path w="6801" h="6781" extrusionOk="0">
                  <a:moveTo>
                    <a:pt x="3411" y="1"/>
                  </a:moveTo>
                  <a:cubicBezTo>
                    <a:pt x="1528" y="1"/>
                    <a:pt x="1" y="1528"/>
                    <a:pt x="1" y="3391"/>
                  </a:cubicBezTo>
                  <a:cubicBezTo>
                    <a:pt x="1" y="5274"/>
                    <a:pt x="1528" y="6780"/>
                    <a:pt x="3411" y="6780"/>
                  </a:cubicBezTo>
                  <a:cubicBezTo>
                    <a:pt x="5273" y="6780"/>
                    <a:pt x="6801" y="5274"/>
                    <a:pt x="6801" y="3391"/>
                  </a:cubicBezTo>
                  <a:cubicBezTo>
                    <a:pt x="6801" y="1528"/>
                    <a:pt x="5273" y="1"/>
                    <a:pt x="341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07" name="Google Shape;1907;p13"/>
          <p:cNvGrpSpPr/>
          <p:nvPr/>
        </p:nvGrpSpPr>
        <p:grpSpPr>
          <a:xfrm>
            <a:off x="6503652" y="4261759"/>
            <a:ext cx="1408611" cy="1315691"/>
            <a:chOff x="4877389" y="3196319"/>
            <a:chExt cx="1056458" cy="986768"/>
          </a:xfrm>
        </p:grpSpPr>
        <p:sp>
          <p:nvSpPr>
            <p:cNvPr id="1908" name="Google Shape;1908;p13"/>
            <p:cNvSpPr/>
            <p:nvPr/>
          </p:nvSpPr>
          <p:spPr>
            <a:xfrm flipH="1">
              <a:off x="5032097" y="3970558"/>
              <a:ext cx="747708" cy="212529"/>
            </a:xfrm>
            <a:custGeom>
              <a:avLst/>
              <a:gdLst/>
              <a:ahLst/>
              <a:cxnLst/>
              <a:rect l="l" t="t" r="r" b="b"/>
              <a:pathLst>
                <a:path w="23561" h="6697" extrusionOk="0">
                  <a:moveTo>
                    <a:pt x="1" y="1"/>
                  </a:moveTo>
                  <a:lnTo>
                    <a:pt x="858" y="6696"/>
                  </a:lnTo>
                  <a:lnTo>
                    <a:pt x="22703" y="6696"/>
                  </a:lnTo>
                  <a:lnTo>
                    <a:pt x="23561"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3"/>
            <p:cNvSpPr/>
            <p:nvPr/>
          </p:nvSpPr>
          <p:spPr>
            <a:xfrm flipH="1">
              <a:off x="5038730" y="3762725"/>
              <a:ext cx="734443" cy="83050"/>
            </a:xfrm>
            <a:custGeom>
              <a:avLst/>
              <a:gdLst/>
              <a:ahLst/>
              <a:cxnLst/>
              <a:rect l="l" t="t" r="r" b="b"/>
              <a:pathLst>
                <a:path w="23143" h="2617" extrusionOk="0">
                  <a:moveTo>
                    <a:pt x="2742" y="1"/>
                  </a:moveTo>
                  <a:cubicBezTo>
                    <a:pt x="2574" y="1298"/>
                    <a:pt x="1" y="2616"/>
                    <a:pt x="1" y="2616"/>
                  </a:cubicBezTo>
                  <a:lnTo>
                    <a:pt x="23142" y="2616"/>
                  </a:lnTo>
                  <a:cubicBezTo>
                    <a:pt x="23142" y="2616"/>
                    <a:pt x="20569" y="1298"/>
                    <a:pt x="2040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3"/>
            <p:cNvSpPr/>
            <p:nvPr/>
          </p:nvSpPr>
          <p:spPr>
            <a:xfrm flipH="1">
              <a:off x="4877389" y="3833114"/>
              <a:ext cx="1056458" cy="142807"/>
            </a:xfrm>
            <a:custGeom>
              <a:avLst/>
              <a:gdLst/>
              <a:ahLst/>
              <a:cxnLst/>
              <a:rect l="l" t="t" r="r" b="b"/>
              <a:pathLst>
                <a:path w="33290" h="4500" extrusionOk="0">
                  <a:moveTo>
                    <a:pt x="0" y="1"/>
                  </a:moveTo>
                  <a:lnTo>
                    <a:pt x="4813" y="4499"/>
                  </a:lnTo>
                  <a:lnTo>
                    <a:pt x="28456" y="4499"/>
                  </a:lnTo>
                  <a:lnTo>
                    <a:pt x="33290"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3"/>
            <p:cNvSpPr/>
            <p:nvPr/>
          </p:nvSpPr>
          <p:spPr>
            <a:xfrm flipH="1">
              <a:off x="5123050" y="3603384"/>
              <a:ext cx="565772" cy="63756"/>
            </a:xfrm>
            <a:custGeom>
              <a:avLst/>
              <a:gdLst/>
              <a:ahLst/>
              <a:cxnLst/>
              <a:rect l="l" t="t" r="r" b="b"/>
              <a:pathLst>
                <a:path w="17828" h="2009" extrusionOk="0">
                  <a:moveTo>
                    <a:pt x="2323" y="0"/>
                  </a:moveTo>
                  <a:cubicBezTo>
                    <a:pt x="2197" y="1004"/>
                    <a:pt x="0" y="2009"/>
                    <a:pt x="0" y="2009"/>
                  </a:cubicBezTo>
                  <a:lnTo>
                    <a:pt x="17827" y="2009"/>
                  </a:lnTo>
                  <a:cubicBezTo>
                    <a:pt x="17827" y="2009"/>
                    <a:pt x="15630" y="1004"/>
                    <a:pt x="1550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3"/>
            <p:cNvSpPr/>
            <p:nvPr/>
          </p:nvSpPr>
          <p:spPr>
            <a:xfrm flipH="1">
              <a:off x="4998902" y="3657143"/>
              <a:ext cx="814098" cy="110279"/>
            </a:xfrm>
            <a:custGeom>
              <a:avLst/>
              <a:gdLst/>
              <a:ahLst/>
              <a:cxnLst/>
              <a:rect l="l" t="t" r="r" b="b"/>
              <a:pathLst>
                <a:path w="25653" h="3475" extrusionOk="0">
                  <a:moveTo>
                    <a:pt x="0" y="1"/>
                  </a:moveTo>
                  <a:lnTo>
                    <a:pt x="3704" y="3474"/>
                  </a:lnTo>
                  <a:lnTo>
                    <a:pt x="21949" y="3474"/>
                  </a:lnTo>
                  <a:lnTo>
                    <a:pt x="2565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3"/>
            <p:cNvSpPr/>
            <p:nvPr/>
          </p:nvSpPr>
          <p:spPr>
            <a:xfrm flipH="1">
              <a:off x="5071258" y="3517065"/>
              <a:ext cx="668688" cy="90318"/>
            </a:xfrm>
            <a:custGeom>
              <a:avLst/>
              <a:gdLst/>
              <a:ahLst/>
              <a:cxnLst/>
              <a:rect l="l" t="t" r="r" b="b"/>
              <a:pathLst>
                <a:path w="21071" h="2846" extrusionOk="0">
                  <a:moveTo>
                    <a:pt x="0" y="0"/>
                  </a:moveTo>
                  <a:lnTo>
                    <a:pt x="3034" y="2846"/>
                  </a:lnTo>
                  <a:lnTo>
                    <a:pt x="18015" y="2846"/>
                  </a:lnTo>
                  <a:lnTo>
                    <a:pt x="21070"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3"/>
            <p:cNvSpPr/>
            <p:nvPr/>
          </p:nvSpPr>
          <p:spPr>
            <a:xfrm flipH="1">
              <a:off x="5233963" y="3367656"/>
              <a:ext cx="343976" cy="107582"/>
            </a:xfrm>
            <a:custGeom>
              <a:avLst/>
              <a:gdLst/>
              <a:ahLst/>
              <a:cxnLst/>
              <a:rect l="l" t="t" r="r" b="b"/>
              <a:pathLst>
                <a:path w="10839" h="3390" extrusionOk="0">
                  <a:moveTo>
                    <a:pt x="0" y="0"/>
                  </a:moveTo>
                  <a:lnTo>
                    <a:pt x="0" y="3390"/>
                  </a:lnTo>
                  <a:lnTo>
                    <a:pt x="10839" y="3390"/>
                  </a:lnTo>
                  <a:lnTo>
                    <a:pt x="1083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3"/>
            <p:cNvSpPr/>
            <p:nvPr/>
          </p:nvSpPr>
          <p:spPr>
            <a:xfrm flipH="1">
              <a:off x="5146978" y="3196319"/>
              <a:ext cx="517281" cy="192600"/>
            </a:xfrm>
            <a:custGeom>
              <a:avLst/>
              <a:gdLst/>
              <a:ahLst/>
              <a:cxnLst/>
              <a:rect l="l" t="t" r="r" b="b"/>
              <a:pathLst>
                <a:path w="16300" h="6069" extrusionOk="0">
                  <a:moveTo>
                    <a:pt x="8181" y="1"/>
                  </a:moveTo>
                  <a:cubicBezTo>
                    <a:pt x="8181" y="3495"/>
                    <a:pt x="0" y="6069"/>
                    <a:pt x="0" y="6069"/>
                  </a:cubicBezTo>
                  <a:lnTo>
                    <a:pt x="16300" y="6069"/>
                  </a:lnTo>
                  <a:cubicBezTo>
                    <a:pt x="16300" y="6069"/>
                    <a:pt x="8181" y="3537"/>
                    <a:pt x="8181" y="1"/>
                  </a:cubicBez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16" name="Google Shape;1916;p13"/>
            <p:cNvGrpSpPr/>
            <p:nvPr/>
          </p:nvGrpSpPr>
          <p:grpSpPr>
            <a:xfrm>
              <a:off x="5125715" y="4005086"/>
              <a:ext cx="563106" cy="80385"/>
              <a:chOff x="5125715" y="4005086"/>
              <a:chExt cx="563106" cy="80385"/>
            </a:xfrm>
          </p:grpSpPr>
          <p:sp>
            <p:nvSpPr>
              <p:cNvPr id="1917" name="Google Shape;1917;p13"/>
              <p:cNvSpPr/>
              <p:nvPr/>
            </p:nvSpPr>
            <p:spPr>
              <a:xfrm flipH="1">
                <a:off x="5636332" y="40050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3"/>
              <p:cNvSpPr/>
              <p:nvPr/>
            </p:nvSpPr>
            <p:spPr>
              <a:xfrm flipH="1">
                <a:off x="5534081" y="40050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3"/>
              <p:cNvSpPr/>
              <p:nvPr/>
            </p:nvSpPr>
            <p:spPr>
              <a:xfrm flipH="1">
                <a:off x="5431831" y="4005086"/>
                <a:ext cx="52490" cy="80385"/>
              </a:xfrm>
              <a:custGeom>
                <a:avLst/>
                <a:gdLst/>
                <a:ahLst/>
                <a:cxnLst/>
                <a:rect l="l" t="t" r="r" b="b"/>
                <a:pathLst>
                  <a:path w="1654" h="2533" extrusionOk="0">
                    <a:moveTo>
                      <a:pt x="1" y="1"/>
                    </a:moveTo>
                    <a:lnTo>
                      <a:pt x="1" y="2533"/>
                    </a:lnTo>
                    <a:lnTo>
                      <a:pt x="1654" y="2533"/>
                    </a:lnTo>
                    <a:lnTo>
                      <a:pt x="165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3"/>
              <p:cNvSpPr/>
              <p:nvPr/>
            </p:nvSpPr>
            <p:spPr>
              <a:xfrm flipH="1">
                <a:off x="5329581" y="4005086"/>
                <a:ext cx="53156" cy="80385"/>
              </a:xfrm>
              <a:custGeom>
                <a:avLst/>
                <a:gdLst/>
                <a:ahLst/>
                <a:cxnLst/>
                <a:rect l="l" t="t" r="r" b="b"/>
                <a:pathLst>
                  <a:path w="1675" h="2533" extrusionOk="0">
                    <a:moveTo>
                      <a:pt x="1" y="1"/>
                    </a:moveTo>
                    <a:lnTo>
                      <a:pt x="1" y="2533"/>
                    </a:lnTo>
                    <a:lnTo>
                      <a:pt x="1675" y="2533"/>
                    </a:lnTo>
                    <a:lnTo>
                      <a:pt x="16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3"/>
              <p:cNvSpPr/>
              <p:nvPr/>
            </p:nvSpPr>
            <p:spPr>
              <a:xfrm flipH="1">
                <a:off x="5227299" y="4005086"/>
                <a:ext cx="53156" cy="80385"/>
              </a:xfrm>
              <a:custGeom>
                <a:avLst/>
                <a:gdLst/>
                <a:ahLst/>
                <a:cxnLst/>
                <a:rect l="l" t="t" r="r" b="b"/>
                <a:pathLst>
                  <a:path w="1675" h="2533" extrusionOk="0">
                    <a:moveTo>
                      <a:pt x="0" y="1"/>
                    </a:moveTo>
                    <a:lnTo>
                      <a:pt x="0" y="2533"/>
                    </a:lnTo>
                    <a:lnTo>
                      <a:pt x="1674" y="2533"/>
                    </a:lnTo>
                    <a:lnTo>
                      <a:pt x="167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3"/>
              <p:cNvSpPr/>
              <p:nvPr/>
            </p:nvSpPr>
            <p:spPr>
              <a:xfrm flipH="1">
                <a:off x="5125715" y="40050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23" name="Google Shape;1923;p13"/>
            <p:cNvSpPr/>
            <p:nvPr/>
          </p:nvSpPr>
          <p:spPr>
            <a:xfrm flipH="1">
              <a:off x="5173540" y="3465422"/>
              <a:ext cx="464823" cy="52490"/>
            </a:xfrm>
            <a:custGeom>
              <a:avLst/>
              <a:gdLst/>
              <a:ahLst/>
              <a:cxnLst/>
              <a:rect l="l" t="t" r="r" b="b"/>
              <a:pathLst>
                <a:path w="14647" h="1654" extrusionOk="0">
                  <a:moveTo>
                    <a:pt x="1904" y="0"/>
                  </a:moveTo>
                  <a:cubicBezTo>
                    <a:pt x="1800" y="816"/>
                    <a:pt x="0" y="1653"/>
                    <a:pt x="0" y="1653"/>
                  </a:cubicBezTo>
                  <a:lnTo>
                    <a:pt x="14647" y="1653"/>
                  </a:lnTo>
                  <a:cubicBezTo>
                    <a:pt x="14647" y="1653"/>
                    <a:pt x="12847" y="816"/>
                    <a:pt x="1274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24" name="Google Shape;1924;p13"/>
          <p:cNvGrpSpPr/>
          <p:nvPr/>
        </p:nvGrpSpPr>
        <p:grpSpPr>
          <a:xfrm>
            <a:off x="7619151" y="5208224"/>
            <a:ext cx="247956" cy="369227"/>
            <a:chOff x="5714363" y="3884239"/>
            <a:chExt cx="185967" cy="276920"/>
          </a:xfrm>
        </p:grpSpPr>
        <p:sp>
          <p:nvSpPr>
            <p:cNvPr id="1925" name="Google Shape;1925;p13"/>
            <p:cNvSpPr/>
            <p:nvPr/>
          </p:nvSpPr>
          <p:spPr>
            <a:xfrm flipH="1">
              <a:off x="5794716" y="4044278"/>
              <a:ext cx="22627" cy="116880"/>
            </a:xfrm>
            <a:custGeom>
              <a:avLst/>
              <a:gdLst/>
              <a:ahLst/>
              <a:cxnLst/>
              <a:rect l="l" t="t" r="r" b="b"/>
              <a:pathLst>
                <a:path w="713" h="3683" extrusionOk="0">
                  <a:moveTo>
                    <a:pt x="1" y="0"/>
                  </a:moveTo>
                  <a:lnTo>
                    <a:pt x="1" y="3683"/>
                  </a:lnTo>
                  <a:lnTo>
                    <a:pt x="712" y="3683"/>
                  </a:lnTo>
                  <a:lnTo>
                    <a:pt x="71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3"/>
            <p:cNvSpPr/>
            <p:nvPr/>
          </p:nvSpPr>
          <p:spPr>
            <a:xfrm flipH="1">
              <a:off x="5714363" y="3884239"/>
              <a:ext cx="185967" cy="185967"/>
            </a:xfrm>
            <a:custGeom>
              <a:avLst/>
              <a:gdLst/>
              <a:ahLst/>
              <a:cxnLst/>
              <a:rect l="l" t="t" r="r" b="b"/>
              <a:pathLst>
                <a:path w="5860" h="5860" extrusionOk="0">
                  <a:moveTo>
                    <a:pt x="2930" y="1"/>
                  </a:moveTo>
                  <a:cubicBezTo>
                    <a:pt x="1319" y="1"/>
                    <a:pt x="0" y="1319"/>
                    <a:pt x="0" y="2930"/>
                  </a:cubicBezTo>
                  <a:cubicBezTo>
                    <a:pt x="0" y="4541"/>
                    <a:pt x="1319" y="5859"/>
                    <a:pt x="2930" y="5859"/>
                  </a:cubicBezTo>
                  <a:cubicBezTo>
                    <a:pt x="4562" y="5859"/>
                    <a:pt x="5859" y="4541"/>
                    <a:pt x="5859" y="2930"/>
                  </a:cubicBezTo>
                  <a:cubicBezTo>
                    <a:pt x="5859" y="1319"/>
                    <a:pt x="4562" y="1"/>
                    <a:pt x="293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27" name="Google Shape;1927;p13"/>
          <p:cNvGrpSpPr/>
          <p:nvPr/>
        </p:nvGrpSpPr>
        <p:grpSpPr>
          <a:xfrm>
            <a:off x="7813962" y="5099310"/>
            <a:ext cx="321412" cy="478141"/>
            <a:chOff x="5860471" y="3797253"/>
            <a:chExt cx="241059" cy="358606"/>
          </a:xfrm>
        </p:grpSpPr>
        <p:sp>
          <p:nvSpPr>
            <p:cNvPr id="1928" name="Google Shape;1928;p13"/>
            <p:cNvSpPr/>
            <p:nvPr/>
          </p:nvSpPr>
          <p:spPr>
            <a:xfrm flipH="1">
              <a:off x="5965387" y="4004419"/>
              <a:ext cx="28561" cy="151439"/>
            </a:xfrm>
            <a:custGeom>
              <a:avLst/>
              <a:gdLst/>
              <a:ahLst/>
              <a:cxnLst/>
              <a:rect l="l" t="t" r="r" b="b"/>
              <a:pathLst>
                <a:path w="900" h="4772" extrusionOk="0">
                  <a:moveTo>
                    <a:pt x="0" y="1"/>
                  </a:moveTo>
                  <a:lnTo>
                    <a:pt x="0" y="4772"/>
                  </a:lnTo>
                  <a:lnTo>
                    <a:pt x="900" y="4772"/>
                  </a:lnTo>
                  <a:lnTo>
                    <a:pt x="90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3"/>
            <p:cNvSpPr/>
            <p:nvPr/>
          </p:nvSpPr>
          <p:spPr>
            <a:xfrm flipH="1">
              <a:off x="5860471" y="3797253"/>
              <a:ext cx="241059" cy="240424"/>
            </a:xfrm>
            <a:custGeom>
              <a:avLst/>
              <a:gdLst/>
              <a:ahLst/>
              <a:cxnLst/>
              <a:rect l="l" t="t" r="r" b="b"/>
              <a:pathLst>
                <a:path w="7596" h="7576" extrusionOk="0">
                  <a:moveTo>
                    <a:pt x="3809" y="1"/>
                  </a:moveTo>
                  <a:cubicBezTo>
                    <a:pt x="1716" y="1"/>
                    <a:pt x="1" y="1696"/>
                    <a:pt x="1" y="3788"/>
                  </a:cubicBezTo>
                  <a:cubicBezTo>
                    <a:pt x="1" y="5880"/>
                    <a:pt x="1716" y="7575"/>
                    <a:pt x="3809" y="7575"/>
                  </a:cubicBezTo>
                  <a:cubicBezTo>
                    <a:pt x="5901" y="7575"/>
                    <a:pt x="7596" y="5880"/>
                    <a:pt x="7596" y="3788"/>
                  </a:cubicBezTo>
                  <a:cubicBezTo>
                    <a:pt x="7596" y="1696"/>
                    <a:pt x="5901" y="1"/>
                    <a:pt x="380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30" name="Google Shape;1930;p13"/>
          <p:cNvGrpSpPr/>
          <p:nvPr/>
        </p:nvGrpSpPr>
        <p:grpSpPr>
          <a:xfrm>
            <a:off x="6109206" y="5753601"/>
            <a:ext cx="6664053" cy="92116"/>
            <a:chOff x="4581904" y="4315200"/>
            <a:chExt cx="4998040" cy="69087"/>
          </a:xfrm>
        </p:grpSpPr>
        <p:sp>
          <p:nvSpPr>
            <p:cNvPr id="1931" name="Google Shape;1931;p13"/>
            <p:cNvSpPr/>
            <p:nvPr/>
          </p:nvSpPr>
          <p:spPr>
            <a:xfrm flipH="1">
              <a:off x="4821599" y="4315200"/>
              <a:ext cx="4758346" cy="69087"/>
            </a:xfrm>
            <a:custGeom>
              <a:avLst/>
              <a:gdLst/>
              <a:ahLst/>
              <a:cxnLst/>
              <a:rect l="l" t="t" r="r" b="b"/>
              <a:pathLst>
                <a:path w="149940" h="2177" extrusionOk="0">
                  <a:moveTo>
                    <a:pt x="1089" y="0"/>
                  </a:moveTo>
                  <a:cubicBezTo>
                    <a:pt x="482" y="0"/>
                    <a:pt x="1" y="481"/>
                    <a:pt x="1" y="1088"/>
                  </a:cubicBezTo>
                  <a:cubicBezTo>
                    <a:pt x="1" y="1674"/>
                    <a:pt x="482" y="2176"/>
                    <a:pt x="1089" y="2176"/>
                  </a:cubicBezTo>
                  <a:lnTo>
                    <a:pt x="4018" y="2176"/>
                  </a:lnTo>
                  <a:cubicBezTo>
                    <a:pt x="4625" y="2176"/>
                    <a:pt x="5106" y="1674"/>
                    <a:pt x="5106" y="1088"/>
                  </a:cubicBezTo>
                  <a:cubicBezTo>
                    <a:pt x="5106" y="481"/>
                    <a:pt x="4625" y="0"/>
                    <a:pt x="4018" y="0"/>
                  </a:cubicBezTo>
                  <a:close/>
                  <a:moveTo>
                    <a:pt x="10149" y="0"/>
                  </a:moveTo>
                  <a:cubicBezTo>
                    <a:pt x="9542" y="0"/>
                    <a:pt x="9061" y="481"/>
                    <a:pt x="9061" y="1088"/>
                  </a:cubicBezTo>
                  <a:cubicBezTo>
                    <a:pt x="9061" y="1674"/>
                    <a:pt x="9542" y="2176"/>
                    <a:pt x="10149" y="2176"/>
                  </a:cubicBezTo>
                  <a:lnTo>
                    <a:pt x="13078" y="2176"/>
                  </a:lnTo>
                  <a:cubicBezTo>
                    <a:pt x="13664" y="2176"/>
                    <a:pt x="14166" y="1674"/>
                    <a:pt x="14166" y="1088"/>
                  </a:cubicBezTo>
                  <a:cubicBezTo>
                    <a:pt x="14166" y="481"/>
                    <a:pt x="13664" y="0"/>
                    <a:pt x="13078" y="0"/>
                  </a:cubicBezTo>
                  <a:close/>
                  <a:moveTo>
                    <a:pt x="19188" y="0"/>
                  </a:moveTo>
                  <a:cubicBezTo>
                    <a:pt x="18602" y="0"/>
                    <a:pt x="18100" y="481"/>
                    <a:pt x="18100" y="1088"/>
                  </a:cubicBezTo>
                  <a:cubicBezTo>
                    <a:pt x="18100" y="1674"/>
                    <a:pt x="18602" y="2176"/>
                    <a:pt x="19188" y="2176"/>
                  </a:cubicBezTo>
                  <a:lnTo>
                    <a:pt x="22117" y="2176"/>
                  </a:lnTo>
                  <a:cubicBezTo>
                    <a:pt x="22724" y="2176"/>
                    <a:pt x="23205" y="1674"/>
                    <a:pt x="23205" y="1088"/>
                  </a:cubicBezTo>
                  <a:cubicBezTo>
                    <a:pt x="23205" y="481"/>
                    <a:pt x="22724" y="0"/>
                    <a:pt x="22117" y="0"/>
                  </a:cubicBezTo>
                  <a:close/>
                  <a:moveTo>
                    <a:pt x="28248" y="0"/>
                  </a:moveTo>
                  <a:cubicBezTo>
                    <a:pt x="27641" y="0"/>
                    <a:pt x="27160" y="481"/>
                    <a:pt x="27160" y="1088"/>
                  </a:cubicBezTo>
                  <a:cubicBezTo>
                    <a:pt x="27160" y="1674"/>
                    <a:pt x="27641" y="2176"/>
                    <a:pt x="28248" y="2176"/>
                  </a:cubicBezTo>
                  <a:lnTo>
                    <a:pt x="31177" y="2176"/>
                  </a:lnTo>
                  <a:cubicBezTo>
                    <a:pt x="31784" y="2176"/>
                    <a:pt x="32265" y="1674"/>
                    <a:pt x="32265" y="1088"/>
                  </a:cubicBezTo>
                  <a:cubicBezTo>
                    <a:pt x="32265" y="481"/>
                    <a:pt x="31784" y="0"/>
                    <a:pt x="31177" y="0"/>
                  </a:cubicBezTo>
                  <a:close/>
                  <a:moveTo>
                    <a:pt x="37287" y="0"/>
                  </a:moveTo>
                  <a:cubicBezTo>
                    <a:pt x="36701" y="0"/>
                    <a:pt x="36220" y="481"/>
                    <a:pt x="36220" y="1088"/>
                  </a:cubicBezTo>
                  <a:cubicBezTo>
                    <a:pt x="36220" y="1674"/>
                    <a:pt x="36701" y="2176"/>
                    <a:pt x="37287" y="2176"/>
                  </a:cubicBezTo>
                  <a:lnTo>
                    <a:pt x="40237" y="2176"/>
                  </a:lnTo>
                  <a:cubicBezTo>
                    <a:pt x="40823" y="2176"/>
                    <a:pt x="41304" y="1674"/>
                    <a:pt x="41304" y="1088"/>
                  </a:cubicBezTo>
                  <a:cubicBezTo>
                    <a:pt x="41304" y="481"/>
                    <a:pt x="40823" y="0"/>
                    <a:pt x="40237" y="0"/>
                  </a:cubicBezTo>
                  <a:close/>
                  <a:moveTo>
                    <a:pt x="46347" y="0"/>
                  </a:moveTo>
                  <a:cubicBezTo>
                    <a:pt x="45740" y="0"/>
                    <a:pt x="45259" y="481"/>
                    <a:pt x="45259" y="1088"/>
                  </a:cubicBezTo>
                  <a:cubicBezTo>
                    <a:pt x="45259" y="1674"/>
                    <a:pt x="45740" y="2176"/>
                    <a:pt x="46347" y="2176"/>
                  </a:cubicBezTo>
                  <a:lnTo>
                    <a:pt x="49276" y="2176"/>
                  </a:lnTo>
                  <a:cubicBezTo>
                    <a:pt x="49883" y="2176"/>
                    <a:pt x="50364" y="1674"/>
                    <a:pt x="50364" y="1088"/>
                  </a:cubicBezTo>
                  <a:cubicBezTo>
                    <a:pt x="50364" y="481"/>
                    <a:pt x="49883" y="0"/>
                    <a:pt x="49276" y="0"/>
                  </a:cubicBezTo>
                  <a:close/>
                  <a:moveTo>
                    <a:pt x="55386" y="0"/>
                  </a:moveTo>
                  <a:cubicBezTo>
                    <a:pt x="54800" y="0"/>
                    <a:pt x="54318" y="481"/>
                    <a:pt x="54318" y="1088"/>
                  </a:cubicBezTo>
                  <a:cubicBezTo>
                    <a:pt x="54318" y="1674"/>
                    <a:pt x="54800" y="2176"/>
                    <a:pt x="55386" y="2176"/>
                  </a:cubicBezTo>
                  <a:lnTo>
                    <a:pt x="58336" y="2176"/>
                  </a:lnTo>
                  <a:cubicBezTo>
                    <a:pt x="58943" y="2176"/>
                    <a:pt x="59424" y="1674"/>
                    <a:pt x="59424" y="1088"/>
                  </a:cubicBezTo>
                  <a:cubicBezTo>
                    <a:pt x="59424" y="481"/>
                    <a:pt x="58943" y="0"/>
                    <a:pt x="58336" y="0"/>
                  </a:cubicBezTo>
                  <a:close/>
                  <a:moveTo>
                    <a:pt x="64446" y="0"/>
                  </a:moveTo>
                  <a:cubicBezTo>
                    <a:pt x="63860" y="0"/>
                    <a:pt x="63357" y="481"/>
                    <a:pt x="63357" y="1088"/>
                  </a:cubicBezTo>
                  <a:cubicBezTo>
                    <a:pt x="63357" y="1674"/>
                    <a:pt x="63839" y="2176"/>
                    <a:pt x="64446" y="2176"/>
                  </a:cubicBezTo>
                  <a:lnTo>
                    <a:pt x="67396" y="2176"/>
                  </a:lnTo>
                  <a:cubicBezTo>
                    <a:pt x="67982" y="2176"/>
                    <a:pt x="68463" y="1674"/>
                    <a:pt x="68463" y="1088"/>
                  </a:cubicBezTo>
                  <a:cubicBezTo>
                    <a:pt x="68463" y="481"/>
                    <a:pt x="67982" y="0"/>
                    <a:pt x="67396" y="0"/>
                  </a:cubicBezTo>
                  <a:close/>
                  <a:moveTo>
                    <a:pt x="73505" y="0"/>
                  </a:moveTo>
                  <a:cubicBezTo>
                    <a:pt x="72899" y="0"/>
                    <a:pt x="72417" y="481"/>
                    <a:pt x="72417" y="1088"/>
                  </a:cubicBezTo>
                  <a:cubicBezTo>
                    <a:pt x="72417" y="1674"/>
                    <a:pt x="72899" y="2176"/>
                    <a:pt x="73505" y="2176"/>
                  </a:cubicBezTo>
                  <a:lnTo>
                    <a:pt x="76435" y="2176"/>
                  </a:lnTo>
                  <a:cubicBezTo>
                    <a:pt x="77042" y="2176"/>
                    <a:pt x="77523" y="1674"/>
                    <a:pt x="77523" y="1088"/>
                  </a:cubicBezTo>
                  <a:cubicBezTo>
                    <a:pt x="77523" y="481"/>
                    <a:pt x="77042" y="0"/>
                    <a:pt x="76435" y="0"/>
                  </a:cubicBezTo>
                  <a:close/>
                  <a:moveTo>
                    <a:pt x="82565" y="0"/>
                  </a:moveTo>
                  <a:cubicBezTo>
                    <a:pt x="81959" y="0"/>
                    <a:pt x="81477" y="481"/>
                    <a:pt x="81477" y="1088"/>
                  </a:cubicBezTo>
                  <a:cubicBezTo>
                    <a:pt x="81477" y="1674"/>
                    <a:pt x="81959" y="2176"/>
                    <a:pt x="82565" y="2176"/>
                  </a:cubicBezTo>
                  <a:lnTo>
                    <a:pt x="85495" y="2176"/>
                  </a:lnTo>
                  <a:cubicBezTo>
                    <a:pt x="86081" y="2176"/>
                    <a:pt x="86583" y="1674"/>
                    <a:pt x="86583" y="1088"/>
                  </a:cubicBezTo>
                  <a:cubicBezTo>
                    <a:pt x="86583" y="481"/>
                    <a:pt x="86101" y="0"/>
                    <a:pt x="85495" y="0"/>
                  </a:cubicBezTo>
                  <a:close/>
                  <a:moveTo>
                    <a:pt x="91604" y="0"/>
                  </a:moveTo>
                  <a:cubicBezTo>
                    <a:pt x="90998" y="0"/>
                    <a:pt x="90516" y="481"/>
                    <a:pt x="90516" y="1088"/>
                  </a:cubicBezTo>
                  <a:cubicBezTo>
                    <a:pt x="90516" y="1674"/>
                    <a:pt x="90998" y="2176"/>
                    <a:pt x="91604" y="2176"/>
                  </a:cubicBezTo>
                  <a:lnTo>
                    <a:pt x="94534" y="2176"/>
                  </a:lnTo>
                  <a:cubicBezTo>
                    <a:pt x="95140" y="2176"/>
                    <a:pt x="95622" y="1674"/>
                    <a:pt x="95622" y="1088"/>
                  </a:cubicBezTo>
                  <a:cubicBezTo>
                    <a:pt x="95622" y="481"/>
                    <a:pt x="95140" y="0"/>
                    <a:pt x="94534" y="0"/>
                  </a:cubicBezTo>
                  <a:close/>
                  <a:moveTo>
                    <a:pt x="100664" y="0"/>
                  </a:moveTo>
                  <a:cubicBezTo>
                    <a:pt x="100057" y="0"/>
                    <a:pt x="99576" y="481"/>
                    <a:pt x="99576" y="1088"/>
                  </a:cubicBezTo>
                  <a:cubicBezTo>
                    <a:pt x="99576" y="1674"/>
                    <a:pt x="100057" y="2176"/>
                    <a:pt x="100664" y="2176"/>
                  </a:cubicBezTo>
                  <a:lnTo>
                    <a:pt x="103594" y="2176"/>
                  </a:lnTo>
                  <a:cubicBezTo>
                    <a:pt x="104200" y="2176"/>
                    <a:pt x="104682" y="1674"/>
                    <a:pt x="104682" y="1088"/>
                  </a:cubicBezTo>
                  <a:cubicBezTo>
                    <a:pt x="104682" y="481"/>
                    <a:pt x="104200" y="0"/>
                    <a:pt x="103594" y="0"/>
                  </a:cubicBezTo>
                  <a:close/>
                  <a:moveTo>
                    <a:pt x="109703" y="0"/>
                  </a:moveTo>
                  <a:cubicBezTo>
                    <a:pt x="109117" y="0"/>
                    <a:pt x="108615" y="481"/>
                    <a:pt x="108615" y="1088"/>
                  </a:cubicBezTo>
                  <a:cubicBezTo>
                    <a:pt x="108615" y="1674"/>
                    <a:pt x="109117" y="2176"/>
                    <a:pt x="109703" y="2176"/>
                  </a:cubicBezTo>
                  <a:lnTo>
                    <a:pt x="112654" y="2176"/>
                  </a:lnTo>
                  <a:cubicBezTo>
                    <a:pt x="113239" y="2176"/>
                    <a:pt x="113721" y="1674"/>
                    <a:pt x="113721" y="1088"/>
                  </a:cubicBezTo>
                  <a:cubicBezTo>
                    <a:pt x="113721" y="481"/>
                    <a:pt x="113239" y="0"/>
                    <a:pt x="112654" y="0"/>
                  </a:cubicBezTo>
                  <a:close/>
                  <a:moveTo>
                    <a:pt x="118763" y="0"/>
                  </a:moveTo>
                  <a:cubicBezTo>
                    <a:pt x="118156" y="0"/>
                    <a:pt x="117675" y="481"/>
                    <a:pt x="117675" y="1088"/>
                  </a:cubicBezTo>
                  <a:cubicBezTo>
                    <a:pt x="117675" y="1674"/>
                    <a:pt x="118156" y="2176"/>
                    <a:pt x="118763" y="2176"/>
                  </a:cubicBezTo>
                  <a:lnTo>
                    <a:pt x="121693" y="2176"/>
                  </a:lnTo>
                  <a:cubicBezTo>
                    <a:pt x="122299" y="2176"/>
                    <a:pt x="122781" y="1674"/>
                    <a:pt x="122781" y="1088"/>
                  </a:cubicBezTo>
                  <a:cubicBezTo>
                    <a:pt x="122781" y="481"/>
                    <a:pt x="122299" y="0"/>
                    <a:pt x="121693" y="0"/>
                  </a:cubicBezTo>
                  <a:close/>
                  <a:moveTo>
                    <a:pt x="127823" y="0"/>
                  </a:moveTo>
                  <a:cubicBezTo>
                    <a:pt x="127216" y="0"/>
                    <a:pt x="126735" y="481"/>
                    <a:pt x="126735" y="1088"/>
                  </a:cubicBezTo>
                  <a:cubicBezTo>
                    <a:pt x="126735" y="1674"/>
                    <a:pt x="127216" y="2176"/>
                    <a:pt x="127823" y="2176"/>
                  </a:cubicBezTo>
                  <a:lnTo>
                    <a:pt x="130752" y="2176"/>
                  </a:lnTo>
                  <a:cubicBezTo>
                    <a:pt x="131338" y="2176"/>
                    <a:pt x="131840" y="1674"/>
                    <a:pt x="131840" y="1088"/>
                  </a:cubicBezTo>
                  <a:cubicBezTo>
                    <a:pt x="131840" y="481"/>
                    <a:pt x="131338" y="0"/>
                    <a:pt x="130752" y="0"/>
                  </a:cubicBezTo>
                  <a:close/>
                  <a:moveTo>
                    <a:pt x="136862" y="0"/>
                  </a:moveTo>
                  <a:cubicBezTo>
                    <a:pt x="136276" y="0"/>
                    <a:pt x="135774" y="481"/>
                    <a:pt x="135774" y="1088"/>
                  </a:cubicBezTo>
                  <a:cubicBezTo>
                    <a:pt x="135774" y="1674"/>
                    <a:pt x="136276" y="2176"/>
                    <a:pt x="136862" y="2176"/>
                  </a:cubicBezTo>
                  <a:lnTo>
                    <a:pt x="139812" y="2176"/>
                  </a:lnTo>
                  <a:cubicBezTo>
                    <a:pt x="140398" y="2176"/>
                    <a:pt x="140879" y="1674"/>
                    <a:pt x="140879" y="1088"/>
                  </a:cubicBezTo>
                  <a:cubicBezTo>
                    <a:pt x="140879" y="481"/>
                    <a:pt x="140398" y="0"/>
                    <a:pt x="139812" y="0"/>
                  </a:cubicBezTo>
                  <a:close/>
                  <a:moveTo>
                    <a:pt x="145922" y="0"/>
                  </a:moveTo>
                  <a:cubicBezTo>
                    <a:pt x="145315" y="0"/>
                    <a:pt x="144834" y="481"/>
                    <a:pt x="144834" y="1088"/>
                  </a:cubicBezTo>
                  <a:cubicBezTo>
                    <a:pt x="144834" y="1674"/>
                    <a:pt x="145315" y="2176"/>
                    <a:pt x="145922" y="2176"/>
                  </a:cubicBezTo>
                  <a:lnTo>
                    <a:pt x="148851" y="2176"/>
                  </a:lnTo>
                  <a:cubicBezTo>
                    <a:pt x="149458" y="2176"/>
                    <a:pt x="149939" y="1674"/>
                    <a:pt x="149939" y="1088"/>
                  </a:cubicBezTo>
                  <a:cubicBezTo>
                    <a:pt x="149939" y="481"/>
                    <a:pt x="149458" y="0"/>
                    <a:pt x="1488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3"/>
            <p:cNvSpPr/>
            <p:nvPr/>
          </p:nvSpPr>
          <p:spPr>
            <a:xfrm flipH="1">
              <a:off x="4581904" y="4315200"/>
              <a:ext cx="114246" cy="69087"/>
            </a:xfrm>
            <a:custGeom>
              <a:avLst/>
              <a:gdLst/>
              <a:ahLst/>
              <a:cxnLst/>
              <a:rect l="l" t="t" r="r" b="b"/>
              <a:pathLst>
                <a:path w="3600" h="2177" extrusionOk="0">
                  <a:moveTo>
                    <a:pt x="1089" y="0"/>
                  </a:moveTo>
                  <a:cubicBezTo>
                    <a:pt x="482" y="0"/>
                    <a:pt x="1" y="481"/>
                    <a:pt x="1" y="1088"/>
                  </a:cubicBezTo>
                  <a:cubicBezTo>
                    <a:pt x="1" y="1674"/>
                    <a:pt x="482" y="2176"/>
                    <a:pt x="1089" y="2176"/>
                  </a:cubicBezTo>
                  <a:lnTo>
                    <a:pt x="2533" y="2176"/>
                  </a:lnTo>
                  <a:cubicBezTo>
                    <a:pt x="3119" y="2176"/>
                    <a:pt x="3600" y="1674"/>
                    <a:pt x="3600" y="1088"/>
                  </a:cubicBezTo>
                  <a:cubicBezTo>
                    <a:pt x="3600" y="481"/>
                    <a:pt x="3119" y="0"/>
                    <a:pt x="25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33" name="Google Shape;1933;p13"/>
          <p:cNvGrpSpPr/>
          <p:nvPr/>
        </p:nvGrpSpPr>
        <p:grpSpPr>
          <a:xfrm>
            <a:off x="6213486" y="5195825"/>
            <a:ext cx="525955" cy="381624"/>
            <a:chOff x="4279115" y="3878273"/>
            <a:chExt cx="394466" cy="286218"/>
          </a:xfrm>
        </p:grpSpPr>
        <p:sp>
          <p:nvSpPr>
            <p:cNvPr id="1934" name="Google Shape;1934;p13"/>
            <p:cNvSpPr/>
            <p:nvPr/>
          </p:nvSpPr>
          <p:spPr>
            <a:xfrm flipH="1">
              <a:off x="4360134" y="4048245"/>
              <a:ext cx="21929" cy="116245"/>
            </a:xfrm>
            <a:custGeom>
              <a:avLst/>
              <a:gdLst/>
              <a:ahLst/>
              <a:cxnLst/>
              <a:rect l="l" t="t" r="r" b="b"/>
              <a:pathLst>
                <a:path w="691" h="3663" extrusionOk="0">
                  <a:moveTo>
                    <a:pt x="0" y="1"/>
                  </a:moveTo>
                  <a:lnTo>
                    <a:pt x="0" y="3663"/>
                  </a:lnTo>
                  <a:lnTo>
                    <a:pt x="690" y="3663"/>
                  </a:lnTo>
                  <a:lnTo>
                    <a:pt x="69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3"/>
            <p:cNvSpPr/>
            <p:nvPr/>
          </p:nvSpPr>
          <p:spPr>
            <a:xfrm flipH="1">
              <a:off x="4279115" y="3888237"/>
              <a:ext cx="185967" cy="185935"/>
            </a:xfrm>
            <a:custGeom>
              <a:avLst/>
              <a:gdLst/>
              <a:ahLst/>
              <a:cxnLst/>
              <a:rect l="l" t="t" r="r" b="b"/>
              <a:pathLst>
                <a:path w="5860" h="5859" extrusionOk="0">
                  <a:moveTo>
                    <a:pt x="2930" y="0"/>
                  </a:moveTo>
                  <a:cubicBezTo>
                    <a:pt x="1298" y="0"/>
                    <a:pt x="1" y="1298"/>
                    <a:pt x="1" y="2930"/>
                  </a:cubicBezTo>
                  <a:cubicBezTo>
                    <a:pt x="1" y="4541"/>
                    <a:pt x="1319" y="5859"/>
                    <a:pt x="2930" y="5859"/>
                  </a:cubicBezTo>
                  <a:cubicBezTo>
                    <a:pt x="4541" y="5859"/>
                    <a:pt x="5859" y="4541"/>
                    <a:pt x="5859" y="2930"/>
                  </a:cubicBezTo>
                  <a:cubicBezTo>
                    <a:pt x="5859" y="1298"/>
                    <a:pt x="4541" y="0"/>
                    <a:pt x="2930"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3"/>
            <p:cNvSpPr/>
            <p:nvPr/>
          </p:nvSpPr>
          <p:spPr>
            <a:xfrm flipH="1">
              <a:off x="4568633" y="4038312"/>
              <a:ext cx="21961" cy="116880"/>
            </a:xfrm>
            <a:custGeom>
              <a:avLst/>
              <a:gdLst/>
              <a:ahLst/>
              <a:cxnLst/>
              <a:rect l="l" t="t" r="r" b="b"/>
              <a:pathLst>
                <a:path w="692" h="3683" extrusionOk="0">
                  <a:moveTo>
                    <a:pt x="1" y="0"/>
                  </a:moveTo>
                  <a:lnTo>
                    <a:pt x="1" y="3683"/>
                  </a:lnTo>
                  <a:lnTo>
                    <a:pt x="691" y="3683"/>
                  </a:lnTo>
                  <a:lnTo>
                    <a:pt x="69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3"/>
            <p:cNvSpPr/>
            <p:nvPr/>
          </p:nvSpPr>
          <p:spPr>
            <a:xfrm flipH="1">
              <a:off x="4487614" y="3878273"/>
              <a:ext cx="185967" cy="185967"/>
            </a:xfrm>
            <a:custGeom>
              <a:avLst/>
              <a:gdLst/>
              <a:ahLst/>
              <a:cxnLst/>
              <a:rect l="l" t="t" r="r" b="b"/>
              <a:pathLst>
                <a:path w="5860" h="5860" extrusionOk="0">
                  <a:moveTo>
                    <a:pt x="2930" y="1"/>
                  </a:moveTo>
                  <a:cubicBezTo>
                    <a:pt x="1298" y="1"/>
                    <a:pt x="1" y="1298"/>
                    <a:pt x="1" y="2930"/>
                  </a:cubicBezTo>
                  <a:cubicBezTo>
                    <a:pt x="1" y="4541"/>
                    <a:pt x="1298" y="5859"/>
                    <a:pt x="2930" y="5859"/>
                  </a:cubicBezTo>
                  <a:cubicBezTo>
                    <a:pt x="4541" y="5859"/>
                    <a:pt x="5859" y="4541"/>
                    <a:pt x="5859" y="2930"/>
                  </a:cubicBezTo>
                  <a:cubicBezTo>
                    <a:pt x="5859" y="1298"/>
                    <a:pt x="4541" y="1"/>
                    <a:pt x="293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38" name="Google Shape;1938;p13"/>
          <p:cNvGrpSpPr/>
          <p:nvPr/>
        </p:nvGrpSpPr>
        <p:grpSpPr>
          <a:xfrm>
            <a:off x="11569577" y="5236549"/>
            <a:ext cx="220495" cy="340903"/>
            <a:chOff x="7734632" y="3897516"/>
            <a:chExt cx="165371" cy="255677"/>
          </a:xfrm>
        </p:grpSpPr>
        <p:sp>
          <p:nvSpPr>
            <p:cNvPr id="1939" name="Google Shape;1939;p13"/>
            <p:cNvSpPr/>
            <p:nvPr/>
          </p:nvSpPr>
          <p:spPr>
            <a:xfrm flipH="1">
              <a:off x="7806322" y="4048912"/>
              <a:ext cx="19961" cy="104281"/>
            </a:xfrm>
            <a:custGeom>
              <a:avLst/>
              <a:gdLst/>
              <a:ahLst/>
              <a:cxnLst/>
              <a:rect l="l" t="t" r="r" b="b"/>
              <a:pathLst>
                <a:path w="629" h="3286" extrusionOk="0">
                  <a:moveTo>
                    <a:pt x="1" y="1"/>
                  </a:moveTo>
                  <a:lnTo>
                    <a:pt x="1" y="3286"/>
                  </a:lnTo>
                  <a:lnTo>
                    <a:pt x="628" y="3286"/>
                  </a:lnTo>
                  <a:lnTo>
                    <a:pt x="62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3"/>
            <p:cNvSpPr/>
            <p:nvPr/>
          </p:nvSpPr>
          <p:spPr>
            <a:xfrm flipH="1">
              <a:off x="7734632" y="3897516"/>
              <a:ext cx="165371" cy="165371"/>
            </a:xfrm>
            <a:custGeom>
              <a:avLst/>
              <a:gdLst/>
              <a:ahLst/>
              <a:cxnLst/>
              <a:rect l="l" t="t" r="r" b="b"/>
              <a:pathLst>
                <a:path w="5211" h="5211" extrusionOk="0">
                  <a:moveTo>
                    <a:pt x="2596" y="0"/>
                  </a:moveTo>
                  <a:cubicBezTo>
                    <a:pt x="1173" y="0"/>
                    <a:pt x="1" y="1172"/>
                    <a:pt x="1" y="2616"/>
                  </a:cubicBezTo>
                  <a:cubicBezTo>
                    <a:pt x="1" y="4038"/>
                    <a:pt x="1173" y="5210"/>
                    <a:pt x="2596" y="5210"/>
                  </a:cubicBezTo>
                  <a:cubicBezTo>
                    <a:pt x="4039" y="5210"/>
                    <a:pt x="5211" y="4059"/>
                    <a:pt x="5211" y="2616"/>
                  </a:cubicBezTo>
                  <a:cubicBezTo>
                    <a:pt x="5211" y="1172"/>
                    <a:pt x="4039" y="0"/>
                    <a:pt x="2596"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41" name="Google Shape;1941;p13"/>
          <p:cNvGrpSpPr/>
          <p:nvPr/>
        </p:nvGrpSpPr>
        <p:grpSpPr>
          <a:xfrm>
            <a:off x="11747505" y="5192246"/>
            <a:ext cx="267420" cy="385204"/>
            <a:chOff x="7868078" y="3862988"/>
            <a:chExt cx="200565" cy="288903"/>
          </a:xfrm>
        </p:grpSpPr>
        <p:sp>
          <p:nvSpPr>
            <p:cNvPr id="1942" name="Google Shape;1942;p13"/>
            <p:cNvSpPr/>
            <p:nvPr/>
          </p:nvSpPr>
          <p:spPr>
            <a:xfrm flipH="1">
              <a:off x="7955730" y="4025682"/>
              <a:ext cx="23928" cy="126210"/>
            </a:xfrm>
            <a:custGeom>
              <a:avLst/>
              <a:gdLst/>
              <a:ahLst/>
              <a:cxnLst/>
              <a:rect l="l" t="t" r="r" b="b"/>
              <a:pathLst>
                <a:path w="754" h="3977" extrusionOk="0">
                  <a:moveTo>
                    <a:pt x="0" y="1"/>
                  </a:moveTo>
                  <a:lnTo>
                    <a:pt x="0" y="3976"/>
                  </a:lnTo>
                  <a:lnTo>
                    <a:pt x="753" y="3976"/>
                  </a:lnTo>
                  <a:lnTo>
                    <a:pt x="7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3"/>
            <p:cNvSpPr/>
            <p:nvPr/>
          </p:nvSpPr>
          <p:spPr>
            <a:xfrm flipH="1">
              <a:off x="7868078" y="3862988"/>
              <a:ext cx="200565" cy="199899"/>
            </a:xfrm>
            <a:custGeom>
              <a:avLst/>
              <a:gdLst/>
              <a:ahLst/>
              <a:cxnLst/>
              <a:rect l="l" t="t" r="r" b="b"/>
              <a:pathLst>
                <a:path w="6320" h="6299" extrusionOk="0">
                  <a:moveTo>
                    <a:pt x="3160" y="0"/>
                  </a:moveTo>
                  <a:cubicBezTo>
                    <a:pt x="1402" y="0"/>
                    <a:pt x="0" y="1402"/>
                    <a:pt x="0" y="3160"/>
                  </a:cubicBezTo>
                  <a:cubicBezTo>
                    <a:pt x="0" y="4896"/>
                    <a:pt x="1402" y="6298"/>
                    <a:pt x="3160" y="6298"/>
                  </a:cubicBezTo>
                  <a:cubicBezTo>
                    <a:pt x="4897" y="6298"/>
                    <a:pt x="6319" y="4896"/>
                    <a:pt x="6319" y="3160"/>
                  </a:cubicBezTo>
                  <a:cubicBezTo>
                    <a:pt x="6319" y="1402"/>
                    <a:pt x="4897" y="0"/>
                    <a:pt x="316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57114420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973"/>
        <p:cNvGrpSpPr/>
        <p:nvPr/>
      </p:nvGrpSpPr>
      <p:grpSpPr>
        <a:xfrm>
          <a:off x="0" y="0"/>
          <a:ext cx="0" cy="0"/>
          <a:chOff x="0" y="0"/>
          <a:chExt cx="0" cy="0"/>
        </a:xfrm>
      </p:grpSpPr>
      <p:sp>
        <p:nvSpPr>
          <p:cNvPr id="1974" name="Google Shape;1974;p15"/>
          <p:cNvSpPr txBox="1">
            <a:spLocks noGrp="1"/>
          </p:cNvSpPr>
          <p:nvPr>
            <p:ph type="title"/>
          </p:nvPr>
        </p:nvSpPr>
        <p:spPr>
          <a:xfrm>
            <a:off x="950967" y="597408"/>
            <a:ext cx="4796800" cy="13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algn="ctr" rtl="0">
              <a:spcBef>
                <a:spcPts val="0"/>
              </a:spcBef>
              <a:spcAft>
                <a:spcPts val="0"/>
              </a:spcAft>
              <a:buSzPts val="3000"/>
              <a:buFont typeface="Russo One"/>
              <a:buNone/>
              <a:defRPr sz="4000">
                <a:latin typeface="Russo One"/>
                <a:ea typeface="Russo One"/>
                <a:cs typeface="Russo One"/>
                <a:sym typeface="Russo One"/>
              </a:defRPr>
            </a:lvl2pPr>
            <a:lvl3pPr lvl="2" algn="ctr" rtl="0">
              <a:spcBef>
                <a:spcPts val="0"/>
              </a:spcBef>
              <a:spcAft>
                <a:spcPts val="0"/>
              </a:spcAft>
              <a:buSzPts val="3000"/>
              <a:buFont typeface="Russo One"/>
              <a:buNone/>
              <a:defRPr sz="4000">
                <a:latin typeface="Russo One"/>
                <a:ea typeface="Russo One"/>
                <a:cs typeface="Russo One"/>
                <a:sym typeface="Russo One"/>
              </a:defRPr>
            </a:lvl3pPr>
            <a:lvl4pPr lvl="3" algn="ctr" rtl="0">
              <a:spcBef>
                <a:spcPts val="0"/>
              </a:spcBef>
              <a:spcAft>
                <a:spcPts val="0"/>
              </a:spcAft>
              <a:buSzPts val="3000"/>
              <a:buFont typeface="Russo One"/>
              <a:buNone/>
              <a:defRPr sz="4000">
                <a:latin typeface="Russo One"/>
                <a:ea typeface="Russo One"/>
                <a:cs typeface="Russo One"/>
                <a:sym typeface="Russo One"/>
              </a:defRPr>
            </a:lvl4pPr>
            <a:lvl5pPr lvl="4" algn="ctr" rtl="0">
              <a:spcBef>
                <a:spcPts val="0"/>
              </a:spcBef>
              <a:spcAft>
                <a:spcPts val="0"/>
              </a:spcAft>
              <a:buSzPts val="3000"/>
              <a:buFont typeface="Russo One"/>
              <a:buNone/>
              <a:defRPr sz="4000">
                <a:latin typeface="Russo One"/>
                <a:ea typeface="Russo One"/>
                <a:cs typeface="Russo One"/>
                <a:sym typeface="Russo One"/>
              </a:defRPr>
            </a:lvl5pPr>
            <a:lvl6pPr lvl="5" algn="ctr" rtl="0">
              <a:spcBef>
                <a:spcPts val="0"/>
              </a:spcBef>
              <a:spcAft>
                <a:spcPts val="0"/>
              </a:spcAft>
              <a:buSzPts val="3000"/>
              <a:buFont typeface="Russo One"/>
              <a:buNone/>
              <a:defRPr sz="4000">
                <a:latin typeface="Russo One"/>
                <a:ea typeface="Russo One"/>
                <a:cs typeface="Russo One"/>
                <a:sym typeface="Russo One"/>
              </a:defRPr>
            </a:lvl6pPr>
            <a:lvl7pPr lvl="6" algn="ctr" rtl="0">
              <a:spcBef>
                <a:spcPts val="0"/>
              </a:spcBef>
              <a:spcAft>
                <a:spcPts val="0"/>
              </a:spcAft>
              <a:buSzPts val="3000"/>
              <a:buFont typeface="Russo One"/>
              <a:buNone/>
              <a:defRPr sz="4000">
                <a:latin typeface="Russo One"/>
                <a:ea typeface="Russo One"/>
                <a:cs typeface="Russo One"/>
                <a:sym typeface="Russo One"/>
              </a:defRPr>
            </a:lvl7pPr>
            <a:lvl8pPr lvl="7" algn="ctr" rtl="0">
              <a:spcBef>
                <a:spcPts val="0"/>
              </a:spcBef>
              <a:spcAft>
                <a:spcPts val="0"/>
              </a:spcAft>
              <a:buSzPts val="3000"/>
              <a:buFont typeface="Russo One"/>
              <a:buNone/>
              <a:defRPr sz="4000">
                <a:latin typeface="Russo One"/>
                <a:ea typeface="Russo One"/>
                <a:cs typeface="Russo One"/>
                <a:sym typeface="Russo One"/>
              </a:defRPr>
            </a:lvl8pPr>
            <a:lvl9pPr lvl="8" algn="ctr" rtl="0">
              <a:spcBef>
                <a:spcPts val="0"/>
              </a:spcBef>
              <a:spcAft>
                <a:spcPts val="0"/>
              </a:spcAft>
              <a:buSzPts val="3000"/>
              <a:buFont typeface="Russo One"/>
              <a:buNone/>
              <a:defRPr sz="4000">
                <a:latin typeface="Russo One"/>
                <a:ea typeface="Russo One"/>
                <a:cs typeface="Russo One"/>
                <a:sym typeface="Russo One"/>
              </a:defRPr>
            </a:lvl9pPr>
          </a:lstStyle>
          <a:p>
            <a:endParaRPr/>
          </a:p>
        </p:txBody>
      </p:sp>
      <p:sp>
        <p:nvSpPr>
          <p:cNvPr id="1975" name="Google Shape;1975;p15"/>
          <p:cNvSpPr txBox="1">
            <a:spLocks noGrp="1"/>
          </p:cNvSpPr>
          <p:nvPr>
            <p:ph type="subTitle" idx="1"/>
          </p:nvPr>
        </p:nvSpPr>
        <p:spPr>
          <a:xfrm>
            <a:off x="2889504" y="2377440"/>
            <a:ext cx="2248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700"/>
              <a:buFont typeface="Russo One"/>
              <a:buNone/>
              <a:defRPr sz="2267">
                <a:solidFill>
                  <a:schemeClr val="accent1"/>
                </a:solidFill>
                <a:latin typeface="Russo One"/>
                <a:ea typeface="Russo One"/>
                <a:cs typeface="Russo One"/>
                <a:sym typeface="Russo One"/>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976" name="Google Shape;1976;p15"/>
          <p:cNvSpPr txBox="1">
            <a:spLocks noGrp="1"/>
          </p:cNvSpPr>
          <p:nvPr>
            <p:ph type="subTitle" idx="2"/>
          </p:nvPr>
        </p:nvSpPr>
        <p:spPr>
          <a:xfrm>
            <a:off x="1560576" y="2784789"/>
            <a:ext cx="3572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977" name="Google Shape;1977;p15"/>
          <p:cNvSpPr txBox="1">
            <a:spLocks noGrp="1"/>
          </p:cNvSpPr>
          <p:nvPr>
            <p:ph type="subTitle" idx="3"/>
          </p:nvPr>
        </p:nvSpPr>
        <p:spPr>
          <a:xfrm>
            <a:off x="2889504" y="3584707"/>
            <a:ext cx="2248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700"/>
              <a:buFont typeface="Russo One"/>
              <a:buNone/>
              <a:defRPr sz="2267">
                <a:solidFill>
                  <a:schemeClr val="accent2"/>
                </a:solidFill>
                <a:latin typeface="Russo One"/>
                <a:ea typeface="Russo One"/>
                <a:cs typeface="Russo One"/>
                <a:sym typeface="Russo One"/>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978" name="Google Shape;1978;p15"/>
          <p:cNvSpPr txBox="1">
            <a:spLocks noGrp="1"/>
          </p:cNvSpPr>
          <p:nvPr>
            <p:ph type="subTitle" idx="4"/>
          </p:nvPr>
        </p:nvSpPr>
        <p:spPr>
          <a:xfrm>
            <a:off x="1560576" y="3990008"/>
            <a:ext cx="3572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979" name="Google Shape;1979;p15"/>
          <p:cNvSpPr txBox="1">
            <a:spLocks noGrp="1"/>
          </p:cNvSpPr>
          <p:nvPr>
            <p:ph type="subTitle" idx="5"/>
          </p:nvPr>
        </p:nvSpPr>
        <p:spPr>
          <a:xfrm>
            <a:off x="2889504" y="4791973"/>
            <a:ext cx="2248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700"/>
              <a:buFont typeface="Russo One"/>
              <a:buNone/>
              <a:defRPr sz="2267">
                <a:solidFill>
                  <a:schemeClr val="lt2"/>
                </a:solidFill>
                <a:latin typeface="Russo One"/>
                <a:ea typeface="Russo One"/>
                <a:cs typeface="Russo One"/>
                <a:sym typeface="Russo One"/>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980" name="Google Shape;1980;p15"/>
          <p:cNvSpPr txBox="1">
            <a:spLocks noGrp="1"/>
          </p:cNvSpPr>
          <p:nvPr>
            <p:ph type="subTitle" idx="6"/>
          </p:nvPr>
        </p:nvSpPr>
        <p:spPr>
          <a:xfrm>
            <a:off x="1560576" y="5197923"/>
            <a:ext cx="3572400" cy="5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981" name="Google Shape;1981;p15"/>
          <p:cNvSpPr/>
          <p:nvPr/>
        </p:nvSpPr>
        <p:spPr>
          <a:xfrm>
            <a:off x="6096000" y="719333"/>
            <a:ext cx="4669600" cy="5413200"/>
          </a:xfrm>
          <a:prstGeom prst="rect">
            <a:avLst/>
          </a:pr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08498735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bg>
      <p:bgPr>
        <a:solidFill>
          <a:schemeClr val="accent3"/>
        </a:solidFill>
        <a:effectLst/>
      </p:bgPr>
    </p:bg>
    <p:spTree>
      <p:nvGrpSpPr>
        <p:cNvPr id="1" name="Shape 1982"/>
        <p:cNvGrpSpPr/>
        <p:nvPr/>
      </p:nvGrpSpPr>
      <p:grpSpPr>
        <a:xfrm>
          <a:off x="0" y="0"/>
          <a:ext cx="0" cy="0"/>
          <a:chOff x="0" y="0"/>
          <a:chExt cx="0" cy="0"/>
        </a:xfrm>
      </p:grpSpPr>
      <p:sp>
        <p:nvSpPr>
          <p:cNvPr id="1983" name="Google Shape;1983;p16"/>
          <p:cNvSpPr/>
          <p:nvPr/>
        </p:nvSpPr>
        <p:spPr>
          <a:xfrm>
            <a:off x="1" y="2955100"/>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6"/>
          <p:cNvSpPr/>
          <p:nvPr/>
        </p:nvSpPr>
        <p:spPr>
          <a:xfrm>
            <a:off x="5657000" y="2955100"/>
            <a:ext cx="6535139"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85" name="Google Shape;1985;p16"/>
          <p:cNvGrpSpPr/>
          <p:nvPr/>
        </p:nvGrpSpPr>
        <p:grpSpPr>
          <a:xfrm flipH="1">
            <a:off x="-357367" y="1751147"/>
            <a:ext cx="1308347" cy="569588"/>
            <a:chOff x="717275" y="488800"/>
            <a:chExt cx="415700" cy="180975"/>
          </a:xfrm>
        </p:grpSpPr>
        <p:sp>
          <p:nvSpPr>
            <p:cNvPr id="1986" name="Google Shape;1986;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991" name="Google Shape;1991;p16"/>
          <p:cNvGrpSpPr/>
          <p:nvPr/>
        </p:nvGrpSpPr>
        <p:grpSpPr>
          <a:xfrm flipH="1">
            <a:off x="11341867" y="690381"/>
            <a:ext cx="1308347" cy="569588"/>
            <a:chOff x="717275" y="488800"/>
            <a:chExt cx="415700" cy="180975"/>
          </a:xfrm>
        </p:grpSpPr>
        <p:sp>
          <p:nvSpPr>
            <p:cNvPr id="1992" name="Google Shape;1992;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97" name="Google Shape;1997;p16"/>
          <p:cNvSpPr/>
          <p:nvPr/>
        </p:nvSpPr>
        <p:spPr>
          <a:xfrm>
            <a:off x="8206032" y="4667"/>
            <a:ext cx="3035600" cy="6858000"/>
          </a:xfrm>
          <a:prstGeom prst="round2DiagRect">
            <a:avLst>
              <a:gd name="adj1" fmla="val 0"/>
              <a:gd name="adj2" fmla="val 0"/>
            </a:avLst>
          </a:pr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6"/>
          <p:cNvSpPr/>
          <p:nvPr/>
        </p:nvSpPr>
        <p:spPr>
          <a:xfrm>
            <a:off x="940923" y="4667"/>
            <a:ext cx="3035600" cy="6858000"/>
          </a:xfrm>
          <a:prstGeom prst="round2DiagRect">
            <a:avLst>
              <a:gd name="adj1" fmla="val 0"/>
              <a:gd name="adj2" fmla="val 0"/>
            </a:avLst>
          </a:pr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99" name="Google Shape;1999;p16"/>
          <p:cNvGrpSpPr/>
          <p:nvPr/>
        </p:nvGrpSpPr>
        <p:grpSpPr>
          <a:xfrm flipH="1">
            <a:off x="804800" y="1547947"/>
            <a:ext cx="1308347" cy="569588"/>
            <a:chOff x="717275" y="488800"/>
            <a:chExt cx="415700" cy="180975"/>
          </a:xfrm>
        </p:grpSpPr>
        <p:sp>
          <p:nvSpPr>
            <p:cNvPr id="2000" name="Google Shape;2000;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05" name="Google Shape;2005;p16"/>
          <p:cNvGrpSpPr/>
          <p:nvPr/>
        </p:nvGrpSpPr>
        <p:grpSpPr>
          <a:xfrm flipH="1">
            <a:off x="10460733" y="487181"/>
            <a:ext cx="1308347" cy="569588"/>
            <a:chOff x="717275" y="488800"/>
            <a:chExt cx="415700" cy="180975"/>
          </a:xfrm>
        </p:grpSpPr>
        <p:sp>
          <p:nvSpPr>
            <p:cNvPr id="2006" name="Google Shape;2006;p16"/>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6"/>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6"/>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6"/>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6"/>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11" name="Google Shape;2011;p16"/>
          <p:cNvSpPr txBox="1">
            <a:spLocks noGrp="1"/>
          </p:cNvSpPr>
          <p:nvPr>
            <p:ph type="title"/>
          </p:nvPr>
        </p:nvSpPr>
        <p:spPr>
          <a:xfrm>
            <a:off x="4363684" y="598072"/>
            <a:ext cx="3464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12" name="Google Shape;2012;p16"/>
          <p:cNvSpPr txBox="1">
            <a:spLocks noGrp="1"/>
          </p:cNvSpPr>
          <p:nvPr>
            <p:ph type="subTitle" idx="1"/>
          </p:nvPr>
        </p:nvSpPr>
        <p:spPr>
          <a:xfrm>
            <a:off x="1196923" y="4072128"/>
            <a:ext cx="2523600" cy="548800"/>
          </a:xfrm>
          <a:prstGeom prst="rect">
            <a:avLst/>
          </a:prstGeom>
        </p:spPr>
        <p:txBody>
          <a:bodyPr spcFirstLastPara="1" wrap="square" lIns="91425" tIns="91425" rIns="91425" bIns="91425" anchor="t" anchorCtr="0">
            <a:noAutofit/>
          </a:bodyPr>
          <a:lstStyle>
            <a:lvl1pPr lvl="0" algn="ctr">
              <a:spcBef>
                <a:spcPts val="0"/>
              </a:spcBef>
              <a:spcAft>
                <a:spcPts val="0"/>
              </a:spcAft>
              <a:buSzPts val="1700"/>
              <a:buFont typeface="Russo One"/>
              <a:buNone/>
              <a:defRPr sz="2267">
                <a:latin typeface="Russo One"/>
                <a:ea typeface="Russo One"/>
                <a:cs typeface="Russo One"/>
                <a:sym typeface="Russo 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013" name="Google Shape;2013;p16"/>
          <p:cNvSpPr txBox="1">
            <a:spLocks noGrp="1"/>
          </p:cNvSpPr>
          <p:nvPr>
            <p:ph type="subTitle" idx="2"/>
          </p:nvPr>
        </p:nvSpPr>
        <p:spPr>
          <a:xfrm>
            <a:off x="995723" y="4479931"/>
            <a:ext cx="2926000" cy="16580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014" name="Google Shape;2014;p16"/>
          <p:cNvSpPr txBox="1">
            <a:spLocks noGrp="1"/>
          </p:cNvSpPr>
          <p:nvPr>
            <p:ph type="subTitle" idx="3"/>
          </p:nvPr>
        </p:nvSpPr>
        <p:spPr>
          <a:xfrm>
            <a:off x="4829472" y="4072128"/>
            <a:ext cx="2523600" cy="54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700"/>
              <a:buFont typeface="Russo One"/>
              <a:buNone/>
              <a:defRPr sz="2267">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015" name="Google Shape;2015;p16"/>
          <p:cNvSpPr txBox="1">
            <a:spLocks noGrp="1"/>
          </p:cNvSpPr>
          <p:nvPr>
            <p:ph type="subTitle" idx="4"/>
          </p:nvPr>
        </p:nvSpPr>
        <p:spPr>
          <a:xfrm>
            <a:off x="4628272" y="4479931"/>
            <a:ext cx="2926000" cy="165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016" name="Google Shape;2016;p16"/>
          <p:cNvSpPr txBox="1">
            <a:spLocks noGrp="1"/>
          </p:cNvSpPr>
          <p:nvPr>
            <p:ph type="subTitle" idx="5"/>
          </p:nvPr>
        </p:nvSpPr>
        <p:spPr>
          <a:xfrm>
            <a:off x="8462023" y="4072128"/>
            <a:ext cx="2523600" cy="54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700"/>
              <a:buFont typeface="Russo One"/>
              <a:buNone/>
              <a:defRPr sz="2267">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017" name="Google Shape;2017;p16"/>
          <p:cNvSpPr txBox="1">
            <a:spLocks noGrp="1"/>
          </p:cNvSpPr>
          <p:nvPr>
            <p:ph type="subTitle" idx="6"/>
          </p:nvPr>
        </p:nvSpPr>
        <p:spPr>
          <a:xfrm>
            <a:off x="8260823" y="4479931"/>
            <a:ext cx="2926000" cy="165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65237908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lt1"/>
        </a:solidFill>
        <a:effectLst/>
      </p:bgPr>
    </p:bg>
    <p:spTree>
      <p:nvGrpSpPr>
        <p:cNvPr id="1" name="Shape 2018"/>
        <p:cNvGrpSpPr/>
        <p:nvPr/>
      </p:nvGrpSpPr>
      <p:grpSpPr>
        <a:xfrm>
          <a:off x="0" y="0"/>
          <a:ext cx="0" cy="0"/>
          <a:chOff x="0" y="0"/>
          <a:chExt cx="0" cy="0"/>
        </a:xfrm>
      </p:grpSpPr>
      <p:sp>
        <p:nvSpPr>
          <p:cNvPr id="2019" name="Google Shape;2019;p17"/>
          <p:cNvSpPr/>
          <p:nvPr/>
        </p:nvSpPr>
        <p:spPr>
          <a:xfrm flipH="1">
            <a:off x="-680404"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020" name="Google Shape;2020;p17"/>
          <p:cNvGrpSpPr/>
          <p:nvPr/>
        </p:nvGrpSpPr>
        <p:grpSpPr>
          <a:xfrm flipH="1">
            <a:off x="-4000540" y="487170"/>
            <a:ext cx="6809735" cy="5253444"/>
            <a:chOff x="0" y="366825"/>
            <a:chExt cx="4986625" cy="3906100"/>
          </a:xfrm>
        </p:grpSpPr>
        <p:sp>
          <p:nvSpPr>
            <p:cNvPr id="2021" name="Google Shape;2021;p17"/>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7"/>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7"/>
            <p:cNvSpPr/>
            <p:nvPr/>
          </p:nvSpPr>
          <p:spPr>
            <a:xfrm flipH="1">
              <a:off x="900275" y="640250"/>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24" name="Google Shape;2024;p17"/>
          <p:cNvSpPr/>
          <p:nvPr/>
        </p:nvSpPr>
        <p:spPr>
          <a:xfrm>
            <a:off x="-3839637" y="34587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025" name="Google Shape;2025;p17"/>
          <p:cNvGrpSpPr/>
          <p:nvPr/>
        </p:nvGrpSpPr>
        <p:grpSpPr>
          <a:xfrm>
            <a:off x="1273116" y="487181"/>
            <a:ext cx="1308347" cy="569588"/>
            <a:chOff x="717275" y="488800"/>
            <a:chExt cx="415700" cy="180975"/>
          </a:xfrm>
        </p:grpSpPr>
        <p:sp>
          <p:nvSpPr>
            <p:cNvPr id="2026" name="Google Shape;2026;p1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31" name="Google Shape;2031;p17"/>
          <p:cNvGrpSpPr/>
          <p:nvPr/>
        </p:nvGrpSpPr>
        <p:grpSpPr>
          <a:xfrm flipH="1">
            <a:off x="1217098" y="3458733"/>
            <a:ext cx="460953" cy="3395464"/>
            <a:chOff x="1656350" y="2145000"/>
            <a:chExt cx="400550" cy="2950525"/>
          </a:xfrm>
        </p:grpSpPr>
        <p:sp>
          <p:nvSpPr>
            <p:cNvPr id="2032" name="Google Shape;2032;p17"/>
            <p:cNvSpPr/>
            <p:nvPr/>
          </p:nvSpPr>
          <p:spPr>
            <a:xfrm flipH="1">
              <a:off x="1760875" y="2145000"/>
              <a:ext cx="276875" cy="90200"/>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7"/>
            <p:cNvSpPr/>
            <p:nvPr/>
          </p:nvSpPr>
          <p:spPr>
            <a:xfrm flipH="1">
              <a:off x="1656350" y="2200850"/>
              <a:ext cx="398150" cy="2894675"/>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7"/>
            <p:cNvSpPr/>
            <p:nvPr/>
          </p:nvSpPr>
          <p:spPr>
            <a:xfrm flipH="1">
              <a:off x="1661125" y="22311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7"/>
            <p:cNvSpPr/>
            <p:nvPr/>
          </p:nvSpPr>
          <p:spPr>
            <a:xfrm flipH="1">
              <a:off x="1661125" y="22862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7"/>
            <p:cNvSpPr/>
            <p:nvPr/>
          </p:nvSpPr>
          <p:spPr>
            <a:xfrm flipH="1">
              <a:off x="1661125" y="23420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7"/>
            <p:cNvSpPr/>
            <p:nvPr/>
          </p:nvSpPr>
          <p:spPr>
            <a:xfrm flipH="1">
              <a:off x="1661125" y="23971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7"/>
            <p:cNvSpPr/>
            <p:nvPr/>
          </p:nvSpPr>
          <p:spPr>
            <a:xfrm flipH="1">
              <a:off x="1661125" y="24529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7"/>
            <p:cNvSpPr/>
            <p:nvPr/>
          </p:nvSpPr>
          <p:spPr>
            <a:xfrm flipH="1">
              <a:off x="1661125" y="25080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7"/>
            <p:cNvSpPr/>
            <p:nvPr/>
          </p:nvSpPr>
          <p:spPr>
            <a:xfrm flipH="1">
              <a:off x="1661125" y="25638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7"/>
            <p:cNvSpPr/>
            <p:nvPr/>
          </p:nvSpPr>
          <p:spPr>
            <a:xfrm flipH="1">
              <a:off x="1661125" y="26189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7"/>
            <p:cNvSpPr/>
            <p:nvPr/>
          </p:nvSpPr>
          <p:spPr>
            <a:xfrm flipH="1">
              <a:off x="1661125" y="26747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7"/>
            <p:cNvSpPr/>
            <p:nvPr/>
          </p:nvSpPr>
          <p:spPr>
            <a:xfrm flipH="1">
              <a:off x="1661125" y="27298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7"/>
            <p:cNvSpPr/>
            <p:nvPr/>
          </p:nvSpPr>
          <p:spPr>
            <a:xfrm flipH="1">
              <a:off x="1661125" y="27857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7"/>
            <p:cNvSpPr/>
            <p:nvPr/>
          </p:nvSpPr>
          <p:spPr>
            <a:xfrm flipH="1">
              <a:off x="1661125" y="2841550"/>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7"/>
            <p:cNvSpPr/>
            <p:nvPr/>
          </p:nvSpPr>
          <p:spPr>
            <a:xfrm flipH="1">
              <a:off x="1661125" y="28966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7"/>
            <p:cNvSpPr/>
            <p:nvPr/>
          </p:nvSpPr>
          <p:spPr>
            <a:xfrm flipH="1">
              <a:off x="1661125" y="29524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7"/>
            <p:cNvSpPr/>
            <p:nvPr/>
          </p:nvSpPr>
          <p:spPr>
            <a:xfrm flipH="1">
              <a:off x="1661125" y="30075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7"/>
            <p:cNvSpPr/>
            <p:nvPr/>
          </p:nvSpPr>
          <p:spPr>
            <a:xfrm flipH="1">
              <a:off x="1661125" y="306335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7"/>
            <p:cNvSpPr/>
            <p:nvPr/>
          </p:nvSpPr>
          <p:spPr>
            <a:xfrm flipH="1">
              <a:off x="1661125" y="3118400"/>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7"/>
            <p:cNvSpPr/>
            <p:nvPr/>
          </p:nvSpPr>
          <p:spPr>
            <a:xfrm flipH="1">
              <a:off x="1661125" y="31742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7"/>
            <p:cNvSpPr/>
            <p:nvPr/>
          </p:nvSpPr>
          <p:spPr>
            <a:xfrm flipH="1">
              <a:off x="1661125" y="3230100"/>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7"/>
            <p:cNvSpPr/>
            <p:nvPr/>
          </p:nvSpPr>
          <p:spPr>
            <a:xfrm flipH="1">
              <a:off x="1661125" y="328515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7"/>
            <p:cNvSpPr/>
            <p:nvPr/>
          </p:nvSpPr>
          <p:spPr>
            <a:xfrm flipH="1">
              <a:off x="1661125" y="3341000"/>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7"/>
            <p:cNvSpPr/>
            <p:nvPr/>
          </p:nvSpPr>
          <p:spPr>
            <a:xfrm flipH="1">
              <a:off x="1661125" y="33960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7"/>
            <p:cNvSpPr/>
            <p:nvPr/>
          </p:nvSpPr>
          <p:spPr>
            <a:xfrm flipH="1">
              <a:off x="1661125" y="34519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7"/>
            <p:cNvSpPr/>
            <p:nvPr/>
          </p:nvSpPr>
          <p:spPr>
            <a:xfrm flipH="1">
              <a:off x="1661125" y="35069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7"/>
            <p:cNvSpPr/>
            <p:nvPr/>
          </p:nvSpPr>
          <p:spPr>
            <a:xfrm flipH="1">
              <a:off x="1661125" y="35628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7"/>
            <p:cNvSpPr/>
            <p:nvPr/>
          </p:nvSpPr>
          <p:spPr>
            <a:xfrm flipH="1">
              <a:off x="1661125" y="361785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7"/>
            <p:cNvSpPr/>
            <p:nvPr/>
          </p:nvSpPr>
          <p:spPr>
            <a:xfrm flipH="1">
              <a:off x="1661125" y="3673700"/>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7"/>
            <p:cNvSpPr/>
            <p:nvPr/>
          </p:nvSpPr>
          <p:spPr>
            <a:xfrm flipH="1">
              <a:off x="1661125" y="37287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7"/>
            <p:cNvSpPr/>
            <p:nvPr/>
          </p:nvSpPr>
          <p:spPr>
            <a:xfrm flipH="1">
              <a:off x="1661125" y="37846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7"/>
            <p:cNvSpPr/>
            <p:nvPr/>
          </p:nvSpPr>
          <p:spPr>
            <a:xfrm flipH="1">
              <a:off x="1661125" y="383965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7"/>
            <p:cNvSpPr/>
            <p:nvPr/>
          </p:nvSpPr>
          <p:spPr>
            <a:xfrm flipH="1">
              <a:off x="1661125" y="3895500"/>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7"/>
            <p:cNvSpPr/>
            <p:nvPr/>
          </p:nvSpPr>
          <p:spPr>
            <a:xfrm flipH="1">
              <a:off x="1661125" y="3951350"/>
              <a:ext cx="389400" cy="25575"/>
            </a:xfrm>
            <a:custGeom>
              <a:avLst/>
              <a:gdLst/>
              <a:ahLst/>
              <a:cxnLst/>
              <a:rect l="l" t="t" r="r" b="b"/>
              <a:pathLst>
                <a:path w="15576" h="1023" extrusionOk="0">
                  <a:moveTo>
                    <a:pt x="1" y="1"/>
                  </a:moveTo>
                  <a:lnTo>
                    <a:pt x="1" y="1022"/>
                  </a:lnTo>
                  <a:lnTo>
                    <a:pt x="15575" y="1022"/>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7"/>
            <p:cNvSpPr/>
            <p:nvPr/>
          </p:nvSpPr>
          <p:spPr>
            <a:xfrm flipH="1">
              <a:off x="1661125" y="40064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7"/>
            <p:cNvSpPr/>
            <p:nvPr/>
          </p:nvSpPr>
          <p:spPr>
            <a:xfrm flipH="1">
              <a:off x="1661125" y="4062275"/>
              <a:ext cx="389400" cy="25550"/>
            </a:xfrm>
            <a:custGeom>
              <a:avLst/>
              <a:gdLst/>
              <a:ahLst/>
              <a:cxnLst/>
              <a:rect l="l" t="t" r="r" b="b"/>
              <a:pathLst>
                <a:path w="15576" h="1022" extrusionOk="0">
                  <a:moveTo>
                    <a:pt x="1" y="0"/>
                  </a:moveTo>
                  <a:lnTo>
                    <a:pt x="1" y="1021"/>
                  </a:lnTo>
                  <a:lnTo>
                    <a:pt x="15575" y="1021"/>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7"/>
            <p:cNvSpPr/>
            <p:nvPr/>
          </p:nvSpPr>
          <p:spPr>
            <a:xfrm flipH="1">
              <a:off x="1661125" y="41173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7"/>
            <p:cNvSpPr/>
            <p:nvPr/>
          </p:nvSpPr>
          <p:spPr>
            <a:xfrm flipH="1">
              <a:off x="1661125" y="41731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7"/>
            <p:cNvSpPr/>
            <p:nvPr/>
          </p:nvSpPr>
          <p:spPr>
            <a:xfrm flipH="1">
              <a:off x="1661125" y="422822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7"/>
            <p:cNvSpPr/>
            <p:nvPr/>
          </p:nvSpPr>
          <p:spPr>
            <a:xfrm flipH="1">
              <a:off x="1661125" y="4284075"/>
              <a:ext cx="389400" cy="26350"/>
            </a:xfrm>
            <a:custGeom>
              <a:avLst/>
              <a:gdLst/>
              <a:ahLst/>
              <a:cxnLst/>
              <a:rect l="l" t="t" r="r" b="b"/>
              <a:pathLst>
                <a:path w="15576" h="1054" extrusionOk="0">
                  <a:moveTo>
                    <a:pt x="1" y="0"/>
                  </a:moveTo>
                  <a:lnTo>
                    <a:pt x="1" y="1053"/>
                  </a:lnTo>
                  <a:lnTo>
                    <a:pt x="15575" y="1053"/>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7"/>
            <p:cNvSpPr/>
            <p:nvPr/>
          </p:nvSpPr>
          <p:spPr>
            <a:xfrm flipH="1">
              <a:off x="1661125" y="43391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7"/>
            <p:cNvSpPr/>
            <p:nvPr/>
          </p:nvSpPr>
          <p:spPr>
            <a:xfrm flipH="1">
              <a:off x="1661125" y="43949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7"/>
            <p:cNvSpPr/>
            <p:nvPr/>
          </p:nvSpPr>
          <p:spPr>
            <a:xfrm flipH="1">
              <a:off x="1661125" y="4450825"/>
              <a:ext cx="389400" cy="25550"/>
            </a:xfrm>
            <a:custGeom>
              <a:avLst/>
              <a:gdLst/>
              <a:ahLst/>
              <a:cxnLst/>
              <a:rect l="l" t="t" r="r" b="b"/>
              <a:pathLst>
                <a:path w="15576" h="1022" extrusionOk="0">
                  <a:moveTo>
                    <a:pt x="1" y="0"/>
                  </a:moveTo>
                  <a:lnTo>
                    <a:pt x="1" y="1022"/>
                  </a:lnTo>
                  <a:lnTo>
                    <a:pt x="15575" y="1022"/>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7"/>
            <p:cNvSpPr/>
            <p:nvPr/>
          </p:nvSpPr>
          <p:spPr>
            <a:xfrm flipH="1">
              <a:off x="1661125" y="450587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7"/>
            <p:cNvSpPr/>
            <p:nvPr/>
          </p:nvSpPr>
          <p:spPr>
            <a:xfrm flipH="1">
              <a:off x="1661125" y="4561725"/>
              <a:ext cx="389400" cy="26350"/>
            </a:xfrm>
            <a:custGeom>
              <a:avLst/>
              <a:gdLst/>
              <a:ahLst/>
              <a:cxnLst/>
              <a:rect l="l" t="t" r="r" b="b"/>
              <a:pathLst>
                <a:path w="15576" h="1054" extrusionOk="0">
                  <a:moveTo>
                    <a:pt x="1" y="0"/>
                  </a:moveTo>
                  <a:lnTo>
                    <a:pt x="1" y="1054"/>
                  </a:lnTo>
                  <a:lnTo>
                    <a:pt x="15575" y="1054"/>
                  </a:lnTo>
                  <a:lnTo>
                    <a:pt x="15575"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7"/>
            <p:cNvSpPr/>
            <p:nvPr/>
          </p:nvSpPr>
          <p:spPr>
            <a:xfrm flipH="1">
              <a:off x="1661125" y="46167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7"/>
            <p:cNvSpPr/>
            <p:nvPr/>
          </p:nvSpPr>
          <p:spPr>
            <a:xfrm flipH="1">
              <a:off x="1661125" y="46726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7"/>
            <p:cNvSpPr/>
            <p:nvPr/>
          </p:nvSpPr>
          <p:spPr>
            <a:xfrm flipH="1">
              <a:off x="1661125" y="47276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7"/>
            <p:cNvSpPr/>
            <p:nvPr/>
          </p:nvSpPr>
          <p:spPr>
            <a:xfrm flipH="1">
              <a:off x="1661125" y="47835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7"/>
            <p:cNvSpPr/>
            <p:nvPr/>
          </p:nvSpPr>
          <p:spPr>
            <a:xfrm flipH="1">
              <a:off x="1661125" y="483857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7"/>
            <p:cNvSpPr/>
            <p:nvPr/>
          </p:nvSpPr>
          <p:spPr>
            <a:xfrm flipH="1">
              <a:off x="1661125" y="4894425"/>
              <a:ext cx="389400" cy="26350"/>
            </a:xfrm>
            <a:custGeom>
              <a:avLst/>
              <a:gdLst/>
              <a:ahLst/>
              <a:cxnLst/>
              <a:rect l="l" t="t" r="r" b="b"/>
              <a:pathLst>
                <a:path w="15576" h="1054"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7"/>
            <p:cNvSpPr/>
            <p:nvPr/>
          </p:nvSpPr>
          <p:spPr>
            <a:xfrm flipH="1">
              <a:off x="1661125" y="49494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7"/>
            <p:cNvSpPr/>
            <p:nvPr/>
          </p:nvSpPr>
          <p:spPr>
            <a:xfrm flipH="1">
              <a:off x="1661125" y="500532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7"/>
            <p:cNvSpPr/>
            <p:nvPr/>
          </p:nvSpPr>
          <p:spPr>
            <a:xfrm flipH="1">
              <a:off x="1661125" y="5060375"/>
              <a:ext cx="389400" cy="26375"/>
            </a:xfrm>
            <a:custGeom>
              <a:avLst/>
              <a:gdLst/>
              <a:ahLst/>
              <a:cxnLst/>
              <a:rect l="l" t="t" r="r" b="b"/>
              <a:pathLst>
                <a:path w="15576" h="1055" extrusionOk="0">
                  <a:moveTo>
                    <a:pt x="1" y="1"/>
                  </a:moveTo>
                  <a:lnTo>
                    <a:pt x="1" y="1054"/>
                  </a:lnTo>
                  <a:lnTo>
                    <a:pt x="15575" y="1054"/>
                  </a:lnTo>
                  <a:lnTo>
                    <a:pt x="15575" y="1"/>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7"/>
            <p:cNvSpPr/>
            <p:nvPr/>
          </p:nvSpPr>
          <p:spPr>
            <a:xfrm flipH="1">
              <a:off x="1961125" y="22311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7"/>
            <p:cNvSpPr/>
            <p:nvPr/>
          </p:nvSpPr>
          <p:spPr>
            <a:xfrm flipH="1">
              <a:off x="1692250" y="239235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7"/>
            <p:cNvSpPr/>
            <p:nvPr/>
          </p:nvSpPr>
          <p:spPr>
            <a:xfrm flipH="1">
              <a:off x="1709800" y="26724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7"/>
            <p:cNvSpPr/>
            <p:nvPr/>
          </p:nvSpPr>
          <p:spPr>
            <a:xfrm flipH="1">
              <a:off x="1888525" y="2836750"/>
              <a:ext cx="63850" cy="28750"/>
            </a:xfrm>
            <a:custGeom>
              <a:avLst/>
              <a:gdLst/>
              <a:ahLst/>
              <a:cxnLst/>
              <a:rect l="l" t="t" r="r" b="b"/>
              <a:pathLst>
                <a:path w="2554" h="1150" extrusionOk="0">
                  <a:moveTo>
                    <a:pt x="0" y="1"/>
                  </a:moveTo>
                  <a:lnTo>
                    <a:pt x="0" y="1149"/>
                  </a:lnTo>
                  <a:lnTo>
                    <a:pt x="2554" y="1149"/>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7"/>
            <p:cNvSpPr/>
            <p:nvPr/>
          </p:nvSpPr>
          <p:spPr>
            <a:xfrm flipH="1">
              <a:off x="1729750" y="3116800"/>
              <a:ext cx="63850" cy="28750"/>
            </a:xfrm>
            <a:custGeom>
              <a:avLst/>
              <a:gdLst/>
              <a:ahLst/>
              <a:cxnLst/>
              <a:rect l="l" t="t" r="r" b="b"/>
              <a:pathLst>
                <a:path w="2554" h="1150" extrusionOk="0">
                  <a:moveTo>
                    <a:pt x="0" y="0"/>
                  </a:moveTo>
                  <a:lnTo>
                    <a:pt x="0" y="1149"/>
                  </a:lnTo>
                  <a:lnTo>
                    <a:pt x="2553" y="1149"/>
                  </a:lnTo>
                  <a:lnTo>
                    <a:pt x="2553"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7"/>
            <p:cNvSpPr/>
            <p:nvPr/>
          </p:nvSpPr>
          <p:spPr>
            <a:xfrm flipH="1">
              <a:off x="1909275" y="3333025"/>
              <a:ext cx="63050" cy="28750"/>
            </a:xfrm>
            <a:custGeom>
              <a:avLst/>
              <a:gdLst/>
              <a:ahLst/>
              <a:cxnLst/>
              <a:rect l="l" t="t" r="r" b="b"/>
              <a:pathLst>
                <a:path w="2522" h="1150" extrusionOk="0">
                  <a:moveTo>
                    <a:pt x="1" y="0"/>
                  </a:moveTo>
                  <a:lnTo>
                    <a:pt x="1"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7"/>
            <p:cNvSpPr/>
            <p:nvPr/>
          </p:nvSpPr>
          <p:spPr>
            <a:xfrm flipH="1">
              <a:off x="1715400" y="34973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7"/>
            <p:cNvSpPr/>
            <p:nvPr/>
          </p:nvSpPr>
          <p:spPr>
            <a:xfrm flipH="1">
              <a:off x="1923625" y="3670525"/>
              <a:ext cx="63050" cy="28725"/>
            </a:xfrm>
            <a:custGeom>
              <a:avLst/>
              <a:gdLst/>
              <a:ahLst/>
              <a:cxnLst/>
              <a:rect l="l" t="t" r="r" b="b"/>
              <a:pathLst>
                <a:path w="2522" h="1149"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7"/>
            <p:cNvSpPr/>
            <p:nvPr/>
          </p:nvSpPr>
          <p:spPr>
            <a:xfrm flipH="1">
              <a:off x="1759275" y="3895500"/>
              <a:ext cx="63050" cy="28750"/>
            </a:xfrm>
            <a:custGeom>
              <a:avLst/>
              <a:gdLst/>
              <a:ahLst/>
              <a:cxnLst/>
              <a:rect l="l" t="t" r="r" b="b"/>
              <a:pathLst>
                <a:path w="2522" h="1150" extrusionOk="0">
                  <a:moveTo>
                    <a:pt x="0" y="1"/>
                  </a:moveTo>
                  <a:lnTo>
                    <a:pt x="0" y="1150"/>
                  </a:lnTo>
                  <a:lnTo>
                    <a:pt x="2522" y="1150"/>
                  </a:lnTo>
                  <a:lnTo>
                    <a:pt x="2522"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7"/>
            <p:cNvSpPr/>
            <p:nvPr/>
          </p:nvSpPr>
          <p:spPr>
            <a:xfrm flipH="1">
              <a:off x="1966725" y="4004825"/>
              <a:ext cx="63050" cy="29550"/>
            </a:xfrm>
            <a:custGeom>
              <a:avLst/>
              <a:gdLst/>
              <a:ahLst/>
              <a:cxnLst/>
              <a:rect l="l" t="t" r="r" b="b"/>
              <a:pathLst>
                <a:path w="2522" h="1182" extrusionOk="0">
                  <a:moveTo>
                    <a:pt x="1" y="0"/>
                  </a:moveTo>
                  <a:lnTo>
                    <a:pt x="1" y="1181"/>
                  </a:lnTo>
                  <a:lnTo>
                    <a:pt x="2522" y="1181"/>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7"/>
            <p:cNvSpPr/>
            <p:nvPr/>
          </p:nvSpPr>
          <p:spPr>
            <a:xfrm flipH="1">
              <a:off x="1684275" y="4109350"/>
              <a:ext cx="63050" cy="28725"/>
            </a:xfrm>
            <a:custGeom>
              <a:avLst/>
              <a:gdLst/>
              <a:ahLst/>
              <a:cxnLst/>
              <a:rect l="l" t="t" r="r" b="b"/>
              <a:pathLst>
                <a:path w="2522" h="1149" extrusionOk="0">
                  <a:moveTo>
                    <a:pt x="0" y="0"/>
                  </a:moveTo>
                  <a:lnTo>
                    <a:pt x="0" y="1149"/>
                  </a:lnTo>
                  <a:lnTo>
                    <a:pt x="2522" y="1149"/>
                  </a:lnTo>
                  <a:lnTo>
                    <a:pt x="2522"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7"/>
            <p:cNvSpPr/>
            <p:nvPr/>
          </p:nvSpPr>
          <p:spPr>
            <a:xfrm flipH="1">
              <a:off x="1845450" y="42242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7"/>
            <p:cNvSpPr/>
            <p:nvPr/>
          </p:nvSpPr>
          <p:spPr>
            <a:xfrm flipH="1">
              <a:off x="1706625" y="433432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7"/>
            <p:cNvSpPr/>
            <p:nvPr/>
          </p:nvSpPr>
          <p:spPr>
            <a:xfrm flipH="1">
              <a:off x="1943575" y="4394975"/>
              <a:ext cx="63050" cy="28750"/>
            </a:xfrm>
            <a:custGeom>
              <a:avLst/>
              <a:gdLst/>
              <a:ahLst/>
              <a:cxnLst/>
              <a:rect l="l" t="t" r="r" b="b"/>
              <a:pathLst>
                <a:path w="2522" h="1150" extrusionOk="0">
                  <a:moveTo>
                    <a:pt x="0" y="0"/>
                  </a:moveTo>
                  <a:lnTo>
                    <a:pt x="0" y="1149"/>
                  </a:lnTo>
                  <a:lnTo>
                    <a:pt x="2521" y="1149"/>
                  </a:lnTo>
                  <a:lnTo>
                    <a:pt x="2521"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7"/>
            <p:cNvSpPr/>
            <p:nvPr/>
          </p:nvSpPr>
          <p:spPr>
            <a:xfrm flipH="1">
              <a:off x="1732950" y="4945500"/>
              <a:ext cx="63850" cy="28750"/>
            </a:xfrm>
            <a:custGeom>
              <a:avLst/>
              <a:gdLst/>
              <a:ahLst/>
              <a:cxnLst/>
              <a:rect l="l" t="t" r="r" b="b"/>
              <a:pathLst>
                <a:path w="2554" h="1150" extrusionOk="0">
                  <a:moveTo>
                    <a:pt x="1" y="0"/>
                  </a:moveTo>
                  <a:lnTo>
                    <a:pt x="1" y="1149"/>
                  </a:lnTo>
                  <a:lnTo>
                    <a:pt x="2554" y="1149"/>
                  </a:lnTo>
                  <a:lnTo>
                    <a:pt x="2554" y="0"/>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7"/>
            <p:cNvSpPr/>
            <p:nvPr/>
          </p:nvSpPr>
          <p:spPr>
            <a:xfrm flipH="1">
              <a:off x="1891725" y="2452975"/>
              <a:ext cx="63850" cy="28750"/>
            </a:xfrm>
            <a:custGeom>
              <a:avLst/>
              <a:gdLst/>
              <a:ahLst/>
              <a:cxnLst/>
              <a:rect l="l" t="t" r="r" b="b"/>
              <a:pathLst>
                <a:path w="2554" h="1150" extrusionOk="0">
                  <a:moveTo>
                    <a:pt x="1" y="1"/>
                  </a:moveTo>
                  <a:lnTo>
                    <a:pt x="1" y="1150"/>
                  </a:lnTo>
                  <a:lnTo>
                    <a:pt x="2554" y="1150"/>
                  </a:lnTo>
                  <a:lnTo>
                    <a:pt x="2554" y="1"/>
                  </a:lnTo>
                  <a:close/>
                </a:path>
              </a:pathLst>
            </a:custGeom>
            <a:solidFill>
              <a:srgbClr val="BDE4E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7"/>
            <p:cNvSpPr/>
            <p:nvPr/>
          </p:nvSpPr>
          <p:spPr>
            <a:xfrm flipH="1">
              <a:off x="1857400" y="4616775"/>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7"/>
            <p:cNvSpPr/>
            <p:nvPr/>
          </p:nvSpPr>
          <p:spPr>
            <a:xfrm flipH="1">
              <a:off x="1705825" y="44452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7"/>
            <p:cNvSpPr/>
            <p:nvPr/>
          </p:nvSpPr>
          <p:spPr>
            <a:xfrm flipH="1">
              <a:off x="1855825" y="4335125"/>
              <a:ext cx="31125" cy="31950"/>
            </a:xfrm>
            <a:custGeom>
              <a:avLst/>
              <a:gdLst/>
              <a:ahLst/>
              <a:cxnLst/>
              <a:rect l="l" t="t" r="r" b="b"/>
              <a:pathLst>
                <a:path w="1245"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7"/>
            <p:cNvSpPr/>
            <p:nvPr/>
          </p:nvSpPr>
          <p:spPr>
            <a:xfrm flipH="1">
              <a:off x="1768850" y="42226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7"/>
            <p:cNvSpPr/>
            <p:nvPr/>
          </p:nvSpPr>
          <p:spPr>
            <a:xfrm flipH="1">
              <a:off x="1945175" y="4225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7"/>
            <p:cNvSpPr/>
            <p:nvPr/>
          </p:nvSpPr>
          <p:spPr>
            <a:xfrm flipH="1">
              <a:off x="1898900" y="4000825"/>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7"/>
            <p:cNvSpPr/>
            <p:nvPr/>
          </p:nvSpPr>
          <p:spPr>
            <a:xfrm flipH="1">
              <a:off x="1850225" y="4110125"/>
              <a:ext cx="31150" cy="31950"/>
            </a:xfrm>
            <a:custGeom>
              <a:avLst/>
              <a:gdLst/>
              <a:ahLst/>
              <a:cxnLst/>
              <a:rect l="l" t="t" r="r" b="b"/>
              <a:pathLst>
                <a:path w="1246" h="1278" extrusionOk="0">
                  <a:moveTo>
                    <a:pt x="1" y="1"/>
                  </a:moveTo>
                  <a:lnTo>
                    <a:pt x="1" y="1278"/>
                  </a:lnTo>
                  <a:lnTo>
                    <a:pt x="1245" y="1278"/>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7"/>
            <p:cNvSpPr/>
            <p:nvPr/>
          </p:nvSpPr>
          <p:spPr>
            <a:xfrm flipH="1">
              <a:off x="1776025" y="4749225"/>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7"/>
            <p:cNvSpPr/>
            <p:nvPr/>
          </p:nvSpPr>
          <p:spPr>
            <a:xfrm flipH="1">
              <a:off x="1962725" y="49758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7"/>
            <p:cNvSpPr/>
            <p:nvPr/>
          </p:nvSpPr>
          <p:spPr>
            <a:xfrm flipH="1">
              <a:off x="1788800" y="50340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7"/>
            <p:cNvSpPr/>
            <p:nvPr/>
          </p:nvSpPr>
          <p:spPr>
            <a:xfrm flipH="1">
              <a:off x="1995450" y="47492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7"/>
            <p:cNvSpPr/>
            <p:nvPr/>
          </p:nvSpPr>
          <p:spPr>
            <a:xfrm flipH="1">
              <a:off x="1902875" y="4864900"/>
              <a:ext cx="31950" cy="31950"/>
            </a:xfrm>
            <a:custGeom>
              <a:avLst/>
              <a:gdLst/>
              <a:ahLst/>
              <a:cxnLst/>
              <a:rect l="l" t="t" r="r" b="b"/>
              <a:pathLst>
                <a:path w="1278"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7"/>
            <p:cNvSpPr/>
            <p:nvPr/>
          </p:nvSpPr>
          <p:spPr>
            <a:xfrm flipH="1">
              <a:off x="1995450" y="4582475"/>
              <a:ext cx="31925" cy="31125"/>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7"/>
            <p:cNvSpPr/>
            <p:nvPr/>
          </p:nvSpPr>
          <p:spPr>
            <a:xfrm flipH="1">
              <a:off x="1702625" y="3897100"/>
              <a:ext cx="31950" cy="31950"/>
            </a:xfrm>
            <a:custGeom>
              <a:avLst/>
              <a:gdLst/>
              <a:ahLst/>
              <a:cxnLst/>
              <a:rect l="l" t="t" r="r" b="b"/>
              <a:pathLst>
                <a:path w="1278" h="1278" extrusionOk="0">
                  <a:moveTo>
                    <a:pt x="1" y="1"/>
                  </a:moveTo>
                  <a:lnTo>
                    <a:pt x="1" y="1277"/>
                  </a:lnTo>
                  <a:lnTo>
                    <a:pt x="1278" y="1277"/>
                  </a:lnTo>
                  <a:lnTo>
                    <a:pt x="1278"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7"/>
            <p:cNvSpPr/>
            <p:nvPr/>
          </p:nvSpPr>
          <p:spPr>
            <a:xfrm flipH="1">
              <a:off x="1841450" y="3893925"/>
              <a:ext cx="31150" cy="31925"/>
            </a:xfrm>
            <a:custGeom>
              <a:avLst/>
              <a:gdLst/>
              <a:ahLst/>
              <a:cxnLst/>
              <a:rect l="l" t="t" r="r" b="b"/>
              <a:pathLst>
                <a:path w="1246" h="1277"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7"/>
            <p:cNvSpPr/>
            <p:nvPr/>
          </p:nvSpPr>
          <p:spPr>
            <a:xfrm flipH="1">
              <a:off x="1861400" y="36689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7"/>
            <p:cNvSpPr/>
            <p:nvPr/>
          </p:nvSpPr>
          <p:spPr>
            <a:xfrm flipH="1">
              <a:off x="1809525" y="3502175"/>
              <a:ext cx="31950" cy="31125"/>
            </a:xfrm>
            <a:custGeom>
              <a:avLst/>
              <a:gdLst/>
              <a:ahLst/>
              <a:cxnLst/>
              <a:rect l="l" t="t" r="r" b="b"/>
              <a:pathLst>
                <a:path w="1278"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7"/>
            <p:cNvSpPr/>
            <p:nvPr/>
          </p:nvSpPr>
          <p:spPr>
            <a:xfrm flipH="1">
              <a:off x="1768850" y="3562000"/>
              <a:ext cx="31925" cy="31950"/>
            </a:xfrm>
            <a:custGeom>
              <a:avLst/>
              <a:gdLst/>
              <a:ahLst/>
              <a:cxnLst/>
              <a:rect l="l" t="t" r="r" b="b"/>
              <a:pathLst>
                <a:path w="1277" h="1278" extrusionOk="0">
                  <a:moveTo>
                    <a:pt x="0" y="1"/>
                  </a:moveTo>
                  <a:lnTo>
                    <a:pt x="0"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7"/>
            <p:cNvSpPr/>
            <p:nvPr/>
          </p:nvSpPr>
          <p:spPr>
            <a:xfrm flipH="1">
              <a:off x="1713800"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7"/>
            <p:cNvSpPr/>
            <p:nvPr/>
          </p:nvSpPr>
          <p:spPr>
            <a:xfrm flipH="1">
              <a:off x="1850225" y="3337000"/>
              <a:ext cx="31150" cy="31950"/>
            </a:xfrm>
            <a:custGeom>
              <a:avLst/>
              <a:gdLst/>
              <a:ahLst/>
              <a:cxnLst/>
              <a:rect l="l" t="t" r="r" b="b"/>
              <a:pathLst>
                <a:path w="1246" h="1278" extrusionOk="0">
                  <a:moveTo>
                    <a:pt x="1" y="1"/>
                  </a:moveTo>
                  <a:lnTo>
                    <a:pt x="1"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2" name="Google Shape;2122;p17"/>
            <p:cNvSpPr/>
            <p:nvPr/>
          </p:nvSpPr>
          <p:spPr>
            <a:xfrm flipH="1">
              <a:off x="1791975" y="3337000"/>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7"/>
            <p:cNvSpPr/>
            <p:nvPr/>
          </p:nvSpPr>
          <p:spPr>
            <a:xfrm flipH="1">
              <a:off x="1820700" y="3117600"/>
              <a:ext cx="31950" cy="31925"/>
            </a:xfrm>
            <a:custGeom>
              <a:avLst/>
              <a:gdLst/>
              <a:ahLst/>
              <a:cxnLst/>
              <a:rect l="l" t="t" r="r" b="b"/>
              <a:pathLst>
                <a:path w="1278" h="1277" extrusionOk="0">
                  <a:moveTo>
                    <a:pt x="1" y="0"/>
                  </a:moveTo>
                  <a:lnTo>
                    <a:pt x="1"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4" name="Google Shape;2124;p17"/>
            <p:cNvSpPr/>
            <p:nvPr/>
          </p:nvSpPr>
          <p:spPr>
            <a:xfrm flipH="1">
              <a:off x="1734550"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5" name="Google Shape;2125;p17"/>
            <p:cNvSpPr/>
            <p:nvPr/>
          </p:nvSpPr>
          <p:spPr>
            <a:xfrm flipH="1">
              <a:off x="1685075" y="3170250"/>
              <a:ext cx="31925" cy="31150"/>
            </a:xfrm>
            <a:custGeom>
              <a:avLst/>
              <a:gdLst/>
              <a:ahLst/>
              <a:cxnLst/>
              <a:rect l="l" t="t" r="r" b="b"/>
              <a:pathLst>
                <a:path w="1277" h="1246" extrusionOk="0">
                  <a:moveTo>
                    <a:pt x="0" y="1"/>
                  </a:moveTo>
                  <a:lnTo>
                    <a:pt x="0" y="1245"/>
                  </a:lnTo>
                  <a:lnTo>
                    <a:pt x="1277" y="1245"/>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6" name="Google Shape;2126;p17"/>
            <p:cNvSpPr/>
            <p:nvPr/>
          </p:nvSpPr>
          <p:spPr>
            <a:xfrm flipH="1">
              <a:off x="1985875" y="3443925"/>
              <a:ext cx="31125" cy="31925"/>
            </a:xfrm>
            <a:custGeom>
              <a:avLst/>
              <a:gdLst/>
              <a:ahLst/>
              <a:cxnLst/>
              <a:rect l="l" t="t" r="r" b="b"/>
              <a:pathLst>
                <a:path w="1245" h="1277"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7" name="Google Shape;2127;p17"/>
            <p:cNvSpPr/>
            <p:nvPr/>
          </p:nvSpPr>
          <p:spPr>
            <a:xfrm flipH="1">
              <a:off x="1968300" y="3002700"/>
              <a:ext cx="31150" cy="31950"/>
            </a:xfrm>
            <a:custGeom>
              <a:avLst/>
              <a:gdLst/>
              <a:ahLst/>
              <a:cxnLst/>
              <a:rect l="l" t="t" r="r" b="b"/>
              <a:pathLst>
                <a:path w="1246" h="1278" extrusionOk="0">
                  <a:moveTo>
                    <a:pt x="0" y="1"/>
                  </a:moveTo>
                  <a:lnTo>
                    <a:pt x="0" y="1277"/>
                  </a:lnTo>
                  <a:lnTo>
                    <a:pt x="1245" y="1277"/>
                  </a:lnTo>
                  <a:lnTo>
                    <a:pt x="124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17"/>
            <p:cNvSpPr/>
            <p:nvPr/>
          </p:nvSpPr>
          <p:spPr>
            <a:xfrm flipH="1">
              <a:off x="1916450" y="3005100"/>
              <a:ext cx="31150" cy="31950"/>
            </a:xfrm>
            <a:custGeom>
              <a:avLst/>
              <a:gdLst/>
              <a:ahLst/>
              <a:cxnLst/>
              <a:rect l="l" t="t" r="r" b="b"/>
              <a:pathLst>
                <a:path w="1246" h="1278" extrusionOk="0">
                  <a:moveTo>
                    <a:pt x="1" y="0"/>
                  </a:moveTo>
                  <a:lnTo>
                    <a:pt x="1" y="1277"/>
                  </a:lnTo>
                  <a:lnTo>
                    <a:pt x="1246" y="1277"/>
                  </a:lnTo>
                  <a:lnTo>
                    <a:pt x="1246"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17"/>
            <p:cNvSpPr/>
            <p:nvPr/>
          </p:nvSpPr>
          <p:spPr>
            <a:xfrm flipH="1">
              <a:off x="1743325" y="2725850"/>
              <a:ext cx="31125" cy="31950"/>
            </a:xfrm>
            <a:custGeom>
              <a:avLst/>
              <a:gdLst/>
              <a:ahLst/>
              <a:cxnLst/>
              <a:rect l="l" t="t" r="r" b="b"/>
              <a:pathLst>
                <a:path w="1245" h="1278" extrusionOk="0">
                  <a:moveTo>
                    <a:pt x="0" y="0"/>
                  </a:moveTo>
                  <a:lnTo>
                    <a:pt x="0"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17"/>
            <p:cNvSpPr/>
            <p:nvPr/>
          </p:nvSpPr>
          <p:spPr>
            <a:xfrm flipH="1">
              <a:off x="1803950" y="2725850"/>
              <a:ext cx="31150" cy="31950"/>
            </a:xfrm>
            <a:custGeom>
              <a:avLst/>
              <a:gdLst/>
              <a:ahLst/>
              <a:cxnLst/>
              <a:rect l="l" t="t" r="r" b="b"/>
              <a:pathLst>
                <a:path w="1246" h="1278" extrusionOk="0">
                  <a:moveTo>
                    <a:pt x="1" y="0"/>
                  </a:moveTo>
                  <a:lnTo>
                    <a:pt x="1" y="1277"/>
                  </a:lnTo>
                  <a:lnTo>
                    <a:pt x="1245" y="1277"/>
                  </a:lnTo>
                  <a:lnTo>
                    <a:pt x="124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17"/>
            <p:cNvSpPr/>
            <p:nvPr/>
          </p:nvSpPr>
          <p:spPr>
            <a:xfrm flipH="1">
              <a:off x="1861400" y="2725850"/>
              <a:ext cx="31925" cy="31950"/>
            </a:xfrm>
            <a:custGeom>
              <a:avLst/>
              <a:gdLst/>
              <a:ahLst/>
              <a:cxnLst/>
              <a:rect l="l" t="t" r="r" b="b"/>
              <a:pathLst>
                <a:path w="1277" h="1278"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7"/>
            <p:cNvSpPr/>
            <p:nvPr/>
          </p:nvSpPr>
          <p:spPr>
            <a:xfrm flipH="1">
              <a:off x="1852625" y="2506425"/>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7"/>
            <p:cNvSpPr/>
            <p:nvPr/>
          </p:nvSpPr>
          <p:spPr>
            <a:xfrm flipH="1">
              <a:off x="1791975" y="2506425"/>
              <a:ext cx="31950" cy="31950"/>
            </a:xfrm>
            <a:custGeom>
              <a:avLst/>
              <a:gdLst/>
              <a:ahLst/>
              <a:cxnLst/>
              <a:rect l="l" t="t" r="r" b="b"/>
              <a:pathLst>
                <a:path w="1278" h="1278" extrusionOk="0">
                  <a:moveTo>
                    <a:pt x="1" y="1"/>
                  </a:moveTo>
                  <a:lnTo>
                    <a:pt x="1"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7"/>
            <p:cNvSpPr/>
            <p:nvPr/>
          </p:nvSpPr>
          <p:spPr>
            <a:xfrm flipH="1">
              <a:off x="1907675" y="2615750"/>
              <a:ext cx="31950" cy="31925"/>
            </a:xfrm>
            <a:custGeom>
              <a:avLst/>
              <a:gdLst/>
              <a:ahLst/>
              <a:cxnLst/>
              <a:rect l="l" t="t" r="r" b="b"/>
              <a:pathLst>
                <a:path w="1278" h="1277" extrusionOk="0">
                  <a:moveTo>
                    <a:pt x="1" y="0"/>
                  </a:moveTo>
                  <a:lnTo>
                    <a:pt x="1" y="1277"/>
                  </a:lnTo>
                  <a:lnTo>
                    <a:pt x="1278" y="1277"/>
                  </a:lnTo>
                  <a:lnTo>
                    <a:pt x="1278"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7"/>
            <p:cNvSpPr/>
            <p:nvPr/>
          </p:nvSpPr>
          <p:spPr>
            <a:xfrm flipH="1">
              <a:off x="1699425" y="2945250"/>
              <a:ext cx="31950" cy="31150"/>
            </a:xfrm>
            <a:custGeom>
              <a:avLst/>
              <a:gdLst/>
              <a:ahLst/>
              <a:cxnLst/>
              <a:rect l="l" t="t" r="r" b="b"/>
              <a:pathLst>
                <a:path w="1278" h="1246" extrusionOk="0">
                  <a:moveTo>
                    <a:pt x="1" y="1"/>
                  </a:moveTo>
                  <a:lnTo>
                    <a:pt x="1" y="1246"/>
                  </a:lnTo>
                  <a:lnTo>
                    <a:pt x="1277" y="1246"/>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7"/>
            <p:cNvSpPr/>
            <p:nvPr/>
          </p:nvSpPr>
          <p:spPr>
            <a:xfrm flipH="1">
              <a:off x="1973900" y="32221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7"/>
            <p:cNvSpPr/>
            <p:nvPr/>
          </p:nvSpPr>
          <p:spPr>
            <a:xfrm flipH="1">
              <a:off x="1927625" y="3559600"/>
              <a:ext cx="31925" cy="31950"/>
            </a:xfrm>
            <a:custGeom>
              <a:avLst/>
              <a:gdLst/>
              <a:ahLst/>
              <a:cxnLst/>
              <a:rect l="l" t="t" r="r" b="b"/>
              <a:pathLst>
                <a:path w="1277" h="1278" extrusionOk="0">
                  <a:moveTo>
                    <a:pt x="0" y="1"/>
                  </a:moveTo>
                  <a:lnTo>
                    <a:pt x="0" y="1278"/>
                  </a:lnTo>
                  <a:lnTo>
                    <a:pt x="1277" y="1278"/>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7"/>
            <p:cNvSpPr/>
            <p:nvPr/>
          </p:nvSpPr>
          <p:spPr>
            <a:xfrm flipH="1">
              <a:off x="1835075" y="3781425"/>
              <a:ext cx="31925" cy="31925"/>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7"/>
            <p:cNvSpPr/>
            <p:nvPr/>
          </p:nvSpPr>
          <p:spPr>
            <a:xfrm flipH="1">
              <a:off x="1979475" y="3888325"/>
              <a:ext cx="31950" cy="31950"/>
            </a:xfrm>
            <a:custGeom>
              <a:avLst/>
              <a:gdLst/>
              <a:ahLst/>
              <a:cxnLst/>
              <a:rect l="l" t="t" r="r" b="b"/>
              <a:pathLst>
                <a:path w="1278" h="1278" extrusionOk="0">
                  <a:moveTo>
                    <a:pt x="1" y="1"/>
                  </a:moveTo>
                  <a:lnTo>
                    <a:pt x="1" y="1277"/>
                  </a:lnTo>
                  <a:lnTo>
                    <a:pt x="1277" y="1277"/>
                  </a:lnTo>
                  <a:lnTo>
                    <a:pt x="127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7"/>
            <p:cNvSpPr/>
            <p:nvPr/>
          </p:nvSpPr>
          <p:spPr>
            <a:xfrm flipH="1">
              <a:off x="1738525" y="4755600"/>
              <a:ext cx="12000" cy="23175"/>
            </a:xfrm>
            <a:custGeom>
              <a:avLst/>
              <a:gdLst/>
              <a:ahLst/>
              <a:cxnLst/>
              <a:rect l="l" t="t" r="r" b="b"/>
              <a:pathLst>
                <a:path w="480" h="927" extrusionOk="0">
                  <a:moveTo>
                    <a:pt x="1" y="1"/>
                  </a:moveTo>
                  <a:lnTo>
                    <a:pt x="1" y="926"/>
                  </a:lnTo>
                  <a:lnTo>
                    <a:pt x="479" y="926"/>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7"/>
            <p:cNvSpPr/>
            <p:nvPr/>
          </p:nvSpPr>
          <p:spPr>
            <a:xfrm flipH="1">
              <a:off x="1744900" y="4590450"/>
              <a:ext cx="11200" cy="20775"/>
            </a:xfrm>
            <a:custGeom>
              <a:avLst/>
              <a:gdLst/>
              <a:ahLst/>
              <a:cxnLst/>
              <a:rect l="l" t="t" r="r" b="b"/>
              <a:pathLst>
                <a:path w="448" h="831" extrusionOk="0">
                  <a:moveTo>
                    <a:pt x="0" y="0"/>
                  </a:moveTo>
                  <a:lnTo>
                    <a:pt x="0" y="830"/>
                  </a:lnTo>
                  <a:lnTo>
                    <a:pt x="447" y="830"/>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7"/>
            <p:cNvSpPr/>
            <p:nvPr/>
          </p:nvSpPr>
          <p:spPr>
            <a:xfrm flipH="1">
              <a:off x="1854225" y="4420500"/>
              <a:ext cx="11175" cy="26350"/>
            </a:xfrm>
            <a:custGeom>
              <a:avLst/>
              <a:gdLst/>
              <a:ahLst/>
              <a:cxnLst/>
              <a:rect l="l" t="t" r="r" b="b"/>
              <a:pathLst>
                <a:path w="447" h="1054" extrusionOk="0">
                  <a:moveTo>
                    <a:pt x="0" y="1"/>
                  </a:moveTo>
                  <a:lnTo>
                    <a:pt x="0" y="1054"/>
                  </a:lnTo>
                  <a:lnTo>
                    <a:pt x="447" y="1054"/>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7"/>
            <p:cNvSpPr/>
            <p:nvPr/>
          </p:nvSpPr>
          <p:spPr>
            <a:xfrm flipH="1">
              <a:off x="1911675" y="4336725"/>
              <a:ext cx="11975" cy="26350"/>
            </a:xfrm>
            <a:custGeom>
              <a:avLst/>
              <a:gdLst/>
              <a:ahLst/>
              <a:cxnLst/>
              <a:rect l="l" t="t" r="r" b="b"/>
              <a:pathLst>
                <a:path w="479" h="1054" extrusionOk="0">
                  <a:moveTo>
                    <a:pt x="0" y="1"/>
                  </a:moveTo>
                  <a:lnTo>
                    <a:pt x="0" y="1054"/>
                  </a:lnTo>
                  <a:lnTo>
                    <a:pt x="479" y="1054"/>
                  </a:lnTo>
                  <a:lnTo>
                    <a:pt x="479"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7"/>
            <p:cNvSpPr/>
            <p:nvPr/>
          </p:nvSpPr>
          <p:spPr>
            <a:xfrm flipH="1">
              <a:off x="1998625" y="4224225"/>
              <a:ext cx="11200" cy="28750"/>
            </a:xfrm>
            <a:custGeom>
              <a:avLst/>
              <a:gdLst/>
              <a:ahLst/>
              <a:cxnLst/>
              <a:rect l="l" t="t" r="r" b="b"/>
              <a:pathLst>
                <a:path w="448" h="1150" extrusionOk="0">
                  <a:moveTo>
                    <a:pt x="1" y="1"/>
                  </a:moveTo>
                  <a:lnTo>
                    <a:pt x="1" y="1150"/>
                  </a:lnTo>
                  <a:lnTo>
                    <a:pt x="447" y="1150"/>
                  </a:lnTo>
                  <a:lnTo>
                    <a:pt x="447"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7"/>
            <p:cNvSpPr/>
            <p:nvPr/>
          </p:nvSpPr>
          <p:spPr>
            <a:xfrm flipH="1">
              <a:off x="1851025" y="4004825"/>
              <a:ext cx="12000" cy="23150"/>
            </a:xfrm>
            <a:custGeom>
              <a:avLst/>
              <a:gdLst/>
              <a:ahLst/>
              <a:cxnLst/>
              <a:rect l="l" t="t" r="r" b="b"/>
              <a:pathLst>
                <a:path w="480" h="926" extrusionOk="0">
                  <a:moveTo>
                    <a:pt x="1" y="0"/>
                  </a:moveTo>
                  <a:lnTo>
                    <a:pt x="1" y="926"/>
                  </a:lnTo>
                  <a:lnTo>
                    <a:pt x="479" y="926"/>
                  </a:lnTo>
                  <a:lnTo>
                    <a:pt x="479"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7"/>
            <p:cNvSpPr/>
            <p:nvPr/>
          </p:nvSpPr>
          <p:spPr>
            <a:xfrm flipH="1">
              <a:off x="1819900" y="4004825"/>
              <a:ext cx="11200" cy="23150"/>
            </a:xfrm>
            <a:custGeom>
              <a:avLst/>
              <a:gdLst/>
              <a:ahLst/>
              <a:cxnLst/>
              <a:rect l="l" t="t" r="r" b="b"/>
              <a:pathLst>
                <a:path w="448" h="926" extrusionOk="0">
                  <a:moveTo>
                    <a:pt x="0" y="0"/>
                  </a:moveTo>
                  <a:lnTo>
                    <a:pt x="0" y="926"/>
                  </a:lnTo>
                  <a:lnTo>
                    <a:pt x="447" y="926"/>
                  </a:lnTo>
                  <a:lnTo>
                    <a:pt x="44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7"/>
            <p:cNvSpPr/>
            <p:nvPr/>
          </p:nvSpPr>
          <p:spPr>
            <a:xfrm flipH="1">
              <a:off x="1822300" y="3673700"/>
              <a:ext cx="14400" cy="23175"/>
            </a:xfrm>
            <a:custGeom>
              <a:avLst/>
              <a:gdLst/>
              <a:ahLst/>
              <a:cxnLst/>
              <a:rect l="l" t="t" r="r" b="b"/>
              <a:pathLst>
                <a:path w="576" h="927" extrusionOk="0">
                  <a:moveTo>
                    <a:pt x="1" y="1"/>
                  </a:moveTo>
                  <a:lnTo>
                    <a:pt x="1" y="926"/>
                  </a:lnTo>
                  <a:lnTo>
                    <a:pt x="575" y="926"/>
                  </a:lnTo>
                  <a:lnTo>
                    <a:pt x="575" y="1"/>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7"/>
            <p:cNvSpPr/>
            <p:nvPr/>
          </p:nvSpPr>
          <p:spPr>
            <a:xfrm flipH="1">
              <a:off x="1790400" y="3667325"/>
              <a:ext cx="14375" cy="31925"/>
            </a:xfrm>
            <a:custGeom>
              <a:avLst/>
              <a:gdLst/>
              <a:ahLst/>
              <a:cxnLst/>
              <a:rect l="l" t="t" r="r" b="b"/>
              <a:pathLst>
                <a:path w="575" h="1277" extrusionOk="0">
                  <a:moveTo>
                    <a:pt x="1" y="0"/>
                  </a:moveTo>
                  <a:lnTo>
                    <a:pt x="1" y="1277"/>
                  </a:lnTo>
                  <a:lnTo>
                    <a:pt x="575" y="1277"/>
                  </a:lnTo>
                  <a:lnTo>
                    <a:pt x="575"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7"/>
            <p:cNvSpPr/>
            <p:nvPr/>
          </p:nvSpPr>
          <p:spPr>
            <a:xfrm flipH="1">
              <a:off x="1761675" y="3338600"/>
              <a:ext cx="8800" cy="28750"/>
            </a:xfrm>
            <a:custGeom>
              <a:avLst/>
              <a:gdLst/>
              <a:ahLst/>
              <a:cxnLst/>
              <a:rect l="l" t="t" r="r" b="b"/>
              <a:pathLst>
                <a:path w="352" h="1150" extrusionOk="0">
                  <a:moveTo>
                    <a:pt x="1" y="1"/>
                  </a:moveTo>
                  <a:lnTo>
                    <a:pt x="1" y="1150"/>
                  </a:lnTo>
                  <a:lnTo>
                    <a:pt x="352" y="1150"/>
                  </a:lnTo>
                  <a:lnTo>
                    <a:pt x="35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7"/>
            <p:cNvSpPr/>
            <p:nvPr/>
          </p:nvSpPr>
          <p:spPr>
            <a:xfrm flipH="1">
              <a:off x="1926025" y="3231700"/>
              <a:ext cx="17575" cy="23150"/>
            </a:xfrm>
            <a:custGeom>
              <a:avLst/>
              <a:gdLst/>
              <a:ahLst/>
              <a:cxnLst/>
              <a:rect l="l" t="t" r="r" b="b"/>
              <a:pathLst>
                <a:path w="703" h="926" extrusionOk="0">
                  <a:moveTo>
                    <a:pt x="0" y="0"/>
                  </a:moveTo>
                  <a:lnTo>
                    <a:pt x="0" y="926"/>
                  </a:lnTo>
                  <a:lnTo>
                    <a:pt x="703" y="926"/>
                  </a:lnTo>
                  <a:lnTo>
                    <a:pt x="703"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7"/>
            <p:cNvSpPr/>
            <p:nvPr/>
          </p:nvSpPr>
          <p:spPr>
            <a:xfrm flipH="1">
              <a:off x="1802350" y="2847925"/>
              <a:ext cx="14400" cy="20775"/>
            </a:xfrm>
            <a:custGeom>
              <a:avLst/>
              <a:gdLst/>
              <a:ahLst/>
              <a:cxnLst/>
              <a:rect l="l" t="t" r="r" b="b"/>
              <a:pathLst>
                <a:path w="576" h="831" extrusionOk="0">
                  <a:moveTo>
                    <a:pt x="1" y="0"/>
                  </a:moveTo>
                  <a:lnTo>
                    <a:pt x="1" y="830"/>
                  </a:lnTo>
                  <a:lnTo>
                    <a:pt x="575" y="830"/>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7"/>
            <p:cNvSpPr/>
            <p:nvPr/>
          </p:nvSpPr>
          <p:spPr>
            <a:xfrm flipH="1">
              <a:off x="1998625" y="2565475"/>
              <a:ext cx="16775" cy="19975"/>
            </a:xfrm>
            <a:custGeom>
              <a:avLst/>
              <a:gdLst/>
              <a:ahLst/>
              <a:cxnLst/>
              <a:rect l="l" t="t" r="r" b="b"/>
              <a:pathLst>
                <a:path w="671" h="799" extrusionOk="0">
                  <a:moveTo>
                    <a:pt x="0" y="1"/>
                  </a:moveTo>
                  <a:lnTo>
                    <a:pt x="0" y="798"/>
                  </a:lnTo>
                  <a:lnTo>
                    <a:pt x="670" y="798"/>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7"/>
            <p:cNvSpPr/>
            <p:nvPr/>
          </p:nvSpPr>
          <p:spPr>
            <a:xfrm flipH="1">
              <a:off x="1998625" y="2346075"/>
              <a:ext cx="14400" cy="23150"/>
            </a:xfrm>
            <a:custGeom>
              <a:avLst/>
              <a:gdLst/>
              <a:ahLst/>
              <a:cxnLst/>
              <a:rect l="l" t="t" r="r" b="b"/>
              <a:pathLst>
                <a:path w="576" h="926" extrusionOk="0">
                  <a:moveTo>
                    <a:pt x="1" y="0"/>
                  </a:moveTo>
                  <a:lnTo>
                    <a:pt x="1" y="926"/>
                  </a:lnTo>
                  <a:lnTo>
                    <a:pt x="575" y="926"/>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7"/>
            <p:cNvSpPr/>
            <p:nvPr/>
          </p:nvSpPr>
          <p:spPr>
            <a:xfrm flipH="1">
              <a:off x="1975500" y="2337300"/>
              <a:ext cx="11175" cy="28750"/>
            </a:xfrm>
            <a:custGeom>
              <a:avLst/>
              <a:gdLst/>
              <a:ahLst/>
              <a:cxnLst/>
              <a:rect l="l" t="t" r="r" b="b"/>
              <a:pathLst>
                <a:path w="447" h="1150" extrusionOk="0">
                  <a:moveTo>
                    <a:pt x="0" y="0"/>
                  </a:moveTo>
                  <a:lnTo>
                    <a:pt x="0" y="1149"/>
                  </a:lnTo>
                  <a:lnTo>
                    <a:pt x="447" y="1149"/>
                  </a:lnTo>
                  <a:lnTo>
                    <a:pt x="44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7"/>
            <p:cNvSpPr/>
            <p:nvPr/>
          </p:nvSpPr>
          <p:spPr>
            <a:xfrm flipH="1">
              <a:off x="1894900" y="2231175"/>
              <a:ext cx="14400" cy="19975"/>
            </a:xfrm>
            <a:custGeom>
              <a:avLst/>
              <a:gdLst/>
              <a:ahLst/>
              <a:cxnLst/>
              <a:rect l="l" t="t" r="r" b="b"/>
              <a:pathLst>
                <a:path w="576" h="799" extrusionOk="0">
                  <a:moveTo>
                    <a:pt x="1" y="0"/>
                  </a:moveTo>
                  <a:lnTo>
                    <a:pt x="1" y="798"/>
                  </a:lnTo>
                  <a:lnTo>
                    <a:pt x="575" y="798"/>
                  </a:lnTo>
                  <a:lnTo>
                    <a:pt x="5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7"/>
            <p:cNvSpPr/>
            <p:nvPr/>
          </p:nvSpPr>
          <p:spPr>
            <a:xfrm flipH="1">
              <a:off x="1863000" y="2227975"/>
              <a:ext cx="16775" cy="26375"/>
            </a:xfrm>
            <a:custGeom>
              <a:avLst/>
              <a:gdLst/>
              <a:ahLst/>
              <a:cxnLst/>
              <a:rect l="l" t="t" r="r" b="b"/>
              <a:pathLst>
                <a:path w="671" h="1055" extrusionOk="0">
                  <a:moveTo>
                    <a:pt x="1" y="1"/>
                  </a:moveTo>
                  <a:lnTo>
                    <a:pt x="1" y="1054"/>
                  </a:lnTo>
                  <a:lnTo>
                    <a:pt x="671" y="1054"/>
                  </a:lnTo>
                  <a:lnTo>
                    <a:pt x="671"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7"/>
            <p:cNvSpPr/>
            <p:nvPr/>
          </p:nvSpPr>
          <p:spPr>
            <a:xfrm flipH="1">
              <a:off x="1811125" y="2285425"/>
              <a:ext cx="16775" cy="29550"/>
            </a:xfrm>
            <a:custGeom>
              <a:avLst/>
              <a:gdLst/>
              <a:ahLst/>
              <a:cxnLst/>
              <a:rect l="l" t="t" r="r" b="b"/>
              <a:pathLst>
                <a:path w="671" h="1182" extrusionOk="0">
                  <a:moveTo>
                    <a:pt x="0" y="1"/>
                  </a:moveTo>
                  <a:lnTo>
                    <a:pt x="0" y="1182"/>
                  </a:lnTo>
                  <a:lnTo>
                    <a:pt x="670" y="1182"/>
                  </a:lnTo>
                  <a:lnTo>
                    <a:pt x="670"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7"/>
            <p:cNvSpPr/>
            <p:nvPr/>
          </p:nvSpPr>
          <p:spPr>
            <a:xfrm flipH="1">
              <a:off x="1776025" y="2288625"/>
              <a:ext cx="17575" cy="23150"/>
            </a:xfrm>
            <a:custGeom>
              <a:avLst/>
              <a:gdLst/>
              <a:ahLst/>
              <a:cxnLst/>
              <a:rect l="l" t="t" r="r" b="b"/>
              <a:pathLst>
                <a:path w="703" h="926" extrusionOk="0">
                  <a:moveTo>
                    <a:pt x="0" y="0"/>
                  </a:moveTo>
                  <a:lnTo>
                    <a:pt x="0" y="926"/>
                  </a:lnTo>
                  <a:lnTo>
                    <a:pt x="702" y="926"/>
                  </a:lnTo>
                  <a:lnTo>
                    <a:pt x="70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7"/>
            <p:cNvSpPr/>
            <p:nvPr/>
          </p:nvSpPr>
          <p:spPr>
            <a:xfrm flipH="1">
              <a:off x="2005000" y="4555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7"/>
            <p:cNvSpPr/>
            <p:nvPr/>
          </p:nvSpPr>
          <p:spPr>
            <a:xfrm flipH="1">
              <a:off x="2005000" y="4599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161" name="Google Shape;2161;p17"/>
          <p:cNvGrpSpPr/>
          <p:nvPr/>
        </p:nvGrpSpPr>
        <p:grpSpPr>
          <a:xfrm flipH="1">
            <a:off x="565283" y="3783778"/>
            <a:ext cx="584003" cy="3070421"/>
            <a:chOff x="844925" y="2427450"/>
            <a:chExt cx="507475" cy="2668075"/>
          </a:xfrm>
        </p:grpSpPr>
        <p:sp>
          <p:nvSpPr>
            <p:cNvPr id="2162" name="Google Shape;2162;p17"/>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7"/>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7"/>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7"/>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7"/>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7"/>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7"/>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7"/>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7"/>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7"/>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7"/>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7"/>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7"/>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7"/>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7"/>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7"/>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178" name="Google Shape;2178;p17"/>
          <p:cNvGrpSpPr/>
          <p:nvPr/>
        </p:nvGrpSpPr>
        <p:grpSpPr>
          <a:xfrm>
            <a:off x="1273085" y="5538507"/>
            <a:ext cx="1408611" cy="1315691"/>
            <a:chOff x="10401889" y="8377919"/>
            <a:chExt cx="1056458" cy="986768"/>
          </a:xfrm>
        </p:grpSpPr>
        <p:sp>
          <p:nvSpPr>
            <p:cNvPr id="2179" name="Google Shape;2179;p17"/>
            <p:cNvSpPr/>
            <p:nvPr/>
          </p:nvSpPr>
          <p:spPr>
            <a:xfrm flipH="1">
              <a:off x="10556597" y="9152158"/>
              <a:ext cx="747708" cy="212529"/>
            </a:xfrm>
            <a:custGeom>
              <a:avLst/>
              <a:gdLst/>
              <a:ahLst/>
              <a:cxnLst/>
              <a:rect l="l" t="t" r="r" b="b"/>
              <a:pathLst>
                <a:path w="23561" h="6697" extrusionOk="0">
                  <a:moveTo>
                    <a:pt x="1" y="1"/>
                  </a:moveTo>
                  <a:lnTo>
                    <a:pt x="858" y="6696"/>
                  </a:lnTo>
                  <a:lnTo>
                    <a:pt x="22703" y="6696"/>
                  </a:lnTo>
                  <a:lnTo>
                    <a:pt x="23561"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7"/>
            <p:cNvSpPr/>
            <p:nvPr/>
          </p:nvSpPr>
          <p:spPr>
            <a:xfrm flipH="1">
              <a:off x="10563230" y="8944325"/>
              <a:ext cx="734443" cy="83050"/>
            </a:xfrm>
            <a:custGeom>
              <a:avLst/>
              <a:gdLst/>
              <a:ahLst/>
              <a:cxnLst/>
              <a:rect l="l" t="t" r="r" b="b"/>
              <a:pathLst>
                <a:path w="23143" h="2617" extrusionOk="0">
                  <a:moveTo>
                    <a:pt x="2742" y="1"/>
                  </a:moveTo>
                  <a:cubicBezTo>
                    <a:pt x="2574" y="1298"/>
                    <a:pt x="1" y="2616"/>
                    <a:pt x="1" y="2616"/>
                  </a:cubicBezTo>
                  <a:lnTo>
                    <a:pt x="23142" y="2616"/>
                  </a:lnTo>
                  <a:cubicBezTo>
                    <a:pt x="23142" y="2616"/>
                    <a:pt x="20569" y="1298"/>
                    <a:pt x="2040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7"/>
            <p:cNvSpPr/>
            <p:nvPr/>
          </p:nvSpPr>
          <p:spPr>
            <a:xfrm flipH="1">
              <a:off x="10401889" y="9014714"/>
              <a:ext cx="1056458" cy="142807"/>
            </a:xfrm>
            <a:custGeom>
              <a:avLst/>
              <a:gdLst/>
              <a:ahLst/>
              <a:cxnLst/>
              <a:rect l="l" t="t" r="r" b="b"/>
              <a:pathLst>
                <a:path w="33290" h="4500" extrusionOk="0">
                  <a:moveTo>
                    <a:pt x="0" y="1"/>
                  </a:moveTo>
                  <a:lnTo>
                    <a:pt x="4813" y="4499"/>
                  </a:lnTo>
                  <a:lnTo>
                    <a:pt x="28456" y="4499"/>
                  </a:lnTo>
                  <a:lnTo>
                    <a:pt x="33290"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7"/>
            <p:cNvSpPr/>
            <p:nvPr/>
          </p:nvSpPr>
          <p:spPr>
            <a:xfrm flipH="1">
              <a:off x="10647550" y="8784984"/>
              <a:ext cx="565772" cy="63756"/>
            </a:xfrm>
            <a:custGeom>
              <a:avLst/>
              <a:gdLst/>
              <a:ahLst/>
              <a:cxnLst/>
              <a:rect l="l" t="t" r="r" b="b"/>
              <a:pathLst>
                <a:path w="17828" h="2009" extrusionOk="0">
                  <a:moveTo>
                    <a:pt x="2323" y="0"/>
                  </a:moveTo>
                  <a:cubicBezTo>
                    <a:pt x="2197" y="1004"/>
                    <a:pt x="0" y="2009"/>
                    <a:pt x="0" y="2009"/>
                  </a:cubicBezTo>
                  <a:lnTo>
                    <a:pt x="17827" y="2009"/>
                  </a:lnTo>
                  <a:cubicBezTo>
                    <a:pt x="17827" y="2009"/>
                    <a:pt x="15630" y="1004"/>
                    <a:pt x="1550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7"/>
            <p:cNvSpPr/>
            <p:nvPr/>
          </p:nvSpPr>
          <p:spPr>
            <a:xfrm flipH="1">
              <a:off x="10523402" y="8838743"/>
              <a:ext cx="814098" cy="110279"/>
            </a:xfrm>
            <a:custGeom>
              <a:avLst/>
              <a:gdLst/>
              <a:ahLst/>
              <a:cxnLst/>
              <a:rect l="l" t="t" r="r" b="b"/>
              <a:pathLst>
                <a:path w="25653" h="3475" extrusionOk="0">
                  <a:moveTo>
                    <a:pt x="0" y="1"/>
                  </a:moveTo>
                  <a:lnTo>
                    <a:pt x="3704" y="3474"/>
                  </a:lnTo>
                  <a:lnTo>
                    <a:pt x="21949" y="3474"/>
                  </a:lnTo>
                  <a:lnTo>
                    <a:pt x="25653" y="1"/>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7"/>
            <p:cNvSpPr/>
            <p:nvPr/>
          </p:nvSpPr>
          <p:spPr>
            <a:xfrm flipH="1">
              <a:off x="10698040" y="8654172"/>
              <a:ext cx="464823" cy="52490"/>
            </a:xfrm>
            <a:custGeom>
              <a:avLst/>
              <a:gdLst/>
              <a:ahLst/>
              <a:cxnLst/>
              <a:rect l="l" t="t" r="r" b="b"/>
              <a:pathLst>
                <a:path w="14647" h="1654" extrusionOk="0">
                  <a:moveTo>
                    <a:pt x="1904" y="0"/>
                  </a:moveTo>
                  <a:cubicBezTo>
                    <a:pt x="1800" y="816"/>
                    <a:pt x="0" y="1653"/>
                    <a:pt x="0" y="1653"/>
                  </a:cubicBezTo>
                  <a:lnTo>
                    <a:pt x="14647" y="1653"/>
                  </a:lnTo>
                  <a:cubicBezTo>
                    <a:pt x="14647" y="1653"/>
                    <a:pt x="12847" y="816"/>
                    <a:pt x="1274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7"/>
            <p:cNvSpPr/>
            <p:nvPr/>
          </p:nvSpPr>
          <p:spPr>
            <a:xfrm flipH="1">
              <a:off x="10595758" y="8698665"/>
              <a:ext cx="668688" cy="90318"/>
            </a:xfrm>
            <a:custGeom>
              <a:avLst/>
              <a:gdLst/>
              <a:ahLst/>
              <a:cxnLst/>
              <a:rect l="l" t="t" r="r" b="b"/>
              <a:pathLst>
                <a:path w="21071" h="2846" extrusionOk="0">
                  <a:moveTo>
                    <a:pt x="0" y="0"/>
                  </a:moveTo>
                  <a:lnTo>
                    <a:pt x="3034" y="2846"/>
                  </a:lnTo>
                  <a:lnTo>
                    <a:pt x="18015" y="2846"/>
                  </a:lnTo>
                  <a:lnTo>
                    <a:pt x="21070" y="0"/>
                  </a:ln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7"/>
            <p:cNvSpPr/>
            <p:nvPr/>
          </p:nvSpPr>
          <p:spPr>
            <a:xfrm flipH="1">
              <a:off x="10758463" y="8549256"/>
              <a:ext cx="343976" cy="107582"/>
            </a:xfrm>
            <a:custGeom>
              <a:avLst/>
              <a:gdLst/>
              <a:ahLst/>
              <a:cxnLst/>
              <a:rect l="l" t="t" r="r" b="b"/>
              <a:pathLst>
                <a:path w="10839" h="3390" extrusionOk="0">
                  <a:moveTo>
                    <a:pt x="0" y="0"/>
                  </a:moveTo>
                  <a:lnTo>
                    <a:pt x="0" y="3390"/>
                  </a:lnTo>
                  <a:lnTo>
                    <a:pt x="10839" y="3390"/>
                  </a:lnTo>
                  <a:lnTo>
                    <a:pt x="1083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7"/>
            <p:cNvSpPr/>
            <p:nvPr/>
          </p:nvSpPr>
          <p:spPr>
            <a:xfrm flipH="1">
              <a:off x="10671478" y="8377919"/>
              <a:ext cx="517280" cy="192600"/>
            </a:xfrm>
            <a:custGeom>
              <a:avLst/>
              <a:gdLst/>
              <a:ahLst/>
              <a:cxnLst/>
              <a:rect l="l" t="t" r="r" b="b"/>
              <a:pathLst>
                <a:path w="16300" h="6069" extrusionOk="0">
                  <a:moveTo>
                    <a:pt x="8181" y="1"/>
                  </a:moveTo>
                  <a:cubicBezTo>
                    <a:pt x="8181" y="3495"/>
                    <a:pt x="0" y="6069"/>
                    <a:pt x="0" y="6069"/>
                  </a:cubicBezTo>
                  <a:lnTo>
                    <a:pt x="16300" y="6069"/>
                  </a:lnTo>
                  <a:cubicBezTo>
                    <a:pt x="16300" y="6069"/>
                    <a:pt x="8181" y="3537"/>
                    <a:pt x="8181" y="1"/>
                  </a:cubicBezTo>
                  <a:close/>
                </a:path>
              </a:pathLst>
            </a:custGeom>
            <a:solidFill>
              <a:srgbClr val="81A5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7"/>
            <p:cNvSpPr/>
            <p:nvPr/>
          </p:nvSpPr>
          <p:spPr>
            <a:xfrm flipH="1">
              <a:off x="11160832"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7"/>
            <p:cNvSpPr/>
            <p:nvPr/>
          </p:nvSpPr>
          <p:spPr>
            <a:xfrm flipH="1">
              <a:off x="11058581"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7"/>
            <p:cNvSpPr/>
            <p:nvPr/>
          </p:nvSpPr>
          <p:spPr>
            <a:xfrm flipH="1">
              <a:off x="10956331" y="9186686"/>
              <a:ext cx="52490" cy="80385"/>
            </a:xfrm>
            <a:custGeom>
              <a:avLst/>
              <a:gdLst/>
              <a:ahLst/>
              <a:cxnLst/>
              <a:rect l="l" t="t" r="r" b="b"/>
              <a:pathLst>
                <a:path w="1654" h="2533" extrusionOk="0">
                  <a:moveTo>
                    <a:pt x="1" y="1"/>
                  </a:moveTo>
                  <a:lnTo>
                    <a:pt x="1" y="2533"/>
                  </a:lnTo>
                  <a:lnTo>
                    <a:pt x="1654" y="2533"/>
                  </a:lnTo>
                  <a:lnTo>
                    <a:pt x="165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7"/>
            <p:cNvSpPr/>
            <p:nvPr/>
          </p:nvSpPr>
          <p:spPr>
            <a:xfrm flipH="1">
              <a:off x="10854081" y="9186686"/>
              <a:ext cx="53156" cy="80385"/>
            </a:xfrm>
            <a:custGeom>
              <a:avLst/>
              <a:gdLst/>
              <a:ahLst/>
              <a:cxnLst/>
              <a:rect l="l" t="t" r="r" b="b"/>
              <a:pathLst>
                <a:path w="1675" h="2533" extrusionOk="0">
                  <a:moveTo>
                    <a:pt x="1" y="1"/>
                  </a:moveTo>
                  <a:lnTo>
                    <a:pt x="1" y="2533"/>
                  </a:lnTo>
                  <a:lnTo>
                    <a:pt x="1675" y="2533"/>
                  </a:lnTo>
                  <a:lnTo>
                    <a:pt x="16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7"/>
            <p:cNvSpPr/>
            <p:nvPr/>
          </p:nvSpPr>
          <p:spPr>
            <a:xfrm flipH="1">
              <a:off x="10751799" y="9186686"/>
              <a:ext cx="53156" cy="80385"/>
            </a:xfrm>
            <a:custGeom>
              <a:avLst/>
              <a:gdLst/>
              <a:ahLst/>
              <a:cxnLst/>
              <a:rect l="l" t="t" r="r" b="b"/>
              <a:pathLst>
                <a:path w="1675" h="2533" extrusionOk="0">
                  <a:moveTo>
                    <a:pt x="0" y="1"/>
                  </a:moveTo>
                  <a:lnTo>
                    <a:pt x="0" y="2533"/>
                  </a:lnTo>
                  <a:lnTo>
                    <a:pt x="1674" y="2533"/>
                  </a:lnTo>
                  <a:lnTo>
                    <a:pt x="167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7"/>
            <p:cNvSpPr/>
            <p:nvPr/>
          </p:nvSpPr>
          <p:spPr>
            <a:xfrm flipH="1">
              <a:off x="10650215" y="9186686"/>
              <a:ext cx="52490" cy="80385"/>
            </a:xfrm>
            <a:custGeom>
              <a:avLst/>
              <a:gdLst/>
              <a:ahLst/>
              <a:cxnLst/>
              <a:rect l="l" t="t" r="r" b="b"/>
              <a:pathLst>
                <a:path w="1654" h="2533" extrusionOk="0">
                  <a:moveTo>
                    <a:pt x="0" y="1"/>
                  </a:moveTo>
                  <a:lnTo>
                    <a:pt x="0" y="2533"/>
                  </a:lnTo>
                  <a:lnTo>
                    <a:pt x="1653" y="2533"/>
                  </a:lnTo>
                  <a:lnTo>
                    <a:pt x="165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94" name="Google Shape;2194;p17"/>
          <p:cNvSpPr txBox="1">
            <a:spLocks noGrp="1"/>
          </p:cNvSpPr>
          <p:nvPr>
            <p:ph type="title"/>
          </p:nvPr>
        </p:nvSpPr>
        <p:spPr>
          <a:xfrm>
            <a:off x="2809200" y="597408"/>
            <a:ext cx="843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95" name="Google Shape;2195;p17"/>
          <p:cNvGrpSpPr/>
          <p:nvPr/>
        </p:nvGrpSpPr>
        <p:grpSpPr>
          <a:xfrm>
            <a:off x="10240465" y="1787911"/>
            <a:ext cx="1399689" cy="600596"/>
            <a:chOff x="717275" y="488800"/>
            <a:chExt cx="415700" cy="180975"/>
          </a:xfrm>
        </p:grpSpPr>
        <p:sp>
          <p:nvSpPr>
            <p:cNvPr id="2196" name="Google Shape;2196;p1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01" name="Google Shape;2201;p17"/>
          <p:cNvSpPr txBox="1">
            <a:spLocks noGrp="1"/>
          </p:cNvSpPr>
          <p:nvPr>
            <p:ph type="subTitle" idx="1"/>
          </p:nvPr>
        </p:nvSpPr>
        <p:spPr>
          <a:xfrm>
            <a:off x="3450336" y="4376928"/>
            <a:ext cx="2218800" cy="463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accent6"/>
              </a:buClr>
              <a:buSzPts val="1700"/>
              <a:buFont typeface="Russo One"/>
              <a:buNone/>
              <a:defRPr sz="2267">
                <a:solidFill>
                  <a:schemeClr val="accent6"/>
                </a:solidFill>
                <a:latin typeface="Russo One"/>
                <a:ea typeface="Russo One"/>
                <a:cs typeface="Russo One"/>
                <a:sym typeface="Russo 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202" name="Google Shape;2202;p17"/>
          <p:cNvSpPr txBox="1">
            <a:spLocks noGrp="1"/>
          </p:cNvSpPr>
          <p:nvPr>
            <p:ph type="subTitle" idx="2"/>
          </p:nvPr>
        </p:nvSpPr>
        <p:spPr>
          <a:xfrm>
            <a:off x="3467536" y="4791456"/>
            <a:ext cx="2184400" cy="11432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203" name="Google Shape;2203;p17"/>
          <p:cNvSpPr txBox="1">
            <a:spLocks noGrp="1"/>
          </p:cNvSpPr>
          <p:nvPr>
            <p:ph type="subTitle" idx="3"/>
          </p:nvPr>
        </p:nvSpPr>
        <p:spPr>
          <a:xfrm>
            <a:off x="6010656" y="4376928"/>
            <a:ext cx="2218800" cy="46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1700"/>
              <a:buFont typeface="Russo One"/>
              <a:buNone/>
              <a:defRPr sz="2267">
                <a:solidFill>
                  <a:schemeClr val="accent1"/>
                </a:solidFill>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4" name="Google Shape;2204;p17"/>
          <p:cNvSpPr txBox="1">
            <a:spLocks noGrp="1"/>
          </p:cNvSpPr>
          <p:nvPr>
            <p:ph type="subTitle" idx="4"/>
          </p:nvPr>
        </p:nvSpPr>
        <p:spPr>
          <a:xfrm>
            <a:off x="6027856" y="4791456"/>
            <a:ext cx="2184400" cy="1143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5" name="Google Shape;2205;p17"/>
          <p:cNvSpPr txBox="1">
            <a:spLocks noGrp="1"/>
          </p:cNvSpPr>
          <p:nvPr>
            <p:ph type="subTitle" idx="5"/>
          </p:nvPr>
        </p:nvSpPr>
        <p:spPr>
          <a:xfrm>
            <a:off x="8542028" y="4376928"/>
            <a:ext cx="2218800" cy="46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4"/>
              </a:buClr>
              <a:buSzPts val="1700"/>
              <a:buFont typeface="Russo One"/>
              <a:buNone/>
              <a:defRPr sz="2267">
                <a:solidFill>
                  <a:schemeClr val="accent4"/>
                </a:solidFill>
                <a:latin typeface="Russo One"/>
                <a:ea typeface="Russo One"/>
                <a:cs typeface="Russo One"/>
                <a:sym typeface="Russo 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6" name="Google Shape;2206;p17"/>
          <p:cNvSpPr txBox="1">
            <a:spLocks noGrp="1"/>
          </p:cNvSpPr>
          <p:nvPr>
            <p:ph type="subTitle" idx="6"/>
          </p:nvPr>
        </p:nvSpPr>
        <p:spPr>
          <a:xfrm>
            <a:off x="8559228" y="4791456"/>
            <a:ext cx="2184400" cy="1143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207" name="Google Shape;2207;p17"/>
          <p:cNvSpPr txBox="1">
            <a:spLocks noGrp="1"/>
          </p:cNvSpPr>
          <p:nvPr>
            <p:ph type="title" idx="7" hasCustomPrompt="1"/>
          </p:nvPr>
        </p:nvSpPr>
        <p:spPr>
          <a:xfrm>
            <a:off x="3905536" y="1694600"/>
            <a:ext cx="1308400" cy="5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6"/>
              </a:buClr>
              <a:buSzPts val="1700"/>
              <a:buNone/>
              <a:defRPr sz="2267">
                <a:solidFill>
                  <a:schemeClr val="accent6"/>
                </a:solidFill>
              </a:defRPr>
            </a:lvl1pPr>
            <a:lvl2pPr lvl="1" algn="ctr" rtl="0">
              <a:spcBef>
                <a:spcPts val="0"/>
              </a:spcBef>
              <a:spcAft>
                <a:spcPts val="0"/>
              </a:spcAft>
              <a:buSzPts val="1700"/>
              <a:buFont typeface="Russo One"/>
              <a:buNone/>
              <a:defRPr sz="2267">
                <a:latin typeface="Russo One"/>
                <a:ea typeface="Russo One"/>
                <a:cs typeface="Russo One"/>
                <a:sym typeface="Russo One"/>
              </a:defRPr>
            </a:lvl2pPr>
            <a:lvl3pPr lvl="2" algn="ctr" rtl="0">
              <a:spcBef>
                <a:spcPts val="0"/>
              </a:spcBef>
              <a:spcAft>
                <a:spcPts val="0"/>
              </a:spcAft>
              <a:buSzPts val="1700"/>
              <a:buFont typeface="Russo One"/>
              <a:buNone/>
              <a:defRPr sz="2267">
                <a:latin typeface="Russo One"/>
                <a:ea typeface="Russo One"/>
                <a:cs typeface="Russo One"/>
                <a:sym typeface="Russo One"/>
              </a:defRPr>
            </a:lvl3pPr>
            <a:lvl4pPr lvl="3" algn="ctr" rtl="0">
              <a:spcBef>
                <a:spcPts val="0"/>
              </a:spcBef>
              <a:spcAft>
                <a:spcPts val="0"/>
              </a:spcAft>
              <a:buSzPts val="1700"/>
              <a:buFont typeface="Russo One"/>
              <a:buNone/>
              <a:defRPr sz="2267">
                <a:latin typeface="Russo One"/>
                <a:ea typeface="Russo One"/>
                <a:cs typeface="Russo One"/>
                <a:sym typeface="Russo One"/>
              </a:defRPr>
            </a:lvl4pPr>
            <a:lvl5pPr lvl="4" algn="ctr" rtl="0">
              <a:spcBef>
                <a:spcPts val="0"/>
              </a:spcBef>
              <a:spcAft>
                <a:spcPts val="0"/>
              </a:spcAft>
              <a:buSzPts val="1700"/>
              <a:buFont typeface="Russo One"/>
              <a:buNone/>
              <a:defRPr sz="2267">
                <a:latin typeface="Russo One"/>
                <a:ea typeface="Russo One"/>
                <a:cs typeface="Russo One"/>
                <a:sym typeface="Russo One"/>
              </a:defRPr>
            </a:lvl5pPr>
            <a:lvl6pPr lvl="5" algn="ctr" rtl="0">
              <a:spcBef>
                <a:spcPts val="0"/>
              </a:spcBef>
              <a:spcAft>
                <a:spcPts val="0"/>
              </a:spcAft>
              <a:buSzPts val="1700"/>
              <a:buFont typeface="Russo One"/>
              <a:buNone/>
              <a:defRPr sz="2267">
                <a:latin typeface="Russo One"/>
                <a:ea typeface="Russo One"/>
                <a:cs typeface="Russo One"/>
                <a:sym typeface="Russo One"/>
              </a:defRPr>
            </a:lvl6pPr>
            <a:lvl7pPr lvl="6" algn="ctr" rtl="0">
              <a:spcBef>
                <a:spcPts val="0"/>
              </a:spcBef>
              <a:spcAft>
                <a:spcPts val="0"/>
              </a:spcAft>
              <a:buSzPts val="1700"/>
              <a:buFont typeface="Russo One"/>
              <a:buNone/>
              <a:defRPr sz="2267">
                <a:latin typeface="Russo One"/>
                <a:ea typeface="Russo One"/>
                <a:cs typeface="Russo One"/>
                <a:sym typeface="Russo One"/>
              </a:defRPr>
            </a:lvl7pPr>
            <a:lvl8pPr lvl="7" algn="ctr" rtl="0">
              <a:spcBef>
                <a:spcPts val="0"/>
              </a:spcBef>
              <a:spcAft>
                <a:spcPts val="0"/>
              </a:spcAft>
              <a:buSzPts val="1700"/>
              <a:buFont typeface="Russo One"/>
              <a:buNone/>
              <a:defRPr sz="2267">
                <a:latin typeface="Russo One"/>
                <a:ea typeface="Russo One"/>
                <a:cs typeface="Russo One"/>
                <a:sym typeface="Russo One"/>
              </a:defRPr>
            </a:lvl8pPr>
            <a:lvl9pPr lvl="8" algn="ctr" rtl="0">
              <a:spcBef>
                <a:spcPts val="0"/>
              </a:spcBef>
              <a:spcAft>
                <a:spcPts val="0"/>
              </a:spcAft>
              <a:buSzPts val="1700"/>
              <a:buFont typeface="Russo One"/>
              <a:buNone/>
              <a:defRPr sz="2267">
                <a:latin typeface="Russo One"/>
                <a:ea typeface="Russo One"/>
                <a:cs typeface="Russo One"/>
                <a:sym typeface="Russo One"/>
              </a:defRPr>
            </a:lvl9pPr>
          </a:lstStyle>
          <a:p>
            <a:r>
              <a:t>xx%</a:t>
            </a:r>
          </a:p>
        </p:txBody>
      </p:sp>
      <p:sp>
        <p:nvSpPr>
          <p:cNvPr id="2208" name="Google Shape;2208;p17"/>
          <p:cNvSpPr txBox="1">
            <a:spLocks noGrp="1"/>
          </p:cNvSpPr>
          <p:nvPr>
            <p:ph type="title" idx="8" hasCustomPrompt="1"/>
          </p:nvPr>
        </p:nvSpPr>
        <p:spPr>
          <a:xfrm>
            <a:off x="6465856" y="1694600"/>
            <a:ext cx="1308400" cy="5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700"/>
              <a:buNone/>
              <a:defRPr sz="2267">
                <a:solidFill>
                  <a:schemeClr val="accent1"/>
                </a:solidFill>
              </a:defRPr>
            </a:lvl1pPr>
            <a:lvl2pPr lvl="1" algn="ctr" rtl="0">
              <a:spcBef>
                <a:spcPts val="0"/>
              </a:spcBef>
              <a:spcAft>
                <a:spcPts val="0"/>
              </a:spcAft>
              <a:buSzPts val="1700"/>
              <a:buFont typeface="Russo One"/>
              <a:buNone/>
              <a:defRPr sz="2267">
                <a:latin typeface="Russo One"/>
                <a:ea typeface="Russo One"/>
                <a:cs typeface="Russo One"/>
                <a:sym typeface="Russo One"/>
              </a:defRPr>
            </a:lvl2pPr>
            <a:lvl3pPr lvl="2" algn="ctr" rtl="0">
              <a:spcBef>
                <a:spcPts val="0"/>
              </a:spcBef>
              <a:spcAft>
                <a:spcPts val="0"/>
              </a:spcAft>
              <a:buSzPts val="1700"/>
              <a:buFont typeface="Russo One"/>
              <a:buNone/>
              <a:defRPr sz="2267">
                <a:latin typeface="Russo One"/>
                <a:ea typeface="Russo One"/>
                <a:cs typeface="Russo One"/>
                <a:sym typeface="Russo One"/>
              </a:defRPr>
            </a:lvl3pPr>
            <a:lvl4pPr lvl="3" algn="ctr" rtl="0">
              <a:spcBef>
                <a:spcPts val="0"/>
              </a:spcBef>
              <a:spcAft>
                <a:spcPts val="0"/>
              </a:spcAft>
              <a:buSzPts val="1700"/>
              <a:buFont typeface="Russo One"/>
              <a:buNone/>
              <a:defRPr sz="2267">
                <a:latin typeface="Russo One"/>
                <a:ea typeface="Russo One"/>
                <a:cs typeface="Russo One"/>
                <a:sym typeface="Russo One"/>
              </a:defRPr>
            </a:lvl4pPr>
            <a:lvl5pPr lvl="4" algn="ctr" rtl="0">
              <a:spcBef>
                <a:spcPts val="0"/>
              </a:spcBef>
              <a:spcAft>
                <a:spcPts val="0"/>
              </a:spcAft>
              <a:buSzPts val="1700"/>
              <a:buFont typeface="Russo One"/>
              <a:buNone/>
              <a:defRPr sz="2267">
                <a:latin typeface="Russo One"/>
                <a:ea typeface="Russo One"/>
                <a:cs typeface="Russo One"/>
                <a:sym typeface="Russo One"/>
              </a:defRPr>
            </a:lvl5pPr>
            <a:lvl6pPr lvl="5" algn="ctr" rtl="0">
              <a:spcBef>
                <a:spcPts val="0"/>
              </a:spcBef>
              <a:spcAft>
                <a:spcPts val="0"/>
              </a:spcAft>
              <a:buSzPts val="1700"/>
              <a:buFont typeface="Russo One"/>
              <a:buNone/>
              <a:defRPr sz="2267">
                <a:latin typeface="Russo One"/>
                <a:ea typeface="Russo One"/>
                <a:cs typeface="Russo One"/>
                <a:sym typeface="Russo One"/>
              </a:defRPr>
            </a:lvl6pPr>
            <a:lvl7pPr lvl="6" algn="ctr" rtl="0">
              <a:spcBef>
                <a:spcPts val="0"/>
              </a:spcBef>
              <a:spcAft>
                <a:spcPts val="0"/>
              </a:spcAft>
              <a:buSzPts val="1700"/>
              <a:buFont typeface="Russo One"/>
              <a:buNone/>
              <a:defRPr sz="2267">
                <a:latin typeface="Russo One"/>
                <a:ea typeface="Russo One"/>
                <a:cs typeface="Russo One"/>
                <a:sym typeface="Russo One"/>
              </a:defRPr>
            </a:lvl7pPr>
            <a:lvl8pPr lvl="7" algn="ctr" rtl="0">
              <a:spcBef>
                <a:spcPts val="0"/>
              </a:spcBef>
              <a:spcAft>
                <a:spcPts val="0"/>
              </a:spcAft>
              <a:buSzPts val="1700"/>
              <a:buFont typeface="Russo One"/>
              <a:buNone/>
              <a:defRPr sz="2267">
                <a:latin typeface="Russo One"/>
                <a:ea typeface="Russo One"/>
                <a:cs typeface="Russo One"/>
                <a:sym typeface="Russo One"/>
              </a:defRPr>
            </a:lvl8pPr>
            <a:lvl9pPr lvl="8" algn="ctr" rtl="0">
              <a:spcBef>
                <a:spcPts val="0"/>
              </a:spcBef>
              <a:spcAft>
                <a:spcPts val="0"/>
              </a:spcAft>
              <a:buSzPts val="1700"/>
              <a:buFont typeface="Russo One"/>
              <a:buNone/>
              <a:defRPr sz="2267">
                <a:latin typeface="Russo One"/>
                <a:ea typeface="Russo One"/>
                <a:cs typeface="Russo One"/>
                <a:sym typeface="Russo One"/>
              </a:defRPr>
            </a:lvl9pPr>
          </a:lstStyle>
          <a:p>
            <a:r>
              <a:t>xx%</a:t>
            </a:r>
          </a:p>
        </p:txBody>
      </p:sp>
      <p:sp>
        <p:nvSpPr>
          <p:cNvPr id="2209" name="Google Shape;2209;p17"/>
          <p:cNvSpPr txBox="1">
            <a:spLocks noGrp="1"/>
          </p:cNvSpPr>
          <p:nvPr>
            <p:ph type="title" idx="9" hasCustomPrompt="1"/>
          </p:nvPr>
        </p:nvSpPr>
        <p:spPr>
          <a:xfrm>
            <a:off x="8997228" y="1694600"/>
            <a:ext cx="1308400" cy="5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2267">
                <a:solidFill>
                  <a:schemeClr val="accent4"/>
                </a:solidFill>
              </a:defRPr>
            </a:lvl1pPr>
            <a:lvl2pPr lvl="1" algn="ctr" rtl="0">
              <a:spcBef>
                <a:spcPts val="0"/>
              </a:spcBef>
              <a:spcAft>
                <a:spcPts val="0"/>
              </a:spcAft>
              <a:buSzPts val="1700"/>
              <a:buFont typeface="Russo One"/>
              <a:buNone/>
              <a:defRPr sz="2267">
                <a:latin typeface="Russo One"/>
                <a:ea typeface="Russo One"/>
                <a:cs typeface="Russo One"/>
                <a:sym typeface="Russo One"/>
              </a:defRPr>
            </a:lvl2pPr>
            <a:lvl3pPr lvl="2" algn="ctr" rtl="0">
              <a:spcBef>
                <a:spcPts val="0"/>
              </a:spcBef>
              <a:spcAft>
                <a:spcPts val="0"/>
              </a:spcAft>
              <a:buSzPts val="1700"/>
              <a:buFont typeface="Russo One"/>
              <a:buNone/>
              <a:defRPr sz="2267">
                <a:latin typeface="Russo One"/>
                <a:ea typeface="Russo One"/>
                <a:cs typeface="Russo One"/>
                <a:sym typeface="Russo One"/>
              </a:defRPr>
            </a:lvl3pPr>
            <a:lvl4pPr lvl="3" algn="ctr" rtl="0">
              <a:spcBef>
                <a:spcPts val="0"/>
              </a:spcBef>
              <a:spcAft>
                <a:spcPts val="0"/>
              </a:spcAft>
              <a:buSzPts val="1700"/>
              <a:buFont typeface="Russo One"/>
              <a:buNone/>
              <a:defRPr sz="2267">
                <a:latin typeface="Russo One"/>
                <a:ea typeface="Russo One"/>
                <a:cs typeface="Russo One"/>
                <a:sym typeface="Russo One"/>
              </a:defRPr>
            </a:lvl4pPr>
            <a:lvl5pPr lvl="4" algn="ctr" rtl="0">
              <a:spcBef>
                <a:spcPts val="0"/>
              </a:spcBef>
              <a:spcAft>
                <a:spcPts val="0"/>
              </a:spcAft>
              <a:buSzPts val="1700"/>
              <a:buFont typeface="Russo One"/>
              <a:buNone/>
              <a:defRPr sz="2267">
                <a:latin typeface="Russo One"/>
                <a:ea typeface="Russo One"/>
                <a:cs typeface="Russo One"/>
                <a:sym typeface="Russo One"/>
              </a:defRPr>
            </a:lvl5pPr>
            <a:lvl6pPr lvl="5" algn="ctr" rtl="0">
              <a:spcBef>
                <a:spcPts val="0"/>
              </a:spcBef>
              <a:spcAft>
                <a:spcPts val="0"/>
              </a:spcAft>
              <a:buSzPts val="1700"/>
              <a:buFont typeface="Russo One"/>
              <a:buNone/>
              <a:defRPr sz="2267">
                <a:latin typeface="Russo One"/>
                <a:ea typeface="Russo One"/>
                <a:cs typeface="Russo One"/>
                <a:sym typeface="Russo One"/>
              </a:defRPr>
            </a:lvl6pPr>
            <a:lvl7pPr lvl="6" algn="ctr" rtl="0">
              <a:spcBef>
                <a:spcPts val="0"/>
              </a:spcBef>
              <a:spcAft>
                <a:spcPts val="0"/>
              </a:spcAft>
              <a:buSzPts val="1700"/>
              <a:buFont typeface="Russo One"/>
              <a:buNone/>
              <a:defRPr sz="2267">
                <a:latin typeface="Russo One"/>
                <a:ea typeface="Russo One"/>
                <a:cs typeface="Russo One"/>
                <a:sym typeface="Russo One"/>
              </a:defRPr>
            </a:lvl7pPr>
            <a:lvl8pPr lvl="7" algn="ctr" rtl="0">
              <a:spcBef>
                <a:spcPts val="0"/>
              </a:spcBef>
              <a:spcAft>
                <a:spcPts val="0"/>
              </a:spcAft>
              <a:buSzPts val="1700"/>
              <a:buFont typeface="Russo One"/>
              <a:buNone/>
              <a:defRPr sz="2267">
                <a:latin typeface="Russo One"/>
                <a:ea typeface="Russo One"/>
                <a:cs typeface="Russo One"/>
                <a:sym typeface="Russo One"/>
              </a:defRPr>
            </a:lvl8pPr>
            <a:lvl9pPr lvl="8" algn="ctr" rtl="0">
              <a:spcBef>
                <a:spcPts val="0"/>
              </a:spcBef>
              <a:spcAft>
                <a:spcPts val="0"/>
              </a:spcAft>
              <a:buSzPts val="1700"/>
              <a:buFont typeface="Russo One"/>
              <a:buNone/>
              <a:defRPr sz="2267">
                <a:latin typeface="Russo One"/>
                <a:ea typeface="Russo One"/>
                <a:cs typeface="Russo One"/>
                <a:sym typeface="Russo One"/>
              </a:defRPr>
            </a:lvl9pPr>
          </a:lstStyle>
          <a:p>
            <a:r>
              <a:t>xx%</a:t>
            </a:r>
          </a:p>
        </p:txBody>
      </p:sp>
    </p:spTree>
    <p:extLst>
      <p:ext uri="{BB962C8B-B14F-4D97-AF65-F5344CB8AC3E}">
        <p14:creationId xmlns:p14="http://schemas.microsoft.com/office/powerpoint/2010/main" val="186527501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210"/>
        <p:cNvGrpSpPr/>
        <p:nvPr/>
      </p:nvGrpSpPr>
      <p:grpSpPr>
        <a:xfrm>
          <a:off x="0" y="0"/>
          <a:ext cx="0" cy="0"/>
          <a:chOff x="0" y="0"/>
          <a:chExt cx="0" cy="0"/>
        </a:xfrm>
      </p:grpSpPr>
      <p:sp>
        <p:nvSpPr>
          <p:cNvPr id="2211" name="Google Shape;2211;p18"/>
          <p:cNvSpPr/>
          <p:nvPr/>
        </p:nvSpPr>
        <p:spPr>
          <a:xfrm>
            <a:off x="9374800"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2" name="Google Shape;2212;p18"/>
          <p:cNvGrpSpPr/>
          <p:nvPr/>
        </p:nvGrpSpPr>
        <p:grpSpPr>
          <a:xfrm>
            <a:off x="9374801" y="487170"/>
            <a:ext cx="6809735" cy="5253444"/>
            <a:chOff x="0" y="366825"/>
            <a:chExt cx="4986625" cy="3906100"/>
          </a:xfrm>
        </p:grpSpPr>
        <p:sp>
          <p:nvSpPr>
            <p:cNvPr id="2213" name="Google Shape;2213;p18"/>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8"/>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8"/>
            <p:cNvSpPr/>
            <p:nvPr/>
          </p:nvSpPr>
          <p:spPr>
            <a:xfrm flipH="1">
              <a:off x="985250" y="665822"/>
              <a:ext cx="663622" cy="962435"/>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16" name="Google Shape;2216;p18"/>
          <p:cNvSpPr/>
          <p:nvPr/>
        </p:nvSpPr>
        <p:spPr>
          <a:xfrm flipH="1">
            <a:off x="9374797" y="34051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8"/>
          <p:cNvSpPr/>
          <p:nvPr/>
        </p:nvSpPr>
        <p:spPr>
          <a:xfrm flipH="1">
            <a:off x="9387629" y="4323900"/>
            <a:ext cx="6809735"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8" name="Google Shape;2218;p18"/>
          <p:cNvGrpSpPr/>
          <p:nvPr/>
        </p:nvGrpSpPr>
        <p:grpSpPr>
          <a:xfrm flipH="1">
            <a:off x="804800" y="1547947"/>
            <a:ext cx="1308347" cy="569588"/>
            <a:chOff x="717275" y="488800"/>
            <a:chExt cx="415700" cy="180975"/>
          </a:xfrm>
        </p:grpSpPr>
        <p:sp>
          <p:nvSpPr>
            <p:cNvPr id="2219" name="Google Shape;2219;p1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24" name="Google Shape;2224;p18"/>
          <p:cNvGrpSpPr/>
          <p:nvPr/>
        </p:nvGrpSpPr>
        <p:grpSpPr>
          <a:xfrm flipH="1">
            <a:off x="9273800" y="361947"/>
            <a:ext cx="1308347" cy="569588"/>
            <a:chOff x="717275" y="488800"/>
            <a:chExt cx="415700" cy="180975"/>
          </a:xfrm>
        </p:grpSpPr>
        <p:sp>
          <p:nvSpPr>
            <p:cNvPr id="2225" name="Google Shape;2225;p1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30" name="Google Shape;2230;p18"/>
          <p:cNvGrpSpPr/>
          <p:nvPr/>
        </p:nvGrpSpPr>
        <p:grpSpPr>
          <a:xfrm flipH="1">
            <a:off x="9741201" y="1302485"/>
            <a:ext cx="798967" cy="6693567"/>
            <a:chOff x="153175" y="308325"/>
            <a:chExt cx="599225" cy="5020175"/>
          </a:xfrm>
        </p:grpSpPr>
        <p:sp>
          <p:nvSpPr>
            <p:cNvPr id="2231" name="Google Shape;2231;p18"/>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8"/>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8"/>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8"/>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8"/>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8"/>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8"/>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8"/>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8"/>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8"/>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1" name="Google Shape;2241;p18"/>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2" name="Google Shape;2242;p18"/>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8"/>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8"/>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8"/>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8"/>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8"/>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8"/>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8"/>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8"/>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8"/>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8"/>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8"/>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8"/>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8"/>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8"/>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8"/>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8"/>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8"/>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8"/>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8"/>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8"/>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8"/>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8"/>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8"/>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8"/>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8"/>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8"/>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8"/>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8"/>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8"/>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8"/>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8"/>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8"/>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8"/>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8"/>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8"/>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8"/>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8"/>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8"/>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8"/>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8"/>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8"/>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8"/>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8"/>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8"/>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8"/>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8"/>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8"/>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8"/>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8"/>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8"/>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8"/>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8"/>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8"/>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8"/>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8"/>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8"/>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8"/>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8"/>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8"/>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8"/>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8"/>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8"/>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8"/>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8"/>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8"/>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8"/>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8"/>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8"/>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8"/>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8"/>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8"/>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8"/>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8"/>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8"/>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8"/>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8"/>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8"/>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8"/>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8"/>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8"/>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8"/>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8"/>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8"/>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8"/>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8"/>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8"/>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8"/>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8"/>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8"/>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8"/>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8"/>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8"/>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8"/>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8"/>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8"/>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8"/>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8"/>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8"/>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8"/>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8"/>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8"/>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8"/>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8"/>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8"/>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8"/>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8"/>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8"/>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8"/>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8"/>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8"/>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55" name="Google Shape;2355;p18"/>
          <p:cNvSpPr txBox="1">
            <a:spLocks noGrp="1"/>
          </p:cNvSpPr>
          <p:nvPr>
            <p:ph type="title"/>
          </p:nvPr>
        </p:nvSpPr>
        <p:spPr>
          <a:xfrm>
            <a:off x="1426467" y="597284"/>
            <a:ext cx="7948400" cy="7636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356" name="Google Shape;2356;p18"/>
          <p:cNvSpPr txBox="1">
            <a:spLocks noGrp="1"/>
          </p:cNvSpPr>
          <p:nvPr>
            <p:ph type="title" idx="2"/>
          </p:nvPr>
        </p:nvSpPr>
        <p:spPr>
          <a:xfrm>
            <a:off x="2511552" y="2706624"/>
            <a:ext cx="2158000" cy="548800"/>
          </a:xfrm>
          <a:prstGeom prst="rect">
            <a:avLst/>
          </a:prstGeom>
        </p:spPr>
        <p:txBody>
          <a:bodyPr spcFirstLastPara="1" wrap="square" lIns="91425" tIns="91425" rIns="91425" bIns="91425" anchor="t" anchorCtr="0">
            <a:noAutofit/>
          </a:bodyPr>
          <a:lstStyle>
            <a:lvl1pPr lvl="0">
              <a:spcBef>
                <a:spcPts val="0"/>
              </a:spcBef>
              <a:spcAft>
                <a:spcPts val="0"/>
              </a:spcAft>
              <a:buSzPts val="1700"/>
              <a:buNone/>
              <a:defRPr sz="2267"/>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357" name="Google Shape;2357;p18"/>
          <p:cNvSpPr txBox="1">
            <a:spLocks noGrp="1"/>
          </p:cNvSpPr>
          <p:nvPr>
            <p:ph type="subTitle" idx="1"/>
          </p:nvPr>
        </p:nvSpPr>
        <p:spPr>
          <a:xfrm>
            <a:off x="2511552" y="3060192"/>
            <a:ext cx="2158000" cy="763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358" name="Google Shape;2358;p18"/>
          <p:cNvSpPr txBox="1">
            <a:spLocks noGrp="1"/>
          </p:cNvSpPr>
          <p:nvPr>
            <p:ph type="title" idx="3"/>
          </p:nvPr>
        </p:nvSpPr>
        <p:spPr>
          <a:xfrm>
            <a:off x="2511552" y="4608576"/>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59" name="Google Shape;2359;p18"/>
          <p:cNvSpPr txBox="1">
            <a:spLocks noGrp="1"/>
          </p:cNvSpPr>
          <p:nvPr>
            <p:ph type="subTitle" idx="4"/>
          </p:nvPr>
        </p:nvSpPr>
        <p:spPr>
          <a:xfrm>
            <a:off x="2511552" y="4962144"/>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60" name="Google Shape;2360;p18"/>
          <p:cNvSpPr txBox="1">
            <a:spLocks noGrp="1"/>
          </p:cNvSpPr>
          <p:nvPr>
            <p:ph type="title" idx="5"/>
          </p:nvPr>
        </p:nvSpPr>
        <p:spPr>
          <a:xfrm>
            <a:off x="6669024" y="270662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61" name="Google Shape;2361;p18"/>
          <p:cNvSpPr txBox="1">
            <a:spLocks noGrp="1"/>
          </p:cNvSpPr>
          <p:nvPr>
            <p:ph type="subTitle" idx="6"/>
          </p:nvPr>
        </p:nvSpPr>
        <p:spPr>
          <a:xfrm>
            <a:off x="6669024" y="306019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62" name="Google Shape;2362;p18"/>
          <p:cNvSpPr txBox="1">
            <a:spLocks noGrp="1"/>
          </p:cNvSpPr>
          <p:nvPr>
            <p:ph type="title" idx="7"/>
          </p:nvPr>
        </p:nvSpPr>
        <p:spPr>
          <a:xfrm>
            <a:off x="6669024" y="4608576"/>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63" name="Google Shape;2363;p18"/>
          <p:cNvSpPr txBox="1">
            <a:spLocks noGrp="1"/>
          </p:cNvSpPr>
          <p:nvPr>
            <p:ph type="subTitle" idx="8"/>
          </p:nvPr>
        </p:nvSpPr>
        <p:spPr>
          <a:xfrm>
            <a:off x="6669024" y="4962144"/>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2794521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2"/>
        </a:solidFill>
        <a:effectLst/>
      </p:bgPr>
    </p:bg>
    <p:spTree>
      <p:nvGrpSpPr>
        <p:cNvPr id="1" name="Shape 2364"/>
        <p:cNvGrpSpPr/>
        <p:nvPr/>
      </p:nvGrpSpPr>
      <p:grpSpPr>
        <a:xfrm>
          <a:off x="0" y="0"/>
          <a:ext cx="0" cy="0"/>
          <a:chOff x="0" y="0"/>
          <a:chExt cx="0" cy="0"/>
        </a:xfrm>
      </p:grpSpPr>
      <p:grpSp>
        <p:nvGrpSpPr>
          <p:cNvPr id="2365" name="Google Shape;2365;p19"/>
          <p:cNvGrpSpPr/>
          <p:nvPr/>
        </p:nvGrpSpPr>
        <p:grpSpPr>
          <a:xfrm>
            <a:off x="-2421466" y="1837133"/>
            <a:ext cx="16932735" cy="5053371"/>
            <a:chOff x="-1816100" y="1377850"/>
            <a:chExt cx="12699551" cy="3790028"/>
          </a:xfrm>
        </p:grpSpPr>
        <p:sp>
          <p:nvSpPr>
            <p:cNvPr id="2366" name="Google Shape;2366;p19"/>
            <p:cNvSpPr/>
            <p:nvPr/>
          </p:nvSpPr>
          <p:spPr>
            <a:xfrm>
              <a:off x="-1816100" y="1377850"/>
              <a:ext cx="6387867" cy="3790028"/>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9"/>
            <p:cNvSpPr/>
            <p:nvPr/>
          </p:nvSpPr>
          <p:spPr>
            <a:xfrm flipH="1">
              <a:off x="4495584" y="1377850"/>
              <a:ext cx="6387867" cy="3790028"/>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368" name="Google Shape;2368;p19"/>
          <p:cNvGrpSpPr/>
          <p:nvPr/>
        </p:nvGrpSpPr>
        <p:grpSpPr>
          <a:xfrm flipH="1">
            <a:off x="804800" y="1547947"/>
            <a:ext cx="1308347" cy="569588"/>
            <a:chOff x="717275" y="488800"/>
            <a:chExt cx="415700" cy="180975"/>
          </a:xfrm>
        </p:grpSpPr>
        <p:sp>
          <p:nvSpPr>
            <p:cNvPr id="2369" name="Google Shape;2369;p1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374" name="Google Shape;2374;p19"/>
          <p:cNvGrpSpPr/>
          <p:nvPr/>
        </p:nvGrpSpPr>
        <p:grpSpPr>
          <a:xfrm flipH="1">
            <a:off x="10460733" y="487181"/>
            <a:ext cx="1308347" cy="569588"/>
            <a:chOff x="717275" y="488800"/>
            <a:chExt cx="415700" cy="180975"/>
          </a:xfrm>
        </p:grpSpPr>
        <p:sp>
          <p:nvSpPr>
            <p:cNvPr id="2375" name="Google Shape;2375;p1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80" name="Google Shape;2380;p19"/>
          <p:cNvSpPr txBox="1">
            <a:spLocks noGrp="1"/>
          </p:cNvSpPr>
          <p:nvPr>
            <p:ph type="title"/>
          </p:nvPr>
        </p:nvSpPr>
        <p:spPr>
          <a:xfrm>
            <a:off x="1426467" y="596453"/>
            <a:ext cx="93392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381" name="Google Shape;2381;p19"/>
          <p:cNvSpPr txBox="1">
            <a:spLocks noGrp="1"/>
          </p:cNvSpPr>
          <p:nvPr>
            <p:ph type="title" idx="2"/>
          </p:nvPr>
        </p:nvSpPr>
        <p:spPr>
          <a:xfrm>
            <a:off x="1962899" y="3560067"/>
            <a:ext cx="23196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2" name="Google Shape;2382;p19"/>
          <p:cNvSpPr txBox="1">
            <a:spLocks noGrp="1"/>
          </p:cNvSpPr>
          <p:nvPr>
            <p:ph type="subTitle" idx="1"/>
          </p:nvPr>
        </p:nvSpPr>
        <p:spPr>
          <a:xfrm>
            <a:off x="1962912" y="391363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3" name="Google Shape;2383;p19"/>
          <p:cNvSpPr txBox="1">
            <a:spLocks noGrp="1"/>
          </p:cNvSpPr>
          <p:nvPr>
            <p:ph type="title" idx="3"/>
          </p:nvPr>
        </p:nvSpPr>
        <p:spPr>
          <a:xfrm>
            <a:off x="1962899" y="5023101"/>
            <a:ext cx="23196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4" name="Google Shape;2384;p19"/>
          <p:cNvSpPr txBox="1">
            <a:spLocks noGrp="1"/>
          </p:cNvSpPr>
          <p:nvPr>
            <p:ph type="subTitle" idx="4"/>
          </p:nvPr>
        </p:nvSpPr>
        <p:spPr>
          <a:xfrm>
            <a:off x="1962912" y="537667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5" name="Google Shape;2385;p19"/>
          <p:cNvSpPr txBox="1">
            <a:spLocks noGrp="1"/>
          </p:cNvSpPr>
          <p:nvPr>
            <p:ph type="title" idx="5"/>
          </p:nvPr>
        </p:nvSpPr>
        <p:spPr>
          <a:xfrm>
            <a:off x="5522976" y="356006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6" name="Google Shape;2386;p19"/>
          <p:cNvSpPr txBox="1">
            <a:spLocks noGrp="1"/>
          </p:cNvSpPr>
          <p:nvPr>
            <p:ph type="subTitle" idx="6"/>
          </p:nvPr>
        </p:nvSpPr>
        <p:spPr>
          <a:xfrm>
            <a:off x="5522976" y="391363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7" name="Google Shape;2387;p19"/>
          <p:cNvSpPr txBox="1">
            <a:spLocks noGrp="1"/>
          </p:cNvSpPr>
          <p:nvPr>
            <p:ph type="title" idx="7"/>
          </p:nvPr>
        </p:nvSpPr>
        <p:spPr>
          <a:xfrm>
            <a:off x="5522976" y="502310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88" name="Google Shape;2388;p19"/>
          <p:cNvSpPr txBox="1">
            <a:spLocks noGrp="1"/>
          </p:cNvSpPr>
          <p:nvPr>
            <p:ph type="subTitle" idx="8"/>
          </p:nvPr>
        </p:nvSpPr>
        <p:spPr>
          <a:xfrm>
            <a:off x="5522976" y="537667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89" name="Google Shape;2389;p19"/>
          <p:cNvSpPr txBox="1">
            <a:spLocks noGrp="1"/>
          </p:cNvSpPr>
          <p:nvPr>
            <p:ph type="title" idx="9"/>
          </p:nvPr>
        </p:nvSpPr>
        <p:spPr>
          <a:xfrm>
            <a:off x="9083040" y="356006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0" name="Google Shape;2390;p19"/>
          <p:cNvSpPr txBox="1">
            <a:spLocks noGrp="1"/>
          </p:cNvSpPr>
          <p:nvPr>
            <p:ph type="subTitle" idx="13"/>
          </p:nvPr>
        </p:nvSpPr>
        <p:spPr>
          <a:xfrm>
            <a:off x="9083040" y="391363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391" name="Google Shape;2391;p19"/>
          <p:cNvSpPr txBox="1">
            <a:spLocks noGrp="1"/>
          </p:cNvSpPr>
          <p:nvPr>
            <p:ph type="title" idx="14"/>
          </p:nvPr>
        </p:nvSpPr>
        <p:spPr>
          <a:xfrm>
            <a:off x="9083040" y="5023104"/>
            <a:ext cx="2158000" cy="548800"/>
          </a:xfrm>
          <a:prstGeom prst="rect">
            <a:avLst/>
          </a:prstGeom>
        </p:spPr>
        <p:txBody>
          <a:bodyPr spcFirstLastPara="1" wrap="square" lIns="91425" tIns="91425" rIns="91425" bIns="91425" anchor="t" anchorCtr="0">
            <a:noAutofit/>
          </a:bodyPr>
          <a:lstStyle>
            <a:lvl1pPr lvl="0" rtl="0">
              <a:spcBef>
                <a:spcPts val="0"/>
              </a:spcBef>
              <a:spcAft>
                <a:spcPts val="0"/>
              </a:spcAft>
              <a:buSzPts val="1700"/>
              <a:buNone/>
              <a:defRPr sz="2267"/>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2" name="Google Shape;2392;p19"/>
          <p:cNvSpPr txBox="1">
            <a:spLocks noGrp="1"/>
          </p:cNvSpPr>
          <p:nvPr>
            <p:ph type="subTitle" idx="15"/>
          </p:nvPr>
        </p:nvSpPr>
        <p:spPr>
          <a:xfrm>
            <a:off x="9083040" y="5376672"/>
            <a:ext cx="2158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08722086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3"/>
        </a:solidFill>
        <a:effectLst/>
      </p:bgPr>
    </p:bg>
    <p:spTree>
      <p:nvGrpSpPr>
        <p:cNvPr id="1" name="Shape 2393"/>
        <p:cNvGrpSpPr/>
        <p:nvPr/>
      </p:nvGrpSpPr>
      <p:grpSpPr>
        <a:xfrm>
          <a:off x="0" y="0"/>
          <a:ext cx="0" cy="0"/>
          <a:chOff x="0" y="0"/>
          <a:chExt cx="0" cy="0"/>
        </a:xfrm>
      </p:grpSpPr>
      <p:grpSp>
        <p:nvGrpSpPr>
          <p:cNvPr id="2394" name="Google Shape;2394;p20"/>
          <p:cNvGrpSpPr/>
          <p:nvPr/>
        </p:nvGrpSpPr>
        <p:grpSpPr>
          <a:xfrm>
            <a:off x="-306566" y="-132833"/>
            <a:ext cx="13007580" cy="6990833"/>
            <a:chOff x="-229925" y="-28000"/>
            <a:chExt cx="9755685" cy="5243125"/>
          </a:xfrm>
        </p:grpSpPr>
        <p:sp>
          <p:nvSpPr>
            <p:cNvPr id="2395" name="Google Shape;2395;p20"/>
            <p:cNvSpPr/>
            <p:nvPr/>
          </p:nvSpPr>
          <p:spPr>
            <a:xfrm>
              <a:off x="-76200"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20"/>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20"/>
            <p:cNvSpPr/>
            <p:nvPr/>
          </p:nvSpPr>
          <p:spPr>
            <a:xfrm>
              <a:off x="1069625" y="-28000"/>
              <a:ext cx="70044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398" name="Google Shape;2398;p20"/>
            <p:cNvGrpSpPr/>
            <p:nvPr/>
          </p:nvGrpSpPr>
          <p:grpSpPr>
            <a:xfrm flipH="1">
              <a:off x="-229925" y="1313360"/>
              <a:ext cx="981260" cy="427191"/>
              <a:chOff x="717275" y="488800"/>
              <a:chExt cx="415700" cy="180975"/>
            </a:xfrm>
          </p:grpSpPr>
          <p:sp>
            <p:nvSpPr>
              <p:cNvPr id="2399" name="Google Shape;2399;p20"/>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20"/>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20"/>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20"/>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20"/>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04" name="Google Shape;2404;p20"/>
            <p:cNvGrpSpPr/>
            <p:nvPr/>
          </p:nvGrpSpPr>
          <p:grpSpPr>
            <a:xfrm flipH="1">
              <a:off x="8544500" y="517785"/>
              <a:ext cx="981260" cy="427191"/>
              <a:chOff x="717275" y="488800"/>
              <a:chExt cx="415700" cy="180975"/>
            </a:xfrm>
          </p:grpSpPr>
          <p:sp>
            <p:nvSpPr>
              <p:cNvPr id="2405" name="Google Shape;2405;p20"/>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20"/>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20"/>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20"/>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20"/>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10" name="Google Shape;2410;p20"/>
          <p:cNvSpPr txBox="1">
            <a:spLocks noGrp="1"/>
          </p:cNvSpPr>
          <p:nvPr>
            <p:ph type="title"/>
          </p:nvPr>
        </p:nvSpPr>
        <p:spPr>
          <a:xfrm>
            <a:off x="1426467" y="598041"/>
            <a:ext cx="93392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127007867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3"/>
        </a:solidFill>
        <a:effectLst/>
      </p:bgPr>
    </p:bg>
    <p:spTree>
      <p:nvGrpSpPr>
        <p:cNvPr id="1" name="Shape 2411"/>
        <p:cNvGrpSpPr/>
        <p:nvPr/>
      </p:nvGrpSpPr>
      <p:grpSpPr>
        <a:xfrm>
          <a:off x="0" y="0"/>
          <a:ext cx="0" cy="0"/>
          <a:chOff x="0" y="0"/>
          <a:chExt cx="0" cy="0"/>
        </a:xfrm>
      </p:grpSpPr>
      <p:grpSp>
        <p:nvGrpSpPr>
          <p:cNvPr id="2412" name="Google Shape;2412;p21"/>
          <p:cNvGrpSpPr/>
          <p:nvPr/>
        </p:nvGrpSpPr>
        <p:grpSpPr>
          <a:xfrm>
            <a:off x="-306566" y="-132833"/>
            <a:ext cx="13007580" cy="6990833"/>
            <a:chOff x="-229925" y="-28000"/>
            <a:chExt cx="9755685" cy="5243125"/>
          </a:xfrm>
        </p:grpSpPr>
        <p:sp>
          <p:nvSpPr>
            <p:cNvPr id="2413" name="Google Shape;2413;p21"/>
            <p:cNvSpPr/>
            <p:nvPr/>
          </p:nvSpPr>
          <p:spPr>
            <a:xfrm>
              <a:off x="-76200"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21"/>
            <p:cNvSpPr/>
            <p:nvPr/>
          </p:nvSpPr>
          <p:spPr>
            <a:xfrm>
              <a:off x="1069625" y="-28000"/>
              <a:ext cx="80907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15" name="Google Shape;2415;p21"/>
            <p:cNvGrpSpPr/>
            <p:nvPr/>
          </p:nvGrpSpPr>
          <p:grpSpPr>
            <a:xfrm flipH="1">
              <a:off x="-229925" y="1313360"/>
              <a:ext cx="981260" cy="427191"/>
              <a:chOff x="717275" y="488800"/>
              <a:chExt cx="415700" cy="180975"/>
            </a:xfrm>
          </p:grpSpPr>
          <p:sp>
            <p:nvSpPr>
              <p:cNvPr id="2416" name="Google Shape;2416;p2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2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2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2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2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21" name="Google Shape;2421;p21"/>
            <p:cNvGrpSpPr/>
            <p:nvPr/>
          </p:nvGrpSpPr>
          <p:grpSpPr>
            <a:xfrm flipH="1">
              <a:off x="8544500" y="517785"/>
              <a:ext cx="981260" cy="427191"/>
              <a:chOff x="717275" y="488800"/>
              <a:chExt cx="415700" cy="180975"/>
            </a:xfrm>
          </p:grpSpPr>
          <p:sp>
            <p:nvSpPr>
              <p:cNvPr id="2422" name="Google Shape;2422;p2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2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2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2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2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27" name="Google Shape;2427;p21"/>
          <p:cNvSpPr txBox="1">
            <a:spLocks noGrp="1"/>
          </p:cNvSpPr>
          <p:nvPr>
            <p:ph type="title"/>
          </p:nvPr>
        </p:nvSpPr>
        <p:spPr>
          <a:xfrm>
            <a:off x="1426467" y="596572"/>
            <a:ext cx="933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54533007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428"/>
        <p:cNvGrpSpPr/>
        <p:nvPr/>
      </p:nvGrpSpPr>
      <p:grpSpPr>
        <a:xfrm>
          <a:off x="0" y="0"/>
          <a:ext cx="0" cy="0"/>
          <a:chOff x="0" y="0"/>
          <a:chExt cx="0" cy="0"/>
        </a:xfrm>
      </p:grpSpPr>
      <p:sp>
        <p:nvSpPr>
          <p:cNvPr id="2429" name="Google Shape;2429;p22"/>
          <p:cNvSpPr/>
          <p:nvPr/>
        </p:nvSpPr>
        <p:spPr>
          <a:xfrm flipH="1">
            <a:off x="-680404" y="-5967"/>
            <a:ext cx="3489600" cy="6858000"/>
          </a:xfrm>
          <a:prstGeom prst="rect">
            <a:avLst/>
          </a:pr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22"/>
          <p:cNvSpPr/>
          <p:nvPr/>
        </p:nvSpPr>
        <p:spPr>
          <a:xfrm flipH="1">
            <a:off x="-1128273" y="617734"/>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31" name="Google Shape;2431;p22"/>
          <p:cNvGrpSpPr/>
          <p:nvPr/>
        </p:nvGrpSpPr>
        <p:grpSpPr>
          <a:xfrm>
            <a:off x="914406" y="817090"/>
            <a:ext cx="1607817" cy="656143"/>
            <a:chOff x="717275" y="488800"/>
            <a:chExt cx="415700" cy="180975"/>
          </a:xfrm>
        </p:grpSpPr>
        <p:sp>
          <p:nvSpPr>
            <p:cNvPr id="2432" name="Google Shape;2432;p22"/>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22"/>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22"/>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22"/>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22"/>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37" name="Google Shape;2437;p22"/>
          <p:cNvSpPr txBox="1">
            <a:spLocks noGrp="1"/>
          </p:cNvSpPr>
          <p:nvPr>
            <p:ph type="title" hasCustomPrompt="1"/>
          </p:nvPr>
        </p:nvSpPr>
        <p:spPr>
          <a:xfrm>
            <a:off x="3707900" y="1016000"/>
            <a:ext cx="7057600" cy="103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2438" name="Google Shape;2438;p22"/>
          <p:cNvSpPr txBox="1">
            <a:spLocks noGrp="1"/>
          </p:cNvSpPr>
          <p:nvPr>
            <p:ph type="subTitle" idx="1"/>
          </p:nvPr>
        </p:nvSpPr>
        <p:spPr>
          <a:xfrm>
            <a:off x="3707933" y="1787467"/>
            <a:ext cx="7057600" cy="65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439" name="Google Shape;2439;p22"/>
          <p:cNvSpPr txBox="1">
            <a:spLocks noGrp="1"/>
          </p:cNvSpPr>
          <p:nvPr>
            <p:ph type="title" idx="2" hasCustomPrompt="1"/>
          </p:nvPr>
        </p:nvSpPr>
        <p:spPr>
          <a:xfrm>
            <a:off x="3707900" y="2849867"/>
            <a:ext cx="7057600" cy="103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2440" name="Google Shape;2440;p22"/>
          <p:cNvSpPr txBox="1">
            <a:spLocks noGrp="1"/>
          </p:cNvSpPr>
          <p:nvPr>
            <p:ph type="subTitle" idx="3"/>
          </p:nvPr>
        </p:nvSpPr>
        <p:spPr>
          <a:xfrm>
            <a:off x="3707933" y="3621333"/>
            <a:ext cx="7057600" cy="65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441" name="Google Shape;2441;p22"/>
          <p:cNvSpPr txBox="1">
            <a:spLocks noGrp="1"/>
          </p:cNvSpPr>
          <p:nvPr>
            <p:ph type="title" idx="4" hasCustomPrompt="1"/>
          </p:nvPr>
        </p:nvSpPr>
        <p:spPr>
          <a:xfrm>
            <a:off x="3707900" y="4683733"/>
            <a:ext cx="7057600" cy="103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2442" name="Google Shape;2442;p22"/>
          <p:cNvSpPr txBox="1">
            <a:spLocks noGrp="1"/>
          </p:cNvSpPr>
          <p:nvPr>
            <p:ph type="subTitle" idx="5"/>
          </p:nvPr>
        </p:nvSpPr>
        <p:spPr>
          <a:xfrm>
            <a:off x="3707933" y="5455200"/>
            <a:ext cx="7057600" cy="65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443" name="Google Shape;2443;p22"/>
          <p:cNvSpPr/>
          <p:nvPr/>
        </p:nvSpPr>
        <p:spPr>
          <a:xfrm>
            <a:off x="-3839637" y="37635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44" name="Google Shape;2444;p22"/>
          <p:cNvGrpSpPr/>
          <p:nvPr/>
        </p:nvGrpSpPr>
        <p:grpSpPr>
          <a:xfrm flipH="1">
            <a:off x="1426483" y="2443480"/>
            <a:ext cx="603460" cy="5055651"/>
            <a:chOff x="153175" y="308325"/>
            <a:chExt cx="599225" cy="5020175"/>
          </a:xfrm>
        </p:grpSpPr>
        <p:sp>
          <p:nvSpPr>
            <p:cNvPr id="2445" name="Google Shape;2445;p22"/>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22"/>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22"/>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22"/>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22"/>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22"/>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22"/>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22"/>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22"/>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22"/>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22"/>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22"/>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22"/>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22"/>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22"/>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22"/>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22"/>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22"/>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22"/>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22"/>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22"/>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22"/>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22"/>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22"/>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22"/>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22"/>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22"/>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22"/>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22"/>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22"/>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22"/>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22"/>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22"/>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22"/>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22"/>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22"/>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2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22"/>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22"/>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22"/>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22"/>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22"/>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22"/>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22"/>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22"/>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22"/>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22"/>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22"/>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22"/>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22"/>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22"/>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22"/>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22"/>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22"/>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22"/>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22"/>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22"/>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22"/>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22"/>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22"/>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22"/>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22"/>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22"/>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22"/>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22"/>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22"/>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22"/>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22"/>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22"/>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22"/>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22"/>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22"/>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22"/>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22"/>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22"/>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22"/>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22"/>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22"/>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22"/>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22"/>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22"/>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22"/>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22"/>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22"/>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22"/>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22"/>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22"/>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22"/>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22"/>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22"/>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22"/>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22"/>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22"/>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22"/>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22"/>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22"/>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22"/>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22"/>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22"/>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22"/>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22"/>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22"/>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22"/>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22"/>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22"/>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22"/>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22"/>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22"/>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22"/>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22"/>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22"/>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22"/>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22"/>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22"/>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22"/>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22"/>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22"/>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22"/>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22"/>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22"/>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22"/>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22"/>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22"/>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22"/>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65387471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569"/>
        <p:cNvGrpSpPr/>
        <p:nvPr/>
      </p:nvGrpSpPr>
      <p:grpSpPr>
        <a:xfrm>
          <a:off x="0" y="0"/>
          <a:ext cx="0" cy="0"/>
          <a:chOff x="0" y="0"/>
          <a:chExt cx="0" cy="0"/>
        </a:xfrm>
      </p:grpSpPr>
      <p:sp>
        <p:nvSpPr>
          <p:cNvPr id="2570" name="Google Shape;2570;p23"/>
          <p:cNvSpPr txBox="1">
            <a:spLocks noGrp="1"/>
          </p:cNvSpPr>
          <p:nvPr>
            <p:ph type="title"/>
          </p:nvPr>
        </p:nvSpPr>
        <p:spPr>
          <a:xfrm>
            <a:off x="1423467" y="2012967"/>
            <a:ext cx="3913600" cy="186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571" name="Google Shape;2571;p23"/>
          <p:cNvSpPr txBox="1">
            <a:spLocks noGrp="1"/>
          </p:cNvSpPr>
          <p:nvPr>
            <p:ph type="subTitle" idx="1"/>
          </p:nvPr>
        </p:nvSpPr>
        <p:spPr>
          <a:xfrm>
            <a:off x="1426467" y="4000500"/>
            <a:ext cx="3907600" cy="901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600"/>
              <a:buNone/>
              <a:defRPr sz="2133"/>
            </a:lvl2pPr>
            <a:lvl3pPr lvl="2">
              <a:spcBef>
                <a:spcPts val="2133"/>
              </a:spcBef>
              <a:spcAft>
                <a:spcPts val="0"/>
              </a:spcAft>
              <a:buSzPts val="1600"/>
              <a:buNone/>
              <a:defRPr sz="2133"/>
            </a:lvl3pPr>
            <a:lvl4pPr lvl="3">
              <a:spcBef>
                <a:spcPts val="2133"/>
              </a:spcBef>
              <a:spcAft>
                <a:spcPts val="0"/>
              </a:spcAft>
              <a:buSzPts val="1600"/>
              <a:buNone/>
              <a:defRPr sz="2133"/>
            </a:lvl4pPr>
            <a:lvl5pPr lvl="4">
              <a:spcBef>
                <a:spcPts val="2133"/>
              </a:spcBef>
              <a:spcAft>
                <a:spcPts val="0"/>
              </a:spcAft>
              <a:buSzPts val="1600"/>
              <a:buNone/>
              <a:defRPr sz="2133"/>
            </a:lvl5pPr>
            <a:lvl6pPr lvl="5">
              <a:spcBef>
                <a:spcPts val="2133"/>
              </a:spcBef>
              <a:spcAft>
                <a:spcPts val="0"/>
              </a:spcAft>
              <a:buSzPts val="1600"/>
              <a:buNone/>
              <a:defRPr sz="2133"/>
            </a:lvl6pPr>
            <a:lvl7pPr lvl="6">
              <a:spcBef>
                <a:spcPts val="2133"/>
              </a:spcBef>
              <a:spcAft>
                <a:spcPts val="0"/>
              </a:spcAft>
              <a:buSzPts val="1600"/>
              <a:buNone/>
              <a:defRPr sz="2133"/>
            </a:lvl7pPr>
            <a:lvl8pPr lvl="7">
              <a:spcBef>
                <a:spcPts val="2133"/>
              </a:spcBef>
              <a:spcAft>
                <a:spcPts val="0"/>
              </a:spcAft>
              <a:buSzPts val="1600"/>
              <a:buNone/>
              <a:defRPr sz="2133"/>
            </a:lvl8pPr>
            <a:lvl9pPr lvl="8">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94951592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2"/>
        </a:solidFill>
        <a:effectLst/>
      </p:bgPr>
    </p:bg>
    <p:spTree>
      <p:nvGrpSpPr>
        <p:cNvPr id="1" name="Shape 1455"/>
        <p:cNvGrpSpPr/>
        <p:nvPr/>
      </p:nvGrpSpPr>
      <p:grpSpPr>
        <a:xfrm>
          <a:off x="0" y="0"/>
          <a:ext cx="0" cy="0"/>
          <a:chOff x="0" y="0"/>
          <a:chExt cx="0" cy="0"/>
        </a:xfrm>
      </p:grpSpPr>
      <p:sp>
        <p:nvSpPr>
          <p:cNvPr id="1456" name="Google Shape;1456;p9"/>
          <p:cNvSpPr/>
          <p:nvPr/>
        </p:nvSpPr>
        <p:spPr>
          <a:xfrm>
            <a:off x="995367" y="584867"/>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7" name="Google Shape;1457;p9"/>
          <p:cNvSpPr/>
          <p:nvPr/>
        </p:nvSpPr>
        <p:spPr>
          <a:xfrm>
            <a:off x="-101600" y="4269033"/>
            <a:ext cx="12471200" cy="2767200"/>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58" name="Google Shape;1458;p9"/>
          <p:cNvGrpSpPr/>
          <p:nvPr/>
        </p:nvGrpSpPr>
        <p:grpSpPr>
          <a:xfrm flipH="1">
            <a:off x="823867" y="734181"/>
            <a:ext cx="1308347" cy="569588"/>
            <a:chOff x="717275" y="488800"/>
            <a:chExt cx="415700" cy="180975"/>
          </a:xfrm>
        </p:grpSpPr>
        <p:sp>
          <p:nvSpPr>
            <p:cNvPr id="1459" name="Google Shape;1459;p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0" name="Google Shape;1460;p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1" name="Google Shape;1461;p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2" name="Google Shape;1462;p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3" name="Google Shape;1463;p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64" name="Google Shape;1464;p9"/>
          <p:cNvSpPr txBox="1">
            <a:spLocks noGrp="1"/>
          </p:cNvSpPr>
          <p:nvPr>
            <p:ph type="subTitle" idx="1"/>
          </p:nvPr>
        </p:nvSpPr>
        <p:spPr>
          <a:xfrm>
            <a:off x="3276600" y="4597400"/>
            <a:ext cx="5638800" cy="114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465" name="Google Shape;1465;p9"/>
          <p:cNvSpPr/>
          <p:nvPr/>
        </p:nvSpPr>
        <p:spPr>
          <a:xfrm flipH="1">
            <a:off x="-298663" y="1529200"/>
            <a:ext cx="6600961" cy="3061165"/>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6" name="Google Shape;1466;p9"/>
          <p:cNvSpPr/>
          <p:nvPr/>
        </p:nvSpPr>
        <p:spPr>
          <a:xfrm>
            <a:off x="5659262" y="1529200"/>
            <a:ext cx="6760533" cy="3061165"/>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7" name="Google Shape;1467;p9"/>
          <p:cNvSpPr txBox="1">
            <a:spLocks noGrp="1"/>
          </p:cNvSpPr>
          <p:nvPr>
            <p:ph type="title"/>
          </p:nvPr>
        </p:nvSpPr>
        <p:spPr>
          <a:xfrm>
            <a:off x="1426467" y="2235200"/>
            <a:ext cx="9339200" cy="2590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9000"/>
              <a:buNone/>
              <a:defRPr sz="12000"/>
            </a:lvl1pPr>
            <a:lvl2pPr lvl="1" algn="ctr" rtl="0">
              <a:spcBef>
                <a:spcPts val="0"/>
              </a:spcBef>
              <a:spcAft>
                <a:spcPts val="0"/>
              </a:spcAft>
              <a:buSzPts val="5400"/>
              <a:buNone/>
              <a:defRPr sz="7200"/>
            </a:lvl2pPr>
            <a:lvl3pPr lvl="2" algn="ctr" rtl="0">
              <a:spcBef>
                <a:spcPts val="0"/>
              </a:spcBef>
              <a:spcAft>
                <a:spcPts val="0"/>
              </a:spcAft>
              <a:buSzPts val="5400"/>
              <a:buNone/>
              <a:defRPr sz="7200"/>
            </a:lvl3pPr>
            <a:lvl4pPr lvl="3" algn="ctr" rtl="0">
              <a:spcBef>
                <a:spcPts val="0"/>
              </a:spcBef>
              <a:spcAft>
                <a:spcPts val="0"/>
              </a:spcAft>
              <a:buSzPts val="5400"/>
              <a:buNone/>
              <a:defRPr sz="7200"/>
            </a:lvl4pPr>
            <a:lvl5pPr lvl="4" algn="ctr" rtl="0">
              <a:spcBef>
                <a:spcPts val="0"/>
              </a:spcBef>
              <a:spcAft>
                <a:spcPts val="0"/>
              </a:spcAft>
              <a:buSzPts val="5400"/>
              <a:buNone/>
              <a:defRPr sz="7200"/>
            </a:lvl5pPr>
            <a:lvl6pPr lvl="5" algn="ctr" rtl="0">
              <a:spcBef>
                <a:spcPts val="0"/>
              </a:spcBef>
              <a:spcAft>
                <a:spcPts val="0"/>
              </a:spcAft>
              <a:buSzPts val="5400"/>
              <a:buNone/>
              <a:defRPr sz="7200"/>
            </a:lvl6pPr>
            <a:lvl7pPr lvl="6" algn="ctr" rtl="0">
              <a:spcBef>
                <a:spcPts val="0"/>
              </a:spcBef>
              <a:spcAft>
                <a:spcPts val="0"/>
              </a:spcAft>
              <a:buSzPts val="5400"/>
              <a:buNone/>
              <a:defRPr sz="7200"/>
            </a:lvl7pPr>
            <a:lvl8pPr lvl="7" algn="ctr" rtl="0">
              <a:spcBef>
                <a:spcPts val="0"/>
              </a:spcBef>
              <a:spcAft>
                <a:spcPts val="0"/>
              </a:spcAft>
              <a:buSzPts val="5400"/>
              <a:buNone/>
              <a:defRPr sz="7200"/>
            </a:lvl8pPr>
            <a:lvl9pPr lvl="8" algn="ctr" rtl="0">
              <a:spcBef>
                <a:spcPts val="0"/>
              </a:spcBef>
              <a:spcAft>
                <a:spcPts val="0"/>
              </a:spcAft>
              <a:buSzPts val="5400"/>
              <a:buNone/>
              <a:defRPr sz="7200"/>
            </a:lvl9pPr>
          </a:lstStyle>
          <a:p>
            <a:endParaRPr/>
          </a:p>
        </p:txBody>
      </p:sp>
      <p:grpSp>
        <p:nvGrpSpPr>
          <p:cNvPr id="1468" name="Google Shape;1468;p9"/>
          <p:cNvGrpSpPr/>
          <p:nvPr/>
        </p:nvGrpSpPr>
        <p:grpSpPr>
          <a:xfrm flipH="1">
            <a:off x="7545233" y="1229214"/>
            <a:ext cx="1308347" cy="569588"/>
            <a:chOff x="717275" y="488800"/>
            <a:chExt cx="415700" cy="180975"/>
          </a:xfrm>
        </p:grpSpPr>
        <p:sp>
          <p:nvSpPr>
            <p:cNvPr id="1469" name="Google Shape;1469;p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0" name="Google Shape;1470;p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1" name="Google Shape;1471;p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2" name="Google Shape;1472;p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3" name="Google Shape;1473;p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74" name="Google Shape;1474;p9"/>
          <p:cNvGrpSpPr/>
          <p:nvPr/>
        </p:nvGrpSpPr>
        <p:grpSpPr>
          <a:xfrm flipH="1">
            <a:off x="10111367" y="527681"/>
            <a:ext cx="1308347" cy="569588"/>
            <a:chOff x="717275" y="488800"/>
            <a:chExt cx="415700" cy="180975"/>
          </a:xfrm>
        </p:grpSpPr>
        <p:sp>
          <p:nvSpPr>
            <p:cNvPr id="1475" name="Google Shape;1475;p9"/>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6" name="Google Shape;1476;p9"/>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7" name="Google Shape;1477;p9"/>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8" name="Google Shape;1478;p9"/>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9" name="Google Shape;1479;p9"/>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03584172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3"/>
        </a:solidFill>
        <a:effectLst/>
      </p:bgPr>
    </p:bg>
    <p:spTree>
      <p:nvGrpSpPr>
        <p:cNvPr id="1" name="Shape 2572"/>
        <p:cNvGrpSpPr/>
        <p:nvPr/>
      </p:nvGrpSpPr>
      <p:grpSpPr>
        <a:xfrm>
          <a:off x="0" y="0"/>
          <a:ext cx="0" cy="0"/>
          <a:chOff x="0" y="0"/>
          <a:chExt cx="0" cy="0"/>
        </a:xfrm>
      </p:grpSpPr>
      <p:grpSp>
        <p:nvGrpSpPr>
          <p:cNvPr id="2573" name="Google Shape;2573;p24"/>
          <p:cNvGrpSpPr/>
          <p:nvPr/>
        </p:nvGrpSpPr>
        <p:grpSpPr>
          <a:xfrm>
            <a:off x="-152400" y="-132833"/>
            <a:ext cx="12853413" cy="6990833"/>
            <a:chOff x="-114300" y="-28000"/>
            <a:chExt cx="9640060" cy="5243125"/>
          </a:xfrm>
        </p:grpSpPr>
        <p:sp>
          <p:nvSpPr>
            <p:cNvPr id="2574" name="Google Shape;2574;p24"/>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24"/>
            <p:cNvSpPr/>
            <p:nvPr/>
          </p:nvSpPr>
          <p:spPr>
            <a:xfrm>
              <a:off x="-114300" y="-28000"/>
              <a:ext cx="81882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576" name="Google Shape;2576;p24"/>
            <p:cNvGrpSpPr/>
            <p:nvPr/>
          </p:nvGrpSpPr>
          <p:grpSpPr>
            <a:xfrm flipH="1">
              <a:off x="8544500" y="517785"/>
              <a:ext cx="981260" cy="427191"/>
              <a:chOff x="717275" y="488800"/>
              <a:chExt cx="415700" cy="180975"/>
            </a:xfrm>
          </p:grpSpPr>
          <p:sp>
            <p:nvSpPr>
              <p:cNvPr id="2577" name="Google Shape;2577;p24"/>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24"/>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24"/>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24"/>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24"/>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582" name="Google Shape;2582;p24"/>
          <p:cNvSpPr txBox="1">
            <a:spLocks noGrp="1"/>
          </p:cNvSpPr>
          <p:nvPr>
            <p:ph type="title"/>
          </p:nvPr>
        </p:nvSpPr>
        <p:spPr>
          <a:xfrm>
            <a:off x="1426467" y="596928"/>
            <a:ext cx="933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75012342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2583"/>
        <p:cNvGrpSpPr/>
        <p:nvPr/>
      </p:nvGrpSpPr>
      <p:grpSpPr>
        <a:xfrm>
          <a:off x="0" y="0"/>
          <a:ext cx="0" cy="0"/>
          <a:chOff x="0" y="0"/>
          <a:chExt cx="0" cy="0"/>
        </a:xfrm>
      </p:grpSpPr>
      <p:grpSp>
        <p:nvGrpSpPr>
          <p:cNvPr id="2584" name="Google Shape;2584;p25"/>
          <p:cNvGrpSpPr/>
          <p:nvPr/>
        </p:nvGrpSpPr>
        <p:grpSpPr>
          <a:xfrm>
            <a:off x="7050778" y="1153092"/>
            <a:ext cx="6476657" cy="5378531"/>
            <a:chOff x="1066449" y="806525"/>
            <a:chExt cx="5454793" cy="4345000"/>
          </a:xfrm>
        </p:grpSpPr>
        <p:sp>
          <p:nvSpPr>
            <p:cNvPr id="2585" name="Google Shape;2585;p25"/>
            <p:cNvSpPr/>
            <p:nvPr/>
          </p:nvSpPr>
          <p:spPr>
            <a:xfrm>
              <a:off x="2857038" y="2048483"/>
              <a:ext cx="1306838" cy="854188"/>
            </a:xfrm>
            <a:custGeom>
              <a:avLst/>
              <a:gdLst/>
              <a:ahLst/>
              <a:cxnLst/>
              <a:rect l="l" t="t" r="r" b="b"/>
              <a:pathLst>
                <a:path w="38894" h="27550" extrusionOk="0">
                  <a:moveTo>
                    <a:pt x="19447" y="0"/>
                  </a:moveTo>
                  <a:lnTo>
                    <a:pt x="17556" y="135"/>
                  </a:lnTo>
                  <a:lnTo>
                    <a:pt x="15531" y="406"/>
                  </a:lnTo>
                  <a:lnTo>
                    <a:pt x="13640" y="946"/>
                  </a:lnTo>
                  <a:lnTo>
                    <a:pt x="11885" y="1621"/>
                  </a:lnTo>
                  <a:lnTo>
                    <a:pt x="10264" y="2431"/>
                  </a:lnTo>
                  <a:lnTo>
                    <a:pt x="8644" y="3376"/>
                  </a:lnTo>
                  <a:lnTo>
                    <a:pt x="7158" y="4457"/>
                  </a:lnTo>
                  <a:lnTo>
                    <a:pt x="5808" y="5672"/>
                  </a:lnTo>
                  <a:lnTo>
                    <a:pt x="4457" y="7158"/>
                  </a:lnTo>
                  <a:lnTo>
                    <a:pt x="3377" y="8643"/>
                  </a:lnTo>
                  <a:lnTo>
                    <a:pt x="2432" y="10129"/>
                  </a:lnTo>
                  <a:lnTo>
                    <a:pt x="1621" y="11884"/>
                  </a:lnTo>
                  <a:lnTo>
                    <a:pt x="946" y="13640"/>
                  </a:lnTo>
                  <a:lnTo>
                    <a:pt x="406" y="15530"/>
                  </a:lnTo>
                  <a:lnTo>
                    <a:pt x="136" y="17421"/>
                  </a:lnTo>
                  <a:lnTo>
                    <a:pt x="1" y="19446"/>
                  </a:lnTo>
                  <a:lnTo>
                    <a:pt x="136" y="21607"/>
                  </a:lnTo>
                  <a:lnTo>
                    <a:pt x="541" y="23633"/>
                  </a:lnTo>
                  <a:lnTo>
                    <a:pt x="1081" y="25658"/>
                  </a:lnTo>
                  <a:lnTo>
                    <a:pt x="1756" y="27549"/>
                  </a:lnTo>
                  <a:lnTo>
                    <a:pt x="6888" y="24983"/>
                  </a:lnTo>
                  <a:lnTo>
                    <a:pt x="11074" y="22823"/>
                  </a:lnTo>
                  <a:lnTo>
                    <a:pt x="15801" y="20257"/>
                  </a:lnTo>
                  <a:lnTo>
                    <a:pt x="16476" y="19987"/>
                  </a:lnTo>
                  <a:lnTo>
                    <a:pt x="17151" y="19852"/>
                  </a:lnTo>
                  <a:lnTo>
                    <a:pt x="18232" y="19717"/>
                  </a:lnTo>
                  <a:lnTo>
                    <a:pt x="19312" y="19717"/>
                  </a:lnTo>
                  <a:lnTo>
                    <a:pt x="21067" y="19582"/>
                  </a:lnTo>
                  <a:lnTo>
                    <a:pt x="22013" y="19446"/>
                  </a:lnTo>
                  <a:lnTo>
                    <a:pt x="22553" y="19311"/>
                  </a:lnTo>
                  <a:lnTo>
                    <a:pt x="22823" y="19176"/>
                  </a:lnTo>
                  <a:lnTo>
                    <a:pt x="23228" y="19311"/>
                  </a:lnTo>
                  <a:lnTo>
                    <a:pt x="23903" y="19717"/>
                  </a:lnTo>
                  <a:lnTo>
                    <a:pt x="25524" y="20662"/>
                  </a:lnTo>
                  <a:lnTo>
                    <a:pt x="30385" y="23498"/>
                  </a:lnTo>
                  <a:lnTo>
                    <a:pt x="37273" y="27279"/>
                  </a:lnTo>
                  <a:lnTo>
                    <a:pt x="37948" y="25388"/>
                  </a:lnTo>
                  <a:lnTo>
                    <a:pt x="38488" y="23498"/>
                  </a:lnTo>
                  <a:lnTo>
                    <a:pt x="38758" y="21472"/>
                  </a:lnTo>
                  <a:lnTo>
                    <a:pt x="38893" y="19446"/>
                  </a:lnTo>
                  <a:lnTo>
                    <a:pt x="38758" y="17421"/>
                  </a:lnTo>
                  <a:lnTo>
                    <a:pt x="38488" y="15530"/>
                  </a:lnTo>
                  <a:lnTo>
                    <a:pt x="38083" y="13640"/>
                  </a:lnTo>
                  <a:lnTo>
                    <a:pt x="37408" y="11884"/>
                  </a:lnTo>
                  <a:lnTo>
                    <a:pt x="36597" y="10129"/>
                  </a:lnTo>
                  <a:lnTo>
                    <a:pt x="35517" y="8643"/>
                  </a:lnTo>
                  <a:lnTo>
                    <a:pt x="34437" y="7158"/>
                  </a:lnTo>
                  <a:lnTo>
                    <a:pt x="33221" y="5672"/>
                  </a:lnTo>
                  <a:lnTo>
                    <a:pt x="31871" y="4457"/>
                  </a:lnTo>
                  <a:lnTo>
                    <a:pt x="30385" y="3376"/>
                  </a:lnTo>
                  <a:lnTo>
                    <a:pt x="28765" y="2431"/>
                  </a:lnTo>
                  <a:lnTo>
                    <a:pt x="27009" y="1621"/>
                  </a:lnTo>
                  <a:lnTo>
                    <a:pt x="25254" y="946"/>
                  </a:lnTo>
                  <a:lnTo>
                    <a:pt x="23363" y="406"/>
                  </a:lnTo>
                  <a:lnTo>
                    <a:pt x="21473" y="135"/>
                  </a:lnTo>
                  <a:lnTo>
                    <a:pt x="1944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25"/>
            <p:cNvSpPr/>
            <p:nvPr/>
          </p:nvSpPr>
          <p:spPr>
            <a:xfrm>
              <a:off x="1066449" y="2410150"/>
              <a:ext cx="5417457" cy="1914250"/>
            </a:xfrm>
            <a:custGeom>
              <a:avLst/>
              <a:gdLst/>
              <a:ahLst/>
              <a:cxnLst/>
              <a:rect l="l" t="t" r="r" b="b"/>
              <a:pathLst>
                <a:path w="240242" h="76570" extrusionOk="0">
                  <a:moveTo>
                    <a:pt x="105604" y="0"/>
                  </a:moveTo>
                  <a:lnTo>
                    <a:pt x="105469" y="135"/>
                  </a:lnTo>
                  <a:lnTo>
                    <a:pt x="104659" y="270"/>
                  </a:lnTo>
                  <a:lnTo>
                    <a:pt x="103578" y="406"/>
                  </a:lnTo>
                  <a:lnTo>
                    <a:pt x="102498" y="541"/>
                  </a:lnTo>
                  <a:lnTo>
                    <a:pt x="100337" y="541"/>
                  </a:lnTo>
                  <a:lnTo>
                    <a:pt x="99527" y="811"/>
                  </a:lnTo>
                  <a:lnTo>
                    <a:pt x="98717" y="1081"/>
                  </a:lnTo>
                  <a:lnTo>
                    <a:pt x="92775" y="4322"/>
                  </a:lnTo>
                  <a:lnTo>
                    <a:pt x="87508" y="7023"/>
                  </a:lnTo>
                  <a:lnTo>
                    <a:pt x="81161" y="9994"/>
                  </a:lnTo>
                  <a:lnTo>
                    <a:pt x="79406" y="10669"/>
                  </a:lnTo>
                  <a:lnTo>
                    <a:pt x="77515" y="11344"/>
                  </a:lnTo>
                  <a:lnTo>
                    <a:pt x="73599" y="12559"/>
                  </a:lnTo>
                  <a:lnTo>
                    <a:pt x="69548" y="13505"/>
                  </a:lnTo>
                  <a:lnTo>
                    <a:pt x="65496" y="14450"/>
                  </a:lnTo>
                  <a:lnTo>
                    <a:pt x="58474" y="15665"/>
                  </a:lnTo>
                  <a:lnTo>
                    <a:pt x="54153" y="16476"/>
                  </a:lnTo>
                  <a:lnTo>
                    <a:pt x="49156" y="17286"/>
                  </a:lnTo>
                  <a:lnTo>
                    <a:pt x="40919" y="18636"/>
                  </a:lnTo>
                  <a:lnTo>
                    <a:pt x="25794" y="20797"/>
                  </a:lnTo>
                  <a:lnTo>
                    <a:pt x="22958" y="21202"/>
                  </a:lnTo>
                  <a:lnTo>
                    <a:pt x="19312" y="21472"/>
                  </a:lnTo>
                  <a:lnTo>
                    <a:pt x="10939" y="21877"/>
                  </a:lnTo>
                  <a:lnTo>
                    <a:pt x="541" y="22282"/>
                  </a:lnTo>
                  <a:lnTo>
                    <a:pt x="1" y="76569"/>
                  </a:lnTo>
                  <a:lnTo>
                    <a:pt x="240241" y="76569"/>
                  </a:lnTo>
                  <a:lnTo>
                    <a:pt x="240241" y="25929"/>
                  </a:lnTo>
                  <a:lnTo>
                    <a:pt x="234299" y="26334"/>
                  </a:lnTo>
                  <a:lnTo>
                    <a:pt x="227952" y="26739"/>
                  </a:lnTo>
                  <a:lnTo>
                    <a:pt x="220120" y="27144"/>
                  </a:lnTo>
                  <a:lnTo>
                    <a:pt x="211612" y="27279"/>
                  </a:lnTo>
                  <a:lnTo>
                    <a:pt x="207291" y="27279"/>
                  </a:lnTo>
                  <a:lnTo>
                    <a:pt x="202970" y="27144"/>
                  </a:lnTo>
                  <a:lnTo>
                    <a:pt x="198783" y="26874"/>
                  </a:lnTo>
                  <a:lnTo>
                    <a:pt x="195002" y="26604"/>
                  </a:lnTo>
                  <a:lnTo>
                    <a:pt x="191356" y="26064"/>
                  </a:lnTo>
                  <a:lnTo>
                    <a:pt x="188115" y="25388"/>
                  </a:lnTo>
                  <a:lnTo>
                    <a:pt x="182038" y="23903"/>
                  </a:lnTo>
                  <a:lnTo>
                    <a:pt x="173935" y="22147"/>
                  </a:lnTo>
                  <a:lnTo>
                    <a:pt x="166778" y="20527"/>
                  </a:lnTo>
                  <a:lnTo>
                    <a:pt x="163402" y="19717"/>
                  </a:lnTo>
                  <a:lnTo>
                    <a:pt x="162997" y="19582"/>
                  </a:lnTo>
                  <a:lnTo>
                    <a:pt x="162592" y="19582"/>
                  </a:lnTo>
                  <a:lnTo>
                    <a:pt x="161512" y="19717"/>
                  </a:lnTo>
                  <a:lnTo>
                    <a:pt x="160026" y="19717"/>
                  </a:lnTo>
                  <a:lnTo>
                    <a:pt x="159756" y="19582"/>
                  </a:lnTo>
                  <a:lnTo>
                    <a:pt x="158676" y="19176"/>
                  </a:lnTo>
                  <a:lnTo>
                    <a:pt x="156785" y="18636"/>
                  </a:lnTo>
                  <a:lnTo>
                    <a:pt x="153004" y="17421"/>
                  </a:lnTo>
                  <a:lnTo>
                    <a:pt x="151653" y="17151"/>
                  </a:lnTo>
                  <a:lnTo>
                    <a:pt x="150168" y="17016"/>
                  </a:lnTo>
                  <a:lnTo>
                    <a:pt x="148683" y="16881"/>
                  </a:lnTo>
                  <a:lnTo>
                    <a:pt x="147332" y="16611"/>
                  </a:lnTo>
                  <a:lnTo>
                    <a:pt x="146252" y="16341"/>
                  </a:lnTo>
                  <a:lnTo>
                    <a:pt x="145306" y="16341"/>
                  </a:lnTo>
                  <a:lnTo>
                    <a:pt x="143821" y="16611"/>
                  </a:lnTo>
                  <a:lnTo>
                    <a:pt x="142200" y="16205"/>
                  </a:lnTo>
                  <a:lnTo>
                    <a:pt x="138014" y="15260"/>
                  </a:lnTo>
                  <a:lnTo>
                    <a:pt x="136259" y="14855"/>
                  </a:lnTo>
                  <a:lnTo>
                    <a:pt x="134233" y="14180"/>
                  </a:lnTo>
                  <a:lnTo>
                    <a:pt x="129642" y="12424"/>
                  </a:lnTo>
                  <a:lnTo>
                    <a:pt x="125185" y="10534"/>
                  </a:lnTo>
                  <a:lnTo>
                    <a:pt x="121539" y="8778"/>
                  </a:lnTo>
                  <a:lnTo>
                    <a:pt x="114112" y="4727"/>
                  </a:lnTo>
                  <a:lnTo>
                    <a:pt x="108440" y="1486"/>
                  </a:lnTo>
                  <a:lnTo>
                    <a:pt x="106549" y="406"/>
                  </a:lnTo>
                  <a:lnTo>
                    <a:pt x="105874" y="135"/>
                  </a:lnTo>
                  <a:lnTo>
                    <a:pt x="105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25"/>
            <p:cNvSpPr/>
            <p:nvPr/>
          </p:nvSpPr>
          <p:spPr>
            <a:xfrm>
              <a:off x="3300200" y="2714000"/>
              <a:ext cx="3400" cy="3400"/>
            </a:xfrm>
            <a:custGeom>
              <a:avLst/>
              <a:gdLst/>
              <a:ahLst/>
              <a:cxnLst/>
              <a:rect l="l" t="t" r="r" b="b"/>
              <a:pathLst>
                <a:path w="136" h="136" extrusionOk="0">
                  <a:moveTo>
                    <a:pt x="136" y="135"/>
                  </a:moveTo>
                  <a:lnTo>
                    <a:pt x="1" y="0"/>
                  </a:lnTo>
                  <a:lnTo>
                    <a:pt x="1" y="0"/>
                  </a:lnTo>
                  <a:lnTo>
                    <a:pt x="136" y="135"/>
                  </a:lnTo>
                  <a:lnTo>
                    <a:pt x="136" y="135"/>
                  </a:lnTo>
                  <a:close/>
                </a:path>
              </a:pathLst>
            </a:custGeom>
            <a:solidFill>
              <a:srgbClr val="FF999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25"/>
            <p:cNvSpPr/>
            <p:nvPr/>
          </p:nvSpPr>
          <p:spPr>
            <a:xfrm>
              <a:off x="2805289" y="2410150"/>
              <a:ext cx="1379519" cy="398400"/>
            </a:xfrm>
            <a:custGeom>
              <a:avLst/>
              <a:gdLst/>
              <a:ahLst/>
              <a:cxnLst/>
              <a:rect l="l" t="t" r="r" b="b"/>
              <a:pathLst>
                <a:path w="61176" h="15936" extrusionOk="0">
                  <a:moveTo>
                    <a:pt x="28495" y="0"/>
                  </a:moveTo>
                  <a:lnTo>
                    <a:pt x="28360" y="135"/>
                  </a:lnTo>
                  <a:lnTo>
                    <a:pt x="27550" y="270"/>
                  </a:lnTo>
                  <a:lnTo>
                    <a:pt x="26469" y="406"/>
                  </a:lnTo>
                  <a:lnTo>
                    <a:pt x="25389" y="541"/>
                  </a:lnTo>
                  <a:lnTo>
                    <a:pt x="23228" y="541"/>
                  </a:lnTo>
                  <a:lnTo>
                    <a:pt x="22418" y="811"/>
                  </a:lnTo>
                  <a:lnTo>
                    <a:pt x="21608" y="1081"/>
                  </a:lnTo>
                  <a:lnTo>
                    <a:pt x="15666" y="4322"/>
                  </a:lnTo>
                  <a:lnTo>
                    <a:pt x="10399" y="7023"/>
                  </a:lnTo>
                  <a:lnTo>
                    <a:pt x="4052" y="9994"/>
                  </a:lnTo>
                  <a:lnTo>
                    <a:pt x="2027" y="10669"/>
                  </a:lnTo>
                  <a:lnTo>
                    <a:pt x="1" y="11479"/>
                  </a:lnTo>
                  <a:lnTo>
                    <a:pt x="4727" y="10399"/>
                  </a:lnTo>
                  <a:lnTo>
                    <a:pt x="4727" y="10399"/>
                  </a:lnTo>
                  <a:lnTo>
                    <a:pt x="4592" y="10534"/>
                  </a:lnTo>
                  <a:lnTo>
                    <a:pt x="3782" y="10804"/>
                  </a:lnTo>
                  <a:lnTo>
                    <a:pt x="2027" y="11614"/>
                  </a:lnTo>
                  <a:lnTo>
                    <a:pt x="1892" y="11749"/>
                  </a:lnTo>
                  <a:lnTo>
                    <a:pt x="2162" y="11749"/>
                  </a:lnTo>
                  <a:lnTo>
                    <a:pt x="2972" y="11614"/>
                  </a:lnTo>
                  <a:lnTo>
                    <a:pt x="3107" y="11614"/>
                  </a:lnTo>
                  <a:lnTo>
                    <a:pt x="3242" y="11749"/>
                  </a:lnTo>
                  <a:lnTo>
                    <a:pt x="3512" y="11884"/>
                  </a:lnTo>
                  <a:lnTo>
                    <a:pt x="3782" y="12019"/>
                  </a:lnTo>
                  <a:lnTo>
                    <a:pt x="3917" y="12019"/>
                  </a:lnTo>
                  <a:lnTo>
                    <a:pt x="3917" y="12154"/>
                  </a:lnTo>
                  <a:lnTo>
                    <a:pt x="3242" y="12829"/>
                  </a:lnTo>
                  <a:lnTo>
                    <a:pt x="2432" y="13505"/>
                  </a:lnTo>
                  <a:lnTo>
                    <a:pt x="1486" y="14045"/>
                  </a:lnTo>
                  <a:lnTo>
                    <a:pt x="1081" y="14180"/>
                  </a:lnTo>
                  <a:lnTo>
                    <a:pt x="946" y="14315"/>
                  </a:lnTo>
                  <a:lnTo>
                    <a:pt x="1081" y="14450"/>
                  </a:lnTo>
                  <a:lnTo>
                    <a:pt x="1486" y="14450"/>
                  </a:lnTo>
                  <a:lnTo>
                    <a:pt x="2432" y="14045"/>
                  </a:lnTo>
                  <a:lnTo>
                    <a:pt x="3107" y="13775"/>
                  </a:lnTo>
                  <a:lnTo>
                    <a:pt x="3917" y="13370"/>
                  </a:lnTo>
                  <a:lnTo>
                    <a:pt x="4998" y="12694"/>
                  </a:lnTo>
                  <a:lnTo>
                    <a:pt x="5943" y="12694"/>
                  </a:lnTo>
                  <a:lnTo>
                    <a:pt x="6483" y="12424"/>
                  </a:lnTo>
                  <a:lnTo>
                    <a:pt x="7158" y="11884"/>
                  </a:lnTo>
                  <a:lnTo>
                    <a:pt x="7563" y="11614"/>
                  </a:lnTo>
                  <a:lnTo>
                    <a:pt x="7968" y="11479"/>
                  </a:lnTo>
                  <a:lnTo>
                    <a:pt x="8644" y="11479"/>
                  </a:lnTo>
                  <a:lnTo>
                    <a:pt x="9589" y="11614"/>
                  </a:lnTo>
                  <a:lnTo>
                    <a:pt x="9859" y="11749"/>
                  </a:lnTo>
                  <a:lnTo>
                    <a:pt x="9994" y="12019"/>
                  </a:lnTo>
                  <a:lnTo>
                    <a:pt x="10129" y="12154"/>
                  </a:lnTo>
                  <a:lnTo>
                    <a:pt x="9994" y="12424"/>
                  </a:lnTo>
                  <a:lnTo>
                    <a:pt x="9859" y="12694"/>
                  </a:lnTo>
                  <a:lnTo>
                    <a:pt x="9319" y="12964"/>
                  </a:lnTo>
                  <a:lnTo>
                    <a:pt x="8374" y="13370"/>
                  </a:lnTo>
                  <a:lnTo>
                    <a:pt x="7698" y="13775"/>
                  </a:lnTo>
                  <a:lnTo>
                    <a:pt x="7158" y="14315"/>
                  </a:lnTo>
                  <a:lnTo>
                    <a:pt x="8914" y="13505"/>
                  </a:lnTo>
                  <a:lnTo>
                    <a:pt x="11074" y="12289"/>
                  </a:lnTo>
                  <a:lnTo>
                    <a:pt x="11209" y="12154"/>
                  </a:lnTo>
                  <a:lnTo>
                    <a:pt x="11209" y="12289"/>
                  </a:lnTo>
                  <a:lnTo>
                    <a:pt x="11209" y="12559"/>
                  </a:lnTo>
                  <a:lnTo>
                    <a:pt x="10939" y="12829"/>
                  </a:lnTo>
                  <a:lnTo>
                    <a:pt x="11074" y="12829"/>
                  </a:lnTo>
                  <a:lnTo>
                    <a:pt x="11480" y="12559"/>
                  </a:lnTo>
                  <a:lnTo>
                    <a:pt x="11885" y="12154"/>
                  </a:lnTo>
                  <a:lnTo>
                    <a:pt x="12020" y="12154"/>
                  </a:lnTo>
                  <a:lnTo>
                    <a:pt x="12155" y="12424"/>
                  </a:lnTo>
                  <a:lnTo>
                    <a:pt x="12290" y="12559"/>
                  </a:lnTo>
                  <a:lnTo>
                    <a:pt x="12425" y="12559"/>
                  </a:lnTo>
                  <a:lnTo>
                    <a:pt x="12695" y="12424"/>
                  </a:lnTo>
                  <a:lnTo>
                    <a:pt x="13640" y="11884"/>
                  </a:lnTo>
                  <a:lnTo>
                    <a:pt x="14045" y="11749"/>
                  </a:lnTo>
                  <a:lnTo>
                    <a:pt x="14045" y="11749"/>
                  </a:lnTo>
                  <a:lnTo>
                    <a:pt x="13910" y="12019"/>
                  </a:lnTo>
                  <a:lnTo>
                    <a:pt x="13370" y="12559"/>
                  </a:lnTo>
                  <a:lnTo>
                    <a:pt x="12425" y="13100"/>
                  </a:lnTo>
                  <a:lnTo>
                    <a:pt x="11885" y="13505"/>
                  </a:lnTo>
                  <a:lnTo>
                    <a:pt x="11345" y="13640"/>
                  </a:lnTo>
                  <a:lnTo>
                    <a:pt x="11074" y="13775"/>
                  </a:lnTo>
                  <a:lnTo>
                    <a:pt x="11750" y="13775"/>
                  </a:lnTo>
                  <a:lnTo>
                    <a:pt x="12830" y="13370"/>
                  </a:lnTo>
                  <a:lnTo>
                    <a:pt x="13370" y="13235"/>
                  </a:lnTo>
                  <a:lnTo>
                    <a:pt x="13640" y="12964"/>
                  </a:lnTo>
                  <a:lnTo>
                    <a:pt x="14180" y="12559"/>
                  </a:lnTo>
                  <a:lnTo>
                    <a:pt x="14856" y="12154"/>
                  </a:lnTo>
                  <a:lnTo>
                    <a:pt x="15531" y="11749"/>
                  </a:lnTo>
                  <a:lnTo>
                    <a:pt x="15531" y="11749"/>
                  </a:lnTo>
                  <a:lnTo>
                    <a:pt x="15261" y="12154"/>
                  </a:lnTo>
                  <a:lnTo>
                    <a:pt x="14315" y="13100"/>
                  </a:lnTo>
                  <a:lnTo>
                    <a:pt x="13505" y="13775"/>
                  </a:lnTo>
                  <a:lnTo>
                    <a:pt x="13370" y="14045"/>
                  </a:lnTo>
                  <a:lnTo>
                    <a:pt x="14180" y="13370"/>
                  </a:lnTo>
                  <a:lnTo>
                    <a:pt x="15126" y="12829"/>
                  </a:lnTo>
                  <a:lnTo>
                    <a:pt x="16341" y="12289"/>
                  </a:lnTo>
                  <a:lnTo>
                    <a:pt x="17286" y="11884"/>
                  </a:lnTo>
                  <a:lnTo>
                    <a:pt x="17556" y="11614"/>
                  </a:lnTo>
                  <a:lnTo>
                    <a:pt x="17556" y="11479"/>
                  </a:lnTo>
                  <a:lnTo>
                    <a:pt x="17421" y="11479"/>
                  </a:lnTo>
                  <a:lnTo>
                    <a:pt x="19717" y="10399"/>
                  </a:lnTo>
                  <a:lnTo>
                    <a:pt x="19717" y="10534"/>
                  </a:lnTo>
                  <a:lnTo>
                    <a:pt x="19582" y="10939"/>
                  </a:lnTo>
                  <a:lnTo>
                    <a:pt x="19717" y="11479"/>
                  </a:lnTo>
                  <a:lnTo>
                    <a:pt x="20122" y="12154"/>
                  </a:lnTo>
                  <a:lnTo>
                    <a:pt x="19987" y="11749"/>
                  </a:lnTo>
                  <a:lnTo>
                    <a:pt x="20122" y="11479"/>
                  </a:lnTo>
                  <a:lnTo>
                    <a:pt x="20161" y="11325"/>
                  </a:lnTo>
                  <a:lnTo>
                    <a:pt x="20161" y="11325"/>
                  </a:lnTo>
                  <a:lnTo>
                    <a:pt x="20257" y="11614"/>
                  </a:lnTo>
                  <a:lnTo>
                    <a:pt x="20527" y="12154"/>
                  </a:lnTo>
                  <a:lnTo>
                    <a:pt x="21338" y="12829"/>
                  </a:lnTo>
                  <a:lnTo>
                    <a:pt x="22553" y="13640"/>
                  </a:lnTo>
                  <a:lnTo>
                    <a:pt x="23768" y="14720"/>
                  </a:lnTo>
                  <a:lnTo>
                    <a:pt x="25119" y="15935"/>
                  </a:lnTo>
                  <a:lnTo>
                    <a:pt x="25119" y="15395"/>
                  </a:lnTo>
                  <a:lnTo>
                    <a:pt x="24984" y="14855"/>
                  </a:lnTo>
                  <a:lnTo>
                    <a:pt x="24714" y="14045"/>
                  </a:lnTo>
                  <a:lnTo>
                    <a:pt x="25524" y="15530"/>
                  </a:lnTo>
                  <a:lnTo>
                    <a:pt x="25524" y="15530"/>
                  </a:lnTo>
                  <a:lnTo>
                    <a:pt x="25389" y="14180"/>
                  </a:lnTo>
                  <a:lnTo>
                    <a:pt x="25254" y="13100"/>
                  </a:lnTo>
                  <a:lnTo>
                    <a:pt x="25389" y="12019"/>
                  </a:lnTo>
                  <a:lnTo>
                    <a:pt x="25524" y="11749"/>
                  </a:lnTo>
                  <a:lnTo>
                    <a:pt x="25659" y="11749"/>
                  </a:lnTo>
                  <a:lnTo>
                    <a:pt x="25794" y="12289"/>
                  </a:lnTo>
                  <a:lnTo>
                    <a:pt x="25929" y="13100"/>
                  </a:lnTo>
                  <a:lnTo>
                    <a:pt x="25929" y="13775"/>
                  </a:lnTo>
                  <a:lnTo>
                    <a:pt x="26064" y="13640"/>
                  </a:lnTo>
                  <a:lnTo>
                    <a:pt x="26604" y="13100"/>
                  </a:lnTo>
                  <a:lnTo>
                    <a:pt x="27415" y="12289"/>
                  </a:lnTo>
                  <a:lnTo>
                    <a:pt x="27009" y="13100"/>
                  </a:lnTo>
                  <a:lnTo>
                    <a:pt x="26874" y="13640"/>
                  </a:lnTo>
                  <a:lnTo>
                    <a:pt x="29035" y="10804"/>
                  </a:lnTo>
                  <a:lnTo>
                    <a:pt x="29035" y="11209"/>
                  </a:lnTo>
                  <a:lnTo>
                    <a:pt x="29035" y="12154"/>
                  </a:lnTo>
                  <a:lnTo>
                    <a:pt x="28765" y="13370"/>
                  </a:lnTo>
                  <a:lnTo>
                    <a:pt x="28630" y="13910"/>
                  </a:lnTo>
                  <a:lnTo>
                    <a:pt x="28225" y="14315"/>
                  </a:lnTo>
                  <a:lnTo>
                    <a:pt x="29980" y="14450"/>
                  </a:lnTo>
                  <a:lnTo>
                    <a:pt x="31331" y="13775"/>
                  </a:lnTo>
                  <a:lnTo>
                    <a:pt x="32411" y="13370"/>
                  </a:lnTo>
                  <a:lnTo>
                    <a:pt x="33356" y="13235"/>
                  </a:lnTo>
                  <a:lnTo>
                    <a:pt x="34572" y="13235"/>
                  </a:lnTo>
                  <a:lnTo>
                    <a:pt x="35517" y="13370"/>
                  </a:lnTo>
                  <a:lnTo>
                    <a:pt x="35922" y="13235"/>
                  </a:lnTo>
                  <a:lnTo>
                    <a:pt x="36462" y="12829"/>
                  </a:lnTo>
                  <a:lnTo>
                    <a:pt x="36868" y="12694"/>
                  </a:lnTo>
                  <a:lnTo>
                    <a:pt x="37273" y="12559"/>
                  </a:lnTo>
                  <a:lnTo>
                    <a:pt x="37678" y="12694"/>
                  </a:lnTo>
                  <a:lnTo>
                    <a:pt x="38218" y="12829"/>
                  </a:lnTo>
                  <a:lnTo>
                    <a:pt x="38623" y="12964"/>
                  </a:lnTo>
                  <a:lnTo>
                    <a:pt x="38353" y="12559"/>
                  </a:lnTo>
                  <a:lnTo>
                    <a:pt x="38083" y="12289"/>
                  </a:lnTo>
                  <a:lnTo>
                    <a:pt x="38083" y="12019"/>
                  </a:lnTo>
                  <a:lnTo>
                    <a:pt x="38083" y="11884"/>
                  </a:lnTo>
                  <a:lnTo>
                    <a:pt x="38488" y="11749"/>
                  </a:lnTo>
                  <a:lnTo>
                    <a:pt x="40109" y="11884"/>
                  </a:lnTo>
                  <a:lnTo>
                    <a:pt x="42134" y="12424"/>
                  </a:lnTo>
                  <a:lnTo>
                    <a:pt x="45105" y="13235"/>
                  </a:lnTo>
                  <a:lnTo>
                    <a:pt x="45105" y="13100"/>
                  </a:lnTo>
                  <a:lnTo>
                    <a:pt x="44970" y="13100"/>
                  </a:lnTo>
                  <a:lnTo>
                    <a:pt x="44295" y="12694"/>
                  </a:lnTo>
                  <a:lnTo>
                    <a:pt x="43485" y="12154"/>
                  </a:lnTo>
                  <a:lnTo>
                    <a:pt x="46591" y="13640"/>
                  </a:lnTo>
                  <a:lnTo>
                    <a:pt x="45240" y="12289"/>
                  </a:lnTo>
                  <a:lnTo>
                    <a:pt x="48211" y="13640"/>
                  </a:lnTo>
                  <a:lnTo>
                    <a:pt x="48211" y="13640"/>
                  </a:lnTo>
                  <a:lnTo>
                    <a:pt x="46996" y="12424"/>
                  </a:lnTo>
                  <a:lnTo>
                    <a:pt x="53478" y="14720"/>
                  </a:lnTo>
                  <a:lnTo>
                    <a:pt x="51182" y="13370"/>
                  </a:lnTo>
                  <a:lnTo>
                    <a:pt x="51182" y="13370"/>
                  </a:lnTo>
                  <a:lnTo>
                    <a:pt x="55233" y="15125"/>
                  </a:lnTo>
                  <a:lnTo>
                    <a:pt x="53478" y="13775"/>
                  </a:lnTo>
                  <a:lnTo>
                    <a:pt x="59690" y="15395"/>
                  </a:lnTo>
                  <a:lnTo>
                    <a:pt x="61175" y="15395"/>
                  </a:lnTo>
                  <a:lnTo>
                    <a:pt x="60905" y="15260"/>
                  </a:lnTo>
                  <a:lnTo>
                    <a:pt x="59150" y="14855"/>
                  </a:lnTo>
                  <a:lnTo>
                    <a:pt x="57124" y="14180"/>
                  </a:lnTo>
                  <a:lnTo>
                    <a:pt x="52533" y="12424"/>
                  </a:lnTo>
                  <a:lnTo>
                    <a:pt x="48076" y="10534"/>
                  </a:lnTo>
                  <a:lnTo>
                    <a:pt x="44430" y="8778"/>
                  </a:lnTo>
                  <a:lnTo>
                    <a:pt x="37003" y="4727"/>
                  </a:lnTo>
                  <a:lnTo>
                    <a:pt x="31331" y="1486"/>
                  </a:lnTo>
                  <a:lnTo>
                    <a:pt x="29440" y="406"/>
                  </a:lnTo>
                  <a:lnTo>
                    <a:pt x="28765" y="135"/>
                  </a:lnTo>
                  <a:lnTo>
                    <a:pt x="28495"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25"/>
            <p:cNvSpPr/>
            <p:nvPr/>
          </p:nvSpPr>
          <p:spPr>
            <a:xfrm>
              <a:off x="1069850" y="2970575"/>
              <a:ext cx="5167580" cy="496300"/>
            </a:xfrm>
            <a:custGeom>
              <a:avLst/>
              <a:gdLst/>
              <a:ahLst/>
              <a:cxnLst/>
              <a:rect l="l" t="t" r="r" b="b"/>
              <a:pathLst>
                <a:path w="214178" h="19852" extrusionOk="0">
                  <a:moveTo>
                    <a:pt x="66441" y="0"/>
                  </a:moveTo>
                  <a:lnTo>
                    <a:pt x="65091" y="135"/>
                  </a:lnTo>
                  <a:lnTo>
                    <a:pt x="63740" y="811"/>
                  </a:lnTo>
                  <a:lnTo>
                    <a:pt x="62390" y="1486"/>
                  </a:lnTo>
                  <a:lnTo>
                    <a:pt x="61039" y="2026"/>
                  </a:lnTo>
                  <a:lnTo>
                    <a:pt x="60094" y="2296"/>
                  </a:lnTo>
                  <a:lnTo>
                    <a:pt x="58339" y="2431"/>
                  </a:lnTo>
                  <a:lnTo>
                    <a:pt x="53477" y="2836"/>
                  </a:lnTo>
                  <a:lnTo>
                    <a:pt x="44969" y="2836"/>
                  </a:lnTo>
                  <a:lnTo>
                    <a:pt x="42539" y="2701"/>
                  </a:lnTo>
                  <a:lnTo>
                    <a:pt x="40513" y="2566"/>
                  </a:lnTo>
                  <a:lnTo>
                    <a:pt x="39027" y="2701"/>
                  </a:lnTo>
                  <a:lnTo>
                    <a:pt x="37947" y="2701"/>
                  </a:lnTo>
                  <a:lnTo>
                    <a:pt x="37272" y="2836"/>
                  </a:lnTo>
                  <a:lnTo>
                    <a:pt x="36327" y="2971"/>
                  </a:lnTo>
                  <a:lnTo>
                    <a:pt x="35786" y="2971"/>
                  </a:lnTo>
                  <a:lnTo>
                    <a:pt x="35246" y="2701"/>
                  </a:lnTo>
                  <a:lnTo>
                    <a:pt x="34436" y="2566"/>
                  </a:lnTo>
                  <a:lnTo>
                    <a:pt x="33491" y="2566"/>
                  </a:lnTo>
                  <a:lnTo>
                    <a:pt x="32410" y="2701"/>
                  </a:lnTo>
                  <a:lnTo>
                    <a:pt x="31465" y="2971"/>
                  </a:lnTo>
                  <a:lnTo>
                    <a:pt x="29574" y="3647"/>
                  </a:lnTo>
                  <a:lnTo>
                    <a:pt x="28899" y="3917"/>
                  </a:lnTo>
                  <a:lnTo>
                    <a:pt x="28089" y="4052"/>
                  </a:lnTo>
                  <a:lnTo>
                    <a:pt x="26063" y="4322"/>
                  </a:lnTo>
                  <a:lnTo>
                    <a:pt x="23498" y="4727"/>
                  </a:lnTo>
                  <a:lnTo>
                    <a:pt x="22147" y="5132"/>
                  </a:lnTo>
                  <a:lnTo>
                    <a:pt x="20797" y="5672"/>
                  </a:lnTo>
                  <a:lnTo>
                    <a:pt x="20121" y="5807"/>
                  </a:lnTo>
                  <a:lnTo>
                    <a:pt x="19041" y="5942"/>
                  </a:lnTo>
                  <a:lnTo>
                    <a:pt x="16340" y="6212"/>
                  </a:lnTo>
                  <a:lnTo>
                    <a:pt x="13099" y="6347"/>
                  </a:lnTo>
                  <a:lnTo>
                    <a:pt x="9588" y="6347"/>
                  </a:lnTo>
                  <a:lnTo>
                    <a:pt x="6212" y="6212"/>
                  </a:lnTo>
                  <a:lnTo>
                    <a:pt x="3241" y="6077"/>
                  </a:lnTo>
                  <a:lnTo>
                    <a:pt x="1080" y="5807"/>
                  </a:lnTo>
                  <a:lnTo>
                    <a:pt x="0" y="5672"/>
                  </a:lnTo>
                  <a:lnTo>
                    <a:pt x="0" y="5672"/>
                  </a:lnTo>
                  <a:lnTo>
                    <a:pt x="540" y="10804"/>
                  </a:lnTo>
                  <a:lnTo>
                    <a:pt x="85347" y="19852"/>
                  </a:lnTo>
                  <a:lnTo>
                    <a:pt x="214178" y="10804"/>
                  </a:lnTo>
                  <a:lnTo>
                    <a:pt x="214178" y="2701"/>
                  </a:lnTo>
                  <a:lnTo>
                    <a:pt x="210396" y="3512"/>
                  </a:lnTo>
                  <a:lnTo>
                    <a:pt x="206075" y="4052"/>
                  </a:lnTo>
                  <a:lnTo>
                    <a:pt x="189600" y="4052"/>
                  </a:lnTo>
                  <a:lnTo>
                    <a:pt x="187979" y="3917"/>
                  </a:lnTo>
                  <a:lnTo>
                    <a:pt x="186629" y="3917"/>
                  </a:lnTo>
                  <a:lnTo>
                    <a:pt x="185278" y="4052"/>
                  </a:lnTo>
                  <a:lnTo>
                    <a:pt x="184198" y="4052"/>
                  </a:lnTo>
                  <a:lnTo>
                    <a:pt x="176366" y="2701"/>
                  </a:lnTo>
                  <a:lnTo>
                    <a:pt x="157190" y="2296"/>
                  </a:lnTo>
                  <a:lnTo>
                    <a:pt x="155299" y="2431"/>
                  </a:lnTo>
                  <a:lnTo>
                    <a:pt x="153814" y="2431"/>
                  </a:lnTo>
                  <a:lnTo>
                    <a:pt x="152598" y="2701"/>
                  </a:lnTo>
                  <a:lnTo>
                    <a:pt x="151788" y="2836"/>
                  </a:lnTo>
                  <a:lnTo>
                    <a:pt x="150573" y="2971"/>
                  </a:lnTo>
                  <a:lnTo>
                    <a:pt x="148412" y="3376"/>
                  </a:lnTo>
                  <a:lnTo>
                    <a:pt x="144496" y="4187"/>
                  </a:lnTo>
                  <a:lnTo>
                    <a:pt x="142200" y="4727"/>
                  </a:lnTo>
                  <a:lnTo>
                    <a:pt x="140174" y="4862"/>
                  </a:lnTo>
                  <a:lnTo>
                    <a:pt x="138554" y="4862"/>
                  </a:lnTo>
                  <a:lnTo>
                    <a:pt x="137203" y="4727"/>
                  </a:lnTo>
                  <a:lnTo>
                    <a:pt x="136123" y="4457"/>
                  </a:lnTo>
                  <a:lnTo>
                    <a:pt x="135448" y="4322"/>
                  </a:lnTo>
                  <a:lnTo>
                    <a:pt x="134773" y="4052"/>
                  </a:lnTo>
                  <a:lnTo>
                    <a:pt x="125320" y="2701"/>
                  </a:lnTo>
                  <a:lnTo>
                    <a:pt x="116137" y="2701"/>
                  </a:lnTo>
                  <a:lnTo>
                    <a:pt x="111005" y="4592"/>
                  </a:lnTo>
                  <a:lnTo>
                    <a:pt x="108034" y="5672"/>
                  </a:lnTo>
                  <a:lnTo>
                    <a:pt x="101282" y="3782"/>
                  </a:lnTo>
                  <a:lnTo>
                    <a:pt x="89668" y="5672"/>
                  </a:lnTo>
                  <a:lnTo>
                    <a:pt x="83456" y="3512"/>
                  </a:lnTo>
                  <a:lnTo>
                    <a:pt x="72383" y="135"/>
                  </a:lnTo>
                  <a:lnTo>
                    <a:pt x="71303" y="135"/>
                  </a:lnTo>
                  <a:lnTo>
                    <a:pt x="70222" y="271"/>
                  </a:lnTo>
                  <a:lnTo>
                    <a:pt x="69007" y="135"/>
                  </a:lnTo>
                  <a:lnTo>
                    <a:pt x="6779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25"/>
            <p:cNvSpPr/>
            <p:nvPr/>
          </p:nvSpPr>
          <p:spPr>
            <a:xfrm>
              <a:off x="2319463" y="2273038"/>
              <a:ext cx="617850" cy="178975"/>
            </a:xfrm>
            <a:custGeom>
              <a:avLst/>
              <a:gdLst/>
              <a:ahLst/>
              <a:cxnLst/>
              <a:rect l="l" t="t" r="r" b="b"/>
              <a:pathLst>
                <a:path w="24714" h="7159" extrusionOk="0">
                  <a:moveTo>
                    <a:pt x="16071" y="1"/>
                  </a:moveTo>
                  <a:lnTo>
                    <a:pt x="15126" y="271"/>
                  </a:lnTo>
                  <a:lnTo>
                    <a:pt x="14180" y="541"/>
                  </a:lnTo>
                  <a:lnTo>
                    <a:pt x="13370" y="946"/>
                  </a:lnTo>
                  <a:lnTo>
                    <a:pt x="12695" y="1486"/>
                  </a:lnTo>
                  <a:lnTo>
                    <a:pt x="12155" y="2027"/>
                  </a:lnTo>
                  <a:lnTo>
                    <a:pt x="11750" y="2702"/>
                  </a:lnTo>
                  <a:lnTo>
                    <a:pt x="11480" y="3512"/>
                  </a:lnTo>
                  <a:lnTo>
                    <a:pt x="10669" y="3107"/>
                  </a:lnTo>
                  <a:lnTo>
                    <a:pt x="9589" y="3107"/>
                  </a:lnTo>
                  <a:lnTo>
                    <a:pt x="8509" y="3242"/>
                  </a:lnTo>
                  <a:lnTo>
                    <a:pt x="7428" y="3647"/>
                  </a:lnTo>
                  <a:lnTo>
                    <a:pt x="6618" y="4187"/>
                  </a:lnTo>
                  <a:lnTo>
                    <a:pt x="6348" y="4592"/>
                  </a:lnTo>
                  <a:lnTo>
                    <a:pt x="6078" y="4997"/>
                  </a:lnTo>
                  <a:lnTo>
                    <a:pt x="5268" y="5132"/>
                  </a:lnTo>
                  <a:lnTo>
                    <a:pt x="4592" y="5403"/>
                  </a:lnTo>
                  <a:lnTo>
                    <a:pt x="3917" y="5673"/>
                  </a:lnTo>
                  <a:lnTo>
                    <a:pt x="3512" y="6078"/>
                  </a:lnTo>
                  <a:lnTo>
                    <a:pt x="2837" y="5943"/>
                  </a:lnTo>
                  <a:lnTo>
                    <a:pt x="1351" y="5943"/>
                  </a:lnTo>
                  <a:lnTo>
                    <a:pt x="676" y="6213"/>
                  </a:lnTo>
                  <a:lnTo>
                    <a:pt x="136" y="6618"/>
                  </a:lnTo>
                  <a:lnTo>
                    <a:pt x="1" y="6753"/>
                  </a:lnTo>
                  <a:lnTo>
                    <a:pt x="1" y="7023"/>
                  </a:lnTo>
                  <a:lnTo>
                    <a:pt x="1" y="7158"/>
                  </a:lnTo>
                  <a:lnTo>
                    <a:pt x="24714" y="7158"/>
                  </a:lnTo>
                  <a:lnTo>
                    <a:pt x="24714" y="4052"/>
                  </a:lnTo>
                  <a:lnTo>
                    <a:pt x="23768" y="3647"/>
                  </a:lnTo>
                  <a:lnTo>
                    <a:pt x="22688" y="3377"/>
                  </a:lnTo>
                  <a:lnTo>
                    <a:pt x="22553" y="2567"/>
                  </a:lnTo>
                  <a:lnTo>
                    <a:pt x="22148" y="2027"/>
                  </a:lnTo>
                  <a:lnTo>
                    <a:pt x="21473" y="1351"/>
                  </a:lnTo>
                  <a:lnTo>
                    <a:pt x="20797" y="946"/>
                  </a:lnTo>
                  <a:lnTo>
                    <a:pt x="19987" y="541"/>
                  </a:lnTo>
                  <a:lnTo>
                    <a:pt x="19177" y="271"/>
                  </a:lnTo>
                  <a:lnTo>
                    <a:pt x="182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25"/>
            <p:cNvSpPr/>
            <p:nvPr/>
          </p:nvSpPr>
          <p:spPr>
            <a:xfrm>
              <a:off x="3870438" y="813275"/>
              <a:ext cx="756275" cy="114800"/>
            </a:xfrm>
            <a:custGeom>
              <a:avLst/>
              <a:gdLst/>
              <a:ahLst/>
              <a:cxnLst/>
              <a:rect l="l" t="t" r="r" b="b"/>
              <a:pathLst>
                <a:path w="30251" h="4592" extrusionOk="0">
                  <a:moveTo>
                    <a:pt x="15531" y="0"/>
                  </a:moveTo>
                  <a:lnTo>
                    <a:pt x="14721" y="135"/>
                  </a:lnTo>
                  <a:lnTo>
                    <a:pt x="13910" y="135"/>
                  </a:lnTo>
                  <a:lnTo>
                    <a:pt x="13100" y="406"/>
                  </a:lnTo>
                  <a:lnTo>
                    <a:pt x="12425" y="676"/>
                  </a:lnTo>
                  <a:lnTo>
                    <a:pt x="11750" y="946"/>
                  </a:lnTo>
                  <a:lnTo>
                    <a:pt x="11344" y="1351"/>
                  </a:lnTo>
                  <a:lnTo>
                    <a:pt x="10939" y="1756"/>
                  </a:lnTo>
                  <a:lnTo>
                    <a:pt x="10804" y="2161"/>
                  </a:lnTo>
                  <a:lnTo>
                    <a:pt x="9724" y="2431"/>
                  </a:lnTo>
                  <a:lnTo>
                    <a:pt x="8779" y="2701"/>
                  </a:lnTo>
                  <a:lnTo>
                    <a:pt x="8103" y="3241"/>
                  </a:lnTo>
                  <a:lnTo>
                    <a:pt x="7698" y="3782"/>
                  </a:lnTo>
                  <a:lnTo>
                    <a:pt x="6753" y="3376"/>
                  </a:lnTo>
                  <a:lnTo>
                    <a:pt x="5538" y="3241"/>
                  </a:lnTo>
                  <a:lnTo>
                    <a:pt x="4727" y="3241"/>
                  </a:lnTo>
                  <a:lnTo>
                    <a:pt x="4052" y="3511"/>
                  </a:lnTo>
                  <a:lnTo>
                    <a:pt x="3512" y="3647"/>
                  </a:lnTo>
                  <a:lnTo>
                    <a:pt x="3107" y="4052"/>
                  </a:lnTo>
                  <a:lnTo>
                    <a:pt x="2567" y="3917"/>
                  </a:lnTo>
                  <a:lnTo>
                    <a:pt x="1756" y="3782"/>
                  </a:lnTo>
                  <a:lnTo>
                    <a:pt x="1081" y="3917"/>
                  </a:lnTo>
                  <a:lnTo>
                    <a:pt x="541" y="4052"/>
                  </a:lnTo>
                  <a:lnTo>
                    <a:pt x="136" y="4187"/>
                  </a:lnTo>
                  <a:lnTo>
                    <a:pt x="1" y="4457"/>
                  </a:lnTo>
                  <a:lnTo>
                    <a:pt x="1" y="4592"/>
                  </a:lnTo>
                  <a:lnTo>
                    <a:pt x="30250" y="4592"/>
                  </a:lnTo>
                  <a:lnTo>
                    <a:pt x="30250" y="4457"/>
                  </a:lnTo>
                  <a:lnTo>
                    <a:pt x="30115" y="4187"/>
                  </a:lnTo>
                  <a:lnTo>
                    <a:pt x="29710" y="4052"/>
                  </a:lnTo>
                  <a:lnTo>
                    <a:pt x="29170" y="3917"/>
                  </a:lnTo>
                  <a:lnTo>
                    <a:pt x="28495" y="3782"/>
                  </a:lnTo>
                  <a:lnTo>
                    <a:pt x="27820" y="3782"/>
                  </a:lnTo>
                  <a:lnTo>
                    <a:pt x="27415" y="3917"/>
                  </a:lnTo>
                  <a:lnTo>
                    <a:pt x="27009" y="3647"/>
                  </a:lnTo>
                  <a:lnTo>
                    <a:pt x="26469" y="3376"/>
                  </a:lnTo>
                  <a:lnTo>
                    <a:pt x="25794" y="3241"/>
                  </a:lnTo>
                  <a:lnTo>
                    <a:pt x="24984" y="3241"/>
                  </a:lnTo>
                  <a:lnTo>
                    <a:pt x="24579" y="2701"/>
                  </a:lnTo>
                  <a:lnTo>
                    <a:pt x="23903" y="2296"/>
                  </a:lnTo>
                  <a:lnTo>
                    <a:pt x="23093" y="2026"/>
                  </a:lnTo>
                  <a:lnTo>
                    <a:pt x="21203" y="2026"/>
                  </a:lnTo>
                  <a:lnTo>
                    <a:pt x="20392" y="2296"/>
                  </a:lnTo>
                  <a:lnTo>
                    <a:pt x="20257" y="1756"/>
                  </a:lnTo>
                  <a:lnTo>
                    <a:pt x="19852" y="1351"/>
                  </a:lnTo>
                  <a:lnTo>
                    <a:pt x="19447" y="946"/>
                  </a:lnTo>
                  <a:lnTo>
                    <a:pt x="18772" y="676"/>
                  </a:lnTo>
                  <a:lnTo>
                    <a:pt x="18097" y="406"/>
                  </a:lnTo>
                  <a:lnTo>
                    <a:pt x="17421" y="270"/>
                  </a:lnTo>
                  <a:lnTo>
                    <a:pt x="16476" y="135"/>
                  </a:lnTo>
                  <a:lnTo>
                    <a:pt x="1553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25"/>
            <p:cNvSpPr/>
            <p:nvPr/>
          </p:nvSpPr>
          <p:spPr>
            <a:xfrm>
              <a:off x="2672250" y="1235275"/>
              <a:ext cx="928450" cy="175575"/>
            </a:xfrm>
            <a:custGeom>
              <a:avLst/>
              <a:gdLst/>
              <a:ahLst/>
              <a:cxnLst/>
              <a:rect l="l" t="t" r="r" b="b"/>
              <a:pathLst>
                <a:path w="37138" h="7023" extrusionOk="0">
                  <a:moveTo>
                    <a:pt x="13640" y="1"/>
                  </a:moveTo>
                  <a:lnTo>
                    <a:pt x="12290" y="136"/>
                  </a:lnTo>
                  <a:lnTo>
                    <a:pt x="10939" y="271"/>
                  </a:lnTo>
                  <a:lnTo>
                    <a:pt x="9724" y="811"/>
                  </a:lnTo>
                  <a:lnTo>
                    <a:pt x="8643" y="1351"/>
                  </a:lnTo>
                  <a:lnTo>
                    <a:pt x="7833" y="2026"/>
                  </a:lnTo>
                  <a:lnTo>
                    <a:pt x="7158" y="2702"/>
                  </a:lnTo>
                  <a:lnTo>
                    <a:pt x="6753" y="3647"/>
                  </a:lnTo>
                  <a:lnTo>
                    <a:pt x="6618" y="4592"/>
                  </a:lnTo>
                  <a:lnTo>
                    <a:pt x="5267" y="4592"/>
                  </a:lnTo>
                  <a:lnTo>
                    <a:pt x="4322" y="4997"/>
                  </a:lnTo>
                  <a:lnTo>
                    <a:pt x="3512" y="5402"/>
                  </a:lnTo>
                  <a:lnTo>
                    <a:pt x="2837" y="5943"/>
                  </a:lnTo>
                  <a:lnTo>
                    <a:pt x="2566" y="5943"/>
                  </a:lnTo>
                  <a:lnTo>
                    <a:pt x="1621" y="6078"/>
                  </a:lnTo>
                  <a:lnTo>
                    <a:pt x="811" y="6213"/>
                  </a:lnTo>
                  <a:lnTo>
                    <a:pt x="271" y="6618"/>
                  </a:lnTo>
                  <a:lnTo>
                    <a:pt x="1" y="6888"/>
                  </a:lnTo>
                  <a:lnTo>
                    <a:pt x="1" y="7023"/>
                  </a:lnTo>
                  <a:lnTo>
                    <a:pt x="37137" y="7023"/>
                  </a:lnTo>
                  <a:lnTo>
                    <a:pt x="37137" y="6888"/>
                  </a:lnTo>
                  <a:lnTo>
                    <a:pt x="37002" y="6618"/>
                  </a:lnTo>
                  <a:lnTo>
                    <a:pt x="36327" y="6213"/>
                  </a:lnTo>
                  <a:lnTo>
                    <a:pt x="35517" y="5943"/>
                  </a:lnTo>
                  <a:lnTo>
                    <a:pt x="34437" y="5808"/>
                  </a:lnTo>
                  <a:lnTo>
                    <a:pt x="33896" y="5808"/>
                  </a:lnTo>
                  <a:lnTo>
                    <a:pt x="33356" y="5402"/>
                  </a:lnTo>
                  <a:lnTo>
                    <a:pt x="32546" y="5132"/>
                  </a:lnTo>
                  <a:lnTo>
                    <a:pt x="31736" y="4862"/>
                  </a:lnTo>
                  <a:lnTo>
                    <a:pt x="30115" y="4862"/>
                  </a:lnTo>
                  <a:lnTo>
                    <a:pt x="29845" y="4457"/>
                  </a:lnTo>
                  <a:lnTo>
                    <a:pt x="29440" y="4052"/>
                  </a:lnTo>
                  <a:lnTo>
                    <a:pt x="28495" y="3377"/>
                  </a:lnTo>
                  <a:lnTo>
                    <a:pt x="27279" y="2972"/>
                  </a:lnTo>
                  <a:lnTo>
                    <a:pt x="25929" y="2837"/>
                  </a:lnTo>
                  <a:lnTo>
                    <a:pt x="24578" y="2972"/>
                  </a:lnTo>
                  <a:lnTo>
                    <a:pt x="23363" y="3377"/>
                  </a:lnTo>
                  <a:lnTo>
                    <a:pt x="22013" y="3107"/>
                  </a:lnTo>
                  <a:lnTo>
                    <a:pt x="20527" y="2972"/>
                  </a:lnTo>
                  <a:lnTo>
                    <a:pt x="20392" y="2972"/>
                  </a:lnTo>
                  <a:lnTo>
                    <a:pt x="19852" y="2296"/>
                  </a:lnTo>
                  <a:lnTo>
                    <a:pt x="19312" y="1756"/>
                  </a:lnTo>
                  <a:lnTo>
                    <a:pt x="18637" y="1216"/>
                  </a:lnTo>
                  <a:lnTo>
                    <a:pt x="17826" y="811"/>
                  </a:lnTo>
                  <a:lnTo>
                    <a:pt x="16881" y="406"/>
                  </a:lnTo>
                  <a:lnTo>
                    <a:pt x="15936" y="136"/>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25"/>
            <p:cNvSpPr/>
            <p:nvPr/>
          </p:nvSpPr>
          <p:spPr>
            <a:xfrm>
              <a:off x="1652675" y="1575513"/>
              <a:ext cx="931800" cy="178950"/>
            </a:xfrm>
            <a:custGeom>
              <a:avLst/>
              <a:gdLst/>
              <a:ahLst/>
              <a:cxnLst/>
              <a:rect l="l" t="t" r="r" b="b"/>
              <a:pathLst>
                <a:path w="37272" h="7158" extrusionOk="0">
                  <a:moveTo>
                    <a:pt x="13775" y="1"/>
                  </a:moveTo>
                  <a:lnTo>
                    <a:pt x="12289" y="136"/>
                  </a:lnTo>
                  <a:lnTo>
                    <a:pt x="10939" y="406"/>
                  </a:lnTo>
                  <a:lnTo>
                    <a:pt x="9858" y="811"/>
                  </a:lnTo>
                  <a:lnTo>
                    <a:pt x="8778" y="1351"/>
                  </a:lnTo>
                  <a:lnTo>
                    <a:pt x="7833" y="2026"/>
                  </a:lnTo>
                  <a:lnTo>
                    <a:pt x="7292" y="2837"/>
                  </a:lnTo>
                  <a:lnTo>
                    <a:pt x="6752" y="3647"/>
                  </a:lnTo>
                  <a:lnTo>
                    <a:pt x="6617" y="4592"/>
                  </a:lnTo>
                  <a:lnTo>
                    <a:pt x="5402" y="4592"/>
                  </a:lnTo>
                  <a:lnTo>
                    <a:pt x="4322" y="4997"/>
                  </a:lnTo>
                  <a:lnTo>
                    <a:pt x="3511" y="5402"/>
                  </a:lnTo>
                  <a:lnTo>
                    <a:pt x="2971" y="5942"/>
                  </a:lnTo>
                  <a:lnTo>
                    <a:pt x="2701" y="5942"/>
                  </a:lnTo>
                  <a:lnTo>
                    <a:pt x="1756" y="6078"/>
                  </a:lnTo>
                  <a:lnTo>
                    <a:pt x="945" y="6213"/>
                  </a:lnTo>
                  <a:lnTo>
                    <a:pt x="270" y="6618"/>
                  </a:lnTo>
                  <a:lnTo>
                    <a:pt x="135" y="6888"/>
                  </a:lnTo>
                  <a:lnTo>
                    <a:pt x="0" y="7158"/>
                  </a:lnTo>
                  <a:lnTo>
                    <a:pt x="37272" y="7158"/>
                  </a:lnTo>
                  <a:lnTo>
                    <a:pt x="37137" y="6888"/>
                  </a:lnTo>
                  <a:lnTo>
                    <a:pt x="37002" y="6618"/>
                  </a:lnTo>
                  <a:lnTo>
                    <a:pt x="36462" y="6213"/>
                  </a:lnTo>
                  <a:lnTo>
                    <a:pt x="35651" y="5942"/>
                  </a:lnTo>
                  <a:lnTo>
                    <a:pt x="34571" y="5807"/>
                  </a:lnTo>
                  <a:lnTo>
                    <a:pt x="34031" y="5807"/>
                  </a:lnTo>
                  <a:lnTo>
                    <a:pt x="33356" y="5402"/>
                  </a:lnTo>
                  <a:lnTo>
                    <a:pt x="32680" y="5132"/>
                  </a:lnTo>
                  <a:lnTo>
                    <a:pt x="31870" y="4862"/>
                  </a:lnTo>
                  <a:lnTo>
                    <a:pt x="30250" y="4862"/>
                  </a:lnTo>
                  <a:lnTo>
                    <a:pt x="29980" y="4457"/>
                  </a:lnTo>
                  <a:lnTo>
                    <a:pt x="29574" y="4052"/>
                  </a:lnTo>
                  <a:lnTo>
                    <a:pt x="28629" y="3377"/>
                  </a:lnTo>
                  <a:lnTo>
                    <a:pt x="27414" y="2972"/>
                  </a:lnTo>
                  <a:lnTo>
                    <a:pt x="26063" y="2837"/>
                  </a:lnTo>
                  <a:lnTo>
                    <a:pt x="24578" y="2972"/>
                  </a:lnTo>
                  <a:lnTo>
                    <a:pt x="23363" y="3377"/>
                  </a:lnTo>
                  <a:lnTo>
                    <a:pt x="22147" y="3107"/>
                  </a:lnTo>
                  <a:lnTo>
                    <a:pt x="20662" y="2972"/>
                  </a:lnTo>
                  <a:lnTo>
                    <a:pt x="20392" y="2972"/>
                  </a:lnTo>
                  <a:lnTo>
                    <a:pt x="19986" y="2431"/>
                  </a:lnTo>
                  <a:lnTo>
                    <a:pt x="19446" y="1756"/>
                  </a:lnTo>
                  <a:lnTo>
                    <a:pt x="18636" y="1216"/>
                  </a:lnTo>
                  <a:lnTo>
                    <a:pt x="17826" y="811"/>
                  </a:lnTo>
                  <a:lnTo>
                    <a:pt x="17016" y="541"/>
                  </a:lnTo>
                  <a:lnTo>
                    <a:pt x="15935" y="271"/>
                  </a:lnTo>
                  <a:lnTo>
                    <a:pt x="14855"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25"/>
            <p:cNvSpPr/>
            <p:nvPr/>
          </p:nvSpPr>
          <p:spPr>
            <a:xfrm>
              <a:off x="3816750" y="1873350"/>
              <a:ext cx="702225" cy="111450"/>
            </a:xfrm>
            <a:custGeom>
              <a:avLst/>
              <a:gdLst/>
              <a:ahLst/>
              <a:cxnLst/>
              <a:rect l="l" t="t" r="r" b="b"/>
              <a:pathLst>
                <a:path w="28089" h="4458" extrusionOk="0">
                  <a:moveTo>
                    <a:pt x="9318" y="1"/>
                  </a:moveTo>
                  <a:lnTo>
                    <a:pt x="8238" y="271"/>
                  </a:lnTo>
                  <a:lnTo>
                    <a:pt x="7292" y="541"/>
                  </a:lnTo>
                  <a:lnTo>
                    <a:pt x="6617" y="811"/>
                  </a:lnTo>
                  <a:lnTo>
                    <a:pt x="5942" y="1216"/>
                  </a:lnTo>
                  <a:lnTo>
                    <a:pt x="5402" y="1756"/>
                  </a:lnTo>
                  <a:lnTo>
                    <a:pt x="5132" y="2296"/>
                  </a:lnTo>
                  <a:lnTo>
                    <a:pt x="4997" y="2837"/>
                  </a:lnTo>
                  <a:lnTo>
                    <a:pt x="4862" y="2837"/>
                  </a:lnTo>
                  <a:lnTo>
                    <a:pt x="4051" y="2972"/>
                  </a:lnTo>
                  <a:lnTo>
                    <a:pt x="3241" y="3107"/>
                  </a:lnTo>
                  <a:lnTo>
                    <a:pt x="2566" y="3377"/>
                  </a:lnTo>
                  <a:lnTo>
                    <a:pt x="2161" y="3782"/>
                  </a:lnTo>
                  <a:lnTo>
                    <a:pt x="1215" y="3782"/>
                  </a:lnTo>
                  <a:lnTo>
                    <a:pt x="675" y="3917"/>
                  </a:lnTo>
                  <a:lnTo>
                    <a:pt x="135" y="4187"/>
                  </a:lnTo>
                  <a:lnTo>
                    <a:pt x="0" y="4457"/>
                  </a:lnTo>
                  <a:lnTo>
                    <a:pt x="28089" y="4457"/>
                  </a:lnTo>
                  <a:lnTo>
                    <a:pt x="27954" y="4187"/>
                  </a:lnTo>
                  <a:lnTo>
                    <a:pt x="27549" y="3917"/>
                  </a:lnTo>
                  <a:lnTo>
                    <a:pt x="26874" y="3647"/>
                  </a:lnTo>
                  <a:lnTo>
                    <a:pt x="25658" y="3647"/>
                  </a:lnTo>
                  <a:lnTo>
                    <a:pt x="25253" y="3377"/>
                  </a:lnTo>
                  <a:lnTo>
                    <a:pt x="24713" y="3242"/>
                  </a:lnTo>
                  <a:lnTo>
                    <a:pt x="24038" y="3107"/>
                  </a:lnTo>
                  <a:lnTo>
                    <a:pt x="23227" y="2972"/>
                  </a:lnTo>
                  <a:lnTo>
                    <a:pt x="22822" y="3107"/>
                  </a:lnTo>
                  <a:lnTo>
                    <a:pt x="22282" y="2566"/>
                  </a:lnTo>
                  <a:lnTo>
                    <a:pt x="21607" y="2161"/>
                  </a:lnTo>
                  <a:lnTo>
                    <a:pt x="20662" y="1891"/>
                  </a:lnTo>
                  <a:lnTo>
                    <a:pt x="19581" y="1756"/>
                  </a:lnTo>
                  <a:lnTo>
                    <a:pt x="18636" y="1891"/>
                  </a:lnTo>
                  <a:lnTo>
                    <a:pt x="17691" y="2161"/>
                  </a:lnTo>
                  <a:lnTo>
                    <a:pt x="16610" y="2026"/>
                  </a:lnTo>
                  <a:lnTo>
                    <a:pt x="15530" y="1891"/>
                  </a:lnTo>
                  <a:lnTo>
                    <a:pt x="15395" y="1891"/>
                  </a:lnTo>
                  <a:lnTo>
                    <a:pt x="15125" y="1486"/>
                  </a:lnTo>
                  <a:lnTo>
                    <a:pt x="14585" y="1081"/>
                  </a:lnTo>
                  <a:lnTo>
                    <a:pt x="13504" y="541"/>
                  </a:lnTo>
                  <a:lnTo>
                    <a:pt x="12019" y="136"/>
                  </a:lnTo>
                  <a:lnTo>
                    <a:pt x="10398"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25"/>
            <p:cNvSpPr/>
            <p:nvPr/>
          </p:nvSpPr>
          <p:spPr>
            <a:xfrm>
              <a:off x="1811350" y="2312250"/>
              <a:ext cx="688750" cy="135050"/>
            </a:xfrm>
            <a:custGeom>
              <a:avLst/>
              <a:gdLst/>
              <a:ahLst/>
              <a:cxnLst/>
              <a:rect l="l" t="t" r="r" b="b"/>
              <a:pathLst>
                <a:path w="27550" h="5402" extrusionOk="0">
                  <a:moveTo>
                    <a:pt x="16476" y="0"/>
                  </a:moveTo>
                  <a:lnTo>
                    <a:pt x="15801" y="135"/>
                  </a:lnTo>
                  <a:lnTo>
                    <a:pt x="14991" y="405"/>
                  </a:lnTo>
                  <a:lnTo>
                    <a:pt x="14315" y="675"/>
                  </a:lnTo>
                  <a:lnTo>
                    <a:pt x="13775" y="945"/>
                  </a:lnTo>
                  <a:lnTo>
                    <a:pt x="13235" y="1351"/>
                  </a:lnTo>
                  <a:lnTo>
                    <a:pt x="12695" y="1756"/>
                  </a:lnTo>
                  <a:lnTo>
                    <a:pt x="12425" y="2296"/>
                  </a:lnTo>
                  <a:lnTo>
                    <a:pt x="12290" y="2296"/>
                  </a:lnTo>
                  <a:lnTo>
                    <a:pt x="11209" y="2431"/>
                  </a:lnTo>
                  <a:lnTo>
                    <a:pt x="10264" y="2566"/>
                  </a:lnTo>
                  <a:lnTo>
                    <a:pt x="9319" y="2296"/>
                  </a:lnTo>
                  <a:lnTo>
                    <a:pt x="8238" y="2161"/>
                  </a:lnTo>
                  <a:lnTo>
                    <a:pt x="7293" y="2296"/>
                  </a:lnTo>
                  <a:lnTo>
                    <a:pt x="6348" y="2566"/>
                  </a:lnTo>
                  <a:lnTo>
                    <a:pt x="5673" y="3106"/>
                  </a:lnTo>
                  <a:lnTo>
                    <a:pt x="5132" y="3646"/>
                  </a:lnTo>
                  <a:lnTo>
                    <a:pt x="4727" y="3646"/>
                  </a:lnTo>
                  <a:lnTo>
                    <a:pt x="4052" y="3781"/>
                  </a:lnTo>
                  <a:lnTo>
                    <a:pt x="3377" y="3916"/>
                  </a:lnTo>
                  <a:lnTo>
                    <a:pt x="2837" y="4186"/>
                  </a:lnTo>
                  <a:lnTo>
                    <a:pt x="2432" y="4457"/>
                  </a:lnTo>
                  <a:lnTo>
                    <a:pt x="1216" y="4457"/>
                  </a:lnTo>
                  <a:lnTo>
                    <a:pt x="541" y="4727"/>
                  </a:lnTo>
                  <a:lnTo>
                    <a:pt x="136" y="4997"/>
                  </a:lnTo>
                  <a:lnTo>
                    <a:pt x="1" y="5402"/>
                  </a:lnTo>
                  <a:lnTo>
                    <a:pt x="27550" y="5402"/>
                  </a:lnTo>
                  <a:lnTo>
                    <a:pt x="27279" y="4997"/>
                  </a:lnTo>
                  <a:lnTo>
                    <a:pt x="26874" y="4727"/>
                  </a:lnTo>
                  <a:lnTo>
                    <a:pt x="26334" y="4592"/>
                  </a:lnTo>
                  <a:lnTo>
                    <a:pt x="25524" y="4457"/>
                  </a:lnTo>
                  <a:lnTo>
                    <a:pt x="25389" y="4457"/>
                  </a:lnTo>
                  <a:lnTo>
                    <a:pt x="24984" y="4051"/>
                  </a:lnTo>
                  <a:lnTo>
                    <a:pt x="24308" y="3781"/>
                  </a:lnTo>
                  <a:lnTo>
                    <a:pt x="23633" y="3511"/>
                  </a:lnTo>
                  <a:lnTo>
                    <a:pt x="22553" y="3511"/>
                  </a:lnTo>
                  <a:lnTo>
                    <a:pt x="22553" y="2701"/>
                  </a:lnTo>
                  <a:lnTo>
                    <a:pt x="22148" y="2161"/>
                  </a:lnTo>
                  <a:lnTo>
                    <a:pt x="21743" y="1486"/>
                  </a:lnTo>
                  <a:lnTo>
                    <a:pt x="21067" y="945"/>
                  </a:lnTo>
                  <a:lnTo>
                    <a:pt x="20257" y="540"/>
                  </a:lnTo>
                  <a:lnTo>
                    <a:pt x="19447" y="270"/>
                  </a:lnTo>
                  <a:lnTo>
                    <a:pt x="183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25"/>
            <p:cNvSpPr/>
            <p:nvPr/>
          </p:nvSpPr>
          <p:spPr>
            <a:xfrm>
              <a:off x="1811350" y="2312250"/>
              <a:ext cx="688750" cy="135050"/>
            </a:xfrm>
            <a:custGeom>
              <a:avLst/>
              <a:gdLst/>
              <a:ahLst/>
              <a:cxnLst/>
              <a:rect l="l" t="t" r="r" b="b"/>
              <a:pathLst>
                <a:path w="27550" h="5402" fill="none" extrusionOk="0">
                  <a:moveTo>
                    <a:pt x="17421" y="0"/>
                  </a:moveTo>
                  <a:lnTo>
                    <a:pt x="17421" y="0"/>
                  </a:lnTo>
                  <a:lnTo>
                    <a:pt x="16476" y="0"/>
                  </a:lnTo>
                  <a:lnTo>
                    <a:pt x="15801" y="135"/>
                  </a:lnTo>
                  <a:lnTo>
                    <a:pt x="14991" y="405"/>
                  </a:lnTo>
                  <a:lnTo>
                    <a:pt x="14315" y="675"/>
                  </a:lnTo>
                  <a:lnTo>
                    <a:pt x="13775" y="945"/>
                  </a:lnTo>
                  <a:lnTo>
                    <a:pt x="13235" y="1351"/>
                  </a:lnTo>
                  <a:lnTo>
                    <a:pt x="12695" y="1756"/>
                  </a:lnTo>
                  <a:lnTo>
                    <a:pt x="12425" y="2296"/>
                  </a:lnTo>
                  <a:lnTo>
                    <a:pt x="12290" y="2296"/>
                  </a:lnTo>
                  <a:lnTo>
                    <a:pt x="12290" y="2296"/>
                  </a:lnTo>
                  <a:lnTo>
                    <a:pt x="11209" y="2431"/>
                  </a:lnTo>
                  <a:lnTo>
                    <a:pt x="10264" y="2566"/>
                  </a:lnTo>
                  <a:lnTo>
                    <a:pt x="10264" y="2566"/>
                  </a:lnTo>
                  <a:lnTo>
                    <a:pt x="9319" y="2296"/>
                  </a:lnTo>
                  <a:lnTo>
                    <a:pt x="8238" y="2161"/>
                  </a:lnTo>
                  <a:lnTo>
                    <a:pt x="8238" y="2161"/>
                  </a:lnTo>
                  <a:lnTo>
                    <a:pt x="7293" y="2296"/>
                  </a:lnTo>
                  <a:lnTo>
                    <a:pt x="6348" y="2566"/>
                  </a:lnTo>
                  <a:lnTo>
                    <a:pt x="5673" y="3106"/>
                  </a:lnTo>
                  <a:lnTo>
                    <a:pt x="5132" y="3646"/>
                  </a:lnTo>
                  <a:lnTo>
                    <a:pt x="5132" y="3646"/>
                  </a:lnTo>
                  <a:lnTo>
                    <a:pt x="4727" y="3646"/>
                  </a:lnTo>
                  <a:lnTo>
                    <a:pt x="4727" y="3646"/>
                  </a:lnTo>
                  <a:lnTo>
                    <a:pt x="4052" y="3781"/>
                  </a:lnTo>
                  <a:lnTo>
                    <a:pt x="3377" y="3916"/>
                  </a:lnTo>
                  <a:lnTo>
                    <a:pt x="2837" y="4186"/>
                  </a:lnTo>
                  <a:lnTo>
                    <a:pt x="2432" y="4457"/>
                  </a:lnTo>
                  <a:lnTo>
                    <a:pt x="2432" y="4457"/>
                  </a:lnTo>
                  <a:lnTo>
                    <a:pt x="1891" y="4457"/>
                  </a:lnTo>
                  <a:lnTo>
                    <a:pt x="1891" y="4457"/>
                  </a:lnTo>
                  <a:lnTo>
                    <a:pt x="1216" y="4457"/>
                  </a:lnTo>
                  <a:lnTo>
                    <a:pt x="541" y="4727"/>
                  </a:lnTo>
                  <a:lnTo>
                    <a:pt x="136" y="4997"/>
                  </a:lnTo>
                  <a:lnTo>
                    <a:pt x="1" y="5402"/>
                  </a:lnTo>
                  <a:lnTo>
                    <a:pt x="27550" y="5402"/>
                  </a:lnTo>
                  <a:lnTo>
                    <a:pt x="27550" y="5402"/>
                  </a:lnTo>
                  <a:lnTo>
                    <a:pt x="27279" y="4997"/>
                  </a:lnTo>
                  <a:lnTo>
                    <a:pt x="26874" y="4727"/>
                  </a:lnTo>
                  <a:lnTo>
                    <a:pt x="26334" y="4592"/>
                  </a:lnTo>
                  <a:lnTo>
                    <a:pt x="25524" y="4457"/>
                  </a:lnTo>
                  <a:lnTo>
                    <a:pt x="25524" y="4457"/>
                  </a:lnTo>
                  <a:lnTo>
                    <a:pt x="25389" y="4457"/>
                  </a:lnTo>
                  <a:lnTo>
                    <a:pt x="25389" y="4457"/>
                  </a:lnTo>
                  <a:lnTo>
                    <a:pt x="24984" y="4051"/>
                  </a:lnTo>
                  <a:lnTo>
                    <a:pt x="24308" y="3781"/>
                  </a:lnTo>
                  <a:lnTo>
                    <a:pt x="23633" y="3511"/>
                  </a:lnTo>
                  <a:lnTo>
                    <a:pt x="22823" y="3511"/>
                  </a:lnTo>
                  <a:lnTo>
                    <a:pt x="22823" y="3511"/>
                  </a:lnTo>
                  <a:lnTo>
                    <a:pt x="22553" y="3511"/>
                  </a:lnTo>
                  <a:lnTo>
                    <a:pt x="22553" y="3511"/>
                  </a:lnTo>
                  <a:lnTo>
                    <a:pt x="22553" y="3511"/>
                  </a:lnTo>
                  <a:lnTo>
                    <a:pt x="22553" y="2701"/>
                  </a:lnTo>
                  <a:lnTo>
                    <a:pt x="22148" y="2161"/>
                  </a:lnTo>
                  <a:lnTo>
                    <a:pt x="21743" y="1486"/>
                  </a:lnTo>
                  <a:lnTo>
                    <a:pt x="21067" y="945"/>
                  </a:lnTo>
                  <a:lnTo>
                    <a:pt x="20257" y="540"/>
                  </a:lnTo>
                  <a:lnTo>
                    <a:pt x="19447" y="270"/>
                  </a:lnTo>
                  <a:lnTo>
                    <a:pt x="18367" y="0"/>
                  </a:lnTo>
                  <a:lnTo>
                    <a:pt x="17421"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25"/>
            <p:cNvSpPr/>
            <p:nvPr/>
          </p:nvSpPr>
          <p:spPr>
            <a:xfrm>
              <a:off x="2570975" y="3142750"/>
              <a:ext cx="3950025" cy="854175"/>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25"/>
            <p:cNvSpPr/>
            <p:nvPr/>
          </p:nvSpPr>
          <p:spPr>
            <a:xfrm>
              <a:off x="1066450" y="4010400"/>
              <a:ext cx="5454792" cy="1141125"/>
            </a:xfrm>
            <a:custGeom>
              <a:avLst/>
              <a:gdLst/>
              <a:ahLst/>
              <a:cxnLst/>
              <a:rect l="l" t="t" r="r" b="b"/>
              <a:pathLst>
                <a:path w="251315" h="45645" extrusionOk="0">
                  <a:moveTo>
                    <a:pt x="0" y="0"/>
                  </a:moveTo>
                  <a:lnTo>
                    <a:pt x="0" y="45645"/>
                  </a:lnTo>
                  <a:lnTo>
                    <a:pt x="251314" y="45645"/>
                  </a:lnTo>
                  <a:lnTo>
                    <a:pt x="25131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25"/>
            <p:cNvSpPr/>
            <p:nvPr/>
          </p:nvSpPr>
          <p:spPr>
            <a:xfrm>
              <a:off x="1774225" y="4081300"/>
              <a:ext cx="2862925" cy="47275"/>
            </a:xfrm>
            <a:custGeom>
              <a:avLst/>
              <a:gdLst/>
              <a:ahLst/>
              <a:cxnLst/>
              <a:rect l="l" t="t" r="r" b="b"/>
              <a:pathLst>
                <a:path w="114517" h="1891" extrusionOk="0">
                  <a:moveTo>
                    <a:pt x="34976" y="0"/>
                  </a:moveTo>
                  <a:lnTo>
                    <a:pt x="16881" y="270"/>
                  </a:lnTo>
                  <a:lnTo>
                    <a:pt x="4592" y="540"/>
                  </a:lnTo>
                  <a:lnTo>
                    <a:pt x="1216" y="676"/>
                  </a:lnTo>
                  <a:lnTo>
                    <a:pt x="405" y="811"/>
                  </a:lnTo>
                  <a:lnTo>
                    <a:pt x="0" y="946"/>
                  </a:lnTo>
                  <a:lnTo>
                    <a:pt x="405" y="946"/>
                  </a:lnTo>
                  <a:lnTo>
                    <a:pt x="1216" y="1081"/>
                  </a:lnTo>
                  <a:lnTo>
                    <a:pt x="4592" y="1216"/>
                  </a:lnTo>
                  <a:lnTo>
                    <a:pt x="16881" y="1621"/>
                  </a:lnTo>
                  <a:lnTo>
                    <a:pt x="34976" y="1756"/>
                  </a:lnTo>
                  <a:lnTo>
                    <a:pt x="57258" y="1891"/>
                  </a:lnTo>
                  <a:lnTo>
                    <a:pt x="60905" y="1891"/>
                  </a:lnTo>
                  <a:lnTo>
                    <a:pt x="61985" y="1756"/>
                  </a:lnTo>
                  <a:lnTo>
                    <a:pt x="91829" y="1081"/>
                  </a:lnTo>
                  <a:lnTo>
                    <a:pt x="110870" y="946"/>
                  </a:lnTo>
                  <a:lnTo>
                    <a:pt x="114516" y="946"/>
                  </a:lnTo>
                  <a:lnTo>
                    <a:pt x="114246" y="811"/>
                  </a:lnTo>
                  <a:lnTo>
                    <a:pt x="113436" y="676"/>
                  </a:lnTo>
                  <a:lnTo>
                    <a:pt x="110060" y="540"/>
                  </a:lnTo>
                  <a:lnTo>
                    <a:pt x="97771" y="270"/>
                  </a:lnTo>
                  <a:lnTo>
                    <a:pt x="7954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25"/>
            <p:cNvSpPr/>
            <p:nvPr/>
          </p:nvSpPr>
          <p:spPr>
            <a:xfrm>
              <a:off x="1196925" y="4658600"/>
              <a:ext cx="2862925" cy="54050"/>
            </a:xfrm>
            <a:custGeom>
              <a:avLst/>
              <a:gdLst/>
              <a:ahLst/>
              <a:cxnLst/>
              <a:rect l="l" t="t" r="r" b="b"/>
              <a:pathLst>
                <a:path w="114517" h="2162" extrusionOk="0">
                  <a:moveTo>
                    <a:pt x="108574" y="1"/>
                  </a:moveTo>
                  <a:lnTo>
                    <a:pt x="87913" y="271"/>
                  </a:lnTo>
                  <a:lnTo>
                    <a:pt x="57258" y="676"/>
                  </a:lnTo>
                  <a:lnTo>
                    <a:pt x="16745" y="1486"/>
                  </a:lnTo>
                  <a:lnTo>
                    <a:pt x="4456" y="1756"/>
                  </a:lnTo>
                  <a:lnTo>
                    <a:pt x="1215" y="1891"/>
                  </a:lnTo>
                  <a:lnTo>
                    <a:pt x="0" y="2026"/>
                  </a:lnTo>
                  <a:lnTo>
                    <a:pt x="1486" y="2161"/>
                  </a:lnTo>
                  <a:lnTo>
                    <a:pt x="5942" y="2161"/>
                  </a:lnTo>
                  <a:lnTo>
                    <a:pt x="26603" y="2026"/>
                  </a:lnTo>
                  <a:lnTo>
                    <a:pt x="57258" y="1621"/>
                  </a:lnTo>
                  <a:lnTo>
                    <a:pt x="97771" y="811"/>
                  </a:lnTo>
                  <a:lnTo>
                    <a:pt x="109925" y="406"/>
                  </a:lnTo>
                  <a:lnTo>
                    <a:pt x="113301" y="271"/>
                  </a:lnTo>
                  <a:lnTo>
                    <a:pt x="114516" y="136"/>
                  </a:lnTo>
                  <a:lnTo>
                    <a:pt x="112896" y="136"/>
                  </a:lnTo>
                  <a:lnTo>
                    <a:pt x="108574"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25"/>
            <p:cNvSpPr/>
            <p:nvPr/>
          </p:nvSpPr>
          <p:spPr>
            <a:xfrm>
              <a:off x="2236750" y="4158950"/>
              <a:ext cx="2542200" cy="23650"/>
            </a:xfrm>
            <a:custGeom>
              <a:avLst/>
              <a:gdLst/>
              <a:ahLst/>
              <a:cxnLst/>
              <a:rect l="l" t="t" r="r" b="b"/>
              <a:pathLst>
                <a:path w="101688" h="946" extrusionOk="0">
                  <a:moveTo>
                    <a:pt x="31870" y="0"/>
                  </a:moveTo>
                  <a:lnTo>
                    <a:pt x="13775" y="405"/>
                  </a:lnTo>
                  <a:lnTo>
                    <a:pt x="0" y="676"/>
                  </a:lnTo>
                  <a:lnTo>
                    <a:pt x="18906" y="811"/>
                  </a:lnTo>
                  <a:lnTo>
                    <a:pt x="49156" y="946"/>
                  </a:lnTo>
                  <a:lnTo>
                    <a:pt x="86292" y="811"/>
                  </a:lnTo>
                  <a:lnTo>
                    <a:pt x="97636" y="676"/>
                  </a:lnTo>
                  <a:lnTo>
                    <a:pt x="100607" y="540"/>
                  </a:lnTo>
                  <a:lnTo>
                    <a:pt x="101687" y="540"/>
                  </a:lnTo>
                  <a:lnTo>
                    <a:pt x="100607" y="405"/>
                  </a:lnTo>
                  <a:lnTo>
                    <a:pt x="97636" y="270"/>
                  </a:lnTo>
                  <a:lnTo>
                    <a:pt x="86292" y="135"/>
                  </a:lnTo>
                  <a:lnTo>
                    <a:pt x="49156"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25"/>
            <p:cNvSpPr/>
            <p:nvPr/>
          </p:nvSpPr>
          <p:spPr>
            <a:xfrm>
              <a:off x="1939650" y="4449275"/>
              <a:ext cx="2626600" cy="23675"/>
            </a:xfrm>
            <a:custGeom>
              <a:avLst/>
              <a:gdLst/>
              <a:ahLst/>
              <a:cxnLst/>
              <a:rect l="l" t="t" r="r" b="b"/>
              <a:pathLst>
                <a:path w="105064" h="947" extrusionOk="0">
                  <a:moveTo>
                    <a:pt x="50641" y="1"/>
                  </a:moveTo>
                  <a:lnTo>
                    <a:pt x="29440" y="406"/>
                  </a:lnTo>
                  <a:lnTo>
                    <a:pt x="13640" y="406"/>
                  </a:lnTo>
                  <a:lnTo>
                    <a:pt x="15935" y="271"/>
                  </a:lnTo>
                  <a:lnTo>
                    <a:pt x="22418" y="136"/>
                  </a:lnTo>
                  <a:lnTo>
                    <a:pt x="22418" y="136"/>
                  </a:lnTo>
                  <a:lnTo>
                    <a:pt x="6077" y="271"/>
                  </a:lnTo>
                  <a:lnTo>
                    <a:pt x="1621" y="406"/>
                  </a:lnTo>
                  <a:lnTo>
                    <a:pt x="0" y="541"/>
                  </a:lnTo>
                  <a:lnTo>
                    <a:pt x="1081" y="541"/>
                  </a:lnTo>
                  <a:lnTo>
                    <a:pt x="4052" y="676"/>
                  </a:lnTo>
                  <a:lnTo>
                    <a:pt x="15395" y="811"/>
                  </a:lnTo>
                  <a:lnTo>
                    <a:pt x="52532" y="946"/>
                  </a:lnTo>
                  <a:lnTo>
                    <a:pt x="89669" y="811"/>
                  </a:lnTo>
                  <a:lnTo>
                    <a:pt x="100877" y="676"/>
                  </a:lnTo>
                  <a:lnTo>
                    <a:pt x="103983" y="541"/>
                  </a:lnTo>
                  <a:lnTo>
                    <a:pt x="105064" y="541"/>
                  </a:lnTo>
                  <a:lnTo>
                    <a:pt x="103983" y="406"/>
                  </a:lnTo>
                  <a:lnTo>
                    <a:pt x="100877" y="271"/>
                  </a:lnTo>
                  <a:lnTo>
                    <a:pt x="89669"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25"/>
            <p:cNvSpPr/>
            <p:nvPr/>
          </p:nvSpPr>
          <p:spPr>
            <a:xfrm>
              <a:off x="3651325" y="4368250"/>
              <a:ext cx="2626600" cy="23675"/>
            </a:xfrm>
            <a:custGeom>
              <a:avLst/>
              <a:gdLst/>
              <a:ahLst/>
              <a:cxnLst/>
              <a:rect l="l" t="t" r="r" b="b"/>
              <a:pathLst>
                <a:path w="105064" h="947" extrusionOk="0">
                  <a:moveTo>
                    <a:pt x="52532" y="1"/>
                  </a:moveTo>
                  <a:lnTo>
                    <a:pt x="15395" y="136"/>
                  </a:lnTo>
                  <a:lnTo>
                    <a:pt x="4051" y="271"/>
                  </a:lnTo>
                  <a:lnTo>
                    <a:pt x="1080" y="406"/>
                  </a:lnTo>
                  <a:lnTo>
                    <a:pt x="0" y="541"/>
                  </a:lnTo>
                  <a:lnTo>
                    <a:pt x="1080" y="541"/>
                  </a:lnTo>
                  <a:lnTo>
                    <a:pt x="4051" y="676"/>
                  </a:lnTo>
                  <a:lnTo>
                    <a:pt x="15395" y="811"/>
                  </a:lnTo>
                  <a:lnTo>
                    <a:pt x="52532" y="946"/>
                  </a:lnTo>
                  <a:lnTo>
                    <a:pt x="89668" y="811"/>
                  </a:lnTo>
                  <a:lnTo>
                    <a:pt x="100877" y="676"/>
                  </a:lnTo>
                  <a:lnTo>
                    <a:pt x="103983" y="541"/>
                  </a:lnTo>
                  <a:lnTo>
                    <a:pt x="105063" y="541"/>
                  </a:lnTo>
                  <a:lnTo>
                    <a:pt x="103983" y="406"/>
                  </a:lnTo>
                  <a:lnTo>
                    <a:pt x="100877" y="271"/>
                  </a:lnTo>
                  <a:lnTo>
                    <a:pt x="89668"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25"/>
            <p:cNvSpPr/>
            <p:nvPr/>
          </p:nvSpPr>
          <p:spPr>
            <a:xfrm>
              <a:off x="4751900" y="4067800"/>
              <a:ext cx="1769100" cy="23650"/>
            </a:xfrm>
            <a:custGeom>
              <a:avLst/>
              <a:gdLst/>
              <a:ahLst/>
              <a:cxnLst/>
              <a:rect l="l" t="t" r="r" b="b"/>
              <a:pathLst>
                <a:path w="70764" h="946" extrusionOk="0">
                  <a:moveTo>
                    <a:pt x="52667" y="0"/>
                  </a:moveTo>
                  <a:lnTo>
                    <a:pt x="15396" y="135"/>
                  </a:lnTo>
                  <a:lnTo>
                    <a:pt x="4187" y="270"/>
                  </a:lnTo>
                  <a:lnTo>
                    <a:pt x="1081" y="405"/>
                  </a:lnTo>
                  <a:lnTo>
                    <a:pt x="1" y="540"/>
                  </a:lnTo>
                  <a:lnTo>
                    <a:pt x="1081" y="675"/>
                  </a:lnTo>
                  <a:lnTo>
                    <a:pt x="4187" y="675"/>
                  </a:lnTo>
                  <a:lnTo>
                    <a:pt x="15396" y="810"/>
                  </a:lnTo>
                  <a:lnTo>
                    <a:pt x="52667" y="945"/>
                  </a:lnTo>
                  <a:lnTo>
                    <a:pt x="70763" y="945"/>
                  </a:lnTo>
                  <a:lnTo>
                    <a:pt x="70763" y="135"/>
                  </a:lnTo>
                  <a:lnTo>
                    <a:pt x="526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25"/>
            <p:cNvSpPr/>
            <p:nvPr/>
          </p:nvSpPr>
          <p:spPr>
            <a:xfrm>
              <a:off x="2280625" y="4429025"/>
              <a:ext cx="1853500" cy="30425"/>
            </a:xfrm>
            <a:custGeom>
              <a:avLst/>
              <a:gdLst/>
              <a:ahLst/>
              <a:cxnLst/>
              <a:rect l="l" t="t" r="r" b="b"/>
              <a:pathLst>
                <a:path w="74140" h="1217" extrusionOk="0">
                  <a:moveTo>
                    <a:pt x="71708" y="1"/>
                  </a:moveTo>
                  <a:lnTo>
                    <a:pt x="58339" y="136"/>
                  </a:lnTo>
                  <a:lnTo>
                    <a:pt x="37002" y="406"/>
                  </a:lnTo>
                  <a:lnTo>
                    <a:pt x="8779" y="946"/>
                  </a:lnTo>
                  <a:lnTo>
                    <a:pt x="2296" y="1081"/>
                  </a:lnTo>
                  <a:lnTo>
                    <a:pt x="1" y="1216"/>
                  </a:lnTo>
                  <a:lnTo>
                    <a:pt x="15801" y="1216"/>
                  </a:lnTo>
                  <a:lnTo>
                    <a:pt x="37002" y="811"/>
                  </a:lnTo>
                  <a:lnTo>
                    <a:pt x="63201" y="406"/>
                  </a:lnTo>
                  <a:lnTo>
                    <a:pt x="71168" y="136"/>
                  </a:lnTo>
                  <a:lnTo>
                    <a:pt x="74139"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25"/>
            <p:cNvSpPr/>
            <p:nvPr/>
          </p:nvSpPr>
          <p:spPr>
            <a:xfrm>
              <a:off x="2780300" y="4250100"/>
              <a:ext cx="2626600" cy="23650"/>
            </a:xfrm>
            <a:custGeom>
              <a:avLst/>
              <a:gdLst/>
              <a:ahLst/>
              <a:cxnLst/>
              <a:rect l="l" t="t" r="r" b="b"/>
              <a:pathLst>
                <a:path w="105064" h="946" extrusionOk="0">
                  <a:moveTo>
                    <a:pt x="52532" y="0"/>
                  </a:moveTo>
                  <a:lnTo>
                    <a:pt x="15395" y="135"/>
                  </a:lnTo>
                  <a:lnTo>
                    <a:pt x="4186" y="271"/>
                  </a:lnTo>
                  <a:lnTo>
                    <a:pt x="1080" y="406"/>
                  </a:lnTo>
                  <a:lnTo>
                    <a:pt x="0" y="541"/>
                  </a:lnTo>
                  <a:lnTo>
                    <a:pt x="1080" y="541"/>
                  </a:lnTo>
                  <a:lnTo>
                    <a:pt x="4186" y="676"/>
                  </a:lnTo>
                  <a:lnTo>
                    <a:pt x="15395" y="811"/>
                  </a:lnTo>
                  <a:lnTo>
                    <a:pt x="52532" y="946"/>
                  </a:lnTo>
                  <a:lnTo>
                    <a:pt x="74408" y="946"/>
                  </a:lnTo>
                  <a:lnTo>
                    <a:pt x="91019" y="676"/>
                  </a:lnTo>
                  <a:lnTo>
                    <a:pt x="102092" y="541"/>
                  </a:lnTo>
                  <a:lnTo>
                    <a:pt x="105063" y="541"/>
                  </a:lnTo>
                  <a:lnTo>
                    <a:pt x="104118" y="406"/>
                  </a:lnTo>
                  <a:lnTo>
                    <a:pt x="101012" y="271"/>
                  </a:lnTo>
                  <a:lnTo>
                    <a:pt x="89803" y="135"/>
                  </a:lnTo>
                  <a:lnTo>
                    <a:pt x="5253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25"/>
            <p:cNvSpPr/>
            <p:nvPr/>
          </p:nvSpPr>
          <p:spPr>
            <a:xfrm>
              <a:off x="1929525" y="4250100"/>
              <a:ext cx="698875" cy="23650"/>
            </a:xfrm>
            <a:custGeom>
              <a:avLst/>
              <a:gdLst/>
              <a:ahLst/>
              <a:cxnLst/>
              <a:rect l="l" t="t" r="r" b="b"/>
              <a:pathLst>
                <a:path w="27955" h="946" extrusionOk="0">
                  <a:moveTo>
                    <a:pt x="13910" y="0"/>
                  </a:moveTo>
                  <a:lnTo>
                    <a:pt x="4052" y="135"/>
                  </a:lnTo>
                  <a:lnTo>
                    <a:pt x="1081" y="271"/>
                  </a:lnTo>
                  <a:lnTo>
                    <a:pt x="270" y="406"/>
                  </a:lnTo>
                  <a:lnTo>
                    <a:pt x="0" y="541"/>
                  </a:lnTo>
                  <a:lnTo>
                    <a:pt x="270" y="541"/>
                  </a:lnTo>
                  <a:lnTo>
                    <a:pt x="1081" y="676"/>
                  </a:lnTo>
                  <a:lnTo>
                    <a:pt x="4052" y="811"/>
                  </a:lnTo>
                  <a:lnTo>
                    <a:pt x="13910" y="946"/>
                  </a:lnTo>
                  <a:lnTo>
                    <a:pt x="23903" y="811"/>
                  </a:lnTo>
                  <a:lnTo>
                    <a:pt x="26874" y="676"/>
                  </a:lnTo>
                  <a:lnTo>
                    <a:pt x="27684" y="541"/>
                  </a:lnTo>
                  <a:lnTo>
                    <a:pt x="27954" y="541"/>
                  </a:lnTo>
                  <a:lnTo>
                    <a:pt x="27684" y="406"/>
                  </a:lnTo>
                  <a:lnTo>
                    <a:pt x="26874" y="271"/>
                  </a:lnTo>
                  <a:lnTo>
                    <a:pt x="23903" y="135"/>
                  </a:lnTo>
                  <a:lnTo>
                    <a:pt x="1391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25"/>
            <p:cNvSpPr/>
            <p:nvPr/>
          </p:nvSpPr>
          <p:spPr>
            <a:xfrm>
              <a:off x="2540600" y="4324375"/>
              <a:ext cx="202575" cy="23650"/>
            </a:xfrm>
            <a:custGeom>
              <a:avLst/>
              <a:gdLst/>
              <a:ahLst/>
              <a:cxnLst/>
              <a:rect l="l" t="t" r="r" b="b"/>
              <a:pathLst>
                <a:path w="8103" h="946" extrusionOk="0">
                  <a:moveTo>
                    <a:pt x="4051" y="0"/>
                  </a:moveTo>
                  <a:lnTo>
                    <a:pt x="1215" y="135"/>
                  </a:lnTo>
                  <a:lnTo>
                    <a:pt x="270" y="270"/>
                  </a:lnTo>
                  <a:lnTo>
                    <a:pt x="0" y="405"/>
                  </a:lnTo>
                  <a:lnTo>
                    <a:pt x="270" y="676"/>
                  </a:lnTo>
                  <a:lnTo>
                    <a:pt x="1215" y="811"/>
                  </a:lnTo>
                  <a:lnTo>
                    <a:pt x="4051" y="946"/>
                  </a:lnTo>
                  <a:lnTo>
                    <a:pt x="6887" y="811"/>
                  </a:lnTo>
                  <a:lnTo>
                    <a:pt x="7832" y="676"/>
                  </a:lnTo>
                  <a:lnTo>
                    <a:pt x="8103" y="405"/>
                  </a:lnTo>
                  <a:lnTo>
                    <a:pt x="7832" y="270"/>
                  </a:lnTo>
                  <a:lnTo>
                    <a:pt x="6887" y="135"/>
                  </a:lnTo>
                  <a:lnTo>
                    <a:pt x="405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25"/>
            <p:cNvSpPr/>
            <p:nvPr/>
          </p:nvSpPr>
          <p:spPr>
            <a:xfrm>
              <a:off x="3553400" y="4746375"/>
              <a:ext cx="74300" cy="16900"/>
            </a:xfrm>
            <a:custGeom>
              <a:avLst/>
              <a:gdLst/>
              <a:ahLst/>
              <a:cxnLst/>
              <a:rect l="l" t="t" r="r" b="b"/>
              <a:pathLst>
                <a:path w="2972" h="676" extrusionOk="0">
                  <a:moveTo>
                    <a:pt x="1486" y="1"/>
                  </a:moveTo>
                  <a:lnTo>
                    <a:pt x="406" y="136"/>
                  </a:lnTo>
                  <a:lnTo>
                    <a:pt x="136" y="271"/>
                  </a:lnTo>
                  <a:lnTo>
                    <a:pt x="1" y="406"/>
                  </a:lnTo>
                  <a:lnTo>
                    <a:pt x="136" y="541"/>
                  </a:lnTo>
                  <a:lnTo>
                    <a:pt x="406" y="541"/>
                  </a:lnTo>
                  <a:lnTo>
                    <a:pt x="1486" y="676"/>
                  </a:lnTo>
                  <a:lnTo>
                    <a:pt x="2567" y="541"/>
                  </a:lnTo>
                  <a:lnTo>
                    <a:pt x="2837" y="541"/>
                  </a:lnTo>
                  <a:lnTo>
                    <a:pt x="2972" y="406"/>
                  </a:lnTo>
                  <a:lnTo>
                    <a:pt x="2837" y="271"/>
                  </a:lnTo>
                  <a:lnTo>
                    <a:pt x="2567" y="136"/>
                  </a:lnTo>
                  <a:lnTo>
                    <a:pt x="1486" y="1"/>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25"/>
            <p:cNvSpPr/>
            <p:nvPr/>
          </p:nvSpPr>
          <p:spPr>
            <a:xfrm>
              <a:off x="3553400" y="4746375"/>
              <a:ext cx="74300" cy="16900"/>
            </a:xfrm>
            <a:custGeom>
              <a:avLst/>
              <a:gdLst/>
              <a:ahLst/>
              <a:cxnLst/>
              <a:rect l="l" t="t" r="r" b="b"/>
              <a:pathLst>
                <a:path w="2972" h="676" fill="none" extrusionOk="0">
                  <a:moveTo>
                    <a:pt x="1486" y="1"/>
                  </a:moveTo>
                  <a:lnTo>
                    <a:pt x="1486" y="1"/>
                  </a:lnTo>
                  <a:lnTo>
                    <a:pt x="406" y="136"/>
                  </a:lnTo>
                  <a:lnTo>
                    <a:pt x="136" y="271"/>
                  </a:lnTo>
                  <a:lnTo>
                    <a:pt x="1" y="406"/>
                  </a:lnTo>
                  <a:lnTo>
                    <a:pt x="1" y="406"/>
                  </a:lnTo>
                  <a:lnTo>
                    <a:pt x="136" y="541"/>
                  </a:lnTo>
                  <a:lnTo>
                    <a:pt x="406" y="541"/>
                  </a:lnTo>
                  <a:lnTo>
                    <a:pt x="1486" y="676"/>
                  </a:lnTo>
                  <a:lnTo>
                    <a:pt x="1486" y="676"/>
                  </a:lnTo>
                  <a:lnTo>
                    <a:pt x="2567" y="541"/>
                  </a:lnTo>
                  <a:lnTo>
                    <a:pt x="2837" y="541"/>
                  </a:lnTo>
                  <a:lnTo>
                    <a:pt x="2972" y="406"/>
                  </a:lnTo>
                  <a:lnTo>
                    <a:pt x="2972" y="406"/>
                  </a:lnTo>
                  <a:lnTo>
                    <a:pt x="2837" y="271"/>
                  </a:lnTo>
                  <a:lnTo>
                    <a:pt x="2567" y="136"/>
                  </a:lnTo>
                  <a:lnTo>
                    <a:pt x="1486" y="1"/>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25"/>
            <p:cNvSpPr/>
            <p:nvPr/>
          </p:nvSpPr>
          <p:spPr>
            <a:xfrm>
              <a:off x="2378525" y="4331125"/>
              <a:ext cx="91200" cy="10150"/>
            </a:xfrm>
            <a:custGeom>
              <a:avLst/>
              <a:gdLst/>
              <a:ahLst/>
              <a:cxnLst/>
              <a:rect l="l" t="t" r="r" b="b"/>
              <a:pathLst>
                <a:path w="3648" h="406" extrusionOk="0">
                  <a:moveTo>
                    <a:pt x="541" y="0"/>
                  </a:moveTo>
                  <a:lnTo>
                    <a:pt x="136" y="135"/>
                  </a:lnTo>
                  <a:lnTo>
                    <a:pt x="1" y="135"/>
                  </a:lnTo>
                  <a:lnTo>
                    <a:pt x="136" y="271"/>
                  </a:lnTo>
                  <a:lnTo>
                    <a:pt x="541" y="271"/>
                  </a:lnTo>
                  <a:lnTo>
                    <a:pt x="1757" y="406"/>
                  </a:lnTo>
                  <a:lnTo>
                    <a:pt x="3107" y="271"/>
                  </a:lnTo>
                  <a:lnTo>
                    <a:pt x="3512" y="271"/>
                  </a:lnTo>
                  <a:lnTo>
                    <a:pt x="3647" y="135"/>
                  </a:lnTo>
                  <a:lnTo>
                    <a:pt x="3512" y="135"/>
                  </a:lnTo>
                  <a:lnTo>
                    <a:pt x="3107" y="0"/>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25"/>
            <p:cNvSpPr/>
            <p:nvPr/>
          </p:nvSpPr>
          <p:spPr>
            <a:xfrm>
              <a:off x="2378525" y="4331125"/>
              <a:ext cx="91200" cy="10150"/>
            </a:xfrm>
            <a:custGeom>
              <a:avLst/>
              <a:gdLst/>
              <a:ahLst/>
              <a:cxnLst/>
              <a:rect l="l" t="t" r="r" b="b"/>
              <a:pathLst>
                <a:path w="3648" h="406" fill="none" extrusionOk="0">
                  <a:moveTo>
                    <a:pt x="1757" y="0"/>
                  </a:moveTo>
                  <a:lnTo>
                    <a:pt x="1757" y="0"/>
                  </a:lnTo>
                  <a:lnTo>
                    <a:pt x="541" y="0"/>
                  </a:lnTo>
                  <a:lnTo>
                    <a:pt x="136" y="135"/>
                  </a:lnTo>
                  <a:lnTo>
                    <a:pt x="1" y="135"/>
                  </a:lnTo>
                  <a:lnTo>
                    <a:pt x="1" y="135"/>
                  </a:lnTo>
                  <a:lnTo>
                    <a:pt x="136" y="271"/>
                  </a:lnTo>
                  <a:lnTo>
                    <a:pt x="541" y="271"/>
                  </a:lnTo>
                  <a:lnTo>
                    <a:pt x="1757" y="406"/>
                  </a:lnTo>
                  <a:lnTo>
                    <a:pt x="1757" y="406"/>
                  </a:lnTo>
                  <a:lnTo>
                    <a:pt x="3107" y="271"/>
                  </a:lnTo>
                  <a:lnTo>
                    <a:pt x="3512" y="271"/>
                  </a:lnTo>
                  <a:lnTo>
                    <a:pt x="3647" y="135"/>
                  </a:lnTo>
                  <a:lnTo>
                    <a:pt x="3647" y="135"/>
                  </a:lnTo>
                  <a:lnTo>
                    <a:pt x="3512" y="135"/>
                  </a:lnTo>
                  <a:lnTo>
                    <a:pt x="3107" y="0"/>
                  </a:lnTo>
                  <a:lnTo>
                    <a:pt x="1757"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25"/>
            <p:cNvSpPr/>
            <p:nvPr/>
          </p:nvSpPr>
          <p:spPr>
            <a:xfrm>
              <a:off x="2152350" y="4510050"/>
              <a:ext cx="2626600" cy="70925"/>
            </a:xfrm>
            <a:custGeom>
              <a:avLst/>
              <a:gdLst/>
              <a:ahLst/>
              <a:cxnLst/>
              <a:rect l="l" t="t" r="r" b="b"/>
              <a:pathLst>
                <a:path w="105064" h="2837" extrusionOk="0">
                  <a:moveTo>
                    <a:pt x="101417" y="1"/>
                  </a:moveTo>
                  <a:lnTo>
                    <a:pt x="82376" y="136"/>
                  </a:lnTo>
                  <a:lnTo>
                    <a:pt x="52532" y="811"/>
                  </a:lnTo>
                  <a:lnTo>
                    <a:pt x="32140" y="1486"/>
                  </a:lnTo>
                  <a:lnTo>
                    <a:pt x="15395" y="2026"/>
                  </a:lnTo>
                  <a:lnTo>
                    <a:pt x="4186" y="2431"/>
                  </a:lnTo>
                  <a:lnTo>
                    <a:pt x="1080" y="2566"/>
                  </a:lnTo>
                  <a:lnTo>
                    <a:pt x="0" y="2702"/>
                  </a:lnTo>
                  <a:lnTo>
                    <a:pt x="945" y="2837"/>
                  </a:lnTo>
                  <a:lnTo>
                    <a:pt x="3646" y="2837"/>
                  </a:lnTo>
                  <a:lnTo>
                    <a:pt x="14990" y="2702"/>
                  </a:lnTo>
                  <a:lnTo>
                    <a:pt x="32140" y="2431"/>
                  </a:lnTo>
                  <a:lnTo>
                    <a:pt x="47265" y="202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25"/>
            <p:cNvSpPr/>
            <p:nvPr/>
          </p:nvSpPr>
          <p:spPr>
            <a:xfrm>
              <a:off x="2797175" y="4263600"/>
              <a:ext cx="2626600" cy="70925"/>
            </a:xfrm>
            <a:custGeom>
              <a:avLst/>
              <a:gdLst/>
              <a:ahLst/>
              <a:cxnLst/>
              <a:rect l="l" t="t" r="r" b="b"/>
              <a:pathLst>
                <a:path w="105064" h="2837" extrusionOk="0">
                  <a:moveTo>
                    <a:pt x="101417" y="1"/>
                  </a:moveTo>
                  <a:lnTo>
                    <a:pt x="90344" y="136"/>
                  </a:lnTo>
                  <a:lnTo>
                    <a:pt x="73733" y="406"/>
                  </a:lnTo>
                  <a:lnTo>
                    <a:pt x="52532" y="946"/>
                  </a:lnTo>
                  <a:lnTo>
                    <a:pt x="32005" y="1486"/>
                  </a:lnTo>
                  <a:lnTo>
                    <a:pt x="15395" y="2026"/>
                  </a:lnTo>
                  <a:lnTo>
                    <a:pt x="4187" y="2431"/>
                  </a:lnTo>
                  <a:lnTo>
                    <a:pt x="1081" y="2701"/>
                  </a:lnTo>
                  <a:lnTo>
                    <a:pt x="0" y="2836"/>
                  </a:lnTo>
                  <a:lnTo>
                    <a:pt x="3646" y="2836"/>
                  </a:lnTo>
                  <a:lnTo>
                    <a:pt x="22687" y="256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25"/>
            <p:cNvSpPr/>
            <p:nvPr/>
          </p:nvSpPr>
          <p:spPr>
            <a:xfrm>
              <a:off x="4944350" y="1208275"/>
              <a:ext cx="104675" cy="20275"/>
            </a:xfrm>
            <a:custGeom>
              <a:avLst/>
              <a:gdLst/>
              <a:ahLst/>
              <a:cxnLst/>
              <a:rect l="l" t="t" r="r" b="b"/>
              <a:pathLst>
                <a:path w="4187" h="811" extrusionOk="0">
                  <a:moveTo>
                    <a:pt x="0" y="0"/>
                  </a:moveTo>
                  <a:lnTo>
                    <a:pt x="0" y="811"/>
                  </a:lnTo>
                  <a:lnTo>
                    <a:pt x="4187" y="811"/>
                  </a:lnTo>
                  <a:lnTo>
                    <a:pt x="4187"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25"/>
            <p:cNvSpPr/>
            <p:nvPr/>
          </p:nvSpPr>
          <p:spPr>
            <a:xfrm>
              <a:off x="4056450" y="1228525"/>
              <a:ext cx="1877100" cy="506425"/>
            </a:xfrm>
            <a:custGeom>
              <a:avLst/>
              <a:gdLst/>
              <a:ahLst/>
              <a:cxnLst/>
              <a:rect l="l" t="t" r="r" b="b"/>
              <a:pathLst>
                <a:path w="75084" h="20257" extrusionOk="0">
                  <a:moveTo>
                    <a:pt x="35516" y="1"/>
                  </a:moveTo>
                  <a:lnTo>
                    <a:pt x="34976" y="811"/>
                  </a:lnTo>
                  <a:lnTo>
                    <a:pt x="32950" y="2972"/>
                  </a:lnTo>
                  <a:lnTo>
                    <a:pt x="31600" y="4322"/>
                  </a:lnTo>
                  <a:lnTo>
                    <a:pt x="29845" y="5942"/>
                  </a:lnTo>
                  <a:lnTo>
                    <a:pt x="27954" y="7563"/>
                  </a:lnTo>
                  <a:lnTo>
                    <a:pt x="25793" y="9183"/>
                  </a:lnTo>
                  <a:lnTo>
                    <a:pt x="23227" y="10804"/>
                  </a:lnTo>
                  <a:lnTo>
                    <a:pt x="20527" y="12424"/>
                  </a:lnTo>
                  <a:lnTo>
                    <a:pt x="17691" y="13775"/>
                  </a:lnTo>
                  <a:lnTo>
                    <a:pt x="14585" y="14855"/>
                  </a:lnTo>
                  <a:lnTo>
                    <a:pt x="12829" y="15395"/>
                  </a:lnTo>
                  <a:lnTo>
                    <a:pt x="11209" y="15801"/>
                  </a:lnTo>
                  <a:lnTo>
                    <a:pt x="9453" y="16071"/>
                  </a:lnTo>
                  <a:lnTo>
                    <a:pt x="7698" y="16341"/>
                  </a:lnTo>
                  <a:lnTo>
                    <a:pt x="5807" y="16476"/>
                  </a:lnTo>
                  <a:lnTo>
                    <a:pt x="2026" y="16476"/>
                  </a:lnTo>
                  <a:lnTo>
                    <a:pt x="0" y="16206"/>
                  </a:lnTo>
                  <a:lnTo>
                    <a:pt x="0" y="16206"/>
                  </a:lnTo>
                  <a:lnTo>
                    <a:pt x="810" y="17016"/>
                  </a:lnTo>
                  <a:lnTo>
                    <a:pt x="1756" y="17691"/>
                  </a:lnTo>
                  <a:lnTo>
                    <a:pt x="2836" y="18231"/>
                  </a:lnTo>
                  <a:lnTo>
                    <a:pt x="3916" y="18636"/>
                  </a:lnTo>
                  <a:lnTo>
                    <a:pt x="5132" y="19042"/>
                  </a:lnTo>
                  <a:lnTo>
                    <a:pt x="6482" y="19312"/>
                  </a:lnTo>
                  <a:lnTo>
                    <a:pt x="9318" y="19852"/>
                  </a:lnTo>
                  <a:lnTo>
                    <a:pt x="12154" y="20122"/>
                  </a:lnTo>
                  <a:lnTo>
                    <a:pt x="15125" y="20122"/>
                  </a:lnTo>
                  <a:lnTo>
                    <a:pt x="20662" y="20257"/>
                  </a:lnTo>
                  <a:lnTo>
                    <a:pt x="54557" y="20257"/>
                  </a:lnTo>
                  <a:lnTo>
                    <a:pt x="60094" y="20122"/>
                  </a:lnTo>
                  <a:lnTo>
                    <a:pt x="63065" y="20122"/>
                  </a:lnTo>
                  <a:lnTo>
                    <a:pt x="65901" y="19852"/>
                  </a:lnTo>
                  <a:lnTo>
                    <a:pt x="68737" y="19312"/>
                  </a:lnTo>
                  <a:lnTo>
                    <a:pt x="70087" y="19042"/>
                  </a:lnTo>
                  <a:lnTo>
                    <a:pt x="71303" y="18636"/>
                  </a:lnTo>
                  <a:lnTo>
                    <a:pt x="72383" y="18231"/>
                  </a:lnTo>
                  <a:lnTo>
                    <a:pt x="73463" y="17691"/>
                  </a:lnTo>
                  <a:lnTo>
                    <a:pt x="74409" y="17016"/>
                  </a:lnTo>
                  <a:lnTo>
                    <a:pt x="75084" y="16206"/>
                  </a:lnTo>
                  <a:lnTo>
                    <a:pt x="73193" y="16476"/>
                  </a:lnTo>
                  <a:lnTo>
                    <a:pt x="69412" y="16476"/>
                  </a:lnTo>
                  <a:lnTo>
                    <a:pt x="67521" y="16341"/>
                  </a:lnTo>
                  <a:lnTo>
                    <a:pt x="65766" y="16071"/>
                  </a:lnTo>
                  <a:lnTo>
                    <a:pt x="64010" y="15801"/>
                  </a:lnTo>
                  <a:lnTo>
                    <a:pt x="62390" y="15395"/>
                  </a:lnTo>
                  <a:lnTo>
                    <a:pt x="60634" y="14855"/>
                  </a:lnTo>
                  <a:lnTo>
                    <a:pt x="57528" y="13775"/>
                  </a:lnTo>
                  <a:lnTo>
                    <a:pt x="54692" y="12424"/>
                  </a:lnTo>
                  <a:lnTo>
                    <a:pt x="51991" y="10804"/>
                  </a:lnTo>
                  <a:lnTo>
                    <a:pt x="49426" y="9183"/>
                  </a:lnTo>
                  <a:lnTo>
                    <a:pt x="47265" y="7563"/>
                  </a:lnTo>
                  <a:lnTo>
                    <a:pt x="45374" y="5942"/>
                  </a:lnTo>
                  <a:lnTo>
                    <a:pt x="43619" y="4322"/>
                  </a:lnTo>
                  <a:lnTo>
                    <a:pt x="42268" y="2972"/>
                  </a:lnTo>
                  <a:lnTo>
                    <a:pt x="40243" y="811"/>
                  </a:lnTo>
                  <a:lnTo>
                    <a:pt x="397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25"/>
            <p:cNvSpPr/>
            <p:nvPr/>
          </p:nvSpPr>
          <p:spPr>
            <a:xfrm>
              <a:off x="4056450" y="1633650"/>
              <a:ext cx="1877100" cy="121575"/>
            </a:xfrm>
            <a:custGeom>
              <a:avLst/>
              <a:gdLst/>
              <a:ahLst/>
              <a:cxnLst/>
              <a:rect l="l" t="t" r="r" b="b"/>
              <a:pathLst>
                <a:path w="75084" h="4863" extrusionOk="0">
                  <a:moveTo>
                    <a:pt x="0" y="1"/>
                  </a:moveTo>
                  <a:lnTo>
                    <a:pt x="135" y="271"/>
                  </a:lnTo>
                  <a:lnTo>
                    <a:pt x="270" y="811"/>
                  </a:lnTo>
                  <a:lnTo>
                    <a:pt x="945" y="1621"/>
                  </a:lnTo>
                  <a:lnTo>
                    <a:pt x="1351" y="2026"/>
                  </a:lnTo>
                  <a:lnTo>
                    <a:pt x="2026" y="2431"/>
                  </a:lnTo>
                  <a:lnTo>
                    <a:pt x="2836" y="2837"/>
                  </a:lnTo>
                  <a:lnTo>
                    <a:pt x="3916" y="3377"/>
                  </a:lnTo>
                  <a:lnTo>
                    <a:pt x="5132" y="3782"/>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782"/>
                  </a:lnTo>
                  <a:lnTo>
                    <a:pt x="71303" y="3377"/>
                  </a:lnTo>
                  <a:lnTo>
                    <a:pt x="72383" y="2837"/>
                  </a:lnTo>
                  <a:lnTo>
                    <a:pt x="73193" y="2431"/>
                  </a:lnTo>
                  <a:lnTo>
                    <a:pt x="73868" y="2026"/>
                  </a:lnTo>
                  <a:lnTo>
                    <a:pt x="74274" y="1621"/>
                  </a:lnTo>
                  <a:lnTo>
                    <a:pt x="74949" y="811"/>
                  </a:lnTo>
                  <a:lnTo>
                    <a:pt x="75084" y="271"/>
                  </a:lnTo>
                  <a:lnTo>
                    <a:pt x="75084" y="1"/>
                  </a:lnTo>
                  <a:lnTo>
                    <a:pt x="74409" y="811"/>
                  </a:lnTo>
                  <a:lnTo>
                    <a:pt x="73463" y="1486"/>
                  </a:lnTo>
                  <a:lnTo>
                    <a:pt x="72383" y="2026"/>
                  </a:lnTo>
                  <a:lnTo>
                    <a:pt x="71303" y="2431"/>
                  </a:lnTo>
                  <a:lnTo>
                    <a:pt x="70087" y="2837"/>
                  </a:lnTo>
                  <a:lnTo>
                    <a:pt x="68737" y="3107"/>
                  </a:lnTo>
                  <a:lnTo>
                    <a:pt x="65901" y="3647"/>
                  </a:lnTo>
                  <a:lnTo>
                    <a:pt x="63065" y="3917"/>
                  </a:lnTo>
                  <a:lnTo>
                    <a:pt x="60094" y="3917"/>
                  </a:lnTo>
                  <a:lnTo>
                    <a:pt x="54557" y="4052"/>
                  </a:lnTo>
                  <a:lnTo>
                    <a:pt x="20662" y="4052"/>
                  </a:lnTo>
                  <a:lnTo>
                    <a:pt x="15125" y="3917"/>
                  </a:lnTo>
                  <a:lnTo>
                    <a:pt x="12154" y="3917"/>
                  </a:lnTo>
                  <a:lnTo>
                    <a:pt x="9318" y="3647"/>
                  </a:lnTo>
                  <a:lnTo>
                    <a:pt x="6482" y="3107"/>
                  </a:lnTo>
                  <a:lnTo>
                    <a:pt x="5132" y="2837"/>
                  </a:lnTo>
                  <a:lnTo>
                    <a:pt x="3916" y="2431"/>
                  </a:lnTo>
                  <a:lnTo>
                    <a:pt x="2836" y="2026"/>
                  </a:lnTo>
                  <a:lnTo>
                    <a:pt x="1756" y="1486"/>
                  </a:lnTo>
                  <a:lnTo>
                    <a:pt x="810" y="811"/>
                  </a:lnTo>
                  <a:lnTo>
                    <a:pt x="0"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25"/>
            <p:cNvSpPr/>
            <p:nvPr/>
          </p:nvSpPr>
          <p:spPr>
            <a:xfrm>
              <a:off x="4056450" y="2373000"/>
              <a:ext cx="1877100" cy="118200"/>
            </a:xfrm>
            <a:custGeom>
              <a:avLst/>
              <a:gdLst/>
              <a:ahLst/>
              <a:cxnLst/>
              <a:rect l="l" t="t" r="r" b="b"/>
              <a:pathLst>
                <a:path w="75084" h="4728" extrusionOk="0">
                  <a:moveTo>
                    <a:pt x="75084" y="1"/>
                  </a:moveTo>
                  <a:lnTo>
                    <a:pt x="74409" y="676"/>
                  </a:lnTo>
                  <a:lnTo>
                    <a:pt x="73463" y="1351"/>
                  </a:lnTo>
                  <a:lnTo>
                    <a:pt x="72383" y="1892"/>
                  </a:lnTo>
                  <a:lnTo>
                    <a:pt x="71303" y="2297"/>
                  </a:lnTo>
                  <a:lnTo>
                    <a:pt x="70087" y="2702"/>
                  </a:lnTo>
                  <a:lnTo>
                    <a:pt x="68737" y="3107"/>
                  </a:lnTo>
                  <a:lnTo>
                    <a:pt x="65901" y="3512"/>
                  </a:lnTo>
                  <a:lnTo>
                    <a:pt x="63065" y="3782"/>
                  </a:lnTo>
                  <a:lnTo>
                    <a:pt x="60094" y="3917"/>
                  </a:lnTo>
                  <a:lnTo>
                    <a:pt x="15125" y="3917"/>
                  </a:lnTo>
                  <a:lnTo>
                    <a:pt x="12154" y="3782"/>
                  </a:lnTo>
                  <a:lnTo>
                    <a:pt x="9318" y="3512"/>
                  </a:lnTo>
                  <a:lnTo>
                    <a:pt x="6482" y="3107"/>
                  </a:lnTo>
                  <a:lnTo>
                    <a:pt x="5132" y="2702"/>
                  </a:lnTo>
                  <a:lnTo>
                    <a:pt x="3916" y="2297"/>
                  </a:lnTo>
                  <a:lnTo>
                    <a:pt x="2836" y="1892"/>
                  </a:lnTo>
                  <a:lnTo>
                    <a:pt x="1756" y="1351"/>
                  </a:lnTo>
                  <a:lnTo>
                    <a:pt x="810" y="676"/>
                  </a:lnTo>
                  <a:lnTo>
                    <a:pt x="0" y="1"/>
                  </a:lnTo>
                  <a:lnTo>
                    <a:pt x="135" y="136"/>
                  </a:lnTo>
                  <a:lnTo>
                    <a:pt x="270" y="676"/>
                  </a:lnTo>
                  <a:lnTo>
                    <a:pt x="945" y="1486"/>
                  </a:lnTo>
                  <a:lnTo>
                    <a:pt x="1351" y="1892"/>
                  </a:lnTo>
                  <a:lnTo>
                    <a:pt x="2026" y="2297"/>
                  </a:lnTo>
                  <a:lnTo>
                    <a:pt x="2836" y="2837"/>
                  </a:lnTo>
                  <a:lnTo>
                    <a:pt x="3916" y="3242"/>
                  </a:lnTo>
                  <a:lnTo>
                    <a:pt x="5132" y="3647"/>
                  </a:lnTo>
                  <a:lnTo>
                    <a:pt x="6482" y="4052"/>
                  </a:lnTo>
                  <a:lnTo>
                    <a:pt x="8238" y="4322"/>
                  </a:lnTo>
                  <a:lnTo>
                    <a:pt x="10263" y="4592"/>
                  </a:lnTo>
                  <a:lnTo>
                    <a:pt x="12559" y="4727"/>
                  </a:lnTo>
                  <a:lnTo>
                    <a:pt x="62660" y="4727"/>
                  </a:lnTo>
                  <a:lnTo>
                    <a:pt x="64956" y="4592"/>
                  </a:lnTo>
                  <a:lnTo>
                    <a:pt x="66981" y="4322"/>
                  </a:lnTo>
                  <a:lnTo>
                    <a:pt x="68602" y="4052"/>
                  </a:lnTo>
                  <a:lnTo>
                    <a:pt x="70087" y="3647"/>
                  </a:lnTo>
                  <a:lnTo>
                    <a:pt x="71303" y="3242"/>
                  </a:lnTo>
                  <a:lnTo>
                    <a:pt x="72383" y="2837"/>
                  </a:lnTo>
                  <a:lnTo>
                    <a:pt x="73193" y="2297"/>
                  </a:lnTo>
                  <a:lnTo>
                    <a:pt x="73868" y="1892"/>
                  </a:lnTo>
                  <a:lnTo>
                    <a:pt x="74274" y="1486"/>
                  </a:lnTo>
                  <a:lnTo>
                    <a:pt x="74949" y="676"/>
                  </a:lnTo>
                  <a:lnTo>
                    <a:pt x="75084" y="136"/>
                  </a:lnTo>
                  <a:lnTo>
                    <a:pt x="75084"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25"/>
            <p:cNvSpPr/>
            <p:nvPr/>
          </p:nvSpPr>
          <p:spPr>
            <a:xfrm>
              <a:off x="4056450" y="2268350"/>
              <a:ext cx="1877100" cy="202600"/>
            </a:xfrm>
            <a:custGeom>
              <a:avLst/>
              <a:gdLst/>
              <a:ahLst/>
              <a:cxnLst/>
              <a:rect l="l" t="t" r="r" b="b"/>
              <a:pathLst>
                <a:path w="75084" h="8104" extrusionOk="0">
                  <a:moveTo>
                    <a:pt x="16070" y="1"/>
                  </a:moveTo>
                  <a:lnTo>
                    <a:pt x="14855" y="1081"/>
                  </a:lnTo>
                  <a:lnTo>
                    <a:pt x="13504" y="2161"/>
                  </a:lnTo>
                  <a:lnTo>
                    <a:pt x="11884" y="2972"/>
                  </a:lnTo>
                  <a:lnTo>
                    <a:pt x="9993" y="3647"/>
                  </a:lnTo>
                  <a:lnTo>
                    <a:pt x="7968" y="4052"/>
                  </a:lnTo>
                  <a:lnTo>
                    <a:pt x="5537" y="4322"/>
                  </a:lnTo>
                  <a:lnTo>
                    <a:pt x="2971" y="4457"/>
                  </a:lnTo>
                  <a:lnTo>
                    <a:pt x="0" y="4187"/>
                  </a:lnTo>
                  <a:lnTo>
                    <a:pt x="810" y="4862"/>
                  </a:lnTo>
                  <a:lnTo>
                    <a:pt x="1756" y="5537"/>
                  </a:lnTo>
                  <a:lnTo>
                    <a:pt x="2836" y="6078"/>
                  </a:lnTo>
                  <a:lnTo>
                    <a:pt x="3916" y="6483"/>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483"/>
                  </a:lnTo>
                  <a:lnTo>
                    <a:pt x="72383" y="6078"/>
                  </a:lnTo>
                  <a:lnTo>
                    <a:pt x="73463" y="5537"/>
                  </a:lnTo>
                  <a:lnTo>
                    <a:pt x="74409" y="4862"/>
                  </a:lnTo>
                  <a:lnTo>
                    <a:pt x="75084" y="4187"/>
                  </a:lnTo>
                  <a:lnTo>
                    <a:pt x="72248" y="4457"/>
                  </a:lnTo>
                  <a:lnTo>
                    <a:pt x="69682" y="4322"/>
                  </a:lnTo>
                  <a:lnTo>
                    <a:pt x="67251" y="4052"/>
                  </a:lnTo>
                  <a:lnTo>
                    <a:pt x="65226" y="3647"/>
                  </a:lnTo>
                  <a:lnTo>
                    <a:pt x="63335" y="2972"/>
                  </a:lnTo>
                  <a:lnTo>
                    <a:pt x="61715" y="2161"/>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25"/>
            <p:cNvSpPr/>
            <p:nvPr/>
          </p:nvSpPr>
          <p:spPr>
            <a:xfrm>
              <a:off x="4056450" y="3109000"/>
              <a:ext cx="1877100" cy="118175"/>
            </a:xfrm>
            <a:custGeom>
              <a:avLst/>
              <a:gdLst/>
              <a:ahLst/>
              <a:cxnLst/>
              <a:rect l="l" t="t" r="r" b="b"/>
              <a:pathLst>
                <a:path w="75084" h="4727" extrusionOk="0">
                  <a:moveTo>
                    <a:pt x="0" y="0"/>
                  </a:moveTo>
                  <a:lnTo>
                    <a:pt x="135" y="135"/>
                  </a:lnTo>
                  <a:lnTo>
                    <a:pt x="270" y="675"/>
                  </a:lnTo>
                  <a:lnTo>
                    <a:pt x="945" y="1486"/>
                  </a:lnTo>
                  <a:lnTo>
                    <a:pt x="1351" y="1891"/>
                  </a:lnTo>
                  <a:lnTo>
                    <a:pt x="2026" y="2431"/>
                  </a:lnTo>
                  <a:lnTo>
                    <a:pt x="2836" y="2836"/>
                  </a:lnTo>
                  <a:lnTo>
                    <a:pt x="3916" y="3241"/>
                  </a:lnTo>
                  <a:lnTo>
                    <a:pt x="5132" y="3646"/>
                  </a:lnTo>
                  <a:lnTo>
                    <a:pt x="6482" y="4051"/>
                  </a:lnTo>
                  <a:lnTo>
                    <a:pt x="8238" y="4322"/>
                  </a:lnTo>
                  <a:lnTo>
                    <a:pt x="10263" y="4592"/>
                  </a:lnTo>
                  <a:lnTo>
                    <a:pt x="12559" y="4727"/>
                  </a:lnTo>
                  <a:lnTo>
                    <a:pt x="62660" y="4727"/>
                  </a:lnTo>
                  <a:lnTo>
                    <a:pt x="64956" y="4592"/>
                  </a:lnTo>
                  <a:lnTo>
                    <a:pt x="66981" y="4322"/>
                  </a:lnTo>
                  <a:lnTo>
                    <a:pt x="68602" y="4051"/>
                  </a:lnTo>
                  <a:lnTo>
                    <a:pt x="70087" y="3646"/>
                  </a:lnTo>
                  <a:lnTo>
                    <a:pt x="71303" y="3241"/>
                  </a:lnTo>
                  <a:lnTo>
                    <a:pt x="72383" y="2836"/>
                  </a:lnTo>
                  <a:lnTo>
                    <a:pt x="73193" y="2431"/>
                  </a:lnTo>
                  <a:lnTo>
                    <a:pt x="73868" y="1891"/>
                  </a:lnTo>
                  <a:lnTo>
                    <a:pt x="74274" y="1486"/>
                  </a:lnTo>
                  <a:lnTo>
                    <a:pt x="74949" y="675"/>
                  </a:lnTo>
                  <a:lnTo>
                    <a:pt x="75084" y="135"/>
                  </a:lnTo>
                  <a:lnTo>
                    <a:pt x="75084" y="0"/>
                  </a:lnTo>
                  <a:lnTo>
                    <a:pt x="74409" y="675"/>
                  </a:lnTo>
                  <a:lnTo>
                    <a:pt x="73463" y="1351"/>
                  </a:lnTo>
                  <a:lnTo>
                    <a:pt x="72383" y="1891"/>
                  </a:lnTo>
                  <a:lnTo>
                    <a:pt x="71303" y="2431"/>
                  </a:lnTo>
                  <a:lnTo>
                    <a:pt x="70087" y="2701"/>
                  </a:lnTo>
                  <a:lnTo>
                    <a:pt x="68737" y="3106"/>
                  </a:lnTo>
                  <a:lnTo>
                    <a:pt x="65901" y="3511"/>
                  </a:lnTo>
                  <a:lnTo>
                    <a:pt x="63065" y="3781"/>
                  </a:lnTo>
                  <a:lnTo>
                    <a:pt x="60094" y="3916"/>
                  </a:lnTo>
                  <a:lnTo>
                    <a:pt x="15125" y="3916"/>
                  </a:lnTo>
                  <a:lnTo>
                    <a:pt x="12154" y="3781"/>
                  </a:lnTo>
                  <a:lnTo>
                    <a:pt x="9318" y="3511"/>
                  </a:lnTo>
                  <a:lnTo>
                    <a:pt x="6482" y="3106"/>
                  </a:lnTo>
                  <a:lnTo>
                    <a:pt x="5132" y="2701"/>
                  </a:lnTo>
                  <a:lnTo>
                    <a:pt x="3916" y="2431"/>
                  </a:lnTo>
                  <a:lnTo>
                    <a:pt x="2836" y="1891"/>
                  </a:lnTo>
                  <a:lnTo>
                    <a:pt x="1756" y="1351"/>
                  </a:lnTo>
                  <a:lnTo>
                    <a:pt x="810" y="675"/>
                  </a:lnTo>
                  <a:lnTo>
                    <a:pt x="0" y="0"/>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25"/>
            <p:cNvSpPr/>
            <p:nvPr/>
          </p:nvSpPr>
          <p:spPr>
            <a:xfrm>
              <a:off x="4056450" y="3004325"/>
              <a:ext cx="1877100" cy="202600"/>
            </a:xfrm>
            <a:custGeom>
              <a:avLst/>
              <a:gdLst/>
              <a:ahLst/>
              <a:cxnLst/>
              <a:rect l="l" t="t" r="r" b="b"/>
              <a:pathLst>
                <a:path w="75084" h="8104" extrusionOk="0">
                  <a:moveTo>
                    <a:pt x="16070" y="1"/>
                  </a:moveTo>
                  <a:lnTo>
                    <a:pt x="14855" y="1081"/>
                  </a:lnTo>
                  <a:lnTo>
                    <a:pt x="13504" y="2162"/>
                  </a:lnTo>
                  <a:lnTo>
                    <a:pt x="11884" y="2972"/>
                  </a:lnTo>
                  <a:lnTo>
                    <a:pt x="9993" y="3647"/>
                  </a:lnTo>
                  <a:lnTo>
                    <a:pt x="7968" y="4187"/>
                  </a:lnTo>
                  <a:lnTo>
                    <a:pt x="5537" y="4457"/>
                  </a:lnTo>
                  <a:lnTo>
                    <a:pt x="2971" y="4457"/>
                  </a:lnTo>
                  <a:lnTo>
                    <a:pt x="0" y="4187"/>
                  </a:lnTo>
                  <a:lnTo>
                    <a:pt x="810" y="4862"/>
                  </a:lnTo>
                  <a:lnTo>
                    <a:pt x="1756" y="5538"/>
                  </a:lnTo>
                  <a:lnTo>
                    <a:pt x="2836" y="6078"/>
                  </a:lnTo>
                  <a:lnTo>
                    <a:pt x="3916" y="6618"/>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618"/>
                  </a:lnTo>
                  <a:lnTo>
                    <a:pt x="72383" y="6078"/>
                  </a:lnTo>
                  <a:lnTo>
                    <a:pt x="73463" y="5538"/>
                  </a:lnTo>
                  <a:lnTo>
                    <a:pt x="74409" y="4862"/>
                  </a:lnTo>
                  <a:lnTo>
                    <a:pt x="75084" y="4187"/>
                  </a:lnTo>
                  <a:lnTo>
                    <a:pt x="75084" y="4187"/>
                  </a:lnTo>
                  <a:lnTo>
                    <a:pt x="72248" y="4457"/>
                  </a:lnTo>
                  <a:lnTo>
                    <a:pt x="69682" y="4457"/>
                  </a:lnTo>
                  <a:lnTo>
                    <a:pt x="67251" y="4187"/>
                  </a:lnTo>
                  <a:lnTo>
                    <a:pt x="65226" y="3647"/>
                  </a:lnTo>
                  <a:lnTo>
                    <a:pt x="63335" y="2972"/>
                  </a:lnTo>
                  <a:lnTo>
                    <a:pt x="61715" y="2162"/>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25"/>
            <p:cNvSpPr/>
            <p:nvPr/>
          </p:nvSpPr>
          <p:spPr>
            <a:xfrm>
              <a:off x="4512200" y="1755200"/>
              <a:ext cx="968975" cy="513175"/>
            </a:xfrm>
            <a:custGeom>
              <a:avLst/>
              <a:gdLst/>
              <a:ahLst/>
              <a:cxnLst/>
              <a:rect l="l" t="t" r="r" b="b"/>
              <a:pathLst>
                <a:path w="38759" h="20527" extrusionOk="0">
                  <a:moveTo>
                    <a:pt x="1" y="0"/>
                  </a:moveTo>
                  <a:lnTo>
                    <a:pt x="1" y="20527"/>
                  </a:lnTo>
                  <a:lnTo>
                    <a:pt x="38758" y="2052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25"/>
            <p:cNvSpPr/>
            <p:nvPr/>
          </p:nvSpPr>
          <p:spPr>
            <a:xfrm>
              <a:off x="4849825" y="1876725"/>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25"/>
            <p:cNvSpPr/>
            <p:nvPr/>
          </p:nvSpPr>
          <p:spPr>
            <a:xfrm>
              <a:off x="4512200" y="175520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25"/>
            <p:cNvSpPr/>
            <p:nvPr/>
          </p:nvSpPr>
          <p:spPr>
            <a:xfrm>
              <a:off x="4512200" y="184635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25"/>
            <p:cNvSpPr/>
            <p:nvPr/>
          </p:nvSpPr>
          <p:spPr>
            <a:xfrm>
              <a:off x="4978100" y="1785575"/>
              <a:ext cx="37175" cy="60800"/>
            </a:xfrm>
            <a:custGeom>
              <a:avLst/>
              <a:gdLst/>
              <a:ahLst/>
              <a:cxnLst/>
              <a:rect l="l" t="t" r="r" b="b"/>
              <a:pathLst>
                <a:path w="1487" h="2432" extrusionOk="0">
                  <a:moveTo>
                    <a:pt x="1" y="1"/>
                  </a:moveTo>
                  <a:lnTo>
                    <a:pt x="1" y="2431"/>
                  </a:lnTo>
                  <a:lnTo>
                    <a:pt x="1486" y="2431"/>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25"/>
            <p:cNvSpPr/>
            <p:nvPr/>
          </p:nvSpPr>
          <p:spPr>
            <a:xfrm>
              <a:off x="4512200"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25"/>
            <p:cNvSpPr/>
            <p:nvPr/>
          </p:nvSpPr>
          <p:spPr>
            <a:xfrm>
              <a:off x="4539225" y="2035400"/>
              <a:ext cx="310625" cy="23675"/>
            </a:xfrm>
            <a:custGeom>
              <a:avLst/>
              <a:gdLst/>
              <a:ahLst/>
              <a:cxnLst/>
              <a:rect l="l" t="t" r="r" b="b"/>
              <a:pathLst>
                <a:path w="12425" h="947" extrusionOk="0">
                  <a:moveTo>
                    <a:pt x="0" y="1"/>
                  </a:moveTo>
                  <a:lnTo>
                    <a:pt x="0" y="946"/>
                  </a:lnTo>
                  <a:lnTo>
                    <a:pt x="12424" y="946"/>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25"/>
            <p:cNvSpPr/>
            <p:nvPr/>
          </p:nvSpPr>
          <p:spPr>
            <a:xfrm>
              <a:off x="5143525" y="2035400"/>
              <a:ext cx="310625" cy="23675"/>
            </a:xfrm>
            <a:custGeom>
              <a:avLst/>
              <a:gdLst/>
              <a:ahLst/>
              <a:cxnLst/>
              <a:rect l="l" t="t" r="r" b="b"/>
              <a:pathLst>
                <a:path w="12425" h="947" extrusionOk="0">
                  <a:moveTo>
                    <a:pt x="1" y="1"/>
                  </a:moveTo>
                  <a:lnTo>
                    <a:pt x="1" y="946"/>
                  </a:lnTo>
                  <a:lnTo>
                    <a:pt x="12425" y="946"/>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25"/>
            <p:cNvSpPr/>
            <p:nvPr/>
          </p:nvSpPr>
          <p:spPr>
            <a:xfrm>
              <a:off x="5454125"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25"/>
            <p:cNvSpPr/>
            <p:nvPr/>
          </p:nvSpPr>
          <p:spPr>
            <a:xfrm>
              <a:off x="4512200" y="2491175"/>
              <a:ext cx="968975" cy="506425"/>
            </a:xfrm>
            <a:custGeom>
              <a:avLst/>
              <a:gdLst/>
              <a:ahLst/>
              <a:cxnLst/>
              <a:rect l="l" t="t" r="r" b="b"/>
              <a:pathLst>
                <a:path w="38759" h="20257" extrusionOk="0">
                  <a:moveTo>
                    <a:pt x="1" y="0"/>
                  </a:moveTo>
                  <a:lnTo>
                    <a:pt x="1" y="20257"/>
                  </a:lnTo>
                  <a:lnTo>
                    <a:pt x="38758" y="2025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25"/>
            <p:cNvSpPr/>
            <p:nvPr/>
          </p:nvSpPr>
          <p:spPr>
            <a:xfrm>
              <a:off x="4849825" y="2612700"/>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25"/>
            <p:cNvSpPr/>
            <p:nvPr/>
          </p:nvSpPr>
          <p:spPr>
            <a:xfrm>
              <a:off x="4512200" y="2491175"/>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25"/>
            <p:cNvSpPr/>
            <p:nvPr/>
          </p:nvSpPr>
          <p:spPr>
            <a:xfrm>
              <a:off x="4512200" y="2582325"/>
              <a:ext cx="968975" cy="30400"/>
            </a:xfrm>
            <a:custGeom>
              <a:avLst/>
              <a:gdLst/>
              <a:ahLst/>
              <a:cxnLst/>
              <a:rect l="l" t="t" r="r" b="b"/>
              <a:pathLst>
                <a:path w="38759" h="1216"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25"/>
            <p:cNvSpPr/>
            <p:nvPr/>
          </p:nvSpPr>
          <p:spPr>
            <a:xfrm>
              <a:off x="4978100" y="2521550"/>
              <a:ext cx="37175" cy="60800"/>
            </a:xfrm>
            <a:custGeom>
              <a:avLst/>
              <a:gdLst/>
              <a:ahLst/>
              <a:cxnLst/>
              <a:rect l="l" t="t" r="r" b="b"/>
              <a:pathLst>
                <a:path w="1487" h="2432" extrusionOk="0">
                  <a:moveTo>
                    <a:pt x="1" y="1"/>
                  </a:moveTo>
                  <a:lnTo>
                    <a:pt x="1" y="2432"/>
                  </a:lnTo>
                  <a:lnTo>
                    <a:pt x="1486" y="2432"/>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25"/>
            <p:cNvSpPr/>
            <p:nvPr/>
          </p:nvSpPr>
          <p:spPr>
            <a:xfrm>
              <a:off x="4512200"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25"/>
            <p:cNvSpPr/>
            <p:nvPr/>
          </p:nvSpPr>
          <p:spPr>
            <a:xfrm>
              <a:off x="4539225" y="2771375"/>
              <a:ext cx="310625" cy="27050"/>
            </a:xfrm>
            <a:custGeom>
              <a:avLst/>
              <a:gdLst/>
              <a:ahLst/>
              <a:cxnLst/>
              <a:rect l="l" t="t" r="r" b="b"/>
              <a:pathLst>
                <a:path w="12425" h="1082" extrusionOk="0">
                  <a:moveTo>
                    <a:pt x="0" y="1"/>
                  </a:moveTo>
                  <a:lnTo>
                    <a:pt x="0" y="1081"/>
                  </a:lnTo>
                  <a:lnTo>
                    <a:pt x="12424" y="1081"/>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25"/>
            <p:cNvSpPr/>
            <p:nvPr/>
          </p:nvSpPr>
          <p:spPr>
            <a:xfrm>
              <a:off x="5143525" y="2771375"/>
              <a:ext cx="310625" cy="27050"/>
            </a:xfrm>
            <a:custGeom>
              <a:avLst/>
              <a:gdLst/>
              <a:ahLst/>
              <a:cxnLst/>
              <a:rect l="l" t="t" r="r" b="b"/>
              <a:pathLst>
                <a:path w="12425" h="1082" extrusionOk="0">
                  <a:moveTo>
                    <a:pt x="1" y="1"/>
                  </a:moveTo>
                  <a:lnTo>
                    <a:pt x="1" y="1081"/>
                  </a:lnTo>
                  <a:lnTo>
                    <a:pt x="12425" y="1081"/>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25"/>
            <p:cNvSpPr/>
            <p:nvPr/>
          </p:nvSpPr>
          <p:spPr>
            <a:xfrm>
              <a:off x="5454125"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25"/>
            <p:cNvSpPr/>
            <p:nvPr/>
          </p:nvSpPr>
          <p:spPr>
            <a:xfrm>
              <a:off x="4427800" y="2129925"/>
              <a:ext cx="1134400" cy="13550"/>
            </a:xfrm>
            <a:custGeom>
              <a:avLst/>
              <a:gdLst/>
              <a:ahLst/>
              <a:cxnLst/>
              <a:rect l="l" t="t" r="r" b="b"/>
              <a:pathLst>
                <a:path w="45376" h="542" extrusionOk="0">
                  <a:moveTo>
                    <a:pt x="1" y="1"/>
                  </a:moveTo>
                  <a:lnTo>
                    <a:pt x="1" y="541"/>
                  </a:lnTo>
                  <a:lnTo>
                    <a:pt x="45375" y="541"/>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25"/>
            <p:cNvSpPr/>
            <p:nvPr/>
          </p:nvSpPr>
          <p:spPr>
            <a:xfrm>
              <a:off x="4427800" y="217045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2" name="Google Shape;2642;p25"/>
            <p:cNvSpPr/>
            <p:nvPr/>
          </p:nvSpPr>
          <p:spPr>
            <a:xfrm>
              <a:off x="4721525" y="2143450"/>
              <a:ext cx="16900" cy="124925"/>
            </a:xfrm>
            <a:custGeom>
              <a:avLst/>
              <a:gdLst/>
              <a:ahLst/>
              <a:cxnLst/>
              <a:rect l="l" t="t" r="r" b="b"/>
              <a:pathLst>
                <a:path w="676" h="4997" extrusionOk="0">
                  <a:moveTo>
                    <a:pt x="0" y="0"/>
                  </a:moveTo>
                  <a:lnTo>
                    <a:pt x="0" y="4997"/>
                  </a:lnTo>
                  <a:lnTo>
                    <a:pt x="676" y="4997"/>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3" name="Google Shape;2643;p25"/>
            <p:cNvSpPr/>
            <p:nvPr/>
          </p:nvSpPr>
          <p:spPr>
            <a:xfrm>
              <a:off x="445482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25"/>
            <p:cNvSpPr/>
            <p:nvPr/>
          </p:nvSpPr>
          <p:spPr>
            <a:xfrm>
              <a:off x="4984850" y="2143450"/>
              <a:ext cx="20300" cy="124925"/>
            </a:xfrm>
            <a:custGeom>
              <a:avLst/>
              <a:gdLst/>
              <a:ahLst/>
              <a:cxnLst/>
              <a:rect l="l" t="t" r="r" b="b"/>
              <a:pathLst>
                <a:path w="812" h="4997" extrusionOk="0">
                  <a:moveTo>
                    <a:pt x="1" y="0"/>
                  </a:moveTo>
                  <a:lnTo>
                    <a:pt x="1"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5" name="Google Shape;2645;p25"/>
            <p:cNvSpPr/>
            <p:nvPr/>
          </p:nvSpPr>
          <p:spPr>
            <a:xfrm>
              <a:off x="525157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6" name="Google Shape;2646;p25"/>
            <p:cNvSpPr/>
            <p:nvPr/>
          </p:nvSpPr>
          <p:spPr>
            <a:xfrm>
              <a:off x="5514900" y="2143450"/>
              <a:ext cx="20275" cy="124925"/>
            </a:xfrm>
            <a:custGeom>
              <a:avLst/>
              <a:gdLst/>
              <a:ahLst/>
              <a:cxnLst/>
              <a:rect l="l" t="t" r="r" b="b"/>
              <a:pathLst>
                <a:path w="811" h="4997" extrusionOk="0">
                  <a:moveTo>
                    <a:pt x="0" y="0"/>
                  </a:moveTo>
                  <a:lnTo>
                    <a:pt x="0"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7" name="Google Shape;2647;p25"/>
            <p:cNvSpPr/>
            <p:nvPr/>
          </p:nvSpPr>
          <p:spPr>
            <a:xfrm>
              <a:off x="4427800" y="221095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8" name="Google Shape;2648;p25"/>
            <p:cNvSpPr/>
            <p:nvPr/>
          </p:nvSpPr>
          <p:spPr>
            <a:xfrm>
              <a:off x="4427800" y="225147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9" name="Google Shape;2649;p25"/>
            <p:cNvSpPr/>
            <p:nvPr/>
          </p:nvSpPr>
          <p:spPr>
            <a:xfrm>
              <a:off x="4427800" y="2865925"/>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25"/>
            <p:cNvSpPr/>
            <p:nvPr/>
          </p:nvSpPr>
          <p:spPr>
            <a:xfrm>
              <a:off x="4427800" y="2906425"/>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25"/>
            <p:cNvSpPr/>
            <p:nvPr/>
          </p:nvSpPr>
          <p:spPr>
            <a:xfrm>
              <a:off x="4721525" y="2882800"/>
              <a:ext cx="16900" cy="121550"/>
            </a:xfrm>
            <a:custGeom>
              <a:avLst/>
              <a:gdLst/>
              <a:ahLst/>
              <a:cxnLst/>
              <a:rect l="l" t="t" r="r" b="b"/>
              <a:pathLst>
                <a:path w="676" h="4862" extrusionOk="0">
                  <a:moveTo>
                    <a:pt x="0" y="0"/>
                  </a:moveTo>
                  <a:lnTo>
                    <a:pt x="0" y="4862"/>
                  </a:lnTo>
                  <a:lnTo>
                    <a:pt x="676" y="4862"/>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25"/>
            <p:cNvSpPr/>
            <p:nvPr/>
          </p:nvSpPr>
          <p:spPr>
            <a:xfrm>
              <a:off x="445482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25"/>
            <p:cNvSpPr/>
            <p:nvPr/>
          </p:nvSpPr>
          <p:spPr>
            <a:xfrm>
              <a:off x="4984850" y="2882800"/>
              <a:ext cx="20300" cy="121550"/>
            </a:xfrm>
            <a:custGeom>
              <a:avLst/>
              <a:gdLst/>
              <a:ahLst/>
              <a:cxnLst/>
              <a:rect l="l" t="t" r="r" b="b"/>
              <a:pathLst>
                <a:path w="812" h="4862" extrusionOk="0">
                  <a:moveTo>
                    <a:pt x="1" y="0"/>
                  </a:moveTo>
                  <a:lnTo>
                    <a:pt x="1"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25"/>
            <p:cNvSpPr/>
            <p:nvPr/>
          </p:nvSpPr>
          <p:spPr>
            <a:xfrm>
              <a:off x="525157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25"/>
            <p:cNvSpPr/>
            <p:nvPr/>
          </p:nvSpPr>
          <p:spPr>
            <a:xfrm>
              <a:off x="5514900" y="2882800"/>
              <a:ext cx="20275" cy="121550"/>
            </a:xfrm>
            <a:custGeom>
              <a:avLst/>
              <a:gdLst/>
              <a:ahLst/>
              <a:cxnLst/>
              <a:rect l="l" t="t" r="r" b="b"/>
              <a:pathLst>
                <a:path w="811" h="4862" extrusionOk="0">
                  <a:moveTo>
                    <a:pt x="0" y="0"/>
                  </a:moveTo>
                  <a:lnTo>
                    <a:pt x="0"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25"/>
            <p:cNvSpPr/>
            <p:nvPr/>
          </p:nvSpPr>
          <p:spPr>
            <a:xfrm>
              <a:off x="4427800" y="2946950"/>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25"/>
            <p:cNvSpPr/>
            <p:nvPr/>
          </p:nvSpPr>
          <p:spPr>
            <a:xfrm>
              <a:off x="4427800" y="2987450"/>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25"/>
            <p:cNvSpPr/>
            <p:nvPr/>
          </p:nvSpPr>
          <p:spPr>
            <a:xfrm>
              <a:off x="4056450" y="3844975"/>
              <a:ext cx="1877100" cy="121550"/>
            </a:xfrm>
            <a:custGeom>
              <a:avLst/>
              <a:gdLst/>
              <a:ahLst/>
              <a:cxnLst/>
              <a:rect l="l" t="t" r="r" b="b"/>
              <a:pathLst>
                <a:path w="75084" h="4862" extrusionOk="0">
                  <a:moveTo>
                    <a:pt x="75084" y="0"/>
                  </a:moveTo>
                  <a:lnTo>
                    <a:pt x="74409" y="811"/>
                  </a:lnTo>
                  <a:lnTo>
                    <a:pt x="73463" y="1351"/>
                  </a:lnTo>
                  <a:lnTo>
                    <a:pt x="72383" y="1891"/>
                  </a:lnTo>
                  <a:lnTo>
                    <a:pt x="71303" y="2431"/>
                  </a:lnTo>
                  <a:lnTo>
                    <a:pt x="70087" y="2836"/>
                  </a:lnTo>
                  <a:lnTo>
                    <a:pt x="68737" y="3106"/>
                  </a:lnTo>
                  <a:lnTo>
                    <a:pt x="65901" y="3511"/>
                  </a:lnTo>
                  <a:lnTo>
                    <a:pt x="63065" y="3782"/>
                  </a:lnTo>
                  <a:lnTo>
                    <a:pt x="60094" y="3917"/>
                  </a:lnTo>
                  <a:lnTo>
                    <a:pt x="15125" y="3917"/>
                  </a:lnTo>
                  <a:lnTo>
                    <a:pt x="12154" y="3782"/>
                  </a:lnTo>
                  <a:lnTo>
                    <a:pt x="9318" y="3511"/>
                  </a:lnTo>
                  <a:lnTo>
                    <a:pt x="6482" y="3106"/>
                  </a:lnTo>
                  <a:lnTo>
                    <a:pt x="5132" y="2836"/>
                  </a:lnTo>
                  <a:lnTo>
                    <a:pt x="3916" y="2431"/>
                  </a:lnTo>
                  <a:lnTo>
                    <a:pt x="2836" y="1891"/>
                  </a:lnTo>
                  <a:lnTo>
                    <a:pt x="1756" y="1351"/>
                  </a:lnTo>
                  <a:lnTo>
                    <a:pt x="810" y="811"/>
                  </a:lnTo>
                  <a:lnTo>
                    <a:pt x="0" y="0"/>
                  </a:lnTo>
                  <a:lnTo>
                    <a:pt x="135" y="270"/>
                  </a:lnTo>
                  <a:lnTo>
                    <a:pt x="270" y="811"/>
                  </a:lnTo>
                  <a:lnTo>
                    <a:pt x="945" y="1486"/>
                  </a:lnTo>
                  <a:lnTo>
                    <a:pt x="1351" y="2026"/>
                  </a:lnTo>
                  <a:lnTo>
                    <a:pt x="2026" y="2431"/>
                  </a:lnTo>
                  <a:lnTo>
                    <a:pt x="2836" y="2836"/>
                  </a:lnTo>
                  <a:lnTo>
                    <a:pt x="3916" y="3241"/>
                  </a:lnTo>
                  <a:lnTo>
                    <a:pt x="5132" y="3647"/>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647"/>
                  </a:lnTo>
                  <a:lnTo>
                    <a:pt x="71303" y="3241"/>
                  </a:lnTo>
                  <a:lnTo>
                    <a:pt x="72383" y="2836"/>
                  </a:lnTo>
                  <a:lnTo>
                    <a:pt x="73193" y="2431"/>
                  </a:lnTo>
                  <a:lnTo>
                    <a:pt x="73868" y="2026"/>
                  </a:lnTo>
                  <a:lnTo>
                    <a:pt x="74274" y="1486"/>
                  </a:lnTo>
                  <a:lnTo>
                    <a:pt x="74949" y="811"/>
                  </a:lnTo>
                  <a:lnTo>
                    <a:pt x="75084" y="270"/>
                  </a:lnTo>
                  <a:lnTo>
                    <a:pt x="7508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25"/>
            <p:cNvSpPr/>
            <p:nvPr/>
          </p:nvSpPr>
          <p:spPr>
            <a:xfrm>
              <a:off x="4056450" y="3743700"/>
              <a:ext cx="1877100" cy="199200"/>
            </a:xfrm>
            <a:custGeom>
              <a:avLst/>
              <a:gdLst/>
              <a:ahLst/>
              <a:cxnLst/>
              <a:rect l="l" t="t" r="r" b="b"/>
              <a:pathLst>
                <a:path w="75084" h="7968" extrusionOk="0">
                  <a:moveTo>
                    <a:pt x="16070" y="0"/>
                  </a:moveTo>
                  <a:lnTo>
                    <a:pt x="14855" y="1080"/>
                  </a:lnTo>
                  <a:lnTo>
                    <a:pt x="13504" y="2026"/>
                  </a:lnTo>
                  <a:lnTo>
                    <a:pt x="11884" y="2836"/>
                  </a:lnTo>
                  <a:lnTo>
                    <a:pt x="9993" y="3511"/>
                  </a:lnTo>
                  <a:lnTo>
                    <a:pt x="7968" y="4051"/>
                  </a:lnTo>
                  <a:lnTo>
                    <a:pt x="5537" y="4321"/>
                  </a:lnTo>
                  <a:lnTo>
                    <a:pt x="2971" y="4321"/>
                  </a:lnTo>
                  <a:lnTo>
                    <a:pt x="0" y="4051"/>
                  </a:lnTo>
                  <a:lnTo>
                    <a:pt x="0" y="4051"/>
                  </a:lnTo>
                  <a:lnTo>
                    <a:pt x="810" y="4862"/>
                  </a:lnTo>
                  <a:lnTo>
                    <a:pt x="1756" y="5402"/>
                  </a:lnTo>
                  <a:lnTo>
                    <a:pt x="2836" y="5942"/>
                  </a:lnTo>
                  <a:lnTo>
                    <a:pt x="3916" y="6482"/>
                  </a:lnTo>
                  <a:lnTo>
                    <a:pt x="5132" y="6887"/>
                  </a:lnTo>
                  <a:lnTo>
                    <a:pt x="6482" y="7157"/>
                  </a:lnTo>
                  <a:lnTo>
                    <a:pt x="9318" y="7562"/>
                  </a:lnTo>
                  <a:lnTo>
                    <a:pt x="12154" y="7833"/>
                  </a:lnTo>
                  <a:lnTo>
                    <a:pt x="15125" y="7968"/>
                  </a:lnTo>
                  <a:lnTo>
                    <a:pt x="60094" y="7968"/>
                  </a:lnTo>
                  <a:lnTo>
                    <a:pt x="63065" y="7833"/>
                  </a:lnTo>
                  <a:lnTo>
                    <a:pt x="65901" y="7562"/>
                  </a:lnTo>
                  <a:lnTo>
                    <a:pt x="68737" y="7157"/>
                  </a:lnTo>
                  <a:lnTo>
                    <a:pt x="70087" y="6887"/>
                  </a:lnTo>
                  <a:lnTo>
                    <a:pt x="71303" y="6482"/>
                  </a:lnTo>
                  <a:lnTo>
                    <a:pt x="72383" y="5942"/>
                  </a:lnTo>
                  <a:lnTo>
                    <a:pt x="73463" y="5402"/>
                  </a:lnTo>
                  <a:lnTo>
                    <a:pt x="74409" y="4862"/>
                  </a:lnTo>
                  <a:lnTo>
                    <a:pt x="75084" y="4051"/>
                  </a:lnTo>
                  <a:lnTo>
                    <a:pt x="72248" y="4321"/>
                  </a:lnTo>
                  <a:lnTo>
                    <a:pt x="69682" y="4321"/>
                  </a:lnTo>
                  <a:lnTo>
                    <a:pt x="67251" y="4051"/>
                  </a:lnTo>
                  <a:lnTo>
                    <a:pt x="65226" y="3511"/>
                  </a:lnTo>
                  <a:lnTo>
                    <a:pt x="63335" y="2836"/>
                  </a:lnTo>
                  <a:lnTo>
                    <a:pt x="61715" y="2026"/>
                  </a:lnTo>
                  <a:lnTo>
                    <a:pt x="60364" y="1080"/>
                  </a:lnTo>
                  <a:lnTo>
                    <a:pt x="5914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25"/>
            <p:cNvSpPr/>
            <p:nvPr/>
          </p:nvSpPr>
          <p:spPr>
            <a:xfrm>
              <a:off x="4512200" y="3227150"/>
              <a:ext cx="968975" cy="499675"/>
            </a:xfrm>
            <a:custGeom>
              <a:avLst/>
              <a:gdLst/>
              <a:ahLst/>
              <a:cxnLst/>
              <a:rect l="l" t="t" r="r" b="b"/>
              <a:pathLst>
                <a:path w="38759" h="19987" extrusionOk="0">
                  <a:moveTo>
                    <a:pt x="1" y="1"/>
                  </a:moveTo>
                  <a:lnTo>
                    <a:pt x="1" y="19987"/>
                  </a:lnTo>
                  <a:lnTo>
                    <a:pt x="38758" y="19987"/>
                  </a:lnTo>
                  <a:lnTo>
                    <a:pt x="38758"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25"/>
            <p:cNvSpPr/>
            <p:nvPr/>
          </p:nvSpPr>
          <p:spPr>
            <a:xfrm>
              <a:off x="4849825" y="3348700"/>
              <a:ext cx="293725" cy="395025"/>
            </a:xfrm>
            <a:custGeom>
              <a:avLst/>
              <a:gdLst/>
              <a:ahLst/>
              <a:cxnLst/>
              <a:rect l="l" t="t" r="r" b="b"/>
              <a:pathLst>
                <a:path w="11749" h="15801" extrusionOk="0">
                  <a:moveTo>
                    <a:pt x="0" y="0"/>
                  </a:moveTo>
                  <a:lnTo>
                    <a:pt x="0" y="15800"/>
                  </a:lnTo>
                  <a:lnTo>
                    <a:pt x="11749" y="15800"/>
                  </a:lnTo>
                  <a:lnTo>
                    <a:pt x="1174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25"/>
            <p:cNvSpPr/>
            <p:nvPr/>
          </p:nvSpPr>
          <p:spPr>
            <a:xfrm>
              <a:off x="4512200" y="322715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25"/>
            <p:cNvSpPr/>
            <p:nvPr/>
          </p:nvSpPr>
          <p:spPr>
            <a:xfrm>
              <a:off x="4512200" y="331830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4" name="Google Shape;2664;p25"/>
            <p:cNvSpPr/>
            <p:nvPr/>
          </p:nvSpPr>
          <p:spPr>
            <a:xfrm>
              <a:off x="4978100" y="3257550"/>
              <a:ext cx="37175" cy="60775"/>
            </a:xfrm>
            <a:custGeom>
              <a:avLst/>
              <a:gdLst/>
              <a:ahLst/>
              <a:cxnLst/>
              <a:rect l="l" t="t" r="r" b="b"/>
              <a:pathLst>
                <a:path w="1487" h="2431" extrusionOk="0">
                  <a:moveTo>
                    <a:pt x="1" y="0"/>
                  </a:moveTo>
                  <a:lnTo>
                    <a:pt x="1" y="2431"/>
                  </a:lnTo>
                  <a:lnTo>
                    <a:pt x="1486" y="2431"/>
                  </a:lnTo>
                  <a:lnTo>
                    <a:pt x="148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25"/>
            <p:cNvSpPr/>
            <p:nvPr/>
          </p:nvSpPr>
          <p:spPr>
            <a:xfrm>
              <a:off x="4512200"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25"/>
            <p:cNvSpPr/>
            <p:nvPr/>
          </p:nvSpPr>
          <p:spPr>
            <a:xfrm>
              <a:off x="4539225" y="3510750"/>
              <a:ext cx="310625" cy="23650"/>
            </a:xfrm>
            <a:custGeom>
              <a:avLst/>
              <a:gdLst/>
              <a:ahLst/>
              <a:cxnLst/>
              <a:rect l="l" t="t" r="r" b="b"/>
              <a:pathLst>
                <a:path w="12425" h="946" extrusionOk="0">
                  <a:moveTo>
                    <a:pt x="0" y="0"/>
                  </a:moveTo>
                  <a:lnTo>
                    <a:pt x="0" y="945"/>
                  </a:lnTo>
                  <a:lnTo>
                    <a:pt x="12424" y="945"/>
                  </a:lnTo>
                  <a:lnTo>
                    <a:pt x="1242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25"/>
            <p:cNvSpPr/>
            <p:nvPr/>
          </p:nvSpPr>
          <p:spPr>
            <a:xfrm>
              <a:off x="5143525" y="3510750"/>
              <a:ext cx="310625" cy="23650"/>
            </a:xfrm>
            <a:custGeom>
              <a:avLst/>
              <a:gdLst/>
              <a:ahLst/>
              <a:cxnLst/>
              <a:rect l="l" t="t" r="r" b="b"/>
              <a:pathLst>
                <a:path w="12425" h="946" extrusionOk="0">
                  <a:moveTo>
                    <a:pt x="1" y="0"/>
                  </a:moveTo>
                  <a:lnTo>
                    <a:pt x="1" y="945"/>
                  </a:lnTo>
                  <a:lnTo>
                    <a:pt x="12425" y="945"/>
                  </a:lnTo>
                  <a:lnTo>
                    <a:pt x="12425"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8" name="Google Shape;2668;p25"/>
            <p:cNvSpPr/>
            <p:nvPr/>
          </p:nvSpPr>
          <p:spPr>
            <a:xfrm>
              <a:off x="5454125"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9" name="Google Shape;2669;p25"/>
            <p:cNvSpPr/>
            <p:nvPr/>
          </p:nvSpPr>
          <p:spPr>
            <a:xfrm>
              <a:off x="4427800" y="360190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25"/>
            <p:cNvSpPr/>
            <p:nvPr/>
          </p:nvSpPr>
          <p:spPr>
            <a:xfrm>
              <a:off x="4427800" y="36424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25"/>
            <p:cNvSpPr/>
            <p:nvPr/>
          </p:nvSpPr>
          <p:spPr>
            <a:xfrm>
              <a:off x="4721525" y="3618775"/>
              <a:ext cx="16900" cy="124950"/>
            </a:xfrm>
            <a:custGeom>
              <a:avLst/>
              <a:gdLst/>
              <a:ahLst/>
              <a:cxnLst/>
              <a:rect l="l" t="t" r="r" b="b"/>
              <a:pathLst>
                <a:path w="676" h="4998" extrusionOk="0">
                  <a:moveTo>
                    <a:pt x="0" y="1"/>
                  </a:moveTo>
                  <a:lnTo>
                    <a:pt x="0" y="4997"/>
                  </a:lnTo>
                  <a:lnTo>
                    <a:pt x="676" y="4997"/>
                  </a:lnTo>
                  <a:lnTo>
                    <a:pt x="6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25"/>
            <p:cNvSpPr/>
            <p:nvPr/>
          </p:nvSpPr>
          <p:spPr>
            <a:xfrm>
              <a:off x="445482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25"/>
            <p:cNvSpPr/>
            <p:nvPr/>
          </p:nvSpPr>
          <p:spPr>
            <a:xfrm>
              <a:off x="4984850" y="3618775"/>
              <a:ext cx="20300" cy="124950"/>
            </a:xfrm>
            <a:custGeom>
              <a:avLst/>
              <a:gdLst/>
              <a:ahLst/>
              <a:cxnLst/>
              <a:rect l="l" t="t" r="r" b="b"/>
              <a:pathLst>
                <a:path w="812" h="4998" extrusionOk="0">
                  <a:moveTo>
                    <a:pt x="1" y="1"/>
                  </a:moveTo>
                  <a:lnTo>
                    <a:pt x="1"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25"/>
            <p:cNvSpPr/>
            <p:nvPr/>
          </p:nvSpPr>
          <p:spPr>
            <a:xfrm>
              <a:off x="525157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25"/>
            <p:cNvSpPr/>
            <p:nvPr/>
          </p:nvSpPr>
          <p:spPr>
            <a:xfrm>
              <a:off x="5514900" y="3618775"/>
              <a:ext cx="20275" cy="124950"/>
            </a:xfrm>
            <a:custGeom>
              <a:avLst/>
              <a:gdLst/>
              <a:ahLst/>
              <a:cxnLst/>
              <a:rect l="l" t="t" r="r" b="b"/>
              <a:pathLst>
                <a:path w="811" h="4998" extrusionOk="0">
                  <a:moveTo>
                    <a:pt x="0" y="1"/>
                  </a:moveTo>
                  <a:lnTo>
                    <a:pt x="0"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25"/>
            <p:cNvSpPr/>
            <p:nvPr/>
          </p:nvSpPr>
          <p:spPr>
            <a:xfrm>
              <a:off x="4427800" y="368292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25"/>
            <p:cNvSpPr/>
            <p:nvPr/>
          </p:nvSpPr>
          <p:spPr>
            <a:xfrm>
              <a:off x="4427800" y="37268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25"/>
            <p:cNvSpPr/>
            <p:nvPr/>
          </p:nvSpPr>
          <p:spPr>
            <a:xfrm>
              <a:off x="4370425" y="3966500"/>
              <a:ext cx="1252525" cy="678625"/>
            </a:xfrm>
            <a:custGeom>
              <a:avLst/>
              <a:gdLst/>
              <a:ahLst/>
              <a:cxnLst/>
              <a:rect l="l" t="t" r="r" b="b"/>
              <a:pathLst>
                <a:path w="50101" h="27145" extrusionOk="0">
                  <a:moveTo>
                    <a:pt x="0" y="1"/>
                  </a:moveTo>
                  <a:lnTo>
                    <a:pt x="0" y="27144"/>
                  </a:lnTo>
                  <a:lnTo>
                    <a:pt x="50101" y="27144"/>
                  </a:lnTo>
                  <a:lnTo>
                    <a:pt x="50101"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25"/>
            <p:cNvSpPr/>
            <p:nvPr/>
          </p:nvSpPr>
          <p:spPr>
            <a:xfrm>
              <a:off x="4805925" y="4128550"/>
              <a:ext cx="381525" cy="516575"/>
            </a:xfrm>
            <a:custGeom>
              <a:avLst/>
              <a:gdLst/>
              <a:ahLst/>
              <a:cxnLst/>
              <a:rect l="l" t="t" r="r" b="b"/>
              <a:pathLst>
                <a:path w="15261" h="20663" extrusionOk="0">
                  <a:moveTo>
                    <a:pt x="1" y="1"/>
                  </a:moveTo>
                  <a:lnTo>
                    <a:pt x="1" y="20662"/>
                  </a:lnTo>
                  <a:lnTo>
                    <a:pt x="15260" y="20662"/>
                  </a:lnTo>
                  <a:lnTo>
                    <a:pt x="1526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25"/>
            <p:cNvSpPr/>
            <p:nvPr/>
          </p:nvSpPr>
          <p:spPr>
            <a:xfrm>
              <a:off x="4370425" y="3966500"/>
              <a:ext cx="1252525" cy="40550"/>
            </a:xfrm>
            <a:custGeom>
              <a:avLst/>
              <a:gdLst/>
              <a:ahLst/>
              <a:cxnLst/>
              <a:rect l="l" t="t" r="r" b="b"/>
              <a:pathLst>
                <a:path w="50101" h="1622" extrusionOk="0">
                  <a:moveTo>
                    <a:pt x="0" y="1"/>
                  </a:moveTo>
                  <a:lnTo>
                    <a:pt x="0" y="1621"/>
                  </a:lnTo>
                  <a:lnTo>
                    <a:pt x="50101" y="1621"/>
                  </a:lnTo>
                  <a:lnTo>
                    <a:pt x="501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25"/>
            <p:cNvSpPr/>
            <p:nvPr/>
          </p:nvSpPr>
          <p:spPr>
            <a:xfrm>
              <a:off x="4370425" y="4088050"/>
              <a:ext cx="1252525" cy="40525"/>
            </a:xfrm>
            <a:custGeom>
              <a:avLst/>
              <a:gdLst/>
              <a:ahLst/>
              <a:cxnLst/>
              <a:rect l="l" t="t" r="r" b="b"/>
              <a:pathLst>
                <a:path w="50101" h="1621" extrusionOk="0">
                  <a:moveTo>
                    <a:pt x="0" y="0"/>
                  </a:moveTo>
                  <a:lnTo>
                    <a:pt x="0" y="1621"/>
                  </a:lnTo>
                  <a:lnTo>
                    <a:pt x="50101" y="1621"/>
                  </a:lnTo>
                  <a:lnTo>
                    <a:pt x="5010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25"/>
            <p:cNvSpPr/>
            <p:nvPr/>
          </p:nvSpPr>
          <p:spPr>
            <a:xfrm>
              <a:off x="4971350" y="4007025"/>
              <a:ext cx="50675" cy="81050"/>
            </a:xfrm>
            <a:custGeom>
              <a:avLst/>
              <a:gdLst/>
              <a:ahLst/>
              <a:cxnLst/>
              <a:rect l="l" t="t" r="r" b="b"/>
              <a:pathLst>
                <a:path w="2027" h="3242" extrusionOk="0">
                  <a:moveTo>
                    <a:pt x="1" y="0"/>
                  </a:moveTo>
                  <a:lnTo>
                    <a:pt x="1" y="3241"/>
                  </a:lnTo>
                  <a:lnTo>
                    <a:pt x="2026" y="3241"/>
                  </a:lnTo>
                  <a:lnTo>
                    <a:pt x="202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25"/>
            <p:cNvSpPr/>
            <p:nvPr/>
          </p:nvSpPr>
          <p:spPr>
            <a:xfrm>
              <a:off x="4370425" y="3966500"/>
              <a:ext cx="37150" cy="678625"/>
            </a:xfrm>
            <a:custGeom>
              <a:avLst/>
              <a:gdLst/>
              <a:ahLst/>
              <a:cxnLst/>
              <a:rect l="l" t="t" r="r" b="b"/>
              <a:pathLst>
                <a:path w="1486" h="27145" extrusionOk="0">
                  <a:moveTo>
                    <a:pt x="0" y="1"/>
                  </a:moveTo>
                  <a:lnTo>
                    <a:pt x="0" y="27144"/>
                  </a:lnTo>
                  <a:lnTo>
                    <a:pt x="1486" y="27144"/>
                  </a:lnTo>
                  <a:lnTo>
                    <a:pt x="148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25"/>
            <p:cNvSpPr/>
            <p:nvPr/>
          </p:nvSpPr>
          <p:spPr>
            <a:xfrm>
              <a:off x="4407550" y="4344625"/>
              <a:ext cx="398400" cy="33800"/>
            </a:xfrm>
            <a:custGeom>
              <a:avLst/>
              <a:gdLst/>
              <a:ahLst/>
              <a:cxnLst/>
              <a:rect l="l" t="t" r="r" b="b"/>
              <a:pathLst>
                <a:path w="15936" h="1352" extrusionOk="0">
                  <a:moveTo>
                    <a:pt x="1" y="1"/>
                  </a:moveTo>
                  <a:lnTo>
                    <a:pt x="1" y="1351"/>
                  </a:lnTo>
                  <a:lnTo>
                    <a:pt x="15936" y="1351"/>
                  </a:lnTo>
                  <a:lnTo>
                    <a:pt x="1593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25"/>
            <p:cNvSpPr/>
            <p:nvPr/>
          </p:nvSpPr>
          <p:spPr>
            <a:xfrm>
              <a:off x="5187425" y="4344625"/>
              <a:ext cx="398400" cy="33800"/>
            </a:xfrm>
            <a:custGeom>
              <a:avLst/>
              <a:gdLst/>
              <a:ahLst/>
              <a:cxnLst/>
              <a:rect l="l" t="t" r="r" b="b"/>
              <a:pathLst>
                <a:path w="15936" h="1352" extrusionOk="0">
                  <a:moveTo>
                    <a:pt x="0" y="1"/>
                  </a:moveTo>
                  <a:lnTo>
                    <a:pt x="0" y="1351"/>
                  </a:lnTo>
                  <a:lnTo>
                    <a:pt x="15935" y="1351"/>
                  </a:lnTo>
                  <a:lnTo>
                    <a:pt x="1593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25"/>
            <p:cNvSpPr/>
            <p:nvPr/>
          </p:nvSpPr>
          <p:spPr>
            <a:xfrm>
              <a:off x="5589175" y="3966500"/>
              <a:ext cx="33775" cy="678625"/>
            </a:xfrm>
            <a:custGeom>
              <a:avLst/>
              <a:gdLst/>
              <a:ahLst/>
              <a:cxnLst/>
              <a:rect l="l" t="t" r="r" b="b"/>
              <a:pathLst>
                <a:path w="1351" h="27145" extrusionOk="0">
                  <a:moveTo>
                    <a:pt x="0" y="1"/>
                  </a:moveTo>
                  <a:lnTo>
                    <a:pt x="0" y="27144"/>
                  </a:lnTo>
                  <a:lnTo>
                    <a:pt x="1351" y="27144"/>
                  </a:lnTo>
                  <a:lnTo>
                    <a:pt x="135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25"/>
            <p:cNvSpPr/>
            <p:nvPr/>
          </p:nvSpPr>
          <p:spPr>
            <a:xfrm>
              <a:off x="4123950" y="4503300"/>
              <a:ext cx="1742075" cy="16900"/>
            </a:xfrm>
            <a:custGeom>
              <a:avLst/>
              <a:gdLst/>
              <a:ahLst/>
              <a:cxnLst/>
              <a:rect l="l" t="t" r="r" b="b"/>
              <a:pathLst>
                <a:path w="69683" h="676" extrusionOk="0">
                  <a:moveTo>
                    <a:pt x="1" y="1"/>
                  </a:moveTo>
                  <a:lnTo>
                    <a:pt x="1" y="676"/>
                  </a:lnTo>
                  <a:lnTo>
                    <a:pt x="69683" y="676"/>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25"/>
            <p:cNvSpPr/>
            <p:nvPr/>
          </p:nvSpPr>
          <p:spPr>
            <a:xfrm>
              <a:off x="4123950" y="45438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25"/>
            <p:cNvSpPr/>
            <p:nvPr/>
          </p:nvSpPr>
          <p:spPr>
            <a:xfrm>
              <a:off x="4572975" y="4520175"/>
              <a:ext cx="27025" cy="124950"/>
            </a:xfrm>
            <a:custGeom>
              <a:avLst/>
              <a:gdLst/>
              <a:ahLst/>
              <a:cxnLst/>
              <a:rect l="l" t="t" r="r" b="b"/>
              <a:pathLst>
                <a:path w="1081"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25"/>
            <p:cNvSpPr/>
            <p:nvPr/>
          </p:nvSpPr>
          <p:spPr>
            <a:xfrm>
              <a:off x="4164475" y="4520175"/>
              <a:ext cx="27025" cy="124950"/>
            </a:xfrm>
            <a:custGeom>
              <a:avLst/>
              <a:gdLst/>
              <a:ahLst/>
              <a:cxnLst/>
              <a:rect l="l" t="t" r="r" b="b"/>
              <a:pathLst>
                <a:path w="1081" h="4998" extrusionOk="0">
                  <a:moveTo>
                    <a:pt x="0" y="1"/>
                  </a:moveTo>
                  <a:lnTo>
                    <a:pt x="0"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25"/>
            <p:cNvSpPr/>
            <p:nvPr/>
          </p:nvSpPr>
          <p:spPr>
            <a:xfrm>
              <a:off x="49814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25"/>
            <p:cNvSpPr/>
            <p:nvPr/>
          </p:nvSpPr>
          <p:spPr>
            <a:xfrm>
              <a:off x="53899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25"/>
            <p:cNvSpPr/>
            <p:nvPr/>
          </p:nvSpPr>
          <p:spPr>
            <a:xfrm>
              <a:off x="5795125" y="4520175"/>
              <a:ext cx="30400" cy="124950"/>
            </a:xfrm>
            <a:custGeom>
              <a:avLst/>
              <a:gdLst/>
              <a:ahLst/>
              <a:cxnLst/>
              <a:rect l="l" t="t" r="r" b="b"/>
              <a:pathLst>
                <a:path w="1216" h="4998" extrusionOk="0">
                  <a:moveTo>
                    <a:pt x="0" y="1"/>
                  </a:moveTo>
                  <a:lnTo>
                    <a:pt x="0" y="4997"/>
                  </a:lnTo>
                  <a:lnTo>
                    <a:pt x="1215" y="4997"/>
                  </a:lnTo>
                  <a:lnTo>
                    <a:pt x="12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25"/>
            <p:cNvSpPr/>
            <p:nvPr/>
          </p:nvSpPr>
          <p:spPr>
            <a:xfrm>
              <a:off x="4123950" y="4587700"/>
              <a:ext cx="1742075" cy="13525"/>
            </a:xfrm>
            <a:custGeom>
              <a:avLst/>
              <a:gdLst/>
              <a:ahLst/>
              <a:cxnLst/>
              <a:rect l="l" t="t" r="r" b="b"/>
              <a:pathLst>
                <a:path w="69683" h="541" extrusionOk="0">
                  <a:moveTo>
                    <a:pt x="1" y="1"/>
                  </a:moveTo>
                  <a:lnTo>
                    <a:pt x="1" y="541"/>
                  </a:lnTo>
                  <a:lnTo>
                    <a:pt x="69683" y="541"/>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25"/>
            <p:cNvSpPr/>
            <p:nvPr/>
          </p:nvSpPr>
          <p:spPr>
            <a:xfrm>
              <a:off x="4123950" y="46282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25"/>
            <p:cNvSpPr/>
            <p:nvPr/>
          </p:nvSpPr>
          <p:spPr>
            <a:xfrm>
              <a:off x="4954475" y="1147500"/>
              <a:ext cx="84425" cy="60800"/>
            </a:xfrm>
            <a:custGeom>
              <a:avLst/>
              <a:gdLst/>
              <a:ahLst/>
              <a:cxnLst/>
              <a:rect l="l" t="t" r="r" b="b"/>
              <a:pathLst>
                <a:path w="3377" h="2432" extrusionOk="0">
                  <a:moveTo>
                    <a:pt x="0" y="1"/>
                  </a:moveTo>
                  <a:lnTo>
                    <a:pt x="0" y="2431"/>
                  </a:lnTo>
                  <a:lnTo>
                    <a:pt x="3376" y="2431"/>
                  </a:lnTo>
                  <a:lnTo>
                    <a:pt x="33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25"/>
            <p:cNvSpPr/>
            <p:nvPr/>
          </p:nvSpPr>
          <p:spPr>
            <a:xfrm>
              <a:off x="4961225" y="1130625"/>
              <a:ext cx="70925" cy="16900"/>
            </a:xfrm>
            <a:custGeom>
              <a:avLst/>
              <a:gdLst/>
              <a:ahLst/>
              <a:cxnLst/>
              <a:rect l="l" t="t" r="r" b="b"/>
              <a:pathLst>
                <a:path w="2837" h="676" extrusionOk="0">
                  <a:moveTo>
                    <a:pt x="1" y="0"/>
                  </a:moveTo>
                  <a:lnTo>
                    <a:pt x="1" y="676"/>
                  </a:lnTo>
                  <a:lnTo>
                    <a:pt x="2836" y="676"/>
                  </a:lnTo>
                  <a:lnTo>
                    <a:pt x="28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25"/>
            <p:cNvSpPr/>
            <p:nvPr/>
          </p:nvSpPr>
          <p:spPr>
            <a:xfrm>
              <a:off x="4991600" y="806525"/>
              <a:ext cx="6775" cy="324125"/>
            </a:xfrm>
            <a:custGeom>
              <a:avLst/>
              <a:gdLst/>
              <a:ahLst/>
              <a:cxnLst/>
              <a:rect l="l" t="t" r="r" b="b"/>
              <a:pathLst>
                <a:path w="271" h="12965" extrusionOk="0">
                  <a:moveTo>
                    <a:pt x="136" y="0"/>
                  </a:moveTo>
                  <a:lnTo>
                    <a:pt x="1" y="811"/>
                  </a:lnTo>
                  <a:lnTo>
                    <a:pt x="1" y="12964"/>
                  </a:lnTo>
                  <a:lnTo>
                    <a:pt x="271" y="12964"/>
                  </a:lnTo>
                  <a:lnTo>
                    <a:pt x="271" y="811"/>
                  </a:lnTo>
                  <a:lnTo>
                    <a:pt x="1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25"/>
            <p:cNvSpPr/>
            <p:nvPr/>
          </p:nvSpPr>
          <p:spPr>
            <a:xfrm>
              <a:off x="4967975" y="1059725"/>
              <a:ext cx="47300" cy="40550"/>
            </a:xfrm>
            <a:custGeom>
              <a:avLst/>
              <a:gdLst/>
              <a:ahLst/>
              <a:cxnLst/>
              <a:rect l="l" t="t" r="r" b="b"/>
              <a:pathLst>
                <a:path w="1892" h="1622" extrusionOk="0">
                  <a:moveTo>
                    <a:pt x="676" y="0"/>
                  </a:moveTo>
                  <a:lnTo>
                    <a:pt x="271" y="271"/>
                  </a:lnTo>
                  <a:lnTo>
                    <a:pt x="136" y="541"/>
                  </a:lnTo>
                  <a:lnTo>
                    <a:pt x="1" y="811"/>
                  </a:lnTo>
                  <a:lnTo>
                    <a:pt x="136" y="1081"/>
                  </a:lnTo>
                  <a:lnTo>
                    <a:pt x="271" y="1351"/>
                  </a:lnTo>
                  <a:lnTo>
                    <a:pt x="676" y="1621"/>
                  </a:lnTo>
                  <a:lnTo>
                    <a:pt x="1351" y="1621"/>
                  </a:lnTo>
                  <a:lnTo>
                    <a:pt x="1621" y="1351"/>
                  </a:lnTo>
                  <a:lnTo>
                    <a:pt x="1891" y="1081"/>
                  </a:lnTo>
                  <a:lnTo>
                    <a:pt x="1891" y="811"/>
                  </a:lnTo>
                  <a:lnTo>
                    <a:pt x="1891" y="541"/>
                  </a:lnTo>
                  <a:lnTo>
                    <a:pt x="1621" y="271"/>
                  </a:lnTo>
                  <a:lnTo>
                    <a:pt x="135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25"/>
            <p:cNvSpPr/>
            <p:nvPr/>
          </p:nvSpPr>
          <p:spPr>
            <a:xfrm>
              <a:off x="4954475" y="975325"/>
              <a:ext cx="77675" cy="67550"/>
            </a:xfrm>
            <a:custGeom>
              <a:avLst/>
              <a:gdLst/>
              <a:ahLst/>
              <a:cxnLst/>
              <a:rect l="l" t="t" r="r" b="b"/>
              <a:pathLst>
                <a:path w="3107" h="2702" extrusionOk="0">
                  <a:moveTo>
                    <a:pt x="1486" y="0"/>
                  </a:moveTo>
                  <a:lnTo>
                    <a:pt x="946" y="135"/>
                  </a:lnTo>
                  <a:lnTo>
                    <a:pt x="406" y="406"/>
                  </a:lnTo>
                  <a:lnTo>
                    <a:pt x="135" y="811"/>
                  </a:lnTo>
                  <a:lnTo>
                    <a:pt x="0" y="1351"/>
                  </a:lnTo>
                  <a:lnTo>
                    <a:pt x="135" y="1891"/>
                  </a:lnTo>
                  <a:lnTo>
                    <a:pt x="406" y="2296"/>
                  </a:lnTo>
                  <a:lnTo>
                    <a:pt x="946" y="2701"/>
                  </a:lnTo>
                  <a:lnTo>
                    <a:pt x="2161" y="2701"/>
                  </a:lnTo>
                  <a:lnTo>
                    <a:pt x="2701" y="2296"/>
                  </a:lnTo>
                  <a:lnTo>
                    <a:pt x="2971" y="1891"/>
                  </a:lnTo>
                  <a:lnTo>
                    <a:pt x="3106" y="1351"/>
                  </a:lnTo>
                  <a:lnTo>
                    <a:pt x="2971" y="811"/>
                  </a:lnTo>
                  <a:lnTo>
                    <a:pt x="2701" y="406"/>
                  </a:lnTo>
                  <a:lnTo>
                    <a:pt x="2161" y="135"/>
                  </a:lnTo>
                  <a:lnTo>
                    <a:pt x="148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25"/>
            <p:cNvSpPr/>
            <p:nvPr/>
          </p:nvSpPr>
          <p:spPr>
            <a:xfrm>
              <a:off x="4964600" y="887550"/>
              <a:ext cx="54050" cy="47275"/>
            </a:xfrm>
            <a:custGeom>
              <a:avLst/>
              <a:gdLst/>
              <a:ahLst/>
              <a:cxnLst/>
              <a:rect l="l" t="t" r="r" b="b"/>
              <a:pathLst>
                <a:path w="2162" h="1891" extrusionOk="0">
                  <a:moveTo>
                    <a:pt x="1081" y="0"/>
                  </a:moveTo>
                  <a:lnTo>
                    <a:pt x="676" y="135"/>
                  </a:lnTo>
                  <a:lnTo>
                    <a:pt x="406" y="270"/>
                  </a:lnTo>
                  <a:lnTo>
                    <a:pt x="136" y="541"/>
                  </a:lnTo>
                  <a:lnTo>
                    <a:pt x="1" y="946"/>
                  </a:lnTo>
                  <a:lnTo>
                    <a:pt x="136" y="1351"/>
                  </a:lnTo>
                  <a:lnTo>
                    <a:pt x="406" y="1621"/>
                  </a:lnTo>
                  <a:lnTo>
                    <a:pt x="676" y="1891"/>
                  </a:lnTo>
                  <a:lnTo>
                    <a:pt x="1486" y="1891"/>
                  </a:lnTo>
                  <a:lnTo>
                    <a:pt x="1891" y="1621"/>
                  </a:lnTo>
                  <a:lnTo>
                    <a:pt x="2161" y="1351"/>
                  </a:lnTo>
                  <a:lnTo>
                    <a:pt x="2161" y="946"/>
                  </a:lnTo>
                  <a:lnTo>
                    <a:pt x="2161" y="541"/>
                  </a:lnTo>
                  <a:lnTo>
                    <a:pt x="1891" y="270"/>
                  </a:lnTo>
                  <a:lnTo>
                    <a:pt x="1486" y="135"/>
                  </a:lnTo>
                  <a:lnTo>
                    <a:pt x="108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25"/>
            <p:cNvSpPr/>
            <p:nvPr/>
          </p:nvSpPr>
          <p:spPr>
            <a:xfrm>
              <a:off x="2837675" y="4634975"/>
              <a:ext cx="2862925" cy="23650"/>
            </a:xfrm>
            <a:custGeom>
              <a:avLst/>
              <a:gdLst/>
              <a:ahLst/>
              <a:cxnLst/>
              <a:rect l="l" t="t" r="r" b="b"/>
              <a:pathLst>
                <a:path w="114517" h="946" extrusionOk="0">
                  <a:moveTo>
                    <a:pt x="57259" y="0"/>
                  </a:moveTo>
                  <a:lnTo>
                    <a:pt x="16746" y="135"/>
                  </a:lnTo>
                  <a:lnTo>
                    <a:pt x="4457" y="270"/>
                  </a:lnTo>
                  <a:lnTo>
                    <a:pt x="1216" y="405"/>
                  </a:lnTo>
                  <a:lnTo>
                    <a:pt x="1" y="540"/>
                  </a:lnTo>
                  <a:lnTo>
                    <a:pt x="1216" y="540"/>
                  </a:lnTo>
                  <a:lnTo>
                    <a:pt x="4457" y="675"/>
                  </a:lnTo>
                  <a:lnTo>
                    <a:pt x="16746" y="811"/>
                  </a:lnTo>
                  <a:lnTo>
                    <a:pt x="57259" y="946"/>
                  </a:lnTo>
                  <a:lnTo>
                    <a:pt x="97637" y="811"/>
                  </a:lnTo>
                  <a:lnTo>
                    <a:pt x="109925" y="675"/>
                  </a:lnTo>
                  <a:lnTo>
                    <a:pt x="113301" y="540"/>
                  </a:lnTo>
                  <a:lnTo>
                    <a:pt x="114517" y="540"/>
                  </a:lnTo>
                  <a:lnTo>
                    <a:pt x="113301" y="405"/>
                  </a:lnTo>
                  <a:lnTo>
                    <a:pt x="109925" y="270"/>
                  </a:lnTo>
                  <a:lnTo>
                    <a:pt x="97637" y="135"/>
                  </a:lnTo>
                  <a:lnTo>
                    <a:pt x="57259"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03" name="Google Shape;2703;p25"/>
          <p:cNvSpPr/>
          <p:nvPr/>
        </p:nvSpPr>
        <p:spPr>
          <a:xfrm>
            <a:off x="8865301" y="5742435"/>
            <a:ext cx="3468388" cy="1109507"/>
          </a:xfrm>
          <a:custGeom>
            <a:avLst/>
            <a:gdLst/>
            <a:ahLst/>
            <a:cxnLst/>
            <a:rect l="l" t="t" r="r" b="b"/>
            <a:pathLst>
              <a:path w="183254" h="30655" extrusionOk="0">
                <a:moveTo>
                  <a:pt x="183254" y="0"/>
                </a:moveTo>
                <a:lnTo>
                  <a:pt x="179742" y="540"/>
                </a:lnTo>
                <a:lnTo>
                  <a:pt x="171640" y="1891"/>
                </a:lnTo>
                <a:lnTo>
                  <a:pt x="161782" y="3376"/>
                </a:lnTo>
                <a:lnTo>
                  <a:pt x="157325" y="3916"/>
                </a:lnTo>
                <a:lnTo>
                  <a:pt x="153679" y="4187"/>
                </a:lnTo>
                <a:lnTo>
                  <a:pt x="148142" y="4322"/>
                </a:lnTo>
                <a:lnTo>
                  <a:pt x="143416" y="4187"/>
                </a:lnTo>
                <a:lnTo>
                  <a:pt x="138690" y="4051"/>
                </a:lnTo>
                <a:lnTo>
                  <a:pt x="133153" y="3781"/>
                </a:lnTo>
                <a:lnTo>
                  <a:pt x="128426" y="3646"/>
                </a:lnTo>
                <a:lnTo>
                  <a:pt x="125996" y="3646"/>
                </a:lnTo>
                <a:lnTo>
                  <a:pt x="124510" y="3916"/>
                </a:lnTo>
                <a:lnTo>
                  <a:pt x="122349" y="4187"/>
                </a:lnTo>
                <a:lnTo>
                  <a:pt x="120999" y="4187"/>
                </a:lnTo>
                <a:lnTo>
                  <a:pt x="119784" y="4051"/>
                </a:lnTo>
                <a:lnTo>
                  <a:pt x="117218" y="3511"/>
                </a:lnTo>
                <a:lnTo>
                  <a:pt x="115867" y="3241"/>
                </a:lnTo>
                <a:lnTo>
                  <a:pt x="114382" y="2971"/>
                </a:lnTo>
                <a:lnTo>
                  <a:pt x="112761" y="2971"/>
                </a:lnTo>
                <a:lnTo>
                  <a:pt x="110871" y="3106"/>
                </a:lnTo>
                <a:lnTo>
                  <a:pt x="107495" y="3511"/>
                </a:lnTo>
                <a:lnTo>
                  <a:pt x="105604" y="3781"/>
                </a:lnTo>
                <a:lnTo>
                  <a:pt x="104389" y="4187"/>
                </a:lnTo>
                <a:lnTo>
                  <a:pt x="101553" y="4592"/>
                </a:lnTo>
                <a:lnTo>
                  <a:pt x="96421" y="5132"/>
                </a:lnTo>
                <a:lnTo>
                  <a:pt x="95476" y="5267"/>
                </a:lnTo>
                <a:lnTo>
                  <a:pt x="94125" y="5267"/>
                </a:lnTo>
                <a:lnTo>
                  <a:pt x="92505" y="5132"/>
                </a:lnTo>
                <a:lnTo>
                  <a:pt x="91695" y="5132"/>
                </a:lnTo>
                <a:lnTo>
                  <a:pt x="91019" y="5267"/>
                </a:lnTo>
                <a:lnTo>
                  <a:pt x="90209" y="5537"/>
                </a:lnTo>
                <a:lnTo>
                  <a:pt x="89804" y="5672"/>
                </a:lnTo>
                <a:lnTo>
                  <a:pt x="89264" y="5807"/>
                </a:lnTo>
                <a:lnTo>
                  <a:pt x="88454" y="5807"/>
                </a:lnTo>
                <a:lnTo>
                  <a:pt x="87373" y="5672"/>
                </a:lnTo>
                <a:lnTo>
                  <a:pt x="85888" y="5537"/>
                </a:lnTo>
                <a:lnTo>
                  <a:pt x="84132" y="5537"/>
                </a:lnTo>
                <a:lnTo>
                  <a:pt x="81972" y="5672"/>
                </a:lnTo>
                <a:lnTo>
                  <a:pt x="79811" y="5942"/>
                </a:lnTo>
                <a:lnTo>
                  <a:pt x="77515" y="6212"/>
                </a:lnTo>
                <a:lnTo>
                  <a:pt x="75490" y="6617"/>
                </a:lnTo>
                <a:lnTo>
                  <a:pt x="73464" y="7157"/>
                </a:lnTo>
                <a:lnTo>
                  <a:pt x="71978" y="7698"/>
                </a:lnTo>
                <a:lnTo>
                  <a:pt x="70763" y="8103"/>
                </a:lnTo>
                <a:lnTo>
                  <a:pt x="69953" y="8373"/>
                </a:lnTo>
                <a:lnTo>
                  <a:pt x="69413" y="8238"/>
                </a:lnTo>
                <a:lnTo>
                  <a:pt x="69008" y="8103"/>
                </a:lnTo>
                <a:lnTo>
                  <a:pt x="68467" y="7698"/>
                </a:lnTo>
                <a:lnTo>
                  <a:pt x="67657" y="7698"/>
                </a:lnTo>
                <a:lnTo>
                  <a:pt x="67252" y="7833"/>
                </a:lnTo>
                <a:lnTo>
                  <a:pt x="66712" y="7833"/>
                </a:lnTo>
                <a:lnTo>
                  <a:pt x="65496" y="7428"/>
                </a:lnTo>
                <a:lnTo>
                  <a:pt x="63201" y="6752"/>
                </a:lnTo>
                <a:lnTo>
                  <a:pt x="59555" y="5672"/>
                </a:lnTo>
                <a:lnTo>
                  <a:pt x="57394" y="5267"/>
                </a:lnTo>
                <a:lnTo>
                  <a:pt x="55908" y="5132"/>
                </a:lnTo>
                <a:lnTo>
                  <a:pt x="54828" y="5132"/>
                </a:lnTo>
                <a:lnTo>
                  <a:pt x="54018" y="5402"/>
                </a:lnTo>
                <a:lnTo>
                  <a:pt x="53208" y="5537"/>
                </a:lnTo>
                <a:lnTo>
                  <a:pt x="51317" y="5537"/>
                </a:lnTo>
                <a:lnTo>
                  <a:pt x="49967" y="5132"/>
                </a:lnTo>
                <a:lnTo>
                  <a:pt x="47806" y="4457"/>
                </a:lnTo>
                <a:lnTo>
                  <a:pt x="47266" y="4187"/>
                </a:lnTo>
                <a:lnTo>
                  <a:pt x="33221" y="4187"/>
                </a:lnTo>
                <a:lnTo>
                  <a:pt x="31466" y="4051"/>
                </a:lnTo>
                <a:lnTo>
                  <a:pt x="30655" y="4187"/>
                </a:lnTo>
                <a:lnTo>
                  <a:pt x="29170" y="4187"/>
                </a:lnTo>
                <a:lnTo>
                  <a:pt x="26739" y="4051"/>
                </a:lnTo>
                <a:lnTo>
                  <a:pt x="25524" y="4187"/>
                </a:lnTo>
                <a:lnTo>
                  <a:pt x="22823" y="3646"/>
                </a:lnTo>
                <a:lnTo>
                  <a:pt x="20527" y="3241"/>
                </a:lnTo>
                <a:lnTo>
                  <a:pt x="18637" y="3106"/>
                </a:lnTo>
                <a:lnTo>
                  <a:pt x="17421" y="2971"/>
                </a:lnTo>
                <a:lnTo>
                  <a:pt x="16476" y="2836"/>
                </a:lnTo>
                <a:lnTo>
                  <a:pt x="15396" y="2701"/>
                </a:lnTo>
                <a:lnTo>
                  <a:pt x="14180" y="3106"/>
                </a:lnTo>
                <a:lnTo>
                  <a:pt x="13235" y="3241"/>
                </a:lnTo>
                <a:lnTo>
                  <a:pt x="11885" y="3376"/>
                </a:lnTo>
                <a:lnTo>
                  <a:pt x="8509" y="3646"/>
                </a:lnTo>
                <a:lnTo>
                  <a:pt x="4727" y="3781"/>
                </a:lnTo>
                <a:lnTo>
                  <a:pt x="1216" y="4187"/>
                </a:lnTo>
                <a:lnTo>
                  <a:pt x="1" y="30655"/>
                </a:lnTo>
                <a:lnTo>
                  <a:pt x="183254" y="30655"/>
                </a:lnTo>
                <a:lnTo>
                  <a:pt x="183254"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25"/>
          <p:cNvSpPr/>
          <p:nvPr/>
        </p:nvSpPr>
        <p:spPr>
          <a:xfrm>
            <a:off x="9822100" y="5252403"/>
            <a:ext cx="4055885" cy="1678397"/>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25"/>
          <p:cNvSpPr/>
          <p:nvPr/>
        </p:nvSpPr>
        <p:spPr>
          <a:xfrm>
            <a:off x="0" y="0"/>
            <a:ext cx="9339200" cy="68580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25"/>
          <p:cNvSpPr/>
          <p:nvPr/>
        </p:nvSpPr>
        <p:spPr>
          <a:xfrm>
            <a:off x="12192000" y="-23867"/>
            <a:ext cx="1686000" cy="69548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25"/>
          <p:cNvSpPr txBox="1">
            <a:spLocks noGrp="1"/>
          </p:cNvSpPr>
          <p:nvPr>
            <p:ph type="title"/>
          </p:nvPr>
        </p:nvSpPr>
        <p:spPr>
          <a:xfrm>
            <a:off x="1426467" y="597864"/>
            <a:ext cx="78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290858166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2708"/>
        <p:cNvGrpSpPr/>
        <p:nvPr/>
      </p:nvGrpSpPr>
      <p:grpSpPr>
        <a:xfrm>
          <a:off x="0" y="0"/>
          <a:ext cx="0" cy="0"/>
          <a:chOff x="0" y="0"/>
          <a:chExt cx="0" cy="0"/>
        </a:xfrm>
      </p:grpSpPr>
      <p:grpSp>
        <p:nvGrpSpPr>
          <p:cNvPr id="2709" name="Google Shape;2709;p26"/>
          <p:cNvGrpSpPr/>
          <p:nvPr/>
        </p:nvGrpSpPr>
        <p:grpSpPr>
          <a:xfrm flipH="1">
            <a:off x="-217240" y="657765"/>
            <a:ext cx="6769035" cy="5859957"/>
            <a:chOff x="1066449" y="806525"/>
            <a:chExt cx="5454793" cy="4345000"/>
          </a:xfrm>
        </p:grpSpPr>
        <p:sp>
          <p:nvSpPr>
            <p:cNvPr id="2710" name="Google Shape;2710;p26"/>
            <p:cNvSpPr/>
            <p:nvPr/>
          </p:nvSpPr>
          <p:spPr>
            <a:xfrm>
              <a:off x="2600328" y="1966406"/>
              <a:ext cx="1306838" cy="854188"/>
            </a:xfrm>
            <a:custGeom>
              <a:avLst/>
              <a:gdLst/>
              <a:ahLst/>
              <a:cxnLst/>
              <a:rect l="l" t="t" r="r" b="b"/>
              <a:pathLst>
                <a:path w="38894" h="27550" extrusionOk="0">
                  <a:moveTo>
                    <a:pt x="19447" y="0"/>
                  </a:moveTo>
                  <a:lnTo>
                    <a:pt x="17556" y="135"/>
                  </a:lnTo>
                  <a:lnTo>
                    <a:pt x="15531" y="406"/>
                  </a:lnTo>
                  <a:lnTo>
                    <a:pt x="13640" y="946"/>
                  </a:lnTo>
                  <a:lnTo>
                    <a:pt x="11885" y="1621"/>
                  </a:lnTo>
                  <a:lnTo>
                    <a:pt x="10264" y="2431"/>
                  </a:lnTo>
                  <a:lnTo>
                    <a:pt x="8644" y="3376"/>
                  </a:lnTo>
                  <a:lnTo>
                    <a:pt x="7158" y="4457"/>
                  </a:lnTo>
                  <a:lnTo>
                    <a:pt x="5808" y="5672"/>
                  </a:lnTo>
                  <a:lnTo>
                    <a:pt x="4457" y="7158"/>
                  </a:lnTo>
                  <a:lnTo>
                    <a:pt x="3377" y="8643"/>
                  </a:lnTo>
                  <a:lnTo>
                    <a:pt x="2432" y="10129"/>
                  </a:lnTo>
                  <a:lnTo>
                    <a:pt x="1621" y="11884"/>
                  </a:lnTo>
                  <a:lnTo>
                    <a:pt x="946" y="13640"/>
                  </a:lnTo>
                  <a:lnTo>
                    <a:pt x="406" y="15530"/>
                  </a:lnTo>
                  <a:lnTo>
                    <a:pt x="136" y="17421"/>
                  </a:lnTo>
                  <a:lnTo>
                    <a:pt x="1" y="19446"/>
                  </a:lnTo>
                  <a:lnTo>
                    <a:pt x="136" y="21607"/>
                  </a:lnTo>
                  <a:lnTo>
                    <a:pt x="541" y="23633"/>
                  </a:lnTo>
                  <a:lnTo>
                    <a:pt x="1081" y="25658"/>
                  </a:lnTo>
                  <a:lnTo>
                    <a:pt x="1756" y="27549"/>
                  </a:lnTo>
                  <a:lnTo>
                    <a:pt x="6888" y="24983"/>
                  </a:lnTo>
                  <a:lnTo>
                    <a:pt x="11074" y="22823"/>
                  </a:lnTo>
                  <a:lnTo>
                    <a:pt x="15801" y="20257"/>
                  </a:lnTo>
                  <a:lnTo>
                    <a:pt x="16476" y="19987"/>
                  </a:lnTo>
                  <a:lnTo>
                    <a:pt x="17151" y="19852"/>
                  </a:lnTo>
                  <a:lnTo>
                    <a:pt x="18232" y="19717"/>
                  </a:lnTo>
                  <a:lnTo>
                    <a:pt x="19312" y="19717"/>
                  </a:lnTo>
                  <a:lnTo>
                    <a:pt x="21067" y="19582"/>
                  </a:lnTo>
                  <a:lnTo>
                    <a:pt x="22013" y="19446"/>
                  </a:lnTo>
                  <a:lnTo>
                    <a:pt x="22553" y="19311"/>
                  </a:lnTo>
                  <a:lnTo>
                    <a:pt x="22823" y="19176"/>
                  </a:lnTo>
                  <a:lnTo>
                    <a:pt x="23228" y="19311"/>
                  </a:lnTo>
                  <a:lnTo>
                    <a:pt x="23903" y="19717"/>
                  </a:lnTo>
                  <a:lnTo>
                    <a:pt x="25524" y="20662"/>
                  </a:lnTo>
                  <a:lnTo>
                    <a:pt x="30385" y="23498"/>
                  </a:lnTo>
                  <a:lnTo>
                    <a:pt x="37273" y="27279"/>
                  </a:lnTo>
                  <a:lnTo>
                    <a:pt x="37948" y="25388"/>
                  </a:lnTo>
                  <a:lnTo>
                    <a:pt x="38488" y="23498"/>
                  </a:lnTo>
                  <a:lnTo>
                    <a:pt x="38758" y="21472"/>
                  </a:lnTo>
                  <a:lnTo>
                    <a:pt x="38893" y="19446"/>
                  </a:lnTo>
                  <a:lnTo>
                    <a:pt x="38758" y="17421"/>
                  </a:lnTo>
                  <a:lnTo>
                    <a:pt x="38488" y="15530"/>
                  </a:lnTo>
                  <a:lnTo>
                    <a:pt x="38083" y="13640"/>
                  </a:lnTo>
                  <a:lnTo>
                    <a:pt x="37408" y="11884"/>
                  </a:lnTo>
                  <a:lnTo>
                    <a:pt x="36597" y="10129"/>
                  </a:lnTo>
                  <a:lnTo>
                    <a:pt x="35517" y="8643"/>
                  </a:lnTo>
                  <a:lnTo>
                    <a:pt x="34437" y="7158"/>
                  </a:lnTo>
                  <a:lnTo>
                    <a:pt x="33221" y="5672"/>
                  </a:lnTo>
                  <a:lnTo>
                    <a:pt x="31871" y="4457"/>
                  </a:lnTo>
                  <a:lnTo>
                    <a:pt x="30385" y="3376"/>
                  </a:lnTo>
                  <a:lnTo>
                    <a:pt x="28765" y="2431"/>
                  </a:lnTo>
                  <a:lnTo>
                    <a:pt x="27009" y="1621"/>
                  </a:lnTo>
                  <a:lnTo>
                    <a:pt x="25254" y="946"/>
                  </a:lnTo>
                  <a:lnTo>
                    <a:pt x="23363" y="406"/>
                  </a:lnTo>
                  <a:lnTo>
                    <a:pt x="21473" y="135"/>
                  </a:lnTo>
                  <a:lnTo>
                    <a:pt x="1944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1" name="Google Shape;2711;p26"/>
            <p:cNvSpPr/>
            <p:nvPr/>
          </p:nvSpPr>
          <p:spPr>
            <a:xfrm>
              <a:off x="1066449" y="2410150"/>
              <a:ext cx="5417457" cy="1914250"/>
            </a:xfrm>
            <a:custGeom>
              <a:avLst/>
              <a:gdLst/>
              <a:ahLst/>
              <a:cxnLst/>
              <a:rect l="l" t="t" r="r" b="b"/>
              <a:pathLst>
                <a:path w="240242" h="76570" extrusionOk="0">
                  <a:moveTo>
                    <a:pt x="105604" y="0"/>
                  </a:moveTo>
                  <a:lnTo>
                    <a:pt x="105469" y="135"/>
                  </a:lnTo>
                  <a:lnTo>
                    <a:pt x="104659" y="270"/>
                  </a:lnTo>
                  <a:lnTo>
                    <a:pt x="103578" y="406"/>
                  </a:lnTo>
                  <a:lnTo>
                    <a:pt x="102498" y="541"/>
                  </a:lnTo>
                  <a:lnTo>
                    <a:pt x="100337" y="541"/>
                  </a:lnTo>
                  <a:lnTo>
                    <a:pt x="99527" y="811"/>
                  </a:lnTo>
                  <a:lnTo>
                    <a:pt x="98717" y="1081"/>
                  </a:lnTo>
                  <a:lnTo>
                    <a:pt x="92775" y="4322"/>
                  </a:lnTo>
                  <a:lnTo>
                    <a:pt x="87508" y="7023"/>
                  </a:lnTo>
                  <a:lnTo>
                    <a:pt x="81161" y="9994"/>
                  </a:lnTo>
                  <a:lnTo>
                    <a:pt x="79406" y="10669"/>
                  </a:lnTo>
                  <a:lnTo>
                    <a:pt x="77515" y="11344"/>
                  </a:lnTo>
                  <a:lnTo>
                    <a:pt x="73599" y="12559"/>
                  </a:lnTo>
                  <a:lnTo>
                    <a:pt x="69548" y="13505"/>
                  </a:lnTo>
                  <a:lnTo>
                    <a:pt x="65496" y="14450"/>
                  </a:lnTo>
                  <a:lnTo>
                    <a:pt x="58474" y="15665"/>
                  </a:lnTo>
                  <a:lnTo>
                    <a:pt x="54153" y="16476"/>
                  </a:lnTo>
                  <a:lnTo>
                    <a:pt x="49156" y="17286"/>
                  </a:lnTo>
                  <a:lnTo>
                    <a:pt x="40919" y="18636"/>
                  </a:lnTo>
                  <a:lnTo>
                    <a:pt x="25794" y="20797"/>
                  </a:lnTo>
                  <a:lnTo>
                    <a:pt x="22958" y="21202"/>
                  </a:lnTo>
                  <a:lnTo>
                    <a:pt x="19312" y="21472"/>
                  </a:lnTo>
                  <a:lnTo>
                    <a:pt x="10939" y="21877"/>
                  </a:lnTo>
                  <a:lnTo>
                    <a:pt x="541" y="22282"/>
                  </a:lnTo>
                  <a:lnTo>
                    <a:pt x="1" y="76569"/>
                  </a:lnTo>
                  <a:lnTo>
                    <a:pt x="240241" y="76569"/>
                  </a:lnTo>
                  <a:lnTo>
                    <a:pt x="240241" y="25929"/>
                  </a:lnTo>
                  <a:lnTo>
                    <a:pt x="234299" y="26334"/>
                  </a:lnTo>
                  <a:lnTo>
                    <a:pt x="227952" y="26739"/>
                  </a:lnTo>
                  <a:lnTo>
                    <a:pt x="220120" y="27144"/>
                  </a:lnTo>
                  <a:lnTo>
                    <a:pt x="211612" y="27279"/>
                  </a:lnTo>
                  <a:lnTo>
                    <a:pt x="207291" y="27279"/>
                  </a:lnTo>
                  <a:lnTo>
                    <a:pt x="202970" y="27144"/>
                  </a:lnTo>
                  <a:lnTo>
                    <a:pt x="198783" y="26874"/>
                  </a:lnTo>
                  <a:lnTo>
                    <a:pt x="195002" y="26604"/>
                  </a:lnTo>
                  <a:lnTo>
                    <a:pt x="191356" y="26064"/>
                  </a:lnTo>
                  <a:lnTo>
                    <a:pt x="188115" y="25388"/>
                  </a:lnTo>
                  <a:lnTo>
                    <a:pt x="182038" y="23903"/>
                  </a:lnTo>
                  <a:lnTo>
                    <a:pt x="173935" y="22147"/>
                  </a:lnTo>
                  <a:lnTo>
                    <a:pt x="166778" y="20527"/>
                  </a:lnTo>
                  <a:lnTo>
                    <a:pt x="163402" y="19717"/>
                  </a:lnTo>
                  <a:lnTo>
                    <a:pt x="162997" y="19582"/>
                  </a:lnTo>
                  <a:lnTo>
                    <a:pt x="162592" y="19582"/>
                  </a:lnTo>
                  <a:lnTo>
                    <a:pt x="161512" y="19717"/>
                  </a:lnTo>
                  <a:lnTo>
                    <a:pt x="160026" y="19717"/>
                  </a:lnTo>
                  <a:lnTo>
                    <a:pt x="159756" y="19582"/>
                  </a:lnTo>
                  <a:lnTo>
                    <a:pt x="158676" y="19176"/>
                  </a:lnTo>
                  <a:lnTo>
                    <a:pt x="156785" y="18636"/>
                  </a:lnTo>
                  <a:lnTo>
                    <a:pt x="153004" y="17421"/>
                  </a:lnTo>
                  <a:lnTo>
                    <a:pt x="151653" y="17151"/>
                  </a:lnTo>
                  <a:lnTo>
                    <a:pt x="150168" y="17016"/>
                  </a:lnTo>
                  <a:lnTo>
                    <a:pt x="148683" y="16881"/>
                  </a:lnTo>
                  <a:lnTo>
                    <a:pt x="147332" y="16611"/>
                  </a:lnTo>
                  <a:lnTo>
                    <a:pt x="146252" y="16341"/>
                  </a:lnTo>
                  <a:lnTo>
                    <a:pt x="145306" y="16341"/>
                  </a:lnTo>
                  <a:lnTo>
                    <a:pt x="143821" y="16611"/>
                  </a:lnTo>
                  <a:lnTo>
                    <a:pt x="142200" y="16205"/>
                  </a:lnTo>
                  <a:lnTo>
                    <a:pt x="138014" y="15260"/>
                  </a:lnTo>
                  <a:lnTo>
                    <a:pt x="136259" y="14855"/>
                  </a:lnTo>
                  <a:lnTo>
                    <a:pt x="134233" y="14180"/>
                  </a:lnTo>
                  <a:lnTo>
                    <a:pt x="129642" y="12424"/>
                  </a:lnTo>
                  <a:lnTo>
                    <a:pt x="125185" y="10534"/>
                  </a:lnTo>
                  <a:lnTo>
                    <a:pt x="121539" y="8778"/>
                  </a:lnTo>
                  <a:lnTo>
                    <a:pt x="114112" y="4727"/>
                  </a:lnTo>
                  <a:lnTo>
                    <a:pt x="108440" y="1486"/>
                  </a:lnTo>
                  <a:lnTo>
                    <a:pt x="106549" y="406"/>
                  </a:lnTo>
                  <a:lnTo>
                    <a:pt x="105874" y="135"/>
                  </a:lnTo>
                  <a:lnTo>
                    <a:pt x="105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2" name="Google Shape;2712;p26"/>
            <p:cNvSpPr/>
            <p:nvPr/>
          </p:nvSpPr>
          <p:spPr>
            <a:xfrm>
              <a:off x="3300200" y="2714000"/>
              <a:ext cx="3400" cy="3400"/>
            </a:xfrm>
            <a:custGeom>
              <a:avLst/>
              <a:gdLst/>
              <a:ahLst/>
              <a:cxnLst/>
              <a:rect l="l" t="t" r="r" b="b"/>
              <a:pathLst>
                <a:path w="136" h="136" extrusionOk="0">
                  <a:moveTo>
                    <a:pt x="136" y="135"/>
                  </a:moveTo>
                  <a:lnTo>
                    <a:pt x="1" y="0"/>
                  </a:lnTo>
                  <a:lnTo>
                    <a:pt x="1" y="0"/>
                  </a:lnTo>
                  <a:lnTo>
                    <a:pt x="136" y="135"/>
                  </a:lnTo>
                  <a:lnTo>
                    <a:pt x="136" y="135"/>
                  </a:lnTo>
                  <a:close/>
                </a:path>
              </a:pathLst>
            </a:custGeom>
            <a:solidFill>
              <a:srgbClr val="FF999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3" name="Google Shape;2713;p26"/>
            <p:cNvSpPr/>
            <p:nvPr/>
          </p:nvSpPr>
          <p:spPr>
            <a:xfrm>
              <a:off x="2805289" y="2410150"/>
              <a:ext cx="1379519" cy="398400"/>
            </a:xfrm>
            <a:custGeom>
              <a:avLst/>
              <a:gdLst/>
              <a:ahLst/>
              <a:cxnLst/>
              <a:rect l="l" t="t" r="r" b="b"/>
              <a:pathLst>
                <a:path w="61176" h="15936" extrusionOk="0">
                  <a:moveTo>
                    <a:pt x="28495" y="0"/>
                  </a:moveTo>
                  <a:lnTo>
                    <a:pt x="28360" y="135"/>
                  </a:lnTo>
                  <a:lnTo>
                    <a:pt x="27550" y="270"/>
                  </a:lnTo>
                  <a:lnTo>
                    <a:pt x="26469" y="406"/>
                  </a:lnTo>
                  <a:lnTo>
                    <a:pt x="25389" y="541"/>
                  </a:lnTo>
                  <a:lnTo>
                    <a:pt x="23228" y="541"/>
                  </a:lnTo>
                  <a:lnTo>
                    <a:pt x="22418" y="811"/>
                  </a:lnTo>
                  <a:lnTo>
                    <a:pt x="21608" y="1081"/>
                  </a:lnTo>
                  <a:lnTo>
                    <a:pt x="15666" y="4322"/>
                  </a:lnTo>
                  <a:lnTo>
                    <a:pt x="10399" y="7023"/>
                  </a:lnTo>
                  <a:lnTo>
                    <a:pt x="4052" y="9994"/>
                  </a:lnTo>
                  <a:lnTo>
                    <a:pt x="2027" y="10669"/>
                  </a:lnTo>
                  <a:lnTo>
                    <a:pt x="1" y="11479"/>
                  </a:lnTo>
                  <a:lnTo>
                    <a:pt x="4727" y="10399"/>
                  </a:lnTo>
                  <a:lnTo>
                    <a:pt x="4727" y="10399"/>
                  </a:lnTo>
                  <a:lnTo>
                    <a:pt x="4592" y="10534"/>
                  </a:lnTo>
                  <a:lnTo>
                    <a:pt x="3782" y="10804"/>
                  </a:lnTo>
                  <a:lnTo>
                    <a:pt x="2027" y="11614"/>
                  </a:lnTo>
                  <a:lnTo>
                    <a:pt x="1892" y="11749"/>
                  </a:lnTo>
                  <a:lnTo>
                    <a:pt x="2162" y="11749"/>
                  </a:lnTo>
                  <a:lnTo>
                    <a:pt x="2972" y="11614"/>
                  </a:lnTo>
                  <a:lnTo>
                    <a:pt x="3107" y="11614"/>
                  </a:lnTo>
                  <a:lnTo>
                    <a:pt x="3242" y="11749"/>
                  </a:lnTo>
                  <a:lnTo>
                    <a:pt x="3512" y="11884"/>
                  </a:lnTo>
                  <a:lnTo>
                    <a:pt x="3782" y="12019"/>
                  </a:lnTo>
                  <a:lnTo>
                    <a:pt x="3917" y="12019"/>
                  </a:lnTo>
                  <a:lnTo>
                    <a:pt x="3917" y="12154"/>
                  </a:lnTo>
                  <a:lnTo>
                    <a:pt x="3242" y="12829"/>
                  </a:lnTo>
                  <a:lnTo>
                    <a:pt x="2432" y="13505"/>
                  </a:lnTo>
                  <a:lnTo>
                    <a:pt x="1486" y="14045"/>
                  </a:lnTo>
                  <a:lnTo>
                    <a:pt x="1081" y="14180"/>
                  </a:lnTo>
                  <a:lnTo>
                    <a:pt x="946" y="14315"/>
                  </a:lnTo>
                  <a:lnTo>
                    <a:pt x="1081" y="14450"/>
                  </a:lnTo>
                  <a:lnTo>
                    <a:pt x="1486" y="14450"/>
                  </a:lnTo>
                  <a:lnTo>
                    <a:pt x="2432" y="14045"/>
                  </a:lnTo>
                  <a:lnTo>
                    <a:pt x="3107" y="13775"/>
                  </a:lnTo>
                  <a:lnTo>
                    <a:pt x="3917" y="13370"/>
                  </a:lnTo>
                  <a:lnTo>
                    <a:pt x="4998" y="12694"/>
                  </a:lnTo>
                  <a:lnTo>
                    <a:pt x="5943" y="12694"/>
                  </a:lnTo>
                  <a:lnTo>
                    <a:pt x="6483" y="12424"/>
                  </a:lnTo>
                  <a:lnTo>
                    <a:pt x="7158" y="11884"/>
                  </a:lnTo>
                  <a:lnTo>
                    <a:pt x="7563" y="11614"/>
                  </a:lnTo>
                  <a:lnTo>
                    <a:pt x="7968" y="11479"/>
                  </a:lnTo>
                  <a:lnTo>
                    <a:pt x="8644" y="11479"/>
                  </a:lnTo>
                  <a:lnTo>
                    <a:pt x="9589" y="11614"/>
                  </a:lnTo>
                  <a:lnTo>
                    <a:pt x="9859" y="11749"/>
                  </a:lnTo>
                  <a:lnTo>
                    <a:pt x="9994" y="12019"/>
                  </a:lnTo>
                  <a:lnTo>
                    <a:pt x="10129" y="12154"/>
                  </a:lnTo>
                  <a:lnTo>
                    <a:pt x="9994" y="12424"/>
                  </a:lnTo>
                  <a:lnTo>
                    <a:pt x="9859" y="12694"/>
                  </a:lnTo>
                  <a:lnTo>
                    <a:pt x="9319" y="12964"/>
                  </a:lnTo>
                  <a:lnTo>
                    <a:pt x="8374" y="13370"/>
                  </a:lnTo>
                  <a:lnTo>
                    <a:pt x="7698" y="13775"/>
                  </a:lnTo>
                  <a:lnTo>
                    <a:pt x="7158" y="14315"/>
                  </a:lnTo>
                  <a:lnTo>
                    <a:pt x="8914" y="13505"/>
                  </a:lnTo>
                  <a:lnTo>
                    <a:pt x="11074" y="12289"/>
                  </a:lnTo>
                  <a:lnTo>
                    <a:pt x="11209" y="12154"/>
                  </a:lnTo>
                  <a:lnTo>
                    <a:pt x="11209" y="12289"/>
                  </a:lnTo>
                  <a:lnTo>
                    <a:pt x="11209" y="12559"/>
                  </a:lnTo>
                  <a:lnTo>
                    <a:pt x="10939" y="12829"/>
                  </a:lnTo>
                  <a:lnTo>
                    <a:pt x="11074" y="12829"/>
                  </a:lnTo>
                  <a:lnTo>
                    <a:pt x="11480" y="12559"/>
                  </a:lnTo>
                  <a:lnTo>
                    <a:pt x="11885" y="12154"/>
                  </a:lnTo>
                  <a:lnTo>
                    <a:pt x="12020" y="12154"/>
                  </a:lnTo>
                  <a:lnTo>
                    <a:pt x="12155" y="12424"/>
                  </a:lnTo>
                  <a:lnTo>
                    <a:pt x="12290" y="12559"/>
                  </a:lnTo>
                  <a:lnTo>
                    <a:pt x="12425" y="12559"/>
                  </a:lnTo>
                  <a:lnTo>
                    <a:pt x="12695" y="12424"/>
                  </a:lnTo>
                  <a:lnTo>
                    <a:pt x="13640" y="11884"/>
                  </a:lnTo>
                  <a:lnTo>
                    <a:pt x="14045" y="11749"/>
                  </a:lnTo>
                  <a:lnTo>
                    <a:pt x="14045" y="11749"/>
                  </a:lnTo>
                  <a:lnTo>
                    <a:pt x="13910" y="12019"/>
                  </a:lnTo>
                  <a:lnTo>
                    <a:pt x="13370" y="12559"/>
                  </a:lnTo>
                  <a:lnTo>
                    <a:pt x="12425" y="13100"/>
                  </a:lnTo>
                  <a:lnTo>
                    <a:pt x="11885" y="13505"/>
                  </a:lnTo>
                  <a:lnTo>
                    <a:pt x="11345" y="13640"/>
                  </a:lnTo>
                  <a:lnTo>
                    <a:pt x="11074" y="13775"/>
                  </a:lnTo>
                  <a:lnTo>
                    <a:pt x="11750" y="13775"/>
                  </a:lnTo>
                  <a:lnTo>
                    <a:pt x="12830" y="13370"/>
                  </a:lnTo>
                  <a:lnTo>
                    <a:pt x="13370" y="13235"/>
                  </a:lnTo>
                  <a:lnTo>
                    <a:pt x="13640" y="12964"/>
                  </a:lnTo>
                  <a:lnTo>
                    <a:pt x="14180" y="12559"/>
                  </a:lnTo>
                  <a:lnTo>
                    <a:pt x="14856" y="12154"/>
                  </a:lnTo>
                  <a:lnTo>
                    <a:pt x="15531" y="11749"/>
                  </a:lnTo>
                  <a:lnTo>
                    <a:pt x="15531" y="11749"/>
                  </a:lnTo>
                  <a:lnTo>
                    <a:pt x="15261" y="12154"/>
                  </a:lnTo>
                  <a:lnTo>
                    <a:pt x="14315" y="13100"/>
                  </a:lnTo>
                  <a:lnTo>
                    <a:pt x="13505" y="13775"/>
                  </a:lnTo>
                  <a:lnTo>
                    <a:pt x="13370" y="14045"/>
                  </a:lnTo>
                  <a:lnTo>
                    <a:pt x="14180" y="13370"/>
                  </a:lnTo>
                  <a:lnTo>
                    <a:pt x="15126" y="12829"/>
                  </a:lnTo>
                  <a:lnTo>
                    <a:pt x="16341" y="12289"/>
                  </a:lnTo>
                  <a:lnTo>
                    <a:pt x="17286" y="11884"/>
                  </a:lnTo>
                  <a:lnTo>
                    <a:pt x="17556" y="11614"/>
                  </a:lnTo>
                  <a:lnTo>
                    <a:pt x="17556" y="11479"/>
                  </a:lnTo>
                  <a:lnTo>
                    <a:pt x="17421" y="11479"/>
                  </a:lnTo>
                  <a:lnTo>
                    <a:pt x="19717" y="10399"/>
                  </a:lnTo>
                  <a:lnTo>
                    <a:pt x="19717" y="10534"/>
                  </a:lnTo>
                  <a:lnTo>
                    <a:pt x="19582" y="10939"/>
                  </a:lnTo>
                  <a:lnTo>
                    <a:pt x="19717" y="11479"/>
                  </a:lnTo>
                  <a:lnTo>
                    <a:pt x="20122" y="12154"/>
                  </a:lnTo>
                  <a:lnTo>
                    <a:pt x="19987" y="11749"/>
                  </a:lnTo>
                  <a:lnTo>
                    <a:pt x="20122" y="11479"/>
                  </a:lnTo>
                  <a:lnTo>
                    <a:pt x="20161" y="11325"/>
                  </a:lnTo>
                  <a:lnTo>
                    <a:pt x="20161" y="11325"/>
                  </a:lnTo>
                  <a:lnTo>
                    <a:pt x="20257" y="11614"/>
                  </a:lnTo>
                  <a:lnTo>
                    <a:pt x="20527" y="12154"/>
                  </a:lnTo>
                  <a:lnTo>
                    <a:pt x="21338" y="12829"/>
                  </a:lnTo>
                  <a:lnTo>
                    <a:pt x="22553" y="13640"/>
                  </a:lnTo>
                  <a:lnTo>
                    <a:pt x="23768" y="14720"/>
                  </a:lnTo>
                  <a:lnTo>
                    <a:pt x="25119" y="15935"/>
                  </a:lnTo>
                  <a:lnTo>
                    <a:pt x="25119" y="15395"/>
                  </a:lnTo>
                  <a:lnTo>
                    <a:pt x="24984" y="14855"/>
                  </a:lnTo>
                  <a:lnTo>
                    <a:pt x="24714" y="14045"/>
                  </a:lnTo>
                  <a:lnTo>
                    <a:pt x="25524" y="15530"/>
                  </a:lnTo>
                  <a:lnTo>
                    <a:pt x="25524" y="15530"/>
                  </a:lnTo>
                  <a:lnTo>
                    <a:pt x="25389" y="14180"/>
                  </a:lnTo>
                  <a:lnTo>
                    <a:pt x="25254" y="13100"/>
                  </a:lnTo>
                  <a:lnTo>
                    <a:pt x="25389" y="12019"/>
                  </a:lnTo>
                  <a:lnTo>
                    <a:pt x="25524" y="11749"/>
                  </a:lnTo>
                  <a:lnTo>
                    <a:pt x="25659" y="11749"/>
                  </a:lnTo>
                  <a:lnTo>
                    <a:pt x="25794" y="12289"/>
                  </a:lnTo>
                  <a:lnTo>
                    <a:pt x="25929" y="13100"/>
                  </a:lnTo>
                  <a:lnTo>
                    <a:pt x="25929" y="13775"/>
                  </a:lnTo>
                  <a:lnTo>
                    <a:pt x="26064" y="13640"/>
                  </a:lnTo>
                  <a:lnTo>
                    <a:pt x="26604" y="13100"/>
                  </a:lnTo>
                  <a:lnTo>
                    <a:pt x="27415" y="12289"/>
                  </a:lnTo>
                  <a:lnTo>
                    <a:pt x="27009" y="13100"/>
                  </a:lnTo>
                  <a:lnTo>
                    <a:pt x="26874" y="13640"/>
                  </a:lnTo>
                  <a:lnTo>
                    <a:pt x="29035" y="10804"/>
                  </a:lnTo>
                  <a:lnTo>
                    <a:pt x="29035" y="11209"/>
                  </a:lnTo>
                  <a:lnTo>
                    <a:pt x="29035" y="12154"/>
                  </a:lnTo>
                  <a:lnTo>
                    <a:pt x="28765" y="13370"/>
                  </a:lnTo>
                  <a:lnTo>
                    <a:pt x="28630" y="13910"/>
                  </a:lnTo>
                  <a:lnTo>
                    <a:pt x="28225" y="14315"/>
                  </a:lnTo>
                  <a:lnTo>
                    <a:pt x="29980" y="14450"/>
                  </a:lnTo>
                  <a:lnTo>
                    <a:pt x="31331" y="13775"/>
                  </a:lnTo>
                  <a:lnTo>
                    <a:pt x="32411" y="13370"/>
                  </a:lnTo>
                  <a:lnTo>
                    <a:pt x="33356" y="13235"/>
                  </a:lnTo>
                  <a:lnTo>
                    <a:pt x="34572" y="13235"/>
                  </a:lnTo>
                  <a:lnTo>
                    <a:pt x="35517" y="13370"/>
                  </a:lnTo>
                  <a:lnTo>
                    <a:pt x="35922" y="13235"/>
                  </a:lnTo>
                  <a:lnTo>
                    <a:pt x="36462" y="12829"/>
                  </a:lnTo>
                  <a:lnTo>
                    <a:pt x="36868" y="12694"/>
                  </a:lnTo>
                  <a:lnTo>
                    <a:pt x="37273" y="12559"/>
                  </a:lnTo>
                  <a:lnTo>
                    <a:pt x="37678" y="12694"/>
                  </a:lnTo>
                  <a:lnTo>
                    <a:pt x="38218" y="12829"/>
                  </a:lnTo>
                  <a:lnTo>
                    <a:pt x="38623" y="12964"/>
                  </a:lnTo>
                  <a:lnTo>
                    <a:pt x="38353" y="12559"/>
                  </a:lnTo>
                  <a:lnTo>
                    <a:pt x="38083" y="12289"/>
                  </a:lnTo>
                  <a:lnTo>
                    <a:pt x="38083" y="12019"/>
                  </a:lnTo>
                  <a:lnTo>
                    <a:pt x="38083" y="11884"/>
                  </a:lnTo>
                  <a:lnTo>
                    <a:pt x="38488" y="11749"/>
                  </a:lnTo>
                  <a:lnTo>
                    <a:pt x="40109" y="11884"/>
                  </a:lnTo>
                  <a:lnTo>
                    <a:pt x="42134" y="12424"/>
                  </a:lnTo>
                  <a:lnTo>
                    <a:pt x="45105" y="13235"/>
                  </a:lnTo>
                  <a:lnTo>
                    <a:pt x="45105" y="13100"/>
                  </a:lnTo>
                  <a:lnTo>
                    <a:pt x="44970" y="13100"/>
                  </a:lnTo>
                  <a:lnTo>
                    <a:pt x="44295" y="12694"/>
                  </a:lnTo>
                  <a:lnTo>
                    <a:pt x="43485" y="12154"/>
                  </a:lnTo>
                  <a:lnTo>
                    <a:pt x="46591" y="13640"/>
                  </a:lnTo>
                  <a:lnTo>
                    <a:pt x="45240" y="12289"/>
                  </a:lnTo>
                  <a:lnTo>
                    <a:pt x="48211" y="13640"/>
                  </a:lnTo>
                  <a:lnTo>
                    <a:pt x="48211" y="13640"/>
                  </a:lnTo>
                  <a:lnTo>
                    <a:pt x="46996" y="12424"/>
                  </a:lnTo>
                  <a:lnTo>
                    <a:pt x="53478" y="14720"/>
                  </a:lnTo>
                  <a:lnTo>
                    <a:pt x="51182" y="13370"/>
                  </a:lnTo>
                  <a:lnTo>
                    <a:pt x="51182" y="13370"/>
                  </a:lnTo>
                  <a:lnTo>
                    <a:pt x="55233" y="15125"/>
                  </a:lnTo>
                  <a:lnTo>
                    <a:pt x="53478" y="13775"/>
                  </a:lnTo>
                  <a:lnTo>
                    <a:pt x="59690" y="15395"/>
                  </a:lnTo>
                  <a:lnTo>
                    <a:pt x="61175" y="15395"/>
                  </a:lnTo>
                  <a:lnTo>
                    <a:pt x="60905" y="15260"/>
                  </a:lnTo>
                  <a:lnTo>
                    <a:pt x="59150" y="14855"/>
                  </a:lnTo>
                  <a:lnTo>
                    <a:pt x="57124" y="14180"/>
                  </a:lnTo>
                  <a:lnTo>
                    <a:pt x="52533" y="12424"/>
                  </a:lnTo>
                  <a:lnTo>
                    <a:pt x="48076" y="10534"/>
                  </a:lnTo>
                  <a:lnTo>
                    <a:pt x="44430" y="8778"/>
                  </a:lnTo>
                  <a:lnTo>
                    <a:pt x="37003" y="4727"/>
                  </a:lnTo>
                  <a:lnTo>
                    <a:pt x="31331" y="1486"/>
                  </a:lnTo>
                  <a:lnTo>
                    <a:pt x="29440" y="406"/>
                  </a:lnTo>
                  <a:lnTo>
                    <a:pt x="28765" y="135"/>
                  </a:lnTo>
                  <a:lnTo>
                    <a:pt x="28495"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4" name="Google Shape;2714;p26"/>
            <p:cNvSpPr/>
            <p:nvPr/>
          </p:nvSpPr>
          <p:spPr>
            <a:xfrm>
              <a:off x="1069837" y="2970577"/>
              <a:ext cx="5267708" cy="496300"/>
            </a:xfrm>
            <a:custGeom>
              <a:avLst/>
              <a:gdLst/>
              <a:ahLst/>
              <a:cxnLst/>
              <a:rect l="l" t="t" r="r" b="b"/>
              <a:pathLst>
                <a:path w="214178" h="19852" extrusionOk="0">
                  <a:moveTo>
                    <a:pt x="66441" y="0"/>
                  </a:moveTo>
                  <a:lnTo>
                    <a:pt x="65091" y="135"/>
                  </a:lnTo>
                  <a:lnTo>
                    <a:pt x="63740" y="811"/>
                  </a:lnTo>
                  <a:lnTo>
                    <a:pt x="62390" y="1486"/>
                  </a:lnTo>
                  <a:lnTo>
                    <a:pt x="61039" y="2026"/>
                  </a:lnTo>
                  <a:lnTo>
                    <a:pt x="60094" y="2296"/>
                  </a:lnTo>
                  <a:lnTo>
                    <a:pt x="58339" y="2431"/>
                  </a:lnTo>
                  <a:lnTo>
                    <a:pt x="53477" y="2836"/>
                  </a:lnTo>
                  <a:lnTo>
                    <a:pt x="44969" y="2836"/>
                  </a:lnTo>
                  <a:lnTo>
                    <a:pt x="42539" y="2701"/>
                  </a:lnTo>
                  <a:lnTo>
                    <a:pt x="40513" y="2566"/>
                  </a:lnTo>
                  <a:lnTo>
                    <a:pt x="39027" y="2701"/>
                  </a:lnTo>
                  <a:lnTo>
                    <a:pt x="37947" y="2701"/>
                  </a:lnTo>
                  <a:lnTo>
                    <a:pt x="37272" y="2836"/>
                  </a:lnTo>
                  <a:lnTo>
                    <a:pt x="36327" y="2971"/>
                  </a:lnTo>
                  <a:lnTo>
                    <a:pt x="35786" y="2971"/>
                  </a:lnTo>
                  <a:lnTo>
                    <a:pt x="35246" y="2701"/>
                  </a:lnTo>
                  <a:lnTo>
                    <a:pt x="34436" y="2566"/>
                  </a:lnTo>
                  <a:lnTo>
                    <a:pt x="33491" y="2566"/>
                  </a:lnTo>
                  <a:lnTo>
                    <a:pt x="32410" y="2701"/>
                  </a:lnTo>
                  <a:lnTo>
                    <a:pt x="31465" y="2971"/>
                  </a:lnTo>
                  <a:lnTo>
                    <a:pt x="29574" y="3647"/>
                  </a:lnTo>
                  <a:lnTo>
                    <a:pt x="28899" y="3917"/>
                  </a:lnTo>
                  <a:lnTo>
                    <a:pt x="28089" y="4052"/>
                  </a:lnTo>
                  <a:lnTo>
                    <a:pt x="26063" y="4322"/>
                  </a:lnTo>
                  <a:lnTo>
                    <a:pt x="23498" y="4727"/>
                  </a:lnTo>
                  <a:lnTo>
                    <a:pt x="22147" y="5132"/>
                  </a:lnTo>
                  <a:lnTo>
                    <a:pt x="20797" y="5672"/>
                  </a:lnTo>
                  <a:lnTo>
                    <a:pt x="20121" y="5807"/>
                  </a:lnTo>
                  <a:lnTo>
                    <a:pt x="19041" y="5942"/>
                  </a:lnTo>
                  <a:lnTo>
                    <a:pt x="16340" y="6212"/>
                  </a:lnTo>
                  <a:lnTo>
                    <a:pt x="13099" y="6347"/>
                  </a:lnTo>
                  <a:lnTo>
                    <a:pt x="9588" y="6347"/>
                  </a:lnTo>
                  <a:lnTo>
                    <a:pt x="6212" y="6212"/>
                  </a:lnTo>
                  <a:lnTo>
                    <a:pt x="3241" y="6077"/>
                  </a:lnTo>
                  <a:lnTo>
                    <a:pt x="1080" y="5807"/>
                  </a:lnTo>
                  <a:lnTo>
                    <a:pt x="0" y="5672"/>
                  </a:lnTo>
                  <a:lnTo>
                    <a:pt x="0" y="5672"/>
                  </a:lnTo>
                  <a:lnTo>
                    <a:pt x="540" y="10804"/>
                  </a:lnTo>
                  <a:lnTo>
                    <a:pt x="85347" y="19852"/>
                  </a:lnTo>
                  <a:lnTo>
                    <a:pt x="214178" y="10804"/>
                  </a:lnTo>
                  <a:lnTo>
                    <a:pt x="214178" y="2701"/>
                  </a:lnTo>
                  <a:lnTo>
                    <a:pt x="210396" y="3512"/>
                  </a:lnTo>
                  <a:lnTo>
                    <a:pt x="206075" y="4052"/>
                  </a:lnTo>
                  <a:lnTo>
                    <a:pt x="189600" y="4052"/>
                  </a:lnTo>
                  <a:lnTo>
                    <a:pt x="187979" y="3917"/>
                  </a:lnTo>
                  <a:lnTo>
                    <a:pt x="186629" y="3917"/>
                  </a:lnTo>
                  <a:lnTo>
                    <a:pt x="185278" y="4052"/>
                  </a:lnTo>
                  <a:lnTo>
                    <a:pt x="184198" y="4052"/>
                  </a:lnTo>
                  <a:lnTo>
                    <a:pt x="176366" y="2701"/>
                  </a:lnTo>
                  <a:lnTo>
                    <a:pt x="157190" y="2296"/>
                  </a:lnTo>
                  <a:lnTo>
                    <a:pt x="155299" y="2431"/>
                  </a:lnTo>
                  <a:lnTo>
                    <a:pt x="153814" y="2431"/>
                  </a:lnTo>
                  <a:lnTo>
                    <a:pt x="152598" y="2701"/>
                  </a:lnTo>
                  <a:lnTo>
                    <a:pt x="151788" y="2836"/>
                  </a:lnTo>
                  <a:lnTo>
                    <a:pt x="150573" y="2971"/>
                  </a:lnTo>
                  <a:lnTo>
                    <a:pt x="148412" y="3376"/>
                  </a:lnTo>
                  <a:lnTo>
                    <a:pt x="144496" y="4187"/>
                  </a:lnTo>
                  <a:lnTo>
                    <a:pt x="142200" y="4727"/>
                  </a:lnTo>
                  <a:lnTo>
                    <a:pt x="140174" y="4862"/>
                  </a:lnTo>
                  <a:lnTo>
                    <a:pt x="138554" y="4862"/>
                  </a:lnTo>
                  <a:lnTo>
                    <a:pt x="137203" y="4727"/>
                  </a:lnTo>
                  <a:lnTo>
                    <a:pt x="136123" y="4457"/>
                  </a:lnTo>
                  <a:lnTo>
                    <a:pt x="135448" y="4322"/>
                  </a:lnTo>
                  <a:lnTo>
                    <a:pt x="134773" y="4052"/>
                  </a:lnTo>
                  <a:lnTo>
                    <a:pt x="125320" y="2701"/>
                  </a:lnTo>
                  <a:lnTo>
                    <a:pt x="116137" y="2701"/>
                  </a:lnTo>
                  <a:lnTo>
                    <a:pt x="111005" y="4592"/>
                  </a:lnTo>
                  <a:lnTo>
                    <a:pt x="108034" y="5672"/>
                  </a:lnTo>
                  <a:lnTo>
                    <a:pt x="101282" y="3782"/>
                  </a:lnTo>
                  <a:lnTo>
                    <a:pt x="89668" y="5672"/>
                  </a:lnTo>
                  <a:lnTo>
                    <a:pt x="83456" y="3512"/>
                  </a:lnTo>
                  <a:lnTo>
                    <a:pt x="72383" y="135"/>
                  </a:lnTo>
                  <a:lnTo>
                    <a:pt x="71303" y="135"/>
                  </a:lnTo>
                  <a:lnTo>
                    <a:pt x="70222" y="271"/>
                  </a:lnTo>
                  <a:lnTo>
                    <a:pt x="69007" y="135"/>
                  </a:lnTo>
                  <a:lnTo>
                    <a:pt x="6779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5" name="Google Shape;2715;p26"/>
            <p:cNvSpPr/>
            <p:nvPr/>
          </p:nvSpPr>
          <p:spPr>
            <a:xfrm>
              <a:off x="2319463" y="2273038"/>
              <a:ext cx="617850" cy="178975"/>
            </a:xfrm>
            <a:custGeom>
              <a:avLst/>
              <a:gdLst/>
              <a:ahLst/>
              <a:cxnLst/>
              <a:rect l="l" t="t" r="r" b="b"/>
              <a:pathLst>
                <a:path w="24714" h="7159" extrusionOk="0">
                  <a:moveTo>
                    <a:pt x="16071" y="1"/>
                  </a:moveTo>
                  <a:lnTo>
                    <a:pt x="15126" y="271"/>
                  </a:lnTo>
                  <a:lnTo>
                    <a:pt x="14180" y="541"/>
                  </a:lnTo>
                  <a:lnTo>
                    <a:pt x="13370" y="946"/>
                  </a:lnTo>
                  <a:lnTo>
                    <a:pt x="12695" y="1486"/>
                  </a:lnTo>
                  <a:lnTo>
                    <a:pt x="12155" y="2027"/>
                  </a:lnTo>
                  <a:lnTo>
                    <a:pt x="11750" y="2702"/>
                  </a:lnTo>
                  <a:lnTo>
                    <a:pt x="11480" y="3512"/>
                  </a:lnTo>
                  <a:lnTo>
                    <a:pt x="10669" y="3107"/>
                  </a:lnTo>
                  <a:lnTo>
                    <a:pt x="9589" y="3107"/>
                  </a:lnTo>
                  <a:lnTo>
                    <a:pt x="8509" y="3242"/>
                  </a:lnTo>
                  <a:lnTo>
                    <a:pt x="7428" y="3647"/>
                  </a:lnTo>
                  <a:lnTo>
                    <a:pt x="6618" y="4187"/>
                  </a:lnTo>
                  <a:lnTo>
                    <a:pt x="6348" y="4592"/>
                  </a:lnTo>
                  <a:lnTo>
                    <a:pt x="6078" y="4997"/>
                  </a:lnTo>
                  <a:lnTo>
                    <a:pt x="5268" y="5132"/>
                  </a:lnTo>
                  <a:lnTo>
                    <a:pt x="4592" y="5403"/>
                  </a:lnTo>
                  <a:lnTo>
                    <a:pt x="3917" y="5673"/>
                  </a:lnTo>
                  <a:lnTo>
                    <a:pt x="3512" y="6078"/>
                  </a:lnTo>
                  <a:lnTo>
                    <a:pt x="2837" y="5943"/>
                  </a:lnTo>
                  <a:lnTo>
                    <a:pt x="1351" y="5943"/>
                  </a:lnTo>
                  <a:lnTo>
                    <a:pt x="676" y="6213"/>
                  </a:lnTo>
                  <a:lnTo>
                    <a:pt x="136" y="6618"/>
                  </a:lnTo>
                  <a:lnTo>
                    <a:pt x="1" y="6753"/>
                  </a:lnTo>
                  <a:lnTo>
                    <a:pt x="1" y="7023"/>
                  </a:lnTo>
                  <a:lnTo>
                    <a:pt x="1" y="7158"/>
                  </a:lnTo>
                  <a:lnTo>
                    <a:pt x="24714" y="7158"/>
                  </a:lnTo>
                  <a:lnTo>
                    <a:pt x="24714" y="4052"/>
                  </a:lnTo>
                  <a:lnTo>
                    <a:pt x="23768" y="3647"/>
                  </a:lnTo>
                  <a:lnTo>
                    <a:pt x="22688" y="3377"/>
                  </a:lnTo>
                  <a:lnTo>
                    <a:pt x="22553" y="2567"/>
                  </a:lnTo>
                  <a:lnTo>
                    <a:pt x="22148" y="2027"/>
                  </a:lnTo>
                  <a:lnTo>
                    <a:pt x="21473" y="1351"/>
                  </a:lnTo>
                  <a:lnTo>
                    <a:pt x="20797" y="946"/>
                  </a:lnTo>
                  <a:lnTo>
                    <a:pt x="19987" y="541"/>
                  </a:lnTo>
                  <a:lnTo>
                    <a:pt x="19177" y="271"/>
                  </a:lnTo>
                  <a:lnTo>
                    <a:pt x="182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6" name="Google Shape;2716;p26"/>
            <p:cNvSpPr/>
            <p:nvPr/>
          </p:nvSpPr>
          <p:spPr>
            <a:xfrm>
              <a:off x="3870438" y="813275"/>
              <a:ext cx="756275" cy="114800"/>
            </a:xfrm>
            <a:custGeom>
              <a:avLst/>
              <a:gdLst/>
              <a:ahLst/>
              <a:cxnLst/>
              <a:rect l="l" t="t" r="r" b="b"/>
              <a:pathLst>
                <a:path w="30251" h="4592" extrusionOk="0">
                  <a:moveTo>
                    <a:pt x="15531" y="0"/>
                  </a:moveTo>
                  <a:lnTo>
                    <a:pt x="14721" y="135"/>
                  </a:lnTo>
                  <a:lnTo>
                    <a:pt x="13910" y="135"/>
                  </a:lnTo>
                  <a:lnTo>
                    <a:pt x="13100" y="406"/>
                  </a:lnTo>
                  <a:lnTo>
                    <a:pt x="12425" y="676"/>
                  </a:lnTo>
                  <a:lnTo>
                    <a:pt x="11750" y="946"/>
                  </a:lnTo>
                  <a:lnTo>
                    <a:pt x="11344" y="1351"/>
                  </a:lnTo>
                  <a:lnTo>
                    <a:pt x="10939" y="1756"/>
                  </a:lnTo>
                  <a:lnTo>
                    <a:pt x="10804" y="2161"/>
                  </a:lnTo>
                  <a:lnTo>
                    <a:pt x="9724" y="2431"/>
                  </a:lnTo>
                  <a:lnTo>
                    <a:pt x="8779" y="2701"/>
                  </a:lnTo>
                  <a:lnTo>
                    <a:pt x="8103" y="3241"/>
                  </a:lnTo>
                  <a:lnTo>
                    <a:pt x="7698" y="3782"/>
                  </a:lnTo>
                  <a:lnTo>
                    <a:pt x="6753" y="3376"/>
                  </a:lnTo>
                  <a:lnTo>
                    <a:pt x="5538" y="3241"/>
                  </a:lnTo>
                  <a:lnTo>
                    <a:pt x="4727" y="3241"/>
                  </a:lnTo>
                  <a:lnTo>
                    <a:pt x="4052" y="3511"/>
                  </a:lnTo>
                  <a:lnTo>
                    <a:pt x="3512" y="3647"/>
                  </a:lnTo>
                  <a:lnTo>
                    <a:pt x="3107" y="4052"/>
                  </a:lnTo>
                  <a:lnTo>
                    <a:pt x="2567" y="3917"/>
                  </a:lnTo>
                  <a:lnTo>
                    <a:pt x="1756" y="3782"/>
                  </a:lnTo>
                  <a:lnTo>
                    <a:pt x="1081" y="3917"/>
                  </a:lnTo>
                  <a:lnTo>
                    <a:pt x="541" y="4052"/>
                  </a:lnTo>
                  <a:lnTo>
                    <a:pt x="136" y="4187"/>
                  </a:lnTo>
                  <a:lnTo>
                    <a:pt x="1" y="4457"/>
                  </a:lnTo>
                  <a:lnTo>
                    <a:pt x="1" y="4592"/>
                  </a:lnTo>
                  <a:lnTo>
                    <a:pt x="30250" y="4592"/>
                  </a:lnTo>
                  <a:lnTo>
                    <a:pt x="30250" y="4457"/>
                  </a:lnTo>
                  <a:lnTo>
                    <a:pt x="30115" y="4187"/>
                  </a:lnTo>
                  <a:lnTo>
                    <a:pt x="29710" y="4052"/>
                  </a:lnTo>
                  <a:lnTo>
                    <a:pt x="29170" y="3917"/>
                  </a:lnTo>
                  <a:lnTo>
                    <a:pt x="28495" y="3782"/>
                  </a:lnTo>
                  <a:lnTo>
                    <a:pt x="27820" y="3782"/>
                  </a:lnTo>
                  <a:lnTo>
                    <a:pt x="27415" y="3917"/>
                  </a:lnTo>
                  <a:lnTo>
                    <a:pt x="27009" y="3647"/>
                  </a:lnTo>
                  <a:lnTo>
                    <a:pt x="26469" y="3376"/>
                  </a:lnTo>
                  <a:lnTo>
                    <a:pt x="25794" y="3241"/>
                  </a:lnTo>
                  <a:lnTo>
                    <a:pt x="24984" y="3241"/>
                  </a:lnTo>
                  <a:lnTo>
                    <a:pt x="24579" y="2701"/>
                  </a:lnTo>
                  <a:lnTo>
                    <a:pt x="23903" y="2296"/>
                  </a:lnTo>
                  <a:lnTo>
                    <a:pt x="23093" y="2026"/>
                  </a:lnTo>
                  <a:lnTo>
                    <a:pt x="21203" y="2026"/>
                  </a:lnTo>
                  <a:lnTo>
                    <a:pt x="20392" y="2296"/>
                  </a:lnTo>
                  <a:lnTo>
                    <a:pt x="20257" y="1756"/>
                  </a:lnTo>
                  <a:lnTo>
                    <a:pt x="19852" y="1351"/>
                  </a:lnTo>
                  <a:lnTo>
                    <a:pt x="19447" y="946"/>
                  </a:lnTo>
                  <a:lnTo>
                    <a:pt x="18772" y="676"/>
                  </a:lnTo>
                  <a:lnTo>
                    <a:pt x="18097" y="406"/>
                  </a:lnTo>
                  <a:lnTo>
                    <a:pt x="17421" y="270"/>
                  </a:lnTo>
                  <a:lnTo>
                    <a:pt x="16476" y="135"/>
                  </a:lnTo>
                  <a:lnTo>
                    <a:pt x="1553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7" name="Google Shape;2717;p26"/>
            <p:cNvSpPr/>
            <p:nvPr/>
          </p:nvSpPr>
          <p:spPr>
            <a:xfrm>
              <a:off x="2672250" y="1235275"/>
              <a:ext cx="928450" cy="175575"/>
            </a:xfrm>
            <a:custGeom>
              <a:avLst/>
              <a:gdLst/>
              <a:ahLst/>
              <a:cxnLst/>
              <a:rect l="l" t="t" r="r" b="b"/>
              <a:pathLst>
                <a:path w="37138" h="7023" extrusionOk="0">
                  <a:moveTo>
                    <a:pt x="13640" y="1"/>
                  </a:moveTo>
                  <a:lnTo>
                    <a:pt x="12290" y="136"/>
                  </a:lnTo>
                  <a:lnTo>
                    <a:pt x="10939" y="271"/>
                  </a:lnTo>
                  <a:lnTo>
                    <a:pt x="9724" y="811"/>
                  </a:lnTo>
                  <a:lnTo>
                    <a:pt x="8643" y="1351"/>
                  </a:lnTo>
                  <a:lnTo>
                    <a:pt x="7833" y="2026"/>
                  </a:lnTo>
                  <a:lnTo>
                    <a:pt x="7158" y="2702"/>
                  </a:lnTo>
                  <a:lnTo>
                    <a:pt x="6753" y="3647"/>
                  </a:lnTo>
                  <a:lnTo>
                    <a:pt x="6618" y="4592"/>
                  </a:lnTo>
                  <a:lnTo>
                    <a:pt x="5267" y="4592"/>
                  </a:lnTo>
                  <a:lnTo>
                    <a:pt x="4322" y="4997"/>
                  </a:lnTo>
                  <a:lnTo>
                    <a:pt x="3512" y="5402"/>
                  </a:lnTo>
                  <a:lnTo>
                    <a:pt x="2837" y="5943"/>
                  </a:lnTo>
                  <a:lnTo>
                    <a:pt x="2566" y="5943"/>
                  </a:lnTo>
                  <a:lnTo>
                    <a:pt x="1621" y="6078"/>
                  </a:lnTo>
                  <a:lnTo>
                    <a:pt x="811" y="6213"/>
                  </a:lnTo>
                  <a:lnTo>
                    <a:pt x="271" y="6618"/>
                  </a:lnTo>
                  <a:lnTo>
                    <a:pt x="1" y="6888"/>
                  </a:lnTo>
                  <a:lnTo>
                    <a:pt x="1" y="7023"/>
                  </a:lnTo>
                  <a:lnTo>
                    <a:pt x="37137" y="7023"/>
                  </a:lnTo>
                  <a:lnTo>
                    <a:pt x="37137" y="6888"/>
                  </a:lnTo>
                  <a:lnTo>
                    <a:pt x="37002" y="6618"/>
                  </a:lnTo>
                  <a:lnTo>
                    <a:pt x="36327" y="6213"/>
                  </a:lnTo>
                  <a:lnTo>
                    <a:pt x="35517" y="5943"/>
                  </a:lnTo>
                  <a:lnTo>
                    <a:pt x="34437" y="5808"/>
                  </a:lnTo>
                  <a:lnTo>
                    <a:pt x="33896" y="5808"/>
                  </a:lnTo>
                  <a:lnTo>
                    <a:pt x="33356" y="5402"/>
                  </a:lnTo>
                  <a:lnTo>
                    <a:pt x="32546" y="5132"/>
                  </a:lnTo>
                  <a:lnTo>
                    <a:pt x="31736" y="4862"/>
                  </a:lnTo>
                  <a:lnTo>
                    <a:pt x="30115" y="4862"/>
                  </a:lnTo>
                  <a:lnTo>
                    <a:pt x="29845" y="4457"/>
                  </a:lnTo>
                  <a:lnTo>
                    <a:pt x="29440" y="4052"/>
                  </a:lnTo>
                  <a:lnTo>
                    <a:pt x="28495" y="3377"/>
                  </a:lnTo>
                  <a:lnTo>
                    <a:pt x="27279" y="2972"/>
                  </a:lnTo>
                  <a:lnTo>
                    <a:pt x="25929" y="2837"/>
                  </a:lnTo>
                  <a:lnTo>
                    <a:pt x="24578" y="2972"/>
                  </a:lnTo>
                  <a:lnTo>
                    <a:pt x="23363" y="3377"/>
                  </a:lnTo>
                  <a:lnTo>
                    <a:pt x="22013" y="3107"/>
                  </a:lnTo>
                  <a:lnTo>
                    <a:pt x="20527" y="2972"/>
                  </a:lnTo>
                  <a:lnTo>
                    <a:pt x="20392" y="2972"/>
                  </a:lnTo>
                  <a:lnTo>
                    <a:pt x="19852" y="2296"/>
                  </a:lnTo>
                  <a:lnTo>
                    <a:pt x="19312" y="1756"/>
                  </a:lnTo>
                  <a:lnTo>
                    <a:pt x="18637" y="1216"/>
                  </a:lnTo>
                  <a:lnTo>
                    <a:pt x="17826" y="811"/>
                  </a:lnTo>
                  <a:lnTo>
                    <a:pt x="16881" y="406"/>
                  </a:lnTo>
                  <a:lnTo>
                    <a:pt x="15936" y="136"/>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8" name="Google Shape;2718;p26"/>
            <p:cNvSpPr/>
            <p:nvPr/>
          </p:nvSpPr>
          <p:spPr>
            <a:xfrm>
              <a:off x="1652675" y="1575513"/>
              <a:ext cx="931800" cy="178950"/>
            </a:xfrm>
            <a:custGeom>
              <a:avLst/>
              <a:gdLst/>
              <a:ahLst/>
              <a:cxnLst/>
              <a:rect l="l" t="t" r="r" b="b"/>
              <a:pathLst>
                <a:path w="37272" h="7158" extrusionOk="0">
                  <a:moveTo>
                    <a:pt x="13775" y="1"/>
                  </a:moveTo>
                  <a:lnTo>
                    <a:pt x="12289" y="136"/>
                  </a:lnTo>
                  <a:lnTo>
                    <a:pt x="10939" y="406"/>
                  </a:lnTo>
                  <a:lnTo>
                    <a:pt x="9858" y="811"/>
                  </a:lnTo>
                  <a:lnTo>
                    <a:pt x="8778" y="1351"/>
                  </a:lnTo>
                  <a:lnTo>
                    <a:pt x="7833" y="2026"/>
                  </a:lnTo>
                  <a:lnTo>
                    <a:pt x="7292" y="2837"/>
                  </a:lnTo>
                  <a:lnTo>
                    <a:pt x="6752" y="3647"/>
                  </a:lnTo>
                  <a:lnTo>
                    <a:pt x="6617" y="4592"/>
                  </a:lnTo>
                  <a:lnTo>
                    <a:pt x="5402" y="4592"/>
                  </a:lnTo>
                  <a:lnTo>
                    <a:pt x="4322" y="4997"/>
                  </a:lnTo>
                  <a:lnTo>
                    <a:pt x="3511" y="5402"/>
                  </a:lnTo>
                  <a:lnTo>
                    <a:pt x="2971" y="5942"/>
                  </a:lnTo>
                  <a:lnTo>
                    <a:pt x="2701" y="5942"/>
                  </a:lnTo>
                  <a:lnTo>
                    <a:pt x="1756" y="6078"/>
                  </a:lnTo>
                  <a:lnTo>
                    <a:pt x="945" y="6213"/>
                  </a:lnTo>
                  <a:lnTo>
                    <a:pt x="270" y="6618"/>
                  </a:lnTo>
                  <a:lnTo>
                    <a:pt x="135" y="6888"/>
                  </a:lnTo>
                  <a:lnTo>
                    <a:pt x="0" y="7158"/>
                  </a:lnTo>
                  <a:lnTo>
                    <a:pt x="37272" y="7158"/>
                  </a:lnTo>
                  <a:lnTo>
                    <a:pt x="37137" y="6888"/>
                  </a:lnTo>
                  <a:lnTo>
                    <a:pt x="37002" y="6618"/>
                  </a:lnTo>
                  <a:lnTo>
                    <a:pt x="36462" y="6213"/>
                  </a:lnTo>
                  <a:lnTo>
                    <a:pt x="35651" y="5942"/>
                  </a:lnTo>
                  <a:lnTo>
                    <a:pt x="34571" y="5807"/>
                  </a:lnTo>
                  <a:lnTo>
                    <a:pt x="34031" y="5807"/>
                  </a:lnTo>
                  <a:lnTo>
                    <a:pt x="33356" y="5402"/>
                  </a:lnTo>
                  <a:lnTo>
                    <a:pt x="32680" y="5132"/>
                  </a:lnTo>
                  <a:lnTo>
                    <a:pt x="31870" y="4862"/>
                  </a:lnTo>
                  <a:lnTo>
                    <a:pt x="30250" y="4862"/>
                  </a:lnTo>
                  <a:lnTo>
                    <a:pt x="29980" y="4457"/>
                  </a:lnTo>
                  <a:lnTo>
                    <a:pt x="29574" y="4052"/>
                  </a:lnTo>
                  <a:lnTo>
                    <a:pt x="28629" y="3377"/>
                  </a:lnTo>
                  <a:lnTo>
                    <a:pt x="27414" y="2972"/>
                  </a:lnTo>
                  <a:lnTo>
                    <a:pt x="26063" y="2837"/>
                  </a:lnTo>
                  <a:lnTo>
                    <a:pt x="24578" y="2972"/>
                  </a:lnTo>
                  <a:lnTo>
                    <a:pt x="23363" y="3377"/>
                  </a:lnTo>
                  <a:lnTo>
                    <a:pt x="22147" y="3107"/>
                  </a:lnTo>
                  <a:lnTo>
                    <a:pt x="20662" y="2972"/>
                  </a:lnTo>
                  <a:lnTo>
                    <a:pt x="20392" y="2972"/>
                  </a:lnTo>
                  <a:lnTo>
                    <a:pt x="19986" y="2431"/>
                  </a:lnTo>
                  <a:lnTo>
                    <a:pt x="19446" y="1756"/>
                  </a:lnTo>
                  <a:lnTo>
                    <a:pt x="18636" y="1216"/>
                  </a:lnTo>
                  <a:lnTo>
                    <a:pt x="17826" y="811"/>
                  </a:lnTo>
                  <a:lnTo>
                    <a:pt x="17016" y="541"/>
                  </a:lnTo>
                  <a:lnTo>
                    <a:pt x="15935" y="271"/>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9" name="Google Shape;2719;p26"/>
            <p:cNvSpPr/>
            <p:nvPr/>
          </p:nvSpPr>
          <p:spPr>
            <a:xfrm>
              <a:off x="1811350" y="2312250"/>
              <a:ext cx="688750" cy="135050"/>
            </a:xfrm>
            <a:custGeom>
              <a:avLst/>
              <a:gdLst/>
              <a:ahLst/>
              <a:cxnLst/>
              <a:rect l="l" t="t" r="r" b="b"/>
              <a:pathLst>
                <a:path w="27550" h="5402" extrusionOk="0">
                  <a:moveTo>
                    <a:pt x="16476" y="0"/>
                  </a:moveTo>
                  <a:lnTo>
                    <a:pt x="15801" y="135"/>
                  </a:lnTo>
                  <a:lnTo>
                    <a:pt x="14991" y="405"/>
                  </a:lnTo>
                  <a:lnTo>
                    <a:pt x="14315" y="675"/>
                  </a:lnTo>
                  <a:lnTo>
                    <a:pt x="13775" y="945"/>
                  </a:lnTo>
                  <a:lnTo>
                    <a:pt x="13235" y="1351"/>
                  </a:lnTo>
                  <a:lnTo>
                    <a:pt x="12695" y="1756"/>
                  </a:lnTo>
                  <a:lnTo>
                    <a:pt x="12425" y="2296"/>
                  </a:lnTo>
                  <a:lnTo>
                    <a:pt x="12290" y="2296"/>
                  </a:lnTo>
                  <a:lnTo>
                    <a:pt x="11209" y="2431"/>
                  </a:lnTo>
                  <a:lnTo>
                    <a:pt x="10264" y="2566"/>
                  </a:lnTo>
                  <a:lnTo>
                    <a:pt x="9319" y="2296"/>
                  </a:lnTo>
                  <a:lnTo>
                    <a:pt x="8238" y="2161"/>
                  </a:lnTo>
                  <a:lnTo>
                    <a:pt x="7293" y="2296"/>
                  </a:lnTo>
                  <a:lnTo>
                    <a:pt x="6348" y="2566"/>
                  </a:lnTo>
                  <a:lnTo>
                    <a:pt x="5673" y="3106"/>
                  </a:lnTo>
                  <a:lnTo>
                    <a:pt x="5132" y="3646"/>
                  </a:lnTo>
                  <a:lnTo>
                    <a:pt x="4727" y="3646"/>
                  </a:lnTo>
                  <a:lnTo>
                    <a:pt x="4052" y="3781"/>
                  </a:lnTo>
                  <a:lnTo>
                    <a:pt x="3377" y="3916"/>
                  </a:lnTo>
                  <a:lnTo>
                    <a:pt x="2837" y="4186"/>
                  </a:lnTo>
                  <a:lnTo>
                    <a:pt x="2432" y="4457"/>
                  </a:lnTo>
                  <a:lnTo>
                    <a:pt x="1216" y="4457"/>
                  </a:lnTo>
                  <a:lnTo>
                    <a:pt x="541" y="4727"/>
                  </a:lnTo>
                  <a:lnTo>
                    <a:pt x="136" y="4997"/>
                  </a:lnTo>
                  <a:lnTo>
                    <a:pt x="1" y="5402"/>
                  </a:lnTo>
                  <a:lnTo>
                    <a:pt x="27550" y="5402"/>
                  </a:lnTo>
                  <a:lnTo>
                    <a:pt x="27279" y="4997"/>
                  </a:lnTo>
                  <a:lnTo>
                    <a:pt x="26874" y="4727"/>
                  </a:lnTo>
                  <a:lnTo>
                    <a:pt x="26334" y="4592"/>
                  </a:lnTo>
                  <a:lnTo>
                    <a:pt x="25524" y="4457"/>
                  </a:lnTo>
                  <a:lnTo>
                    <a:pt x="25389" y="4457"/>
                  </a:lnTo>
                  <a:lnTo>
                    <a:pt x="24984" y="4051"/>
                  </a:lnTo>
                  <a:lnTo>
                    <a:pt x="24308" y="3781"/>
                  </a:lnTo>
                  <a:lnTo>
                    <a:pt x="23633" y="3511"/>
                  </a:lnTo>
                  <a:lnTo>
                    <a:pt x="22553" y="3511"/>
                  </a:lnTo>
                  <a:lnTo>
                    <a:pt x="22553" y="2701"/>
                  </a:lnTo>
                  <a:lnTo>
                    <a:pt x="22148" y="2161"/>
                  </a:lnTo>
                  <a:lnTo>
                    <a:pt x="21743" y="1486"/>
                  </a:lnTo>
                  <a:lnTo>
                    <a:pt x="21067" y="945"/>
                  </a:lnTo>
                  <a:lnTo>
                    <a:pt x="20257" y="540"/>
                  </a:lnTo>
                  <a:lnTo>
                    <a:pt x="19447" y="270"/>
                  </a:lnTo>
                  <a:lnTo>
                    <a:pt x="183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0" name="Google Shape;2720;p26"/>
            <p:cNvSpPr/>
            <p:nvPr/>
          </p:nvSpPr>
          <p:spPr>
            <a:xfrm>
              <a:off x="1811350" y="2312250"/>
              <a:ext cx="688750" cy="135050"/>
            </a:xfrm>
            <a:custGeom>
              <a:avLst/>
              <a:gdLst/>
              <a:ahLst/>
              <a:cxnLst/>
              <a:rect l="l" t="t" r="r" b="b"/>
              <a:pathLst>
                <a:path w="27550" h="5402" fill="none" extrusionOk="0">
                  <a:moveTo>
                    <a:pt x="17421" y="0"/>
                  </a:moveTo>
                  <a:lnTo>
                    <a:pt x="17421" y="0"/>
                  </a:lnTo>
                  <a:lnTo>
                    <a:pt x="16476" y="0"/>
                  </a:lnTo>
                  <a:lnTo>
                    <a:pt x="15801" y="135"/>
                  </a:lnTo>
                  <a:lnTo>
                    <a:pt x="14991" y="405"/>
                  </a:lnTo>
                  <a:lnTo>
                    <a:pt x="14315" y="675"/>
                  </a:lnTo>
                  <a:lnTo>
                    <a:pt x="13775" y="945"/>
                  </a:lnTo>
                  <a:lnTo>
                    <a:pt x="13235" y="1351"/>
                  </a:lnTo>
                  <a:lnTo>
                    <a:pt x="12695" y="1756"/>
                  </a:lnTo>
                  <a:lnTo>
                    <a:pt x="12425" y="2296"/>
                  </a:lnTo>
                  <a:lnTo>
                    <a:pt x="12290" y="2296"/>
                  </a:lnTo>
                  <a:lnTo>
                    <a:pt x="12290" y="2296"/>
                  </a:lnTo>
                  <a:lnTo>
                    <a:pt x="11209" y="2431"/>
                  </a:lnTo>
                  <a:lnTo>
                    <a:pt x="10264" y="2566"/>
                  </a:lnTo>
                  <a:lnTo>
                    <a:pt x="10264" y="2566"/>
                  </a:lnTo>
                  <a:lnTo>
                    <a:pt x="9319" y="2296"/>
                  </a:lnTo>
                  <a:lnTo>
                    <a:pt x="8238" y="2161"/>
                  </a:lnTo>
                  <a:lnTo>
                    <a:pt x="8238" y="2161"/>
                  </a:lnTo>
                  <a:lnTo>
                    <a:pt x="7293" y="2296"/>
                  </a:lnTo>
                  <a:lnTo>
                    <a:pt x="6348" y="2566"/>
                  </a:lnTo>
                  <a:lnTo>
                    <a:pt x="5673" y="3106"/>
                  </a:lnTo>
                  <a:lnTo>
                    <a:pt x="5132" y="3646"/>
                  </a:lnTo>
                  <a:lnTo>
                    <a:pt x="5132" y="3646"/>
                  </a:lnTo>
                  <a:lnTo>
                    <a:pt x="4727" y="3646"/>
                  </a:lnTo>
                  <a:lnTo>
                    <a:pt x="4727" y="3646"/>
                  </a:lnTo>
                  <a:lnTo>
                    <a:pt x="4052" y="3781"/>
                  </a:lnTo>
                  <a:lnTo>
                    <a:pt x="3377" y="3916"/>
                  </a:lnTo>
                  <a:lnTo>
                    <a:pt x="2837" y="4186"/>
                  </a:lnTo>
                  <a:lnTo>
                    <a:pt x="2432" y="4457"/>
                  </a:lnTo>
                  <a:lnTo>
                    <a:pt x="2432" y="4457"/>
                  </a:lnTo>
                  <a:lnTo>
                    <a:pt x="1891" y="4457"/>
                  </a:lnTo>
                  <a:lnTo>
                    <a:pt x="1891" y="4457"/>
                  </a:lnTo>
                  <a:lnTo>
                    <a:pt x="1216" y="4457"/>
                  </a:lnTo>
                  <a:lnTo>
                    <a:pt x="541" y="4727"/>
                  </a:lnTo>
                  <a:lnTo>
                    <a:pt x="136" y="4997"/>
                  </a:lnTo>
                  <a:lnTo>
                    <a:pt x="1" y="5402"/>
                  </a:lnTo>
                  <a:lnTo>
                    <a:pt x="27550" y="5402"/>
                  </a:lnTo>
                  <a:lnTo>
                    <a:pt x="27550" y="5402"/>
                  </a:lnTo>
                  <a:lnTo>
                    <a:pt x="27279" y="4997"/>
                  </a:lnTo>
                  <a:lnTo>
                    <a:pt x="26874" y="4727"/>
                  </a:lnTo>
                  <a:lnTo>
                    <a:pt x="26334" y="4592"/>
                  </a:lnTo>
                  <a:lnTo>
                    <a:pt x="25524" y="4457"/>
                  </a:lnTo>
                  <a:lnTo>
                    <a:pt x="25524" y="4457"/>
                  </a:lnTo>
                  <a:lnTo>
                    <a:pt x="25389" y="4457"/>
                  </a:lnTo>
                  <a:lnTo>
                    <a:pt x="25389" y="4457"/>
                  </a:lnTo>
                  <a:lnTo>
                    <a:pt x="24984" y="4051"/>
                  </a:lnTo>
                  <a:lnTo>
                    <a:pt x="24308" y="3781"/>
                  </a:lnTo>
                  <a:lnTo>
                    <a:pt x="23633" y="3511"/>
                  </a:lnTo>
                  <a:lnTo>
                    <a:pt x="22823" y="3511"/>
                  </a:lnTo>
                  <a:lnTo>
                    <a:pt x="22823" y="3511"/>
                  </a:lnTo>
                  <a:lnTo>
                    <a:pt x="22553" y="3511"/>
                  </a:lnTo>
                  <a:lnTo>
                    <a:pt x="22553" y="3511"/>
                  </a:lnTo>
                  <a:lnTo>
                    <a:pt x="22553" y="3511"/>
                  </a:lnTo>
                  <a:lnTo>
                    <a:pt x="22553" y="2701"/>
                  </a:lnTo>
                  <a:lnTo>
                    <a:pt x="22148" y="2161"/>
                  </a:lnTo>
                  <a:lnTo>
                    <a:pt x="21743" y="1486"/>
                  </a:lnTo>
                  <a:lnTo>
                    <a:pt x="21067" y="945"/>
                  </a:lnTo>
                  <a:lnTo>
                    <a:pt x="20257" y="540"/>
                  </a:lnTo>
                  <a:lnTo>
                    <a:pt x="19447" y="270"/>
                  </a:lnTo>
                  <a:lnTo>
                    <a:pt x="18367" y="0"/>
                  </a:lnTo>
                  <a:lnTo>
                    <a:pt x="17421"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1" name="Google Shape;2721;p26"/>
            <p:cNvSpPr/>
            <p:nvPr/>
          </p:nvSpPr>
          <p:spPr>
            <a:xfrm>
              <a:off x="2570975" y="3142750"/>
              <a:ext cx="3950025" cy="854175"/>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2" name="Google Shape;2722;p26"/>
            <p:cNvSpPr/>
            <p:nvPr/>
          </p:nvSpPr>
          <p:spPr>
            <a:xfrm>
              <a:off x="1066450" y="4010400"/>
              <a:ext cx="5454792" cy="1141125"/>
            </a:xfrm>
            <a:custGeom>
              <a:avLst/>
              <a:gdLst/>
              <a:ahLst/>
              <a:cxnLst/>
              <a:rect l="l" t="t" r="r" b="b"/>
              <a:pathLst>
                <a:path w="251315" h="45645" extrusionOk="0">
                  <a:moveTo>
                    <a:pt x="0" y="0"/>
                  </a:moveTo>
                  <a:lnTo>
                    <a:pt x="0" y="45645"/>
                  </a:lnTo>
                  <a:lnTo>
                    <a:pt x="251314" y="45645"/>
                  </a:lnTo>
                  <a:lnTo>
                    <a:pt x="25131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26"/>
            <p:cNvSpPr/>
            <p:nvPr/>
          </p:nvSpPr>
          <p:spPr>
            <a:xfrm>
              <a:off x="1774225" y="4081300"/>
              <a:ext cx="2862925" cy="47275"/>
            </a:xfrm>
            <a:custGeom>
              <a:avLst/>
              <a:gdLst/>
              <a:ahLst/>
              <a:cxnLst/>
              <a:rect l="l" t="t" r="r" b="b"/>
              <a:pathLst>
                <a:path w="114517" h="1891" extrusionOk="0">
                  <a:moveTo>
                    <a:pt x="34976" y="0"/>
                  </a:moveTo>
                  <a:lnTo>
                    <a:pt x="16881" y="270"/>
                  </a:lnTo>
                  <a:lnTo>
                    <a:pt x="4592" y="540"/>
                  </a:lnTo>
                  <a:lnTo>
                    <a:pt x="1216" y="676"/>
                  </a:lnTo>
                  <a:lnTo>
                    <a:pt x="405" y="811"/>
                  </a:lnTo>
                  <a:lnTo>
                    <a:pt x="0" y="946"/>
                  </a:lnTo>
                  <a:lnTo>
                    <a:pt x="405" y="946"/>
                  </a:lnTo>
                  <a:lnTo>
                    <a:pt x="1216" y="1081"/>
                  </a:lnTo>
                  <a:lnTo>
                    <a:pt x="4592" y="1216"/>
                  </a:lnTo>
                  <a:lnTo>
                    <a:pt x="16881" y="1621"/>
                  </a:lnTo>
                  <a:lnTo>
                    <a:pt x="34976" y="1756"/>
                  </a:lnTo>
                  <a:lnTo>
                    <a:pt x="57258" y="1891"/>
                  </a:lnTo>
                  <a:lnTo>
                    <a:pt x="60905" y="1891"/>
                  </a:lnTo>
                  <a:lnTo>
                    <a:pt x="61985" y="1756"/>
                  </a:lnTo>
                  <a:lnTo>
                    <a:pt x="91829" y="1081"/>
                  </a:lnTo>
                  <a:lnTo>
                    <a:pt x="110870" y="946"/>
                  </a:lnTo>
                  <a:lnTo>
                    <a:pt x="114516" y="946"/>
                  </a:lnTo>
                  <a:lnTo>
                    <a:pt x="114246" y="811"/>
                  </a:lnTo>
                  <a:lnTo>
                    <a:pt x="113436" y="676"/>
                  </a:lnTo>
                  <a:lnTo>
                    <a:pt x="110060" y="540"/>
                  </a:lnTo>
                  <a:lnTo>
                    <a:pt x="97771" y="270"/>
                  </a:lnTo>
                  <a:lnTo>
                    <a:pt x="7954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26"/>
            <p:cNvSpPr/>
            <p:nvPr/>
          </p:nvSpPr>
          <p:spPr>
            <a:xfrm>
              <a:off x="1196925" y="4658600"/>
              <a:ext cx="2862925" cy="54050"/>
            </a:xfrm>
            <a:custGeom>
              <a:avLst/>
              <a:gdLst/>
              <a:ahLst/>
              <a:cxnLst/>
              <a:rect l="l" t="t" r="r" b="b"/>
              <a:pathLst>
                <a:path w="114517" h="2162" extrusionOk="0">
                  <a:moveTo>
                    <a:pt x="108574" y="1"/>
                  </a:moveTo>
                  <a:lnTo>
                    <a:pt x="87913" y="271"/>
                  </a:lnTo>
                  <a:lnTo>
                    <a:pt x="57258" y="676"/>
                  </a:lnTo>
                  <a:lnTo>
                    <a:pt x="16745" y="1486"/>
                  </a:lnTo>
                  <a:lnTo>
                    <a:pt x="4456" y="1756"/>
                  </a:lnTo>
                  <a:lnTo>
                    <a:pt x="1215" y="1891"/>
                  </a:lnTo>
                  <a:lnTo>
                    <a:pt x="0" y="2026"/>
                  </a:lnTo>
                  <a:lnTo>
                    <a:pt x="1486" y="2161"/>
                  </a:lnTo>
                  <a:lnTo>
                    <a:pt x="5942" y="2161"/>
                  </a:lnTo>
                  <a:lnTo>
                    <a:pt x="26603" y="2026"/>
                  </a:lnTo>
                  <a:lnTo>
                    <a:pt x="57258" y="1621"/>
                  </a:lnTo>
                  <a:lnTo>
                    <a:pt x="97771" y="811"/>
                  </a:lnTo>
                  <a:lnTo>
                    <a:pt x="109925" y="406"/>
                  </a:lnTo>
                  <a:lnTo>
                    <a:pt x="113301" y="271"/>
                  </a:lnTo>
                  <a:lnTo>
                    <a:pt x="114516" y="136"/>
                  </a:lnTo>
                  <a:lnTo>
                    <a:pt x="112896" y="136"/>
                  </a:lnTo>
                  <a:lnTo>
                    <a:pt x="108574"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26"/>
            <p:cNvSpPr/>
            <p:nvPr/>
          </p:nvSpPr>
          <p:spPr>
            <a:xfrm>
              <a:off x="2236750" y="4158950"/>
              <a:ext cx="2542200" cy="23650"/>
            </a:xfrm>
            <a:custGeom>
              <a:avLst/>
              <a:gdLst/>
              <a:ahLst/>
              <a:cxnLst/>
              <a:rect l="l" t="t" r="r" b="b"/>
              <a:pathLst>
                <a:path w="101688" h="946" extrusionOk="0">
                  <a:moveTo>
                    <a:pt x="31870" y="0"/>
                  </a:moveTo>
                  <a:lnTo>
                    <a:pt x="13775" y="405"/>
                  </a:lnTo>
                  <a:lnTo>
                    <a:pt x="0" y="676"/>
                  </a:lnTo>
                  <a:lnTo>
                    <a:pt x="18906" y="811"/>
                  </a:lnTo>
                  <a:lnTo>
                    <a:pt x="49156" y="946"/>
                  </a:lnTo>
                  <a:lnTo>
                    <a:pt x="86292" y="811"/>
                  </a:lnTo>
                  <a:lnTo>
                    <a:pt x="97636" y="676"/>
                  </a:lnTo>
                  <a:lnTo>
                    <a:pt x="100607" y="540"/>
                  </a:lnTo>
                  <a:lnTo>
                    <a:pt x="101687" y="540"/>
                  </a:lnTo>
                  <a:lnTo>
                    <a:pt x="100607" y="405"/>
                  </a:lnTo>
                  <a:lnTo>
                    <a:pt x="97636" y="270"/>
                  </a:lnTo>
                  <a:lnTo>
                    <a:pt x="86292" y="135"/>
                  </a:lnTo>
                  <a:lnTo>
                    <a:pt x="49156"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26"/>
            <p:cNvSpPr/>
            <p:nvPr/>
          </p:nvSpPr>
          <p:spPr>
            <a:xfrm>
              <a:off x="1939650" y="4449275"/>
              <a:ext cx="2626600" cy="23675"/>
            </a:xfrm>
            <a:custGeom>
              <a:avLst/>
              <a:gdLst/>
              <a:ahLst/>
              <a:cxnLst/>
              <a:rect l="l" t="t" r="r" b="b"/>
              <a:pathLst>
                <a:path w="105064" h="947" extrusionOk="0">
                  <a:moveTo>
                    <a:pt x="50641" y="1"/>
                  </a:moveTo>
                  <a:lnTo>
                    <a:pt x="29440" y="406"/>
                  </a:lnTo>
                  <a:lnTo>
                    <a:pt x="13640" y="406"/>
                  </a:lnTo>
                  <a:lnTo>
                    <a:pt x="15935" y="271"/>
                  </a:lnTo>
                  <a:lnTo>
                    <a:pt x="22418" y="136"/>
                  </a:lnTo>
                  <a:lnTo>
                    <a:pt x="22418" y="136"/>
                  </a:lnTo>
                  <a:lnTo>
                    <a:pt x="6077" y="271"/>
                  </a:lnTo>
                  <a:lnTo>
                    <a:pt x="1621" y="406"/>
                  </a:lnTo>
                  <a:lnTo>
                    <a:pt x="0" y="541"/>
                  </a:lnTo>
                  <a:lnTo>
                    <a:pt x="1081" y="541"/>
                  </a:lnTo>
                  <a:lnTo>
                    <a:pt x="4052" y="676"/>
                  </a:lnTo>
                  <a:lnTo>
                    <a:pt x="15395" y="811"/>
                  </a:lnTo>
                  <a:lnTo>
                    <a:pt x="52532" y="946"/>
                  </a:lnTo>
                  <a:lnTo>
                    <a:pt x="89669" y="811"/>
                  </a:lnTo>
                  <a:lnTo>
                    <a:pt x="100877" y="676"/>
                  </a:lnTo>
                  <a:lnTo>
                    <a:pt x="103983" y="541"/>
                  </a:lnTo>
                  <a:lnTo>
                    <a:pt x="105064" y="541"/>
                  </a:lnTo>
                  <a:lnTo>
                    <a:pt x="103983" y="406"/>
                  </a:lnTo>
                  <a:lnTo>
                    <a:pt x="100877" y="271"/>
                  </a:lnTo>
                  <a:lnTo>
                    <a:pt x="89669"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26"/>
            <p:cNvSpPr/>
            <p:nvPr/>
          </p:nvSpPr>
          <p:spPr>
            <a:xfrm>
              <a:off x="3651325" y="4368250"/>
              <a:ext cx="2626600" cy="23675"/>
            </a:xfrm>
            <a:custGeom>
              <a:avLst/>
              <a:gdLst/>
              <a:ahLst/>
              <a:cxnLst/>
              <a:rect l="l" t="t" r="r" b="b"/>
              <a:pathLst>
                <a:path w="105064" h="947" extrusionOk="0">
                  <a:moveTo>
                    <a:pt x="52532" y="1"/>
                  </a:moveTo>
                  <a:lnTo>
                    <a:pt x="15395" y="136"/>
                  </a:lnTo>
                  <a:lnTo>
                    <a:pt x="4051" y="271"/>
                  </a:lnTo>
                  <a:lnTo>
                    <a:pt x="1080" y="406"/>
                  </a:lnTo>
                  <a:lnTo>
                    <a:pt x="0" y="541"/>
                  </a:lnTo>
                  <a:lnTo>
                    <a:pt x="1080" y="541"/>
                  </a:lnTo>
                  <a:lnTo>
                    <a:pt x="4051" y="676"/>
                  </a:lnTo>
                  <a:lnTo>
                    <a:pt x="15395" y="811"/>
                  </a:lnTo>
                  <a:lnTo>
                    <a:pt x="52532" y="946"/>
                  </a:lnTo>
                  <a:lnTo>
                    <a:pt x="89668" y="811"/>
                  </a:lnTo>
                  <a:lnTo>
                    <a:pt x="100877" y="676"/>
                  </a:lnTo>
                  <a:lnTo>
                    <a:pt x="103983" y="541"/>
                  </a:lnTo>
                  <a:lnTo>
                    <a:pt x="105063" y="541"/>
                  </a:lnTo>
                  <a:lnTo>
                    <a:pt x="103983" y="406"/>
                  </a:lnTo>
                  <a:lnTo>
                    <a:pt x="100877" y="271"/>
                  </a:lnTo>
                  <a:lnTo>
                    <a:pt x="89668"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26"/>
            <p:cNvSpPr/>
            <p:nvPr/>
          </p:nvSpPr>
          <p:spPr>
            <a:xfrm>
              <a:off x="4751900" y="4067800"/>
              <a:ext cx="1769100" cy="23650"/>
            </a:xfrm>
            <a:custGeom>
              <a:avLst/>
              <a:gdLst/>
              <a:ahLst/>
              <a:cxnLst/>
              <a:rect l="l" t="t" r="r" b="b"/>
              <a:pathLst>
                <a:path w="70764" h="946" extrusionOk="0">
                  <a:moveTo>
                    <a:pt x="52667" y="0"/>
                  </a:moveTo>
                  <a:lnTo>
                    <a:pt x="15396" y="135"/>
                  </a:lnTo>
                  <a:lnTo>
                    <a:pt x="4187" y="270"/>
                  </a:lnTo>
                  <a:lnTo>
                    <a:pt x="1081" y="405"/>
                  </a:lnTo>
                  <a:lnTo>
                    <a:pt x="1" y="540"/>
                  </a:lnTo>
                  <a:lnTo>
                    <a:pt x="1081" y="675"/>
                  </a:lnTo>
                  <a:lnTo>
                    <a:pt x="4187" y="675"/>
                  </a:lnTo>
                  <a:lnTo>
                    <a:pt x="15396" y="810"/>
                  </a:lnTo>
                  <a:lnTo>
                    <a:pt x="52667" y="945"/>
                  </a:lnTo>
                  <a:lnTo>
                    <a:pt x="70763" y="945"/>
                  </a:lnTo>
                  <a:lnTo>
                    <a:pt x="70763" y="135"/>
                  </a:lnTo>
                  <a:lnTo>
                    <a:pt x="526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26"/>
            <p:cNvSpPr/>
            <p:nvPr/>
          </p:nvSpPr>
          <p:spPr>
            <a:xfrm>
              <a:off x="2280625" y="4429025"/>
              <a:ext cx="1853500" cy="30425"/>
            </a:xfrm>
            <a:custGeom>
              <a:avLst/>
              <a:gdLst/>
              <a:ahLst/>
              <a:cxnLst/>
              <a:rect l="l" t="t" r="r" b="b"/>
              <a:pathLst>
                <a:path w="74140" h="1217" extrusionOk="0">
                  <a:moveTo>
                    <a:pt x="71708" y="1"/>
                  </a:moveTo>
                  <a:lnTo>
                    <a:pt x="58339" y="136"/>
                  </a:lnTo>
                  <a:lnTo>
                    <a:pt x="37002" y="406"/>
                  </a:lnTo>
                  <a:lnTo>
                    <a:pt x="8779" y="946"/>
                  </a:lnTo>
                  <a:lnTo>
                    <a:pt x="2296" y="1081"/>
                  </a:lnTo>
                  <a:lnTo>
                    <a:pt x="1" y="1216"/>
                  </a:lnTo>
                  <a:lnTo>
                    <a:pt x="15801" y="1216"/>
                  </a:lnTo>
                  <a:lnTo>
                    <a:pt x="37002" y="811"/>
                  </a:lnTo>
                  <a:lnTo>
                    <a:pt x="63201" y="406"/>
                  </a:lnTo>
                  <a:lnTo>
                    <a:pt x="71168" y="136"/>
                  </a:lnTo>
                  <a:lnTo>
                    <a:pt x="74139"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26"/>
            <p:cNvSpPr/>
            <p:nvPr/>
          </p:nvSpPr>
          <p:spPr>
            <a:xfrm>
              <a:off x="2780300" y="4250100"/>
              <a:ext cx="2626600" cy="23650"/>
            </a:xfrm>
            <a:custGeom>
              <a:avLst/>
              <a:gdLst/>
              <a:ahLst/>
              <a:cxnLst/>
              <a:rect l="l" t="t" r="r" b="b"/>
              <a:pathLst>
                <a:path w="105064" h="946" extrusionOk="0">
                  <a:moveTo>
                    <a:pt x="52532" y="0"/>
                  </a:moveTo>
                  <a:lnTo>
                    <a:pt x="15395" y="135"/>
                  </a:lnTo>
                  <a:lnTo>
                    <a:pt x="4186" y="271"/>
                  </a:lnTo>
                  <a:lnTo>
                    <a:pt x="1080" y="406"/>
                  </a:lnTo>
                  <a:lnTo>
                    <a:pt x="0" y="541"/>
                  </a:lnTo>
                  <a:lnTo>
                    <a:pt x="1080" y="541"/>
                  </a:lnTo>
                  <a:lnTo>
                    <a:pt x="4186" y="676"/>
                  </a:lnTo>
                  <a:lnTo>
                    <a:pt x="15395" y="811"/>
                  </a:lnTo>
                  <a:lnTo>
                    <a:pt x="52532" y="946"/>
                  </a:lnTo>
                  <a:lnTo>
                    <a:pt x="74408" y="946"/>
                  </a:lnTo>
                  <a:lnTo>
                    <a:pt x="91019" y="676"/>
                  </a:lnTo>
                  <a:lnTo>
                    <a:pt x="102092" y="541"/>
                  </a:lnTo>
                  <a:lnTo>
                    <a:pt x="105063" y="541"/>
                  </a:lnTo>
                  <a:lnTo>
                    <a:pt x="104118" y="406"/>
                  </a:lnTo>
                  <a:lnTo>
                    <a:pt x="101012" y="271"/>
                  </a:lnTo>
                  <a:lnTo>
                    <a:pt x="89803" y="135"/>
                  </a:lnTo>
                  <a:lnTo>
                    <a:pt x="5253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1" name="Google Shape;2731;p26"/>
            <p:cNvSpPr/>
            <p:nvPr/>
          </p:nvSpPr>
          <p:spPr>
            <a:xfrm>
              <a:off x="1929525" y="4250100"/>
              <a:ext cx="698875" cy="23650"/>
            </a:xfrm>
            <a:custGeom>
              <a:avLst/>
              <a:gdLst/>
              <a:ahLst/>
              <a:cxnLst/>
              <a:rect l="l" t="t" r="r" b="b"/>
              <a:pathLst>
                <a:path w="27955" h="946" extrusionOk="0">
                  <a:moveTo>
                    <a:pt x="13910" y="0"/>
                  </a:moveTo>
                  <a:lnTo>
                    <a:pt x="4052" y="135"/>
                  </a:lnTo>
                  <a:lnTo>
                    <a:pt x="1081" y="271"/>
                  </a:lnTo>
                  <a:lnTo>
                    <a:pt x="270" y="406"/>
                  </a:lnTo>
                  <a:lnTo>
                    <a:pt x="0" y="541"/>
                  </a:lnTo>
                  <a:lnTo>
                    <a:pt x="270" y="541"/>
                  </a:lnTo>
                  <a:lnTo>
                    <a:pt x="1081" y="676"/>
                  </a:lnTo>
                  <a:lnTo>
                    <a:pt x="4052" y="811"/>
                  </a:lnTo>
                  <a:lnTo>
                    <a:pt x="13910" y="946"/>
                  </a:lnTo>
                  <a:lnTo>
                    <a:pt x="23903" y="811"/>
                  </a:lnTo>
                  <a:lnTo>
                    <a:pt x="26874" y="676"/>
                  </a:lnTo>
                  <a:lnTo>
                    <a:pt x="27684" y="541"/>
                  </a:lnTo>
                  <a:lnTo>
                    <a:pt x="27954" y="541"/>
                  </a:lnTo>
                  <a:lnTo>
                    <a:pt x="27684" y="406"/>
                  </a:lnTo>
                  <a:lnTo>
                    <a:pt x="26874" y="271"/>
                  </a:lnTo>
                  <a:lnTo>
                    <a:pt x="23903" y="135"/>
                  </a:lnTo>
                  <a:lnTo>
                    <a:pt x="1391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2" name="Google Shape;2732;p26"/>
            <p:cNvSpPr/>
            <p:nvPr/>
          </p:nvSpPr>
          <p:spPr>
            <a:xfrm>
              <a:off x="2540600" y="4324375"/>
              <a:ext cx="202575" cy="23650"/>
            </a:xfrm>
            <a:custGeom>
              <a:avLst/>
              <a:gdLst/>
              <a:ahLst/>
              <a:cxnLst/>
              <a:rect l="l" t="t" r="r" b="b"/>
              <a:pathLst>
                <a:path w="8103" h="946" extrusionOk="0">
                  <a:moveTo>
                    <a:pt x="4051" y="0"/>
                  </a:moveTo>
                  <a:lnTo>
                    <a:pt x="1215" y="135"/>
                  </a:lnTo>
                  <a:lnTo>
                    <a:pt x="270" y="270"/>
                  </a:lnTo>
                  <a:lnTo>
                    <a:pt x="0" y="405"/>
                  </a:lnTo>
                  <a:lnTo>
                    <a:pt x="270" y="676"/>
                  </a:lnTo>
                  <a:lnTo>
                    <a:pt x="1215" y="811"/>
                  </a:lnTo>
                  <a:lnTo>
                    <a:pt x="4051" y="946"/>
                  </a:lnTo>
                  <a:lnTo>
                    <a:pt x="6887" y="811"/>
                  </a:lnTo>
                  <a:lnTo>
                    <a:pt x="7832" y="676"/>
                  </a:lnTo>
                  <a:lnTo>
                    <a:pt x="8103" y="405"/>
                  </a:lnTo>
                  <a:lnTo>
                    <a:pt x="7832" y="270"/>
                  </a:lnTo>
                  <a:lnTo>
                    <a:pt x="6887" y="135"/>
                  </a:lnTo>
                  <a:lnTo>
                    <a:pt x="405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26"/>
            <p:cNvSpPr/>
            <p:nvPr/>
          </p:nvSpPr>
          <p:spPr>
            <a:xfrm>
              <a:off x="3553400" y="4746375"/>
              <a:ext cx="74300" cy="16900"/>
            </a:xfrm>
            <a:custGeom>
              <a:avLst/>
              <a:gdLst/>
              <a:ahLst/>
              <a:cxnLst/>
              <a:rect l="l" t="t" r="r" b="b"/>
              <a:pathLst>
                <a:path w="2972" h="676" extrusionOk="0">
                  <a:moveTo>
                    <a:pt x="1486" y="1"/>
                  </a:moveTo>
                  <a:lnTo>
                    <a:pt x="406" y="136"/>
                  </a:lnTo>
                  <a:lnTo>
                    <a:pt x="136" y="271"/>
                  </a:lnTo>
                  <a:lnTo>
                    <a:pt x="1" y="406"/>
                  </a:lnTo>
                  <a:lnTo>
                    <a:pt x="136" y="541"/>
                  </a:lnTo>
                  <a:lnTo>
                    <a:pt x="406" y="541"/>
                  </a:lnTo>
                  <a:lnTo>
                    <a:pt x="1486" y="676"/>
                  </a:lnTo>
                  <a:lnTo>
                    <a:pt x="2567" y="541"/>
                  </a:lnTo>
                  <a:lnTo>
                    <a:pt x="2837" y="541"/>
                  </a:lnTo>
                  <a:lnTo>
                    <a:pt x="2972" y="406"/>
                  </a:lnTo>
                  <a:lnTo>
                    <a:pt x="2837" y="271"/>
                  </a:lnTo>
                  <a:lnTo>
                    <a:pt x="2567" y="136"/>
                  </a:lnTo>
                  <a:lnTo>
                    <a:pt x="1486" y="1"/>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4" name="Google Shape;2734;p26"/>
            <p:cNvSpPr/>
            <p:nvPr/>
          </p:nvSpPr>
          <p:spPr>
            <a:xfrm>
              <a:off x="3553400" y="4746375"/>
              <a:ext cx="74300" cy="16900"/>
            </a:xfrm>
            <a:custGeom>
              <a:avLst/>
              <a:gdLst/>
              <a:ahLst/>
              <a:cxnLst/>
              <a:rect l="l" t="t" r="r" b="b"/>
              <a:pathLst>
                <a:path w="2972" h="676" fill="none" extrusionOk="0">
                  <a:moveTo>
                    <a:pt x="1486" y="1"/>
                  </a:moveTo>
                  <a:lnTo>
                    <a:pt x="1486" y="1"/>
                  </a:lnTo>
                  <a:lnTo>
                    <a:pt x="406" y="136"/>
                  </a:lnTo>
                  <a:lnTo>
                    <a:pt x="136" y="271"/>
                  </a:lnTo>
                  <a:lnTo>
                    <a:pt x="1" y="406"/>
                  </a:lnTo>
                  <a:lnTo>
                    <a:pt x="1" y="406"/>
                  </a:lnTo>
                  <a:lnTo>
                    <a:pt x="136" y="541"/>
                  </a:lnTo>
                  <a:lnTo>
                    <a:pt x="406" y="541"/>
                  </a:lnTo>
                  <a:lnTo>
                    <a:pt x="1486" y="676"/>
                  </a:lnTo>
                  <a:lnTo>
                    <a:pt x="1486" y="676"/>
                  </a:lnTo>
                  <a:lnTo>
                    <a:pt x="2567" y="541"/>
                  </a:lnTo>
                  <a:lnTo>
                    <a:pt x="2837" y="541"/>
                  </a:lnTo>
                  <a:lnTo>
                    <a:pt x="2972" y="406"/>
                  </a:lnTo>
                  <a:lnTo>
                    <a:pt x="2972" y="406"/>
                  </a:lnTo>
                  <a:lnTo>
                    <a:pt x="2837" y="271"/>
                  </a:lnTo>
                  <a:lnTo>
                    <a:pt x="2567" y="136"/>
                  </a:lnTo>
                  <a:lnTo>
                    <a:pt x="1486" y="1"/>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26"/>
            <p:cNvSpPr/>
            <p:nvPr/>
          </p:nvSpPr>
          <p:spPr>
            <a:xfrm>
              <a:off x="2378525" y="4331125"/>
              <a:ext cx="91200" cy="10150"/>
            </a:xfrm>
            <a:custGeom>
              <a:avLst/>
              <a:gdLst/>
              <a:ahLst/>
              <a:cxnLst/>
              <a:rect l="l" t="t" r="r" b="b"/>
              <a:pathLst>
                <a:path w="3648" h="406" extrusionOk="0">
                  <a:moveTo>
                    <a:pt x="541" y="0"/>
                  </a:moveTo>
                  <a:lnTo>
                    <a:pt x="136" y="135"/>
                  </a:lnTo>
                  <a:lnTo>
                    <a:pt x="1" y="135"/>
                  </a:lnTo>
                  <a:lnTo>
                    <a:pt x="136" y="271"/>
                  </a:lnTo>
                  <a:lnTo>
                    <a:pt x="541" y="271"/>
                  </a:lnTo>
                  <a:lnTo>
                    <a:pt x="1757" y="406"/>
                  </a:lnTo>
                  <a:lnTo>
                    <a:pt x="3107" y="271"/>
                  </a:lnTo>
                  <a:lnTo>
                    <a:pt x="3512" y="271"/>
                  </a:lnTo>
                  <a:lnTo>
                    <a:pt x="3647" y="135"/>
                  </a:lnTo>
                  <a:lnTo>
                    <a:pt x="3512" y="135"/>
                  </a:lnTo>
                  <a:lnTo>
                    <a:pt x="3107" y="0"/>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26"/>
            <p:cNvSpPr/>
            <p:nvPr/>
          </p:nvSpPr>
          <p:spPr>
            <a:xfrm>
              <a:off x="2378525" y="4331125"/>
              <a:ext cx="91200" cy="10150"/>
            </a:xfrm>
            <a:custGeom>
              <a:avLst/>
              <a:gdLst/>
              <a:ahLst/>
              <a:cxnLst/>
              <a:rect l="l" t="t" r="r" b="b"/>
              <a:pathLst>
                <a:path w="3648" h="406" fill="none" extrusionOk="0">
                  <a:moveTo>
                    <a:pt x="1757" y="0"/>
                  </a:moveTo>
                  <a:lnTo>
                    <a:pt x="1757" y="0"/>
                  </a:lnTo>
                  <a:lnTo>
                    <a:pt x="541" y="0"/>
                  </a:lnTo>
                  <a:lnTo>
                    <a:pt x="136" y="135"/>
                  </a:lnTo>
                  <a:lnTo>
                    <a:pt x="1" y="135"/>
                  </a:lnTo>
                  <a:lnTo>
                    <a:pt x="1" y="135"/>
                  </a:lnTo>
                  <a:lnTo>
                    <a:pt x="136" y="271"/>
                  </a:lnTo>
                  <a:lnTo>
                    <a:pt x="541" y="271"/>
                  </a:lnTo>
                  <a:lnTo>
                    <a:pt x="1757" y="406"/>
                  </a:lnTo>
                  <a:lnTo>
                    <a:pt x="1757" y="406"/>
                  </a:lnTo>
                  <a:lnTo>
                    <a:pt x="3107" y="271"/>
                  </a:lnTo>
                  <a:lnTo>
                    <a:pt x="3512" y="271"/>
                  </a:lnTo>
                  <a:lnTo>
                    <a:pt x="3647" y="135"/>
                  </a:lnTo>
                  <a:lnTo>
                    <a:pt x="3647" y="135"/>
                  </a:lnTo>
                  <a:lnTo>
                    <a:pt x="3512" y="135"/>
                  </a:lnTo>
                  <a:lnTo>
                    <a:pt x="3107" y="0"/>
                  </a:lnTo>
                  <a:lnTo>
                    <a:pt x="1757"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26"/>
            <p:cNvSpPr/>
            <p:nvPr/>
          </p:nvSpPr>
          <p:spPr>
            <a:xfrm>
              <a:off x="2152350" y="4510050"/>
              <a:ext cx="2626600" cy="70925"/>
            </a:xfrm>
            <a:custGeom>
              <a:avLst/>
              <a:gdLst/>
              <a:ahLst/>
              <a:cxnLst/>
              <a:rect l="l" t="t" r="r" b="b"/>
              <a:pathLst>
                <a:path w="105064" h="2837" extrusionOk="0">
                  <a:moveTo>
                    <a:pt x="101417" y="1"/>
                  </a:moveTo>
                  <a:lnTo>
                    <a:pt x="82376" y="136"/>
                  </a:lnTo>
                  <a:lnTo>
                    <a:pt x="52532" y="811"/>
                  </a:lnTo>
                  <a:lnTo>
                    <a:pt x="32140" y="1486"/>
                  </a:lnTo>
                  <a:lnTo>
                    <a:pt x="15395" y="2026"/>
                  </a:lnTo>
                  <a:lnTo>
                    <a:pt x="4186" y="2431"/>
                  </a:lnTo>
                  <a:lnTo>
                    <a:pt x="1080" y="2566"/>
                  </a:lnTo>
                  <a:lnTo>
                    <a:pt x="0" y="2702"/>
                  </a:lnTo>
                  <a:lnTo>
                    <a:pt x="945" y="2837"/>
                  </a:lnTo>
                  <a:lnTo>
                    <a:pt x="3646" y="2837"/>
                  </a:lnTo>
                  <a:lnTo>
                    <a:pt x="14990" y="2702"/>
                  </a:lnTo>
                  <a:lnTo>
                    <a:pt x="32140" y="2431"/>
                  </a:lnTo>
                  <a:lnTo>
                    <a:pt x="47265" y="202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26"/>
            <p:cNvSpPr/>
            <p:nvPr/>
          </p:nvSpPr>
          <p:spPr>
            <a:xfrm>
              <a:off x="2797175" y="4263600"/>
              <a:ext cx="2626600" cy="70925"/>
            </a:xfrm>
            <a:custGeom>
              <a:avLst/>
              <a:gdLst/>
              <a:ahLst/>
              <a:cxnLst/>
              <a:rect l="l" t="t" r="r" b="b"/>
              <a:pathLst>
                <a:path w="105064" h="2837" extrusionOk="0">
                  <a:moveTo>
                    <a:pt x="101417" y="1"/>
                  </a:moveTo>
                  <a:lnTo>
                    <a:pt x="90344" y="136"/>
                  </a:lnTo>
                  <a:lnTo>
                    <a:pt x="73733" y="406"/>
                  </a:lnTo>
                  <a:lnTo>
                    <a:pt x="52532" y="946"/>
                  </a:lnTo>
                  <a:lnTo>
                    <a:pt x="32005" y="1486"/>
                  </a:lnTo>
                  <a:lnTo>
                    <a:pt x="15395" y="2026"/>
                  </a:lnTo>
                  <a:lnTo>
                    <a:pt x="4187" y="2431"/>
                  </a:lnTo>
                  <a:lnTo>
                    <a:pt x="1081" y="2701"/>
                  </a:lnTo>
                  <a:lnTo>
                    <a:pt x="0" y="2836"/>
                  </a:lnTo>
                  <a:lnTo>
                    <a:pt x="3646" y="2836"/>
                  </a:lnTo>
                  <a:lnTo>
                    <a:pt x="22687" y="256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26"/>
            <p:cNvSpPr/>
            <p:nvPr/>
          </p:nvSpPr>
          <p:spPr>
            <a:xfrm>
              <a:off x="4944350" y="1208275"/>
              <a:ext cx="104675" cy="20275"/>
            </a:xfrm>
            <a:custGeom>
              <a:avLst/>
              <a:gdLst/>
              <a:ahLst/>
              <a:cxnLst/>
              <a:rect l="l" t="t" r="r" b="b"/>
              <a:pathLst>
                <a:path w="4187" h="811" extrusionOk="0">
                  <a:moveTo>
                    <a:pt x="0" y="0"/>
                  </a:moveTo>
                  <a:lnTo>
                    <a:pt x="0" y="811"/>
                  </a:lnTo>
                  <a:lnTo>
                    <a:pt x="4187" y="811"/>
                  </a:lnTo>
                  <a:lnTo>
                    <a:pt x="4187"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26"/>
            <p:cNvSpPr/>
            <p:nvPr/>
          </p:nvSpPr>
          <p:spPr>
            <a:xfrm>
              <a:off x="4056450" y="1228525"/>
              <a:ext cx="1877100" cy="506425"/>
            </a:xfrm>
            <a:custGeom>
              <a:avLst/>
              <a:gdLst/>
              <a:ahLst/>
              <a:cxnLst/>
              <a:rect l="l" t="t" r="r" b="b"/>
              <a:pathLst>
                <a:path w="75084" h="20257" extrusionOk="0">
                  <a:moveTo>
                    <a:pt x="35516" y="1"/>
                  </a:moveTo>
                  <a:lnTo>
                    <a:pt x="34976" y="811"/>
                  </a:lnTo>
                  <a:lnTo>
                    <a:pt x="32950" y="2972"/>
                  </a:lnTo>
                  <a:lnTo>
                    <a:pt x="31600" y="4322"/>
                  </a:lnTo>
                  <a:lnTo>
                    <a:pt x="29845" y="5942"/>
                  </a:lnTo>
                  <a:lnTo>
                    <a:pt x="27954" y="7563"/>
                  </a:lnTo>
                  <a:lnTo>
                    <a:pt x="25793" y="9183"/>
                  </a:lnTo>
                  <a:lnTo>
                    <a:pt x="23227" y="10804"/>
                  </a:lnTo>
                  <a:lnTo>
                    <a:pt x="20527" y="12424"/>
                  </a:lnTo>
                  <a:lnTo>
                    <a:pt x="17691" y="13775"/>
                  </a:lnTo>
                  <a:lnTo>
                    <a:pt x="14585" y="14855"/>
                  </a:lnTo>
                  <a:lnTo>
                    <a:pt x="12829" y="15395"/>
                  </a:lnTo>
                  <a:lnTo>
                    <a:pt x="11209" y="15801"/>
                  </a:lnTo>
                  <a:lnTo>
                    <a:pt x="9453" y="16071"/>
                  </a:lnTo>
                  <a:lnTo>
                    <a:pt x="7698" y="16341"/>
                  </a:lnTo>
                  <a:lnTo>
                    <a:pt x="5807" y="16476"/>
                  </a:lnTo>
                  <a:lnTo>
                    <a:pt x="2026" y="16476"/>
                  </a:lnTo>
                  <a:lnTo>
                    <a:pt x="0" y="16206"/>
                  </a:lnTo>
                  <a:lnTo>
                    <a:pt x="0" y="16206"/>
                  </a:lnTo>
                  <a:lnTo>
                    <a:pt x="810" y="17016"/>
                  </a:lnTo>
                  <a:lnTo>
                    <a:pt x="1756" y="17691"/>
                  </a:lnTo>
                  <a:lnTo>
                    <a:pt x="2836" y="18231"/>
                  </a:lnTo>
                  <a:lnTo>
                    <a:pt x="3916" y="18636"/>
                  </a:lnTo>
                  <a:lnTo>
                    <a:pt x="5132" y="19042"/>
                  </a:lnTo>
                  <a:lnTo>
                    <a:pt x="6482" y="19312"/>
                  </a:lnTo>
                  <a:lnTo>
                    <a:pt x="9318" y="19852"/>
                  </a:lnTo>
                  <a:lnTo>
                    <a:pt x="12154" y="20122"/>
                  </a:lnTo>
                  <a:lnTo>
                    <a:pt x="15125" y="20122"/>
                  </a:lnTo>
                  <a:lnTo>
                    <a:pt x="20662" y="20257"/>
                  </a:lnTo>
                  <a:lnTo>
                    <a:pt x="54557" y="20257"/>
                  </a:lnTo>
                  <a:lnTo>
                    <a:pt x="60094" y="20122"/>
                  </a:lnTo>
                  <a:lnTo>
                    <a:pt x="63065" y="20122"/>
                  </a:lnTo>
                  <a:lnTo>
                    <a:pt x="65901" y="19852"/>
                  </a:lnTo>
                  <a:lnTo>
                    <a:pt x="68737" y="19312"/>
                  </a:lnTo>
                  <a:lnTo>
                    <a:pt x="70087" y="19042"/>
                  </a:lnTo>
                  <a:lnTo>
                    <a:pt x="71303" y="18636"/>
                  </a:lnTo>
                  <a:lnTo>
                    <a:pt x="72383" y="18231"/>
                  </a:lnTo>
                  <a:lnTo>
                    <a:pt x="73463" y="17691"/>
                  </a:lnTo>
                  <a:lnTo>
                    <a:pt x="74409" y="17016"/>
                  </a:lnTo>
                  <a:lnTo>
                    <a:pt x="75084" y="16206"/>
                  </a:lnTo>
                  <a:lnTo>
                    <a:pt x="73193" y="16476"/>
                  </a:lnTo>
                  <a:lnTo>
                    <a:pt x="69412" y="16476"/>
                  </a:lnTo>
                  <a:lnTo>
                    <a:pt x="67521" y="16341"/>
                  </a:lnTo>
                  <a:lnTo>
                    <a:pt x="65766" y="16071"/>
                  </a:lnTo>
                  <a:lnTo>
                    <a:pt x="64010" y="15801"/>
                  </a:lnTo>
                  <a:lnTo>
                    <a:pt x="62390" y="15395"/>
                  </a:lnTo>
                  <a:lnTo>
                    <a:pt x="60634" y="14855"/>
                  </a:lnTo>
                  <a:lnTo>
                    <a:pt x="57528" y="13775"/>
                  </a:lnTo>
                  <a:lnTo>
                    <a:pt x="54692" y="12424"/>
                  </a:lnTo>
                  <a:lnTo>
                    <a:pt x="51991" y="10804"/>
                  </a:lnTo>
                  <a:lnTo>
                    <a:pt x="49426" y="9183"/>
                  </a:lnTo>
                  <a:lnTo>
                    <a:pt x="47265" y="7563"/>
                  </a:lnTo>
                  <a:lnTo>
                    <a:pt x="45374" y="5942"/>
                  </a:lnTo>
                  <a:lnTo>
                    <a:pt x="43619" y="4322"/>
                  </a:lnTo>
                  <a:lnTo>
                    <a:pt x="42268" y="2972"/>
                  </a:lnTo>
                  <a:lnTo>
                    <a:pt x="40243" y="811"/>
                  </a:lnTo>
                  <a:lnTo>
                    <a:pt x="397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26"/>
            <p:cNvSpPr/>
            <p:nvPr/>
          </p:nvSpPr>
          <p:spPr>
            <a:xfrm>
              <a:off x="4056450" y="1633650"/>
              <a:ext cx="1877100" cy="121575"/>
            </a:xfrm>
            <a:custGeom>
              <a:avLst/>
              <a:gdLst/>
              <a:ahLst/>
              <a:cxnLst/>
              <a:rect l="l" t="t" r="r" b="b"/>
              <a:pathLst>
                <a:path w="75084" h="4863" extrusionOk="0">
                  <a:moveTo>
                    <a:pt x="0" y="1"/>
                  </a:moveTo>
                  <a:lnTo>
                    <a:pt x="135" y="271"/>
                  </a:lnTo>
                  <a:lnTo>
                    <a:pt x="270" y="811"/>
                  </a:lnTo>
                  <a:lnTo>
                    <a:pt x="945" y="1621"/>
                  </a:lnTo>
                  <a:lnTo>
                    <a:pt x="1351" y="2026"/>
                  </a:lnTo>
                  <a:lnTo>
                    <a:pt x="2026" y="2431"/>
                  </a:lnTo>
                  <a:lnTo>
                    <a:pt x="2836" y="2837"/>
                  </a:lnTo>
                  <a:lnTo>
                    <a:pt x="3916" y="3377"/>
                  </a:lnTo>
                  <a:lnTo>
                    <a:pt x="5132" y="3782"/>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782"/>
                  </a:lnTo>
                  <a:lnTo>
                    <a:pt x="71303" y="3377"/>
                  </a:lnTo>
                  <a:lnTo>
                    <a:pt x="72383" y="2837"/>
                  </a:lnTo>
                  <a:lnTo>
                    <a:pt x="73193" y="2431"/>
                  </a:lnTo>
                  <a:lnTo>
                    <a:pt x="73868" y="2026"/>
                  </a:lnTo>
                  <a:lnTo>
                    <a:pt x="74274" y="1621"/>
                  </a:lnTo>
                  <a:lnTo>
                    <a:pt x="74949" y="811"/>
                  </a:lnTo>
                  <a:lnTo>
                    <a:pt x="75084" y="271"/>
                  </a:lnTo>
                  <a:lnTo>
                    <a:pt x="75084" y="1"/>
                  </a:lnTo>
                  <a:lnTo>
                    <a:pt x="74409" y="811"/>
                  </a:lnTo>
                  <a:lnTo>
                    <a:pt x="73463" y="1486"/>
                  </a:lnTo>
                  <a:lnTo>
                    <a:pt x="72383" y="2026"/>
                  </a:lnTo>
                  <a:lnTo>
                    <a:pt x="71303" y="2431"/>
                  </a:lnTo>
                  <a:lnTo>
                    <a:pt x="70087" y="2837"/>
                  </a:lnTo>
                  <a:lnTo>
                    <a:pt x="68737" y="3107"/>
                  </a:lnTo>
                  <a:lnTo>
                    <a:pt x="65901" y="3647"/>
                  </a:lnTo>
                  <a:lnTo>
                    <a:pt x="63065" y="3917"/>
                  </a:lnTo>
                  <a:lnTo>
                    <a:pt x="60094" y="3917"/>
                  </a:lnTo>
                  <a:lnTo>
                    <a:pt x="54557" y="4052"/>
                  </a:lnTo>
                  <a:lnTo>
                    <a:pt x="20662" y="4052"/>
                  </a:lnTo>
                  <a:lnTo>
                    <a:pt x="15125" y="3917"/>
                  </a:lnTo>
                  <a:lnTo>
                    <a:pt x="12154" y="3917"/>
                  </a:lnTo>
                  <a:lnTo>
                    <a:pt x="9318" y="3647"/>
                  </a:lnTo>
                  <a:lnTo>
                    <a:pt x="6482" y="3107"/>
                  </a:lnTo>
                  <a:lnTo>
                    <a:pt x="5132" y="2837"/>
                  </a:lnTo>
                  <a:lnTo>
                    <a:pt x="3916" y="2431"/>
                  </a:lnTo>
                  <a:lnTo>
                    <a:pt x="2836" y="2026"/>
                  </a:lnTo>
                  <a:lnTo>
                    <a:pt x="1756" y="1486"/>
                  </a:lnTo>
                  <a:lnTo>
                    <a:pt x="810" y="811"/>
                  </a:lnTo>
                  <a:lnTo>
                    <a:pt x="0"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26"/>
            <p:cNvSpPr/>
            <p:nvPr/>
          </p:nvSpPr>
          <p:spPr>
            <a:xfrm>
              <a:off x="4056450" y="2373000"/>
              <a:ext cx="1877100" cy="118200"/>
            </a:xfrm>
            <a:custGeom>
              <a:avLst/>
              <a:gdLst/>
              <a:ahLst/>
              <a:cxnLst/>
              <a:rect l="l" t="t" r="r" b="b"/>
              <a:pathLst>
                <a:path w="75084" h="4728" extrusionOk="0">
                  <a:moveTo>
                    <a:pt x="75084" y="1"/>
                  </a:moveTo>
                  <a:lnTo>
                    <a:pt x="74409" y="676"/>
                  </a:lnTo>
                  <a:lnTo>
                    <a:pt x="73463" y="1351"/>
                  </a:lnTo>
                  <a:lnTo>
                    <a:pt x="72383" y="1892"/>
                  </a:lnTo>
                  <a:lnTo>
                    <a:pt x="71303" y="2297"/>
                  </a:lnTo>
                  <a:lnTo>
                    <a:pt x="70087" y="2702"/>
                  </a:lnTo>
                  <a:lnTo>
                    <a:pt x="68737" y="3107"/>
                  </a:lnTo>
                  <a:lnTo>
                    <a:pt x="65901" y="3512"/>
                  </a:lnTo>
                  <a:lnTo>
                    <a:pt x="63065" y="3782"/>
                  </a:lnTo>
                  <a:lnTo>
                    <a:pt x="60094" y="3917"/>
                  </a:lnTo>
                  <a:lnTo>
                    <a:pt x="15125" y="3917"/>
                  </a:lnTo>
                  <a:lnTo>
                    <a:pt x="12154" y="3782"/>
                  </a:lnTo>
                  <a:lnTo>
                    <a:pt x="9318" y="3512"/>
                  </a:lnTo>
                  <a:lnTo>
                    <a:pt x="6482" y="3107"/>
                  </a:lnTo>
                  <a:lnTo>
                    <a:pt x="5132" y="2702"/>
                  </a:lnTo>
                  <a:lnTo>
                    <a:pt x="3916" y="2297"/>
                  </a:lnTo>
                  <a:lnTo>
                    <a:pt x="2836" y="1892"/>
                  </a:lnTo>
                  <a:lnTo>
                    <a:pt x="1756" y="1351"/>
                  </a:lnTo>
                  <a:lnTo>
                    <a:pt x="810" y="676"/>
                  </a:lnTo>
                  <a:lnTo>
                    <a:pt x="0" y="1"/>
                  </a:lnTo>
                  <a:lnTo>
                    <a:pt x="135" y="136"/>
                  </a:lnTo>
                  <a:lnTo>
                    <a:pt x="270" y="676"/>
                  </a:lnTo>
                  <a:lnTo>
                    <a:pt x="945" y="1486"/>
                  </a:lnTo>
                  <a:lnTo>
                    <a:pt x="1351" y="1892"/>
                  </a:lnTo>
                  <a:lnTo>
                    <a:pt x="2026" y="2297"/>
                  </a:lnTo>
                  <a:lnTo>
                    <a:pt x="2836" y="2837"/>
                  </a:lnTo>
                  <a:lnTo>
                    <a:pt x="3916" y="3242"/>
                  </a:lnTo>
                  <a:lnTo>
                    <a:pt x="5132" y="3647"/>
                  </a:lnTo>
                  <a:lnTo>
                    <a:pt x="6482" y="4052"/>
                  </a:lnTo>
                  <a:lnTo>
                    <a:pt x="8238" y="4322"/>
                  </a:lnTo>
                  <a:lnTo>
                    <a:pt x="10263" y="4592"/>
                  </a:lnTo>
                  <a:lnTo>
                    <a:pt x="12559" y="4727"/>
                  </a:lnTo>
                  <a:lnTo>
                    <a:pt x="62660" y="4727"/>
                  </a:lnTo>
                  <a:lnTo>
                    <a:pt x="64956" y="4592"/>
                  </a:lnTo>
                  <a:lnTo>
                    <a:pt x="66981" y="4322"/>
                  </a:lnTo>
                  <a:lnTo>
                    <a:pt x="68602" y="4052"/>
                  </a:lnTo>
                  <a:lnTo>
                    <a:pt x="70087" y="3647"/>
                  </a:lnTo>
                  <a:lnTo>
                    <a:pt x="71303" y="3242"/>
                  </a:lnTo>
                  <a:lnTo>
                    <a:pt x="72383" y="2837"/>
                  </a:lnTo>
                  <a:lnTo>
                    <a:pt x="73193" y="2297"/>
                  </a:lnTo>
                  <a:lnTo>
                    <a:pt x="73868" y="1892"/>
                  </a:lnTo>
                  <a:lnTo>
                    <a:pt x="74274" y="1486"/>
                  </a:lnTo>
                  <a:lnTo>
                    <a:pt x="74949" y="676"/>
                  </a:lnTo>
                  <a:lnTo>
                    <a:pt x="75084" y="136"/>
                  </a:lnTo>
                  <a:lnTo>
                    <a:pt x="75084"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26"/>
            <p:cNvSpPr/>
            <p:nvPr/>
          </p:nvSpPr>
          <p:spPr>
            <a:xfrm>
              <a:off x="4056450" y="2268350"/>
              <a:ext cx="1877100" cy="202600"/>
            </a:xfrm>
            <a:custGeom>
              <a:avLst/>
              <a:gdLst/>
              <a:ahLst/>
              <a:cxnLst/>
              <a:rect l="l" t="t" r="r" b="b"/>
              <a:pathLst>
                <a:path w="75084" h="8104" extrusionOk="0">
                  <a:moveTo>
                    <a:pt x="16070" y="1"/>
                  </a:moveTo>
                  <a:lnTo>
                    <a:pt x="14855" y="1081"/>
                  </a:lnTo>
                  <a:lnTo>
                    <a:pt x="13504" y="2161"/>
                  </a:lnTo>
                  <a:lnTo>
                    <a:pt x="11884" y="2972"/>
                  </a:lnTo>
                  <a:lnTo>
                    <a:pt x="9993" y="3647"/>
                  </a:lnTo>
                  <a:lnTo>
                    <a:pt x="7968" y="4052"/>
                  </a:lnTo>
                  <a:lnTo>
                    <a:pt x="5537" y="4322"/>
                  </a:lnTo>
                  <a:lnTo>
                    <a:pt x="2971" y="4457"/>
                  </a:lnTo>
                  <a:lnTo>
                    <a:pt x="0" y="4187"/>
                  </a:lnTo>
                  <a:lnTo>
                    <a:pt x="810" y="4862"/>
                  </a:lnTo>
                  <a:lnTo>
                    <a:pt x="1756" y="5537"/>
                  </a:lnTo>
                  <a:lnTo>
                    <a:pt x="2836" y="6078"/>
                  </a:lnTo>
                  <a:lnTo>
                    <a:pt x="3916" y="6483"/>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483"/>
                  </a:lnTo>
                  <a:lnTo>
                    <a:pt x="72383" y="6078"/>
                  </a:lnTo>
                  <a:lnTo>
                    <a:pt x="73463" y="5537"/>
                  </a:lnTo>
                  <a:lnTo>
                    <a:pt x="74409" y="4862"/>
                  </a:lnTo>
                  <a:lnTo>
                    <a:pt x="75084" y="4187"/>
                  </a:lnTo>
                  <a:lnTo>
                    <a:pt x="72248" y="4457"/>
                  </a:lnTo>
                  <a:lnTo>
                    <a:pt x="69682" y="4322"/>
                  </a:lnTo>
                  <a:lnTo>
                    <a:pt x="67251" y="4052"/>
                  </a:lnTo>
                  <a:lnTo>
                    <a:pt x="65226" y="3647"/>
                  </a:lnTo>
                  <a:lnTo>
                    <a:pt x="63335" y="2972"/>
                  </a:lnTo>
                  <a:lnTo>
                    <a:pt x="61715" y="2161"/>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26"/>
            <p:cNvSpPr/>
            <p:nvPr/>
          </p:nvSpPr>
          <p:spPr>
            <a:xfrm>
              <a:off x="4056450" y="3109000"/>
              <a:ext cx="1877100" cy="118175"/>
            </a:xfrm>
            <a:custGeom>
              <a:avLst/>
              <a:gdLst/>
              <a:ahLst/>
              <a:cxnLst/>
              <a:rect l="l" t="t" r="r" b="b"/>
              <a:pathLst>
                <a:path w="75084" h="4727" extrusionOk="0">
                  <a:moveTo>
                    <a:pt x="0" y="0"/>
                  </a:moveTo>
                  <a:lnTo>
                    <a:pt x="135" y="135"/>
                  </a:lnTo>
                  <a:lnTo>
                    <a:pt x="270" y="675"/>
                  </a:lnTo>
                  <a:lnTo>
                    <a:pt x="945" y="1486"/>
                  </a:lnTo>
                  <a:lnTo>
                    <a:pt x="1351" y="1891"/>
                  </a:lnTo>
                  <a:lnTo>
                    <a:pt x="2026" y="2431"/>
                  </a:lnTo>
                  <a:lnTo>
                    <a:pt x="2836" y="2836"/>
                  </a:lnTo>
                  <a:lnTo>
                    <a:pt x="3916" y="3241"/>
                  </a:lnTo>
                  <a:lnTo>
                    <a:pt x="5132" y="3646"/>
                  </a:lnTo>
                  <a:lnTo>
                    <a:pt x="6482" y="4051"/>
                  </a:lnTo>
                  <a:lnTo>
                    <a:pt x="8238" y="4322"/>
                  </a:lnTo>
                  <a:lnTo>
                    <a:pt x="10263" y="4592"/>
                  </a:lnTo>
                  <a:lnTo>
                    <a:pt x="12559" y="4727"/>
                  </a:lnTo>
                  <a:lnTo>
                    <a:pt x="62660" y="4727"/>
                  </a:lnTo>
                  <a:lnTo>
                    <a:pt x="64956" y="4592"/>
                  </a:lnTo>
                  <a:lnTo>
                    <a:pt x="66981" y="4322"/>
                  </a:lnTo>
                  <a:lnTo>
                    <a:pt x="68602" y="4051"/>
                  </a:lnTo>
                  <a:lnTo>
                    <a:pt x="70087" y="3646"/>
                  </a:lnTo>
                  <a:lnTo>
                    <a:pt x="71303" y="3241"/>
                  </a:lnTo>
                  <a:lnTo>
                    <a:pt x="72383" y="2836"/>
                  </a:lnTo>
                  <a:lnTo>
                    <a:pt x="73193" y="2431"/>
                  </a:lnTo>
                  <a:lnTo>
                    <a:pt x="73868" y="1891"/>
                  </a:lnTo>
                  <a:lnTo>
                    <a:pt x="74274" y="1486"/>
                  </a:lnTo>
                  <a:lnTo>
                    <a:pt x="74949" y="675"/>
                  </a:lnTo>
                  <a:lnTo>
                    <a:pt x="75084" y="135"/>
                  </a:lnTo>
                  <a:lnTo>
                    <a:pt x="75084" y="0"/>
                  </a:lnTo>
                  <a:lnTo>
                    <a:pt x="74409" y="675"/>
                  </a:lnTo>
                  <a:lnTo>
                    <a:pt x="73463" y="1351"/>
                  </a:lnTo>
                  <a:lnTo>
                    <a:pt x="72383" y="1891"/>
                  </a:lnTo>
                  <a:lnTo>
                    <a:pt x="71303" y="2431"/>
                  </a:lnTo>
                  <a:lnTo>
                    <a:pt x="70087" y="2701"/>
                  </a:lnTo>
                  <a:lnTo>
                    <a:pt x="68737" y="3106"/>
                  </a:lnTo>
                  <a:lnTo>
                    <a:pt x="65901" y="3511"/>
                  </a:lnTo>
                  <a:lnTo>
                    <a:pt x="63065" y="3781"/>
                  </a:lnTo>
                  <a:lnTo>
                    <a:pt x="60094" y="3916"/>
                  </a:lnTo>
                  <a:lnTo>
                    <a:pt x="15125" y="3916"/>
                  </a:lnTo>
                  <a:lnTo>
                    <a:pt x="12154" y="3781"/>
                  </a:lnTo>
                  <a:lnTo>
                    <a:pt x="9318" y="3511"/>
                  </a:lnTo>
                  <a:lnTo>
                    <a:pt x="6482" y="3106"/>
                  </a:lnTo>
                  <a:lnTo>
                    <a:pt x="5132" y="2701"/>
                  </a:lnTo>
                  <a:lnTo>
                    <a:pt x="3916" y="2431"/>
                  </a:lnTo>
                  <a:lnTo>
                    <a:pt x="2836" y="1891"/>
                  </a:lnTo>
                  <a:lnTo>
                    <a:pt x="1756" y="1351"/>
                  </a:lnTo>
                  <a:lnTo>
                    <a:pt x="810" y="675"/>
                  </a:lnTo>
                  <a:lnTo>
                    <a:pt x="0" y="0"/>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26"/>
            <p:cNvSpPr/>
            <p:nvPr/>
          </p:nvSpPr>
          <p:spPr>
            <a:xfrm>
              <a:off x="4056450" y="3004325"/>
              <a:ext cx="1877100" cy="202600"/>
            </a:xfrm>
            <a:custGeom>
              <a:avLst/>
              <a:gdLst/>
              <a:ahLst/>
              <a:cxnLst/>
              <a:rect l="l" t="t" r="r" b="b"/>
              <a:pathLst>
                <a:path w="75084" h="8104" extrusionOk="0">
                  <a:moveTo>
                    <a:pt x="16070" y="1"/>
                  </a:moveTo>
                  <a:lnTo>
                    <a:pt x="14855" y="1081"/>
                  </a:lnTo>
                  <a:lnTo>
                    <a:pt x="13504" y="2162"/>
                  </a:lnTo>
                  <a:lnTo>
                    <a:pt x="11884" y="2972"/>
                  </a:lnTo>
                  <a:lnTo>
                    <a:pt x="9993" y="3647"/>
                  </a:lnTo>
                  <a:lnTo>
                    <a:pt x="7968" y="4187"/>
                  </a:lnTo>
                  <a:lnTo>
                    <a:pt x="5537" y="4457"/>
                  </a:lnTo>
                  <a:lnTo>
                    <a:pt x="2971" y="4457"/>
                  </a:lnTo>
                  <a:lnTo>
                    <a:pt x="0" y="4187"/>
                  </a:lnTo>
                  <a:lnTo>
                    <a:pt x="810" y="4862"/>
                  </a:lnTo>
                  <a:lnTo>
                    <a:pt x="1756" y="5538"/>
                  </a:lnTo>
                  <a:lnTo>
                    <a:pt x="2836" y="6078"/>
                  </a:lnTo>
                  <a:lnTo>
                    <a:pt x="3916" y="6618"/>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618"/>
                  </a:lnTo>
                  <a:lnTo>
                    <a:pt x="72383" y="6078"/>
                  </a:lnTo>
                  <a:lnTo>
                    <a:pt x="73463" y="5538"/>
                  </a:lnTo>
                  <a:lnTo>
                    <a:pt x="74409" y="4862"/>
                  </a:lnTo>
                  <a:lnTo>
                    <a:pt x="75084" y="4187"/>
                  </a:lnTo>
                  <a:lnTo>
                    <a:pt x="75084" y="4187"/>
                  </a:lnTo>
                  <a:lnTo>
                    <a:pt x="72248" y="4457"/>
                  </a:lnTo>
                  <a:lnTo>
                    <a:pt x="69682" y="4457"/>
                  </a:lnTo>
                  <a:lnTo>
                    <a:pt x="67251" y="4187"/>
                  </a:lnTo>
                  <a:lnTo>
                    <a:pt x="65226" y="3647"/>
                  </a:lnTo>
                  <a:lnTo>
                    <a:pt x="63335" y="2972"/>
                  </a:lnTo>
                  <a:lnTo>
                    <a:pt x="61715" y="2162"/>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26"/>
            <p:cNvSpPr/>
            <p:nvPr/>
          </p:nvSpPr>
          <p:spPr>
            <a:xfrm>
              <a:off x="4512200" y="1755200"/>
              <a:ext cx="968975" cy="513175"/>
            </a:xfrm>
            <a:custGeom>
              <a:avLst/>
              <a:gdLst/>
              <a:ahLst/>
              <a:cxnLst/>
              <a:rect l="l" t="t" r="r" b="b"/>
              <a:pathLst>
                <a:path w="38759" h="20527" extrusionOk="0">
                  <a:moveTo>
                    <a:pt x="1" y="0"/>
                  </a:moveTo>
                  <a:lnTo>
                    <a:pt x="1" y="20527"/>
                  </a:lnTo>
                  <a:lnTo>
                    <a:pt x="38758" y="2052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26"/>
            <p:cNvSpPr/>
            <p:nvPr/>
          </p:nvSpPr>
          <p:spPr>
            <a:xfrm>
              <a:off x="4849825" y="1876725"/>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26"/>
            <p:cNvSpPr/>
            <p:nvPr/>
          </p:nvSpPr>
          <p:spPr>
            <a:xfrm>
              <a:off x="4512200" y="175520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26"/>
            <p:cNvSpPr/>
            <p:nvPr/>
          </p:nvSpPr>
          <p:spPr>
            <a:xfrm>
              <a:off x="4512200" y="184635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26"/>
            <p:cNvSpPr/>
            <p:nvPr/>
          </p:nvSpPr>
          <p:spPr>
            <a:xfrm>
              <a:off x="4978100" y="1785575"/>
              <a:ext cx="37175" cy="60800"/>
            </a:xfrm>
            <a:custGeom>
              <a:avLst/>
              <a:gdLst/>
              <a:ahLst/>
              <a:cxnLst/>
              <a:rect l="l" t="t" r="r" b="b"/>
              <a:pathLst>
                <a:path w="1487" h="2432" extrusionOk="0">
                  <a:moveTo>
                    <a:pt x="1" y="1"/>
                  </a:moveTo>
                  <a:lnTo>
                    <a:pt x="1" y="2431"/>
                  </a:lnTo>
                  <a:lnTo>
                    <a:pt x="1486" y="2431"/>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26"/>
            <p:cNvSpPr/>
            <p:nvPr/>
          </p:nvSpPr>
          <p:spPr>
            <a:xfrm>
              <a:off x="4512200"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26"/>
            <p:cNvSpPr/>
            <p:nvPr/>
          </p:nvSpPr>
          <p:spPr>
            <a:xfrm>
              <a:off x="4539225" y="2035400"/>
              <a:ext cx="310625" cy="23675"/>
            </a:xfrm>
            <a:custGeom>
              <a:avLst/>
              <a:gdLst/>
              <a:ahLst/>
              <a:cxnLst/>
              <a:rect l="l" t="t" r="r" b="b"/>
              <a:pathLst>
                <a:path w="12425" h="947" extrusionOk="0">
                  <a:moveTo>
                    <a:pt x="0" y="1"/>
                  </a:moveTo>
                  <a:lnTo>
                    <a:pt x="0" y="946"/>
                  </a:lnTo>
                  <a:lnTo>
                    <a:pt x="12424" y="946"/>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26"/>
            <p:cNvSpPr/>
            <p:nvPr/>
          </p:nvSpPr>
          <p:spPr>
            <a:xfrm>
              <a:off x="5143525" y="2035400"/>
              <a:ext cx="310625" cy="23675"/>
            </a:xfrm>
            <a:custGeom>
              <a:avLst/>
              <a:gdLst/>
              <a:ahLst/>
              <a:cxnLst/>
              <a:rect l="l" t="t" r="r" b="b"/>
              <a:pathLst>
                <a:path w="12425" h="947" extrusionOk="0">
                  <a:moveTo>
                    <a:pt x="1" y="1"/>
                  </a:moveTo>
                  <a:lnTo>
                    <a:pt x="1" y="946"/>
                  </a:lnTo>
                  <a:lnTo>
                    <a:pt x="12425" y="946"/>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26"/>
            <p:cNvSpPr/>
            <p:nvPr/>
          </p:nvSpPr>
          <p:spPr>
            <a:xfrm>
              <a:off x="5454125"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26"/>
            <p:cNvSpPr/>
            <p:nvPr/>
          </p:nvSpPr>
          <p:spPr>
            <a:xfrm>
              <a:off x="4512200" y="2491175"/>
              <a:ext cx="968975" cy="506425"/>
            </a:xfrm>
            <a:custGeom>
              <a:avLst/>
              <a:gdLst/>
              <a:ahLst/>
              <a:cxnLst/>
              <a:rect l="l" t="t" r="r" b="b"/>
              <a:pathLst>
                <a:path w="38759" h="20257" extrusionOk="0">
                  <a:moveTo>
                    <a:pt x="1" y="0"/>
                  </a:moveTo>
                  <a:lnTo>
                    <a:pt x="1" y="20257"/>
                  </a:lnTo>
                  <a:lnTo>
                    <a:pt x="38758" y="2025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26"/>
            <p:cNvSpPr/>
            <p:nvPr/>
          </p:nvSpPr>
          <p:spPr>
            <a:xfrm>
              <a:off x="4849825" y="2612700"/>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26"/>
            <p:cNvSpPr/>
            <p:nvPr/>
          </p:nvSpPr>
          <p:spPr>
            <a:xfrm>
              <a:off x="4512200" y="2491175"/>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26"/>
            <p:cNvSpPr/>
            <p:nvPr/>
          </p:nvSpPr>
          <p:spPr>
            <a:xfrm>
              <a:off x="4512200" y="2582325"/>
              <a:ext cx="968975" cy="30400"/>
            </a:xfrm>
            <a:custGeom>
              <a:avLst/>
              <a:gdLst/>
              <a:ahLst/>
              <a:cxnLst/>
              <a:rect l="l" t="t" r="r" b="b"/>
              <a:pathLst>
                <a:path w="38759" h="1216"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26"/>
            <p:cNvSpPr/>
            <p:nvPr/>
          </p:nvSpPr>
          <p:spPr>
            <a:xfrm>
              <a:off x="4978100" y="2521550"/>
              <a:ext cx="37175" cy="60800"/>
            </a:xfrm>
            <a:custGeom>
              <a:avLst/>
              <a:gdLst/>
              <a:ahLst/>
              <a:cxnLst/>
              <a:rect l="l" t="t" r="r" b="b"/>
              <a:pathLst>
                <a:path w="1487" h="2432" extrusionOk="0">
                  <a:moveTo>
                    <a:pt x="1" y="1"/>
                  </a:moveTo>
                  <a:lnTo>
                    <a:pt x="1" y="2432"/>
                  </a:lnTo>
                  <a:lnTo>
                    <a:pt x="1486" y="2432"/>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26"/>
            <p:cNvSpPr/>
            <p:nvPr/>
          </p:nvSpPr>
          <p:spPr>
            <a:xfrm>
              <a:off x="4512200"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26"/>
            <p:cNvSpPr/>
            <p:nvPr/>
          </p:nvSpPr>
          <p:spPr>
            <a:xfrm>
              <a:off x="4539225" y="2771375"/>
              <a:ext cx="310625" cy="27050"/>
            </a:xfrm>
            <a:custGeom>
              <a:avLst/>
              <a:gdLst/>
              <a:ahLst/>
              <a:cxnLst/>
              <a:rect l="l" t="t" r="r" b="b"/>
              <a:pathLst>
                <a:path w="12425" h="1082" extrusionOk="0">
                  <a:moveTo>
                    <a:pt x="0" y="1"/>
                  </a:moveTo>
                  <a:lnTo>
                    <a:pt x="0" y="1081"/>
                  </a:lnTo>
                  <a:lnTo>
                    <a:pt x="12424" y="1081"/>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26"/>
            <p:cNvSpPr/>
            <p:nvPr/>
          </p:nvSpPr>
          <p:spPr>
            <a:xfrm>
              <a:off x="5143525" y="2771375"/>
              <a:ext cx="310625" cy="27050"/>
            </a:xfrm>
            <a:custGeom>
              <a:avLst/>
              <a:gdLst/>
              <a:ahLst/>
              <a:cxnLst/>
              <a:rect l="l" t="t" r="r" b="b"/>
              <a:pathLst>
                <a:path w="12425" h="1082" extrusionOk="0">
                  <a:moveTo>
                    <a:pt x="1" y="1"/>
                  </a:moveTo>
                  <a:lnTo>
                    <a:pt x="1" y="1081"/>
                  </a:lnTo>
                  <a:lnTo>
                    <a:pt x="12425" y="1081"/>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26"/>
            <p:cNvSpPr/>
            <p:nvPr/>
          </p:nvSpPr>
          <p:spPr>
            <a:xfrm>
              <a:off x="5454125"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26"/>
            <p:cNvSpPr/>
            <p:nvPr/>
          </p:nvSpPr>
          <p:spPr>
            <a:xfrm>
              <a:off x="4427800" y="2129925"/>
              <a:ext cx="1134400" cy="13550"/>
            </a:xfrm>
            <a:custGeom>
              <a:avLst/>
              <a:gdLst/>
              <a:ahLst/>
              <a:cxnLst/>
              <a:rect l="l" t="t" r="r" b="b"/>
              <a:pathLst>
                <a:path w="45376" h="542" extrusionOk="0">
                  <a:moveTo>
                    <a:pt x="1" y="1"/>
                  </a:moveTo>
                  <a:lnTo>
                    <a:pt x="1" y="541"/>
                  </a:lnTo>
                  <a:lnTo>
                    <a:pt x="45375" y="541"/>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26"/>
            <p:cNvSpPr/>
            <p:nvPr/>
          </p:nvSpPr>
          <p:spPr>
            <a:xfrm>
              <a:off x="4427800" y="217045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26"/>
            <p:cNvSpPr/>
            <p:nvPr/>
          </p:nvSpPr>
          <p:spPr>
            <a:xfrm>
              <a:off x="4721525" y="2143450"/>
              <a:ext cx="16900" cy="124925"/>
            </a:xfrm>
            <a:custGeom>
              <a:avLst/>
              <a:gdLst/>
              <a:ahLst/>
              <a:cxnLst/>
              <a:rect l="l" t="t" r="r" b="b"/>
              <a:pathLst>
                <a:path w="676" h="4997" extrusionOk="0">
                  <a:moveTo>
                    <a:pt x="0" y="0"/>
                  </a:moveTo>
                  <a:lnTo>
                    <a:pt x="0" y="4997"/>
                  </a:lnTo>
                  <a:lnTo>
                    <a:pt x="676" y="4997"/>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26"/>
            <p:cNvSpPr/>
            <p:nvPr/>
          </p:nvSpPr>
          <p:spPr>
            <a:xfrm>
              <a:off x="445482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26"/>
            <p:cNvSpPr/>
            <p:nvPr/>
          </p:nvSpPr>
          <p:spPr>
            <a:xfrm>
              <a:off x="4984850" y="2143450"/>
              <a:ext cx="20300" cy="124925"/>
            </a:xfrm>
            <a:custGeom>
              <a:avLst/>
              <a:gdLst/>
              <a:ahLst/>
              <a:cxnLst/>
              <a:rect l="l" t="t" r="r" b="b"/>
              <a:pathLst>
                <a:path w="812" h="4997" extrusionOk="0">
                  <a:moveTo>
                    <a:pt x="1" y="0"/>
                  </a:moveTo>
                  <a:lnTo>
                    <a:pt x="1"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26"/>
            <p:cNvSpPr/>
            <p:nvPr/>
          </p:nvSpPr>
          <p:spPr>
            <a:xfrm>
              <a:off x="525157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26"/>
            <p:cNvSpPr/>
            <p:nvPr/>
          </p:nvSpPr>
          <p:spPr>
            <a:xfrm>
              <a:off x="5514900" y="2143450"/>
              <a:ext cx="20275" cy="124925"/>
            </a:xfrm>
            <a:custGeom>
              <a:avLst/>
              <a:gdLst/>
              <a:ahLst/>
              <a:cxnLst/>
              <a:rect l="l" t="t" r="r" b="b"/>
              <a:pathLst>
                <a:path w="811" h="4997" extrusionOk="0">
                  <a:moveTo>
                    <a:pt x="0" y="0"/>
                  </a:moveTo>
                  <a:lnTo>
                    <a:pt x="0"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26"/>
            <p:cNvSpPr/>
            <p:nvPr/>
          </p:nvSpPr>
          <p:spPr>
            <a:xfrm>
              <a:off x="4427800" y="221095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26"/>
            <p:cNvSpPr/>
            <p:nvPr/>
          </p:nvSpPr>
          <p:spPr>
            <a:xfrm>
              <a:off x="4427800" y="225147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26"/>
            <p:cNvSpPr/>
            <p:nvPr/>
          </p:nvSpPr>
          <p:spPr>
            <a:xfrm>
              <a:off x="4427800" y="2865925"/>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26"/>
            <p:cNvSpPr/>
            <p:nvPr/>
          </p:nvSpPr>
          <p:spPr>
            <a:xfrm>
              <a:off x="4427800" y="2906425"/>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26"/>
            <p:cNvSpPr/>
            <p:nvPr/>
          </p:nvSpPr>
          <p:spPr>
            <a:xfrm>
              <a:off x="4721525" y="2882800"/>
              <a:ext cx="16900" cy="121550"/>
            </a:xfrm>
            <a:custGeom>
              <a:avLst/>
              <a:gdLst/>
              <a:ahLst/>
              <a:cxnLst/>
              <a:rect l="l" t="t" r="r" b="b"/>
              <a:pathLst>
                <a:path w="676" h="4862" extrusionOk="0">
                  <a:moveTo>
                    <a:pt x="0" y="0"/>
                  </a:moveTo>
                  <a:lnTo>
                    <a:pt x="0" y="4862"/>
                  </a:lnTo>
                  <a:lnTo>
                    <a:pt x="676" y="4862"/>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26"/>
            <p:cNvSpPr/>
            <p:nvPr/>
          </p:nvSpPr>
          <p:spPr>
            <a:xfrm>
              <a:off x="445482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26"/>
            <p:cNvSpPr/>
            <p:nvPr/>
          </p:nvSpPr>
          <p:spPr>
            <a:xfrm>
              <a:off x="4984850" y="2882800"/>
              <a:ext cx="20300" cy="121550"/>
            </a:xfrm>
            <a:custGeom>
              <a:avLst/>
              <a:gdLst/>
              <a:ahLst/>
              <a:cxnLst/>
              <a:rect l="l" t="t" r="r" b="b"/>
              <a:pathLst>
                <a:path w="812" h="4862" extrusionOk="0">
                  <a:moveTo>
                    <a:pt x="1" y="0"/>
                  </a:moveTo>
                  <a:lnTo>
                    <a:pt x="1"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26"/>
            <p:cNvSpPr/>
            <p:nvPr/>
          </p:nvSpPr>
          <p:spPr>
            <a:xfrm>
              <a:off x="525157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26"/>
            <p:cNvSpPr/>
            <p:nvPr/>
          </p:nvSpPr>
          <p:spPr>
            <a:xfrm>
              <a:off x="5514900" y="2882800"/>
              <a:ext cx="20275" cy="121550"/>
            </a:xfrm>
            <a:custGeom>
              <a:avLst/>
              <a:gdLst/>
              <a:ahLst/>
              <a:cxnLst/>
              <a:rect l="l" t="t" r="r" b="b"/>
              <a:pathLst>
                <a:path w="811" h="4862" extrusionOk="0">
                  <a:moveTo>
                    <a:pt x="0" y="0"/>
                  </a:moveTo>
                  <a:lnTo>
                    <a:pt x="0"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26"/>
            <p:cNvSpPr/>
            <p:nvPr/>
          </p:nvSpPr>
          <p:spPr>
            <a:xfrm>
              <a:off x="4427800" y="2946950"/>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26"/>
            <p:cNvSpPr/>
            <p:nvPr/>
          </p:nvSpPr>
          <p:spPr>
            <a:xfrm>
              <a:off x="4427800" y="2987450"/>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26"/>
            <p:cNvSpPr/>
            <p:nvPr/>
          </p:nvSpPr>
          <p:spPr>
            <a:xfrm>
              <a:off x="4056450" y="3844975"/>
              <a:ext cx="1877100" cy="121550"/>
            </a:xfrm>
            <a:custGeom>
              <a:avLst/>
              <a:gdLst/>
              <a:ahLst/>
              <a:cxnLst/>
              <a:rect l="l" t="t" r="r" b="b"/>
              <a:pathLst>
                <a:path w="75084" h="4862" extrusionOk="0">
                  <a:moveTo>
                    <a:pt x="75084" y="0"/>
                  </a:moveTo>
                  <a:lnTo>
                    <a:pt x="74409" y="811"/>
                  </a:lnTo>
                  <a:lnTo>
                    <a:pt x="73463" y="1351"/>
                  </a:lnTo>
                  <a:lnTo>
                    <a:pt x="72383" y="1891"/>
                  </a:lnTo>
                  <a:lnTo>
                    <a:pt x="71303" y="2431"/>
                  </a:lnTo>
                  <a:lnTo>
                    <a:pt x="70087" y="2836"/>
                  </a:lnTo>
                  <a:lnTo>
                    <a:pt x="68737" y="3106"/>
                  </a:lnTo>
                  <a:lnTo>
                    <a:pt x="65901" y="3511"/>
                  </a:lnTo>
                  <a:lnTo>
                    <a:pt x="63065" y="3782"/>
                  </a:lnTo>
                  <a:lnTo>
                    <a:pt x="60094" y="3917"/>
                  </a:lnTo>
                  <a:lnTo>
                    <a:pt x="15125" y="3917"/>
                  </a:lnTo>
                  <a:lnTo>
                    <a:pt x="12154" y="3782"/>
                  </a:lnTo>
                  <a:lnTo>
                    <a:pt x="9318" y="3511"/>
                  </a:lnTo>
                  <a:lnTo>
                    <a:pt x="6482" y="3106"/>
                  </a:lnTo>
                  <a:lnTo>
                    <a:pt x="5132" y="2836"/>
                  </a:lnTo>
                  <a:lnTo>
                    <a:pt x="3916" y="2431"/>
                  </a:lnTo>
                  <a:lnTo>
                    <a:pt x="2836" y="1891"/>
                  </a:lnTo>
                  <a:lnTo>
                    <a:pt x="1756" y="1351"/>
                  </a:lnTo>
                  <a:lnTo>
                    <a:pt x="810" y="811"/>
                  </a:lnTo>
                  <a:lnTo>
                    <a:pt x="0" y="0"/>
                  </a:lnTo>
                  <a:lnTo>
                    <a:pt x="135" y="270"/>
                  </a:lnTo>
                  <a:lnTo>
                    <a:pt x="270" y="811"/>
                  </a:lnTo>
                  <a:lnTo>
                    <a:pt x="945" y="1486"/>
                  </a:lnTo>
                  <a:lnTo>
                    <a:pt x="1351" y="2026"/>
                  </a:lnTo>
                  <a:lnTo>
                    <a:pt x="2026" y="2431"/>
                  </a:lnTo>
                  <a:lnTo>
                    <a:pt x="2836" y="2836"/>
                  </a:lnTo>
                  <a:lnTo>
                    <a:pt x="3916" y="3241"/>
                  </a:lnTo>
                  <a:lnTo>
                    <a:pt x="5132" y="3647"/>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647"/>
                  </a:lnTo>
                  <a:lnTo>
                    <a:pt x="71303" y="3241"/>
                  </a:lnTo>
                  <a:lnTo>
                    <a:pt x="72383" y="2836"/>
                  </a:lnTo>
                  <a:lnTo>
                    <a:pt x="73193" y="2431"/>
                  </a:lnTo>
                  <a:lnTo>
                    <a:pt x="73868" y="2026"/>
                  </a:lnTo>
                  <a:lnTo>
                    <a:pt x="74274" y="1486"/>
                  </a:lnTo>
                  <a:lnTo>
                    <a:pt x="74949" y="811"/>
                  </a:lnTo>
                  <a:lnTo>
                    <a:pt x="75084" y="270"/>
                  </a:lnTo>
                  <a:lnTo>
                    <a:pt x="7508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26"/>
            <p:cNvSpPr/>
            <p:nvPr/>
          </p:nvSpPr>
          <p:spPr>
            <a:xfrm>
              <a:off x="4056450" y="3743700"/>
              <a:ext cx="1877100" cy="199200"/>
            </a:xfrm>
            <a:custGeom>
              <a:avLst/>
              <a:gdLst/>
              <a:ahLst/>
              <a:cxnLst/>
              <a:rect l="l" t="t" r="r" b="b"/>
              <a:pathLst>
                <a:path w="75084" h="7968" extrusionOk="0">
                  <a:moveTo>
                    <a:pt x="16070" y="0"/>
                  </a:moveTo>
                  <a:lnTo>
                    <a:pt x="14855" y="1080"/>
                  </a:lnTo>
                  <a:lnTo>
                    <a:pt x="13504" y="2026"/>
                  </a:lnTo>
                  <a:lnTo>
                    <a:pt x="11884" y="2836"/>
                  </a:lnTo>
                  <a:lnTo>
                    <a:pt x="9993" y="3511"/>
                  </a:lnTo>
                  <a:lnTo>
                    <a:pt x="7968" y="4051"/>
                  </a:lnTo>
                  <a:lnTo>
                    <a:pt x="5537" y="4321"/>
                  </a:lnTo>
                  <a:lnTo>
                    <a:pt x="2971" y="4321"/>
                  </a:lnTo>
                  <a:lnTo>
                    <a:pt x="0" y="4051"/>
                  </a:lnTo>
                  <a:lnTo>
                    <a:pt x="0" y="4051"/>
                  </a:lnTo>
                  <a:lnTo>
                    <a:pt x="810" y="4862"/>
                  </a:lnTo>
                  <a:lnTo>
                    <a:pt x="1756" y="5402"/>
                  </a:lnTo>
                  <a:lnTo>
                    <a:pt x="2836" y="5942"/>
                  </a:lnTo>
                  <a:lnTo>
                    <a:pt x="3916" y="6482"/>
                  </a:lnTo>
                  <a:lnTo>
                    <a:pt x="5132" y="6887"/>
                  </a:lnTo>
                  <a:lnTo>
                    <a:pt x="6482" y="7157"/>
                  </a:lnTo>
                  <a:lnTo>
                    <a:pt x="9318" y="7562"/>
                  </a:lnTo>
                  <a:lnTo>
                    <a:pt x="12154" y="7833"/>
                  </a:lnTo>
                  <a:lnTo>
                    <a:pt x="15125" y="7968"/>
                  </a:lnTo>
                  <a:lnTo>
                    <a:pt x="60094" y="7968"/>
                  </a:lnTo>
                  <a:lnTo>
                    <a:pt x="63065" y="7833"/>
                  </a:lnTo>
                  <a:lnTo>
                    <a:pt x="65901" y="7562"/>
                  </a:lnTo>
                  <a:lnTo>
                    <a:pt x="68737" y="7157"/>
                  </a:lnTo>
                  <a:lnTo>
                    <a:pt x="70087" y="6887"/>
                  </a:lnTo>
                  <a:lnTo>
                    <a:pt x="71303" y="6482"/>
                  </a:lnTo>
                  <a:lnTo>
                    <a:pt x="72383" y="5942"/>
                  </a:lnTo>
                  <a:lnTo>
                    <a:pt x="73463" y="5402"/>
                  </a:lnTo>
                  <a:lnTo>
                    <a:pt x="74409" y="4862"/>
                  </a:lnTo>
                  <a:lnTo>
                    <a:pt x="75084" y="4051"/>
                  </a:lnTo>
                  <a:lnTo>
                    <a:pt x="72248" y="4321"/>
                  </a:lnTo>
                  <a:lnTo>
                    <a:pt x="69682" y="4321"/>
                  </a:lnTo>
                  <a:lnTo>
                    <a:pt x="67251" y="4051"/>
                  </a:lnTo>
                  <a:lnTo>
                    <a:pt x="65226" y="3511"/>
                  </a:lnTo>
                  <a:lnTo>
                    <a:pt x="63335" y="2836"/>
                  </a:lnTo>
                  <a:lnTo>
                    <a:pt x="61715" y="2026"/>
                  </a:lnTo>
                  <a:lnTo>
                    <a:pt x="60364" y="1080"/>
                  </a:lnTo>
                  <a:lnTo>
                    <a:pt x="5914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4" name="Google Shape;2784;p26"/>
            <p:cNvSpPr/>
            <p:nvPr/>
          </p:nvSpPr>
          <p:spPr>
            <a:xfrm>
              <a:off x="4512200" y="3227150"/>
              <a:ext cx="968975" cy="499675"/>
            </a:xfrm>
            <a:custGeom>
              <a:avLst/>
              <a:gdLst/>
              <a:ahLst/>
              <a:cxnLst/>
              <a:rect l="l" t="t" r="r" b="b"/>
              <a:pathLst>
                <a:path w="38759" h="19987" extrusionOk="0">
                  <a:moveTo>
                    <a:pt x="1" y="1"/>
                  </a:moveTo>
                  <a:lnTo>
                    <a:pt x="1" y="19987"/>
                  </a:lnTo>
                  <a:lnTo>
                    <a:pt x="38758" y="19987"/>
                  </a:lnTo>
                  <a:lnTo>
                    <a:pt x="38758"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5" name="Google Shape;2785;p26"/>
            <p:cNvSpPr/>
            <p:nvPr/>
          </p:nvSpPr>
          <p:spPr>
            <a:xfrm>
              <a:off x="4849825" y="3348700"/>
              <a:ext cx="293725" cy="395025"/>
            </a:xfrm>
            <a:custGeom>
              <a:avLst/>
              <a:gdLst/>
              <a:ahLst/>
              <a:cxnLst/>
              <a:rect l="l" t="t" r="r" b="b"/>
              <a:pathLst>
                <a:path w="11749" h="15801" extrusionOk="0">
                  <a:moveTo>
                    <a:pt x="0" y="0"/>
                  </a:moveTo>
                  <a:lnTo>
                    <a:pt x="0" y="15800"/>
                  </a:lnTo>
                  <a:lnTo>
                    <a:pt x="11749" y="15800"/>
                  </a:lnTo>
                  <a:lnTo>
                    <a:pt x="1174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26"/>
            <p:cNvSpPr/>
            <p:nvPr/>
          </p:nvSpPr>
          <p:spPr>
            <a:xfrm>
              <a:off x="4512200" y="322715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26"/>
            <p:cNvSpPr/>
            <p:nvPr/>
          </p:nvSpPr>
          <p:spPr>
            <a:xfrm>
              <a:off x="4512200" y="331830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26"/>
            <p:cNvSpPr/>
            <p:nvPr/>
          </p:nvSpPr>
          <p:spPr>
            <a:xfrm>
              <a:off x="4978100" y="3257550"/>
              <a:ext cx="37175" cy="60775"/>
            </a:xfrm>
            <a:custGeom>
              <a:avLst/>
              <a:gdLst/>
              <a:ahLst/>
              <a:cxnLst/>
              <a:rect l="l" t="t" r="r" b="b"/>
              <a:pathLst>
                <a:path w="1487" h="2431" extrusionOk="0">
                  <a:moveTo>
                    <a:pt x="1" y="0"/>
                  </a:moveTo>
                  <a:lnTo>
                    <a:pt x="1" y="2431"/>
                  </a:lnTo>
                  <a:lnTo>
                    <a:pt x="1486" y="2431"/>
                  </a:lnTo>
                  <a:lnTo>
                    <a:pt x="148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26"/>
            <p:cNvSpPr/>
            <p:nvPr/>
          </p:nvSpPr>
          <p:spPr>
            <a:xfrm>
              <a:off x="4512200"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26"/>
            <p:cNvSpPr/>
            <p:nvPr/>
          </p:nvSpPr>
          <p:spPr>
            <a:xfrm>
              <a:off x="4539225" y="3510750"/>
              <a:ext cx="310625" cy="23650"/>
            </a:xfrm>
            <a:custGeom>
              <a:avLst/>
              <a:gdLst/>
              <a:ahLst/>
              <a:cxnLst/>
              <a:rect l="l" t="t" r="r" b="b"/>
              <a:pathLst>
                <a:path w="12425" h="946" extrusionOk="0">
                  <a:moveTo>
                    <a:pt x="0" y="0"/>
                  </a:moveTo>
                  <a:lnTo>
                    <a:pt x="0" y="945"/>
                  </a:lnTo>
                  <a:lnTo>
                    <a:pt x="12424" y="945"/>
                  </a:lnTo>
                  <a:lnTo>
                    <a:pt x="1242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26"/>
            <p:cNvSpPr/>
            <p:nvPr/>
          </p:nvSpPr>
          <p:spPr>
            <a:xfrm>
              <a:off x="5143525" y="3510750"/>
              <a:ext cx="310625" cy="23650"/>
            </a:xfrm>
            <a:custGeom>
              <a:avLst/>
              <a:gdLst/>
              <a:ahLst/>
              <a:cxnLst/>
              <a:rect l="l" t="t" r="r" b="b"/>
              <a:pathLst>
                <a:path w="12425" h="946" extrusionOk="0">
                  <a:moveTo>
                    <a:pt x="1" y="0"/>
                  </a:moveTo>
                  <a:lnTo>
                    <a:pt x="1" y="945"/>
                  </a:lnTo>
                  <a:lnTo>
                    <a:pt x="12425" y="945"/>
                  </a:lnTo>
                  <a:lnTo>
                    <a:pt x="12425"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2" name="Google Shape;2792;p26"/>
            <p:cNvSpPr/>
            <p:nvPr/>
          </p:nvSpPr>
          <p:spPr>
            <a:xfrm>
              <a:off x="5454125"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26"/>
            <p:cNvSpPr/>
            <p:nvPr/>
          </p:nvSpPr>
          <p:spPr>
            <a:xfrm>
              <a:off x="4427800" y="360190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26"/>
            <p:cNvSpPr/>
            <p:nvPr/>
          </p:nvSpPr>
          <p:spPr>
            <a:xfrm>
              <a:off x="4427800" y="36424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26"/>
            <p:cNvSpPr/>
            <p:nvPr/>
          </p:nvSpPr>
          <p:spPr>
            <a:xfrm>
              <a:off x="4721525" y="3618775"/>
              <a:ext cx="16900" cy="124950"/>
            </a:xfrm>
            <a:custGeom>
              <a:avLst/>
              <a:gdLst/>
              <a:ahLst/>
              <a:cxnLst/>
              <a:rect l="l" t="t" r="r" b="b"/>
              <a:pathLst>
                <a:path w="676" h="4998" extrusionOk="0">
                  <a:moveTo>
                    <a:pt x="0" y="1"/>
                  </a:moveTo>
                  <a:lnTo>
                    <a:pt x="0" y="4997"/>
                  </a:lnTo>
                  <a:lnTo>
                    <a:pt x="676" y="4997"/>
                  </a:lnTo>
                  <a:lnTo>
                    <a:pt x="6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26"/>
            <p:cNvSpPr/>
            <p:nvPr/>
          </p:nvSpPr>
          <p:spPr>
            <a:xfrm>
              <a:off x="445482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26"/>
            <p:cNvSpPr/>
            <p:nvPr/>
          </p:nvSpPr>
          <p:spPr>
            <a:xfrm>
              <a:off x="4984850" y="3618775"/>
              <a:ext cx="20300" cy="124950"/>
            </a:xfrm>
            <a:custGeom>
              <a:avLst/>
              <a:gdLst/>
              <a:ahLst/>
              <a:cxnLst/>
              <a:rect l="l" t="t" r="r" b="b"/>
              <a:pathLst>
                <a:path w="812" h="4998" extrusionOk="0">
                  <a:moveTo>
                    <a:pt x="1" y="1"/>
                  </a:moveTo>
                  <a:lnTo>
                    <a:pt x="1"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26"/>
            <p:cNvSpPr/>
            <p:nvPr/>
          </p:nvSpPr>
          <p:spPr>
            <a:xfrm>
              <a:off x="525157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26"/>
            <p:cNvSpPr/>
            <p:nvPr/>
          </p:nvSpPr>
          <p:spPr>
            <a:xfrm>
              <a:off x="5514900" y="3618775"/>
              <a:ext cx="20275" cy="124950"/>
            </a:xfrm>
            <a:custGeom>
              <a:avLst/>
              <a:gdLst/>
              <a:ahLst/>
              <a:cxnLst/>
              <a:rect l="l" t="t" r="r" b="b"/>
              <a:pathLst>
                <a:path w="811" h="4998" extrusionOk="0">
                  <a:moveTo>
                    <a:pt x="0" y="1"/>
                  </a:moveTo>
                  <a:lnTo>
                    <a:pt x="0"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26"/>
            <p:cNvSpPr/>
            <p:nvPr/>
          </p:nvSpPr>
          <p:spPr>
            <a:xfrm>
              <a:off x="4427800" y="368292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26"/>
            <p:cNvSpPr/>
            <p:nvPr/>
          </p:nvSpPr>
          <p:spPr>
            <a:xfrm>
              <a:off x="4427800" y="37268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26"/>
            <p:cNvSpPr/>
            <p:nvPr/>
          </p:nvSpPr>
          <p:spPr>
            <a:xfrm>
              <a:off x="4370425" y="3966500"/>
              <a:ext cx="1252525" cy="678625"/>
            </a:xfrm>
            <a:custGeom>
              <a:avLst/>
              <a:gdLst/>
              <a:ahLst/>
              <a:cxnLst/>
              <a:rect l="l" t="t" r="r" b="b"/>
              <a:pathLst>
                <a:path w="50101" h="27145" extrusionOk="0">
                  <a:moveTo>
                    <a:pt x="0" y="1"/>
                  </a:moveTo>
                  <a:lnTo>
                    <a:pt x="0" y="27144"/>
                  </a:lnTo>
                  <a:lnTo>
                    <a:pt x="50101" y="27144"/>
                  </a:lnTo>
                  <a:lnTo>
                    <a:pt x="50101"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26"/>
            <p:cNvSpPr/>
            <p:nvPr/>
          </p:nvSpPr>
          <p:spPr>
            <a:xfrm>
              <a:off x="4805925" y="4128550"/>
              <a:ext cx="381525" cy="516575"/>
            </a:xfrm>
            <a:custGeom>
              <a:avLst/>
              <a:gdLst/>
              <a:ahLst/>
              <a:cxnLst/>
              <a:rect l="l" t="t" r="r" b="b"/>
              <a:pathLst>
                <a:path w="15261" h="20663" extrusionOk="0">
                  <a:moveTo>
                    <a:pt x="1" y="1"/>
                  </a:moveTo>
                  <a:lnTo>
                    <a:pt x="1" y="20662"/>
                  </a:lnTo>
                  <a:lnTo>
                    <a:pt x="15260" y="20662"/>
                  </a:lnTo>
                  <a:lnTo>
                    <a:pt x="1526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26"/>
            <p:cNvSpPr/>
            <p:nvPr/>
          </p:nvSpPr>
          <p:spPr>
            <a:xfrm>
              <a:off x="4370425" y="3966500"/>
              <a:ext cx="1252525" cy="40550"/>
            </a:xfrm>
            <a:custGeom>
              <a:avLst/>
              <a:gdLst/>
              <a:ahLst/>
              <a:cxnLst/>
              <a:rect l="l" t="t" r="r" b="b"/>
              <a:pathLst>
                <a:path w="50101" h="1622" extrusionOk="0">
                  <a:moveTo>
                    <a:pt x="0" y="1"/>
                  </a:moveTo>
                  <a:lnTo>
                    <a:pt x="0" y="1621"/>
                  </a:lnTo>
                  <a:lnTo>
                    <a:pt x="50101" y="1621"/>
                  </a:lnTo>
                  <a:lnTo>
                    <a:pt x="501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26"/>
            <p:cNvSpPr/>
            <p:nvPr/>
          </p:nvSpPr>
          <p:spPr>
            <a:xfrm>
              <a:off x="4370425" y="4088050"/>
              <a:ext cx="1252525" cy="40525"/>
            </a:xfrm>
            <a:custGeom>
              <a:avLst/>
              <a:gdLst/>
              <a:ahLst/>
              <a:cxnLst/>
              <a:rect l="l" t="t" r="r" b="b"/>
              <a:pathLst>
                <a:path w="50101" h="1621" extrusionOk="0">
                  <a:moveTo>
                    <a:pt x="0" y="0"/>
                  </a:moveTo>
                  <a:lnTo>
                    <a:pt x="0" y="1621"/>
                  </a:lnTo>
                  <a:lnTo>
                    <a:pt x="50101" y="1621"/>
                  </a:lnTo>
                  <a:lnTo>
                    <a:pt x="5010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26"/>
            <p:cNvSpPr/>
            <p:nvPr/>
          </p:nvSpPr>
          <p:spPr>
            <a:xfrm>
              <a:off x="4971350" y="4007025"/>
              <a:ext cx="50675" cy="81050"/>
            </a:xfrm>
            <a:custGeom>
              <a:avLst/>
              <a:gdLst/>
              <a:ahLst/>
              <a:cxnLst/>
              <a:rect l="l" t="t" r="r" b="b"/>
              <a:pathLst>
                <a:path w="2027" h="3242" extrusionOk="0">
                  <a:moveTo>
                    <a:pt x="1" y="0"/>
                  </a:moveTo>
                  <a:lnTo>
                    <a:pt x="1" y="3241"/>
                  </a:lnTo>
                  <a:lnTo>
                    <a:pt x="2026" y="3241"/>
                  </a:lnTo>
                  <a:lnTo>
                    <a:pt x="202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26"/>
            <p:cNvSpPr/>
            <p:nvPr/>
          </p:nvSpPr>
          <p:spPr>
            <a:xfrm>
              <a:off x="4370425" y="3966500"/>
              <a:ext cx="37150" cy="678625"/>
            </a:xfrm>
            <a:custGeom>
              <a:avLst/>
              <a:gdLst/>
              <a:ahLst/>
              <a:cxnLst/>
              <a:rect l="l" t="t" r="r" b="b"/>
              <a:pathLst>
                <a:path w="1486" h="27145" extrusionOk="0">
                  <a:moveTo>
                    <a:pt x="0" y="1"/>
                  </a:moveTo>
                  <a:lnTo>
                    <a:pt x="0" y="27144"/>
                  </a:lnTo>
                  <a:lnTo>
                    <a:pt x="1486" y="27144"/>
                  </a:lnTo>
                  <a:lnTo>
                    <a:pt x="148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26"/>
            <p:cNvSpPr/>
            <p:nvPr/>
          </p:nvSpPr>
          <p:spPr>
            <a:xfrm>
              <a:off x="4407550" y="4344625"/>
              <a:ext cx="398400" cy="33800"/>
            </a:xfrm>
            <a:custGeom>
              <a:avLst/>
              <a:gdLst/>
              <a:ahLst/>
              <a:cxnLst/>
              <a:rect l="l" t="t" r="r" b="b"/>
              <a:pathLst>
                <a:path w="15936" h="1352" extrusionOk="0">
                  <a:moveTo>
                    <a:pt x="1" y="1"/>
                  </a:moveTo>
                  <a:lnTo>
                    <a:pt x="1" y="1351"/>
                  </a:lnTo>
                  <a:lnTo>
                    <a:pt x="15936" y="1351"/>
                  </a:lnTo>
                  <a:lnTo>
                    <a:pt x="1593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26"/>
            <p:cNvSpPr/>
            <p:nvPr/>
          </p:nvSpPr>
          <p:spPr>
            <a:xfrm>
              <a:off x="5187425" y="4344625"/>
              <a:ext cx="398400" cy="33800"/>
            </a:xfrm>
            <a:custGeom>
              <a:avLst/>
              <a:gdLst/>
              <a:ahLst/>
              <a:cxnLst/>
              <a:rect l="l" t="t" r="r" b="b"/>
              <a:pathLst>
                <a:path w="15936" h="1352" extrusionOk="0">
                  <a:moveTo>
                    <a:pt x="0" y="1"/>
                  </a:moveTo>
                  <a:lnTo>
                    <a:pt x="0" y="1351"/>
                  </a:lnTo>
                  <a:lnTo>
                    <a:pt x="15935" y="1351"/>
                  </a:lnTo>
                  <a:lnTo>
                    <a:pt x="1593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26"/>
            <p:cNvSpPr/>
            <p:nvPr/>
          </p:nvSpPr>
          <p:spPr>
            <a:xfrm>
              <a:off x="5589175" y="3966500"/>
              <a:ext cx="33775" cy="678625"/>
            </a:xfrm>
            <a:custGeom>
              <a:avLst/>
              <a:gdLst/>
              <a:ahLst/>
              <a:cxnLst/>
              <a:rect l="l" t="t" r="r" b="b"/>
              <a:pathLst>
                <a:path w="1351" h="27145" extrusionOk="0">
                  <a:moveTo>
                    <a:pt x="0" y="1"/>
                  </a:moveTo>
                  <a:lnTo>
                    <a:pt x="0" y="27144"/>
                  </a:lnTo>
                  <a:lnTo>
                    <a:pt x="1351" y="27144"/>
                  </a:lnTo>
                  <a:lnTo>
                    <a:pt x="135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26"/>
            <p:cNvSpPr/>
            <p:nvPr/>
          </p:nvSpPr>
          <p:spPr>
            <a:xfrm>
              <a:off x="4123950" y="4503300"/>
              <a:ext cx="1742075" cy="16900"/>
            </a:xfrm>
            <a:custGeom>
              <a:avLst/>
              <a:gdLst/>
              <a:ahLst/>
              <a:cxnLst/>
              <a:rect l="l" t="t" r="r" b="b"/>
              <a:pathLst>
                <a:path w="69683" h="676" extrusionOk="0">
                  <a:moveTo>
                    <a:pt x="1" y="1"/>
                  </a:moveTo>
                  <a:lnTo>
                    <a:pt x="1" y="676"/>
                  </a:lnTo>
                  <a:lnTo>
                    <a:pt x="69683" y="676"/>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26"/>
            <p:cNvSpPr/>
            <p:nvPr/>
          </p:nvSpPr>
          <p:spPr>
            <a:xfrm>
              <a:off x="4123950" y="45438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26"/>
            <p:cNvSpPr/>
            <p:nvPr/>
          </p:nvSpPr>
          <p:spPr>
            <a:xfrm>
              <a:off x="4572975" y="4520175"/>
              <a:ext cx="27025" cy="124950"/>
            </a:xfrm>
            <a:custGeom>
              <a:avLst/>
              <a:gdLst/>
              <a:ahLst/>
              <a:cxnLst/>
              <a:rect l="l" t="t" r="r" b="b"/>
              <a:pathLst>
                <a:path w="1081"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26"/>
            <p:cNvSpPr/>
            <p:nvPr/>
          </p:nvSpPr>
          <p:spPr>
            <a:xfrm>
              <a:off x="4164475" y="4520175"/>
              <a:ext cx="27025" cy="124950"/>
            </a:xfrm>
            <a:custGeom>
              <a:avLst/>
              <a:gdLst/>
              <a:ahLst/>
              <a:cxnLst/>
              <a:rect l="l" t="t" r="r" b="b"/>
              <a:pathLst>
                <a:path w="1081" h="4998" extrusionOk="0">
                  <a:moveTo>
                    <a:pt x="0" y="1"/>
                  </a:moveTo>
                  <a:lnTo>
                    <a:pt x="0"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26"/>
            <p:cNvSpPr/>
            <p:nvPr/>
          </p:nvSpPr>
          <p:spPr>
            <a:xfrm>
              <a:off x="49814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26"/>
            <p:cNvSpPr/>
            <p:nvPr/>
          </p:nvSpPr>
          <p:spPr>
            <a:xfrm>
              <a:off x="53899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26"/>
            <p:cNvSpPr/>
            <p:nvPr/>
          </p:nvSpPr>
          <p:spPr>
            <a:xfrm>
              <a:off x="5795125" y="4520175"/>
              <a:ext cx="30400" cy="124950"/>
            </a:xfrm>
            <a:custGeom>
              <a:avLst/>
              <a:gdLst/>
              <a:ahLst/>
              <a:cxnLst/>
              <a:rect l="l" t="t" r="r" b="b"/>
              <a:pathLst>
                <a:path w="1216" h="4998" extrusionOk="0">
                  <a:moveTo>
                    <a:pt x="0" y="1"/>
                  </a:moveTo>
                  <a:lnTo>
                    <a:pt x="0" y="4997"/>
                  </a:lnTo>
                  <a:lnTo>
                    <a:pt x="1215" y="4997"/>
                  </a:lnTo>
                  <a:lnTo>
                    <a:pt x="12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26"/>
            <p:cNvSpPr/>
            <p:nvPr/>
          </p:nvSpPr>
          <p:spPr>
            <a:xfrm>
              <a:off x="4123950" y="4587700"/>
              <a:ext cx="1742075" cy="13525"/>
            </a:xfrm>
            <a:custGeom>
              <a:avLst/>
              <a:gdLst/>
              <a:ahLst/>
              <a:cxnLst/>
              <a:rect l="l" t="t" r="r" b="b"/>
              <a:pathLst>
                <a:path w="69683" h="541" extrusionOk="0">
                  <a:moveTo>
                    <a:pt x="1" y="1"/>
                  </a:moveTo>
                  <a:lnTo>
                    <a:pt x="1" y="541"/>
                  </a:lnTo>
                  <a:lnTo>
                    <a:pt x="69683" y="541"/>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26"/>
            <p:cNvSpPr/>
            <p:nvPr/>
          </p:nvSpPr>
          <p:spPr>
            <a:xfrm>
              <a:off x="4123950" y="46282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26"/>
            <p:cNvSpPr/>
            <p:nvPr/>
          </p:nvSpPr>
          <p:spPr>
            <a:xfrm>
              <a:off x="4954475" y="1147500"/>
              <a:ext cx="84425" cy="60800"/>
            </a:xfrm>
            <a:custGeom>
              <a:avLst/>
              <a:gdLst/>
              <a:ahLst/>
              <a:cxnLst/>
              <a:rect l="l" t="t" r="r" b="b"/>
              <a:pathLst>
                <a:path w="3377" h="2432" extrusionOk="0">
                  <a:moveTo>
                    <a:pt x="0" y="1"/>
                  </a:moveTo>
                  <a:lnTo>
                    <a:pt x="0" y="2431"/>
                  </a:lnTo>
                  <a:lnTo>
                    <a:pt x="3376" y="2431"/>
                  </a:lnTo>
                  <a:lnTo>
                    <a:pt x="33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26"/>
            <p:cNvSpPr/>
            <p:nvPr/>
          </p:nvSpPr>
          <p:spPr>
            <a:xfrm>
              <a:off x="4961225" y="1130625"/>
              <a:ext cx="70925" cy="16900"/>
            </a:xfrm>
            <a:custGeom>
              <a:avLst/>
              <a:gdLst/>
              <a:ahLst/>
              <a:cxnLst/>
              <a:rect l="l" t="t" r="r" b="b"/>
              <a:pathLst>
                <a:path w="2837" h="676" extrusionOk="0">
                  <a:moveTo>
                    <a:pt x="1" y="0"/>
                  </a:moveTo>
                  <a:lnTo>
                    <a:pt x="1" y="676"/>
                  </a:lnTo>
                  <a:lnTo>
                    <a:pt x="2836" y="676"/>
                  </a:lnTo>
                  <a:lnTo>
                    <a:pt x="28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26"/>
            <p:cNvSpPr/>
            <p:nvPr/>
          </p:nvSpPr>
          <p:spPr>
            <a:xfrm>
              <a:off x="4991600" y="806525"/>
              <a:ext cx="6775" cy="324125"/>
            </a:xfrm>
            <a:custGeom>
              <a:avLst/>
              <a:gdLst/>
              <a:ahLst/>
              <a:cxnLst/>
              <a:rect l="l" t="t" r="r" b="b"/>
              <a:pathLst>
                <a:path w="271" h="12965" extrusionOk="0">
                  <a:moveTo>
                    <a:pt x="136" y="0"/>
                  </a:moveTo>
                  <a:lnTo>
                    <a:pt x="1" y="811"/>
                  </a:lnTo>
                  <a:lnTo>
                    <a:pt x="1" y="12964"/>
                  </a:lnTo>
                  <a:lnTo>
                    <a:pt x="271" y="12964"/>
                  </a:lnTo>
                  <a:lnTo>
                    <a:pt x="271" y="811"/>
                  </a:lnTo>
                  <a:lnTo>
                    <a:pt x="1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26"/>
            <p:cNvSpPr/>
            <p:nvPr/>
          </p:nvSpPr>
          <p:spPr>
            <a:xfrm>
              <a:off x="4967975" y="1059725"/>
              <a:ext cx="47300" cy="40550"/>
            </a:xfrm>
            <a:custGeom>
              <a:avLst/>
              <a:gdLst/>
              <a:ahLst/>
              <a:cxnLst/>
              <a:rect l="l" t="t" r="r" b="b"/>
              <a:pathLst>
                <a:path w="1892" h="1622" extrusionOk="0">
                  <a:moveTo>
                    <a:pt x="676" y="0"/>
                  </a:moveTo>
                  <a:lnTo>
                    <a:pt x="271" y="271"/>
                  </a:lnTo>
                  <a:lnTo>
                    <a:pt x="136" y="541"/>
                  </a:lnTo>
                  <a:lnTo>
                    <a:pt x="1" y="811"/>
                  </a:lnTo>
                  <a:lnTo>
                    <a:pt x="136" y="1081"/>
                  </a:lnTo>
                  <a:lnTo>
                    <a:pt x="271" y="1351"/>
                  </a:lnTo>
                  <a:lnTo>
                    <a:pt x="676" y="1621"/>
                  </a:lnTo>
                  <a:lnTo>
                    <a:pt x="1351" y="1621"/>
                  </a:lnTo>
                  <a:lnTo>
                    <a:pt x="1621" y="1351"/>
                  </a:lnTo>
                  <a:lnTo>
                    <a:pt x="1891" y="1081"/>
                  </a:lnTo>
                  <a:lnTo>
                    <a:pt x="1891" y="811"/>
                  </a:lnTo>
                  <a:lnTo>
                    <a:pt x="1891" y="541"/>
                  </a:lnTo>
                  <a:lnTo>
                    <a:pt x="1621" y="271"/>
                  </a:lnTo>
                  <a:lnTo>
                    <a:pt x="135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26"/>
            <p:cNvSpPr/>
            <p:nvPr/>
          </p:nvSpPr>
          <p:spPr>
            <a:xfrm>
              <a:off x="4954475" y="975325"/>
              <a:ext cx="77675" cy="67550"/>
            </a:xfrm>
            <a:custGeom>
              <a:avLst/>
              <a:gdLst/>
              <a:ahLst/>
              <a:cxnLst/>
              <a:rect l="l" t="t" r="r" b="b"/>
              <a:pathLst>
                <a:path w="3107" h="2702" extrusionOk="0">
                  <a:moveTo>
                    <a:pt x="1486" y="0"/>
                  </a:moveTo>
                  <a:lnTo>
                    <a:pt x="946" y="135"/>
                  </a:lnTo>
                  <a:lnTo>
                    <a:pt x="406" y="406"/>
                  </a:lnTo>
                  <a:lnTo>
                    <a:pt x="135" y="811"/>
                  </a:lnTo>
                  <a:lnTo>
                    <a:pt x="0" y="1351"/>
                  </a:lnTo>
                  <a:lnTo>
                    <a:pt x="135" y="1891"/>
                  </a:lnTo>
                  <a:lnTo>
                    <a:pt x="406" y="2296"/>
                  </a:lnTo>
                  <a:lnTo>
                    <a:pt x="946" y="2701"/>
                  </a:lnTo>
                  <a:lnTo>
                    <a:pt x="2161" y="2701"/>
                  </a:lnTo>
                  <a:lnTo>
                    <a:pt x="2701" y="2296"/>
                  </a:lnTo>
                  <a:lnTo>
                    <a:pt x="2971" y="1891"/>
                  </a:lnTo>
                  <a:lnTo>
                    <a:pt x="3106" y="1351"/>
                  </a:lnTo>
                  <a:lnTo>
                    <a:pt x="2971" y="811"/>
                  </a:lnTo>
                  <a:lnTo>
                    <a:pt x="2701" y="406"/>
                  </a:lnTo>
                  <a:lnTo>
                    <a:pt x="2161" y="135"/>
                  </a:lnTo>
                  <a:lnTo>
                    <a:pt x="148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26"/>
            <p:cNvSpPr/>
            <p:nvPr/>
          </p:nvSpPr>
          <p:spPr>
            <a:xfrm>
              <a:off x="4964600" y="887550"/>
              <a:ext cx="54050" cy="47275"/>
            </a:xfrm>
            <a:custGeom>
              <a:avLst/>
              <a:gdLst/>
              <a:ahLst/>
              <a:cxnLst/>
              <a:rect l="l" t="t" r="r" b="b"/>
              <a:pathLst>
                <a:path w="2162" h="1891" extrusionOk="0">
                  <a:moveTo>
                    <a:pt x="1081" y="0"/>
                  </a:moveTo>
                  <a:lnTo>
                    <a:pt x="676" y="135"/>
                  </a:lnTo>
                  <a:lnTo>
                    <a:pt x="406" y="270"/>
                  </a:lnTo>
                  <a:lnTo>
                    <a:pt x="136" y="541"/>
                  </a:lnTo>
                  <a:lnTo>
                    <a:pt x="1" y="946"/>
                  </a:lnTo>
                  <a:lnTo>
                    <a:pt x="136" y="1351"/>
                  </a:lnTo>
                  <a:lnTo>
                    <a:pt x="406" y="1621"/>
                  </a:lnTo>
                  <a:lnTo>
                    <a:pt x="676" y="1891"/>
                  </a:lnTo>
                  <a:lnTo>
                    <a:pt x="1486" y="1891"/>
                  </a:lnTo>
                  <a:lnTo>
                    <a:pt x="1891" y="1621"/>
                  </a:lnTo>
                  <a:lnTo>
                    <a:pt x="2161" y="1351"/>
                  </a:lnTo>
                  <a:lnTo>
                    <a:pt x="2161" y="946"/>
                  </a:lnTo>
                  <a:lnTo>
                    <a:pt x="2161" y="541"/>
                  </a:lnTo>
                  <a:lnTo>
                    <a:pt x="1891" y="270"/>
                  </a:lnTo>
                  <a:lnTo>
                    <a:pt x="1486" y="135"/>
                  </a:lnTo>
                  <a:lnTo>
                    <a:pt x="108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26"/>
            <p:cNvSpPr/>
            <p:nvPr/>
          </p:nvSpPr>
          <p:spPr>
            <a:xfrm>
              <a:off x="2837675" y="4634975"/>
              <a:ext cx="2862925" cy="23650"/>
            </a:xfrm>
            <a:custGeom>
              <a:avLst/>
              <a:gdLst/>
              <a:ahLst/>
              <a:cxnLst/>
              <a:rect l="l" t="t" r="r" b="b"/>
              <a:pathLst>
                <a:path w="114517" h="946" extrusionOk="0">
                  <a:moveTo>
                    <a:pt x="57259" y="0"/>
                  </a:moveTo>
                  <a:lnTo>
                    <a:pt x="16746" y="135"/>
                  </a:lnTo>
                  <a:lnTo>
                    <a:pt x="4457" y="270"/>
                  </a:lnTo>
                  <a:lnTo>
                    <a:pt x="1216" y="405"/>
                  </a:lnTo>
                  <a:lnTo>
                    <a:pt x="1" y="540"/>
                  </a:lnTo>
                  <a:lnTo>
                    <a:pt x="1216" y="540"/>
                  </a:lnTo>
                  <a:lnTo>
                    <a:pt x="4457" y="675"/>
                  </a:lnTo>
                  <a:lnTo>
                    <a:pt x="16746" y="811"/>
                  </a:lnTo>
                  <a:lnTo>
                    <a:pt x="57259" y="946"/>
                  </a:lnTo>
                  <a:lnTo>
                    <a:pt x="97637" y="811"/>
                  </a:lnTo>
                  <a:lnTo>
                    <a:pt x="109925" y="675"/>
                  </a:lnTo>
                  <a:lnTo>
                    <a:pt x="113301" y="540"/>
                  </a:lnTo>
                  <a:lnTo>
                    <a:pt x="114517" y="540"/>
                  </a:lnTo>
                  <a:lnTo>
                    <a:pt x="113301" y="405"/>
                  </a:lnTo>
                  <a:lnTo>
                    <a:pt x="109925" y="270"/>
                  </a:lnTo>
                  <a:lnTo>
                    <a:pt x="97637" y="135"/>
                  </a:lnTo>
                  <a:lnTo>
                    <a:pt x="57259"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827" name="Google Shape;2827;p26"/>
          <p:cNvSpPr/>
          <p:nvPr/>
        </p:nvSpPr>
        <p:spPr>
          <a:xfrm flipH="1">
            <a:off x="622743" y="5835135"/>
            <a:ext cx="4615557" cy="1016827"/>
          </a:xfrm>
          <a:custGeom>
            <a:avLst/>
            <a:gdLst/>
            <a:ahLst/>
            <a:cxnLst/>
            <a:rect l="l" t="t" r="r" b="b"/>
            <a:pathLst>
              <a:path w="183254" h="30655" extrusionOk="0">
                <a:moveTo>
                  <a:pt x="183254" y="0"/>
                </a:moveTo>
                <a:lnTo>
                  <a:pt x="179742" y="540"/>
                </a:lnTo>
                <a:lnTo>
                  <a:pt x="171640" y="1891"/>
                </a:lnTo>
                <a:lnTo>
                  <a:pt x="161782" y="3376"/>
                </a:lnTo>
                <a:lnTo>
                  <a:pt x="157325" y="3916"/>
                </a:lnTo>
                <a:lnTo>
                  <a:pt x="153679" y="4187"/>
                </a:lnTo>
                <a:lnTo>
                  <a:pt x="148142" y="4322"/>
                </a:lnTo>
                <a:lnTo>
                  <a:pt x="143416" y="4187"/>
                </a:lnTo>
                <a:lnTo>
                  <a:pt x="138690" y="4051"/>
                </a:lnTo>
                <a:lnTo>
                  <a:pt x="133153" y="3781"/>
                </a:lnTo>
                <a:lnTo>
                  <a:pt x="128426" y="3646"/>
                </a:lnTo>
                <a:lnTo>
                  <a:pt x="125996" y="3646"/>
                </a:lnTo>
                <a:lnTo>
                  <a:pt x="124510" y="3916"/>
                </a:lnTo>
                <a:lnTo>
                  <a:pt x="122349" y="4187"/>
                </a:lnTo>
                <a:lnTo>
                  <a:pt x="120999" y="4187"/>
                </a:lnTo>
                <a:lnTo>
                  <a:pt x="119784" y="4051"/>
                </a:lnTo>
                <a:lnTo>
                  <a:pt x="117218" y="3511"/>
                </a:lnTo>
                <a:lnTo>
                  <a:pt x="115867" y="3241"/>
                </a:lnTo>
                <a:lnTo>
                  <a:pt x="114382" y="2971"/>
                </a:lnTo>
                <a:lnTo>
                  <a:pt x="112761" y="2971"/>
                </a:lnTo>
                <a:lnTo>
                  <a:pt x="110871" y="3106"/>
                </a:lnTo>
                <a:lnTo>
                  <a:pt x="107495" y="3511"/>
                </a:lnTo>
                <a:lnTo>
                  <a:pt x="105604" y="3781"/>
                </a:lnTo>
                <a:lnTo>
                  <a:pt x="104389" y="4187"/>
                </a:lnTo>
                <a:lnTo>
                  <a:pt x="101553" y="4592"/>
                </a:lnTo>
                <a:lnTo>
                  <a:pt x="96421" y="5132"/>
                </a:lnTo>
                <a:lnTo>
                  <a:pt x="95476" y="5267"/>
                </a:lnTo>
                <a:lnTo>
                  <a:pt x="94125" y="5267"/>
                </a:lnTo>
                <a:lnTo>
                  <a:pt x="92505" y="5132"/>
                </a:lnTo>
                <a:lnTo>
                  <a:pt x="91695" y="5132"/>
                </a:lnTo>
                <a:lnTo>
                  <a:pt x="91019" y="5267"/>
                </a:lnTo>
                <a:lnTo>
                  <a:pt x="90209" y="5537"/>
                </a:lnTo>
                <a:lnTo>
                  <a:pt x="89804" y="5672"/>
                </a:lnTo>
                <a:lnTo>
                  <a:pt x="89264" y="5807"/>
                </a:lnTo>
                <a:lnTo>
                  <a:pt x="88454" y="5807"/>
                </a:lnTo>
                <a:lnTo>
                  <a:pt x="87373" y="5672"/>
                </a:lnTo>
                <a:lnTo>
                  <a:pt x="85888" y="5537"/>
                </a:lnTo>
                <a:lnTo>
                  <a:pt x="84132" y="5537"/>
                </a:lnTo>
                <a:lnTo>
                  <a:pt x="81972" y="5672"/>
                </a:lnTo>
                <a:lnTo>
                  <a:pt x="79811" y="5942"/>
                </a:lnTo>
                <a:lnTo>
                  <a:pt x="77515" y="6212"/>
                </a:lnTo>
                <a:lnTo>
                  <a:pt x="75490" y="6617"/>
                </a:lnTo>
                <a:lnTo>
                  <a:pt x="73464" y="7157"/>
                </a:lnTo>
                <a:lnTo>
                  <a:pt x="71978" y="7698"/>
                </a:lnTo>
                <a:lnTo>
                  <a:pt x="70763" y="8103"/>
                </a:lnTo>
                <a:lnTo>
                  <a:pt x="69953" y="8373"/>
                </a:lnTo>
                <a:lnTo>
                  <a:pt x="69413" y="8238"/>
                </a:lnTo>
                <a:lnTo>
                  <a:pt x="69008" y="8103"/>
                </a:lnTo>
                <a:lnTo>
                  <a:pt x="68467" y="7698"/>
                </a:lnTo>
                <a:lnTo>
                  <a:pt x="67657" y="7698"/>
                </a:lnTo>
                <a:lnTo>
                  <a:pt x="67252" y="7833"/>
                </a:lnTo>
                <a:lnTo>
                  <a:pt x="66712" y="7833"/>
                </a:lnTo>
                <a:lnTo>
                  <a:pt x="65496" y="7428"/>
                </a:lnTo>
                <a:lnTo>
                  <a:pt x="63201" y="6752"/>
                </a:lnTo>
                <a:lnTo>
                  <a:pt x="59555" y="5672"/>
                </a:lnTo>
                <a:lnTo>
                  <a:pt x="57394" y="5267"/>
                </a:lnTo>
                <a:lnTo>
                  <a:pt x="55908" y="5132"/>
                </a:lnTo>
                <a:lnTo>
                  <a:pt x="54828" y="5132"/>
                </a:lnTo>
                <a:lnTo>
                  <a:pt x="54018" y="5402"/>
                </a:lnTo>
                <a:lnTo>
                  <a:pt x="53208" y="5537"/>
                </a:lnTo>
                <a:lnTo>
                  <a:pt x="51317" y="5537"/>
                </a:lnTo>
                <a:lnTo>
                  <a:pt x="49967" y="5132"/>
                </a:lnTo>
                <a:lnTo>
                  <a:pt x="47806" y="4457"/>
                </a:lnTo>
                <a:lnTo>
                  <a:pt x="47266" y="4187"/>
                </a:lnTo>
                <a:lnTo>
                  <a:pt x="33221" y="4187"/>
                </a:lnTo>
                <a:lnTo>
                  <a:pt x="31466" y="4051"/>
                </a:lnTo>
                <a:lnTo>
                  <a:pt x="30655" y="4187"/>
                </a:lnTo>
                <a:lnTo>
                  <a:pt x="29170" y="4187"/>
                </a:lnTo>
                <a:lnTo>
                  <a:pt x="26739" y="4051"/>
                </a:lnTo>
                <a:lnTo>
                  <a:pt x="25524" y="4187"/>
                </a:lnTo>
                <a:lnTo>
                  <a:pt x="22823" y="3646"/>
                </a:lnTo>
                <a:lnTo>
                  <a:pt x="20527" y="3241"/>
                </a:lnTo>
                <a:lnTo>
                  <a:pt x="18637" y="3106"/>
                </a:lnTo>
                <a:lnTo>
                  <a:pt x="17421" y="2971"/>
                </a:lnTo>
                <a:lnTo>
                  <a:pt x="16476" y="2836"/>
                </a:lnTo>
                <a:lnTo>
                  <a:pt x="15396" y="2701"/>
                </a:lnTo>
                <a:lnTo>
                  <a:pt x="14180" y="3106"/>
                </a:lnTo>
                <a:lnTo>
                  <a:pt x="13235" y="3241"/>
                </a:lnTo>
                <a:lnTo>
                  <a:pt x="11885" y="3376"/>
                </a:lnTo>
                <a:lnTo>
                  <a:pt x="8509" y="3646"/>
                </a:lnTo>
                <a:lnTo>
                  <a:pt x="4727" y="3781"/>
                </a:lnTo>
                <a:lnTo>
                  <a:pt x="1216" y="4187"/>
                </a:lnTo>
                <a:lnTo>
                  <a:pt x="1" y="30655"/>
                </a:lnTo>
                <a:lnTo>
                  <a:pt x="183254" y="30655"/>
                </a:lnTo>
                <a:lnTo>
                  <a:pt x="183254"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26"/>
          <p:cNvSpPr/>
          <p:nvPr/>
        </p:nvSpPr>
        <p:spPr>
          <a:xfrm flipH="1">
            <a:off x="-609585" y="5252403"/>
            <a:ext cx="4055885" cy="1678397"/>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26"/>
          <p:cNvSpPr/>
          <p:nvPr/>
        </p:nvSpPr>
        <p:spPr>
          <a:xfrm flipH="1">
            <a:off x="5262400" y="0"/>
            <a:ext cx="6888400" cy="68580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26"/>
          <p:cNvSpPr/>
          <p:nvPr/>
        </p:nvSpPr>
        <p:spPr>
          <a:xfrm flipH="1">
            <a:off x="-1727200" y="-23867"/>
            <a:ext cx="1686000" cy="69548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26"/>
          <p:cNvSpPr txBox="1">
            <a:spLocks noGrp="1"/>
          </p:cNvSpPr>
          <p:nvPr>
            <p:ph type="subTitle" idx="1"/>
          </p:nvPr>
        </p:nvSpPr>
        <p:spPr>
          <a:xfrm>
            <a:off x="6082800" y="2904548"/>
            <a:ext cx="4141200" cy="5280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2832" name="Google Shape;2832;p26"/>
          <p:cNvSpPr txBox="1">
            <a:spLocks noGrp="1"/>
          </p:cNvSpPr>
          <p:nvPr>
            <p:ph type="title"/>
          </p:nvPr>
        </p:nvSpPr>
        <p:spPr>
          <a:xfrm>
            <a:off x="6096000" y="1056700"/>
            <a:ext cx="4303600" cy="1121600"/>
          </a:xfrm>
          <a:prstGeom prst="rect">
            <a:avLst/>
          </a:prstGeom>
        </p:spPr>
        <p:txBody>
          <a:bodyPr spcFirstLastPara="1" wrap="square" lIns="91425" tIns="91425" rIns="91425" bIns="91425" anchor="t" anchorCtr="0">
            <a:noAutofit/>
          </a:bodyPr>
          <a:lstStyle>
            <a:lvl1pPr lvl="0">
              <a:spcBef>
                <a:spcPts val="0"/>
              </a:spcBef>
              <a:spcAft>
                <a:spcPts val="0"/>
              </a:spcAft>
              <a:buSzPts val="5200"/>
              <a:buNone/>
              <a:defRPr sz="6933"/>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833" name="Google Shape;2833;p26"/>
          <p:cNvSpPr txBox="1"/>
          <p:nvPr/>
        </p:nvSpPr>
        <p:spPr>
          <a:xfrm>
            <a:off x="6082800" y="4636367"/>
            <a:ext cx="4853200" cy="1016800"/>
          </a:xfrm>
          <a:prstGeom prst="rect">
            <a:avLst/>
          </a:prstGeom>
          <a:noFill/>
          <a:ln>
            <a:noFill/>
          </a:ln>
        </p:spPr>
        <p:txBody>
          <a:bodyPr spcFirstLastPara="1" wrap="square" lIns="121900" tIns="121900" rIns="121900" bIns="121900" anchor="t" anchorCtr="0">
            <a:noAutofit/>
          </a:bodyPr>
          <a:lstStyle/>
          <a:p>
            <a:pPr>
              <a:spcBef>
                <a:spcPts val="400"/>
              </a:spcBef>
              <a:buClr>
                <a:srgbClr val="000000"/>
              </a:buClr>
              <a:buFont typeface="Arial"/>
              <a:buNone/>
            </a:pPr>
            <a:r>
              <a:rPr lang="en" sz="1600" kern="0">
                <a:solidFill>
                  <a:srgbClr val="000000"/>
                </a:solidFill>
                <a:latin typeface="Roboto"/>
                <a:ea typeface="Roboto"/>
                <a:cs typeface="Roboto"/>
                <a:sym typeface="Roboto"/>
              </a:rPr>
              <a:t>CREDITS: This presentation template was created by </a:t>
            </a:r>
            <a:r>
              <a:rPr lang="en" sz="1600" b="1" kern="0">
                <a:solidFill>
                  <a:srgbClr val="000000"/>
                </a:solidFill>
                <a:uFill>
                  <a:noFill/>
                </a:uFill>
                <a:latin typeface="Roboto"/>
                <a:ea typeface="Roboto"/>
                <a:cs typeface="Roboto"/>
                <a:sym typeface="Roboto"/>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600" kern="0">
                <a:solidFill>
                  <a:srgbClr val="000000"/>
                </a:solidFill>
                <a:latin typeface="Roboto"/>
                <a:ea typeface="Roboto"/>
                <a:cs typeface="Roboto"/>
                <a:sym typeface="Roboto"/>
              </a:rPr>
              <a:t>, including icons by </a:t>
            </a:r>
            <a:r>
              <a:rPr lang="en" sz="1600" b="1" kern="0">
                <a:solidFill>
                  <a:srgbClr val="000000"/>
                </a:solidFill>
                <a:uFill>
                  <a:noFill/>
                </a:uFill>
                <a:latin typeface="Roboto"/>
                <a:ea typeface="Roboto"/>
                <a:cs typeface="Roboto"/>
                <a:sym typeface="Roboto"/>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600" kern="0">
                <a:solidFill>
                  <a:srgbClr val="000000"/>
                </a:solidFill>
                <a:latin typeface="Roboto"/>
                <a:ea typeface="Roboto"/>
                <a:cs typeface="Roboto"/>
                <a:sym typeface="Roboto"/>
              </a:rPr>
              <a:t>, and infographics &amp; images by </a:t>
            </a:r>
            <a:r>
              <a:rPr lang="en" sz="1600" b="1" kern="0">
                <a:solidFill>
                  <a:srgbClr val="000000"/>
                </a:solidFill>
                <a:uFill>
                  <a:noFill/>
                </a:uFill>
                <a:latin typeface="Roboto"/>
                <a:ea typeface="Roboto"/>
                <a:cs typeface="Roboto"/>
                <a:sym typeface="Roboto"/>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endParaRPr sz="1600" kern="0">
              <a:solidFill>
                <a:srgbClr val="000000"/>
              </a:solidFill>
              <a:latin typeface="Roboto"/>
              <a:ea typeface="Roboto"/>
              <a:cs typeface="Roboto"/>
              <a:sym typeface="Roboto"/>
            </a:endParaRPr>
          </a:p>
          <a:p>
            <a:pPr>
              <a:spcBef>
                <a:spcPts val="400"/>
              </a:spcBef>
              <a:buClr>
                <a:srgbClr val="000000"/>
              </a:buClr>
              <a:buFont typeface="Arial"/>
              <a:buNone/>
            </a:pPr>
            <a:endParaRPr sz="1600" kern="0">
              <a:solidFill>
                <a:srgbClr val="000000"/>
              </a:solidFill>
              <a:latin typeface="Roboto"/>
              <a:ea typeface="Roboto"/>
              <a:cs typeface="Roboto"/>
              <a:sym typeface="Roboto"/>
            </a:endParaRPr>
          </a:p>
        </p:txBody>
      </p:sp>
      <p:sp>
        <p:nvSpPr>
          <p:cNvPr id="2834" name="Google Shape;2834;p26"/>
          <p:cNvSpPr txBox="1">
            <a:spLocks noGrp="1"/>
          </p:cNvSpPr>
          <p:nvPr>
            <p:ph type="subTitle" idx="2"/>
          </p:nvPr>
        </p:nvSpPr>
        <p:spPr>
          <a:xfrm>
            <a:off x="6082800" y="3553500"/>
            <a:ext cx="4141200" cy="1194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2835" name="Google Shape;2835;p26"/>
          <p:cNvSpPr txBox="1">
            <a:spLocks noGrp="1"/>
          </p:cNvSpPr>
          <p:nvPr>
            <p:ph type="subTitle" idx="3"/>
          </p:nvPr>
        </p:nvSpPr>
        <p:spPr>
          <a:xfrm>
            <a:off x="6082800" y="5666033"/>
            <a:ext cx="4141200" cy="466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38802478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836"/>
        <p:cNvGrpSpPr/>
        <p:nvPr/>
      </p:nvGrpSpPr>
      <p:grpSpPr>
        <a:xfrm>
          <a:off x="0" y="0"/>
          <a:ext cx="0" cy="0"/>
          <a:chOff x="0" y="0"/>
          <a:chExt cx="0" cy="0"/>
        </a:xfrm>
      </p:grpSpPr>
      <p:sp>
        <p:nvSpPr>
          <p:cNvPr id="2837" name="Google Shape;2837;p27"/>
          <p:cNvSpPr txBox="1">
            <a:spLocks noGrp="1"/>
          </p:cNvSpPr>
          <p:nvPr>
            <p:ph type="title"/>
          </p:nvPr>
        </p:nvSpPr>
        <p:spPr>
          <a:xfrm>
            <a:off x="4584200" y="3048000"/>
            <a:ext cx="3607200" cy="5000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838" name="Google Shape;2838;p27"/>
          <p:cNvSpPr/>
          <p:nvPr/>
        </p:nvSpPr>
        <p:spPr>
          <a:xfrm>
            <a:off x="9374800" y="-5967"/>
            <a:ext cx="3489600" cy="6858000"/>
          </a:xfrm>
          <a:prstGeom prst="rect">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839" name="Google Shape;2839;p27"/>
          <p:cNvGrpSpPr/>
          <p:nvPr/>
        </p:nvGrpSpPr>
        <p:grpSpPr>
          <a:xfrm>
            <a:off x="9374801" y="487170"/>
            <a:ext cx="6809735" cy="5253444"/>
            <a:chOff x="0" y="366825"/>
            <a:chExt cx="4986625" cy="3906100"/>
          </a:xfrm>
        </p:grpSpPr>
        <p:sp>
          <p:nvSpPr>
            <p:cNvPr id="2840" name="Google Shape;2840;p27"/>
            <p:cNvSpPr/>
            <p:nvPr/>
          </p:nvSpPr>
          <p:spPr>
            <a:xfrm flipH="1">
              <a:off x="0" y="416250"/>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27"/>
            <p:cNvSpPr/>
            <p:nvPr/>
          </p:nvSpPr>
          <p:spPr>
            <a:xfrm flipH="1">
              <a:off x="63475" y="366825"/>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27"/>
            <p:cNvSpPr/>
            <p:nvPr/>
          </p:nvSpPr>
          <p:spPr>
            <a:xfrm flipH="1">
              <a:off x="985250" y="665822"/>
              <a:ext cx="663622" cy="962435"/>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843" name="Google Shape;2843;p27"/>
          <p:cNvSpPr/>
          <p:nvPr/>
        </p:nvSpPr>
        <p:spPr>
          <a:xfrm flipH="1">
            <a:off x="9374797" y="3405133"/>
            <a:ext cx="6648833" cy="38968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27"/>
          <p:cNvSpPr/>
          <p:nvPr/>
        </p:nvSpPr>
        <p:spPr>
          <a:xfrm flipH="1">
            <a:off x="9387629" y="4323900"/>
            <a:ext cx="6809735" cy="2580867"/>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845" name="Google Shape;2845;p27"/>
          <p:cNvGrpSpPr/>
          <p:nvPr/>
        </p:nvGrpSpPr>
        <p:grpSpPr>
          <a:xfrm flipH="1">
            <a:off x="804800" y="1547947"/>
            <a:ext cx="1308347" cy="569588"/>
            <a:chOff x="717275" y="488800"/>
            <a:chExt cx="415700" cy="180975"/>
          </a:xfrm>
        </p:grpSpPr>
        <p:sp>
          <p:nvSpPr>
            <p:cNvPr id="2846" name="Google Shape;2846;p2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2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2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2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2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851" name="Google Shape;2851;p27"/>
          <p:cNvGrpSpPr/>
          <p:nvPr/>
        </p:nvGrpSpPr>
        <p:grpSpPr>
          <a:xfrm flipH="1">
            <a:off x="9273800" y="361947"/>
            <a:ext cx="1308347" cy="569588"/>
            <a:chOff x="717275" y="488800"/>
            <a:chExt cx="415700" cy="180975"/>
          </a:xfrm>
        </p:grpSpPr>
        <p:sp>
          <p:nvSpPr>
            <p:cNvPr id="2852" name="Google Shape;2852;p27"/>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27"/>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27"/>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27"/>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27"/>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857" name="Google Shape;2857;p27"/>
          <p:cNvGrpSpPr/>
          <p:nvPr/>
        </p:nvGrpSpPr>
        <p:grpSpPr>
          <a:xfrm flipH="1">
            <a:off x="9741201" y="1302485"/>
            <a:ext cx="798967" cy="6693567"/>
            <a:chOff x="153175" y="308325"/>
            <a:chExt cx="599225" cy="5020175"/>
          </a:xfrm>
        </p:grpSpPr>
        <p:sp>
          <p:nvSpPr>
            <p:cNvPr id="2858" name="Google Shape;2858;p27"/>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27"/>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27"/>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27"/>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27"/>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27"/>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27"/>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27"/>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27"/>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27"/>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27"/>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27"/>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27"/>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27"/>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27"/>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27"/>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27"/>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27"/>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27"/>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27"/>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27"/>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27"/>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27"/>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1" name="Google Shape;2881;p27"/>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2" name="Google Shape;2882;p27"/>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3" name="Google Shape;2883;p27"/>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4" name="Google Shape;2884;p27"/>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5" name="Google Shape;2885;p27"/>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27"/>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27"/>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27"/>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27"/>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27"/>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27"/>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27"/>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27"/>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27"/>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27"/>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27"/>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27"/>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27"/>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27"/>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27"/>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27"/>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27"/>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27"/>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4" name="Google Shape;2904;p27"/>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27"/>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6" name="Google Shape;2906;p27"/>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7" name="Google Shape;2907;p27"/>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8" name="Google Shape;2908;p27"/>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9" name="Google Shape;2909;p27"/>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27"/>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27"/>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27"/>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27"/>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27"/>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27"/>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27"/>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27"/>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27"/>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27"/>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27"/>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27"/>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27"/>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27"/>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27"/>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27"/>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27"/>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27"/>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27"/>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27"/>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27"/>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27"/>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27"/>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27"/>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27"/>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27"/>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27"/>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27"/>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27"/>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27"/>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27"/>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27"/>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27"/>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27"/>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27"/>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27"/>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27"/>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27"/>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27"/>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27"/>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27"/>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27"/>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27"/>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27"/>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27"/>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27"/>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27"/>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27"/>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27"/>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27"/>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27"/>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27"/>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27"/>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3" name="Google Shape;2963;p27"/>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4" name="Google Shape;2964;p27"/>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27"/>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27"/>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27"/>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27"/>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27"/>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27"/>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27"/>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27"/>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27"/>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27"/>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27"/>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27"/>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27"/>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27"/>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27"/>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27"/>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27"/>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82" name="Google Shape;2982;p27"/>
          <p:cNvSpPr txBox="1">
            <a:spLocks noGrp="1"/>
          </p:cNvSpPr>
          <p:nvPr>
            <p:ph type="subTitle" idx="1"/>
          </p:nvPr>
        </p:nvSpPr>
        <p:spPr>
          <a:xfrm>
            <a:off x="4584200" y="3511292"/>
            <a:ext cx="3607200" cy="13532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412957469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983"/>
        <p:cNvGrpSpPr/>
        <p:nvPr/>
      </p:nvGrpSpPr>
      <p:grpSpPr>
        <a:xfrm>
          <a:off x="0" y="0"/>
          <a:ext cx="0" cy="0"/>
          <a:chOff x="0" y="0"/>
          <a:chExt cx="0" cy="0"/>
        </a:xfrm>
      </p:grpSpPr>
      <p:sp>
        <p:nvSpPr>
          <p:cNvPr id="2984" name="Google Shape;2984;p28"/>
          <p:cNvSpPr/>
          <p:nvPr/>
        </p:nvSpPr>
        <p:spPr>
          <a:xfrm>
            <a:off x="6131100" y="4134934"/>
            <a:ext cx="2313467" cy="2711100"/>
          </a:xfrm>
          <a:custGeom>
            <a:avLst/>
            <a:gdLst/>
            <a:ahLst/>
            <a:cxnLst/>
            <a:rect l="l" t="t" r="r" b="b"/>
            <a:pathLst>
              <a:path w="69404" h="81333" extrusionOk="0">
                <a:moveTo>
                  <a:pt x="13013" y="0"/>
                </a:moveTo>
                <a:lnTo>
                  <a:pt x="31268" y="9037"/>
                </a:lnTo>
                <a:lnTo>
                  <a:pt x="47354" y="19158"/>
                </a:lnTo>
                <a:lnTo>
                  <a:pt x="68862" y="31810"/>
                </a:lnTo>
                <a:lnTo>
                  <a:pt x="69404" y="81333"/>
                </a:lnTo>
                <a:lnTo>
                  <a:pt x="0" y="81152"/>
                </a:lnTo>
              </a:path>
            </a:pathLst>
          </a:custGeom>
          <a:solidFill>
            <a:schemeClr val="accent2"/>
          </a:solidFill>
          <a:ln>
            <a:noFill/>
          </a:ln>
        </p:spPr>
      </p:sp>
      <p:grpSp>
        <p:nvGrpSpPr>
          <p:cNvPr id="2985" name="Google Shape;2985;p28"/>
          <p:cNvGrpSpPr/>
          <p:nvPr/>
        </p:nvGrpSpPr>
        <p:grpSpPr>
          <a:xfrm>
            <a:off x="-5" y="738470"/>
            <a:ext cx="6809735" cy="5253444"/>
            <a:chOff x="0" y="215739"/>
            <a:chExt cx="4986625" cy="3906100"/>
          </a:xfrm>
        </p:grpSpPr>
        <p:sp>
          <p:nvSpPr>
            <p:cNvPr id="2986" name="Google Shape;2986;p28"/>
            <p:cNvSpPr/>
            <p:nvPr/>
          </p:nvSpPr>
          <p:spPr>
            <a:xfrm flipH="1">
              <a:off x="0" y="265164"/>
              <a:ext cx="4986625" cy="3856675"/>
            </a:xfrm>
            <a:custGeom>
              <a:avLst/>
              <a:gdLst/>
              <a:ahLst/>
              <a:cxnLst/>
              <a:rect l="l" t="t" r="r" b="b"/>
              <a:pathLst>
                <a:path w="199465" h="154267" extrusionOk="0">
                  <a:moveTo>
                    <a:pt x="133194" y="1"/>
                  </a:moveTo>
                  <a:cubicBezTo>
                    <a:pt x="132463" y="1"/>
                    <a:pt x="131725" y="132"/>
                    <a:pt x="131009" y="375"/>
                  </a:cubicBezTo>
                  <a:cubicBezTo>
                    <a:pt x="129461" y="886"/>
                    <a:pt x="128208" y="1141"/>
                    <a:pt x="127051" y="1141"/>
                  </a:cubicBezTo>
                  <a:cubicBezTo>
                    <a:pt x="125894" y="1141"/>
                    <a:pt x="124833" y="886"/>
                    <a:pt x="123668" y="375"/>
                  </a:cubicBezTo>
                  <a:cubicBezTo>
                    <a:pt x="123650" y="367"/>
                    <a:pt x="123628" y="363"/>
                    <a:pt x="123603" y="363"/>
                  </a:cubicBezTo>
                  <a:cubicBezTo>
                    <a:pt x="121154" y="363"/>
                    <a:pt x="88645" y="40355"/>
                    <a:pt x="62361" y="64523"/>
                  </a:cubicBezTo>
                  <a:cubicBezTo>
                    <a:pt x="55754" y="70619"/>
                    <a:pt x="49531" y="75693"/>
                    <a:pt x="44297" y="78885"/>
                  </a:cubicBezTo>
                  <a:cubicBezTo>
                    <a:pt x="36287" y="83736"/>
                    <a:pt x="19500" y="92672"/>
                    <a:pt x="0" y="102757"/>
                  </a:cubicBezTo>
                  <a:lnTo>
                    <a:pt x="0" y="154266"/>
                  </a:lnTo>
                  <a:lnTo>
                    <a:pt x="199465" y="153245"/>
                  </a:lnTo>
                  <a:lnTo>
                    <a:pt x="199465" y="73842"/>
                  </a:lnTo>
                  <a:cubicBezTo>
                    <a:pt x="194199" y="69087"/>
                    <a:pt x="189029" y="64300"/>
                    <a:pt x="184082" y="59608"/>
                  </a:cubicBezTo>
                  <a:cubicBezTo>
                    <a:pt x="162317" y="38864"/>
                    <a:pt x="144540" y="18917"/>
                    <a:pt x="139147" y="5003"/>
                  </a:cubicBezTo>
                  <a:cubicBezTo>
                    <a:pt x="137969" y="1446"/>
                    <a:pt x="135623" y="1"/>
                    <a:pt x="1331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28"/>
            <p:cNvSpPr/>
            <p:nvPr/>
          </p:nvSpPr>
          <p:spPr>
            <a:xfrm flipH="1">
              <a:off x="63475" y="215739"/>
              <a:ext cx="3466875" cy="1866625"/>
            </a:xfrm>
            <a:custGeom>
              <a:avLst/>
              <a:gdLst/>
              <a:ahLst/>
              <a:cxnLst/>
              <a:rect l="l" t="t" r="r" b="b"/>
              <a:pathLst>
                <a:path w="138675" h="74665" extrusionOk="0">
                  <a:moveTo>
                    <a:pt x="75248" y="1"/>
                  </a:moveTo>
                  <a:cubicBezTo>
                    <a:pt x="74500" y="1"/>
                    <a:pt x="73746" y="132"/>
                    <a:pt x="73013" y="373"/>
                  </a:cubicBezTo>
                  <a:cubicBezTo>
                    <a:pt x="71417" y="916"/>
                    <a:pt x="70125" y="1187"/>
                    <a:pt x="68932" y="1187"/>
                  </a:cubicBezTo>
                  <a:cubicBezTo>
                    <a:pt x="67739" y="1187"/>
                    <a:pt x="66646" y="916"/>
                    <a:pt x="65449" y="373"/>
                  </a:cubicBezTo>
                  <a:cubicBezTo>
                    <a:pt x="65437" y="368"/>
                    <a:pt x="65422" y="365"/>
                    <a:pt x="65405" y="365"/>
                  </a:cubicBezTo>
                  <a:cubicBezTo>
                    <a:pt x="62794" y="365"/>
                    <a:pt x="6793" y="62537"/>
                    <a:pt x="2259" y="66500"/>
                  </a:cubicBezTo>
                  <a:cubicBezTo>
                    <a:pt x="269" y="68420"/>
                    <a:pt x="0" y="69258"/>
                    <a:pt x="981" y="69258"/>
                  </a:cubicBezTo>
                  <a:cubicBezTo>
                    <a:pt x="2675" y="69258"/>
                    <a:pt x="8092" y="66760"/>
                    <a:pt x="14801" y="63021"/>
                  </a:cubicBezTo>
                  <a:cubicBezTo>
                    <a:pt x="15584" y="62582"/>
                    <a:pt x="16179" y="62402"/>
                    <a:pt x="16655" y="62402"/>
                  </a:cubicBezTo>
                  <a:cubicBezTo>
                    <a:pt x="18845" y="62402"/>
                    <a:pt x="18499" y="66223"/>
                    <a:pt x="22255" y="66223"/>
                  </a:cubicBezTo>
                  <a:cubicBezTo>
                    <a:pt x="22605" y="66223"/>
                    <a:pt x="22991" y="66190"/>
                    <a:pt x="23418" y="66117"/>
                  </a:cubicBezTo>
                  <a:cubicBezTo>
                    <a:pt x="23745" y="66062"/>
                    <a:pt x="24046" y="66036"/>
                    <a:pt x="24325" y="66036"/>
                  </a:cubicBezTo>
                  <a:cubicBezTo>
                    <a:pt x="27857" y="66036"/>
                    <a:pt x="27764" y="70175"/>
                    <a:pt x="30160" y="70175"/>
                  </a:cubicBezTo>
                  <a:cubicBezTo>
                    <a:pt x="31045" y="70175"/>
                    <a:pt x="32269" y="69610"/>
                    <a:pt x="34141" y="68064"/>
                  </a:cubicBezTo>
                  <a:cubicBezTo>
                    <a:pt x="39729" y="63467"/>
                    <a:pt x="41357" y="59091"/>
                    <a:pt x="42790" y="59091"/>
                  </a:cubicBezTo>
                  <a:cubicBezTo>
                    <a:pt x="43248" y="59091"/>
                    <a:pt x="43685" y="59537"/>
                    <a:pt x="44226" y="60564"/>
                  </a:cubicBezTo>
                  <a:cubicBezTo>
                    <a:pt x="44495" y="61080"/>
                    <a:pt x="44786" y="61297"/>
                    <a:pt x="45097" y="61297"/>
                  </a:cubicBezTo>
                  <a:cubicBezTo>
                    <a:pt x="46745" y="61297"/>
                    <a:pt x="48983" y="55225"/>
                    <a:pt x="51845" y="55225"/>
                  </a:cubicBezTo>
                  <a:cubicBezTo>
                    <a:pt x="52928" y="55225"/>
                    <a:pt x="54101" y="56094"/>
                    <a:pt x="55364" y="58490"/>
                  </a:cubicBezTo>
                  <a:cubicBezTo>
                    <a:pt x="59349" y="66070"/>
                    <a:pt x="60115" y="72227"/>
                    <a:pt x="64310" y="72227"/>
                  </a:cubicBezTo>
                  <a:cubicBezTo>
                    <a:pt x="65625" y="72227"/>
                    <a:pt x="67277" y="71622"/>
                    <a:pt x="69470" y="70266"/>
                  </a:cubicBezTo>
                  <a:cubicBezTo>
                    <a:pt x="71511" y="69016"/>
                    <a:pt x="73317" y="68554"/>
                    <a:pt x="74967" y="68554"/>
                  </a:cubicBezTo>
                  <a:cubicBezTo>
                    <a:pt x="79665" y="68554"/>
                    <a:pt x="83096" y="72302"/>
                    <a:pt x="87064" y="72302"/>
                  </a:cubicBezTo>
                  <a:cubicBezTo>
                    <a:pt x="88002" y="72302"/>
                    <a:pt x="88970" y="72093"/>
                    <a:pt x="89991" y="71575"/>
                  </a:cubicBezTo>
                  <a:cubicBezTo>
                    <a:pt x="95797" y="68618"/>
                    <a:pt x="97324" y="54253"/>
                    <a:pt x="102561" y="54253"/>
                  </a:cubicBezTo>
                  <a:cubicBezTo>
                    <a:pt x="103542" y="54253"/>
                    <a:pt x="104654" y="54758"/>
                    <a:pt x="105948" y="55936"/>
                  </a:cubicBezTo>
                  <a:cubicBezTo>
                    <a:pt x="114182" y="63436"/>
                    <a:pt x="129501" y="72851"/>
                    <a:pt x="134416" y="74415"/>
                  </a:cubicBezTo>
                  <a:cubicBezTo>
                    <a:pt x="134955" y="74583"/>
                    <a:pt x="135402" y="74664"/>
                    <a:pt x="135761" y="74664"/>
                  </a:cubicBezTo>
                  <a:cubicBezTo>
                    <a:pt x="138674" y="74664"/>
                    <a:pt x="135696" y="69297"/>
                    <a:pt x="127682" y="61426"/>
                  </a:cubicBezTo>
                  <a:cubicBezTo>
                    <a:pt x="105502" y="39628"/>
                    <a:pt x="86959" y="19522"/>
                    <a:pt x="81406" y="5161"/>
                  </a:cubicBezTo>
                  <a:cubicBezTo>
                    <a:pt x="80177" y="1473"/>
                    <a:pt x="77754" y="1"/>
                    <a:pt x="75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28"/>
            <p:cNvSpPr/>
            <p:nvPr/>
          </p:nvSpPr>
          <p:spPr>
            <a:xfrm flipH="1">
              <a:off x="900275" y="489164"/>
              <a:ext cx="711125" cy="1026050"/>
            </a:xfrm>
            <a:custGeom>
              <a:avLst/>
              <a:gdLst/>
              <a:ahLst/>
              <a:cxnLst/>
              <a:rect l="l" t="t" r="r" b="b"/>
              <a:pathLst>
                <a:path w="28445" h="41042" extrusionOk="0">
                  <a:moveTo>
                    <a:pt x="2024" y="1"/>
                  </a:moveTo>
                  <a:cubicBezTo>
                    <a:pt x="1" y="1"/>
                    <a:pt x="7587" y="16952"/>
                    <a:pt x="8402" y="22447"/>
                  </a:cubicBezTo>
                  <a:cubicBezTo>
                    <a:pt x="9296" y="28224"/>
                    <a:pt x="9583" y="31160"/>
                    <a:pt x="14210" y="36585"/>
                  </a:cubicBezTo>
                  <a:cubicBezTo>
                    <a:pt x="16612" y="39381"/>
                    <a:pt x="19090" y="41042"/>
                    <a:pt x="20687" y="41042"/>
                  </a:cubicBezTo>
                  <a:cubicBezTo>
                    <a:pt x="22189" y="41042"/>
                    <a:pt x="22912" y="39574"/>
                    <a:pt x="22061" y="36202"/>
                  </a:cubicBezTo>
                  <a:cubicBezTo>
                    <a:pt x="20306" y="29213"/>
                    <a:pt x="28444" y="32309"/>
                    <a:pt x="25412" y="30170"/>
                  </a:cubicBezTo>
                  <a:cubicBezTo>
                    <a:pt x="22349" y="28064"/>
                    <a:pt x="2466" y="171"/>
                    <a:pt x="2466" y="171"/>
                  </a:cubicBezTo>
                  <a:cubicBezTo>
                    <a:pt x="2285" y="56"/>
                    <a:pt x="2139" y="1"/>
                    <a:pt x="2024"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89" name="Google Shape;2989;p28"/>
          <p:cNvSpPr/>
          <p:nvPr/>
        </p:nvSpPr>
        <p:spPr>
          <a:xfrm flipH="1">
            <a:off x="-492595" y="3977889"/>
            <a:ext cx="6648833"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28"/>
          <p:cNvSpPr/>
          <p:nvPr/>
        </p:nvSpPr>
        <p:spPr>
          <a:xfrm>
            <a:off x="4427279" y="693422"/>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28"/>
          <p:cNvSpPr/>
          <p:nvPr/>
        </p:nvSpPr>
        <p:spPr>
          <a:xfrm>
            <a:off x="5508529" y="3977889"/>
            <a:ext cx="6809735" cy="3083361"/>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992" name="Google Shape;2992;p28"/>
          <p:cNvGrpSpPr/>
          <p:nvPr/>
        </p:nvGrpSpPr>
        <p:grpSpPr>
          <a:xfrm flipH="1">
            <a:off x="9304949" y="1913381"/>
            <a:ext cx="1308347" cy="569588"/>
            <a:chOff x="717275" y="488800"/>
            <a:chExt cx="415700" cy="180975"/>
          </a:xfrm>
        </p:grpSpPr>
        <p:sp>
          <p:nvSpPr>
            <p:cNvPr id="2993" name="Google Shape;2993;p28"/>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28"/>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28"/>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28"/>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28"/>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rgbClr val="F9FC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998" name="Google Shape;2998;p28"/>
          <p:cNvGrpSpPr/>
          <p:nvPr/>
        </p:nvGrpSpPr>
        <p:grpSpPr>
          <a:xfrm>
            <a:off x="-275366" y="3768484"/>
            <a:ext cx="1112767" cy="3095733"/>
            <a:chOff x="2197275" y="2773725"/>
            <a:chExt cx="834575" cy="2321800"/>
          </a:xfrm>
        </p:grpSpPr>
        <p:grpSp>
          <p:nvGrpSpPr>
            <p:cNvPr id="2999" name="Google Shape;2999;p28"/>
            <p:cNvGrpSpPr/>
            <p:nvPr/>
          </p:nvGrpSpPr>
          <p:grpSpPr>
            <a:xfrm>
              <a:off x="2197275" y="2773725"/>
              <a:ext cx="834575" cy="2321800"/>
              <a:chOff x="2197275" y="2773725"/>
              <a:chExt cx="834575" cy="2321800"/>
            </a:xfrm>
          </p:grpSpPr>
          <p:grpSp>
            <p:nvGrpSpPr>
              <p:cNvPr id="3000" name="Google Shape;3000;p28"/>
              <p:cNvGrpSpPr/>
              <p:nvPr/>
            </p:nvGrpSpPr>
            <p:grpSpPr>
              <a:xfrm>
                <a:off x="2197275" y="2773725"/>
                <a:ext cx="834575" cy="2321800"/>
                <a:chOff x="1972300" y="2773725"/>
                <a:chExt cx="834575" cy="2321800"/>
              </a:xfrm>
            </p:grpSpPr>
            <p:sp>
              <p:nvSpPr>
                <p:cNvPr id="3001" name="Google Shape;3001;p28"/>
                <p:cNvSpPr/>
                <p:nvPr/>
              </p:nvSpPr>
              <p:spPr>
                <a:xfrm flipH="1">
                  <a:off x="1972300" y="2773725"/>
                  <a:ext cx="834575" cy="2321800"/>
                </a:xfrm>
                <a:custGeom>
                  <a:avLst/>
                  <a:gdLst/>
                  <a:ahLst/>
                  <a:cxnLst/>
                  <a:rect l="l" t="t" r="r" b="b"/>
                  <a:pathLst>
                    <a:path w="33383" h="92872" extrusionOk="0">
                      <a:moveTo>
                        <a:pt x="0" y="0"/>
                      </a:moveTo>
                      <a:lnTo>
                        <a:pt x="0" y="92871"/>
                      </a:lnTo>
                      <a:lnTo>
                        <a:pt x="33383" y="92871"/>
                      </a:lnTo>
                      <a:lnTo>
                        <a:pt x="33383"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28"/>
                <p:cNvSpPr/>
                <p:nvPr/>
              </p:nvSpPr>
              <p:spPr>
                <a:xfrm flipH="1">
                  <a:off x="1989850" y="2785700"/>
                  <a:ext cx="799475" cy="2297850"/>
                </a:xfrm>
                <a:custGeom>
                  <a:avLst/>
                  <a:gdLst/>
                  <a:ahLst/>
                  <a:cxnLst/>
                  <a:rect l="l" t="t" r="r" b="b"/>
                  <a:pathLst>
                    <a:path w="31979" h="91914" extrusionOk="0">
                      <a:moveTo>
                        <a:pt x="0" y="0"/>
                      </a:moveTo>
                      <a:lnTo>
                        <a:pt x="0" y="91914"/>
                      </a:lnTo>
                      <a:lnTo>
                        <a:pt x="31978" y="91914"/>
                      </a:lnTo>
                      <a:lnTo>
                        <a:pt x="31978" y="0"/>
                      </a:lnTo>
                      <a:close/>
                    </a:path>
                  </a:pathLst>
                </a:custGeom>
                <a:solidFill>
                  <a:srgbClr val="213C4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28"/>
                <p:cNvSpPr/>
                <p:nvPr/>
              </p:nvSpPr>
              <p:spPr>
                <a:xfrm flipH="1">
                  <a:off x="26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28"/>
                <p:cNvSpPr/>
                <p:nvPr/>
              </p:nvSpPr>
              <p:spPr>
                <a:xfrm flipH="1">
                  <a:off x="25571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28"/>
                <p:cNvSpPr/>
                <p:nvPr/>
              </p:nvSpPr>
              <p:spPr>
                <a:xfrm flipH="1">
                  <a:off x="2368825"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28"/>
                <p:cNvSpPr/>
                <p:nvPr/>
              </p:nvSpPr>
              <p:spPr>
                <a:xfrm flipH="1">
                  <a:off x="2699950" y="2800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28"/>
                <p:cNvSpPr/>
                <p:nvPr/>
              </p:nvSpPr>
              <p:spPr>
                <a:xfrm flipH="1">
                  <a:off x="2699950" y="2843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28"/>
                <p:cNvSpPr/>
                <p:nvPr/>
              </p:nvSpPr>
              <p:spPr>
                <a:xfrm flipH="1">
                  <a:off x="2699950" y="2887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28"/>
                <p:cNvSpPr/>
                <p:nvPr/>
              </p:nvSpPr>
              <p:spPr>
                <a:xfrm flipH="1">
                  <a:off x="2699950" y="2975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28"/>
                <p:cNvSpPr/>
                <p:nvPr/>
              </p:nvSpPr>
              <p:spPr>
                <a:xfrm flipH="1">
                  <a:off x="2699950" y="3019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28"/>
                <p:cNvSpPr/>
                <p:nvPr/>
              </p:nvSpPr>
              <p:spPr>
                <a:xfrm flipH="1">
                  <a:off x="2699950" y="3063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28"/>
                <p:cNvSpPr/>
                <p:nvPr/>
              </p:nvSpPr>
              <p:spPr>
                <a:xfrm flipH="1">
                  <a:off x="2699950" y="3107225"/>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28"/>
                <p:cNvSpPr/>
                <p:nvPr/>
              </p:nvSpPr>
              <p:spPr>
                <a:xfrm flipH="1">
                  <a:off x="2699950" y="3151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28"/>
                <p:cNvSpPr/>
                <p:nvPr/>
              </p:nvSpPr>
              <p:spPr>
                <a:xfrm flipH="1">
                  <a:off x="2699950" y="3195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28"/>
                <p:cNvSpPr/>
                <p:nvPr/>
              </p:nvSpPr>
              <p:spPr>
                <a:xfrm flipH="1">
                  <a:off x="2699950" y="3282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28"/>
                <p:cNvSpPr/>
                <p:nvPr/>
              </p:nvSpPr>
              <p:spPr>
                <a:xfrm flipH="1">
                  <a:off x="2699950" y="3326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28"/>
                <p:cNvSpPr/>
                <p:nvPr/>
              </p:nvSpPr>
              <p:spPr>
                <a:xfrm flipH="1">
                  <a:off x="2699950" y="3414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28"/>
                <p:cNvSpPr/>
                <p:nvPr/>
              </p:nvSpPr>
              <p:spPr>
                <a:xfrm flipH="1">
                  <a:off x="2699950" y="3458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28"/>
                <p:cNvSpPr/>
                <p:nvPr/>
              </p:nvSpPr>
              <p:spPr>
                <a:xfrm flipH="1">
                  <a:off x="2699950" y="3502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28"/>
                <p:cNvSpPr/>
                <p:nvPr/>
              </p:nvSpPr>
              <p:spPr>
                <a:xfrm flipH="1">
                  <a:off x="2699950" y="3677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28"/>
                <p:cNvSpPr/>
                <p:nvPr/>
              </p:nvSpPr>
              <p:spPr>
                <a:xfrm flipH="1">
                  <a:off x="2699950" y="3721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28"/>
                <p:cNvSpPr/>
                <p:nvPr/>
              </p:nvSpPr>
              <p:spPr>
                <a:xfrm flipH="1">
                  <a:off x="2699950" y="3765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28"/>
                <p:cNvSpPr/>
                <p:nvPr/>
              </p:nvSpPr>
              <p:spPr>
                <a:xfrm flipH="1">
                  <a:off x="2699950" y="3809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28"/>
                <p:cNvSpPr/>
                <p:nvPr/>
              </p:nvSpPr>
              <p:spPr>
                <a:xfrm flipH="1">
                  <a:off x="2699950" y="3897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28"/>
                <p:cNvSpPr/>
                <p:nvPr/>
              </p:nvSpPr>
              <p:spPr>
                <a:xfrm flipH="1">
                  <a:off x="2699950" y="39410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28"/>
                <p:cNvSpPr/>
                <p:nvPr/>
              </p:nvSpPr>
              <p:spPr>
                <a:xfrm flipH="1">
                  <a:off x="2699950" y="3984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28"/>
                <p:cNvSpPr/>
                <p:nvPr/>
              </p:nvSpPr>
              <p:spPr>
                <a:xfrm flipH="1">
                  <a:off x="2699950" y="4116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28"/>
                <p:cNvSpPr/>
                <p:nvPr/>
              </p:nvSpPr>
              <p:spPr>
                <a:xfrm flipH="1">
                  <a:off x="2699950" y="4248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28"/>
                <p:cNvSpPr/>
                <p:nvPr/>
              </p:nvSpPr>
              <p:spPr>
                <a:xfrm flipH="1">
                  <a:off x="2699950" y="4292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28"/>
                <p:cNvSpPr/>
                <p:nvPr/>
              </p:nvSpPr>
              <p:spPr>
                <a:xfrm flipH="1">
                  <a:off x="2699950" y="4335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28"/>
                <p:cNvSpPr/>
                <p:nvPr/>
              </p:nvSpPr>
              <p:spPr>
                <a:xfrm flipH="1">
                  <a:off x="2699950" y="4379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28"/>
                <p:cNvSpPr/>
                <p:nvPr/>
              </p:nvSpPr>
              <p:spPr>
                <a:xfrm flipH="1">
                  <a:off x="2699950" y="4423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28"/>
                <p:cNvSpPr/>
                <p:nvPr/>
              </p:nvSpPr>
              <p:spPr>
                <a:xfrm flipH="1">
                  <a:off x="2699950" y="44675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28"/>
                <p:cNvSpPr/>
                <p:nvPr/>
              </p:nvSpPr>
              <p:spPr>
                <a:xfrm flipH="1">
                  <a:off x="2699950" y="45553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28"/>
                <p:cNvSpPr/>
                <p:nvPr/>
              </p:nvSpPr>
              <p:spPr>
                <a:xfrm flipH="1">
                  <a:off x="2699950" y="4599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28"/>
                <p:cNvSpPr/>
                <p:nvPr/>
              </p:nvSpPr>
              <p:spPr>
                <a:xfrm flipH="1">
                  <a:off x="2699950" y="464310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28"/>
                <p:cNvSpPr/>
                <p:nvPr/>
              </p:nvSpPr>
              <p:spPr>
                <a:xfrm flipH="1">
                  <a:off x="2699950" y="4730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28"/>
                <p:cNvSpPr/>
                <p:nvPr/>
              </p:nvSpPr>
              <p:spPr>
                <a:xfrm flipH="1">
                  <a:off x="2699950" y="4774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28"/>
                <p:cNvSpPr/>
                <p:nvPr/>
              </p:nvSpPr>
              <p:spPr>
                <a:xfrm flipH="1">
                  <a:off x="2699950" y="4862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28"/>
                <p:cNvSpPr/>
                <p:nvPr/>
              </p:nvSpPr>
              <p:spPr>
                <a:xfrm flipH="1">
                  <a:off x="2699950" y="4906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28"/>
                <p:cNvSpPr/>
                <p:nvPr/>
              </p:nvSpPr>
              <p:spPr>
                <a:xfrm flipH="1">
                  <a:off x="2699950" y="4950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28"/>
                <p:cNvSpPr/>
                <p:nvPr/>
              </p:nvSpPr>
              <p:spPr>
                <a:xfrm flipH="1">
                  <a:off x="2699950" y="49941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28"/>
                <p:cNvSpPr/>
                <p:nvPr/>
              </p:nvSpPr>
              <p:spPr>
                <a:xfrm flipH="1">
                  <a:off x="2699950" y="5038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28"/>
                <p:cNvSpPr/>
                <p:nvPr/>
              </p:nvSpPr>
              <p:spPr>
                <a:xfrm flipH="1">
                  <a:off x="2584250" y="2843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28"/>
                <p:cNvSpPr/>
                <p:nvPr/>
              </p:nvSpPr>
              <p:spPr>
                <a:xfrm flipH="1">
                  <a:off x="2584250" y="2887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28"/>
                <p:cNvSpPr/>
                <p:nvPr/>
              </p:nvSpPr>
              <p:spPr>
                <a:xfrm flipH="1">
                  <a:off x="2584250" y="2931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28"/>
                <p:cNvSpPr/>
                <p:nvPr/>
              </p:nvSpPr>
              <p:spPr>
                <a:xfrm flipH="1">
                  <a:off x="2584250" y="2975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28"/>
                <p:cNvSpPr/>
                <p:nvPr/>
              </p:nvSpPr>
              <p:spPr>
                <a:xfrm flipH="1">
                  <a:off x="2584250" y="3019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28"/>
                <p:cNvSpPr/>
                <p:nvPr/>
              </p:nvSpPr>
              <p:spPr>
                <a:xfrm flipH="1">
                  <a:off x="2584250" y="3063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28"/>
                <p:cNvSpPr/>
                <p:nvPr/>
              </p:nvSpPr>
              <p:spPr>
                <a:xfrm flipH="1">
                  <a:off x="2584250" y="3151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28"/>
                <p:cNvSpPr/>
                <p:nvPr/>
              </p:nvSpPr>
              <p:spPr>
                <a:xfrm flipH="1">
                  <a:off x="2584250" y="3238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28"/>
                <p:cNvSpPr/>
                <p:nvPr/>
              </p:nvSpPr>
              <p:spPr>
                <a:xfrm flipH="1">
                  <a:off x="2584250" y="3282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28"/>
                <p:cNvSpPr/>
                <p:nvPr/>
              </p:nvSpPr>
              <p:spPr>
                <a:xfrm flipH="1">
                  <a:off x="2584250" y="3326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28"/>
                <p:cNvSpPr/>
                <p:nvPr/>
              </p:nvSpPr>
              <p:spPr>
                <a:xfrm flipH="1">
                  <a:off x="2584250" y="3370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28"/>
                <p:cNvSpPr/>
                <p:nvPr/>
              </p:nvSpPr>
              <p:spPr>
                <a:xfrm flipH="1">
                  <a:off x="2584250" y="3414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28"/>
                <p:cNvSpPr/>
                <p:nvPr/>
              </p:nvSpPr>
              <p:spPr>
                <a:xfrm flipH="1">
                  <a:off x="2584250" y="3502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28"/>
                <p:cNvSpPr/>
                <p:nvPr/>
              </p:nvSpPr>
              <p:spPr>
                <a:xfrm flipH="1">
                  <a:off x="2584250" y="3546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28"/>
                <p:cNvSpPr/>
                <p:nvPr/>
              </p:nvSpPr>
              <p:spPr>
                <a:xfrm flipH="1">
                  <a:off x="2584250" y="3589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28"/>
                <p:cNvSpPr/>
                <p:nvPr/>
              </p:nvSpPr>
              <p:spPr>
                <a:xfrm flipH="1">
                  <a:off x="2584250" y="3633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28"/>
                <p:cNvSpPr/>
                <p:nvPr/>
              </p:nvSpPr>
              <p:spPr>
                <a:xfrm flipH="1">
                  <a:off x="2584250" y="3677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28"/>
                <p:cNvSpPr/>
                <p:nvPr/>
              </p:nvSpPr>
              <p:spPr>
                <a:xfrm flipH="1">
                  <a:off x="2584250" y="3721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28"/>
                <p:cNvSpPr/>
                <p:nvPr/>
              </p:nvSpPr>
              <p:spPr>
                <a:xfrm flipH="1">
                  <a:off x="2584250" y="3809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28"/>
                <p:cNvSpPr/>
                <p:nvPr/>
              </p:nvSpPr>
              <p:spPr>
                <a:xfrm flipH="1">
                  <a:off x="2584250" y="3853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28"/>
                <p:cNvSpPr/>
                <p:nvPr/>
              </p:nvSpPr>
              <p:spPr>
                <a:xfrm flipH="1">
                  <a:off x="2584250" y="3897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28"/>
                <p:cNvSpPr/>
                <p:nvPr/>
              </p:nvSpPr>
              <p:spPr>
                <a:xfrm flipH="1">
                  <a:off x="2584250" y="4028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28"/>
                <p:cNvSpPr/>
                <p:nvPr/>
              </p:nvSpPr>
              <p:spPr>
                <a:xfrm flipH="1">
                  <a:off x="2584250" y="4116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28"/>
                <p:cNvSpPr/>
                <p:nvPr/>
              </p:nvSpPr>
              <p:spPr>
                <a:xfrm flipH="1">
                  <a:off x="2584250" y="4160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28"/>
                <p:cNvSpPr/>
                <p:nvPr/>
              </p:nvSpPr>
              <p:spPr>
                <a:xfrm flipH="1">
                  <a:off x="2584250" y="4204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28"/>
                <p:cNvSpPr/>
                <p:nvPr/>
              </p:nvSpPr>
              <p:spPr>
                <a:xfrm flipH="1">
                  <a:off x="2584250" y="4292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28"/>
                <p:cNvSpPr/>
                <p:nvPr/>
              </p:nvSpPr>
              <p:spPr>
                <a:xfrm flipH="1">
                  <a:off x="2584250" y="43359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28"/>
                <p:cNvSpPr/>
                <p:nvPr/>
              </p:nvSpPr>
              <p:spPr>
                <a:xfrm flipH="1">
                  <a:off x="2584250" y="4379825"/>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28"/>
                <p:cNvSpPr/>
                <p:nvPr/>
              </p:nvSpPr>
              <p:spPr>
                <a:xfrm flipH="1">
                  <a:off x="2584250" y="44237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28"/>
                <p:cNvSpPr/>
                <p:nvPr/>
              </p:nvSpPr>
              <p:spPr>
                <a:xfrm flipH="1">
                  <a:off x="2584250" y="44675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28"/>
                <p:cNvSpPr/>
                <p:nvPr/>
              </p:nvSpPr>
              <p:spPr>
                <a:xfrm flipH="1">
                  <a:off x="2584250" y="4511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28"/>
                <p:cNvSpPr/>
                <p:nvPr/>
              </p:nvSpPr>
              <p:spPr>
                <a:xfrm flipH="1">
                  <a:off x="2584250" y="45553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28"/>
                <p:cNvSpPr/>
                <p:nvPr/>
              </p:nvSpPr>
              <p:spPr>
                <a:xfrm flipH="1">
                  <a:off x="2584250" y="45992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28"/>
                <p:cNvSpPr/>
                <p:nvPr/>
              </p:nvSpPr>
              <p:spPr>
                <a:xfrm flipH="1">
                  <a:off x="2584250" y="464310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28"/>
                <p:cNvSpPr/>
                <p:nvPr/>
              </p:nvSpPr>
              <p:spPr>
                <a:xfrm flipH="1">
                  <a:off x="2584250" y="4687000"/>
                  <a:ext cx="75825" cy="23950"/>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28"/>
                <p:cNvSpPr/>
                <p:nvPr/>
              </p:nvSpPr>
              <p:spPr>
                <a:xfrm flipH="1">
                  <a:off x="2584250" y="4730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28"/>
                <p:cNvSpPr/>
                <p:nvPr/>
              </p:nvSpPr>
              <p:spPr>
                <a:xfrm flipH="1">
                  <a:off x="2584250" y="47747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28"/>
                <p:cNvSpPr/>
                <p:nvPr/>
              </p:nvSpPr>
              <p:spPr>
                <a:xfrm flipH="1">
                  <a:off x="2584250" y="4818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28"/>
                <p:cNvSpPr/>
                <p:nvPr/>
              </p:nvSpPr>
              <p:spPr>
                <a:xfrm flipH="1">
                  <a:off x="2584250" y="486252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28"/>
                <p:cNvSpPr/>
                <p:nvPr/>
              </p:nvSpPr>
              <p:spPr>
                <a:xfrm flipH="1">
                  <a:off x="2584250" y="4906400"/>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28"/>
                <p:cNvSpPr/>
                <p:nvPr/>
              </p:nvSpPr>
              <p:spPr>
                <a:xfrm flipH="1">
                  <a:off x="2584250" y="4950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28"/>
                <p:cNvSpPr/>
                <p:nvPr/>
              </p:nvSpPr>
              <p:spPr>
                <a:xfrm flipH="1">
                  <a:off x="2584250" y="4994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28"/>
                <p:cNvSpPr/>
                <p:nvPr/>
              </p:nvSpPr>
              <p:spPr>
                <a:xfrm flipH="1">
                  <a:off x="2584250" y="5038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28"/>
                <p:cNvSpPr/>
                <p:nvPr/>
              </p:nvSpPr>
              <p:spPr>
                <a:xfrm flipH="1">
                  <a:off x="2208475" y="2800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28"/>
                <p:cNvSpPr/>
                <p:nvPr/>
              </p:nvSpPr>
              <p:spPr>
                <a:xfrm flipH="1">
                  <a:off x="2208475" y="2887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28"/>
                <p:cNvSpPr/>
                <p:nvPr/>
              </p:nvSpPr>
              <p:spPr>
                <a:xfrm flipH="1">
                  <a:off x="2208475" y="2931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28"/>
                <p:cNvSpPr/>
                <p:nvPr/>
              </p:nvSpPr>
              <p:spPr>
                <a:xfrm flipH="1">
                  <a:off x="2208475" y="2975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28"/>
                <p:cNvSpPr/>
                <p:nvPr/>
              </p:nvSpPr>
              <p:spPr>
                <a:xfrm flipH="1">
                  <a:off x="2208475" y="3063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28"/>
                <p:cNvSpPr/>
                <p:nvPr/>
              </p:nvSpPr>
              <p:spPr>
                <a:xfrm flipH="1">
                  <a:off x="2208475" y="3107225"/>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28"/>
                <p:cNvSpPr/>
                <p:nvPr/>
              </p:nvSpPr>
              <p:spPr>
                <a:xfrm flipH="1">
                  <a:off x="2208475" y="3282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28"/>
                <p:cNvSpPr/>
                <p:nvPr/>
              </p:nvSpPr>
              <p:spPr>
                <a:xfrm flipH="1">
                  <a:off x="2208475" y="3326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28"/>
                <p:cNvSpPr/>
                <p:nvPr/>
              </p:nvSpPr>
              <p:spPr>
                <a:xfrm flipH="1">
                  <a:off x="2208475" y="3502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28"/>
                <p:cNvSpPr/>
                <p:nvPr/>
              </p:nvSpPr>
              <p:spPr>
                <a:xfrm flipH="1">
                  <a:off x="2208475" y="3589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28"/>
                <p:cNvSpPr/>
                <p:nvPr/>
              </p:nvSpPr>
              <p:spPr>
                <a:xfrm flipH="1">
                  <a:off x="2208475" y="3677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28"/>
                <p:cNvSpPr/>
                <p:nvPr/>
              </p:nvSpPr>
              <p:spPr>
                <a:xfrm flipH="1">
                  <a:off x="2208475" y="3721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28"/>
                <p:cNvSpPr/>
                <p:nvPr/>
              </p:nvSpPr>
              <p:spPr>
                <a:xfrm flipH="1">
                  <a:off x="2208475" y="3853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28"/>
                <p:cNvSpPr/>
                <p:nvPr/>
              </p:nvSpPr>
              <p:spPr>
                <a:xfrm flipH="1">
                  <a:off x="2208475" y="3941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28"/>
                <p:cNvSpPr/>
                <p:nvPr/>
              </p:nvSpPr>
              <p:spPr>
                <a:xfrm flipH="1">
                  <a:off x="2208475" y="4116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28"/>
                <p:cNvSpPr/>
                <p:nvPr/>
              </p:nvSpPr>
              <p:spPr>
                <a:xfrm flipH="1">
                  <a:off x="2208475" y="4204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28"/>
                <p:cNvSpPr/>
                <p:nvPr/>
              </p:nvSpPr>
              <p:spPr>
                <a:xfrm flipH="1">
                  <a:off x="2208475" y="4248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28"/>
                <p:cNvSpPr/>
                <p:nvPr/>
              </p:nvSpPr>
              <p:spPr>
                <a:xfrm flipH="1">
                  <a:off x="2208475" y="4292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28"/>
                <p:cNvSpPr/>
                <p:nvPr/>
              </p:nvSpPr>
              <p:spPr>
                <a:xfrm flipH="1">
                  <a:off x="2208475" y="44675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28"/>
                <p:cNvSpPr/>
                <p:nvPr/>
              </p:nvSpPr>
              <p:spPr>
                <a:xfrm flipH="1">
                  <a:off x="2208475" y="4511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28"/>
                <p:cNvSpPr/>
                <p:nvPr/>
              </p:nvSpPr>
              <p:spPr>
                <a:xfrm flipH="1">
                  <a:off x="2208475" y="45992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28"/>
                <p:cNvSpPr/>
                <p:nvPr/>
              </p:nvSpPr>
              <p:spPr>
                <a:xfrm flipH="1">
                  <a:off x="2208475" y="4643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28"/>
                <p:cNvSpPr/>
                <p:nvPr/>
              </p:nvSpPr>
              <p:spPr>
                <a:xfrm flipH="1">
                  <a:off x="2208475" y="4687000"/>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28"/>
                <p:cNvSpPr/>
                <p:nvPr/>
              </p:nvSpPr>
              <p:spPr>
                <a:xfrm flipH="1">
                  <a:off x="2208475" y="4730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28"/>
                <p:cNvSpPr/>
                <p:nvPr/>
              </p:nvSpPr>
              <p:spPr>
                <a:xfrm flipH="1">
                  <a:off x="2208475" y="4774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28"/>
                <p:cNvSpPr/>
                <p:nvPr/>
              </p:nvSpPr>
              <p:spPr>
                <a:xfrm flipH="1">
                  <a:off x="2208475" y="4862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28"/>
                <p:cNvSpPr/>
                <p:nvPr/>
              </p:nvSpPr>
              <p:spPr>
                <a:xfrm flipH="1">
                  <a:off x="2208475" y="4906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28"/>
                <p:cNvSpPr/>
                <p:nvPr/>
              </p:nvSpPr>
              <p:spPr>
                <a:xfrm flipH="1">
                  <a:off x="2208475" y="4950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28"/>
                <p:cNvSpPr/>
                <p:nvPr/>
              </p:nvSpPr>
              <p:spPr>
                <a:xfrm flipH="1">
                  <a:off x="2208475" y="49941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28"/>
                <p:cNvSpPr/>
                <p:nvPr/>
              </p:nvSpPr>
              <p:spPr>
                <a:xfrm flipH="1">
                  <a:off x="2208475" y="5038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28"/>
                <p:cNvSpPr/>
                <p:nvPr/>
              </p:nvSpPr>
              <p:spPr>
                <a:xfrm flipH="1">
                  <a:off x="2484525"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28"/>
                <p:cNvSpPr/>
                <p:nvPr/>
              </p:nvSpPr>
              <p:spPr>
                <a:xfrm flipH="1">
                  <a:off x="2484525"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28"/>
                <p:cNvSpPr/>
                <p:nvPr/>
              </p:nvSpPr>
              <p:spPr>
                <a:xfrm flipH="1">
                  <a:off x="2484525"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28"/>
                <p:cNvSpPr/>
                <p:nvPr/>
              </p:nvSpPr>
              <p:spPr>
                <a:xfrm flipH="1">
                  <a:off x="2484525"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28"/>
                <p:cNvSpPr/>
                <p:nvPr/>
              </p:nvSpPr>
              <p:spPr>
                <a:xfrm flipH="1">
                  <a:off x="2484525"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28"/>
                <p:cNvSpPr/>
                <p:nvPr/>
              </p:nvSpPr>
              <p:spPr>
                <a:xfrm flipH="1">
                  <a:off x="2484525"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28"/>
                <p:cNvSpPr/>
                <p:nvPr/>
              </p:nvSpPr>
              <p:spPr>
                <a:xfrm flipH="1">
                  <a:off x="2484525"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28"/>
                <p:cNvSpPr/>
                <p:nvPr/>
              </p:nvSpPr>
              <p:spPr>
                <a:xfrm flipH="1">
                  <a:off x="2484525"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28"/>
                <p:cNvSpPr/>
                <p:nvPr/>
              </p:nvSpPr>
              <p:spPr>
                <a:xfrm flipH="1">
                  <a:off x="2484525"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28"/>
                <p:cNvSpPr/>
                <p:nvPr/>
              </p:nvSpPr>
              <p:spPr>
                <a:xfrm flipH="1">
                  <a:off x="2484525"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28"/>
                <p:cNvSpPr/>
                <p:nvPr/>
              </p:nvSpPr>
              <p:spPr>
                <a:xfrm flipH="1">
                  <a:off x="2484525"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28"/>
                <p:cNvSpPr/>
                <p:nvPr/>
              </p:nvSpPr>
              <p:spPr>
                <a:xfrm flipH="1">
                  <a:off x="2484525"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28"/>
                <p:cNvSpPr/>
                <p:nvPr/>
              </p:nvSpPr>
              <p:spPr>
                <a:xfrm flipH="1">
                  <a:off x="2484525"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28"/>
                <p:cNvSpPr/>
                <p:nvPr/>
              </p:nvSpPr>
              <p:spPr>
                <a:xfrm flipH="1">
                  <a:off x="2484525"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28"/>
                <p:cNvSpPr/>
                <p:nvPr/>
              </p:nvSpPr>
              <p:spPr>
                <a:xfrm flipH="1">
                  <a:off x="2484525"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28"/>
                <p:cNvSpPr/>
                <p:nvPr/>
              </p:nvSpPr>
              <p:spPr>
                <a:xfrm flipH="1">
                  <a:off x="2484525"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28"/>
                <p:cNvSpPr/>
                <p:nvPr/>
              </p:nvSpPr>
              <p:spPr>
                <a:xfrm flipH="1">
                  <a:off x="2484525"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28"/>
                <p:cNvSpPr/>
                <p:nvPr/>
              </p:nvSpPr>
              <p:spPr>
                <a:xfrm flipH="1">
                  <a:off x="2484525"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28"/>
                <p:cNvSpPr/>
                <p:nvPr/>
              </p:nvSpPr>
              <p:spPr>
                <a:xfrm flipH="1">
                  <a:off x="2484525"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28"/>
                <p:cNvSpPr/>
                <p:nvPr/>
              </p:nvSpPr>
              <p:spPr>
                <a:xfrm flipH="1">
                  <a:off x="2484525"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28"/>
                <p:cNvSpPr/>
                <p:nvPr/>
              </p:nvSpPr>
              <p:spPr>
                <a:xfrm flipH="1">
                  <a:off x="2484525"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28"/>
                <p:cNvSpPr/>
                <p:nvPr/>
              </p:nvSpPr>
              <p:spPr>
                <a:xfrm flipH="1">
                  <a:off x="2484525"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28"/>
                <p:cNvSpPr/>
                <p:nvPr/>
              </p:nvSpPr>
              <p:spPr>
                <a:xfrm flipH="1">
                  <a:off x="2484525"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28"/>
                <p:cNvSpPr/>
                <p:nvPr/>
              </p:nvSpPr>
              <p:spPr>
                <a:xfrm flipH="1">
                  <a:off x="2484525"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28"/>
                <p:cNvSpPr/>
                <p:nvPr/>
              </p:nvSpPr>
              <p:spPr>
                <a:xfrm flipH="1">
                  <a:off x="2484525"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28"/>
                <p:cNvSpPr/>
                <p:nvPr/>
              </p:nvSpPr>
              <p:spPr>
                <a:xfrm flipH="1">
                  <a:off x="2484525"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28"/>
                <p:cNvSpPr/>
                <p:nvPr/>
              </p:nvSpPr>
              <p:spPr>
                <a:xfrm flipH="1">
                  <a:off x="2484525"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28"/>
                <p:cNvSpPr/>
                <p:nvPr/>
              </p:nvSpPr>
              <p:spPr>
                <a:xfrm flipH="1">
                  <a:off x="2484525"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28"/>
                <p:cNvSpPr/>
                <p:nvPr/>
              </p:nvSpPr>
              <p:spPr>
                <a:xfrm flipH="1">
                  <a:off x="2484525"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28"/>
                <p:cNvSpPr/>
                <p:nvPr/>
              </p:nvSpPr>
              <p:spPr>
                <a:xfrm flipH="1">
                  <a:off x="2484525"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28"/>
                <p:cNvSpPr/>
                <p:nvPr/>
              </p:nvSpPr>
              <p:spPr>
                <a:xfrm flipH="1">
                  <a:off x="2484525"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28"/>
                <p:cNvSpPr/>
                <p:nvPr/>
              </p:nvSpPr>
              <p:spPr>
                <a:xfrm flipH="1">
                  <a:off x="2484525"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28"/>
                <p:cNvSpPr/>
                <p:nvPr/>
              </p:nvSpPr>
              <p:spPr>
                <a:xfrm flipH="1">
                  <a:off x="2484525"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28"/>
                <p:cNvSpPr/>
                <p:nvPr/>
              </p:nvSpPr>
              <p:spPr>
                <a:xfrm flipH="1">
                  <a:off x="2484525"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28"/>
                <p:cNvSpPr/>
                <p:nvPr/>
              </p:nvSpPr>
              <p:spPr>
                <a:xfrm flipH="1">
                  <a:off x="2484525"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28"/>
                <p:cNvSpPr/>
                <p:nvPr/>
              </p:nvSpPr>
              <p:spPr>
                <a:xfrm flipH="1">
                  <a:off x="2484525"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28"/>
                <p:cNvSpPr/>
                <p:nvPr/>
              </p:nvSpPr>
              <p:spPr>
                <a:xfrm flipH="1">
                  <a:off x="2484525"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28"/>
                <p:cNvSpPr/>
                <p:nvPr/>
              </p:nvSpPr>
              <p:spPr>
                <a:xfrm flipH="1">
                  <a:off x="2484525"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28"/>
                <p:cNvSpPr/>
                <p:nvPr/>
              </p:nvSpPr>
              <p:spPr>
                <a:xfrm flipH="1">
                  <a:off x="2484525"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28"/>
                <p:cNvSpPr/>
                <p:nvPr/>
              </p:nvSpPr>
              <p:spPr>
                <a:xfrm flipH="1">
                  <a:off x="2484525"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28"/>
                <p:cNvSpPr/>
                <p:nvPr/>
              </p:nvSpPr>
              <p:spPr>
                <a:xfrm flipH="1">
                  <a:off x="2400750" y="2800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28"/>
                <p:cNvSpPr/>
                <p:nvPr/>
              </p:nvSpPr>
              <p:spPr>
                <a:xfrm flipH="1">
                  <a:off x="2400750" y="2843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28"/>
                <p:cNvSpPr/>
                <p:nvPr/>
              </p:nvSpPr>
              <p:spPr>
                <a:xfrm flipH="1">
                  <a:off x="2400750" y="2887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28"/>
                <p:cNvSpPr/>
                <p:nvPr/>
              </p:nvSpPr>
              <p:spPr>
                <a:xfrm flipH="1">
                  <a:off x="2400750" y="2975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28"/>
                <p:cNvSpPr/>
                <p:nvPr/>
              </p:nvSpPr>
              <p:spPr>
                <a:xfrm flipH="1">
                  <a:off x="2400750"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28"/>
                <p:cNvSpPr/>
                <p:nvPr/>
              </p:nvSpPr>
              <p:spPr>
                <a:xfrm flipH="1">
                  <a:off x="2400750" y="3063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28"/>
                <p:cNvSpPr/>
                <p:nvPr/>
              </p:nvSpPr>
              <p:spPr>
                <a:xfrm flipH="1">
                  <a:off x="2400750" y="3107225"/>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4" name="Google Shape;3164;p28"/>
                <p:cNvSpPr/>
                <p:nvPr/>
              </p:nvSpPr>
              <p:spPr>
                <a:xfrm flipH="1">
                  <a:off x="2400750" y="3151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5" name="Google Shape;3165;p28"/>
                <p:cNvSpPr/>
                <p:nvPr/>
              </p:nvSpPr>
              <p:spPr>
                <a:xfrm flipH="1">
                  <a:off x="2400750" y="3238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28"/>
                <p:cNvSpPr/>
                <p:nvPr/>
              </p:nvSpPr>
              <p:spPr>
                <a:xfrm flipH="1">
                  <a:off x="2400750"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7" name="Google Shape;3167;p28"/>
                <p:cNvSpPr/>
                <p:nvPr/>
              </p:nvSpPr>
              <p:spPr>
                <a:xfrm flipH="1">
                  <a:off x="2400750"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8" name="Google Shape;3168;p28"/>
                <p:cNvSpPr/>
                <p:nvPr/>
              </p:nvSpPr>
              <p:spPr>
                <a:xfrm flipH="1">
                  <a:off x="2400750" y="3458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9" name="Google Shape;3169;p28"/>
                <p:cNvSpPr/>
                <p:nvPr/>
              </p:nvSpPr>
              <p:spPr>
                <a:xfrm flipH="1">
                  <a:off x="2400750" y="3546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0" name="Google Shape;3170;p28"/>
                <p:cNvSpPr/>
                <p:nvPr/>
              </p:nvSpPr>
              <p:spPr>
                <a:xfrm flipH="1">
                  <a:off x="2400750"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1" name="Google Shape;3171;p28"/>
                <p:cNvSpPr/>
                <p:nvPr/>
              </p:nvSpPr>
              <p:spPr>
                <a:xfrm flipH="1">
                  <a:off x="2400750"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28"/>
                <p:cNvSpPr/>
                <p:nvPr/>
              </p:nvSpPr>
              <p:spPr>
                <a:xfrm flipH="1">
                  <a:off x="2699950" y="323887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28"/>
                <p:cNvSpPr/>
                <p:nvPr/>
              </p:nvSpPr>
              <p:spPr>
                <a:xfrm flipH="1">
                  <a:off x="2699950" y="35899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28"/>
                <p:cNvSpPr/>
                <p:nvPr/>
              </p:nvSpPr>
              <p:spPr>
                <a:xfrm flipH="1">
                  <a:off x="2699950" y="40287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28"/>
                <p:cNvSpPr/>
                <p:nvPr/>
              </p:nvSpPr>
              <p:spPr>
                <a:xfrm flipH="1">
                  <a:off x="2699950" y="420427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28"/>
                <p:cNvSpPr/>
                <p:nvPr/>
              </p:nvSpPr>
              <p:spPr>
                <a:xfrm flipH="1">
                  <a:off x="2584250" y="345827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28"/>
                <p:cNvSpPr/>
                <p:nvPr/>
              </p:nvSpPr>
              <p:spPr>
                <a:xfrm flipH="1">
                  <a:off x="2584250" y="3765450"/>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28"/>
                <p:cNvSpPr/>
                <p:nvPr/>
              </p:nvSpPr>
              <p:spPr>
                <a:xfrm flipH="1">
                  <a:off x="2208475" y="3019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28"/>
                <p:cNvSpPr/>
                <p:nvPr/>
              </p:nvSpPr>
              <p:spPr>
                <a:xfrm flipH="1">
                  <a:off x="2208475" y="3238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28"/>
                <p:cNvSpPr/>
                <p:nvPr/>
              </p:nvSpPr>
              <p:spPr>
                <a:xfrm flipH="1">
                  <a:off x="2208475" y="345827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28"/>
                <p:cNvSpPr/>
                <p:nvPr/>
              </p:nvSpPr>
              <p:spPr>
                <a:xfrm flipH="1">
                  <a:off x="2208475" y="3633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28"/>
                <p:cNvSpPr/>
                <p:nvPr/>
              </p:nvSpPr>
              <p:spPr>
                <a:xfrm flipH="1">
                  <a:off x="2208475" y="3809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28"/>
                <p:cNvSpPr/>
                <p:nvPr/>
              </p:nvSpPr>
              <p:spPr>
                <a:xfrm flipH="1">
                  <a:off x="2208475" y="398487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28"/>
                <p:cNvSpPr/>
                <p:nvPr/>
              </p:nvSpPr>
              <p:spPr>
                <a:xfrm flipH="1">
                  <a:off x="2208475" y="4160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5" name="Google Shape;3185;p28"/>
                <p:cNvSpPr/>
                <p:nvPr/>
              </p:nvSpPr>
              <p:spPr>
                <a:xfrm flipH="1">
                  <a:off x="2208475" y="4379825"/>
                  <a:ext cx="148425" cy="23950"/>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6" name="Google Shape;3186;p28"/>
                <p:cNvSpPr/>
                <p:nvPr/>
              </p:nvSpPr>
              <p:spPr>
                <a:xfrm flipH="1">
                  <a:off x="2208475" y="45553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28"/>
                <p:cNvSpPr/>
                <p:nvPr/>
              </p:nvSpPr>
              <p:spPr>
                <a:xfrm flipH="1">
                  <a:off x="2484525" y="3019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28"/>
                <p:cNvSpPr/>
                <p:nvPr/>
              </p:nvSpPr>
              <p:spPr>
                <a:xfrm flipH="1">
                  <a:off x="2484525" y="3282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28"/>
                <p:cNvSpPr/>
                <p:nvPr/>
              </p:nvSpPr>
              <p:spPr>
                <a:xfrm flipH="1">
                  <a:off x="2484525" y="3589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28"/>
                <p:cNvSpPr/>
                <p:nvPr/>
              </p:nvSpPr>
              <p:spPr>
                <a:xfrm flipH="1">
                  <a:off x="2484525"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28"/>
                <p:cNvSpPr/>
                <p:nvPr/>
              </p:nvSpPr>
              <p:spPr>
                <a:xfrm flipH="1">
                  <a:off x="2484525"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28"/>
                <p:cNvSpPr/>
                <p:nvPr/>
              </p:nvSpPr>
              <p:spPr>
                <a:xfrm flipH="1">
                  <a:off x="2484525"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28"/>
                <p:cNvSpPr/>
                <p:nvPr/>
              </p:nvSpPr>
              <p:spPr>
                <a:xfrm flipH="1">
                  <a:off x="2484525"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28"/>
                <p:cNvSpPr/>
                <p:nvPr/>
              </p:nvSpPr>
              <p:spPr>
                <a:xfrm flipH="1">
                  <a:off x="2400750" y="3195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5" name="Google Shape;3195;p28"/>
                <p:cNvSpPr/>
                <p:nvPr/>
              </p:nvSpPr>
              <p:spPr>
                <a:xfrm flipH="1">
                  <a:off x="2400750" y="3370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28"/>
                <p:cNvSpPr/>
                <p:nvPr/>
              </p:nvSpPr>
              <p:spPr>
                <a:xfrm flipH="1">
                  <a:off x="2400750" y="3677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28"/>
                <p:cNvSpPr/>
                <p:nvPr/>
              </p:nvSpPr>
              <p:spPr>
                <a:xfrm flipH="1">
                  <a:off x="2400750"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28"/>
                <p:cNvSpPr/>
                <p:nvPr/>
              </p:nvSpPr>
              <p:spPr>
                <a:xfrm flipH="1">
                  <a:off x="2699950" y="3633825"/>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28"/>
                <p:cNvSpPr/>
                <p:nvPr/>
              </p:nvSpPr>
              <p:spPr>
                <a:xfrm flipH="1">
                  <a:off x="2699950" y="4160400"/>
                  <a:ext cx="76625" cy="23950"/>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28"/>
                <p:cNvSpPr/>
                <p:nvPr/>
              </p:nvSpPr>
              <p:spPr>
                <a:xfrm flipH="1">
                  <a:off x="2584250" y="280005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28"/>
                <p:cNvSpPr/>
                <p:nvPr/>
              </p:nvSpPr>
              <p:spPr>
                <a:xfrm flipH="1">
                  <a:off x="2584250" y="3195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28"/>
                <p:cNvSpPr/>
                <p:nvPr/>
              </p:nvSpPr>
              <p:spPr>
                <a:xfrm flipH="1">
                  <a:off x="2584250" y="3941000"/>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28"/>
                <p:cNvSpPr/>
                <p:nvPr/>
              </p:nvSpPr>
              <p:spPr>
                <a:xfrm flipH="1">
                  <a:off x="2584250" y="4072625"/>
                  <a:ext cx="75825" cy="23975"/>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28"/>
                <p:cNvSpPr/>
                <p:nvPr/>
              </p:nvSpPr>
              <p:spPr>
                <a:xfrm flipH="1">
                  <a:off x="2208475" y="31950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28"/>
                <p:cNvSpPr/>
                <p:nvPr/>
              </p:nvSpPr>
              <p:spPr>
                <a:xfrm flipH="1">
                  <a:off x="2208475" y="3414400"/>
                  <a:ext cx="148425" cy="23950"/>
                </a:xfrm>
                <a:custGeom>
                  <a:avLst/>
                  <a:gdLst/>
                  <a:ahLst/>
                  <a:cxnLst/>
                  <a:rect l="l" t="t" r="r" b="b"/>
                  <a:pathLst>
                    <a:path w="5937" h="958"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28"/>
                <p:cNvSpPr/>
                <p:nvPr/>
              </p:nvSpPr>
              <p:spPr>
                <a:xfrm flipH="1">
                  <a:off x="2208475" y="40287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28"/>
                <p:cNvSpPr/>
                <p:nvPr/>
              </p:nvSpPr>
              <p:spPr>
                <a:xfrm flipH="1">
                  <a:off x="2484525" y="3633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28"/>
                <p:cNvSpPr/>
                <p:nvPr/>
              </p:nvSpPr>
              <p:spPr>
                <a:xfrm flipH="1">
                  <a:off x="2400750" y="2931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28"/>
                <p:cNvSpPr/>
                <p:nvPr/>
              </p:nvSpPr>
              <p:spPr>
                <a:xfrm flipH="1">
                  <a:off x="2400750" y="3326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28"/>
                <p:cNvSpPr/>
                <p:nvPr/>
              </p:nvSpPr>
              <p:spPr>
                <a:xfrm flipH="1">
                  <a:off x="2400750" y="3502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28"/>
                <p:cNvSpPr/>
                <p:nvPr/>
              </p:nvSpPr>
              <p:spPr>
                <a:xfrm flipH="1">
                  <a:off x="2400750" y="3765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28"/>
                <p:cNvSpPr/>
                <p:nvPr/>
              </p:nvSpPr>
              <p:spPr>
                <a:xfrm flipH="1">
                  <a:off x="2400750" y="3809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28"/>
                <p:cNvSpPr/>
                <p:nvPr/>
              </p:nvSpPr>
              <p:spPr>
                <a:xfrm flipH="1">
                  <a:off x="2400750" y="3897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28"/>
                <p:cNvSpPr/>
                <p:nvPr/>
              </p:nvSpPr>
              <p:spPr>
                <a:xfrm flipH="1">
                  <a:off x="2400750" y="39410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28"/>
                <p:cNvSpPr/>
                <p:nvPr/>
              </p:nvSpPr>
              <p:spPr>
                <a:xfrm flipH="1">
                  <a:off x="2400750" y="3984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28"/>
                <p:cNvSpPr/>
                <p:nvPr/>
              </p:nvSpPr>
              <p:spPr>
                <a:xfrm flipH="1">
                  <a:off x="2400750" y="4072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28"/>
                <p:cNvSpPr/>
                <p:nvPr/>
              </p:nvSpPr>
              <p:spPr>
                <a:xfrm flipH="1">
                  <a:off x="2400750" y="4116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28"/>
                <p:cNvSpPr/>
                <p:nvPr/>
              </p:nvSpPr>
              <p:spPr>
                <a:xfrm flipH="1">
                  <a:off x="2400750" y="4204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28"/>
                <p:cNvSpPr/>
                <p:nvPr/>
              </p:nvSpPr>
              <p:spPr>
                <a:xfrm flipH="1">
                  <a:off x="2400750" y="4248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28"/>
                <p:cNvSpPr/>
                <p:nvPr/>
              </p:nvSpPr>
              <p:spPr>
                <a:xfrm flipH="1">
                  <a:off x="2400750"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28"/>
                <p:cNvSpPr/>
                <p:nvPr/>
              </p:nvSpPr>
              <p:spPr>
                <a:xfrm flipH="1">
                  <a:off x="2400750" y="43359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28"/>
                <p:cNvSpPr/>
                <p:nvPr/>
              </p:nvSpPr>
              <p:spPr>
                <a:xfrm flipH="1">
                  <a:off x="2400750" y="4379825"/>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28"/>
                <p:cNvSpPr/>
                <p:nvPr/>
              </p:nvSpPr>
              <p:spPr>
                <a:xfrm flipH="1">
                  <a:off x="2400750" y="4467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28"/>
                <p:cNvSpPr/>
                <p:nvPr/>
              </p:nvSpPr>
              <p:spPr>
                <a:xfrm flipH="1">
                  <a:off x="2400750"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28"/>
                <p:cNvSpPr/>
                <p:nvPr/>
              </p:nvSpPr>
              <p:spPr>
                <a:xfrm flipH="1">
                  <a:off x="2400750" y="45553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28"/>
                <p:cNvSpPr/>
                <p:nvPr/>
              </p:nvSpPr>
              <p:spPr>
                <a:xfrm flipH="1">
                  <a:off x="2400750" y="4599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28"/>
                <p:cNvSpPr/>
                <p:nvPr/>
              </p:nvSpPr>
              <p:spPr>
                <a:xfrm flipH="1">
                  <a:off x="2699950" y="293170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28"/>
                <p:cNvSpPr/>
                <p:nvPr/>
              </p:nvSpPr>
              <p:spPr>
                <a:xfrm flipH="1">
                  <a:off x="2699950" y="33705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28"/>
                <p:cNvSpPr/>
                <p:nvPr/>
              </p:nvSpPr>
              <p:spPr>
                <a:xfrm flipH="1">
                  <a:off x="2699950" y="3546050"/>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28"/>
                <p:cNvSpPr/>
                <p:nvPr/>
              </p:nvSpPr>
              <p:spPr>
                <a:xfrm flipH="1">
                  <a:off x="2699950" y="3853225"/>
                  <a:ext cx="76625" cy="23950"/>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28"/>
                <p:cNvSpPr/>
                <p:nvPr/>
              </p:nvSpPr>
              <p:spPr>
                <a:xfrm flipH="1">
                  <a:off x="2699950" y="4072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28"/>
                <p:cNvSpPr/>
                <p:nvPr/>
              </p:nvSpPr>
              <p:spPr>
                <a:xfrm flipH="1">
                  <a:off x="2699950" y="4511450"/>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28"/>
                <p:cNvSpPr/>
                <p:nvPr/>
              </p:nvSpPr>
              <p:spPr>
                <a:xfrm flipH="1">
                  <a:off x="2699950" y="4687000"/>
                  <a:ext cx="76625" cy="23950"/>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28"/>
                <p:cNvSpPr/>
                <p:nvPr/>
              </p:nvSpPr>
              <p:spPr>
                <a:xfrm flipH="1">
                  <a:off x="2699950" y="4818625"/>
                  <a:ext cx="76625" cy="23975"/>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28"/>
                <p:cNvSpPr/>
                <p:nvPr/>
              </p:nvSpPr>
              <p:spPr>
                <a:xfrm flipH="1">
                  <a:off x="2584250" y="3107225"/>
                  <a:ext cx="75825" cy="23950"/>
                </a:xfrm>
                <a:custGeom>
                  <a:avLst/>
                  <a:gdLst/>
                  <a:ahLst/>
                  <a:cxnLst/>
                  <a:rect l="l" t="t" r="r" b="b"/>
                  <a:pathLst>
                    <a:path w="3033" h="958" extrusionOk="0">
                      <a:moveTo>
                        <a:pt x="0" y="1"/>
                      </a:moveTo>
                      <a:lnTo>
                        <a:pt x="0" y="958"/>
                      </a:lnTo>
                      <a:lnTo>
                        <a:pt x="3032" y="958"/>
                      </a:lnTo>
                      <a:lnTo>
                        <a:pt x="3032"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28"/>
                <p:cNvSpPr/>
                <p:nvPr/>
              </p:nvSpPr>
              <p:spPr>
                <a:xfrm flipH="1">
                  <a:off x="2584250" y="39848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28"/>
                <p:cNvSpPr/>
                <p:nvPr/>
              </p:nvSpPr>
              <p:spPr>
                <a:xfrm flipH="1">
                  <a:off x="2584250" y="4248175"/>
                  <a:ext cx="75825" cy="23950"/>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28"/>
                <p:cNvSpPr/>
                <p:nvPr/>
              </p:nvSpPr>
              <p:spPr>
                <a:xfrm flipH="1">
                  <a:off x="2208475" y="2843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28"/>
                <p:cNvSpPr/>
                <p:nvPr/>
              </p:nvSpPr>
              <p:spPr>
                <a:xfrm flipH="1">
                  <a:off x="2208475" y="3151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28"/>
                <p:cNvSpPr/>
                <p:nvPr/>
              </p:nvSpPr>
              <p:spPr>
                <a:xfrm flipH="1">
                  <a:off x="2208475" y="3370525"/>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28"/>
                <p:cNvSpPr/>
                <p:nvPr/>
              </p:nvSpPr>
              <p:spPr>
                <a:xfrm flipH="1">
                  <a:off x="2208475" y="354605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28"/>
                <p:cNvSpPr/>
                <p:nvPr/>
              </p:nvSpPr>
              <p:spPr>
                <a:xfrm flipH="1">
                  <a:off x="2208475" y="376545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28"/>
                <p:cNvSpPr/>
                <p:nvPr/>
              </p:nvSpPr>
              <p:spPr>
                <a:xfrm flipH="1">
                  <a:off x="2208475" y="3897100"/>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28"/>
                <p:cNvSpPr/>
                <p:nvPr/>
              </p:nvSpPr>
              <p:spPr>
                <a:xfrm flipH="1">
                  <a:off x="2208475" y="4072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28"/>
                <p:cNvSpPr/>
                <p:nvPr/>
              </p:nvSpPr>
              <p:spPr>
                <a:xfrm flipH="1">
                  <a:off x="2208475" y="43359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28"/>
                <p:cNvSpPr/>
                <p:nvPr/>
              </p:nvSpPr>
              <p:spPr>
                <a:xfrm flipH="1">
                  <a:off x="2208475" y="4423700"/>
                  <a:ext cx="148425" cy="23950"/>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28"/>
                <p:cNvSpPr/>
                <p:nvPr/>
              </p:nvSpPr>
              <p:spPr>
                <a:xfrm flipH="1">
                  <a:off x="2208475" y="4818625"/>
                  <a:ext cx="148425" cy="23975"/>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28"/>
                <p:cNvSpPr/>
                <p:nvPr/>
              </p:nvSpPr>
              <p:spPr>
                <a:xfrm flipH="1">
                  <a:off x="2484525" y="3414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28"/>
                <p:cNvSpPr/>
                <p:nvPr/>
              </p:nvSpPr>
              <p:spPr>
                <a:xfrm flipH="1">
                  <a:off x="2484525" y="37215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28"/>
                <p:cNvSpPr/>
                <p:nvPr/>
              </p:nvSpPr>
              <p:spPr>
                <a:xfrm flipH="1">
                  <a:off x="2484525" y="4292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28"/>
                <p:cNvSpPr/>
                <p:nvPr/>
              </p:nvSpPr>
              <p:spPr>
                <a:xfrm flipH="1">
                  <a:off x="2484525" y="45114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28"/>
                <p:cNvSpPr/>
                <p:nvPr/>
              </p:nvSpPr>
              <p:spPr>
                <a:xfrm flipH="1">
                  <a:off x="2400750" y="38532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28"/>
                <p:cNvSpPr/>
                <p:nvPr/>
              </p:nvSpPr>
              <p:spPr>
                <a:xfrm flipH="1">
                  <a:off x="2400750" y="4028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28"/>
                <p:cNvSpPr/>
                <p:nvPr/>
              </p:nvSpPr>
              <p:spPr>
                <a:xfrm flipH="1">
                  <a:off x="2400750" y="4160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28"/>
                <p:cNvSpPr/>
                <p:nvPr/>
              </p:nvSpPr>
              <p:spPr>
                <a:xfrm flipH="1">
                  <a:off x="2400750" y="442370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28"/>
                <p:cNvSpPr/>
                <p:nvPr/>
              </p:nvSpPr>
              <p:spPr>
                <a:xfrm flipH="1">
                  <a:off x="2400750" y="464310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28"/>
                <p:cNvSpPr/>
                <p:nvPr/>
              </p:nvSpPr>
              <p:spPr>
                <a:xfrm flipH="1">
                  <a:off x="2400750" y="4687000"/>
                  <a:ext cx="51875" cy="23950"/>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28"/>
                <p:cNvSpPr/>
                <p:nvPr/>
              </p:nvSpPr>
              <p:spPr>
                <a:xfrm flipH="1">
                  <a:off x="2400750" y="47308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28"/>
                <p:cNvSpPr/>
                <p:nvPr/>
              </p:nvSpPr>
              <p:spPr>
                <a:xfrm flipH="1">
                  <a:off x="2400750" y="4774750"/>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28"/>
                <p:cNvSpPr/>
                <p:nvPr/>
              </p:nvSpPr>
              <p:spPr>
                <a:xfrm flipH="1">
                  <a:off x="2400750" y="481862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28"/>
                <p:cNvSpPr/>
                <p:nvPr/>
              </p:nvSpPr>
              <p:spPr>
                <a:xfrm flipH="1">
                  <a:off x="2400750" y="486252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28"/>
                <p:cNvSpPr/>
                <p:nvPr/>
              </p:nvSpPr>
              <p:spPr>
                <a:xfrm flipH="1">
                  <a:off x="2400750" y="4906400"/>
                  <a:ext cx="51875" cy="23950"/>
                </a:xfrm>
                <a:custGeom>
                  <a:avLst/>
                  <a:gdLst/>
                  <a:ahLst/>
                  <a:cxnLst/>
                  <a:rect l="l" t="t" r="r" b="b"/>
                  <a:pathLst>
                    <a:path w="2075" h="958"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28"/>
                <p:cNvSpPr/>
                <p:nvPr/>
              </p:nvSpPr>
              <p:spPr>
                <a:xfrm flipH="1">
                  <a:off x="2400750" y="4950275"/>
                  <a:ext cx="51875" cy="23975"/>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28"/>
                <p:cNvSpPr/>
                <p:nvPr/>
              </p:nvSpPr>
              <p:spPr>
                <a:xfrm flipH="1">
                  <a:off x="2400750" y="4994175"/>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28"/>
                <p:cNvSpPr/>
                <p:nvPr/>
              </p:nvSpPr>
              <p:spPr>
                <a:xfrm flipH="1">
                  <a:off x="2400750" y="5038050"/>
                  <a:ext cx="51875" cy="23950"/>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66" name="Google Shape;3266;p28"/>
              <p:cNvSpPr/>
              <p:nvPr/>
            </p:nvSpPr>
            <p:spPr>
              <a:xfrm flipH="1">
                <a:off x="2397400" y="2776125"/>
                <a:ext cx="11200" cy="2317800"/>
              </a:xfrm>
              <a:custGeom>
                <a:avLst/>
                <a:gdLst/>
                <a:ahLst/>
                <a:cxnLst/>
                <a:rect l="l" t="t" r="r" b="b"/>
                <a:pathLst>
                  <a:path w="448" h="92712" extrusionOk="0">
                    <a:moveTo>
                      <a:pt x="0" y="0"/>
                    </a:moveTo>
                    <a:lnTo>
                      <a:pt x="0" y="92711"/>
                    </a:lnTo>
                    <a:lnTo>
                      <a:pt x="447" y="92711"/>
                    </a:lnTo>
                    <a:lnTo>
                      <a:pt x="447"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28"/>
              <p:cNvSpPr/>
              <p:nvPr/>
            </p:nvSpPr>
            <p:spPr>
              <a:xfrm flipH="1">
                <a:off x="2324800" y="2800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28"/>
              <p:cNvSpPr/>
              <p:nvPr/>
            </p:nvSpPr>
            <p:spPr>
              <a:xfrm flipH="1">
                <a:off x="2324800" y="2843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28"/>
              <p:cNvSpPr/>
              <p:nvPr/>
            </p:nvSpPr>
            <p:spPr>
              <a:xfrm flipH="1">
                <a:off x="2324800" y="2887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28"/>
              <p:cNvSpPr/>
              <p:nvPr/>
            </p:nvSpPr>
            <p:spPr>
              <a:xfrm flipH="1">
                <a:off x="2324800" y="2975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28"/>
              <p:cNvSpPr/>
              <p:nvPr/>
            </p:nvSpPr>
            <p:spPr>
              <a:xfrm flipH="1">
                <a:off x="2324800" y="3019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28"/>
              <p:cNvSpPr/>
              <p:nvPr/>
            </p:nvSpPr>
            <p:spPr>
              <a:xfrm flipH="1">
                <a:off x="2324800" y="3063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28"/>
              <p:cNvSpPr/>
              <p:nvPr/>
            </p:nvSpPr>
            <p:spPr>
              <a:xfrm flipH="1">
                <a:off x="2324800" y="3107225"/>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28"/>
              <p:cNvSpPr/>
              <p:nvPr/>
            </p:nvSpPr>
            <p:spPr>
              <a:xfrm flipH="1">
                <a:off x="2324800" y="3151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28"/>
              <p:cNvSpPr/>
              <p:nvPr/>
            </p:nvSpPr>
            <p:spPr>
              <a:xfrm flipH="1">
                <a:off x="2324800" y="3195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28"/>
              <p:cNvSpPr/>
              <p:nvPr/>
            </p:nvSpPr>
            <p:spPr>
              <a:xfrm flipH="1">
                <a:off x="2324800" y="3238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28"/>
              <p:cNvSpPr/>
              <p:nvPr/>
            </p:nvSpPr>
            <p:spPr>
              <a:xfrm flipH="1">
                <a:off x="2324800" y="3326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28"/>
              <p:cNvSpPr/>
              <p:nvPr/>
            </p:nvSpPr>
            <p:spPr>
              <a:xfrm flipH="1">
                <a:off x="2324800" y="3370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28"/>
              <p:cNvSpPr/>
              <p:nvPr/>
            </p:nvSpPr>
            <p:spPr>
              <a:xfrm flipH="1">
                <a:off x="2324800" y="3458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28"/>
              <p:cNvSpPr/>
              <p:nvPr/>
            </p:nvSpPr>
            <p:spPr>
              <a:xfrm flipH="1">
                <a:off x="2324800" y="3502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28"/>
              <p:cNvSpPr/>
              <p:nvPr/>
            </p:nvSpPr>
            <p:spPr>
              <a:xfrm flipH="1">
                <a:off x="2324800" y="3546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28"/>
              <p:cNvSpPr/>
              <p:nvPr/>
            </p:nvSpPr>
            <p:spPr>
              <a:xfrm flipH="1">
                <a:off x="2324800" y="3633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28"/>
              <p:cNvSpPr/>
              <p:nvPr/>
            </p:nvSpPr>
            <p:spPr>
              <a:xfrm flipH="1">
                <a:off x="2324800" y="3677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28"/>
              <p:cNvSpPr/>
              <p:nvPr/>
            </p:nvSpPr>
            <p:spPr>
              <a:xfrm flipH="1">
                <a:off x="2324800" y="3765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28"/>
              <p:cNvSpPr/>
              <p:nvPr/>
            </p:nvSpPr>
            <p:spPr>
              <a:xfrm flipH="1">
                <a:off x="2324800" y="3809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28"/>
              <p:cNvSpPr/>
              <p:nvPr/>
            </p:nvSpPr>
            <p:spPr>
              <a:xfrm flipH="1">
                <a:off x="2324800" y="3853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28"/>
              <p:cNvSpPr/>
              <p:nvPr/>
            </p:nvSpPr>
            <p:spPr>
              <a:xfrm flipH="1">
                <a:off x="2324800" y="3897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28"/>
              <p:cNvSpPr/>
              <p:nvPr/>
            </p:nvSpPr>
            <p:spPr>
              <a:xfrm flipH="1">
                <a:off x="2324800" y="4028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28"/>
              <p:cNvSpPr/>
              <p:nvPr/>
            </p:nvSpPr>
            <p:spPr>
              <a:xfrm flipH="1">
                <a:off x="2324800" y="4072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28"/>
              <p:cNvSpPr/>
              <p:nvPr/>
            </p:nvSpPr>
            <p:spPr>
              <a:xfrm flipH="1">
                <a:off x="2324800" y="4116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28"/>
              <p:cNvSpPr/>
              <p:nvPr/>
            </p:nvSpPr>
            <p:spPr>
              <a:xfrm flipH="1">
                <a:off x="2324800" y="4204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28"/>
              <p:cNvSpPr/>
              <p:nvPr/>
            </p:nvSpPr>
            <p:spPr>
              <a:xfrm flipH="1">
                <a:off x="2324800" y="4248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28"/>
              <p:cNvSpPr/>
              <p:nvPr/>
            </p:nvSpPr>
            <p:spPr>
              <a:xfrm flipH="1">
                <a:off x="2324800" y="4335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28"/>
              <p:cNvSpPr/>
              <p:nvPr/>
            </p:nvSpPr>
            <p:spPr>
              <a:xfrm flipH="1">
                <a:off x="2324800" y="4379825"/>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28"/>
              <p:cNvSpPr/>
              <p:nvPr/>
            </p:nvSpPr>
            <p:spPr>
              <a:xfrm flipH="1">
                <a:off x="2324800" y="4423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28"/>
              <p:cNvSpPr/>
              <p:nvPr/>
            </p:nvSpPr>
            <p:spPr>
              <a:xfrm flipH="1">
                <a:off x="2324800" y="4467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28"/>
              <p:cNvSpPr/>
              <p:nvPr/>
            </p:nvSpPr>
            <p:spPr>
              <a:xfrm flipH="1">
                <a:off x="2324800" y="45114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28"/>
              <p:cNvSpPr/>
              <p:nvPr/>
            </p:nvSpPr>
            <p:spPr>
              <a:xfrm flipH="1">
                <a:off x="2324800" y="45553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28"/>
              <p:cNvSpPr/>
              <p:nvPr/>
            </p:nvSpPr>
            <p:spPr>
              <a:xfrm flipH="1">
                <a:off x="2324800" y="464310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28"/>
              <p:cNvSpPr/>
              <p:nvPr/>
            </p:nvSpPr>
            <p:spPr>
              <a:xfrm flipH="1">
                <a:off x="2324800" y="4687000"/>
                <a:ext cx="59875" cy="23950"/>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28"/>
              <p:cNvSpPr/>
              <p:nvPr/>
            </p:nvSpPr>
            <p:spPr>
              <a:xfrm flipH="1">
                <a:off x="2324800" y="4730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28"/>
              <p:cNvSpPr/>
              <p:nvPr/>
            </p:nvSpPr>
            <p:spPr>
              <a:xfrm flipH="1">
                <a:off x="2324800" y="4774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28"/>
              <p:cNvSpPr/>
              <p:nvPr/>
            </p:nvSpPr>
            <p:spPr>
              <a:xfrm flipH="1">
                <a:off x="2324800" y="48186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28"/>
              <p:cNvSpPr/>
              <p:nvPr/>
            </p:nvSpPr>
            <p:spPr>
              <a:xfrm flipH="1">
                <a:off x="2324800" y="48625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28"/>
              <p:cNvSpPr/>
              <p:nvPr/>
            </p:nvSpPr>
            <p:spPr>
              <a:xfrm flipH="1">
                <a:off x="2324800" y="4906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28"/>
              <p:cNvSpPr/>
              <p:nvPr/>
            </p:nvSpPr>
            <p:spPr>
              <a:xfrm flipH="1">
                <a:off x="2324800" y="49502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28"/>
              <p:cNvSpPr/>
              <p:nvPr/>
            </p:nvSpPr>
            <p:spPr>
              <a:xfrm flipH="1">
                <a:off x="2324800" y="49941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8" name="Google Shape;3308;p28"/>
              <p:cNvSpPr/>
              <p:nvPr/>
            </p:nvSpPr>
            <p:spPr>
              <a:xfrm flipH="1">
                <a:off x="2324800" y="5038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9" name="Google Shape;3309;p28"/>
              <p:cNvSpPr/>
              <p:nvPr/>
            </p:nvSpPr>
            <p:spPr>
              <a:xfrm flipH="1">
                <a:off x="2324800" y="358992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0" name="Google Shape;3310;p28"/>
              <p:cNvSpPr/>
              <p:nvPr/>
            </p:nvSpPr>
            <p:spPr>
              <a:xfrm flipH="1">
                <a:off x="2324800" y="29317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1" name="Google Shape;3311;p28"/>
              <p:cNvSpPr/>
              <p:nvPr/>
            </p:nvSpPr>
            <p:spPr>
              <a:xfrm flipH="1">
                <a:off x="2324800" y="394100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28"/>
              <p:cNvSpPr/>
              <p:nvPr/>
            </p:nvSpPr>
            <p:spPr>
              <a:xfrm flipH="1">
                <a:off x="2324800" y="3282750"/>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28"/>
              <p:cNvSpPr/>
              <p:nvPr/>
            </p:nvSpPr>
            <p:spPr>
              <a:xfrm flipH="1">
                <a:off x="2324800" y="3414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28"/>
              <p:cNvSpPr/>
              <p:nvPr/>
            </p:nvSpPr>
            <p:spPr>
              <a:xfrm flipH="1">
                <a:off x="2324800" y="3721575"/>
                <a:ext cx="59875" cy="23975"/>
              </a:xfrm>
              <a:custGeom>
                <a:avLst/>
                <a:gdLst/>
                <a:ahLst/>
                <a:cxnLst/>
                <a:rect l="l" t="t" r="r" b="b"/>
                <a:pathLst>
                  <a:path w="2395" h="959"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28"/>
              <p:cNvSpPr/>
              <p:nvPr/>
            </p:nvSpPr>
            <p:spPr>
              <a:xfrm flipH="1">
                <a:off x="2324800" y="398487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28"/>
              <p:cNvSpPr/>
              <p:nvPr/>
            </p:nvSpPr>
            <p:spPr>
              <a:xfrm flipH="1">
                <a:off x="2324800" y="4160400"/>
                <a:ext cx="59875" cy="23950"/>
              </a:xfrm>
              <a:custGeom>
                <a:avLst/>
                <a:gdLst/>
                <a:ahLst/>
                <a:cxnLst/>
                <a:rect l="l" t="t" r="r" b="b"/>
                <a:pathLst>
                  <a:path w="2395" h="958" extrusionOk="0">
                    <a:moveTo>
                      <a:pt x="1" y="1"/>
                    </a:moveTo>
                    <a:lnTo>
                      <a:pt x="1" y="958"/>
                    </a:lnTo>
                    <a:lnTo>
                      <a:pt x="2394" y="958"/>
                    </a:lnTo>
                    <a:lnTo>
                      <a:pt x="239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28"/>
              <p:cNvSpPr/>
              <p:nvPr/>
            </p:nvSpPr>
            <p:spPr>
              <a:xfrm flipH="1">
                <a:off x="2324800" y="4292050"/>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28"/>
              <p:cNvSpPr/>
              <p:nvPr/>
            </p:nvSpPr>
            <p:spPr>
              <a:xfrm flipH="1">
                <a:off x="2324800" y="4599225"/>
                <a:ext cx="59875" cy="23950"/>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319" name="Google Shape;3319;p28"/>
            <p:cNvGrpSpPr/>
            <p:nvPr/>
          </p:nvGrpSpPr>
          <p:grpSpPr>
            <a:xfrm>
              <a:off x="2229200" y="2775725"/>
              <a:ext cx="71850" cy="2317800"/>
              <a:chOff x="2005000" y="2776125"/>
              <a:chExt cx="71850" cy="2317800"/>
            </a:xfrm>
          </p:grpSpPr>
          <p:sp>
            <p:nvSpPr>
              <p:cNvPr id="3320" name="Google Shape;3320;p28"/>
              <p:cNvSpPr/>
              <p:nvPr/>
            </p:nvSpPr>
            <p:spPr>
              <a:xfrm flipH="1">
                <a:off x="2064850" y="2776125"/>
                <a:ext cx="12000" cy="2317800"/>
              </a:xfrm>
              <a:custGeom>
                <a:avLst/>
                <a:gdLst/>
                <a:ahLst/>
                <a:cxnLst/>
                <a:rect l="l" t="t" r="r" b="b"/>
                <a:pathLst>
                  <a:path w="480" h="92712" extrusionOk="0">
                    <a:moveTo>
                      <a:pt x="1" y="0"/>
                    </a:moveTo>
                    <a:lnTo>
                      <a:pt x="1" y="92711"/>
                    </a:lnTo>
                    <a:lnTo>
                      <a:pt x="479" y="92711"/>
                    </a:lnTo>
                    <a:lnTo>
                      <a:pt x="479" y="0"/>
                    </a:lnTo>
                    <a:close/>
                  </a:path>
                </a:pathLst>
              </a:custGeom>
              <a:solidFill>
                <a:srgbClr val="49BFB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28"/>
              <p:cNvSpPr/>
              <p:nvPr/>
            </p:nvSpPr>
            <p:spPr>
              <a:xfrm flipH="1">
                <a:off x="2005000" y="2800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28"/>
              <p:cNvSpPr/>
              <p:nvPr/>
            </p:nvSpPr>
            <p:spPr>
              <a:xfrm flipH="1">
                <a:off x="2005000" y="2843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28"/>
              <p:cNvSpPr/>
              <p:nvPr/>
            </p:nvSpPr>
            <p:spPr>
              <a:xfrm flipH="1">
                <a:off x="2005000" y="2887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28"/>
              <p:cNvSpPr/>
              <p:nvPr/>
            </p:nvSpPr>
            <p:spPr>
              <a:xfrm flipH="1">
                <a:off x="2005000" y="2931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28"/>
              <p:cNvSpPr/>
              <p:nvPr/>
            </p:nvSpPr>
            <p:spPr>
              <a:xfrm flipH="1">
                <a:off x="2005000" y="2975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28"/>
              <p:cNvSpPr/>
              <p:nvPr/>
            </p:nvSpPr>
            <p:spPr>
              <a:xfrm flipH="1">
                <a:off x="2005000" y="3107225"/>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28"/>
              <p:cNvSpPr/>
              <p:nvPr/>
            </p:nvSpPr>
            <p:spPr>
              <a:xfrm flipH="1">
                <a:off x="2005000" y="3151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28"/>
              <p:cNvSpPr/>
              <p:nvPr/>
            </p:nvSpPr>
            <p:spPr>
              <a:xfrm flipH="1">
                <a:off x="2005000" y="3238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28"/>
              <p:cNvSpPr/>
              <p:nvPr/>
            </p:nvSpPr>
            <p:spPr>
              <a:xfrm flipH="1">
                <a:off x="2005000" y="3282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28"/>
              <p:cNvSpPr/>
              <p:nvPr/>
            </p:nvSpPr>
            <p:spPr>
              <a:xfrm flipH="1">
                <a:off x="2005000" y="3370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28"/>
              <p:cNvSpPr/>
              <p:nvPr/>
            </p:nvSpPr>
            <p:spPr>
              <a:xfrm flipH="1">
                <a:off x="2005000" y="3414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28"/>
              <p:cNvSpPr/>
              <p:nvPr/>
            </p:nvSpPr>
            <p:spPr>
              <a:xfrm flipH="1">
                <a:off x="2005000" y="3458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28"/>
              <p:cNvSpPr/>
              <p:nvPr/>
            </p:nvSpPr>
            <p:spPr>
              <a:xfrm flipH="1">
                <a:off x="2005000" y="3546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28"/>
              <p:cNvSpPr/>
              <p:nvPr/>
            </p:nvSpPr>
            <p:spPr>
              <a:xfrm flipH="1">
                <a:off x="2005000" y="3633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28"/>
              <p:cNvSpPr/>
              <p:nvPr/>
            </p:nvSpPr>
            <p:spPr>
              <a:xfrm flipH="1">
                <a:off x="2005000" y="3677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28"/>
              <p:cNvSpPr/>
              <p:nvPr/>
            </p:nvSpPr>
            <p:spPr>
              <a:xfrm flipH="1">
                <a:off x="2005000" y="3721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28"/>
              <p:cNvSpPr/>
              <p:nvPr/>
            </p:nvSpPr>
            <p:spPr>
              <a:xfrm flipH="1">
                <a:off x="2005000" y="3765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28"/>
              <p:cNvSpPr/>
              <p:nvPr/>
            </p:nvSpPr>
            <p:spPr>
              <a:xfrm flipH="1">
                <a:off x="2005000" y="3897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28"/>
              <p:cNvSpPr/>
              <p:nvPr/>
            </p:nvSpPr>
            <p:spPr>
              <a:xfrm flipH="1">
                <a:off x="2005000" y="3941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28"/>
              <p:cNvSpPr/>
              <p:nvPr/>
            </p:nvSpPr>
            <p:spPr>
              <a:xfrm flipH="1">
                <a:off x="2005000" y="3984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28"/>
              <p:cNvSpPr/>
              <p:nvPr/>
            </p:nvSpPr>
            <p:spPr>
              <a:xfrm flipH="1">
                <a:off x="2005000" y="4028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28"/>
              <p:cNvSpPr/>
              <p:nvPr/>
            </p:nvSpPr>
            <p:spPr>
              <a:xfrm flipH="1">
                <a:off x="2005000" y="4116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28"/>
              <p:cNvSpPr/>
              <p:nvPr/>
            </p:nvSpPr>
            <p:spPr>
              <a:xfrm flipH="1">
                <a:off x="2005000" y="4204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28"/>
              <p:cNvSpPr/>
              <p:nvPr/>
            </p:nvSpPr>
            <p:spPr>
              <a:xfrm flipH="1">
                <a:off x="2005000" y="4248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28"/>
              <p:cNvSpPr/>
              <p:nvPr/>
            </p:nvSpPr>
            <p:spPr>
              <a:xfrm flipH="1">
                <a:off x="2005000" y="4292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28"/>
              <p:cNvSpPr/>
              <p:nvPr/>
            </p:nvSpPr>
            <p:spPr>
              <a:xfrm flipH="1">
                <a:off x="2005000" y="4379825"/>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28"/>
              <p:cNvSpPr/>
              <p:nvPr/>
            </p:nvSpPr>
            <p:spPr>
              <a:xfrm flipH="1">
                <a:off x="2005000" y="44237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28"/>
              <p:cNvSpPr/>
              <p:nvPr/>
            </p:nvSpPr>
            <p:spPr>
              <a:xfrm flipH="1">
                <a:off x="2005000" y="44675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28"/>
              <p:cNvSpPr/>
              <p:nvPr/>
            </p:nvSpPr>
            <p:spPr>
              <a:xfrm flipH="1">
                <a:off x="2005000" y="4511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28"/>
              <p:cNvSpPr/>
              <p:nvPr/>
            </p:nvSpPr>
            <p:spPr>
              <a:xfrm flipH="1">
                <a:off x="2005000" y="4687000"/>
                <a:ext cx="51900" cy="23950"/>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28"/>
              <p:cNvSpPr/>
              <p:nvPr/>
            </p:nvSpPr>
            <p:spPr>
              <a:xfrm flipH="1">
                <a:off x="2005000" y="47308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28"/>
              <p:cNvSpPr/>
              <p:nvPr/>
            </p:nvSpPr>
            <p:spPr>
              <a:xfrm flipH="1">
                <a:off x="2005000" y="47747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28"/>
              <p:cNvSpPr/>
              <p:nvPr/>
            </p:nvSpPr>
            <p:spPr>
              <a:xfrm flipH="1">
                <a:off x="2005000" y="4818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28"/>
              <p:cNvSpPr/>
              <p:nvPr/>
            </p:nvSpPr>
            <p:spPr>
              <a:xfrm flipH="1">
                <a:off x="2005000" y="48625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28"/>
              <p:cNvSpPr/>
              <p:nvPr/>
            </p:nvSpPr>
            <p:spPr>
              <a:xfrm flipH="1">
                <a:off x="2005000" y="4906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28"/>
              <p:cNvSpPr/>
              <p:nvPr/>
            </p:nvSpPr>
            <p:spPr>
              <a:xfrm flipH="1">
                <a:off x="2005000" y="495027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28"/>
              <p:cNvSpPr/>
              <p:nvPr/>
            </p:nvSpPr>
            <p:spPr>
              <a:xfrm flipH="1">
                <a:off x="2005000" y="4994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28"/>
              <p:cNvSpPr/>
              <p:nvPr/>
            </p:nvSpPr>
            <p:spPr>
              <a:xfrm flipH="1">
                <a:off x="2005000" y="50380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28"/>
              <p:cNvSpPr/>
              <p:nvPr/>
            </p:nvSpPr>
            <p:spPr>
              <a:xfrm flipH="1">
                <a:off x="2005000" y="301945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28"/>
              <p:cNvSpPr/>
              <p:nvPr/>
            </p:nvSpPr>
            <p:spPr>
              <a:xfrm flipH="1">
                <a:off x="2005000" y="3326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28"/>
              <p:cNvSpPr/>
              <p:nvPr/>
            </p:nvSpPr>
            <p:spPr>
              <a:xfrm flipH="1">
                <a:off x="2005000" y="3589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28"/>
              <p:cNvSpPr/>
              <p:nvPr/>
            </p:nvSpPr>
            <p:spPr>
              <a:xfrm flipH="1">
                <a:off x="2005000" y="3809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28"/>
              <p:cNvSpPr/>
              <p:nvPr/>
            </p:nvSpPr>
            <p:spPr>
              <a:xfrm flipH="1">
                <a:off x="2005000" y="4160400"/>
                <a:ext cx="51900" cy="23950"/>
              </a:xfrm>
              <a:custGeom>
                <a:avLst/>
                <a:gdLst/>
                <a:ahLst/>
                <a:cxnLst/>
                <a:rect l="l" t="t" r="r" b="b"/>
                <a:pathLst>
                  <a:path w="2076" h="958" extrusionOk="0">
                    <a:moveTo>
                      <a:pt x="1" y="1"/>
                    </a:moveTo>
                    <a:lnTo>
                      <a:pt x="1" y="958"/>
                    </a:lnTo>
                    <a:lnTo>
                      <a:pt x="2075" y="958"/>
                    </a:lnTo>
                    <a:lnTo>
                      <a:pt x="207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28"/>
              <p:cNvSpPr/>
              <p:nvPr/>
            </p:nvSpPr>
            <p:spPr>
              <a:xfrm flipH="1">
                <a:off x="2005000" y="319500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28"/>
              <p:cNvSpPr/>
              <p:nvPr/>
            </p:nvSpPr>
            <p:spPr>
              <a:xfrm flipH="1">
                <a:off x="2005000" y="3063350"/>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28"/>
              <p:cNvSpPr/>
              <p:nvPr/>
            </p:nvSpPr>
            <p:spPr>
              <a:xfrm flipH="1">
                <a:off x="2005000" y="350217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28"/>
              <p:cNvSpPr/>
              <p:nvPr/>
            </p:nvSpPr>
            <p:spPr>
              <a:xfrm flipH="1">
                <a:off x="2005000" y="3853225"/>
                <a:ext cx="51900" cy="23950"/>
              </a:xfrm>
              <a:custGeom>
                <a:avLst/>
                <a:gdLst/>
                <a:ahLst/>
                <a:cxnLst/>
                <a:rect l="l" t="t" r="r" b="b"/>
                <a:pathLst>
                  <a:path w="2076" h="958" extrusionOk="0">
                    <a:moveTo>
                      <a:pt x="1" y="0"/>
                    </a:moveTo>
                    <a:lnTo>
                      <a:pt x="1" y="958"/>
                    </a:lnTo>
                    <a:lnTo>
                      <a:pt x="2075" y="958"/>
                    </a:lnTo>
                    <a:lnTo>
                      <a:pt x="207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28"/>
              <p:cNvSpPr/>
              <p:nvPr/>
            </p:nvSpPr>
            <p:spPr>
              <a:xfrm flipH="1">
                <a:off x="2005000" y="40726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28"/>
              <p:cNvSpPr/>
              <p:nvPr/>
            </p:nvSpPr>
            <p:spPr>
              <a:xfrm flipH="1">
                <a:off x="2005000" y="4335925"/>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28"/>
              <p:cNvSpPr/>
              <p:nvPr/>
            </p:nvSpPr>
            <p:spPr>
              <a:xfrm flipH="1">
                <a:off x="2005000" y="4643100"/>
                <a:ext cx="51900" cy="23975"/>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3371" name="Google Shape;3371;p28"/>
          <p:cNvGrpSpPr/>
          <p:nvPr/>
        </p:nvGrpSpPr>
        <p:grpSpPr>
          <a:xfrm>
            <a:off x="334231" y="4392879"/>
            <a:ext cx="3946095" cy="2492829"/>
            <a:chOff x="-206527" y="3294659"/>
            <a:chExt cx="2959571" cy="1869622"/>
          </a:xfrm>
        </p:grpSpPr>
        <p:sp>
          <p:nvSpPr>
            <p:cNvPr id="3372" name="Google Shape;3372;p28"/>
            <p:cNvSpPr/>
            <p:nvPr/>
          </p:nvSpPr>
          <p:spPr>
            <a:xfrm>
              <a:off x="-11842" y="4734821"/>
              <a:ext cx="2570174" cy="429360"/>
            </a:xfrm>
            <a:custGeom>
              <a:avLst/>
              <a:gdLst/>
              <a:ahLst/>
              <a:cxnLst/>
              <a:rect l="l" t="t" r="r" b="b"/>
              <a:pathLst>
                <a:path w="96478" h="15161" extrusionOk="0">
                  <a:moveTo>
                    <a:pt x="1" y="1"/>
                  </a:moveTo>
                  <a:lnTo>
                    <a:pt x="1" y="15160"/>
                  </a:lnTo>
                  <a:lnTo>
                    <a:pt x="96478" y="15160"/>
                  </a:lnTo>
                  <a:lnTo>
                    <a:pt x="9647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28"/>
            <p:cNvSpPr/>
            <p:nvPr/>
          </p:nvSpPr>
          <p:spPr>
            <a:xfrm>
              <a:off x="2412078" y="4795264"/>
              <a:ext cx="34019" cy="34019"/>
            </a:xfrm>
            <a:custGeom>
              <a:avLst/>
              <a:gdLst/>
              <a:ahLst/>
              <a:cxnLst/>
              <a:rect l="l" t="t" r="r" b="b"/>
              <a:pathLst>
                <a:path w="1277" h="1277" extrusionOk="0">
                  <a:moveTo>
                    <a:pt x="0" y="0"/>
                  </a:moveTo>
                  <a:lnTo>
                    <a:pt x="0" y="1277"/>
                  </a:lnTo>
                  <a:lnTo>
                    <a:pt x="1277" y="1277"/>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28"/>
            <p:cNvSpPr/>
            <p:nvPr/>
          </p:nvSpPr>
          <p:spPr>
            <a:xfrm>
              <a:off x="2412078" y="4617575"/>
              <a:ext cx="34019" cy="33167"/>
            </a:xfrm>
            <a:custGeom>
              <a:avLst/>
              <a:gdLst/>
              <a:ahLst/>
              <a:cxnLst/>
              <a:rect l="l" t="t" r="r" b="b"/>
              <a:pathLst>
                <a:path w="1277" h="1245" extrusionOk="0">
                  <a:moveTo>
                    <a:pt x="0" y="0"/>
                  </a:moveTo>
                  <a:lnTo>
                    <a:pt x="0" y="1245"/>
                  </a:lnTo>
                  <a:lnTo>
                    <a:pt x="1277" y="1245"/>
                  </a:lnTo>
                  <a:lnTo>
                    <a:pt x="1277" y="0"/>
                  </a:lnTo>
                  <a:close/>
                </a:path>
              </a:pathLst>
            </a:custGeom>
            <a:solidFill>
              <a:srgbClr val="27A9A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28"/>
            <p:cNvSpPr/>
            <p:nvPr/>
          </p:nvSpPr>
          <p:spPr>
            <a:xfrm>
              <a:off x="1613731" y="3372875"/>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28"/>
            <p:cNvSpPr/>
            <p:nvPr/>
          </p:nvSpPr>
          <p:spPr>
            <a:xfrm>
              <a:off x="1613731" y="341962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28"/>
            <p:cNvSpPr/>
            <p:nvPr/>
          </p:nvSpPr>
          <p:spPr>
            <a:xfrm>
              <a:off x="1613731" y="346640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28"/>
            <p:cNvSpPr/>
            <p:nvPr/>
          </p:nvSpPr>
          <p:spPr>
            <a:xfrm>
              <a:off x="1613731" y="365344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28"/>
            <p:cNvSpPr/>
            <p:nvPr/>
          </p:nvSpPr>
          <p:spPr>
            <a:xfrm>
              <a:off x="1613731" y="370020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28"/>
            <p:cNvSpPr/>
            <p:nvPr/>
          </p:nvSpPr>
          <p:spPr>
            <a:xfrm>
              <a:off x="1613731" y="374695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28"/>
            <p:cNvSpPr/>
            <p:nvPr/>
          </p:nvSpPr>
          <p:spPr>
            <a:xfrm>
              <a:off x="1613731" y="3793733"/>
              <a:ext cx="81652" cy="25521"/>
            </a:xfrm>
            <a:custGeom>
              <a:avLst/>
              <a:gdLst/>
              <a:ahLst/>
              <a:cxnLst/>
              <a:rect l="l" t="t" r="r" b="b"/>
              <a:pathLst>
                <a:path w="3065" h="958" extrusionOk="0">
                  <a:moveTo>
                    <a:pt x="1" y="0"/>
                  </a:moveTo>
                  <a:lnTo>
                    <a:pt x="1" y="958"/>
                  </a:lnTo>
                  <a:lnTo>
                    <a:pt x="3065" y="958"/>
                  </a:lnTo>
                  <a:lnTo>
                    <a:pt x="3065"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28"/>
            <p:cNvSpPr/>
            <p:nvPr/>
          </p:nvSpPr>
          <p:spPr>
            <a:xfrm>
              <a:off x="1613731" y="3887240"/>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28"/>
            <p:cNvSpPr/>
            <p:nvPr/>
          </p:nvSpPr>
          <p:spPr>
            <a:xfrm>
              <a:off x="1613731" y="393401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28"/>
            <p:cNvSpPr/>
            <p:nvPr/>
          </p:nvSpPr>
          <p:spPr>
            <a:xfrm>
              <a:off x="1613731" y="398077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28"/>
            <p:cNvSpPr/>
            <p:nvPr/>
          </p:nvSpPr>
          <p:spPr>
            <a:xfrm>
              <a:off x="1613731" y="4121059"/>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28"/>
            <p:cNvSpPr/>
            <p:nvPr/>
          </p:nvSpPr>
          <p:spPr>
            <a:xfrm>
              <a:off x="1613731" y="426134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28"/>
            <p:cNvSpPr/>
            <p:nvPr/>
          </p:nvSpPr>
          <p:spPr>
            <a:xfrm>
              <a:off x="1613731" y="4308098"/>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28"/>
            <p:cNvSpPr/>
            <p:nvPr/>
          </p:nvSpPr>
          <p:spPr>
            <a:xfrm>
              <a:off x="1613731" y="4354852"/>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28"/>
            <p:cNvSpPr/>
            <p:nvPr/>
          </p:nvSpPr>
          <p:spPr>
            <a:xfrm>
              <a:off x="1613731" y="4401631"/>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28"/>
            <p:cNvSpPr/>
            <p:nvPr/>
          </p:nvSpPr>
          <p:spPr>
            <a:xfrm>
              <a:off x="1613731" y="4448385"/>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28"/>
            <p:cNvSpPr/>
            <p:nvPr/>
          </p:nvSpPr>
          <p:spPr>
            <a:xfrm>
              <a:off x="1613731" y="4495138"/>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28"/>
            <p:cNvSpPr/>
            <p:nvPr/>
          </p:nvSpPr>
          <p:spPr>
            <a:xfrm>
              <a:off x="1613731" y="458867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28"/>
            <p:cNvSpPr/>
            <p:nvPr/>
          </p:nvSpPr>
          <p:spPr>
            <a:xfrm>
              <a:off x="1613731" y="4635424"/>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28"/>
            <p:cNvSpPr/>
            <p:nvPr/>
          </p:nvSpPr>
          <p:spPr>
            <a:xfrm>
              <a:off x="1613731" y="468217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28"/>
            <p:cNvSpPr/>
            <p:nvPr/>
          </p:nvSpPr>
          <p:spPr>
            <a:xfrm>
              <a:off x="1613731" y="4775710"/>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28"/>
            <p:cNvSpPr/>
            <p:nvPr/>
          </p:nvSpPr>
          <p:spPr>
            <a:xfrm>
              <a:off x="1613731" y="482246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28"/>
            <p:cNvSpPr/>
            <p:nvPr/>
          </p:nvSpPr>
          <p:spPr>
            <a:xfrm>
              <a:off x="1613731" y="4915997"/>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28"/>
            <p:cNvSpPr/>
            <p:nvPr/>
          </p:nvSpPr>
          <p:spPr>
            <a:xfrm>
              <a:off x="1613731" y="4962750"/>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28"/>
            <p:cNvSpPr/>
            <p:nvPr/>
          </p:nvSpPr>
          <p:spPr>
            <a:xfrm>
              <a:off x="1613731" y="5009503"/>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28"/>
            <p:cNvSpPr/>
            <p:nvPr/>
          </p:nvSpPr>
          <p:spPr>
            <a:xfrm>
              <a:off x="1613731" y="5056283"/>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28"/>
            <p:cNvSpPr/>
            <p:nvPr/>
          </p:nvSpPr>
          <p:spPr>
            <a:xfrm>
              <a:off x="1613731" y="510303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28"/>
            <p:cNvSpPr/>
            <p:nvPr/>
          </p:nvSpPr>
          <p:spPr>
            <a:xfrm>
              <a:off x="1737873" y="332612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28"/>
            <p:cNvSpPr/>
            <p:nvPr/>
          </p:nvSpPr>
          <p:spPr>
            <a:xfrm>
              <a:off x="1737873" y="3372875"/>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28"/>
            <p:cNvSpPr/>
            <p:nvPr/>
          </p:nvSpPr>
          <p:spPr>
            <a:xfrm>
              <a:off x="1737873" y="346640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28"/>
            <p:cNvSpPr/>
            <p:nvPr/>
          </p:nvSpPr>
          <p:spPr>
            <a:xfrm>
              <a:off x="1737873" y="351316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28"/>
            <p:cNvSpPr/>
            <p:nvPr/>
          </p:nvSpPr>
          <p:spPr>
            <a:xfrm>
              <a:off x="1737873" y="3559914"/>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28"/>
            <p:cNvSpPr/>
            <p:nvPr/>
          </p:nvSpPr>
          <p:spPr>
            <a:xfrm>
              <a:off x="1737873" y="3606694"/>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28"/>
            <p:cNvSpPr/>
            <p:nvPr/>
          </p:nvSpPr>
          <p:spPr>
            <a:xfrm>
              <a:off x="1737873" y="3653447"/>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28"/>
            <p:cNvSpPr/>
            <p:nvPr/>
          </p:nvSpPr>
          <p:spPr>
            <a:xfrm>
              <a:off x="1737873" y="370020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28"/>
            <p:cNvSpPr/>
            <p:nvPr/>
          </p:nvSpPr>
          <p:spPr>
            <a:xfrm>
              <a:off x="1737873" y="3793733"/>
              <a:ext cx="80799" cy="25521"/>
            </a:xfrm>
            <a:custGeom>
              <a:avLst/>
              <a:gdLst/>
              <a:ahLst/>
              <a:cxnLst/>
              <a:rect l="l" t="t" r="r" b="b"/>
              <a:pathLst>
                <a:path w="3033" h="958" extrusionOk="0">
                  <a:moveTo>
                    <a:pt x="0" y="0"/>
                  </a:moveTo>
                  <a:lnTo>
                    <a:pt x="0" y="958"/>
                  </a:lnTo>
                  <a:lnTo>
                    <a:pt x="3032" y="958"/>
                  </a:lnTo>
                  <a:lnTo>
                    <a:pt x="303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28"/>
            <p:cNvSpPr/>
            <p:nvPr/>
          </p:nvSpPr>
          <p:spPr>
            <a:xfrm>
              <a:off x="1737873" y="3840486"/>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28"/>
            <p:cNvSpPr/>
            <p:nvPr/>
          </p:nvSpPr>
          <p:spPr>
            <a:xfrm>
              <a:off x="1737873" y="3887240"/>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28"/>
            <p:cNvSpPr/>
            <p:nvPr/>
          </p:nvSpPr>
          <p:spPr>
            <a:xfrm>
              <a:off x="1737873" y="4027526"/>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28"/>
            <p:cNvSpPr/>
            <p:nvPr/>
          </p:nvSpPr>
          <p:spPr>
            <a:xfrm>
              <a:off x="1737873" y="412105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28"/>
            <p:cNvSpPr/>
            <p:nvPr/>
          </p:nvSpPr>
          <p:spPr>
            <a:xfrm>
              <a:off x="1737873" y="4167812"/>
              <a:ext cx="80799" cy="25521"/>
            </a:xfrm>
            <a:custGeom>
              <a:avLst/>
              <a:gdLst/>
              <a:ahLst/>
              <a:cxnLst/>
              <a:rect l="l" t="t" r="r" b="b"/>
              <a:pathLst>
                <a:path w="3033" h="958"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28"/>
            <p:cNvSpPr/>
            <p:nvPr/>
          </p:nvSpPr>
          <p:spPr>
            <a:xfrm>
              <a:off x="1737873" y="4214565"/>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28"/>
            <p:cNvSpPr/>
            <p:nvPr/>
          </p:nvSpPr>
          <p:spPr>
            <a:xfrm>
              <a:off x="1737873" y="4308098"/>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28"/>
            <p:cNvSpPr/>
            <p:nvPr/>
          </p:nvSpPr>
          <p:spPr>
            <a:xfrm>
              <a:off x="1737873" y="4354852"/>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28"/>
            <p:cNvSpPr/>
            <p:nvPr/>
          </p:nvSpPr>
          <p:spPr>
            <a:xfrm>
              <a:off x="1737873" y="4401631"/>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28"/>
            <p:cNvSpPr/>
            <p:nvPr/>
          </p:nvSpPr>
          <p:spPr>
            <a:xfrm>
              <a:off x="1737873" y="444838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28"/>
            <p:cNvSpPr/>
            <p:nvPr/>
          </p:nvSpPr>
          <p:spPr>
            <a:xfrm>
              <a:off x="1737873" y="449513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28"/>
            <p:cNvSpPr/>
            <p:nvPr/>
          </p:nvSpPr>
          <p:spPr>
            <a:xfrm>
              <a:off x="1737873" y="4541891"/>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28"/>
            <p:cNvSpPr/>
            <p:nvPr/>
          </p:nvSpPr>
          <p:spPr>
            <a:xfrm>
              <a:off x="1737873" y="4588671"/>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28"/>
            <p:cNvSpPr/>
            <p:nvPr/>
          </p:nvSpPr>
          <p:spPr>
            <a:xfrm>
              <a:off x="1737873" y="4635424"/>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28"/>
            <p:cNvSpPr/>
            <p:nvPr/>
          </p:nvSpPr>
          <p:spPr>
            <a:xfrm>
              <a:off x="1737873" y="4682177"/>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6" name="Google Shape;3426;p28"/>
            <p:cNvSpPr/>
            <p:nvPr/>
          </p:nvSpPr>
          <p:spPr>
            <a:xfrm>
              <a:off x="1737873" y="4728957"/>
              <a:ext cx="80799" cy="25521"/>
            </a:xfrm>
            <a:custGeom>
              <a:avLst/>
              <a:gdLst/>
              <a:ahLst/>
              <a:cxnLst/>
              <a:rect l="l" t="t" r="r" b="b"/>
              <a:pathLst>
                <a:path w="3033" h="958" extrusionOk="0">
                  <a:moveTo>
                    <a:pt x="0" y="0"/>
                  </a:moveTo>
                  <a:lnTo>
                    <a:pt x="0" y="957"/>
                  </a:lnTo>
                  <a:lnTo>
                    <a:pt x="3032" y="957"/>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7" name="Google Shape;3427;p28"/>
            <p:cNvSpPr/>
            <p:nvPr/>
          </p:nvSpPr>
          <p:spPr>
            <a:xfrm>
              <a:off x="1737873" y="4775710"/>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8" name="Google Shape;3428;p28"/>
            <p:cNvSpPr/>
            <p:nvPr/>
          </p:nvSpPr>
          <p:spPr>
            <a:xfrm>
              <a:off x="1737873" y="482246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28"/>
            <p:cNvSpPr/>
            <p:nvPr/>
          </p:nvSpPr>
          <p:spPr>
            <a:xfrm>
              <a:off x="2270087" y="4214565"/>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0" name="Google Shape;3430;p28"/>
            <p:cNvSpPr/>
            <p:nvPr/>
          </p:nvSpPr>
          <p:spPr>
            <a:xfrm>
              <a:off x="2270087" y="426134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1" name="Google Shape;3431;p28"/>
            <p:cNvSpPr/>
            <p:nvPr/>
          </p:nvSpPr>
          <p:spPr>
            <a:xfrm>
              <a:off x="2270087" y="4354852"/>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2" name="Google Shape;3432;p28"/>
            <p:cNvSpPr/>
            <p:nvPr/>
          </p:nvSpPr>
          <p:spPr>
            <a:xfrm>
              <a:off x="2270087" y="4401631"/>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3" name="Google Shape;3433;p28"/>
            <p:cNvSpPr/>
            <p:nvPr/>
          </p:nvSpPr>
          <p:spPr>
            <a:xfrm>
              <a:off x="2270087" y="4448385"/>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4" name="Google Shape;3434;p28"/>
            <p:cNvSpPr/>
            <p:nvPr/>
          </p:nvSpPr>
          <p:spPr>
            <a:xfrm>
              <a:off x="2270087" y="4495138"/>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5" name="Google Shape;3435;p28"/>
            <p:cNvSpPr/>
            <p:nvPr/>
          </p:nvSpPr>
          <p:spPr>
            <a:xfrm>
              <a:off x="2270087" y="4541891"/>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6" name="Google Shape;3436;p28"/>
            <p:cNvSpPr/>
            <p:nvPr/>
          </p:nvSpPr>
          <p:spPr>
            <a:xfrm>
              <a:off x="2270087" y="4588671"/>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7" name="Google Shape;3437;p28"/>
            <p:cNvSpPr/>
            <p:nvPr/>
          </p:nvSpPr>
          <p:spPr>
            <a:xfrm>
              <a:off x="2270087" y="4682177"/>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8" name="Google Shape;3438;p28"/>
            <p:cNvSpPr/>
            <p:nvPr/>
          </p:nvSpPr>
          <p:spPr>
            <a:xfrm>
              <a:off x="2270087" y="4728957"/>
              <a:ext cx="63803" cy="25521"/>
            </a:xfrm>
            <a:custGeom>
              <a:avLst/>
              <a:gdLst/>
              <a:ahLst/>
              <a:cxnLst/>
              <a:rect l="l" t="t" r="r" b="b"/>
              <a:pathLst>
                <a:path w="2395" h="958" extrusionOk="0">
                  <a:moveTo>
                    <a:pt x="1" y="0"/>
                  </a:moveTo>
                  <a:lnTo>
                    <a:pt x="1" y="957"/>
                  </a:lnTo>
                  <a:lnTo>
                    <a:pt x="2394" y="957"/>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9" name="Google Shape;3439;p28"/>
            <p:cNvSpPr/>
            <p:nvPr/>
          </p:nvSpPr>
          <p:spPr>
            <a:xfrm>
              <a:off x="2270087" y="4775710"/>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0" name="Google Shape;3440;p28"/>
            <p:cNvSpPr/>
            <p:nvPr/>
          </p:nvSpPr>
          <p:spPr>
            <a:xfrm>
              <a:off x="2270087" y="4822463"/>
              <a:ext cx="63803" cy="25548"/>
            </a:xfrm>
            <a:custGeom>
              <a:avLst/>
              <a:gdLst/>
              <a:ahLst/>
              <a:cxnLst/>
              <a:rect l="l" t="t" r="r" b="b"/>
              <a:pathLst>
                <a:path w="2395" h="959" extrusionOk="0">
                  <a:moveTo>
                    <a:pt x="1" y="1"/>
                  </a:moveTo>
                  <a:lnTo>
                    <a:pt x="1" y="958"/>
                  </a:lnTo>
                  <a:lnTo>
                    <a:pt x="2394" y="958"/>
                  </a:lnTo>
                  <a:lnTo>
                    <a:pt x="239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1" name="Google Shape;3441;p28"/>
            <p:cNvSpPr/>
            <p:nvPr/>
          </p:nvSpPr>
          <p:spPr>
            <a:xfrm>
              <a:off x="2380617" y="4261345"/>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2" name="Google Shape;3442;p28"/>
            <p:cNvSpPr/>
            <p:nvPr/>
          </p:nvSpPr>
          <p:spPr>
            <a:xfrm>
              <a:off x="2380617" y="4588671"/>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3" name="Google Shape;3443;p28"/>
            <p:cNvSpPr/>
            <p:nvPr/>
          </p:nvSpPr>
          <p:spPr>
            <a:xfrm>
              <a:off x="2380617" y="4635424"/>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4" name="Google Shape;3444;p28"/>
            <p:cNvSpPr/>
            <p:nvPr/>
          </p:nvSpPr>
          <p:spPr>
            <a:xfrm>
              <a:off x="2380617" y="4728957"/>
              <a:ext cx="55305" cy="25521"/>
            </a:xfrm>
            <a:custGeom>
              <a:avLst/>
              <a:gdLst/>
              <a:ahLst/>
              <a:cxnLst/>
              <a:rect l="l" t="t" r="r" b="b"/>
              <a:pathLst>
                <a:path w="2076" h="958" extrusionOk="0">
                  <a:moveTo>
                    <a:pt x="1" y="0"/>
                  </a:moveTo>
                  <a:lnTo>
                    <a:pt x="1" y="957"/>
                  </a:lnTo>
                  <a:lnTo>
                    <a:pt x="2075" y="957"/>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5" name="Google Shape;3445;p28"/>
            <p:cNvSpPr/>
            <p:nvPr/>
          </p:nvSpPr>
          <p:spPr>
            <a:xfrm>
              <a:off x="2380617" y="4775710"/>
              <a:ext cx="55305" cy="25521"/>
            </a:xfrm>
            <a:custGeom>
              <a:avLst/>
              <a:gdLst/>
              <a:ahLst/>
              <a:cxnLst/>
              <a:rect l="l" t="t" r="r" b="b"/>
              <a:pathLst>
                <a:path w="2076" h="958" extrusionOk="0">
                  <a:moveTo>
                    <a:pt x="1" y="0"/>
                  </a:moveTo>
                  <a:lnTo>
                    <a:pt x="1" y="958"/>
                  </a:lnTo>
                  <a:lnTo>
                    <a:pt x="2075" y="958"/>
                  </a:lnTo>
                  <a:lnTo>
                    <a:pt x="2075"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6" name="Google Shape;3446;p28"/>
            <p:cNvSpPr/>
            <p:nvPr/>
          </p:nvSpPr>
          <p:spPr>
            <a:xfrm>
              <a:off x="2380617" y="4822463"/>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7" name="Google Shape;3447;p28"/>
            <p:cNvSpPr/>
            <p:nvPr/>
          </p:nvSpPr>
          <p:spPr>
            <a:xfrm>
              <a:off x="2060937" y="4121059"/>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8" name="Google Shape;3448;p28"/>
            <p:cNvSpPr/>
            <p:nvPr/>
          </p:nvSpPr>
          <p:spPr>
            <a:xfrm>
              <a:off x="2060937" y="4214565"/>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9" name="Google Shape;3449;p28"/>
            <p:cNvSpPr/>
            <p:nvPr/>
          </p:nvSpPr>
          <p:spPr>
            <a:xfrm>
              <a:off x="2060937" y="426134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0" name="Google Shape;3450;p28"/>
            <p:cNvSpPr/>
            <p:nvPr/>
          </p:nvSpPr>
          <p:spPr>
            <a:xfrm>
              <a:off x="2060937" y="4308098"/>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1" name="Google Shape;3451;p28"/>
            <p:cNvSpPr/>
            <p:nvPr/>
          </p:nvSpPr>
          <p:spPr>
            <a:xfrm>
              <a:off x="2060937" y="4495138"/>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2" name="Google Shape;3452;p28"/>
            <p:cNvSpPr/>
            <p:nvPr/>
          </p:nvSpPr>
          <p:spPr>
            <a:xfrm>
              <a:off x="2060937" y="4541891"/>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3" name="Google Shape;3453;p28"/>
            <p:cNvSpPr/>
            <p:nvPr/>
          </p:nvSpPr>
          <p:spPr>
            <a:xfrm>
              <a:off x="2060937" y="4635424"/>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4" name="Google Shape;3454;p28"/>
            <p:cNvSpPr/>
            <p:nvPr/>
          </p:nvSpPr>
          <p:spPr>
            <a:xfrm>
              <a:off x="2060937" y="4682177"/>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5" name="Google Shape;3455;p28"/>
            <p:cNvSpPr/>
            <p:nvPr/>
          </p:nvSpPr>
          <p:spPr>
            <a:xfrm>
              <a:off x="2060937" y="4728957"/>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6" name="Google Shape;3456;p28"/>
            <p:cNvSpPr/>
            <p:nvPr/>
          </p:nvSpPr>
          <p:spPr>
            <a:xfrm>
              <a:off x="2060937" y="4775710"/>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7" name="Google Shape;3457;p28"/>
            <p:cNvSpPr/>
            <p:nvPr/>
          </p:nvSpPr>
          <p:spPr>
            <a:xfrm>
              <a:off x="2060937" y="4822463"/>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8" name="Google Shape;3458;p28"/>
            <p:cNvSpPr/>
            <p:nvPr/>
          </p:nvSpPr>
          <p:spPr>
            <a:xfrm>
              <a:off x="1869661" y="3653447"/>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9" name="Google Shape;3459;p28"/>
            <p:cNvSpPr/>
            <p:nvPr/>
          </p:nvSpPr>
          <p:spPr>
            <a:xfrm>
              <a:off x="1869661"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0" name="Google Shape;3460;p28"/>
            <p:cNvSpPr/>
            <p:nvPr/>
          </p:nvSpPr>
          <p:spPr>
            <a:xfrm>
              <a:off x="1869661" y="3793733"/>
              <a:ext cx="55278" cy="25521"/>
            </a:xfrm>
            <a:custGeom>
              <a:avLst/>
              <a:gdLst/>
              <a:ahLst/>
              <a:cxnLst/>
              <a:rect l="l" t="t" r="r" b="b"/>
              <a:pathLst>
                <a:path w="2075" h="958" extrusionOk="0">
                  <a:moveTo>
                    <a:pt x="0" y="0"/>
                  </a:moveTo>
                  <a:lnTo>
                    <a:pt x="0" y="958"/>
                  </a:lnTo>
                  <a:lnTo>
                    <a:pt x="2074" y="958"/>
                  </a:lnTo>
                  <a:lnTo>
                    <a:pt x="207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1" name="Google Shape;3461;p28"/>
            <p:cNvSpPr/>
            <p:nvPr/>
          </p:nvSpPr>
          <p:spPr>
            <a:xfrm>
              <a:off x="1869661" y="3840486"/>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2" name="Google Shape;3462;p28"/>
            <p:cNvSpPr/>
            <p:nvPr/>
          </p:nvSpPr>
          <p:spPr>
            <a:xfrm>
              <a:off x="1869661" y="388724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3" name="Google Shape;3463;p28"/>
            <p:cNvSpPr/>
            <p:nvPr/>
          </p:nvSpPr>
          <p:spPr>
            <a:xfrm>
              <a:off x="1869661" y="3980773"/>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4" name="Google Shape;3464;p28"/>
            <p:cNvSpPr/>
            <p:nvPr/>
          </p:nvSpPr>
          <p:spPr>
            <a:xfrm>
              <a:off x="1869661"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5" name="Google Shape;3465;p28"/>
            <p:cNvSpPr/>
            <p:nvPr/>
          </p:nvSpPr>
          <p:spPr>
            <a:xfrm>
              <a:off x="1869661"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6" name="Google Shape;3466;p28"/>
            <p:cNvSpPr/>
            <p:nvPr/>
          </p:nvSpPr>
          <p:spPr>
            <a:xfrm>
              <a:off x="1869661"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7" name="Google Shape;3467;p28"/>
            <p:cNvSpPr/>
            <p:nvPr/>
          </p:nvSpPr>
          <p:spPr>
            <a:xfrm>
              <a:off x="1869661"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8" name="Google Shape;3468;p28"/>
            <p:cNvSpPr/>
            <p:nvPr/>
          </p:nvSpPr>
          <p:spPr>
            <a:xfrm>
              <a:off x="1869661"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9" name="Google Shape;3469;p28"/>
            <p:cNvSpPr/>
            <p:nvPr/>
          </p:nvSpPr>
          <p:spPr>
            <a:xfrm>
              <a:off x="1869661"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0" name="Google Shape;3470;p28"/>
            <p:cNvSpPr/>
            <p:nvPr/>
          </p:nvSpPr>
          <p:spPr>
            <a:xfrm>
              <a:off x="1869661"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1" name="Google Shape;3471;p28"/>
            <p:cNvSpPr/>
            <p:nvPr/>
          </p:nvSpPr>
          <p:spPr>
            <a:xfrm>
              <a:off x="1869661"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2" name="Google Shape;3472;p28"/>
            <p:cNvSpPr/>
            <p:nvPr/>
          </p:nvSpPr>
          <p:spPr>
            <a:xfrm>
              <a:off x="1869661"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3" name="Google Shape;3473;p28"/>
            <p:cNvSpPr/>
            <p:nvPr/>
          </p:nvSpPr>
          <p:spPr>
            <a:xfrm>
              <a:off x="1869661"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4" name="Google Shape;3474;p28"/>
            <p:cNvSpPr/>
            <p:nvPr/>
          </p:nvSpPr>
          <p:spPr>
            <a:xfrm>
              <a:off x="1869661"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5" name="Google Shape;3475;p28"/>
            <p:cNvSpPr/>
            <p:nvPr/>
          </p:nvSpPr>
          <p:spPr>
            <a:xfrm>
              <a:off x="1869661"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6" name="Google Shape;3476;p28"/>
            <p:cNvSpPr/>
            <p:nvPr/>
          </p:nvSpPr>
          <p:spPr>
            <a:xfrm>
              <a:off x="1869661"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7" name="Google Shape;3477;p28"/>
            <p:cNvSpPr/>
            <p:nvPr/>
          </p:nvSpPr>
          <p:spPr>
            <a:xfrm>
              <a:off x="1613731" y="3559914"/>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8" name="Google Shape;3478;p28"/>
            <p:cNvSpPr/>
            <p:nvPr/>
          </p:nvSpPr>
          <p:spPr>
            <a:xfrm>
              <a:off x="1613731" y="4027526"/>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9" name="Google Shape;3479;p28"/>
            <p:cNvSpPr/>
            <p:nvPr/>
          </p:nvSpPr>
          <p:spPr>
            <a:xfrm>
              <a:off x="1613731" y="4214565"/>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0" name="Google Shape;3480;p28"/>
            <p:cNvSpPr/>
            <p:nvPr/>
          </p:nvSpPr>
          <p:spPr>
            <a:xfrm>
              <a:off x="1737873" y="3419628"/>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1" name="Google Shape;3481;p28"/>
            <p:cNvSpPr/>
            <p:nvPr/>
          </p:nvSpPr>
          <p:spPr>
            <a:xfrm>
              <a:off x="1737873" y="3746953"/>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2" name="Google Shape;3482;p28"/>
            <p:cNvSpPr/>
            <p:nvPr/>
          </p:nvSpPr>
          <p:spPr>
            <a:xfrm>
              <a:off x="2060937" y="4167812"/>
              <a:ext cx="158162" cy="25521"/>
            </a:xfrm>
            <a:custGeom>
              <a:avLst/>
              <a:gdLst/>
              <a:ahLst/>
              <a:cxnLst/>
              <a:rect l="l" t="t" r="r" b="b"/>
              <a:pathLst>
                <a:path w="5937" h="958" extrusionOk="0">
                  <a:moveTo>
                    <a:pt x="1" y="1"/>
                  </a:moveTo>
                  <a:lnTo>
                    <a:pt x="1" y="958"/>
                  </a:lnTo>
                  <a:lnTo>
                    <a:pt x="5937" y="958"/>
                  </a:lnTo>
                  <a:lnTo>
                    <a:pt x="5937"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3" name="Google Shape;3483;p28"/>
            <p:cNvSpPr/>
            <p:nvPr/>
          </p:nvSpPr>
          <p:spPr>
            <a:xfrm>
              <a:off x="2060937" y="4401631"/>
              <a:ext cx="158162" cy="25521"/>
            </a:xfrm>
            <a:custGeom>
              <a:avLst/>
              <a:gdLst/>
              <a:ahLst/>
              <a:cxnLst/>
              <a:rect l="l" t="t" r="r" b="b"/>
              <a:pathLst>
                <a:path w="5937" h="958" extrusionOk="0">
                  <a:moveTo>
                    <a:pt x="1" y="0"/>
                  </a:moveTo>
                  <a:lnTo>
                    <a:pt x="1" y="957"/>
                  </a:lnTo>
                  <a:lnTo>
                    <a:pt x="5937" y="957"/>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4" name="Google Shape;3484;p28"/>
            <p:cNvSpPr/>
            <p:nvPr/>
          </p:nvSpPr>
          <p:spPr>
            <a:xfrm>
              <a:off x="2060937" y="4588671"/>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5" name="Google Shape;3485;p28"/>
            <p:cNvSpPr/>
            <p:nvPr/>
          </p:nvSpPr>
          <p:spPr>
            <a:xfrm>
              <a:off x="1869661" y="3559914"/>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6" name="Google Shape;3486;p28"/>
            <p:cNvSpPr/>
            <p:nvPr/>
          </p:nvSpPr>
          <p:spPr>
            <a:xfrm>
              <a:off x="1869661" y="393401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7" name="Google Shape;3487;p28"/>
            <p:cNvSpPr/>
            <p:nvPr/>
          </p:nvSpPr>
          <p:spPr>
            <a:xfrm>
              <a:off x="1869661"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8" name="Google Shape;3488;p28"/>
            <p:cNvSpPr/>
            <p:nvPr/>
          </p:nvSpPr>
          <p:spPr>
            <a:xfrm>
              <a:off x="1869661"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9" name="Google Shape;3489;p28"/>
            <p:cNvSpPr/>
            <p:nvPr/>
          </p:nvSpPr>
          <p:spPr>
            <a:xfrm>
              <a:off x="1869661"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B5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0" name="Google Shape;3490;p28"/>
            <p:cNvSpPr/>
            <p:nvPr/>
          </p:nvSpPr>
          <p:spPr>
            <a:xfrm>
              <a:off x="1958932"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1" name="Google Shape;3491;p28"/>
            <p:cNvSpPr/>
            <p:nvPr/>
          </p:nvSpPr>
          <p:spPr>
            <a:xfrm>
              <a:off x="1613731" y="3606694"/>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2" name="Google Shape;3492;p28"/>
            <p:cNvSpPr/>
            <p:nvPr/>
          </p:nvSpPr>
          <p:spPr>
            <a:xfrm>
              <a:off x="1613731" y="4167812"/>
              <a:ext cx="81652" cy="25521"/>
            </a:xfrm>
            <a:custGeom>
              <a:avLst/>
              <a:gdLst/>
              <a:ahLst/>
              <a:cxnLst/>
              <a:rect l="l" t="t" r="r" b="b"/>
              <a:pathLst>
                <a:path w="3065" h="958" extrusionOk="0">
                  <a:moveTo>
                    <a:pt x="1" y="1"/>
                  </a:moveTo>
                  <a:lnTo>
                    <a:pt x="1" y="958"/>
                  </a:lnTo>
                  <a:lnTo>
                    <a:pt x="3065" y="958"/>
                  </a:lnTo>
                  <a:lnTo>
                    <a:pt x="3065"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3" name="Google Shape;3493;p28"/>
            <p:cNvSpPr/>
            <p:nvPr/>
          </p:nvSpPr>
          <p:spPr>
            <a:xfrm>
              <a:off x="1737873" y="3934019"/>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4" name="Google Shape;3494;p28"/>
            <p:cNvSpPr/>
            <p:nvPr/>
          </p:nvSpPr>
          <p:spPr>
            <a:xfrm>
              <a:off x="1737873" y="4074279"/>
              <a:ext cx="80799" cy="25548"/>
            </a:xfrm>
            <a:custGeom>
              <a:avLst/>
              <a:gdLst/>
              <a:ahLst/>
              <a:cxnLst/>
              <a:rect l="l" t="t" r="r" b="b"/>
              <a:pathLst>
                <a:path w="3033" h="959" extrusionOk="0">
                  <a:moveTo>
                    <a:pt x="0" y="1"/>
                  </a:moveTo>
                  <a:lnTo>
                    <a:pt x="0" y="958"/>
                  </a:lnTo>
                  <a:lnTo>
                    <a:pt x="3032" y="958"/>
                  </a:lnTo>
                  <a:lnTo>
                    <a:pt x="3032"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5" name="Google Shape;3495;p28"/>
            <p:cNvSpPr/>
            <p:nvPr/>
          </p:nvSpPr>
          <p:spPr>
            <a:xfrm>
              <a:off x="2060937" y="4027526"/>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6" name="Google Shape;3496;p28"/>
            <p:cNvSpPr/>
            <p:nvPr/>
          </p:nvSpPr>
          <p:spPr>
            <a:xfrm>
              <a:off x="1869661" y="3606694"/>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7" name="Google Shape;3497;p28"/>
            <p:cNvSpPr/>
            <p:nvPr/>
          </p:nvSpPr>
          <p:spPr>
            <a:xfrm>
              <a:off x="1958932" y="374695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F0D87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8" name="Google Shape;3498;p28"/>
            <p:cNvSpPr/>
            <p:nvPr/>
          </p:nvSpPr>
          <p:spPr>
            <a:xfrm>
              <a:off x="1958932" y="4074279"/>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9" name="Google Shape;3499;p28"/>
            <p:cNvSpPr/>
            <p:nvPr/>
          </p:nvSpPr>
          <p:spPr>
            <a:xfrm>
              <a:off x="1958932" y="4121059"/>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0" name="Google Shape;3500;p28"/>
            <p:cNvSpPr/>
            <p:nvPr/>
          </p:nvSpPr>
          <p:spPr>
            <a:xfrm>
              <a:off x="1958932" y="4214565"/>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1" name="Google Shape;3501;p28"/>
            <p:cNvSpPr/>
            <p:nvPr/>
          </p:nvSpPr>
          <p:spPr>
            <a:xfrm>
              <a:off x="1958932" y="426134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2" name="Google Shape;3502;p28"/>
            <p:cNvSpPr/>
            <p:nvPr/>
          </p:nvSpPr>
          <p:spPr>
            <a:xfrm>
              <a:off x="1958932"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3" name="Google Shape;3503;p28"/>
            <p:cNvSpPr/>
            <p:nvPr/>
          </p:nvSpPr>
          <p:spPr>
            <a:xfrm>
              <a:off x="1958932" y="4354852"/>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4" name="Google Shape;3504;p28"/>
            <p:cNvSpPr/>
            <p:nvPr/>
          </p:nvSpPr>
          <p:spPr>
            <a:xfrm>
              <a:off x="1958932" y="4401631"/>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5" name="Google Shape;3505;p28"/>
            <p:cNvSpPr/>
            <p:nvPr/>
          </p:nvSpPr>
          <p:spPr>
            <a:xfrm>
              <a:off x="1958932" y="4495138"/>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6" name="Google Shape;3506;p28"/>
            <p:cNvSpPr/>
            <p:nvPr/>
          </p:nvSpPr>
          <p:spPr>
            <a:xfrm>
              <a:off x="1958932"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7" name="Google Shape;3507;p28"/>
            <p:cNvSpPr/>
            <p:nvPr/>
          </p:nvSpPr>
          <p:spPr>
            <a:xfrm>
              <a:off x="1958932" y="4588671"/>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8" name="Google Shape;3508;p28"/>
            <p:cNvSpPr/>
            <p:nvPr/>
          </p:nvSpPr>
          <p:spPr>
            <a:xfrm>
              <a:off x="1958932" y="4635424"/>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9" name="Google Shape;3509;p28"/>
            <p:cNvSpPr/>
            <p:nvPr/>
          </p:nvSpPr>
          <p:spPr>
            <a:xfrm>
              <a:off x="1613731" y="332612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0" name="Google Shape;3510;p28"/>
            <p:cNvSpPr/>
            <p:nvPr/>
          </p:nvSpPr>
          <p:spPr>
            <a:xfrm>
              <a:off x="1613731" y="3513161"/>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1" name="Google Shape;3511;p28"/>
            <p:cNvSpPr/>
            <p:nvPr/>
          </p:nvSpPr>
          <p:spPr>
            <a:xfrm>
              <a:off x="1613731" y="3840486"/>
              <a:ext cx="81652" cy="25521"/>
            </a:xfrm>
            <a:custGeom>
              <a:avLst/>
              <a:gdLst/>
              <a:ahLst/>
              <a:cxnLst/>
              <a:rect l="l" t="t" r="r" b="b"/>
              <a:pathLst>
                <a:path w="3065" h="958" extrusionOk="0">
                  <a:moveTo>
                    <a:pt x="1" y="0"/>
                  </a:moveTo>
                  <a:lnTo>
                    <a:pt x="1" y="958"/>
                  </a:lnTo>
                  <a:lnTo>
                    <a:pt x="3065" y="958"/>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2" name="Google Shape;3512;p28"/>
            <p:cNvSpPr/>
            <p:nvPr/>
          </p:nvSpPr>
          <p:spPr>
            <a:xfrm>
              <a:off x="1613731" y="4074279"/>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3" name="Google Shape;3513;p28"/>
            <p:cNvSpPr/>
            <p:nvPr/>
          </p:nvSpPr>
          <p:spPr>
            <a:xfrm>
              <a:off x="1613731" y="4541891"/>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4" name="Google Shape;3514;p28"/>
            <p:cNvSpPr/>
            <p:nvPr/>
          </p:nvSpPr>
          <p:spPr>
            <a:xfrm>
              <a:off x="1613731" y="4728957"/>
              <a:ext cx="81652" cy="25521"/>
            </a:xfrm>
            <a:custGeom>
              <a:avLst/>
              <a:gdLst/>
              <a:ahLst/>
              <a:cxnLst/>
              <a:rect l="l" t="t" r="r" b="b"/>
              <a:pathLst>
                <a:path w="3065" h="958" extrusionOk="0">
                  <a:moveTo>
                    <a:pt x="1" y="0"/>
                  </a:moveTo>
                  <a:lnTo>
                    <a:pt x="1" y="957"/>
                  </a:lnTo>
                  <a:lnTo>
                    <a:pt x="3065" y="957"/>
                  </a:lnTo>
                  <a:lnTo>
                    <a:pt x="3065"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5" name="Google Shape;3515;p28"/>
            <p:cNvSpPr/>
            <p:nvPr/>
          </p:nvSpPr>
          <p:spPr>
            <a:xfrm>
              <a:off x="1613731" y="4869217"/>
              <a:ext cx="81652" cy="25548"/>
            </a:xfrm>
            <a:custGeom>
              <a:avLst/>
              <a:gdLst/>
              <a:ahLst/>
              <a:cxnLst/>
              <a:rect l="l" t="t" r="r" b="b"/>
              <a:pathLst>
                <a:path w="3065" h="959" extrusionOk="0">
                  <a:moveTo>
                    <a:pt x="1" y="1"/>
                  </a:moveTo>
                  <a:lnTo>
                    <a:pt x="1" y="958"/>
                  </a:lnTo>
                  <a:lnTo>
                    <a:pt x="3065" y="958"/>
                  </a:lnTo>
                  <a:lnTo>
                    <a:pt x="306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6" name="Google Shape;3516;p28"/>
            <p:cNvSpPr/>
            <p:nvPr/>
          </p:nvSpPr>
          <p:spPr>
            <a:xfrm>
              <a:off x="1737873" y="3980773"/>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7" name="Google Shape;3517;p28"/>
            <p:cNvSpPr/>
            <p:nvPr/>
          </p:nvSpPr>
          <p:spPr>
            <a:xfrm>
              <a:off x="1737873" y="4261345"/>
              <a:ext cx="80799" cy="25521"/>
            </a:xfrm>
            <a:custGeom>
              <a:avLst/>
              <a:gdLst/>
              <a:ahLst/>
              <a:cxnLst/>
              <a:rect l="l" t="t" r="r" b="b"/>
              <a:pathLst>
                <a:path w="3033" h="958" extrusionOk="0">
                  <a:moveTo>
                    <a:pt x="0" y="0"/>
                  </a:moveTo>
                  <a:lnTo>
                    <a:pt x="0" y="958"/>
                  </a:lnTo>
                  <a:lnTo>
                    <a:pt x="3032" y="958"/>
                  </a:lnTo>
                  <a:lnTo>
                    <a:pt x="3032"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8" name="Google Shape;3518;p28"/>
            <p:cNvSpPr/>
            <p:nvPr/>
          </p:nvSpPr>
          <p:spPr>
            <a:xfrm>
              <a:off x="2270087" y="4308098"/>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9" name="Google Shape;3519;p28"/>
            <p:cNvSpPr/>
            <p:nvPr/>
          </p:nvSpPr>
          <p:spPr>
            <a:xfrm>
              <a:off x="2270087" y="4635424"/>
              <a:ext cx="63803" cy="25521"/>
            </a:xfrm>
            <a:custGeom>
              <a:avLst/>
              <a:gdLst/>
              <a:ahLst/>
              <a:cxnLst/>
              <a:rect l="l" t="t" r="r" b="b"/>
              <a:pathLst>
                <a:path w="2395" h="958" extrusionOk="0">
                  <a:moveTo>
                    <a:pt x="1" y="0"/>
                  </a:moveTo>
                  <a:lnTo>
                    <a:pt x="1" y="958"/>
                  </a:lnTo>
                  <a:lnTo>
                    <a:pt x="2394" y="958"/>
                  </a:lnTo>
                  <a:lnTo>
                    <a:pt x="239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0" name="Google Shape;3520;p28"/>
            <p:cNvSpPr/>
            <p:nvPr/>
          </p:nvSpPr>
          <p:spPr>
            <a:xfrm>
              <a:off x="2380617" y="4682177"/>
              <a:ext cx="55305" cy="25548"/>
            </a:xfrm>
            <a:custGeom>
              <a:avLst/>
              <a:gdLst/>
              <a:ahLst/>
              <a:cxnLst/>
              <a:rect l="l" t="t" r="r" b="b"/>
              <a:pathLst>
                <a:path w="2076" h="959" extrusionOk="0">
                  <a:moveTo>
                    <a:pt x="1" y="1"/>
                  </a:moveTo>
                  <a:lnTo>
                    <a:pt x="1" y="958"/>
                  </a:lnTo>
                  <a:lnTo>
                    <a:pt x="2075" y="958"/>
                  </a:lnTo>
                  <a:lnTo>
                    <a:pt x="2075"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1" name="Google Shape;3521;p28"/>
            <p:cNvSpPr/>
            <p:nvPr/>
          </p:nvSpPr>
          <p:spPr>
            <a:xfrm>
              <a:off x="2060937" y="4074279"/>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2" name="Google Shape;3522;p28"/>
            <p:cNvSpPr/>
            <p:nvPr/>
          </p:nvSpPr>
          <p:spPr>
            <a:xfrm>
              <a:off x="2060937" y="4354852"/>
              <a:ext cx="158162" cy="25548"/>
            </a:xfrm>
            <a:custGeom>
              <a:avLst/>
              <a:gdLst/>
              <a:ahLst/>
              <a:cxnLst/>
              <a:rect l="l" t="t" r="r" b="b"/>
              <a:pathLst>
                <a:path w="5937" h="959" extrusionOk="0">
                  <a:moveTo>
                    <a:pt x="1" y="1"/>
                  </a:moveTo>
                  <a:lnTo>
                    <a:pt x="1" y="958"/>
                  </a:lnTo>
                  <a:lnTo>
                    <a:pt x="5937" y="958"/>
                  </a:lnTo>
                  <a:lnTo>
                    <a:pt x="5937"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3" name="Google Shape;3523;p28"/>
            <p:cNvSpPr/>
            <p:nvPr/>
          </p:nvSpPr>
          <p:spPr>
            <a:xfrm>
              <a:off x="2060937" y="4448385"/>
              <a:ext cx="158162" cy="25521"/>
            </a:xfrm>
            <a:custGeom>
              <a:avLst/>
              <a:gdLst/>
              <a:ahLst/>
              <a:cxnLst/>
              <a:rect l="l" t="t" r="r" b="b"/>
              <a:pathLst>
                <a:path w="5937" h="958" extrusionOk="0">
                  <a:moveTo>
                    <a:pt x="1" y="0"/>
                  </a:moveTo>
                  <a:lnTo>
                    <a:pt x="1" y="958"/>
                  </a:lnTo>
                  <a:lnTo>
                    <a:pt x="5937" y="958"/>
                  </a:lnTo>
                  <a:lnTo>
                    <a:pt x="5937"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4" name="Google Shape;3524;p28"/>
            <p:cNvSpPr/>
            <p:nvPr/>
          </p:nvSpPr>
          <p:spPr>
            <a:xfrm>
              <a:off x="1869661" y="3700200"/>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5" name="Google Shape;3525;p28"/>
            <p:cNvSpPr/>
            <p:nvPr/>
          </p:nvSpPr>
          <p:spPr>
            <a:xfrm>
              <a:off x="1869661" y="4308098"/>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6" name="Google Shape;3526;p28"/>
            <p:cNvSpPr/>
            <p:nvPr/>
          </p:nvSpPr>
          <p:spPr>
            <a:xfrm>
              <a:off x="1869661" y="4541891"/>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7" name="Google Shape;3527;p28"/>
            <p:cNvSpPr/>
            <p:nvPr/>
          </p:nvSpPr>
          <p:spPr>
            <a:xfrm>
              <a:off x="1958932" y="4027526"/>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8" name="Google Shape;3528;p28"/>
            <p:cNvSpPr/>
            <p:nvPr/>
          </p:nvSpPr>
          <p:spPr>
            <a:xfrm>
              <a:off x="1958932" y="4167812"/>
              <a:ext cx="55278" cy="25521"/>
            </a:xfrm>
            <a:custGeom>
              <a:avLst/>
              <a:gdLst/>
              <a:ahLst/>
              <a:cxnLst/>
              <a:rect l="l" t="t" r="r" b="b"/>
              <a:pathLst>
                <a:path w="2075" h="958"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9" name="Google Shape;3529;p28"/>
            <p:cNvSpPr/>
            <p:nvPr/>
          </p:nvSpPr>
          <p:spPr>
            <a:xfrm>
              <a:off x="1958932" y="4448385"/>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0" name="Google Shape;3530;p28"/>
            <p:cNvSpPr/>
            <p:nvPr/>
          </p:nvSpPr>
          <p:spPr>
            <a:xfrm>
              <a:off x="1958932" y="4682177"/>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DAEF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1" name="Google Shape;3531;p28"/>
            <p:cNvSpPr/>
            <p:nvPr/>
          </p:nvSpPr>
          <p:spPr>
            <a:xfrm>
              <a:off x="1958932" y="4728957"/>
              <a:ext cx="55278" cy="25521"/>
            </a:xfrm>
            <a:custGeom>
              <a:avLst/>
              <a:gdLst/>
              <a:ahLst/>
              <a:cxnLst/>
              <a:rect l="l" t="t" r="r" b="b"/>
              <a:pathLst>
                <a:path w="2075" h="958" extrusionOk="0">
                  <a:moveTo>
                    <a:pt x="0" y="0"/>
                  </a:moveTo>
                  <a:lnTo>
                    <a:pt x="0" y="957"/>
                  </a:lnTo>
                  <a:lnTo>
                    <a:pt x="2074" y="957"/>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2" name="Google Shape;3532;p28"/>
            <p:cNvSpPr/>
            <p:nvPr/>
          </p:nvSpPr>
          <p:spPr>
            <a:xfrm>
              <a:off x="1958932" y="4775710"/>
              <a:ext cx="55278" cy="25521"/>
            </a:xfrm>
            <a:custGeom>
              <a:avLst/>
              <a:gdLst/>
              <a:ahLst/>
              <a:cxnLst/>
              <a:rect l="l" t="t" r="r" b="b"/>
              <a:pathLst>
                <a:path w="2075" h="958" extrusionOk="0">
                  <a:moveTo>
                    <a:pt x="0" y="0"/>
                  </a:moveTo>
                  <a:lnTo>
                    <a:pt x="0" y="958"/>
                  </a:lnTo>
                  <a:lnTo>
                    <a:pt x="2074" y="958"/>
                  </a:lnTo>
                  <a:lnTo>
                    <a:pt x="2074" y="0"/>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3" name="Google Shape;3533;p28"/>
            <p:cNvSpPr/>
            <p:nvPr/>
          </p:nvSpPr>
          <p:spPr>
            <a:xfrm>
              <a:off x="1958932" y="4822463"/>
              <a:ext cx="55278" cy="25548"/>
            </a:xfrm>
            <a:custGeom>
              <a:avLst/>
              <a:gdLst/>
              <a:ahLst/>
              <a:cxnLst/>
              <a:rect l="l" t="t" r="r" b="b"/>
              <a:pathLst>
                <a:path w="2075" h="959" extrusionOk="0">
                  <a:moveTo>
                    <a:pt x="0" y="1"/>
                  </a:moveTo>
                  <a:lnTo>
                    <a:pt x="0" y="958"/>
                  </a:lnTo>
                  <a:lnTo>
                    <a:pt x="2074" y="958"/>
                  </a:lnTo>
                  <a:lnTo>
                    <a:pt x="2074" y="1"/>
                  </a:lnTo>
                  <a:close/>
                </a:path>
              </a:pathLst>
            </a:custGeom>
            <a:solidFill>
              <a:srgbClr val="70ACA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4" name="Google Shape;3534;p28"/>
            <p:cNvSpPr/>
            <p:nvPr/>
          </p:nvSpPr>
          <p:spPr>
            <a:xfrm>
              <a:off x="203249" y="4240939"/>
              <a:ext cx="2139991" cy="203210"/>
            </a:xfrm>
            <a:custGeom>
              <a:avLst/>
              <a:gdLst/>
              <a:ahLst/>
              <a:cxnLst/>
              <a:rect l="l" t="t" r="r" b="b"/>
              <a:pathLst>
                <a:path w="80330" h="7628" extrusionOk="0">
                  <a:moveTo>
                    <a:pt x="1" y="0"/>
                  </a:moveTo>
                  <a:lnTo>
                    <a:pt x="1" y="7628"/>
                  </a:lnTo>
                  <a:lnTo>
                    <a:pt x="80329" y="7628"/>
                  </a:lnTo>
                  <a:lnTo>
                    <a:pt x="80329"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5" name="Google Shape;3535;p28"/>
            <p:cNvSpPr/>
            <p:nvPr/>
          </p:nvSpPr>
          <p:spPr>
            <a:xfrm>
              <a:off x="203249" y="4240939"/>
              <a:ext cx="2139991" cy="102031"/>
            </a:xfrm>
            <a:custGeom>
              <a:avLst/>
              <a:gdLst/>
              <a:ahLst/>
              <a:cxnLst/>
              <a:rect l="l" t="t" r="r" b="b"/>
              <a:pathLst>
                <a:path w="80330" h="3830" extrusionOk="0">
                  <a:moveTo>
                    <a:pt x="1" y="0"/>
                  </a:moveTo>
                  <a:lnTo>
                    <a:pt x="1" y="3830"/>
                  </a:lnTo>
                  <a:lnTo>
                    <a:pt x="80329" y="3830"/>
                  </a:lnTo>
                  <a:lnTo>
                    <a:pt x="8032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6" name="Google Shape;3536;p28"/>
            <p:cNvSpPr/>
            <p:nvPr/>
          </p:nvSpPr>
          <p:spPr>
            <a:xfrm>
              <a:off x="318041"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7" name="Google Shape;3537;p28"/>
            <p:cNvSpPr/>
            <p:nvPr/>
          </p:nvSpPr>
          <p:spPr>
            <a:xfrm>
              <a:off x="619846" y="4288753"/>
              <a:ext cx="62950" cy="156457"/>
            </a:xfrm>
            <a:custGeom>
              <a:avLst/>
              <a:gdLst/>
              <a:ahLst/>
              <a:cxnLst/>
              <a:rect l="l" t="t" r="r" b="b"/>
              <a:pathLst>
                <a:path w="2363" h="5873" extrusionOk="0">
                  <a:moveTo>
                    <a:pt x="1" y="0"/>
                  </a:moveTo>
                  <a:lnTo>
                    <a:pt x="1" y="5872"/>
                  </a:lnTo>
                  <a:lnTo>
                    <a:pt x="2363" y="5872"/>
                  </a:lnTo>
                  <a:lnTo>
                    <a:pt x="236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8" name="Google Shape;3538;p28"/>
            <p:cNvSpPr/>
            <p:nvPr/>
          </p:nvSpPr>
          <p:spPr>
            <a:xfrm>
              <a:off x="922529" y="4288753"/>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9" name="Google Shape;3539;p28"/>
            <p:cNvSpPr/>
            <p:nvPr/>
          </p:nvSpPr>
          <p:spPr>
            <a:xfrm>
              <a:off x="1577181"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0" name="Google Shape;3540;p28"/>
            <p:cNvSpPr/>
            <p:nvPr/>
          </p:nvSpPr>
          <p:spPr>
            <a:xfrm>
              <a:off x="1879865" y="4288753"/>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1" name="Google Shape;3541;p28"/>
            <p:cNvSpPr/>
            <p:nvPr/>
          </p:nvSpPr>
          <p:spPr>
            <a:xfrm>
              <a:off x="2182522" y="4288753"/>
              <a:ext cx="62098" cy="156457"/>
            </a:xfrm>
            <a:custGeom>
              <a:avLst/>
              <a:gdLst/>
              <a:ahLst/>
              <a:cxnLst/>
              <a:rect l="l" t="t" r="r" b="b"/>
              <a:pathLst>
                <a:path w="2331" h="5873" extrusionOk="0">
                  <a:moveTo>
                    <a:pt x="1" y="0"/>
                  </a:moveTo>
                  <a:lnTo>
                    <a:pt x="1"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2" name="Google Shape;3542;p28"/>
            <p:cNvSpPr/>
            <p:nvPr/>
          </p:nvSpPr>
          <p:spPr>
            <a:xfrm>
              <a:off x="332480" y="3984183"/>
              <a:ext cx="1882382" cy="28931"/>
            </a:xfrm>
            <a:custGeom>
              <a:avLst/>
              <a:gdLst/>
              <a:ahLst/>
              <a:cxnLst/>
              <a:rect l="l" t="t" r="r" b="b"/>
              <a:pathLst>
                <a:path w="70660" h="1086" extrusionOk="0">
                  <a:moveTo>
                    <a:pt x="1" y="0"/>
                  </a:moveTo>
                  <a:lnTo>
                    <a:pt x="1" y="1085"/>
                  </a:lnTo>
                  <a:lnTo>
                    <a:pt x="70659" y="1085"/>
                  </a:lnTo>
                  <a:lnTo>
                    <a:pt x="70659"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3" name="Google Shape;3543;p28"/>
            <p:cNvSpPr/>
            <p:nvPr/>
          </p:nvSpPr>
          <p:spPr>
            <a:xfrm>
              <a:off x="5154" y="4012235"/>
              <a:ext cx="2536181" cy="270369"/>
            </a:xfrm>
            <a:custGeom>
              <a:avLst/>
              <a:gdLst/>
              <a:ahLst/>
              <a:cxnLst/>
              <a:rect l="l" t="t" r="r" b="b"/>
              <a:pathLst>
                <a:path w="95202" h="10149" extrusionOk="0">
                  <a:moveTo>
                    <a:pt x="12224" y="0"/>
                  </a:moveTo>
                  <a:cubicBezTo>
                    <a:pt x="10245" y="5553"/>
                    <a:pt x="5522" y="9511"/>
                    <a:pt x="1" y="9830"/>
                  </a:cubicBezTo>
                  <a:lnTo>
                    <a:pt x="1" y="10149"/>
                  </a:lnTo>
                  <a:lnTo>
                    <a:pt x="95201" y="10149"/>
                  </a:lnTo>
                  <a:lnTo>
                    <a:pt x="95201" y="9830"/>
                  </a:lnTo>
                  <a:cubicBezTo>
                    <a:pt x="89680" y="9511"/>
                    <a:pt x="84989" y="5553"/>
                    <a:pt x="82978"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4" name="Google Shape;3544;p28"/>
            <p:cNvSpPr/>
            <p:nvPr/>
          </p:nvSpPr>
          <p:spPr>
            <a:xfrm>
              <a:off x="5154" y="4235824"/>
              <a:ext cx="47659" cy="46780"/>
            </a:xfrm>
            <a:custGeom>
              <a:avLst/>
              <a:gdLst/>
              <a:ahLst/>
              <a:cxnLst/>
              <a:rect l="l" t="t" r="r" b="b"/>
              <a:pathLst>
                <a:path w="1789" h="1756" extrusionOk="0">
                  <a:moveTo>
                    <a:pt x="1" y="1"/>
                  </a:moveTo>
                  <a:lnTo>
                    <a:pt x="1" y="1756"/>
                  </a:lnTo>
                  <a:lnTo>
                    <a:pt x="1788" y="1756"/>
                  </a:lnTo>
                  <a:cubicBezTo>
                    <a:pt x="799" y="1756"/>
                    <a:pt x="1" y="958"/>
                    <a:pt x="1" y="1"/>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5" name="Google Shape;3545;p28"/>
            <p:cNvSpPr/>
            <p:nvPr/>
          </p:nvSpPr>
          <p:spPr>
            <a:xfrm>
              <a:off x="2494556" y="4235824"/>
              <a:ext cx="46780" cy="46780"/>
            </a:xfrm>
            <a:custGeom>
              <a:avLst/>
              <a:gdLst/>
              <a:ahLst/>
              <a:cxnLst/>
              <a:rect l="l" t="t" r="r" b="b"/>
              <a:pathLst>
                <a:path w="1756" h="1756" extrusionOk="0">
                  <a:moveTo>
                    <a:pt x="1755" y="1"/>
                  </a:moveTo>
                  <a:cubicBezTo>
                    <a:pt x="1755" y="958"/>
                    <a:pt x="958" y="1756"/>
                    <a:pt x="0" y="1756"/>
                  </a:cubicBezTo>
                  <a:lnTo>
                    <a:pt x="1755" y="1756"/>
                  </a:lnTo>
                  <a:lnTo>
                    <a:pt x="1755" y="1"/>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6" name="Google Shape;3546;p28"/>
            <p:cNvSpPr/>
            <p:nvPr/>
          </p:nvSpPr>
          <p:spPr>
            <a:xfrm>
              <a:off x="17063"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7" name="Google Shape;3547;p28"/>
            <p:cNvSpPr/>
            <p:nvPr/>
          </p:nvSpPr>
          <p:spPr>
            <a:xfrm>
              <a:off x="77429" y="4282577"/>
              <a:ext cx="54452" cy="24269"/>
            </a:xfrm>
            <a:custGeom>
              <a:avLst/>
              <a:gdLst/>
              <a:ahLst/>
              <a:cxnLst/>
              <a:rect l="l" t="t" r="r" b="b"/>
              <a:pathLst>
                <a:path w="2044" h="911" extrusionOk="0">
                  <a:moveTo>
                    <a:pt x="1" y="1"/>
                  </a:moveTo>
                  <a:cubicBezTo>
                    <a:pt x="64" y="607"/>
                    <a:pt x="543" y="911"/>
                    <a:pt x="1022" y="911"/>
                  </a:cubicBezTo>
                  <a:cubicBezTo>
                    <a:pt x="1501" y="911"/>
                    <a:pt x="1979" y="607"/>
                    <a:pt x="20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8" name="Google Shape;3548;p28"/>
            <p:cNvSpPr/>
            <p:nvPr/>
          </p:nvSpPr>
          <p:spPr>
            <a:xfrm>
              <a:off x="136516" y="4282577"/>
              <a:ext cx="55704" cy="27466"/>
            </a:xfrm>
            <a:custGeom>
              <a:avLst/>
              <a:gdLst/>
              <a:ahLst/>
              <a:cxnLst/>
              <a:rect l="l" t="t" r="r" b="b"/>
              <a:pathLst>
                <a:path w="2091" h="1031" extrusionOk="0">
                  <a:moveTo>
                    <a:pt x="17" y="1"/>
                  </a:moveTo>
                  <a:cubicBezTo>
                    <a:pt x="1"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9" name="Google Shape;3549;p28"/>
            <p:cNvSpPr/>
            <p:nvPr/>
          </p:nvSpPr>
          <p:spPr>
            <a:xfrm>
              <a:off x="19645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0" name="Google Shape;3550;p28"/>
            <p:cNvSpPr/>
            <p:nvPr/>
          </p:nvSpPr>
          <p:spPr>
            <a:xfrm>
              <a:off x="256823"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1" name="Google Shape;3551;p28"/>
            <p:cNvSpPr/>
            <p:nvPr/>
          </p:nvSpPr>
          <p:spPr>
            <a:xfrm>
              <a:off x="31633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2" name="Google Shape;3552;p28"/>
            <p:cNvSpPr/>
            <p:nvPr/>
          </p:nvSpPr>
          <p:spPr>
            <a:xfrm>
              <a:off x="37627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3" name="Google Shape;3553;p28"/>
            <p:cNvSpPr/>
            <p:nvPr/>
          </p:nvSpPr>
          <p:spPr>
            <a:xfrm>
              <a:off x="43621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4" name="Google Shape;3554;p28"/>
            <p:cNvSpPr/>
            <p:nvPr/>
          </p:nvSpPr>
          <p:spPr>
            <a:xfrm>
              <a:off x="496156" y="4282577"/>
              <a:ext cx="55704" cy="27466"/>
            </a:xfrm>
            <a:custGeom>
              <a:avLst/>
              <a:gdLst/>
              <a:ahLst/>
              <a:cxnLst/>
              <a:rect l="l" t="t" r="r" b="b"/>
              <a:pathLst>
                <a:path w="2091" h="1031" extrusionOk="0">
                  <a:moveTo>
                    <a:pt x="16" y="1"/>
                  </a:moveTo>
                  <a:cubicBezTo>
                    <a:pt x="0" y="687"/>
                    <a:pt x="519" y="1030"/>
                    <a:pt x="1042" y="1030"/>
                  </a:cubicBezTo>
                  <a:cubicBezTo>
                    <a:pt x="1564" y="1030"/>
                    <a:pt x="2091" y="687"/>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5" name="Google Shape;3555;p28"/>
            <p:cNvSpPr/>
            <p:nvPr/>
          </p:nvSpPr>
          <p:spPr>
            <a:xfrm>
              <a:off x="5560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6" name="Google Shape;3556;p28"/>
            <p:cNvSpPr/>
            <p:nvPr/>
          </p:nvSpPr>
          <p:spPr>
            <a:xfrm>
              <a:off x="61646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7" name="Google Shape;3557;p28"/>
            <p:cNvSpPr/>
            <p:nvPr/>
          </p:nvSpPr>
          <p:spPr>
            <a:xfrm>
              <a:off x="67597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8" name="Google Shape;3558;p28"/>
            <p:cNvSpPr/>
            <p:nvPr/>
          </p:nvSpPr>
          <p:spPr>
            <a:xfrm>
              <a:off x="735064"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9" name="Google Shape;3559;p28"/>
            <p:cNvSpPr/>
            <p:nvPr/>
          </p:nvSpPr>
          <p:spPr>
            <a:xfrm>
              <a:off x="794578" y="4282577"/>
              <a:ext cx="57835" cy="29384"/>
            </a:xfrm>
            <a:custGeom>
              <a:avLst/>
              <a:gdLst/>
              <a:ahLst/>
              <a:cxnLst/>
              <a:rect l="l" t="t" r="r" b="b"/>
              <a:pathLst>
                <a:path w="2171" h="1103"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0" name="Google Shape;3560;p28"/>
            <p:cNvSpPr/>
            <p:nvPr/>
          </p:nvSpPr>
          <p:spPr>
            <a:xfrm>
              <a:off x="856223"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1" name="Google Shape;3561;p28"/>
            <p:cNvSpPr/>
            <p:nvPr/>
          </p:nvSpPr>
          <p:spPr>
            <a:xfrm>
              <a:off x="9157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2" name="Google Shape;3562;p28"/>
            <p:cNvSpPr/>
            <p:nvPr/>
          </p:nvSpPr>
          <p:spPr>
            <a:xfrm>
              <a:off x="976103"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3" name="Google Shape;3563;p28"/>
            <p:cNvSpPr/>
            <p:nvPr/>
          </p:nvSpPr>
          <p:spPr>
            <a:xfrm>
              <a:off x="1035616" y="4282577"/>
              <a:ext cx="55278" cy="27466"/>
            </a:xfrm>
            <a:custGeom>
              <a:avLst/>
              <a:gdLst/>
              <a:ahLst/>
              <a:cxnLst/>
              <a:rect l="l" t="t" r="r" b="b"/>
              <a:pathLst>
                <a:path w="2075" h="1031"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4" name="Google Shape;3564;p28"/>
            <p:cNvSpPr/>
            <p:nvPr/>
          </p:nvSpPr>
          <p:spPr>
            <a:xfrm>
              <a:off x="1095956"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5" name="Google Shape;3565;p28"/>
            <p:cNvSpPr/>
            <p:nvPr/>
          </p:nvSpPr>
          <p:spPr>
            <a:xfrm>
              <a:off x="1155470" y="4282577"/>
              <a:ext cx="55305" cy="27466"/>
            </a:xfrm>
            <a:custGeom>
              <a:avLst/>
              <a:gdLst/>
              <a:ahLst/>
              <a:cxnLst/>
              <a:rect l="l" t="t" r="r" b="b"/>
              <a:pathLst>
                <a:path w="2076" h="1031" extrusionOk="0">
                  <a:moveTo>
                    <a:pt x="1" y="1"/>
                  </a:moveTo>
                  <a:cubicBezTo>
                    <a:pt x="1" y="687"/>
                    <a:pt x="520"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6" name="Google Shape;3566;p28"/>
            <p:cNvSpPr/>
            <p:nvPr/>
          </p:nvSpPr>
          <p:spPr>
            <a:xfrm>
              <a:off x="121583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7" name="Google Shape;3567;p28"/>
            <p:cNvSpPr/>
            <p:nvPr/>
          </p:nvSpPr>
          <p:spPr>
            <a:xfrm>
              <a:off x="1275350" y="4282577"/>
              <a:ext cx="56157" cy="27466"/>
            </a:xfrm>
            <a:custGeom>
              <a:avLst/>
              <a:gdLst/>
              <a:ahLst/>
              <a:cxnLst/>
              <a:rect l="l" t="t" r="r" b="b"/>
              <a:pathLst>
                <a:path w="2108" h="1031" extrusionOk="0">
                  <a:moveTo>
                    <a:pt x="1" y="1"/>
                  </a:moveTo>
                  <a:cubicBezTo>
                    <a:pt x="1" y="687"/>
                    <a:pt x="527" y="1030"/>
                    <a:pt x="1054" y="1030"/>
                  </a:cubicBezTo>
                  <a:cubicBezTo>
                    <a:pt x="1581"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8" name="Google Shape;3568;p28"/>
            <p:cNvSpPr/>
            <p:nvPr/>
          </p:nvSpPr>
          <p:spPr>
            <a:xfrm>
              <a:off x="133571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9" name="Google Shape;3569;p28"/>
            <p:cNvSpPr/>
            <p:nvPr/>
          </p:nvSpPr>
          <p:spPr>
            <a:xfrm>
              <a:off x="139523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0" name="Google Shape;3570;p28"/>
            <p:cNvSpPr/>
            <p:nvPr/>
          </p:nvSpPr>
          <p:spPr>
            <a:xfrm>
              <a:off x="1455596"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1" name="Google Shape;3571;p28"/>
            <p:cNvSpPr/>
            <p:nvPr/>
          </p:nvSpPr>
          <p:spPr>
            <a:xfrm>
              <a:off x="1515110" y="4282577"/>
              <a:ext cx="55305" cy="27466"/>
            </a:xfrm>
            <a:custGeom>
              <a:avLst/>
              <a:gdLst/>
              <a:ahLst/>
              <a:cxnLst/>
              <a:rect l="l" t="t" r="r" b="b"/>
              <a:pathLst>
                <a:path w="2076" h="1031"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2" name="Google Shape;3572;p28"/>
            <p:cNvSpPr/>
            <p:nvPr/>
          </p:nvSpPr>
          <p:spPr>
            <a:xfrm>
              <a:off x="1575476" y="4282577"/>
              <a:ext cx="55305" cy="27466"/>
            </a:xfrm>
            <a:custGeom>
              <a:avLst/>
              <a:gdLst/>
              <a:ahLst/>
              <a:cxnLst/>
              <a:rect l="l" t="t" r="r" b="b"/>
              <a:pathLst>
                <a:path w="2076"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3" name="Google Shape;3573;p28"/>
            <p:cNvSpPr/>
            <p:nvPr/>
          </p:nvSpPr>
          <p:spPr>
            <a:xfrm>
              <a:off x="1633711"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4" name="Google Shape;3574;p28"/>
            <p:cNvSpPr/>
            <p:nvPr/>
          </p:nvSpPr>
          <p:spPr>
            <a:xfrm>
              <a:off x="1694077" y="4282577"/>
              <a:ext cx="57835" cy="29384"/>
            </a:xfrm>
            <a:custGeom>
              <a:avLst/>
              <a:gdLst/>
              <a:ahLst/>
              <a:cxnLst/>
              <a:rect l="l" t="t" r="r" b="b"/>
              <a:pathLst>
                <a:path w="2171" h="1103" extrusionOk="0">
                  <a:moveTo>
                    <a:pt x="49" y="1"/>
                  </a:moveTo>
                  <a:cubicBezTo>
                    <a:pt x="1" y="735"/>
                    <a:pt x="543" y="1102"/>
                    <a:pt x="1086" y="1102"/>
                  </a:cubicBezTo>
                  <a:cubicBezTo>
                    <a:pt x="1628"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5" name="Google Shape;3575;p28"/>
            <p:cNvSpPr/>
            <p:nvPr/>
          </p:nvSpPr>
          <p:spPr>
            <a:xfrm>
              <a:off x="1754870"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6" name="Google Shape;3576;p28"/>
            <p:cNvSpPr/>
            <p:nvPr/>
          </p:nvSpPr>
          <p:spPr>
            <a:xfrm>
              <a:off x="1815236" y="4282577"/>
              <a:ext cx="55278" cy="27466"/>
            </a:xfrm>
            <a:custGeom>
              <a:avLst/>
              <a:gdLst/>
              <a:ahLst/>
              <a:cxnLst/>
              <a:rect l="l" t="t" r="r" b="b"/>
              <a:pathLst>
                <a:path w="2075" h="1031"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7" name="Google Shape;3577;p28"/>
            <p:cNvSpPr/>
            <p:nvPr/>
          </p:nvSpPr>
          <p:spPr>
            <a:xfrm>
              <a:off x="1874750" y="4282577"/>
              <a:ext cx="56130" cy="27466"/>
            </a:xfrm>
            <a:custGeom>
              <a:avLst/>
              <a:gdLst/>
              <a:ahLst/>
              <a:cxnLst/>
              <a:rect l="l" t="t" r="r" b="b"/>
              <a:pathLst>
                <a:path w="2107" h="1031" extrusionOk="0">
                  <a:moveTo>
                    <a:pt x="1" y="1"/>
                  </a:moveTo>
                  <a:cubicBezTo>
                    <a:pt x="1"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8" name="Google Shape;3578;p28"/>
            <p:cNvSpPr/>
            <p:nvPr/>
          </p:nvSpPr>
          <p:spPr>
            <a:xfrm>
              <a:off x="1934263" y="4282577"/>
              <a:ext cx="56130" cy="27466"/>
            </a:xfrm>
            <a:custGeom>
              <a:avLst/>
              <a:gdLst/>
              <a:ahLst/>
              <a:cxnLst/>
              <a:rect l="l" t="t" r="r" b="b"/>
              <a:pathLst>
                <a:path w="2107" h="1031"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9" name="Google Shape;3579;p28"/>
            <p:cNvSpPr/>
            <p:nvPr/>
          </p:nvSpPr>
          <p:spPr>
            <a:xfrm>
              <a:off x="1994630" y="4282577"/>
              <a:ext cx="56130" cy="27466"/>
            </a:xfrm>
            <a:custGeom>
              <a:avLst/>
              <a:gdLst/>
              <a:ahLst/>
              <a:cxnLst/>
              <a:rect l="l" t="t" r="r" b="b"/>
              <a:pathLst>
                <a:path w="2107" h="1031"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0" name="Google Shape;3580;p28"/>
            <p:cNvSpPr/>
            <p:nvPr/>
          </p:nvSpPr>
          <p:spPr>
            <a:xfrm>
              <a:off x="205499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1" name="Google Shape;3581;p28"/>
            <p:cNvSpPr/>
            <p:nvPr/>
          </p:nvSpPr>
          <p:spPr>
            <a:xfrm>
              <a:off x="2115362"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2" name="Google Shape;3582;p28"/>
            <p:cNvSpPr/>
            <p:nvPr/>
          </p:nvSpPr>
          <p:spPr>
            <a:xfrm>
              <a:off x="2174876" y="4282577"/>
              <a:ext cx="55278" cy="27466"/>
            </a:xfrm>
            <a:custGeom>
              <a:avLst/>
              <a:gdLst/>
              <a:ahLst/>
              <a:cxnLst/>
              <a:rect l="l" t="t" r="r" b="b"/>
              <a:pathLst>
                <a:path w="2075" h="1031"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3" name="Google Shape;3583;p28"/>
            <p:cNvSpPr/>
            <p:nvPr/>
          </p:nvSpPr>
          <p:spPr>
            <a:xfrm>
              <a:off x="223439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4" name="Google Shape;3584;p28"/>
            <p:cNvSpPr/>
            <p:nvPr/>
          </p:nvSpPr>
          <p:spPr>
            <a:xfrm>
              <a:off x="229475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5" name="Google Shape;3585;p28"/>
            <p:cNvSpPr/>
            <p:nvPr/>
          </p:nvSpPr>
          <p:spPr>
            <a:xfrm>
              <a:off x="235427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6" name="Google Shape;3586;p28"/>
            <p:cNvSpPr/>
            <p:nvPr/>
          </p:nvSpPr>
          <p:spPr>
            <a:xfrm>
              <a:off x="2414636" y="4282577"/>
              <a:ext cx="55278" cy="27466"/>
            </a:xfrm>
            <a:custGeom>
              <a:avLst/>
              <a:gdLst/>
              <a:ahLst/>
              <a:cxnLst/>
              <a:rect l="l" t="t" r="r" b="b"/>
              <a:pathLst>
                <a:path w="2075" h="1031"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7" name="Google Shape;3587;p28"/>
            <p:cNvSpPr/>
            <p:nvPr/>
          </p:nvSpPr>
          <p:spPr>
            <a:xfrm>
              <a:off x="2474150" y="4282577"/>
              <a:ext cx="56130" cy="27466"/>
            </a:xfrm>
            <a:custGeom>
              <a:avLst/>
              <a:gdLst/>
              <a:ahLst/>
              <a:cxnLst/>
              <a:rect l="l" t="t" r="r" b="b"/>
              <a:pathLst>
                <a:path w="2107" h="1031"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8" name="Google Shape;3588;p28"/>
            <p:cNvSpPr/>
            <p:nvPr/>
          </p:nvSpPr>
          <p:spPr>
            <a:xfrm>
              <a:off x="501671"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9" name="Google Shape;3589;p28"/>
            <p:cNvSpPr/>
            <p:nvPr/>
          </p:nvSpPr>
          <p:spPr>
            <a:xfrm>
              <a:off x="653865"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0" name="Google Shape;3590;p28"/>
            <p:cNvSpPr/>
            <p:nvPr/>
          </p:nvSpPr>
          <p:spPr>
            <a:xfrm>
              <a:off x="728670" y="4044522"/>
              <a:ext cx="51042" cy="31488"/>
            </a:xfrm>
            <a:custGeom>
              <a:avLst/>
              <a:gdLst/>
              <a:ahLst/>
              <a:cxnLst/>
              <a:rect l="l" t="t" r="r" b="b"/>
              <a:pathLst>
                <a:path w="1916" h="1182" fill="none" extrusionOk="0">
                  <a:moveTo>
                    <a:pt x="1916" y="1"/>
                  </a:moveTo>
                  <a:cubicBezTo>
                    <a:pt x="1820" y="1182"/>
                    <a:pt x="97"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1" name="Google Shape;3591;p28"/>
            <p:cNvSpPr/>
            <p:nvPr/>
          </p:nvSpPr>
          <p:spPr>
            <a:xfrm>
              <a:off x="880012"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2" name="Google Shape;3592;p28"/>
            <p:cNvSpPr/>
            <p:nvPr/>
          </p:nvSpPr>
          <p:spPr>
            <a:xfrm>
              <a:off x="955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3" name="Google Shape;3593;p28"/>
            <p:cNvSpPr/>
            <p:nvPr/>
          </p:nvSpPr>
          <p:spPr>
            <a:xfrm>
              <a:off x="1031354"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4" name="Google Shape;3594;p28"/>
            <p:cNvSpPr/>
            <p:nvPr/>
          </p:nvSpPr>
          <p:spPr>
            <a:xfrm>
              <a:off x="1182696"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5" name="Google Shape;3595;p28"/>
            <p:cNvSpPr/>
            <p:nvPr/>
          </p:nvSpPr>
          <p:spPr>
            <a:xfrm>
              <a:off x="1258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6" name="Google Shape;3596;p28"/>
            <p:cNvSpPr/>
            <p:nvPr/>
          </p:nvSpPr>
          <p:spPr>
            <a:xfrm>
              <a:off x="1409695" y="4044522"/>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7" name="Google Shape;3597;p28"/>
            <p:cNvSpPr/>
            <p:nvPr/>
          </p:nvSpPr>
          <p:spPr>
            <a:xfrm>
              <a:off x="1485353" y="4044522"/>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8" name="Google Shape;3598;p28"/>
            <p:cNvSpPr/>
            <p:nvPr/>
          </p:nvSpPr>
          <p:spPr>
            <a:xfrm>
              <a:off x="1788036"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9" name="Google Shape;3599;p28"/>
            <p:cNvSpPr/>
            <p:nvPr/>
          </p:nvSpPr>
          <p:spPr>
            <a:xfrm>
              <a:off x="1863694" y="4044522"/>
              <a:ext cx="50190" cy="31488"/>
            </a:xfrm>
            <a:custGeom>
              <a:avLst/>
              <a:gdLst/>
              <a:ahLst/>
              <a:cxnLst/>
              <a:rect l="l" t="t" r="r" b="b"/>
              <a:pathLst>
                <a:path w="1884" h="1182" fill="none" extrusionOk="0">
                  <a:moveTo>
                    <a:pt x="1884" y="1"/>
                  </a:moveTo>
                  <a:cubicBezTo>
                    <a:pt x="1788" y="1182"/>
                    <a:pt x="64"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0" name="Google Shape;3600;p28"/>
            <p:cNvSpPr/>
            <p:nvPr/>
          </p:nvSpPr>
          <p:spPr>
            <a:xfrm>
              <a:off x="1939378" y="4044522"/>
              <a:ext cx="51016" cy="31488"/>
            </a:xfrm>
            <a:custGeom>
              <a:avLst/>
              <a:gdLst/>
              <a:ahLst/>
              <a:cxnLst/>
              <a:rect l="l" t="t" r="r" b="b"/>
              <a:pathLst>
                <a:path w="1915" h="1182" fill="none" extrusionOk="0">
                  <a:moveTo>
                    <a:pt x="1915" y="1"/>
                  </a:moveTo>
                  <a:cubicBezTo>
                    <a:pt x="1819"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1" name="Google Shape;3601;p28"/>
            <p:cNvSpPr/>
            <p:nvPr/>
          </p:nvSpPr>
          <p:spPr>
            <a:xfrm>
              <a:off x="2167230" y="4044522"/>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2" name="Google Shape;3602;p28"/>
            <p:cNvSpPr/>
            <p:nvPr/>
          </p:nvSpPr>
          <p:spPr>
            <a:xfrm>
              <a:off x="302723" y="4101505"/>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3" name="Google Shape;3603;p28"/>
            <p:cNvSpPr/>
            <p:nvPr/>
          </p:nvSpPr>
          <p:spPr>
            <a:xfrm>
              <a:off x="378407" y="4101505"/>
              <a:ext cx="51042" cy="34019"/>
            </a:xfrm>
            <a:custGeom>
              <a:avLst/>
              <a:gdLst/>
              <a:ahLst/>
              <a:cxnLst/>
              <a:rect l="l" t="t" r="r" b="b"/>
              <a:pathLst>
                <a:path w="1916" h="1277" fill="none" extrusionOk="0">
                  <a:moveTo>
                    <a:pt x="1915" y="0"/>
                  </a:moveTo>
                  <a:cubicBezTo>
                    <a:pt x="1915" y="1277"/>
                    <a:pt x="0" y="1277"/>
                    <a:pt x="32"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4" name="Google Shape;3604;p28"/>
            <p:cNvSpPr/>
            <p:nvPr/>
          </p:nvSpPr>
          <p:spPr>
            <a:xfrm>
              <a:off x="454065" y="4101505"/>
              <a:ext cx="51042" cy="34019"/>
            </a:xfrm>
            <a:custGeom>
              <a:avLst/>
              <a:gdLst/>
              <a:ahLst/>
              <a:cxnLst/>
              <a:rect l="l" t="t" r="r" b="b"/>
              <a:pathLst>
                <a:path w="1916" h="1277" fill="none" extrusionOk="0">
                  <a:moveTo>
                    <a:pt x="1915" y="0"/>
                  </a:moveTo>
                  <a:cubicBezTo>
                    <a:pt x="1915" y="1277"/>
                    <a:pt x="1" y="1277"/>
                    <a:pt x="33"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5" name="Google Shape;3605;p28"/>
            <p:cNvSpPr/>
            <p:nvPr/>
          </p:nvSpPr>
          <p:spPr>
            <a:xfrm>
              <a:off x="605407" y="4101505"/>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6" name="Google Shape;3606;p28"/>
            <p:cNvSpPr/>
            <p:nvPr/>
          </p:nvSpPr>
          <p:spPr>
            <a:xfrm>
              <a:off x="756749" y="4101505"/>
              <a:ext cx="51016" cy="31488"/>
            </a:xfrm>
            <a:custGeom>
              <a:avLst/>
              <a:gdLst/>
              <a:ahLst/>
              <a:cxnLst/>
              <a:rect l="l" t="t" r="r" b="b"/>
              <a:pathLst>
                <a:path w="1915" h="1182" fill="none" extrusionOk="0">
                  <a:moveTo>
                    <a:pt x="1915" y="0"/>
                  </a:moveTo>
                  <a:cubicBezTo>
                    <a:pt x="1819" y="1181"/>
                    <a:pt x="96"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7" name="Google Shape;3607;p28"/>
            <p:cNvSpPr/>
            <p:nvPr/>
          </p:nvSpPr>
          <p:spPr>
            <a:xfrm>
              <a:off x="908916"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8" name="Google Shape;3608;p28"/>
            <p:cNvSpPr/>
            <p:nvPr/>
          </p:nvSpPr>
          <p:spPr>
            <a:xfrm>
              <a:off x="1362089"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9" name="Google Shape;3609;p28"/>
            <p:cNvSpPr/>
            <p:nvPr/>
          </p:nvSpPr>
          <p:spPr>
            <a:xfrm>
              <a:off x="1513405" y="4101505"/>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0" name="Google Shape;3610;p28"/>
            <p:cNvSpPr/>
            <p:nvPr/>
          </p:nvSpPr>
          <p:spPr>
            <a:xfrm>
              <a:off x="1664747" y="4101505"/>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1" name="Google Shape;3611;p28"/>
            <p:cNvSpPr/>
            <p:nvPr/>
          </p:nvSpPr>
          <p:spPr>
            <a:xfrm>
              <a:off x="1816088"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2" name="Google Shape;3612;p28"/>
            <p:cNvSpPr/>
            <p:nvPr/>
          </p:nvSpPr>
          <p:spPr>
            <a:xfrm>
              <a:off x="2043940" y="4101505"/>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3" name="Google Shape;3613;p28"/>
            <p:cNvSpPr/>
            <p:nvPr/>
          </p:nvSpPr>
          <p:spPr>
            <a:xfrm>
              <a:off x="420898" y="4158461"/>
              <a:ext cx="50190" cy="31488"/>
            </a:xfrm>
            <a:custGeom>
              <a:avLst/>
              <a:gdLst/>
              <a:ahLst/>
              <a:cxnLst/>
              <a:rect l="l" t="t" r="r" b="b"/>
              <a:pathLst>
                <a:path w="1884" h="1182"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4" name="Google Shape;3614;p28"/>
            <p:cNvSpPr/>
            <p:nvPr/>
          </p:nvSpPr>
          <p:spPr>
            <a:xfrm>
              <a:off x="950581" y="4158461"/>
              <a:ext cx="50190" cy="34046"/>
            </a:xfrm>
            <a:custGeom>
              <a:avLst/>
              <a:gdLst/>
              <a:ahLst/>
              <a:cxnLst/>
              <a:rect l="l" t="t" r="r" b="b"/>
              <a:pathLst>
                <a:path w="1884" h="1278"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5" name="Google Shape;3615;p28"/>
            <p:cNvSpPr/>
            <p:nvPr/>
          </p:nvSpPr>
          <p:spPr>
            <a:xfrm>
              <a:off x="1101923" y="4158461"/>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6" name="Google Shape;3616;p28"/>
            <p:cNvSpPr/>
            <p:nvPr/>
          </p:nvSpPr>
          <p:spPr>
            <a:xfrm>
              <a:off x="1253265"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7" name="Google Shape;3617;p28"/>
            <p:cNvSpPr/>
            <p:nvPr/>
          </p:nvSpPr>
          <p:spPr>
            <a:xfrm>
              <a:off x="1403728"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8" name="Google Shape;3618;p28"/>
            <p:cNvSpPr/>
            <p:nvPr/>
          </p:nvSpPr>
          <p:spPr>
            <a:xfrm>
              <a:off x="1706411"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9" name="Google Shape;3619;p28"/>
            <p:cNvSpPr/>
            <p:nvPr/>
          </p:nvSpPr>
          <p:spPr>
            <a:xfrm>
              <a:off x="1857753"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0" name="Google Shape;3620;p28"/>
            <p:cNvSpPr/>
            <p:nvPr/>
          </p:nvSpPr>
          <p:spPr>
            <a:xfrm>
              <a:off x="1935116" y="4158461"/>
              <a:ext cx="50190" cy="34046"/>
            </a:xfrm>
            <a:custGeom>
              <a:avLst/>
              <a:gdLst/>
              <a:ahLst/>
              <a:cxnLst/>
              <a:rect l="l" t="t" r="r" b="b"/>
              <a:pathLst>
                <a:path w="1884" h="1278"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1" name="Google Shape;3621;p28"/>
            <p:cNvSpPr/>
            <p:nvPr/>
          </p:nvSpPr>
          <p:spPr>
            <a:xfrm>
              <a:off x="2085605" y="4158461"/>
              <a:ext cx="51042" cy="34046"/>
            </a:xfrm>
            <a:custGeom>
              <a:avLst/>
              <a:gdLst/>
              <a:ahLst/>
              <a:cxnLst/>
              <a:rect l="l" t="t" r="r" b="b"/>
              <a:pathLst>
                <a:path w="1916" h="1278"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2" name="Google Shape;3622;p28"/>
            <p:cNvSpPr/>
            <p:nvPr/>
          </p:nvSpPr>
          <p:spPr>
            <a:xfrm>
              <a:off x="2161263" y="4158461"/>
              <a:ext cx="51042" cy="34046"/>
            </a:xfrm>
            <a:custGeom>
              <a:avLst/>
              <a:gdLst/>
              <a:ahLst/>
              <a:cxnLst/>
              <a:rect l="l" t="t" r="r" b="b"/>
              <a:pathLst>
                <a:path w="1916" h="1278" fill="none" extrusionOk="0">
                  <a:moveTo>
                    <a:pt x="1916" y="0"/>
                  </a:moveTo>
                  <a:cubicBezTo>
                    <a:pt x="1916"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3" name="Google Shape;3623;p28"/>
            <p:cNvSpPr/>
            <p:nvPr/>
          </p:nvSpPr>
          <p:spPr>
            <a:xfrm>
              <a:off x="272114"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4" name="Google Shape;3624;p28"/>
            <p:cNvSpPr/>
            <p:nvPr/>
          </p:nvSpPr>
          <p:spPr>
            <a:xfrm>
              <a:off x="422603" y="4215418"/>
              <a:ext cx="51042" cy="34046"/>
            </a:xfrm>
            <a:custGeom>
              <a:avLst/>
              <a:gdLst/>
              <a:ahLst/>
              <a:cxnLst/>
              <a:rect l="l" t="t" r="r" b="b"/>
              <a:pathLst>
                <a:path w="1916" h="1278" fill="none" extrusionOk="0">
                  <a:moveTo>
                    <a:pt x="1916" y="1"/>
                  </a:moveTo>
                  <a:cubicBezTo>
                    <a:pt x="1916"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5" name="Google Shape;3625;p28"/>
            <p:cNvSpPr/>
            <p:nvPr/>
          </p:nvSpPr>
          <p:spPr>
            <a:xfrm>
              <a:off x="573945" y="4215418"/>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6" name="Google Shape;3626;p28"/>
            <p:cNvSpPr/>
            <p:nvPr/>
          </p:nvSpPr>
          <p:spPr>
            <a:xfrm>
              <a:off x="649603"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7" name="Google Shape;3627;p28"/>
            <p:cNvSpPr/>
            <p:nvPr/>
          </p:nvSpPr>
          <p:spPr>
            <a:xfrm>
              <a:off x="800945" y="4215418"/>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8" name="Google Shape;3628;p28"/>
            <p:cNvSpPr/>
            <p:nvPr/>
          </p:nvSpPr>
          <p:spPr>
            <a:xfrm>
              <a:off x="952286"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9" name="Google Shape;3629;p28"/>
            <p:cNvSpPr/>
            <p:nvPr/>
          </p:nvSpPr>
          <p:spPr>
            <a:xfrm>
              <a:off x="1103628" y="4215418"/>
              <a:ext cx="50190" cy="34046"/>
            </a:xfrm>
            <a:custGeom>
              <a:avLst/>
              <a:gdLst/>
              <a:ahLst/>
              <a:cxnLst/>
              <a:rect l="l" t="t" r="r" b="b"/>
              <a:pathLst>
                <a:path w="1884" h="1278" fill="none" extrusionOk="0">
                  <a:moveTo>
                    <a:pt x="1883" y="1"/>
                  </a:moveTo>
                  <a:cubicBezTo>
                    <a:pt x="1883" y="1277"/>
                    <a:pt x="0" y="1277"/>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0" name="Google Shape;3630;p28"/>
            <p:cNvSpPr/>
            <p:nvPr/>
          </p:nvSpPr>
          <p:spPr>
            <a:xfrm>
              <a:off x="1254943" y="4215418"/>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1" name="Google Shape;3631;p28"/>
            <p:cNvSpPr/>
            <p:nvPr/>
          </p:nvSpPr>
          <p:spPr>
            <a:xfrm>
              <a:off x="1330628"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2" name="Google Shape;3632;p28"/>
            <p:cNvSpPr/>
            <p:nvPr/>
          </p:nvSpPr>
          <p:spPr>
            <a:xfrm>
              <a:off x="1481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3" name="Google Shape;3633;p28"/>
            <p:cNvSpPr/>
            <p:nvPr/>
          </p:nvSpPr>
          <p:spPr>
            <a:xfrm>
              <a:off x="1633285"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4" name="Google Shape;3634;p28"/>
            <p:cNvSpPr/>
            <p:nvPr/>
          </p:nvSpPr>
          <p:spPr>
            <a:xfrm>
              <a:off x="1708969" y="4215418"/>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5" name="Google Shape;3635;p28"/>
            <p:cNvSpPr/>
            <p:nvPr/>
          </p:nvSpPr>
          <p:spPr>
            <a:xfrm>
              <a:off x="2012478" y="4215418"/>
              <a:ext cx="50190" cy="34046"/>
            </a:xfrm>
            <a:custGeom>
              <a:avLst/>
              <a:gdLst/>
              <a:ahLst/>
              <a:cxnLst/>
              <a:rect l="l" t="t" r="r" b="b"/>
              <a:pathLst>
                <a:path w="1884" h="1278" fill="none" extrusionOk="0">
                  <a:moveTo>
                    <a:pt x="1884" y="1"/>
                  </a:moveTo>
                  <a:cubicBezTo>
                    <a:pt x="1884" y="1277"/>
                    <a:pt x="1" y="1277"/>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6" name="Google Shape;3636;p28"/>
            <p:cNvSpPr/>
            <p:nvPr/>
          </p:nvSpPr>
          <p:spPr>
            <a:xfrm>
              <a:off x="2163820" y="4215418"/>
              <a:ext cx="50190" cy="31488"/>
            </a:xfrm>
            <a:custGeom>
              <a:avLst/>
              <a:gdLst/>
              <a:ahLst/>
              <a:cxnLst/>
              <a:rect l="l" t="t" r="r" b="b"/>
              <a:pathLst>
                <a:path w="1884" h="1182" fill="none" extrusionOk="0">
                  <a:moveTo>
                    <a:pt x="1883" y="1"/>
                  </a:moveTo>
                  <a:cubicBezTo>
                    <a:pt x="1820"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7" name="Google Shape;3637;p28"/>
            <p:cNvSpPr/>
            <p:nvPr/>
          </p:nvSpPr>
          <p:spPr>
            <a:xfrm>
              <a:off x="-11842" y="4760392"/>
              <a:ext cx="2570174" cy="97822"/>
            </a:xfrm>
            <a:custGeom>
              <a:avLst/>
              <a:gdLst/>
              <a:ahLst/>
              <a:cxnLst/>
              <a:rect l="l" t="t" r="r" b="b"/>
              <a:pathLst>
                <a:path w="96478" h="3672" extrusionOk="0">
                  <a:moveTo>
                    <a:pt x="1" y="1"/>
                  </a:moveTo>
                  <a:lnTo>
                    <a:pt x="1" y="3671"/>
                  </a:lnTo>
                  <a:lnTo>
                    <a:pt x="96478" y="3671"/>
                  </a:lnTo>
                  <a:lnTo>
                    <a:pt x="9647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8" name="Google Shape;3638;p28"/>
            <p:cNvSpPr/>
            <p:nvPr/>
          </p:nvSpPr>
          <p:spPr>
            <a:xfrm>
              <a:off x="374145" y="4915997"/>
              <a:ext cx="62098" cy="133493"/>
            </a:xfrm>
            <a:custGeom>
              <a:avLst/>
              <a:gdLst/>
              <a:ahLst/>
              <a:cxnLst/>
              <a:rect l="l" t="t" r="r" b="b"/>
              <a:pathLst>
                <a:path w="2331" h="5011" extrusionOk="0">
                  <a:moveTo>
                    <a:pt x="1" y="0"/>
                  </a:moveTo>
                  <a:lnTo>
                    <a:pt x="1" y="5011"/>
                  </a:lnTo>
                  <a:lnTo>
                    <a:pt x="2330" y="5011"/>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9" name="Google Shape;3639;p28"/>
            <p:cNvSpPr/>
            <p:nvPr/>
          </p:nvSpPr>
          <p:spPr>
            <a:xfrm>
              <a:off x="2110247" y="4915997"/>
              <a:ext cx="62098" cy="133493"/>
            </a:xfrm>
            <a:custGeom>
              <a:avLst/>
              <a:gdLst/>
              <a:ahLst/>
              <a:cxnLst/>
              <a:rect l="l" t="t" r="r" b="b"/>
              <a:pathLst>
                <a:path w="2331" h="5011" extrusionOk="0">
                  <a:moveTo>
                    <a:pt x="1" y="0"/>
                  </a:moveTo>
                  <a:lnTo>
                    <a:pt x="1" y="5011"/>
                  </a:lnTo>
                  <a:lnTo>
                    <a:pt x="2331" y="5011"/>
                  </a:lnTo>
                  <a:lnTo>
                    <a:pt x="2331"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0" name="Google Shape;3640;p28"/>
            <p:cNvSpPr/>
            <p:nvPr/>
          </p:nvSpPr>
          <p:spPr>
            <a:xfrm>
              <a:off x="-206527" y="4444122"/>
              <a:ext cx="2959571" cy="347759"/>
            </a:xfrm>
            <a:custGeom>
              <a:avLst/>
              <a:gdLst/>
              <a:ahLst/>
              <a:cxnLst/>
              <a:rect l="l" t="t" r="r" b="b"/>
              <a:pathLst>
                <a:path w="111095" h="13054" extrusionOk="0">
                  <a:moveTo>
                    <a:pt x="14234" y="1"/>
                  </a:moveTo>
                  <a:cubicBezTo>
                    <a:pt x="12319" y="6607"/>
                    <a:pt x="6766" y="11490"/>
                    <a:pt x="0" y="12639"/>
                  </a:cubicBezTo>
                  <a:lnTo>
                    <a:pt x="0" y="13054"/>
                  </a:lnTo>
                  <a:lnTo>
                    <a:pt x="111094" y="13054"/>
                  </a:lnTo>
                  <a:lnTo>
                    <a:pt x="111094" y="12639"/>
                  </a:lnTo>
                  <a:cubicBezTo>
                    <a:pt x="104328" y="11490"/>
                    <a:pt x="98807" y="6607"/>
                    <a:pt x="9686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1" name="Google Shape;3641;p28"/>
            <p:cNvSpPr/>
            <p:nvPr/>
          </p:nvSpPr>
          <p:spPr>
            <a:xfrm>
              <a:off x="-206527" y="4745101"/>
              <a:ext cx="46780" cy="47632"/>
            </a:xfrm>
            <a:custGeom>
              <a:avLst/>
              <a:gdLst/>
              <a:ahLst/>
              <a:cxnLst/>
              <a:rect l="l" t="t" r="r" b="b"/>
              <a:pathLst>
                <a:path w="1756" h="1788" extrusionOk="0">
                  <a:moveTo>
                    <a:pt x="0" y="0"/>
                  </a:moveTo>
                  <a:lnTo>
                    <a:pt x="0" y="1788"/>
                  </a:lnTo>
                  <a:lnTo>
                    <a:pt x="1755" y="1788"/>
                  </a:lnTo>
                  <a:cubicBezTo>
                    <a:pt x="798" y="1788"/>
                    <a:pt x="0" y="990"/>
                    <a:pt x="0"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2" name="Google Shape;3642;p28"/>
            <p:cNvSpPr/>
            <p:nvPr/>
          </p:nvSpPr>
          <p:spPr>
            <a:xfrm>
              <a:off x="2706237" y="4745101"/>
              <a:ext cx="46806" cy="47632"/>
            </a:xfrm>
            <a:custGeom>
              <a:avLst/>
              <a:gdLst/>
              <a:ahLst/>
              <a:cxnLst/>
              <a:rect l="l" t="t" r="r" b="b"/>
              <a:pathLst>
                <a:path w="1757" h="1788" extrusionOk="0">
                  <a:moveTo>
                    <a:pt x="1756" y="0"/>
                  </a:moveTo>
                  <a:cubicBezTo>
                    <a:pt x="1756" y="990"/>
                    <a:pt x="958" y="1788"/>
                    <a:pt x="1" y="1788"/>
                  </a:cubicBezTo>
                  <a:lnTo>
                    <a:pt x="1756" y="1788"/>
                  </a:lnTo>
                  <a:lnTo>
                    <a:pt x="1756"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3" name="Google Shape;3643;p28"/>
            <p:cNvSpPr/>
            <p:nvPr/>
          </p:nvSpPr>
          <p:spPr>
            <a:xfrm>
              <a:off x="-19294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4" name="Google Shape;3644;p28"/>
            <p:cNvSpPr/>
            <p:nvPr/>
          </p:nvSpPr>
          <p:spPr>
            <a:xfrm>
              <a:off x="-134706" y="4792707"/>
              <a:ext cx="57862" cy="29357"/>
            </a:xfrm>
            <a:custGeom>
              <a:avLst/>
              <a:gdLst/>
              <a:ahLst/>
              <a:cxnLst/>
              <a:rect l="l" t="t" r="r" b="b"/>
              <a:pathLst>
                <a:path w="2172" h="1102" extrusionOk="0">
                  <a:moveTo>
                    <a:pt x="49" y="1"/>
                  </a:moveTo>
                  <a:cubicBezTo>
                    <a:pt x="1" y="735"/>
                    <a:pt x="543" y="1102"/>
                    <a:pt x="1086" y="1102"/>
                  </a:cubicBezTo>
                  <a:cubicBezTo>
                    <a:pt x="1629" y="1102"/>
                    <a:pt x="2171"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5" name="Google Shape;3645;p28"/>
            <p:cNvSpPr/>
            <p:nvPr/>
          </p:nvSpPr>
          <p:spPr>
            <a:xfrm>
              <a:off x="-73061"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6" name="Google Shape;3646;p28"/>
            <p:cNvSpPr/>
            <p:nvPr/>
          </p:nvSpPr>
          <p:spPr>
            <a:xfrm>
              <a:off x="-13547" y="4792707"/>
              <a:ext cx="56157" cy="27439"/>
            </a:xfrm>
            <a:custGeom>
              <a:avLst/>
              <a:gdLst/>
              <a:ahLst/>
              <a:cxnLst/>
              <a:rect l="l" t="t" r="r" b="b"/>
              <a:pathLst>
                <a:path w="2108" h="1030" extrusionOk="0">
                  <a:moveTo>
                    <a:pt x="1" y="1"/>
                  </a:moveTo>
                  <a:cubicBezTo>
                    <a:pt x="1" y="687"/>
                    <a:pt x="519" y="1030"/>
                    <a:pt x="1042" y="1030"/>
                  </a:cubicBezTo>
                  <a:cubicBezTo>
                    <a:pt x="1565"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7" name="Google Shape;3647;p28"/>
            <p:cNvSpPr/>
            <p:nvPr/>
          </p:nvSpPr>
          <p:spPr>
            <a:xfrm>
              <a:off x="46819"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8" name="Google Shape;3648;p28"/>
            <p:cNvSpPr/>
            <p:nvPr/>
          </p:nvSpPr>
          <p:spPr>
            <a:xfrm>
              <a:off x="10633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9" name="Google Shape;3649;p28"/>
            <p:cNvSpPr/>
            <p:nvPr/>
          </p:nvSpPr>
          <p:spPr>
            <a:xfrm>
              <a:off x="16669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0" name="Google Shape;3650;p28"/>
            <p:cNvSpPr/>
            <p:nvPr/>
          </p:nvSpPr>
          <p:spPr>
            <a:xfrm>
              <a:off x="226213" y="4792707"/>
              <a:ext cx="56130" cy="27439"/>
            </a:xfrm>
            <a:custGeom>
              <a:avLst/>
              <a:gdLst/>
              <a:ahLst/>
              <a:cxnLst/>
              <a:rect l="l" t="t" r="r" b="b"/>
              <a:pathLst>
                <a:path w="2107" h="1030" extrusionOk="0">
                  <a:moveTo>
                    <a:pt x="1" y="1"/>
                  </a:moveTo>
                  <a:cubicBezTo>
                    <a:pt x="1"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1" name="Google Shape;3651;p28"/>
            <p:cNvSpPr/>
            <p:nvPr/>
          </p:nvSpPr>
          <p:spPr>
            <a:xfrm>
              <a:off x="28657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2" name="Google Shape;3652;p28"/>
            <p:cNvSpPr/>
            <p:nvPr/>
          </p:nvSpPr>
          <p:spPr>
            <a:xfrm>
              <a:off x="346093" y="4792707"/>
              <a:ext cx="56130" cy="27439"/>
            </a:xfrm>
            <a:custGeom>
              <a:avLst/>
              <a:gdLst/>
              <a:ahLst/>
              <a:cxnLst/>
              <a:rect l="l" t="t" r="r" b="b"/>
              <a:pathLst>
                <a:path w="2107" h="1030" extrusionOk="0">
                  <a:moveTo>
                    <a:pt x="0" y="1"/>
                  </a:moveTo>
                  <a:cubicBezTo>
                    <a:pt x="0" y="687"/>
                    <a:pt x="519" y="1030"/>
                    <a:pt x="1042"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3" name="Google Shape;3653;p28"/>
            <p:cNvSpPr/>
            <p:nvPr/>
          </p:nvSpPr>
          <p:spPr>
            <a:xfrm>
              <a:off x="4064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4" name="Google Shape;3654;p28"/>
            <p:cNvSpPr/>
            <p:nvPr/>
          </p:nvSpPr>
          <p:spPr>
            <a:xfrm>
              <a:off x="46597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5" name="Google Shape;3655;p28"/>
            <p:cNvSpPr/>
            <p:nvPr/>
          </p:nvSpPr>
          <p:spPr>
            <a:xfrm>
              <a:off x="52633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6" name="Google Shape;3656;p28"/>
            <p:cNvSpPr/>
            <p:nvPr/>
          </p:nvSpPr>
          <p:spPr>
            <a:xfrm>
              <a:off x="585853"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7" name="Google Shape;3657;p28"/>
            <p:cNvSpPr/>
            <p:nvPr/>
          </p:nvSpPr>
          <p:spPr>
            <a:xfrm>
              <a:off x="64621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8" name="Google Shape;3658;p28"/>
            <p:cNvSpPr/>
            <p:nvPr/>
          </p:nvSpPr>
          <p:spPr>
            <a:xfrm>
              <a:off x="705733" y="4792707"/>
              <a:ext cx="56130" cy="27439"/>
            </a:xfrm>
            <a:custGeom>
              <a:avLst/>
              <a:gdLst/>
              <a:ahLst/>
              <a:cxnLst/>
              <a:rect l="l" t="t" r="r" b="b"/>
              <a:pathLst>
                <a:path w="2107" h="1030" extrusionOk="0">
                  <a:moveTo>
                    <a:pt x="0" y="1"/>
                  </a:moveTo>
                  <a:cubicBezTo>
                    <a:pt x="0" y="687"/>
                    <a:pt x="519" y="1030"/>
                    <a:pt x="1041" y="1030"/>
                  </a:cubicBezTo>
                  <a:cubicBezTo>
                    <a:pt x="1564" y="1030"/>
                    <a:pt x="2091"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9" name="Google Shape;3659;p28"/>
            <p:cNvSpPr/>
            <p:nvPr/>
          </p:nvSpPr>
          <p:spPr>
            <a:xfrm>
              <a:off x="764394" y="4792707"/>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0" name="Google Shape;3660;p28"/>
            <p:cNvSpPr/>
            <p:nvPr/>
          </p:nvSpPr>
          <p:spPr>
            <a:xfrm>
              <a:off x="82561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1" name="Google Shape;3661;p28"/>
            <p:cNvSpPr/>
            <p:nvPr/>
          </p:nvSpPr>
          <p:spPr>
            <a:xfrm>
              <a:off x="885979"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2" name="Google Shape;3662;p28"/>
            <p:cNvSpPr/>
            <p:nvPr/>
          </p:nvSpPr>
          <p:spPr>
            <a:xfrm>
              <a:off x="946346"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3" name="Google Shape;3663;p28"/>
            <p:cNvSpPr/>
            <p:nvPr/>
          </p:nvSpPr>
          <p:spPr>
            <a:xfrm>
              <a:off x="100585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4" name="Google Shape;3664;p28"/>
            <p:cNvSpPr/>
            <p:nvPr/>
          </p:nvSpPr>
          <p:spPr>
            <a:xfrm>
              <a:off x="1065373" y="4792707"/>
              <a:ext cx="56130" cy="27439"/>
            </a:xfrm>
            <a:custGeom>
              <a:avLst/>
              <a:gdLst/>
              <a:ahLst/>
              <a:cxnLst/>
              <a:rect l="l" t="t" r="r" b="b"/>
              <a:pathLst>
                <a:path w="2107" h="1030" extrusionOk="0">
                  <a:moveTo>
                    <a:pt x="0" y="1"/>
                  </a:moveTo>
                  <a:cubicBezTo>
                    <a:pt x="0" y="687"/>
                    <a:pt x="527" y="1030"/>
                    <a:pt x="1053" y="1030"/>
                  </a:cubicBezTo>
                  <a:cubicBezTo>
                    <a:pt x="1580" y="1030"/>
                    <a:pt x="2106" y="687"/>
                    <a:pt x="2106"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5" name="Google Shape;3665;p28"/>
            <p:cNvSpPr/>
            <p:nvPr/>
          </p:nvSpPr>
          <p:spPr>
            <a:xfrm>
              <a:off x="112571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6" name="Google Shape;3666;p28"/>
            <p:cNvSpPr/>
            <p:nvPr/>
          </p:nvSpPr>
          <p:spPr>
            <a:xfrm>
              <a:off x="1185227" y="4792707"/>
              <a:ext cx="56157" cy="27439"/>
            </a:xfrm>
            <a:custGeom>
              <a:avLst/>
              <a:gdLst/>
              <a:ahLst/>
              <a:cxnLst/>
              <a:rect l="l" t="t" r="r" b="b"/>
              <a:pathLst>
                <a:path w="2108" h="1030" extrusionOk="0">
                  <a:moveTo>
                    <a:pt x="1" y="1"/>
                  </a:moveTo>
                  <a:cubicBezTo>
                    <a:pt x="1" y="687"/>
                    <a:pt x="528"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7" name="Google Shape;3667;p28"/>
            <p:cNvSpPr/>
            <p:nvPr/>
          </p:nvSpPr>
          <p:spPr>
            <a:xfrm>
              <a:off x="1245593" y="4792707"/>
              <a:ext cx="55305" cy="27439"/>
            </a:xfrm>
            <a:custGeom>
              <a:avLst/>
              <a:gdLst/>
              <a:ahLst/>
              <a:cxnLst/>
              <a:rect l="l" t="t" r="r" b="b"/>
              <a:pathLst>
                <a:path w="2076" h="1030" extrusionOk="0">
                  <a:moveTo>
                    <a:pt x="1" y="1"/>
                  </a:moveTo>
                  <a:cubicBezTo>
                    <a:pt x="1" y="687"/>
                    <a:pt x="520"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8" name="Google Shape;3668;p28"/>
            <p:cNvSpPr/>
            <p:nvPr/>
          </p:nvSpPr>
          <p:spPr>
            <a:xfrm>
              <a:off x="130510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9" name="Google Shape;3669;p28"/>
            <p:cNvSpPr/>
            <p:nvPr/>
          </p:nvSpPr>
          <p:spPr>
            <a:xfrm>
              <a:off x="136547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0" name="Google Shape;3670;p28"/>
            <p:cNvSpPr/>
            <p:nvPr/>
          </p:nvSpPr>
          <p:spPr>
            <a:xfrm>
              <a:off x="142498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1" name="Google Shape;3671;p28"/>
            <p:cNvSpPr/>
            <p:nvPr/>
          </p:nvSpPr>
          <p:spPr>
            <a:xfrm>
              <a:off x="148535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2" name="Google Shape;3672;p28"/>
            <p:cNvSpPr/>
            <p:nvPr/>
          </p:nvSpPr>
          <p:spPr>
            <a:xfrm>
              <a:off x="1544867" y="4792707"/>
              <a:ext cx="56157" cy="27439"/>
            </a:xfrm>
            <a:custGeom>
              <a:avLst/>
              <a:gdLst/>
              <a:ahLst/>
              <a:cxnLst/>
              <a:rect l="l" t="t" r="r" b="b"/>
              <a:pathLst>
                <a:path w="2108" h="1030" extrusionOk="0">
                  <a:moveTo>
                    <a:pt x="1" y="1"/>
                  </a:moveTo>
                  <a:cubicBezTo>
                    <a:pt x="1" y="687"/>
                    <a:pt x="527" y="1030"/>
                    <a:pt x="1054" y="1030"/>
                  </a:cubicBezTo>
                  <a:cubicBezTo>
                    <a:pt x="1581" y="1030"/>
                    <a:pt x="2107" y="687"/>
                    <a:pt x="2107"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3" name="Google Shape;3673;p28"/>
            <p:cNvSpPr/>
            <p:nvPr/>
          </p:nvSpPr>
          <p:spPr>
            <a:xfrm>
              <a:off x="1605233" y="4792707"/>
              <a:ext cx="55305" cy="27439"/>
            </a:xfrm>
            <a:custGeom>
              <a:avLst/>
              <a:gdLst/>
              <a:ahLst/>
              <a:cxnLst/>
              <a:rect l="l" t="t" r="r" b="b"/>
              <a:pathLst>
                <a:path w="2076" h="1030" extrusionOk="0">
                  <a:moveTo>
                    <a:pt x="1" y="1"/>
                  </a:moveTo>
                  <a:cubicBezTo>
                    <a:pt x="1" y="687"/>
                    <a:pt x="519" y="1030"/>
                    <a:pt x="1038" y="1030"/>
                  </a:cubicBezTo>
                  <a:cubicBezTo>
                    <a:pt x="1557" y="1030"/>
                    <a:pt x="2075" y="687"/>
                    <a:pt x="2075"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4" name="Google Shape;3674;p28"/>
            <p:cNvSpPr/>
            <p:nvPr/>
          </p:nvSpPr>
          <p:spPr>
            <a:xfrm>
              <a:off x="1664320" y="4792707"/>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rgbClr val="FFCA0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5" name="Google Shape;3675;p28"/>
            <p:cNvSpPr/>
            <p:nvPr/>
          </p:nvSpPr>
          <p:spPr>
            <a:xfrm>
              <a:off x="1725113" y="4792707"/>
              <a:ext cx="55305" cy="27439"/>
            </a:xfrm>
            <a:custGeom>
              <a:avLst/>
              <a:gdLst/>
              <a:ahLst/>
              <a:cxnLst/>
              <a:rect l="l" t="t" r="r" b="b"/>
              <a:pathLst>
                <a:path w="2076"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6" name="Google Shape;3676;p28"/>
            <p:cNvSpPr/>
            <p:nvPr/>
          </p:nvSpPr>
          <p:spPr>
            <a:xfrm>
              <a:off x="1785479"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7" name="Google Shape;3677;p28"/>
            <p:cNvSpPr/>
            <p:nvPr/>
          </p:nvSpPr>
          <p:spPr>
            <a:xfrm>
              <a:off x="1844993" y="4792707"/>
              <a:ext cx="55278" cy="27439"/>
            </a:xfrm>
            <a:custGeom>
              <a:avLst/>
              <a:gdLst/>
              <a:ahLst/>
              <a:cxnLst/>
              <a:rect l="l" t="t" r="r" b="b"/>
              <a:pathLst>
                <a:path w="2075" h="1030" extrusionOk="0">
                  <a:moveTo>
                    <a:pt x="1" y="1"/>
                  </a:moveTo>
                  <a:cubicBezTo>
                    <a:pt x="1"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8" name="Google Shape;3678;p28"/>
            <p:cNvSpPr/>
            <p:nvPr/>
          </p:nvSpPr>
          <p:spPr>
            <a:xfrm>
              <a:off x="1905359"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9" name="Google Shape;3679;p28"/>
            <p:cNvSpPr/>
            <p:nvPr/>
          </p:nvSpPr>
          <p:spPr>
            <a:xfrm>
              <a:off x="196487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0" name="Google Shape;3680;p28"/>
            <p:cNvSpPr/>
            <p:nvPr/>
          </p:nvSpPr>
          <p:spPr>
            <a:xfrm>
              <a:off x="202438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1" name="Google Shape;3681;p28"/>
            <p:cNvSpPr/>
            <p:nvPr/>
          </p:nvSpPr>
          <p:spPr>
            <a:xfrm>
              <a:off x="208475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2" name="Google Shape;3682;p28"/>
            <p:cNvSpPr/>
            <p:nvPr/>
          </p:nvSpPr>
          <p:spPr>
            <a:xfrm>
              <a:off x="2144267" y="4792707"/>
              <a:ext cx="56130" cy="27439"/>
            </a:xfrm>
            <a:custGeom>
              <a:avLst/>
              <a:gdLst/>
              <a:ahLst/>
              <a:cxnLst/>
              <a:rect l="l" t="t" r="r" b="b"/>
              <a:pathLst>
                <a:path w="2107" h="1030" extrusionOk="0">
                  <a:moveTo>
                    <a:pt x="0" y="1"/>
                  </a:moveTo>
                  <a:cubicBezTo>
                    <a:pt x="0" y="687"/>
                    <a:pt x="527" y="1030"/>
                    <a:pt x="1054"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3" name="Google Shape;3683;p28"/>
            <p:cNvSpPr/>
            <p:nvPr/>
          </p:nvSpPr>
          <p:spPr>
            <a:xfrm>
              <a:off x="2204633" y="4792707"/>
              <a:ext cx="55278" cy="27439"/>
            </a:xfrm>
            <a:custGeom>
              <a:avLst/>
              <a:gdLst/>
              <a:ahLst/>
              <a:cxnLst/>
              <a:rect l="l" t="t" r="r" b="b"/>
              <a:pathLst>
                <a:path w="2075" h="1030" extrusionOk="0">
                  <a:moveTo>
                    <a:pt x="0" y="1"/>
                  </a:moveTo>
                  <a:cubicBezTo>
                    <a:pt x="0" y="687"/>
                    <a:pt x="519" y="1030"/>
                    <a:pt x="1038"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4" name="Google Shape;3684;p28"/>
            <p:cNvSpPr/>
            <p:nvPr/>
          </p:nvSpPr>
          <p:spPr>
            <a:xfrm>
              <a:off x="226414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5" name="Google Shape;3685;p28"/>
            <p:cNvSpPr/>
            <p:nvPr/>
          </p:nvSpPr>
          <p:spPr>
            <a:xfrm>
              <a:off x="2324513" y="4792707"/>
              <a:ext cx="55278" cy="27439"/>
            </a:xfrm>
            <a:custGeom>
              <a:avLst/>
              <a:gdLst/>
              <a:ahLst/>
              <a:cxnLst/>
              <a:rect l="l" t="t" r="r" b="b"/>
              <a:pathLst>
                <a:path w="2075" h="1030" extrusionOk="0">
                  <a:moveTo>
                    <a:pt x="0" y="1"/>
                  </a:moveTo>
                  <a:cubicBezTo>
                    <a:pt x="0" y="687"/>
                    <a:pt x="519" y="1030"/>
                    <a:pt x="1037" y="1030"/>
                  </a:cubicBezTo>
                  <a:cubicBezTo>
                    <a:pt x="1556" y="1030"/>
                    <a:pt x="2075" y="687"/>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6" name="Google Shape;3686;p28"/>
            <p:cNvSpPr/>
            <p:nvPr/>
          </p:nvSpPr>
          <p:spPr>
            <a:xfrm>
              <a:off x="2384027"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7" name="Google Shape;3687;p28"/>
            <p:cNvSpPr/>
            <p:nvPr/>
          </p:nvSpPr>
          <p:spPr>
            <a:xfrm>
              <a:off x="2444393" y="4792707"/>
              <a:ext cx="56130" cy="27439"/>
            </a:xfrm>
            <a:custGeom>
              <a:avLst/>
              <a:gdLst/>
              <a:ahLst/>
              <a:cxnLst/>
              <a:rect l="l" t="t" r="r" b="b"/>
              <a:pathLst>
                <a:path w="2107" h="1030" extrusionOk="0">
                  <a:moveTo>
                    <a:pt x="0" y="1"/>
                  </a:moveTo>
                  <a:cubicBezTo>
                    <a:pt x="0" y="687"/>
                    <a:pt x="527" y="1030"/>
                    <a:pt x="1053" y="1030"/>
                  </a:cubicBezTo>
                  <a:cubicBezTo>
                    <a:pt x="1580" y="1030"/>
                    <a:pt x="2107" y="687"/>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8" name="Google Shape;3688;p28"/>
            <p:cNvSpPr/>
            <p:nvPr/>
          </p:nvSpPr>
          <p:spPr>
            <a:xfrm>
              <a:off x="2503480"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9" name="Google Shape;3689;p28"/>
            <p:cNvSpPr/>
            <p:nvPr/>
          </p:nvSpPr>
          <p:spPr>
            <a:xfrm>
              <a:off x="2562994" y="4792707"/>
              <a:ext cx="57835" cy="29357"/>
            </a:xfrm>
            <a:custGeom>
              <a:avLst/>
              <a:gdLst/>
              <a:ahLst/>
              <a:cxnLst/>
              <a:rect l="l" t="t" r="r" b="b"/>
              <a:pathLst>
                <a:path w="2171" h="1102" extrusionOk="0">
                  <a:moveTo>
                    <a:pt x="48" y="1"/>
                  </a:moveTo>
                  <a:cubicBezTo>
                    <a:pt x="0" y="735"/>
                    <a:pt x="543" y="1102"/>
                    <a:pt x="1085" y="1102"/>
                  </a:cubicBezTo>
                  <a:cubicBezTo>
                    <a:pt x="1628" y="1102"/>
                    <a:pt x="2170"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0" name="Google Shape;3690;p28"/>
            <p:cNvSpPr/>
            <p:nvPr/>
          </p:nvSpPr>
          <p:spPr>
            <a:xfrm>
              <a:off x="2624639"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1" name="Google Shape;3691;p28"/>
            <p:cNvSpPr/>
            <p:nvPr/>
          </p:nvSpPr>
          <p:spPr>
            <a:xfrm>
              <a:off x="2684153" y="4792707"/>
              <a:ext cx="55278" cy="27439"/>
            </a:xfrm>
            <a:custGeom>
              <a:avLst/>
              <a:gdLst/>
              <a:ahLst/>
              <a:cxnLst/>
              <a:rect l="l" t="t" r="r" b="b"/>
              <a:pathLst>
                <a:path w="2075" h="1030" extrusionOk="0">
                  <a:moveTo>
                    <a:pt x="0" y="1"/>
                  </a:moveTo>
                  <a:cubicBezTo>
                    <a:pt x="0" y="687"/>
                    <a:pt x="519" y="1030"/>
                    <a:pt x="1037" y="1030"/>
                  </a:cubicBezTo>
                  <a:cubicBezTo>
                    <a:pt x="1556" y="1030"/>
                    <a:pt x="2074" y="687"/>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2" name="Google Shape;3692;p28"/>
            <p:cNvSpPr/>
            <p:nvPr/>
          </p:nvSpPr>
          <p:spPr>
            <a:xfrm>
              <a:off x="846019" y="4410982"/>
              <a:ext cx="854478" cy="414066"/>
            </a:xfrm>
            <a:custGeom>
              <a:avLst/>
              <a:gdLst/>
              <a:ahLst/>
              <a:cxnLst/>
              <a:rect l="l" t="t" r="r" b="b"/>
              <a:pathLst>
                <a:path w="32075" h="15543" fill="none" extrusionOk="0">
                  <a:moveTo>
                    <a:pt x="16053" y="0"/>
                  </a:moveTo>
                  <a:lnTo>
                    <a:pt x="32074" y="15542"/>
                  </a:lnTo>
                  <a:lnTo>
                    <a:pt x="0" y="15542"/>
                  </a:lnTo>
                  <a:lnTo>
                    <a:pt x="16053" y="0"/>
                  </a:lnTo>
                  <a:close/>
                </a:path>
              </a:pathLst>
            </a:custGeom>
            <a:noFill/>
            <a:ln w="2400" cap="flat" cmpd="sng">
              <a:solidFill>
                <a:srgbClr val="F9FCFF"/>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3" name="Google Shape;3693;p28"/>
            <p:cNvSpPr/>
            <p:nvPr/>
          </p:nvSpPr>
          <p:spPr>
            <a:xfrm>
              <a:off x="261085" y="4482377"/>
              <a:ext cx="50163" cy="33193"/>
            </a:xfrm>
            <a:custGeom>
              <a:avLst/>
              <a:gdLst/>
              <a:ahLst/>
              <a:cxnLst/>
              <a:rect l="l" t="t" r="r" b="b"/>
              <a:pathLst>
                <a:path w="1883"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4" name="Google Shape;3694;p28"/>
            <p:cNvSpPr/>
            <p:nvPr/>
          </p:nvSpPr>
          <p:spPr>
            <a:xfrm>
              <a:off x="334185" y="4482377"/>
              <a:ext cx="55305" cy="35751"/>
            </a:xfrm>
            <a:custGeom>
              <a:avLst/>
              <a:gdLst/>
              <a:ahLst/>
              <a:cxnLst/>
              <a:rect l="l" t="t" r="r" b="b"/>
              <a:pathLst>
                <a:path w="2076" h="1342" fill="none" extrusionOk="0">
                  <a:moveTo>
                    <a:pt x="1979" y="1"/>
                  </a:moveTo>
                  <a:cubicBezTo>
                    <a:pt x="2075" y="1341"/>
                    <a:pt x="1"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5" name="Google Shape;3695;p28"/>
            <p:cNvSpPr/>
            <p:nvPr/>
          </p:nvSpPr>
          <p:spPr>
            <a:xfrm>
              <a:off x="488084"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6" name="Google Shape;3696;p28"/>
            <p:cNvSpPr/>
            <p:nvPr/>
          </p:nvSpPr>
          <p:spPr>
            <a:xfrm>
              <a:off x="561185" y="4482377"/>
              <a:ext cx="55305" cy="35751"/>
            </a:xfrm>
            <a:custGeom>
              <a:avLst/>
              <a:gdLst/>
              <a:ahLst/>
              <a:cxnLst/>
              <a:rect l="l" t="t" r="r" b="b"/>
              <a:pathLst>
                <a:path w="2076" h="1342" fill="none" extrusionOk="0">
                  <a:moveTo>
                    <a:pt x="1980" y="1"/>
                  </a:moveTo>
                  <a:cubicBezTo>
                    <a:pt x="2075" y="1341"/>
                    <a:pt x="1" y="1341"/>
                    <a:pt x="97"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7" name="Google Shape;3697;p28"/>
            <p:cNvSpPr/>
            <p:nvPr/>
          </p:nvSpPr>
          <p:spPr>
            <a:xfrm>
              <a:off x="863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8" name="Google Shape;3698;p28"/>
            <p:cNvSpPr/>
            <p:nvPr/>
          </p:nvSpPr>
          <p:spPr>
            <a:xfrm>
              <a:off x="942083" y="4482377"/>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9" name="Google Shape;3699;p28"/>
            <p:cNvSpPr/>
            <p:nvPr/>
          </p:nvSpPr>
          <p:spPr>
            <a:xfrm>
              <a:off x="1017741"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0" name="Google Shape;3700;p28"/>
            <p:cNvSpPr/>
            <p:nvPr/>
          </p:nvSpPr>
          <p:spPr>
            <a:xfrm>
              <a:off x="1090868"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1" name="Google Shape;3701;p28"/>
            <p:cNvSpPr/>
            <p:nvPr/>
          </p:nvSpPr>
          <p:spPr>
            <a:xfrm>
              <a:off x="1622229" y="4482377"/>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2" name="Google Shape;3702;p28"/>
            <p:cNvSpPr/>
            <p:nvPr/>
          </p:nvSpPr>
          <p:spPr>
            <a:xfrm>
              <a:off x="1697913" y="4482377"/>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3" name="Google Shape;3703;p28"/>
            <p:cNvSpPr/>
            <p:nvPr/>
          </p:nvSpPr>
          <p:spPr>
            <a:xfrm>
              <a:off x="1847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4" name="Google Shape;3704;p28"/>
            <p:cNvSpPr/>
            <p:nvPr/>
          </p:nvSpPr>
          <p:spPr>
            <a:xfrm>
              <a:off x="2001423"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5" name="Google Shape;3705;p28"/>
            <p:cNvSpPr/>
            <p:nvPr/>
          </p:nvSpPr>
          <p:spPr>
            <a:xfrm>
              <a:off x="2074550" y="4482377"/>
              <a:ext cx="55278" cy="35751"/>
            </a:xfrm>
            <a:custGeom>
              <a:avLst/>
              <a:gdLst/>
              <a:ahLst/>
              <a:cxnLst/>
              <a:rect l="l" t="t" r="r" b="b"/>
              <a:pathLst>
                <a:path w="2075" h="1342" fill="none" extrusionOk="0">
                  <a:moveTo>
                    <a:pt x="1979" y="1"/>
                  </a:moveTo>
                  <a:cubicBezTo>
                    <a:pt x="2075" y="1341"/>
                    <a:pt x="0" y="1341"/>
                    <a:pt x="96"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6" name="Google Shape;3706;p28"/>
            <p:cNvSpPr/>
            <p:nvPr/>
          </p:nvSpPr>
          <p:spPr>
            <a:xfrm>
              <a:off x="2228422" y="4482377"/>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7" name="Google Shape;3707;p28"/>
            <p:cNvSpPr/>
            <p:nvPr/>
          </p:nvSpPr>
          <p:spPr>
            <a:xfrm>
              <a:off x="158201" y="4535950"/>
              <a:ext cx="55278" cy="35724"/>
            </a:xfrm>
            <a:custGeom>
              <a:avLst/>
              <a:gdLst/>
              <a:ahLst/>
              <a:cxnLst/>
              <a:rect l="l" t="t" r="r" b="b"/>
              <a:pathLst>
                <a:path w="2075" h="1341" fill="none" extrusionOk="0">
                  <a:moveTo>
                    <a:pt x="2011"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8" name="Google Shape;3708;p28"/>
            <p:cNvSpPr/>
            <p:nvPr/>
          </p:nvSpPr>
          <p:spPr>
            <a:xfrm>
              <a:off x="236416" y="4535950"/>
              <a:ext cx="50190" cy="33193"/>
            </a:xfrm>
            <a:custGeom>
              <a:avLst/>
              <a:gdLst/>
              <a:ahLst/>
              <a:cxnLst/>
              <a:rect l="l" t="t" r="r" b="b"/>
              <a:pathLst>
                <a:path w="1884" h="1246" fill="none" extrusionOk="0">
                  <a:moveTo>
                    <a:pt x="1883" y="0"/>
                  </a:moveTo>
                  <a:cubicBezTo>
                    <a:pt x="1883"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9" name="Google Shape;3709;p28"/>
            <p:cNvSpPr/>
            <p:nvPr/>
          </p:nvSpPr>
          <p:spPr>
            <a:xfrm>
              <a:off x="312074"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0" name="Google Shape;3710;p28"/>
            <p:cNvSpPr/>
            <p:nvPr/>
          </p:nvSpPr>
          <p:spPr>
            <a:xfrm>
              <a:off x="539100"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1" name="Google Shape;3711;p28"/>
            <p:cNvSpPr/>
            <p:nvPr/>
          </p:nvSpPr>
          <p:spPr>
            <a:xfrm>
              <a:off x="690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2" name="Google Shape;3712;p28"/>
            <p:cNvSpPr/>
            <p:nvPr/>
          </p:nvSpPr>
          <p:spPr>
            <a:xfrm>
              <a:off x="839200" y="4535950"/>
              <a:ext cx="55305" cy="35724"/>
            </a:xfrm>
            <a:custGeom>
              <a:avLst/>
              <a:gdLst/>
              <a:ahLst/>
              <a:cxnLst/>
              <a:rect l="l" t="t" r="r" b="b"/>
              <a:pathLst>
                <a:path w="2076" h="1341" fill="none" extrusionOk="0">
                  <a:moveTo>
                    <a:pt x="1980"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3" name="Google Shape;3713;p28"/>
            <p:cNvSpPr/>
            <p:nvPr/>
          </p:nvSpPr>
          <p:spPr>
            <a:xfrm>
              <a:off x="917415"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4" name="Google Shape;3714;p28"/>
            <p:cNvSpPr/>
            <p:nvPr/>
          </p:nvSpPr>
          <p:spPr>
            <a:xfrm>
              <a:off x="993099"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5" name="Google Shape;3715;p28"/>
            <p:cNvSpPr/>
            <p:nvPr/>
          </p:nvSpPr>
          <p:spPr>
            <a:xfrm>
              <a:off x="1520225"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6" name="Google Shape;3716;p28"/>
            <p:cNvSpPr/>
            <p:nvPr/>
          </p:nvSpPr>
          <p:spPr>
            <a:xfrm>
              <a:off x="1674097" y="4535950"/>
              <a:ext cx="50190" cy="33193"/>
            </a:xfrm>
            <a:custGeom>
              <a:avLst/>
              <a:gdLst/>
              <a:ahLst/>
              <a:cxnLst/>
              <a:rect l="l" t="t" r="r" b="b"/>
              <a:pathLst>
                <a:path w="1884" h="1246"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7" name="Google Shape;3717;p28"/>
            <p:cNvSpPr/>
            <p:nvPr/>
          </p:nvSpPr>
          <p:spPr>
            <a:xfrm>
              <a:off x="1747224" y="4535950"/>
              <a:ext cx="54426" cy="35724"/>
            </a:xfrm>
            <a:custGeom>
              <a:avLst/>
              <a:gdLst/>
              <a:ahLst/>
              <a:cxnLst/>
              <a:rect l="l" t="t" r="r" b="b"/>
              <a:pathLst>
                <a:path w="2043" h="1341" fill="none" extrusionOk="0">
                  <a:moveTo>
                    <a:pt x="1979" y="0"/>
                  </a:moveTo>
                  <a:cubicBezTo>
                    <a:pt x="2043" y="1341"/>
                    <a:pt x="0" y="1341"/>
                    <a:pt x="64"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8"/>
            <p:cNvSpPr/>
            <p:nvPr/>
          </p:nvSpPr>
          <p:spPr>
            <a:xfrm>
              <a:off x="1822882" y="4535950"/>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9" name="Google Shape;3719;p28"/>
            <p:cNvSpPr/>
            <p:nvPr/>
          </p:nvSpPr>
          <p:spPr>
            <a:xfrm>
              <a:off x="1976781"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0" name="Google Shape;3720;p28"/>
            <p:cNvSpPr/>
            <p:nvPr/>
          </p:nvSpPr>
          <p:spPr>
            <a:xfrm>
              <a:off x="2128123" y="4535950"/>
              <a:ext cx="50163" cy="33193"/>
            </a:xfrm>
            <a:custGeom>
              <a:avLst/>
              <a:gdLst/>
              <a:ahLst/>
              <a:cxnLst/>
              <a:rect l="l" t="t" r="r" b="b"/>
              <a:pathLst>
                <a:path w="1883"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1" name="Google Shape;3721;p28"/>
            <p:cNvSpPr/>
            <p:nvPr/>
          </p:nvSpPr>
          <p:spPr>
            <a:xfrm>
              <a:off x="2203780"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2" name="Google Shape;3722;p28"/>
            <p:cNvSpPr/>
            <p:nvPr/>
          </p:nvSpPr>
          <p:spPr>
            <a:xfrm>
              <a:off x="2355122" y="4535950"/>
              <a:ext cx="50190" cy="33193"/>
            </a:xfrm>
            <a:custGeom>
              <a:avLst/>
              <a:gdLst/>
              <a:ahLst/>
              <a:cxnLst/>
              <a:rect l="l" t="t" r="r" b="b"/>
              <a:pathLst>
                <a:path w="1884" h="1246"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3" name="Google Shape;3723;p28"/>
            <p:cNvSpPr/>
            <p:nvPr/>
          </p:nvSpPr>
          <p:spPr>
            <a:xfrm>
              <a:off x="368204" y="4589523"/>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4" name="Google Shape;3724;p28"/>
            <p:cNvSpPr/>
            <p:nvPr/>
          </p:nvSpPr>
          <p:spPr>
            <a:xfrm>
              <a:off x="494025" y="4589523"/>
              <a:ext cx="51042" cy="33167"/>
            </a:xfrm>
            <a:custGeom>
              <a:avLst/>
              <a:gdLst/>
              <a:ahLst/>
              <a:cxnLst/>
              <a:rect l="l" t="t" r="r" b="b"/>
              <a:pathLst>
                <a:path w="1916" h="1245" fill="none" extrusionOk="0">
                  <a:moveTo>
                    <a:pt x="1915" y="0"/>
                  </a:moveTo>
                  <a:cubicBezTo>
                    <a:pt x="1915"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5" name="Google Shape;3725;p28"/>
            <p:cNvSpPr/>
            <p:nvPr/>
          </p:nvSpPr>
          <p:spPr>
            <a:xfrm>
              <a:off x="567152" y="4589523"/>
              <a:ext cx="55278" cy="35724"/>
            </a:xfrm>
            <a:custGeom>
              <a:avLst/>
              <a:gdLst/>
              <a:ahLst/>
              <a:cxnLst/>
              <a:rect l="l" t="t" r="r" b="b"/>
              <a:pathLst>
                <a:path w="2075" h="1341" fill="none" extrusionOk="0">
                  <a:moveTo>
                    <a:pt x="2011"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8"/>
            <p:cNvSpPr/>
            <p:nvPr/>
          </p:nvSpPr>
          <p:spPr>
            <a:xfrm>
              <a:off x="794151" y="4589523"/>
              <a:ext cx="55278" cy="35724"/>
            </a:xfrm>
            <a:custGeom>
              <a:avLst/>
              <a:gdLst/>
              <a:ahLst/>
              <a:cxnLst/>
              <a:rect l="l" t="t" r="r" b="b"/>
              <a:pathLst>
                <a:path w="2075" h="1341" fill="none" extrusionOk="0">
                  <a:moveTo>
                    <a:pt x="1979" y="0"/>
                  </a:moveTo>
                  <a:cubicBezTo>
                    <a:pt x="2075" y="1340"/>
                    <a:pt x="0" y="1340"/>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8"/>
            <p:cNvSpPr/>
            <p:nvPr/>
          </p:nvSpPr>
          <p:spPr>
            <a:xfrm>
              <a:off x="1780391" y="4589523"/>
              <a:ext cx="50163" cy="33167"/>
            </a:xfrm>
            <a:custGeom>
              <a:avLst/>
              <a:gdLst/>
              <a:ahLst/>
              <a:cxnLst/>
              <a:rect l="l" t="t" r="r" b="b"/>
              <a:pathLst>
                <a:path w="1883"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8"/>
            <p:cNvSpPr/>
            <p:nvPr/>
          </p:nvSpPr>
          <p:spPr>
            <a:xfrm>
              <a:off x="2080490" y="4589523"/>
              <a:ext cx="55305" cy="35724"/>
            </a:xfrm>
            <a:custGeom>
              <a:avLst/>
              <a:gdLst/>
              <a:ahLst/>
              <a:cxnLst/>
              <a:rect l="l" t="t" r="r" b="b"/>
              <a:pathLst>
                <a:path w="2076" h="1341" fill="none" extrusionOk="0">
                  <a:moveTo>
                    <a:pt x="1979" y="0"/>
                  </a:moveTo>
                  <a:cubicBezTo>
                    <a:pt x="2075" y="1340"/>
                    <a:pt x="1" y="1340"/>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8"/>
            <p:cNvSpPr/>
            <p:nvPr/>
          </p:nvSpPr>
          <p:spPr>
            <a:xfrm>
              <a:off x="241531" y="4643922"/>
              <a:ext cx="50163" cy="31488"/>
            </a:xfrm>
            <a:custGeom>
              <a:avLst/>
              <a:gdLst/>
              <a:ahLst/>
              <a:cxnLst/>
              <a:rect l="l" t="t" r="r" b="b"/>
              <a:pathLst>
                <a:path w="1883"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8"/>
            <p:cNvSpPr/>
            <p:nvPr/>
          </p:nvSpPr>
          <p:spPr>
            <a:xfrm>
              <a:off x="619846"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8"/>
            <p:cNvSpPr/>
            <p:nvPr/>
          </p:nvSpPr>
          <p:spPr>
            <a:xfrm>
              <a:off x="846872" y="4643922"/>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8"/>
            <p:cNvSpPr/>
            <p:nvPr/>
          </p:nvSpPr>
          <p:spPr>
            <a:xfrm>
              <a:off x="1602675" y="4643922"/>
              <a:ext cx="51042" cy="31488"/>
            </a:xfrm>
            <a:custGeom>
              <a:avLst/>
              <a:gdLst/>
              <a:ahLst/>
              <a:cxnLst/>
              <a:rect l="l" t="t" r="r" b="b"/>
              <a:pathLst>
                <a:path w="1916" h="1182" fill="none" extrusionOk="0">
                  <a:moveTo>
                    <a:pt x="1916" y="1"/>
                  </a:moveTo>
                  <a:cubicBezTo>
                    <a:pt x="1820" y="1181"/>
                    <a:pt x="97"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8"/>
            <p:cNvSpPr/>
            <p:nvPr/>
          </p:nvSpPr>
          <p:spPr>
            <a:xfrm>
              <a:off x="1678360" y="4643922"/>
              <a:ext cx="51042" cy="31488"/>
            </a:xfrm>
            <a:custGeom>
              <a:avLst/>
              <a:gdLst/>
              <a:ahLst/>
              <a:cxnLst/>
              <a:rect l="l" t="t" r="r" b="b"/>
              <a:pathLst>
                <a:path w="1916" h="1182" fill="none" extrusionOk="0">
                  <a:moveTo>
                    <a:pt x="1915" y="1"/>
                  </a:moveTo>
                  <a:cubicBezTo>
                    <a:pt x="1819"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8"/>
            <p:cNvSpPr/>
            <p:nvPr/>
          </p:nvSpPr>
          <p:spPr>
            <a:xfrm>
              <a:off x="1830527" y="4643922"/>
              <a:ext cx="50190" cy="33193"/>
            </a:xfrm>
            <a:custGeom>
              <a:avLst/>
              <a:gdLst/>
              <a:ahLst/>
              <a:cxnLst/>
              <a:rect l="l" t="t" r="r" b="b"/>
              <a:pathLst>
                <a:path w="1884" h="1246" fill="none" extrusionOk="0">
                  <a:moveTo>
                    <a:pt x="1884" y="1"/>
                  </a:moveTo>
                  <a:cubicBezTo>
                    <a:pt x="1884"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8"/>
            <p:cNvSpPr/>
            <p:nvPr/>
          </p:nvSpPr>
          <p:spPr>
            <a:xfrm>
              <a:off x="2133211" y="4643922"/>
              <a:ext cx="50190" cy="31488"/>
            </a:xfrm>
            <a:custGeom>
              <a:avLst/>
              <a:gdLst/>
              <a:ahLst/>
              <a:cxnLst/>
              <a:rect l="l" t="t" r="r" b="b"/>
              <a:pathLst>
                <a:path w="1884" h="1182" fill="none" extrusionOk="0">
                  <a:moveTo>
                    <a:pt x="1883" y="1"/>
                  </a:moveTo>
                  <a:cubicBezTo>
                    <a:pt x="1820"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8"/>
            <p:cNvSpPr/>
            <p:nvPr/>
          </p:nvSpPr>
          <p:spPr>
            <a:xfrm>
              <a:off x="2284553" y="464392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8"/>
            <p:cNvSpPr/>
            <p:nvPr/>
          </p:nvSpPr>
          <p:spPr>
            <a:xfrm>
              <a:off x="15358"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8"/>
            <p:cNvSpPr/>
            <p:nvPr/>
          </p:nvSpPr>
          <p:spPr>
            <a:xfrm>
              <a:off x="166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8"/>
            <p:cNvSpPr/>
            <p:nvPr/>
          </p:nvSpPr>
          <p:spPr>
            <a:xfrm>
              <a:off x="393699" y="4696643"/>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8"/>
            <p:cNvSpPr/>
            <p:nvPr/>
          </p:nvSpPr>
          <p:spPr>
            <a:xfrm>
              <a:off x="545041" y="4696643"/>
              <a:ext cx="50190" cy="31488"/>
            </a:xfrm>
            <a:custGeom>
              <a:avLst/>
              <a:gdLst/>
              <a:ahLst/>
              <a:cxnLst/>
              <a:rect l="l" t="t" r="r" b="b"/>
              <a:pathLst>
                <a:path w="1884" h="1182" fill="none" extrusionOk="0">
                  <a:moveTo>
                    <a:pt x="1883" y="0"/>
                  </a:moveTo>
                  <a:cubicBezTo>
                    <a:pt x="1788"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8"/>
            <p:cNvSpPr/>
            <p:nvPr/>
          </p:nvSpPr>
          <p:spPr>
            <a:xfrm>
              <a:off x="1755722" y="4696643"/>
              <a:ext cx="50190" cy="31488"/>
            </a:xfrm>
            <a:custGeom>
              <a:avLst/>
              <a:gdLst/>
              <a:ahLst/>
              <a:cxnLst/>
              <a:rect l="l" t="t" r="r" b="b"/>
              <a:pathLst>
                <a:path w="1884" h="1182" fill="none" extrusionOk="0">
                  <a:moveTo>
                    <a:pt x="1883" y="0"/>
                  </a:moveTo>
                  <a:cubicBezTo>
                    <a:pt x="1788"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8"/>
            <p:cNvSpPr/>
            <p:nvPr/>
          </p:nvSpPr>
          <p:spPr>
            <a:xfrm>
              <a:off x="2057553" y="4696643"/>
              <a:ext cx="51016" cy="34019"/>
            </a:xfrm>
            <a:custGeom>
              <a:avLst/>
              <a:gdLst/>
              <a:ahLst/>
              <a:cxnLst/>
              <a:rect l="l" t="t" r="r" b="b"/>
              <a:pathLst>
                <a:path w="1915"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8"/>
            <p:cNvSpPr/>
            <p:nvPr/>
          </p:nvSpPr>
          <p:spPr>
            <a:xfrm>
              <a:off x="2133211" y="4696643"/>
              <a:ext cx="51042" cy="34019"/>
            </a:xfrm>
            <a:custGeom>
              <a:avLst/>
              <a:gdLst/>
              <a:ahLst/>
              <a:cxnLst/>
              <a:rect l="l" t="t" r="r" b="b"/>
              <a:pathLst>
                <a:path w="1916" h="1277" fill="none" extrusionOk="0">
                  <a:moveTo>
                    <a:pt x="1915" y="0"/>
                  </a:moveTo>
                  <a:cubicBezTo>
                    <a:pt x="1915"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8"/>
            <p:cNvSpPr/>
            <p:nvPr/>
          </p:nvSpPr>
          <p:spPr>
            <a:xfrm>
              <a:off x="2208869" y="4696643"/>
              <a:ext cx="51042" cy="31488"/>
            </a:xfrm>
            <a:custGeom>
              <a:avLst/>
              <a:gdLst/>
              <a:ahLst/>
              <a:cxnLst/>
              <a:rect l="l" t="t" r="r" b="b"/>
              <a:pathLst>
                <a:path w="1916" h="1182" fill="none" extrusionOk="0">
                  <a:moveTo>
                    <a:pt x="1916" y="0"/>
                  </a:moveTo>
                  <a:cubicBezTo>
                    <a:pt x="1820" y="1181"/>
                    <a:pt x="97"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8"/>
            <p:cNvSpPr/>
            <p:nvPr/>
          </p:nvSpPr>
          <p:spPr>
            <a:xfrm>
              <a:off x="2360210" y="4696643"/>
              <a:ext cx="51042" cy="34019"/>
            </a:xfrm>
            <a:custGeom>
              <a:avLst/>
              <a:gdLst/>
              <a:ahLst/>
              <a:cxnLst/>
              <a:rect l="l" t="t" r="r" b="b"/>
              <a:pathLst>
                <a:path w="1916" h="1277" fill="none" extrusionOk="0">
                  <a:moveTo>
                    <a:pt x="1915" y="0"/>
                  </a:moveTo>
                  <a:cubicBezTo>
                    <a:pt x="1915"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8"/>
            <p:cNvSpPr/>
            <p:nvPr/>
          </p:nvSpPr>
          <p:spPr>
            <a:xfrm>
              <a:off x="109743" y="4751042"/>
              <a:ext cx="50190" cy="31488"/>
            </a:xfrm>
            <a:custGeom>
              <a:avLst/>
              <a:gdLst/>
              <a:ahLst/>
              <a:cxnLst/>
              <a:rect l="l" t="t" r="r" b="b"/>
              <a:pathLst>
                <a:path w="1884" h="1182" fill="none" extrusionOk="0">
                  <a:moveTo>
                    <a:pt x="1883" y="1"/>
                  </a:moveTo>
                  <a:cubicBezTo>
                    <a:pt x="1787"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8"/>
            <p:cNvSpPr/>
            <p:nvPr/>
          </p:nvSpPr>
          <p:spPr>
            <a:xfrm>
              <a:off x="260232"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8"/>
            <p:cNvSpPr/>
            <p:nvPr/>
          </p:nvSpPr>
          <p:spPr>
            <a:xfrm>
              <a:off x="562889" y="4751042"/>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8"/>
            <p:cNvSpPr/>
            <p:nvPr/>
          </p:nvSpPr>
          <p:spPr>
            <a:xfrm>
              <a:off x="714231"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8"/>
            <p:cNvSpPr/>
            <p:nvPr/>
          </p:nvSpPr>
          <p:spPr>
            <a:xfrm>
              <a:off x="1849255" y="4751042"/>
              <a:ext cx="51016" cy="33193"/>
            </a:xfrm>
            <a:custGeom>
              <a:avLst/>
              <a:gdLst/>
              <a:ahLst/>
              <a:cxnLst/>
              <a:rect l="l" t="t" r="r" b="b"/>
              <a:pathLst>
                <a:path w="1915"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8"/>
            <p:cNvSpPr/>
            <p:nvPr/>
          </p:nvSpPr>
          <p:spPr>
            <a:xfrm>
              <a:off x="1924913" y="4751042"/>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8"/>
            <p:cNvSpPr/>
            <p:nvPr/>
          </p:nvSpPr>
          <p:spPr>
            <a:xfrm>
              <a:off x="2076255" y="4751042"/>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8"/>
            <p:cNvSpPr/>
            <p:nvPr/>
          </p:nvSpPr>
          <p:spPr>
            <a:xfrm>
              <a:off x="2530253" y="4751042"/>
              <a:ext cx="50190" cy="33193"/>
            </a:xfrm>
            <a:custGeom>
              <a:avLst/>
              <a:gdLst/>
              <a:ahLst/>
              <a:cxnLst/>
              <a:rect l="l" t="t" r="r" b="b"/>
              <a:pathLst>
                <a:path w="1884" h="1246" fill="none" extrusionOk="0">
                  <a:moveTo>
                    <a:pt x="1883" y="1"/>
                  </a:moveTo>
                  <a:cubicBezTo>
                    <a:pt x="1883"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8"/>
            <p:cNvSpPr/>
            <p:nvPr/>
          </p:nvSpPr>
          <p:spPr>
            <a:xfrm>
              <a:off x="543336" y="3716344"/>
              <a:ext cx="1458966" cy="268691"/>
            </a:xfrm>
            <a:custGeom>
              <a:avLst/>
              <a:gdLst/>
              <a:ahLst/>
              <a:cxnLst/>
              <a:rect l="l" t="t" r="r" b="b"/>
              <a:pathLst>
                <a:path w="54766" h="10086" extrusionOk="0">
                  <a:moveTo>
                    <a:pt x="1" y="1"/>
                  </a:moveTo>
                  <a:lnTo>
                    <a:pt x="1" y="10086"/>
                  </a:lnTo>
                  <a:lnTo>
                    <a:pt x="54766" y="10086"/>
                  </a:lnTo>
                  <a:lnTo>
                    <a:pt x="5476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8"/>
            <p:cNvSpPr/>
            <p:nvPr/>
          </p:nvSpPr>
          <p:spPr>
            <a:xfrm>
              <a:off x="543336" y="3716344"/>
              <a:ext cx="1458966" cy="107173"/>
            </a:xfrm>
            <a:custGeom>
              <a:avLst/>
              <a:gdLst/>
              <a:ahLst/>
              <a:cxnLst/>
              <a:rect l="l" t="t" r="r" b="b"/>
              <a:pathLst>
                <a:path w="54766" h="4023" extrusionOk="0">
                  <a:moveTo>
                    <a:pt x="1" y="1"/>
                  </a:moveTo>
                  <a:lnTo>
                    <a:pt x="1" y="4022"/>
                  </a:lnTo>
                  <a:lnTo>
                    <a:pt x="54766" y="4022"/>
                  </a:lnTo>
                  <a:lnTo>
                    <a:pt x="5476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8"/>
            <p:cNvSpPr/>
            <p:nvPr/>
          </p:nvSpPr>
          <p:spPr>
            <a:xfrm>
              <a:off x="647072"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8"/>
            <p:cNvSpPr/>
            <p:nvPr/>
          </p:nvSpPr>
          <p:spPr>
            <a:xfrm>
              <a:off x="944641"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8"/>
            <p:cNvSpPr/>
            <p:nvPr/>
          </p:nvSpPr>
          <p:spPr>
            <a:xfrm>
              <a:off x="1242209" y="3745275"/>
              <a:ext cx="62071" cy="156457"/>
            </a:xfrm>
            <a:custGeom>
              <a:avLst/>
              <a:gdLst/>
              <a:ahLst/>
              <a:cxnLst/>
              <a:rect l="l" t="t" r="r" b="b"/>
              <a:pathLst>
                <a:path w="2330"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8"/>
            <p:cNvSpPr/>
            <p:nvPr/>
          </p:nvSpPr>
          <p:spPr>
            <a:xfrm>
              <a:off x="1539778"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8"/>
            <p:cNvSpPr/>
            <p:nvPr/>
          </p:nvSpPr>
          <p:spPr>
            <a:xfrm>
              <a:off x="1837347" y="3745275"/>
              <a:ext cx="62098" cy="156457"/>
            </a:xfrm>
            <a:custGeom>
              <a:avLst/>
              <a:gdLst/>
              <a:ahLst/>
              <a:cxnLst/>
              <a:rect l="l" t="t" r="r" b="b"/>
              <a:pathLst>
                <a:path w="2331" h="5873" extrusionOk="0">
                  <a:moveTo>
                    <a:pt x="0" y="0"/>
                  </a:moveTo>
                  <a:lnTo>
                    <a:pt x="0" y="5872"/>
                  </a:lnTo>
                  <a:lnTo>
                    <a:pt x="2330" y="5872"/>
                  </a:lnTo>
                  <a:lnTo>
                    <a:pt x="233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8"/>
            <p:cNvSpPr/>
            <p:nvPr/>
          </p:nvSpPr>
          <p:spPr>
            <a:xfrm>
              <a:off x="693825" y="3323564"/>
              <a:ext cx="1158840" cy="28931"/>
            </a:xfrm>
            <a:custGeom>
              <a:avLst/>
              <a:gdLst/>
              <a:ahLst/>
              <a:cxnLst/>
              <a:rect l="l" t="t" r="r" b="b"/>
              <a:pathLst>
                <a:path w="43500" h="1086" extrusionOk="0">
                  <a:moveTo>
                    <a:pt x="0" y="1"/>
                  </a:moveTo>
                  <a:lnTo>
                    <a:pt x="0" y="1086"/>
                  </a:lnTo>
                  <a:lnTo>
                    <a:pt x="43500" y="1086"/>
                  </a:lnTo>
                  <a:lnTo>
                    <a:pt x="43500"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8"/>
            <p:cNvSpPr/>
            <p:nvPr/>
          </p:nvSpPr>
          <p:spPr>
            <a:xfrm>
              <a:off x="666626" y="3294659"/>
              <a:ext cx="27226" cy="57835"/>
            </a:xfrm>
            <a:custGeom>
              <a:avLst/>
              <a:gdLst/>
              <a:ahLst/>
              <a:cxnLst/>
              <a:rect l="l" t="t" r="r" b="b"/>
              <a:pathLst>
                <a:path w="1022" h="2171" extrusionOk="0">
                  <a:moveTo>
                    <a:pt x="0" y="0"/>
                  </a:moveTo>
                  <a:lnTo>
                    <a:pt x="0" y="2171"/>
                  </a:lnTo>
                  <a:lnTo>
                    <a:pt x="1021" y="2171"/>
                  </a:lnTo>
                  <a:lnTo>
                    <a:pt x="1021" y="1022"/>
                  </a:lnTo>
                  <a:cubicBezTo>
                    <a:pt x="1021" y="447"/>
                    <a:pt x="543" y="0"/>
                    <a:pt x="0" y="0"/>
                  </a:cubicBez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8"/>
            <p:cNvSpPr/>
            <p:nvPr/>
          </p:nvSpPr>
          <p:spPr>
            <a:xfrm>
              <a:off x="1852638" y="3294659"/>
              <a:ext cx="27253" cy="57835"/>
            </a:xfrm>
            <a:custGeom>
              <a:avLst/>
              <a:gdLst/>
              <a:ahLst/>
              <a:cxnLst/>
              <a:rect l="l" t="t" r="r" b="b"/>
              <a:pathLst>
                <a:path w="1023" h="2171" extrusionOk="0">
                  <a:moveTo>
                    <a:pt x="1022" y="0"/>
                  </a:moveTo>
                  <a:cubicBezTo>
                    <a:pt x="479" y="0"/>
                    <a:pt x="1" y="447"/>
                    <a:pt x="1" y="1022"/>
                  </a:cubicBezTo>
                  <a:lnTo>
                    <a:pt x="1" y="2171"/>
                  </a:lnTo>
                  <a:lnTo>
                    <a:pt x="1022" y="2171"/>
                  </a:lnTo>
                  <a:lnTo>
                    <a:pt x="1022" y="0"/>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8"/>
            <p:cNvSpPr/>
            <p:nvPr/>
          </p:nvSpPr>
          <p:spPr>
            <a:xfrm>
              <a:off x="347798" y="3352468"/>
              <a:ext cx="1851746" cy="425974"/>
            </a:xfrm>
            <a:custGeom>
              <a:avLst/>
              <a:gdLst/>
              <a:ahLst/>
              <a:cxnLst/>
              <a:rect l="l" t="t" r="r" b="b"/>
              <a:pathLst>
                <a:path w="69510" h="15990" extrusionOk="0">
                  <a:moveTo>
                    <a:pt x="12479" y="1"/>
                  </a:moveTo>
                  <a:cubicBezTo>
                    <a:pt x="12383" y="8171"/>
                    <a:pt x="6958" y="14905"/>
                    <a:pt x="0" y="15734"/>
                  </a:cubicBezTo>
                  <a:lnTo>
                    <a:pt x="0" y="15990"/>
                  </a:lnTo>
                  <a:lnTo>
                    <a:pt x="69510" y="15990"/>
                  </a:lnTo>
                  <a:lnTo>
                    <a:pt x="69510" y="15766"/>
                  </a:lnTo>
                  <a:cubicBezTo>
                    <a:pt x="62521" y="14905"/>
                    <a:pt x="57095" y="8171"/>
                    <a:pt x="5699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8"/>
            <p:cNvSpPr/>
            <p:nvPr/>
          </p:nvSpPr>
          <p:spPr>
            <a:xfrm>
              <a:off x="335038" y="3733367"/>
              <a:ext cx="46780" cy="46780"/>
            </a:xfrm>
            <a:custGeom>
              <a:avLst/>
              <a:gdLst/>
              <a:ahLst/>
              <a:cxnLst/>
              <a:rect l="l" t="t" r="r" b="b"/>
              <a:pathLst>
                <a:path w="1756" h="1756" extrusionOk="0">
                  <a:moveTo>
                    <a:pt x="1" y="0"/>
                  </a:moveTo>
                  <a:lnTo>
                    <a:pt x="1" y="1756"/>
                  </a:lnTo>
                  <a:lnTo>
                    <a:pt x="1756" y="1756"/>
                  </a:lnTo>
                  <a:cubicBezTo>
                    <a:pt x="767" y="1756"/>
                    <a:pt x="1" y="958"/>
                    <a:pt x="1" y="0"/>
                  </a:cubicBez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8"/>
            <p:cNvSpPr/>
            <p:nvPr/>
          </p:nvSpPr>
          <p:spPr>
            <a:xfrm>
              <a:off x="2164673" y="3733367"/>
              <a:ext cx="47632" cy="46780"/>
            </a:xfrm>
            <a:custGeom>
              <a:avLst/>
              <a:gdLst/>
              <a:ahLst/>
              <a:cxnLst/>
              <a:rect l="l" t="t" r="r" b="b"/>
              <a:pathLst>
                <a:path w="1788" h="1756" extrusionOk="0">
                  <a:moveTo>
                    <a:pt x="1788" y="0"/>
                  </a:moveTo>
                  <a:cubicBezTo>
                    <a:pt x="1756" y="958"/>
                    <a:pt x="990" y="1756"/>
                    <a:pt x="0" y="1756"/>
                  </a:cubicBezTo>
                  <a:lnTo>
                    <a:pt x="1788" y="1756"/>
                  </a:lnTo>
                  <a:lnTo>
                    <a:pt x="1788"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8"/>
            <p:cNvSpPr/>
            <p:nvPr/>
          </p:nvSpPr>
          <p:spPr>
            <a:xfrm>
              <a:off x="34609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8"/>
            <p:cNvSpPr/>
            <p:nvPr/>
          </p:nvSpPr>
          <p:spPr>
            <a:xfrm>
              <a:off x="40645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8"/>
            <p:cNvSpPr/>
            <p:nvPr/>
          </p:nvSpPr>
          <p:spPr>
            <a:xfrm>
              <a:off x="46597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8"/>
            <p:cNvSpPr/>
            <p:nvPr/>
          </p:nvSpPr>
          <p:spPr>
            <a:xfrm>
              <a:off x="526339"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8"/>
            <p:cNvSpPr/>
            <p:nvPr/>
          </p:nvSpPr>
          <p:spPr>
            <a:xfrm>
              <a:off x="585853" y="3777563"/>
              <a:ext cx="56130" cy="28079"/>
            </a:xfrm>
            <a:custGeom>
              <a:avLst/>
              <a:gdLst/>
              <a:ahLst/>
              <a:cxnLst/>
              <a:rect l="l" t="t" r="r" b="b"/>
              <a:pathLst>
                <a:path w="2107" h="1054" extrusionOk="0">
                  <a:moveTo>
                    <a:pt x="0" y="1"/>
                  </a:moveTo>
                  <a:cubicBezTo>
                    <a:pt x="0" y="703"/>
                    <a:pt x="519" y="1054"/>
                    <a:pt x="1042"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8"/>
            <p:cNvSpPr/>
            <p:nvPr/>
          </p:nvSpPr>
          <p:spPr>
            <a:xfrm>
              <a:off x="64621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8"/>
            <p:cNvSpPr/>
            <p:nvPr/>
          </p:nvSpPr>
          <p:spPr>
            <a:xfrm>
              <a:off x="705733" y="3777563"/>
              <a:ext cx="56130" cy="28079"/>
            </a:xfrm>
            <a:custGeom>
              <a:avLst/>
              <a:gdLst/>
              <a:ahLst/>
              <a:cxnLst/>
              <a:rect l="l" t="t" r="r" b="b"/>
              <a:pathLst>
                <a:path w="2107" h="1054" extrusionOk="0">
                  <a:moveTo>
                    <a:pt x="0" y="1"/>
                  </a:moveTo>
                  <a:cubicBezTo>
                    <a:pt x="0" y="703"/>
                    <a:pt x="519" y="1054"/>
                    <a:pt x="1041" y="1054"/>
                  </a:cubicBezTo>
                  <a:cubicBezTo>
                    <a:pt x="1564" y="1054"/>
                    <a:pt x="2091"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8"/>
            <p:cNvSpPr/>
            <p:nvPr/>
          </p:nvSpPr>
          <p:spPr>
            <a:xfrm>
              <a:off x="764394" y="3777563"/>
              <a:ext cx="57835" cy="29357"/>
            </a:xfrm>
            <a:custGeom>
              <a:avLst/>
              <a:gdLst/>
              <a:ahLst/>
              <a:cxnLst/>
              <a:rect l="l" t="t" r="r" b="b"/>
              <a:pathLst>
                <a:path w="2171" h="1102" extrusionOk="0">
                  <a:moveTo>
                    <a:pt x="32" y="1"/>
                  </a:moveTo>
                  <a:cubicBezTo>
                    <a:pt x="0" y="735"/>
                    <a:pt x="543" y="1102"/>
                    <a:pt x="1085" y="1102"/>
                  </a:cubicBezTo>
                  <a:cubicBezTo>
                    <a:pt x="1628" y="1102"/>
                    <a:pt x="2171" y="735"/>
                    <a:pt x="2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8"/>
            <p:cNvSpPr/>
            <p:nvPr/>
          </p:nvSpPr>
          <p:spPr>
            <a:xfrm>
              <a:off x="825613" y="3777563"/>
              <a:ext cx="56130" cy="28079"/>
            </a:xfrm>
            <a:custGeom>
              <a:avLst/>
              <a:gdLst/>
              <a:ahLst/>
              <a:cxnLst/>
              <a:rect l="l" t="t" r="r" b="b"/>
              <a:pathLst>
                <a:path w="2107" h="1054" extrusionOk="0">
                  <a:moveTo>
                    <a:pt x="0" y="1"/>
                  </a:moveTo>
                  <a:cubicBezTo>
                    <a:pt x="0" y="703"/>
                    <a:pt x="527" y="1054"/>
                    <a:pt x="1053"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8"/>
            <p:cNvSpPr/>
            <p:nvPr/>
          </p:nvSpPr>
          <p:spPr>
            <a:xfrm>
              <a:off x="885979" y="3777563"/>
              <a:ext cx="55278" cy="28079"/>
            </a:xfrm>
            <a:custGeom>
              <a:avLst/>
              <a:gdLst/>
              <a:ahLst/>
              <a:cxnLst/>
              <a:rect l="l" t="t" r="r" b="b"/>
              <a:pathLst>
                <a:path w="2075" h="1054" extrusionOk="0">
                  <a:moveTo>
                    <a:pt x="0" y="1"/>
                  </a:moveTo>
                  <a:cubicBezTo>
                    <a:pt x="0" y="703"/>
                    <a:pt x="519" y="1054"/>
                    <a:pt x="1037"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8"/>
            <p:cNvSpPr/>
            <p:nvPr/>
          </p:nvSpPr>
          <p:spPr>
            <a:xfrm>
              <a:off x="946346"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8"/>
            <p:cNvSpPr/>
            <p:nvPr/>
          </p:nvSpPr>
          <p:spPr>
            <a:xfrm>
              <a:off x="1005859" y="3777563"/>
              <a:ext cx="55278" cy="28079"/>
            </a:xfrm>
            <a:custGeom>
              <a:avLst/>
              <a:gdLst/>
              <a:ahLst/>
              <a:cxnLst/>
              <a:rect l="l" t="t" r="r" b="b"/>
              <a:pathLst>
                <a:path w="2075" h="1054" extrusionOk="0">
                  <a:moveTo>
                    <a:pt x="0" y="1"/>
                  </a:moveTo>
                  <a:cubicBezTo>
                    <a:pt x="0" y="703"/>
                    <a:pt x="519" y="1054"/>
                    <a:pt x="1037" y="1054"/>
                  </a:cubicBezTo>
                  <a:cubicBezTo>
                    <a:pt x="1556" y="1054"/>
                    <a:pt x="2074" y="703"/>
                    <a:pt x="207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8"/>
            <p:cNvSpPr/>
            <p:nvPr/>
          </p:nvSpPr>
          <p:spPr>
            <a:xfrm>
              <a:off x="1065373" y="3777563"/>
              <a:ext cx="56130" cy="28079"/>
            </a:xfrm>
            <a:custGeom>
              <a:avLst/>
              <a:gdLst/>
              <a:ahLst/>
              <a:cxnLst/>
              <a:rect l="l" t="t" r="r" b="b"/>
              <a:pathLst>
                <a:path w="2107" h="1054" extrusionOk="0">
                  <a:moveTo>
                    <a:pt x="0" y="1"/>
                  </a:moveTo>
                  <a:cubicBezTo>
                    <a:pt x="0" y="703"/>
                    <a:pt x="527" y="1054"/>
                    <a:pt x="1053" y="1054"/>
                  </a:cubicBezTo>
                  <a:cubicBezTo>
                    <a:pt x="1580" y="1054"/>
                    <a:pt x="2106" y="703"/>
                    <a:pt x="21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8"/>
            <p:cNvSpPr/>
            <p:nvPr/>
          </p:nvSpPr>
          <p:spPr>
            <a:xfrm>
              <a:off x="112571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8"/>
            <p:cNvSpPr/>
            <p:nvPr/>
          </p:nvSpPr>
          <p:spPr>
            <a:xfrm>
              <a:off x="1185227" y="3777563"/>
              <a:ext cx="56157" cy="28079"/>
            </a:xfrm>
            <a:custGeom>
              <a:avLst/>
              <a:gdLst/>
              <a:ahLst/>
              <a:cxnLst/>
              <a:rect l="l" t="t" r="r" b="b"/>
              <a:pathLst>
                <a:path w="2108" h="1054" extrusionOk="0">
                  <a:moveTo>
                    <a:pt x="1" y="1"/>
                  </a:moveTo>
                  <a:cubicBezTo>
                    <a:pt x="1" y="703"/>
                    <a:pt x="528"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8"/>
            <p:cNvSpPr/>
            <p:nvPr/>
          </p:nvSpPr>
          <p:spPr>
            <a:xfrm>
              <a:off x="1245593" y="3777563"/>
              <a:ext cx="55305" cy="28079"/>
            </a:xfrm>
            <a:custGeom>
              <a:avLst/>
              <a:gdLst/>
              <a:ahLst/>
              <a:cxnLst/>
              <a:rect l="l" t="t" r="r" b="b"/>
              <a:pathLst>
                <a:path w="2076" h="1054" extrusionOk="0">
                  <a:moveTo>
                    <a:pt x="1" y="1"/>
                  </a:moveTo>
                  <a:cubicBezTo>
                    <a:pt x="1" y="703"/>
                    <a:pt x="520"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28"/>
            <p:cNvSpPr/>
            <p:nvPr/>
          </p:nvSpPr>
          <p:spPr>
            <a:xfrm>
              <a:off x="130510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28"/>
            <p:cNvSpPr/>
            <p:nvPr/>
          </p:nvSpPr>
          <p:spPr>
            <a:xfrm>
              <a:off x="136547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8"/>
            <p:cNvSpPr/>
            <p:nvPr/>
          </p:nvSpPr>
          <p:spPr>
            <a:xfrm>
              <a:off x="817115" y="4760392"/>
              <a:ext cx="911434" cy="403889"/>
            </a:xfrm>
            <a:custGeom>
              <a:avLst/>
              <a:gdLst/>
              <a:ahLst/>
              <a:cxnLst/>
              <a:rect l="l" t="t" r="r" b="b"/>
              <a:pathLst>
                <a:path w="34213" h="15161" extrusionOk="0">
                  <a:moveTo>
                    <a:pt x="0" y="1"/>
                  </a:moveTo>
                  <a:lnTo>
                    <a:pt x="0" y="15160"/>
                  </a:lnTo>
                  <a:lnTo>
                    <a:pt x="34212" y="15160"/>
                  </a:lnTo>
                  <a:lnTo>
                    <a:pt x="3421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8"/>
            <p:cNvSpPr/>
            <p:nvPr/>
          </p:nvSpPr>
          <p:spPr>
            <a:xfrm>
              <a:off x="844314" y="4760392"/>
              <a:ext cx="857861" cy="403889"/>
            </a:xfrm>
            <a:custGeom>
              <a:avLst/>
              <a:gdLst/>
              <a:ahLst/>
              <a:cxnLst/>
              <a:rect l="l" t="t" r="r" b="b"/>
              <a:pathLst>
                <a:path w="32202" h="15161" extrusionOk="0">
                  <a:moveTo>
                    <a:pt x="1373" y="1"/>
                  </a:moveTo>
                  <a:cubicBezTo>
                    <a:pt x="607" y="1"/>
                    <a:pt x="0" y="607"/>
                    <a:pt x="0" y="1373"/>
                  </a:cubicBezTo>
                  <a:lnTo>
                    <a:pt x="0" y="15160"/>
                  </a:lnTo>
                  <a:lnTo>
                    <a:pt x="32202" y="15160"/>
                  </a:lnTo>
                  <a:lnTo>
                    <a:pt x="32202" y="1373"/>
                  </a:lnTo>
                  <a:cubicBezTo>
                    <a:pt x="32202" y="607"/>
                    <a:pt x="31564" y="1"/>
                    <a:pt x="3083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8"/>
            <p:cNvSpPr/>
            <p:nvPr/>
          </p:nvSpPr>
          <p:spPr>
            <a:xfrm>
              <a:off x="142498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8"/>
            <p:cNvSpPr/>
            <p:nvPr/>
          </p:nvSpPr>
          <p:spPr>
            <a:xfrm>
              <a:off x="148535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8"/>
            <p:cNvSpPr/>
            <p:nvPr/>
          </p:nvSpPr>
          <p:spPr>
            <a:xfrm>
              <a:off x="1544867" y="3777563"/>
              <a:ext cx="56157" cy="28079"/>
            </a:xfrm>
            <a:custGeom>
              <a:avLst/>
              <a:gdLst/>
              <a:ahLst/>
              <a:cxnLst/>
              <a:rect l="l" t="t" r="r" b="b"/>
              <a:pathLst>
                <a:path w="2108" h="1054" extrusionOk="0">
                  <a:moveTo>
                    <a:pt x="1" y="1"/>
                  </a:moveTo>
                  <a:cubicBezTo>
                    <a:pt x="1" y="703"/>
                    <a:pt x="527" y="1054"/>
                    <a:pt x="1054" y="1054"/>
                  </a:cubicBezTo>
                  <a:cubicBezTo>
                    <a:pt x="1581"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8"/>
            <p:cNvSpPr/>
            <p:nvPr/>
          </p:nvSpPr>
          <p:spPr>
            <a:xfrm>
              <a:off x="1605233" y="3777563"/>
              <a:ext cx="55305" cy="28079"/>
            </a:xfrm>
            <a:custGeom>
              <a:avLst/>
              <a:gdLst/>
              <a:ahLst/>
              <a:cxnLst/>
              <a:rect l="l" t="t" r="r" b="b"/>
              <a:pathLst>
                <a:path w="2076" h="1054" extrusionOk="0">
                  <a:moveTo>
                    <a:pt x="1" y="1"/>
                  </a:moveTo>
                  <a:cubicBezTo>
                    <a:pt x="1" y="703"/>
                    <a:pt x="519" y="1054"/>
                    <a:pt x="1038" y="1054"/>
                  </a:cubicBezTo>
                  <a:cubicBezTo>
                    <a:pt x="1557"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8"/>
            <p:cNvSpPr/>
            <p:nvPr/>
          </p:nvSpPr>
          <p:spPr>
            <a:xfrm>
              <a:off x="1664320" y="3777563"/>
              <a:ext cx="57409" cy="29357"/>
            </a:xfrm>
            <a:custGeom>
              <a:avLst/>
              <a:gdLst/>
              <a:ahLst/>
              <a:cxnLst/>
              <a:rect l="l" t="t" r="r" b="b"/>
              <a:pathLst>
                <a:path w="2155" h="1102" extrusionOk="0">
                  <a:moveTo>
                    <a:pt x="49" y="1"/>
                  </a:moveTo>
                  <a:cubicBezTo>
                    <a:pt x="1" y="735"/>
                    <a:pt x="535" y="1102"/>
                    <a:pt x="1074" y="1102"/>
                  </a:cubicBezTo>
                  <a:cubicBezTo>
                    <a:pt x="1612" y="1102"/>
                    <a:pt x="2155" y="735"/>
                    <a:pt x="212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8"/>
            <p:cNvSpPr/>
            <p:nvPr/>
          </p:nvSpPr>
          <p:spPr>
            <a:xfrm>
              <a:off x="1725113" y="3777563"/>
              <a:ext cx="55305" cy="28079"/>
            </a:xfrm>
            <a:custGeom>
              <a:avLst/>
              <a:gdLst/>
              <a:ahLst/>
              <a:cxnLst/>
              <a:rect l="l" t="t" r="r" b="b"/>
              <a:pathLst>
                <a:path w="2076"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8"/>
            <p:cNvSpPr/>
            <p:nvPr/>
          </p:nvSpPr>
          <p:spPr>
            <a:xfrm>
              <a:off x="1785479"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8"/>
            <p:cNvSpPr/>
            <p:nvPr/>
          </p:nvSpPr>
          <p:spPr>
            <a:xfrm>
              <a:off x="1844993" y="3777563"/>
              <a:ext cx="55278" cy="28079"/>
            </a:xfrm>
            <a:custGeom>
              <a:avLst/>
              <a:gdLst/>
              <a:ahLst/>
              <a:cxnLst/>
              <a:rect l="l" t="t" r="r" b="b"/>
              <a:pathLst>
                <a:path w="2075" h="1054" extrusionOk="0">
                  <a:moveTo>
                    <a:pt x="1" y="1"/>
                  </a:moveTo>
                  <a:cubicBezTo>
                    <a:pt x="1"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8"/>
            <p:cNvSpPr/>
            <p:nvPr/>
          </p:nvSpPr>
          <p:spPr>
            <a:xfrm>
              <a:off x="1904933" y="3777563"/>
              <a:ext cx="55704" cy="28079"/>
            </a:xfrm>
            <a:custGeom>
              <a:avLst/>
              <a:gdLst/>
              <a:ahLst/>
              <a:cxnLst/>
              <a:rect l="l" t="t" r="r" b="b"/>
              <a:pathLst>
                <a:path w="2091" h="1054" extrusionOk="0">
                  <a:moveTo>
                    <a:pt x="16" y="1"/>
                  </a:moveTo>
                  <a:cubicBezTo>
                    <a:pt x="0" y="703"/>
                    <a:pt x="519" y="1054"/>
                    <a:pt x="1042" y="1054"/>
                  </a:cubicBezTo>
                  <a:cubicBezTo>
                    <a:pt x="1564" y="1054"/>
                    <a:pt x="2091" y="703"/>
                    <a:pt x="20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8"/>
            <p:cNvSpPr/>
            <p:nvPr/>
          </p:nvSpPr>
          <p:spPr>
            <a:xfrm>
              <a:off x="196487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8"/>
            <p:cNvSpPr/>
            <p:nvPr/>
          </p:nvSpPr>
          <p:spPr>
            <a:xfrm>
              <a:off x="202438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8"/>
            <p:cNvSpPr/>
            <p:nvPr/>
          </p:nvSpPr>
          <p:spPr>
            <a:xfrm>
              <a:off x="2084753" y="3777563"/>
              <a:ext cx="55278" cy="28079"/>
            </a:xfrm>
            <a:custGeom>
              <a:avLst/>
              <a:gdLst/>
              <a:ahLst/>
              <a:cxnLst/>
              <a:rect l="l" t="t" r="r" b="b"/>
              <a:pathLst>
                <a:path w="2075" h="1054" extrusionOk="0">
                  <a:moveTo>
                    <a:pt x="0" y="1"/>
                  </a:moveTo>
                  <a:cubicBezTo>
                    <a:pt x="0" y="703"/>
                    <a:pt x="519" y="1054"/>
                    <a:pt x="1038" y="1054"/>
                  </a:cubicBezTo>
                  <a:cubicBezTo>
                    <a:pt x="1556" y="1054"/>
                    <a:pt x="2075" y="703"/>
                    <a:pt x="207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8"/>
            <p:cNvSpPr/>
            <p:nvPr/>
          </p:nvSpPr>
          <p:spPr>
            <a:xfrm>
              <a:off x="2144267" y="3777563"/>
              <a:ext cx="56130" cy="28079"/>
            </a:xfrm>
            <a:custGeom>
              <a:avLst/>
              <a:gdLst/>
              <a:ahLst/>
              <a:cxnLst/>
              <a:rect l="l" t="t" r="r" b="b"/>
              <a:pathLst>
                <a:path w="2107" h="1054" extrusionOk="0">
                  <a:moveTo>
                    <a:pt x="0" y="1"/>
                  </a:moveTo>
                  <a:cubicBezTo>
                    <a:pt x="0" y="703"/>
                    <a:pt x="527" y="1054"/>
                    <a:pt x="1054" y="1054"/>
                  </a:cubicBezTo>
                  <a:cubicBezTo>
                    <a:pt x="1580" y="1054"/>
                    <a:pt x="2107" y="703"/>
                    <a:pt x="2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8"/>
            <p:cNvSpPr/>
            <p:nvPr/>
          </p:nvSpPr>
          <p:spPr>
            <a:xfrm>
              <a:off x="703176" y="3388193"/>
              <a:ext cx="50190" cy="31462"/>
            </a:xfrm>
            <a:custGeom>
              <a:avLst/>
              <a:gdLst/>
              <a:ahLst/>
              <a:cxnLst/>
              <a:rect l="l" t="t" r="r" b="b"/>
              <a:pathLst>
                <a:path w="1884" h="1181" fill="none" extrusionOk="0">
                  <a:moveTo>
                    <a:pt x="1883" y="0"/>
                  </a:moveTo>
                  <a:cubicBezTo>
                    <a:pt x="1820" y="1181"/>
                    <a:pt x="64"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8"/>
            <p:cNvSpPr/>
            <p:nvPr/>
          </p:nvSpPr>
          <p:spPr>
            <a:xfrm>
              <a:off x="854518" y="3388193"/>
              <a:ext cx="50190" cy="31462"/>
            </a:xfrm>
            <a:custGeom>
              <a:avLst/>
              <a:gdLst/>
              <a:ahLst/>
              <a:cxnLst/>
              <a:rect l="l" t="t" r="r" b="b"/>
              <a:pathLst>
                <a:path w="1884" h="1181" fill="none" extrusionOk="0">
                  <a:moveTo>
                    <a:pt x="1883" y="0"/>
                  </a:moveTo>
                  <a:cubicBezTo>
                    <a:pt x="1819"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8"/>
            <p:cNvSpPr/>
            <p:nvPr/>
          </p:nvSpPr>
          <p:spPr>
            <a:xfrm>
              <a:off x="1232859"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8"/>
            <p:cNvSpPr/>
            <p:nvPr/>
          </p:nvSpPr>
          <p:spPr>
            <a:xfrm>
              <a:off x="1384174" y="3388193"/>
              <a:ext cx="50190" cy="31462"/>
            </a:xfrm>
            <a:custGeom>
              <a:avLst/>
              <a:gdLst/>
              <a:ahLst/>
              <a:cxnLst/>
              <a:rect l="l" t="t" r="r" b="b"/>
              <a:pathLst>
                <a:path w="1884" h="1181" fill="none" extrusionOk="0">
                  <a:moveTo>
                    <a:pt x="1884" y="0"/>
                  </a:moveTo>
                  <a:cubicBezTo>
                    <a:pt x="1820" y="1181"/>
                    <a:pt x="65" y="1181"/>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8"/>
            <p:cNvSpPr/>
            <p:nvPr/>
          </p:nvSpPr>
          <p:spPr>
            <a:xfrm>
              <a:off x="1459858" y="3388193"/>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8"/>
            <p:cNvSpPr/>
            <p:nvPr/>
          </p:nvSpPr>
          <p:spPr>
            <a:xfrm>
              <a:off x="1081517" y="3453647"/>
              <a:ext cx="50190" cy="31488"/>
            </a:xfrm>
            <a:custGeom>
              <a:avLst/>
              <a:gdLst/>
              <a:ahLst/>
              <a:cxnLst/>
              <a:rect l="l" t="t" r="r" b="b"/>
              <a:pathLst>
                <a:path w="1884" h="1182" fill="none" extrusionOk="0">
                  <a:moveTo>
                    <a:pt x="1883" y="0"/>
                  </a:moveTo>
                  <a:cubicBezTo>
                    <a:pt x="1820" y="1181"/>
                    <a:pt x="64" y="1181"/>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8"/>
            <p:cNvSpPr/>
            <p:nvPr/>
          </p:nvSpPr>
          <p:spPr>
            <a:xfrm>
              <a:off x="1459858" y="3453647"/>
              <a:ext cx="50190" cy="34019"/>
            </a:xfrm>
            <a:custGeom>
              <a:avLst/>
              <a:gdLst/>
              <a:ahLst/>
              <a:cxnLst/>
              <a:rect l="l" t="t" r="r" b="b"/>
              <a:pathLst>
                <a:path w="1884" h="1277" fill="none" extrusionOk="0">
                  <a:moveTo>
                    <a:pt x="1883" y="0"/>
                  </a:moveTo>
                  <a:cubicBezTo>
                    <a:pt x="1883" y="1277"/>
                    <a:pt x="0" y="1277"/>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8"/>
            <p:cNvSpPr/>
            <p:nvPr/>
          </p:nvSpPr>
          <p:spPr>
            <a:xfrm>
              <a:off x="1762515" y="3453647"/>
              <a:ext cx="50190" cy="34019"/>
            </a:xfrm>
            <a:custGeom>
              <a:avLst/>
              <a:gdLst/>
              <a:ahLst/>
              <a:cxnLst/>
              <a:rect l="l" t="t" r="r" b="b"/>
              <a:pathLst>
                <a:path w="1884" h="1277" fill="none" extrusionOk="0">
                  <a:moveTo>
                    <a:pt x="1884" y="0"/>
                  </a:moveTo>
                  <a:cubicBezTo>
                    <a:pt x="1884" y="1277"/>
                    <a:pt x="1" y="1277"/>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8"/>
            <p:cNvSpPr/>
            <p:nvPr/>
          </p:nvSpPr>
          <p:spPr>
            <a:xfrm>
              <a:off x="743988" y="3519954"/>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8"/>
            <p:cNvSpPr/>
            <p:nvPr/>
          </p:nvSpPr>
          <p:spPr>
            <a:xfrm>
              <a:off x="1121477" y="3519954"/>
              <a:ext cx="51042" cy="31488"/>
            </a:xfrm>
            <a:custGeom>
              <a:avLst/>
              <a:gdLst/>
              <a:ahLst/>
              <a:cxnLst/>
              <a:rect l="l" t="t" r="r" b="b"/>
              <a:pathLst>
                <a:path w="1916" h="1182" fill="none" extrusionOk="0">
                  <a:moveTo>
                    <a:pt x="1915" y="1"/>
                  </a:moveTo>
                  <a:cubicBezTo>
                    <a:pt x="1820" y="1182"/>
                    <a:pt x="96"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8"/>
            <p:cNvSpPr/>
            <p:nvPr/>
          </p:nvSpPr>
          <p:spPr>
            <a:xfrm>
              <a:off x="1348476" y="351995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8"/>
            <p:cNvSpPr/>
            <p:nvPr/>
          </p:nvSpPr>
          <p:spPr>
            <a:xfrm>
              <a:off x="1499818" y="351995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8"/>
            <p:cNvSpPr/>
            <p:nvPr/>
          </p:nvSpPr>
          <p:spPr>
            <a:xfrm>
              <a:off x="1651160" y="3519954"/>
              <a:ext cx="50163" cy="33193"/>
            </a:xfrm>
            <a:custGeom>
              <a:avLst/>
              <a:gdLst/>
              <a:ahLst/>
              <a:cxnLst/>
              <a:rect l="l" t="t" r="r" b="b"/>
              <a:pathLst>
                <a:path w="1883"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8"/>
            <p:cNvSpPr/>
            <p:nvPr/>
          </p:nvSpPr>
          <p:spPr>
            <a:xfrm>
              <a:off x="1802475" y="351995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8"/>
            <p:cNvSpPr/>
            <p:nvPr/>
          </p:nvSpPr>
          <p:spPr>
            <a:xfrm>
              <a:off x="624108" y="3585435"/>
              <a:ext cx="50190" cy="33167"/>
            </a:xfrm>
            <a:custGeom>
              <a:avLst/>
              <a:gdLst/>
              <a:ahLst/>
              <a:cxnLst/>
              <a:rect l="l" t="t" r="r" b="b"/>
              <a:pathLst>
                <a:path w="1884" h="1245" fill="none" extrusionOk="0">
                  <a:moveTo>
                    <a:pt x="1883" y="0"/>
                  </a:moveTo>
                  <a:cubicBezTo>
                    <a:pt x="1883" y="1245"/>
                    <a:pt x="0" y="1245"/>
                    <a:pt x="0"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8"/>
            <p:cNvSpPr/>
            <p:nvPr/>
          </p:nvSpPr>
          <p:spPr>
            <a:xfrm>
              <a:off x="697235" y="3585435"/>
              <a:ext cx="55278" cy="35724"/>
            </a:xfrm>
            <a:custGeom>
              <a:avLst/>
              <a:gdLst/>
              <a:ahLst/>
              <a:cxnLst/>
              <a:rect l="l" t="t" r="r" b="b"/>
              <a:pathLst>
                <a:path w="2075" h="1341" fill="none" extrusionOk="0">
                  <a:moveTo>
                    <a:pt x="1979" y="0"/>
                  </a:moveTo>
                  <a:cubicBezTo>
                    <a:pt x="2075" y="1341"/>
                    <a:pt x="0"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8"/>
            <p:cNvSpPr/>
            <p:nvPr/>
          </p:nvSpPr>
          <p:spPr>
            <a:xfrm>
              <a:off x="851108" y="3585435"/>
              <a:ext cx="50190" cy="33167"/>
            </a:xfrm>
            <a:custGeom>
              <a:avLst/>
              <a:gdLst/>
              <a:ahLst/>
              <a:cxnLst/>
              <a:rect l="l" t="t" r="r" b="b"/>
              <a:pathLst>
                <a:path w="1884" h="1245" fill="none" extrusionOk="0">
                  <a:moveTo>
                    <a:pt x="1884" y="0"/>
                  </a:moveTo>
                  <a:cubicBezTo>
                    <a:pt x="1884" y="1245"/>
                    <a:pt x="1" y="1245"/>
                    <a:pt x="1"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8"/>
            <p:cNvSpPr/>
            <p:nvPr/>
          </p:nvSpPr>
          <p:spPr>
            <a:xfrm>
              <a:off x="999892" y="3585435"/>
              <a:ext cx="55305" cy="35724"/>
            </a:xfrm>
            <a:custGeom>
              <a:avLst/>
              <a:gdLst/>
              <a:ahLst/>
              <a:cxnLst/>
              <a:rect l="l" t="t" r="r" b="b"/>
              <a:pathLst>
                <a:path w="2076" h="1341" fill="none" extrusionOk="0">
                  <a:moveTo>
                    <a:pt x="1979" y="0"/>
                  </a:moveTo>
                  <a:cubicBezTo>
                    <a:pt x="2075" y="1341"/>
                    <a:pt x="1" y="1341"/>
                    <a:pt x="96"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8"/>
            <p:cNvSpPr/>
            <p:nvPr/>
          </p:nvSpPr>
          <p:spPr>
            <a:xfrm>
              <a:off x="1226891" y="3585435"/>
              <a:ext cx="55305" cy="35724"/>
            </a:xfrm>
            <a:custGeom>
              <a:avLst/>
              <a:gdLst/>
              <a:ahLst/>
              <a:cxnLst/>
              <a:rect l="l" t="t" r="r" b="b"/>
              <a:pathLst>
                <a:path w="2076" h="1341" fill="none" extrusionOk="0">
                  <a:moveTo>
                    <a:pt x="1979" y="0"/>
                  </a:moveTo>
                  <a:cubicBezTo>
                    <a:pt x="2075" y="1341"/>
                    <a:pt x="1" y="1341"/>
                    <a:pt x="97" y="0"/>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8"/>
            <p:cNvSpPr/>
            <p:nvPr/>
          </p:nvSpPr>
          <p:spPr>
            <a:xfrm>
              <a:off x="658127" y="3650890"/>
              <a:ext cx="50190" cy="31488"/>
            </a:xfrm>
            <a:custGeom>
              <a:avLst/>
              <a:gdLst/>
              <a:ahLst/>
              <a:cxnLst/>
              <a:rect l="l" t="t" r="r" b="b"/>
              <a:pathLst>
                <a:path w="1884" h="1182" fill="none" extrusionOk="0">
                  <a:moveTo>
                    <a:pt x="1883" y="1"/>
                  </a:moveTo>
                  <a:cubicBezTo>
                    <a:pt x="1819" y="1181"/>
                    <a:pt x="64"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8"/>
            <p:cNvSpPr/>
            <p:nvPr/>
          </p:nvSpPr>
          <p:spPr>
            <a:xfrm>
              <a:off x="73378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8"/>
            <p:cNvSpPr/>
            <p:nvPr/>
          </p:nvSpPr>
          <p:spPr>
            <a:xfrm>
              <a:off x="1036442" y="3650890"/>
              <a:ext cx="50190" cy="31488"/>
            </a:xfrm>
            <a:custGeom>
              <a:avLst/>
              <a:gdLst/>
              <a:ahLst/>
              <a:cxnLst/>
              <a:rect l="l" t="t" r="r" b="b"/>
              <a:pathLst>
                <a:path w="1884" h="1182" fill="none" extrusionOk="0">
                  <a:moveTo>
                    <a:pt x="1884" y="1"/>
                  </a:moveTo>
                  <a:cubicBezTo>
                    <a:pt x="1820" y="1181"/>
                    <a:pt x="65"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8"/>
            <p:cNvSpPr/>
            <p:nvPr/>
          </p:nvSpPr>
          <p:spPr>
            <a:xfrm>
              <a:off x="1111274" y="3650890"/>
              <a:ext cx="51042" cy="31488"/>
            </a:xfrm>
            <a:custGeom>
              <a:avLst/>
              <a:gdLst/>
              <a:ahLst/>
              <a:cxnLst/>
              <a:rect l="l" t="t" r="r" b="b"/>
              <a:pathLst>
                <a:path w="1916" h="1182" fill="none" extrusionOk="0">
                  <a:moveTo>
                    <a:pt x="1915" y="1"/>
                  </a:moveTo>
                  <a:cubicBezTo>
                    <a:pt x="1820" y="1181"/>
                    <a:pt x="96" y="1181"/>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8"/>
            <p:cNvSpPr/>
            <p:nvPr/>
          </p:nvSpPr>
          <p:spPr>
            <a:xfrm>
              <a:off x="1262616" y="3650890"/>
              <a:ext cx="51042" cy="33193"/>
            </a:xfrm>
            <a:custGeom>
              <a:avLst/>
              <a:gdLst/>
              <a:ahLst/>
              <a:cxnLst/>
              <a:rect l="l" t="t" r="r" b="b"/>
              <a:pathLst>
                <a:path w="1916" h="1246" fill="none" extrusionOk="0">
                  <a:moveTo>
                    <a:pt x="1915" y="1"/>
                  </a:moveTo>
                  <a:cubicBezTo>
                    <a:pt x="1915"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8"/>
            <p:cNvSpPr/>
            <p:nvPr/>
          </p:nvSpPr>
          <p:spPr>
            <a:xfrm>
              <a:off x="1413931" y="3650890"/>
              <a:ext cx="51042" cy="33193"/>
            </a:xfrm>
            <a:custGeom>
              <a:avLst/>
              <a:gdLst/>
              <a:ahLst/>
              <a:cxnLst/>
              <a:rect l="l" t="t" r="r" b="b"/>
              <a:pathLst>
                <a:path w="1916" h="1246" fill="none" extrusionOk="0">
                  <a:moveTo>
                    <a:pt x="1916" y="1"/>
                  </a:moveTo>
                  <a:cubicBezTo>
                    <a:pt x="1916" y="1245"/>
                    <a:pt x="1" y="1245"/>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8"/>
            <p:cNvSpPr/>
            <p:nvPr/>
          </p:nvSpPr>
          <p:spPr>
            <a:xfrm>
              <a:off x="1565273" y="3650890"/>
              <a:ext cx="51042" cy="31488"/>
            </a:xfrm>
            <a:custGeom>
              <a:avLst/>
              <a:gdLst/>
              <a:ahLst/>
              <a:cxnLst/>
              <a:rect l="l" t="t" r="r" b="b"/>
              <a:pathLst>
                <a:path w="1916" h="1182" fill="none" extrusionOk="0">
                  <a:moveTo>
                    <a:pt x="1916" y="1"/>
                  </a:moveTo>
                  <a:cubicBezTo>
                    <a:pt x="1820" y="1181"/>
                    <a:pt x="96" y="1181"/>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8"/>
            <p:cNvSpPr/>
            <p:nvPr/>
          </p:nvSpPr>
          <p:spPr>
            <a:xfrm>
              <a:off x="1716615"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8"/>
            <p:cNvSpPr/>
            <p:nvPr/>
          </p:nvSpPr>
          <p:spPr>
            <a:xfrm>
              <a:off x="1867956" y="3650890"/>
              <a:ext cx="50190" cy="33193"/>
            </a:xfrm>
            <a:custGeom>
              <a:avLst/>
              <a:gdLst/>
              <a:ahLst/>
              <a:cxnLst/>
              <a:rect l="l" t="t" r="r" b="b"/>
              <a:pathLst>
                <a:path w="1884" h="1246" fill="none" extrusionOk="0">
                  <a:moveTo>
                    <a:pt x="1883" y="1"/>
                  </a:moveTo>
                  <a:cubicBezTo>
                    <a:pt x="1883" y="1245"/>
                    <a:pt x="0" y="1245"/>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8"/>
            <p:cNvSpPr/>
            <p:nvPr/>
          </p:nvSpPr>
          <p:spPr>
            <a:xfrm>
              <a:off x="523782"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8"/>
            <p:cNvSpPr/>
            <p:nvPr/>
          </p:nvSpPr>
          <p:spPr>
            <a:xfrm>
              <a:off x="675124" y="3716344"/>
              <a:ext cx="50190" cy="31488"/>
            </a:xfrm>
            <a:custGeom>
              <a:avLst/>
              <a:gdLst/>
              <a:ahLst/>
              <a:cxnLst/>
              <a:rect l="l" t="t" r="r" b="b"/>
              <a:pathLst>
                <a:path w="1884" h="1182" fill="none" extrusionOk="0">
                  <a:moveTo>
                    <a:pt x="1883" y="1"/>
                  </a:moveTo>
                  <a:cubicBezTo>
                    <a:pt x="1819" y="1182"/>
                    <a:pt x="64" y="1182"/>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8"/>
            <p:cNvSpPr/>
            <p:nvPr/>
          </p:nvSpPr>
          <p:spPr>
            <a:xfrm>
              <a:off x="825613" y="3716344"/>
              <a:ext cx="51042" cy="33193"/>
            </a:xfrm>
            <a:custGeom>
              <a:avLst/>
              <a:gdLst/>
              <a:ahLst/>
              <a:cxnLst/>
              <a:rect l="l" t="t" r="r" b="b"/>
              <a:pathLst>
                <a:path w="1916" h="1246" fill="none" extrusionOk="0">
                  <a:moveTo>
                    <a:pt x="1915" y="1"/>
                  </a:moveTo>
                  <a:cubicBezTo>
                    <a:pt x="1915"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8"/>
            <p:cNvSpPr/>
            <p:nvPr/>
          </p:nvSpPr>
          <p:spPr>
            <a:xfrm>
              <a:off x="901271" y="3716344"/>
              <a:ext cx="51042" cy="31488"/>
            </a:xfrm>
            <a:custGeom>
              <a:avLst/>
              <a:gdLst/>
              <a:ahLst/>
              <a:cxnLst/>
              <a:rect l="l" t="t" r="r" b="b"/>
              <a:pathLst>
                <a:path w="1916" h="1182" fill="none" extrusionOk="0">
                  <a:moveTo>
                    <a:pt x="1915"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8"/>
            <p:cNvSpPr/>
            <p:nvPr/>
          </p:nvSpPr>
          <p:spPr>
            <a:xfrm>
              <a:off x="1128270" y="3716344"/>
              <a:ext cx="51042" cy="31488"/>
            </a:xfrm>
            <a:custGeom>
              <a:avLst/>
              <a:gdLst/>
              <a:ahLst/>
              <a:cxnLst/>
              <a:rect l="l" t="t" r="r" b="b"/>
              <a:pathLst>
                <a:path w="1916" h="1182" fill="none" extrusionOk="0">
                  <a:moveTo>
                    <a:pt x="1916" y="1"/>
                  </a:moveTo>
                  <a:cubicBezTo>
                    <a:pt x="1820" y="1182"/>
                    <a:pt x="96"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8"/>
            <p:cNvSpPr/>
            <p:nvPr/>
          </p:nvSpPr>
          <p:spPr>
            <a:xfrm>
              <a:off x="1279612" y="3716344"/>
              <a:ext cx="50190" cy="33193"/>
            </a:xfrm>
            <a:custGeom>
              <a:avLst/>
              <a:gdLst/>
              <a:ahLst/>
              <a:cxnLst/>
              <a:rect l="l" t="t" r="r" b="b"/>
              <a:pathLst>
                <a:path w="1884" h="1246" fill="none" extrusionOk="0">
                  <a:moveTo>
                    <a:pt x="1883" y="1"/>
                  </a:moveTo>
                  <a:cubicBezTo>
                    <a:pt x="1883" y="1246"/>
                    <a:pt x="0" y="1246"/>
                    <a:pt x="0"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8"/>
            <p:cNvSpPr/>
            <p:nvPr/>
          </p:nvSpPr>
          <p:spPr>
            <a:xfrm>
              <a:off x="1355270" y="3716344"/>
              <a:ext cx="50190" cy="31488"/>
            </a:xfrm>
            <a:custGeom>
              <a:avLst/>
              <a:gdLst/>
              <a:ahLst/>
              <a:cxnLst/>
              <a:rect l="l" t="t" r="r" b="b"/>
              <a:pathLst>
                <a:path w="1884" h="1182" fill="none" extrusionOk="0">
                  <a:moveTo>
                    <a:pt x="1884" y="1"/>
                  </a:moveTo>
                  <a:cubicBezTo>
                    <a:pt x="1820" y="1182"/>
                    <a:pt x="65" y="1182"/>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8"/>
            <p:cNvSpPr/>
            <p:nvPr/>
          </p:nvSpPr>
          <p:spPr>
            <a:xfrm>
              <a:off x="1506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8"/>
            <p:cNvSpPr/>
            <p:nvPr/>
          </p:nvSpPr>
          <p:spPr>
            <a:xfrm>
              <a:off x="1733611" y="3716344"/>
              <a:ext cx="50190" cy="33193"/>
            </a:xfrm>
            <a:custGeom>
              <a:avLst/>
              <a:gdLst/>
              <a:ahLst/>
              <a:cxnLst/>
              <a:rect l="l" t="t" r="r" b="b"/>
              <a:pathLst>
                <a:path w="1884" h="1246" fill="none" extrusionOk="0">
                  <a:moveTo>
                    <a:pt x="1884" y="1"/>
                  </a:moveTo>
                  <a:cubicBezTo>
                    <a:pt x="1884"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8"/>
            <p:cNvSpPr/>
            <p:nvPr/>
          </p:nvSpPr>
          <p:spPr>
            <a:xfrm>
              <a:off x="1884953" y="3716344"/>
              <a:ext cx="50190" cy="33193"/>
            </a:xfrm>
            <a:custGeom>
              <a:avLst/>
              <a:gdLst/>
              <a:ahLst/>
              <a:cxnLst/>
              <a:rect l="l" t="t" r="r" b="b"/>
              <a:pathLst>
                <a:path w="1884" h="1246" fill="none" extrusionOk="0">
                  <a:moveTo>
                    <a:pt x="1883" y="1"/>
                  </a:moveTo>
                  <a:cubicBezTo>
                    <a:pt x="1883"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8"/>
            <p:cNvSpPr/>
            <p:nvPr/>
          </p:nvSpPr>
          <p:spPr>
            <a:xfrm>
              <a:off x="1960610" y="3716344"/>
              <a:ext cx="51042" cy="33193"/>
            </a:xfrm>
            <a:custGeom>
              <a:avLst/>
              <a:gdLst/>
              <a:ahLst/>
              <a:cxnLst/>
              <a:rect l="l" t="t" r="r" b="b"/>
              <a:pathLst>
                <a:path w="1916" h="1246" fill="none" extrusionOk="0">
                  <a:moveTo>
                    <a:pt x="1916" y="1"/>
                  </a:moveTo>
                  <a:cubicBezTo>
                    <a:pt x="1916" y="1246"/>
                    <a:pt x="1" y="1246"/>
                    <a:pt x="1" y="1"/>
                  </a:cubicBezTo>
                </a:path>
              </a:pathLst>
            </a:custGeom>
            <a:noFill/>
            <a:ln w="4775" cap="flat" cmpd="sng">
              <a:solidFill>
                <a:srgbClr val="D74127"/>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8"/>
            <p:cNvSpPr/>
            <p:nvPr/>
          </p:nvSpPr>
          <p:spPr>
            <a:xfrm>
              <a:off x="775450" y="4347206"/>
              <a:ext cx="995590" cy="482930"/>
            </a:xfrm>
            <a:custGeom>
              <a:avLst/>
              <a:gdLst/>
              <a:ahLst/>
              <a:cxnLst/>
              <a:rect l="l" t="t" r="r" b="b"/>
              <a:pathLst>
                <a:path w="37372" h="18128" extrusionOk="0">
                  <a:moveTo>
                    <a:pt x="18702" y="0"/>
                  </a:moveTo>
                  <a:lnTo>
                    <a:pt x="0" y="18128"/>
                  </a:lnTo>
                  <a:lnTo>
                    <a:pt x="37372" y="18128"/>
                  </a:lnTo>
                  <a:lnTo>
                    <a:pt x="187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8"/>
            <p:cNvSpPr/>
            <p:nvPr/>
          </p:nvSpPr>
          <p:spPr>
            <a:xfrm>
              <a:off x="844314" y="5086892"/>
              <a:ext cx="857861" cy="31462"/>
            </a:xfrm>
            <a:custGeom>
              <a:avLst/>
              <a:gdLst/>
              <a:ahLst/>
              <a:cxnLst/>
              <a:rect l="l" t="t" r="r" b="b"/>
              <a:pathLst>
                <a:path w="32202" h="1181" extrusionOk="0">
                  <a:moveTo>
                    <a:pt x="0" y="0"/>
                  </a:moveTo>
                  <a:lnTo>
                    <a:pt x="0" y="1181"/>
                  </a:lnTo>
                  <a:lnTo>
                    <a:pt x="32202" y="1181"/>
                  </a:lnTo>
                  <a:lnTo>
                    <a:pt x="32202"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8"/>
            <p:cNvSpPr/>
            <p:nvPr/>
          </p:nvSpPr>
          <p:spPr>
            <a:xfrm>
              <a:off x="844314" y="4858188"/>
              <a:ext cx="857861" cy="31462"/>
            </a:xfrm>
            <a:custGeom>
              <a:avLst/>
              <a:gdLst/>
              <a:ahLst/>
              <a:cxnLst/>
              <a:rect l="l" t="t" r="r" b="b"/>
              <a:pathLst>
                <a:path w="32202" h="1181" extrusionOk="0">
                  <a:moveTo>
                    <a:pt x="0" y="0"/>
                  </a:moveTo>
                  <a:lnTo>
                    <a:pt x="0" y="1181"/>
                  </a:lnTo>
                  <a:lnTo>
                    <a:pt x="32202" y="1181"/>
                  </a:lnTo>
                  <a:lnTo>
                    <a:pt x="32202"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8"/>
            <p:cNvSpPr/>
            <p:nvPr/>
          </p:nvSpPr>
          <p:spPr>
            <a:xfrm>
              <a:off x="943788" y="4922790"/>
              <a:ext cx="62098" cy="133520"/>
            </a:xfrm>
            <a:custGeom>
              <a:avLst/>
              <a:gdLst/>
              <a:ahLst/>
              <a:cxnLst/>
              <a:rect l="l" t="t" r="r" b="b"/>
              <a:pathLst>
                <a:path w="2331"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8"/>
            <p:cNvSpPr/>
            <p:nvPr/>
          </p:nvSpPr>
          <p:spPr>
            <a:xfrm>
              <a:off x="1242209" y="4922790"/>
              <a:ext cx="62071" cy="133520"/>
            </a:xfrm>
            <a:custGeom>
              <a:avLst/>
              <a:gdLst/>
              <a:ahLst/>
              <a:cxnLst/>
              <a:rect l="l" t="t" r="r" b="b"/>
              <a:pathLst>
                <a:path w="2330" h="5012" extrusionOk="0">
                  <a:moveTo>
                    <a:pt x="0" y="1"/>
                  </a:moveTo>
                  <a:lnTo>
                    <a:pt x="0" y="5011"/>
                  </a:lnTo>
                  <a:lnTo>
                    <a:pt x="2330" y="5011"/>
                  </a:lnTo>
                  <a:lnTo>
                    <a:pt x="2330"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8"/>
            <p:cNvSpPr/>
            <p:nvPr/>
          </p:nvSpPr>
          <p:spPr>
            <a:xfrm>
              <a:off x="1539778" y="4922790"/>
              <a:ext cx="62924" cy="133520"/>
            </a:xfrm>
            <a:custGeom>
              <a:avLst/>
              <a:gdLst/>
              <a:ahLst/>
              <a:cxnLst/>
              <a:rect l="l" t="t" r="r" b="b"/>
              <a:pathLst>
                <a:path w="2362" h="5012" extrusionOk="0">
                  <a:moveTo>
                    <a:pt x="0" y="1"/>
                  </a:moveTo>
                  <a:lnTo>
                    <a:pt x="0" y="5011"/>
                  </a:lnTo>
                  <a:lnTo>
                    <a:pt x="2362" y="5011"/>
                  </a:lnTo>
                  <a:lnTo>
                    <a:pt x="2362"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8"/>
            <p:cNvSpPr/>
            <p:nvPr/>
          </p:nvSpPr>
          <p:spPr>
            <a:xfrm>
              <a:off x="830701" y="4400779"/>
              <a:ext cx="885087" cy="429357"/>
            </a:xfrm>
            <a:custGeom>
              <a:avLst/>
              <a:gdLst/>
              <a:ahLst/>
              <a:cxnLst/>
              <a:rect l="l" t="t" r="r" b="b"/>
              <a:pathLst>
                <a:path w="33224" h="16117" extrusionOk="0">
                  <a:moveTo>
                    <a:pt x="16628" y="0"/>
                  </a:moveTo>
                  <a:lnTo>
                    <a:pt x="1" y="16117"/>
                  </a:lnTo>
                  <a:lnTo>
                    <a:pt x="33224" y="16117"/>
                  </a:lnTo>
                  <a:lnTo>
                    <a:pt x="16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8"/>
            <p:cNvSpPr/>
            <p:nvPr/>
          </p:nvSpPr>
          <p:spPr>
            <a:xfrm>
              <a:off x="987131" y="4449237"/>
              <a:ext cx="572227" cy="277189"/>
            </a:xfrm>
            <a:custGeom>
              <a:avLst/>
              <a:gdLst/>
              <a:ahLst/>
              <a:cxnLst/>
              <a:rect l="l" t="t" r="r" b="b"/>
              <a:pathLst>
                <a:path w="21480" h="10405" extrusionOk="0">
                  <a:moveTo>
                    <a:pt x="10756" y="0"/>
                  </a:moveTo>
                  <a:lnTo>
                    <a:pt x="1" y="10404"/>
                  </a:lnTo>
                  <a:lnTo>
                    <a:pt x="21479" y="10404"/>
                  </a:lnTo>
                  <a:lnTo>
                    <a:pt x="1075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8"/>
            <p:cNvSpPr/>
            <p:nvPr/>
          </p:nvSpPr>
          <p:spPr>
            <a:xfrm>
              <a:off x="1043262" y="4473879"/>
              <a:ext cx="459966" cy="223643"/>
            </a:xfrm>
            <a:custGeom>
              <a:avLst/>
              <a:gdLst/>
              <a:ahLst/>
              <a:cxnLst/>
              <a:rect l="l" t="t" r="r" b="b"/>
              <a:pathLst>
                <a:path w="17266" h="8395" fill="none" extrusionOk="0">
                  <a:moveTo>
                    <a:pt x="17266" y="8394"/>
                  </a:moveTo>
                  <a:lnTo>
                    <a:pt x="8649" y="1"/>
                  </a:lnTo>
                  <a:lnTo>
                    <a:pt x="0" y="8394"/>
                  </a:lnTo>
                  <a:close/>
                </a:path>
              </a:pathLst>
            </a:custGeom>
            <a:noFill/>
            <a:ln w="4775" cap="flat" cmpd="sng">
              <a:solidFill>
                <a:srgbClr val="F0D878"/>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8"/>
            <p:cNvSpPr/>
            <p:nvPr/>
          </p:nvSpPr>
          <p:spPr>
            <a:xfrm>
              <a:off x="1255796" y="4496843"/>
              <a:ext cx="34046" cy="34019"/>
            </a:xfrm>
            <a:custGeom>
              <a:avLst/>
              <a:gdLst/>
              <a:ahLst/>
              <a:cxnLst/>
              <a:rect l="l" t="t" r="r" b="b"/>
              <a:pathLst>
                <a:path w="1278" h="1277" extrusionOk="0">
                  <a:moveTo>
                    <a:pt x="639" y="0"/>
                  </a:moveTo>
                  <a:lnTo>
                    <a:pt x="1" y="639"/>
                  </a:lnTo>
                  <a:lnTo>
                    <a:pt x="639" y="1277"/>
                  </a:lnTo>
                  <a:lnTo>
                    <a:pt x="1277" y="639"/>
                  </a:lnTo>
                  <a:lnTo>
                    <a:pt x="639" y="0"/>
                  </a:lnTo>
                  <a:close/>
                </a:path>
              </a:pathLst>
            </a:custGeom>
            <a:solidFill>
              <a:srgbClr val="F0603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8"/>
            <p:cNvSpPr/>
            <p:nvPr/>
          </p:nvSpPr>
          <p:spPr>
            <a:xfrm>
              <a:off x="1254118" y="4316597"/>
              <a:ext cx="38282" cy="38282"/>
            </a:xfrm>
            <a:custGeom>
              <a:avLst/>
              <a:gdLst/>
              <a:ahLst/>
              <a:cxnLst/>
              <a:rect l="l" t="t" r="r" b="b"/>
              <a:pathLst>
                <a:path w="1437" h="1437" extrusionOk="0">
                  <a:moveTo>
                    <a:pt x="702" y="1"/>
                  </a:moveTo>
                  <a:lnTo>
                    <a:pt x="0" y="735"/>
                  </a:lnTo>
                  <a:lnTo>
                    <a:pt x="702" y="1437"/>
                  </a:lnTo>
                  <a:lnTo>
                    <a:pt x="1436" y="735"/>
                  </a:lnTo>
                  <a:lnTo>
                    <a:pt x="702" y="1"/>
                  </a:lnTo>
                  <a:close/>
                </a:path>
              </a:pathLst>
            </a:custGeom>
            <a:solidFill>
              <a:srgbClr val="D7412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850" name="Google Shape;3850;p28"/>
          <p:cNvGrpSpPr/>
          <p:nvPr/>
        </p:nvGrpSpPr>
        <p:grpSpPr>
          <a:xfrm flipH="1">
            <a:off x="10485834" y="740985"/>
            <a:ext cx="798967" cy="6693567"/>
            <a:chOff x="153175" y="308325"/>
            <a:chExt cx="599225" cy="5020175"/>
          </a:xfrm>
        </p:grpSpPr>
        <p:sp>
          <p:nvSpPr>
            <p:cNvPr id="3851" name="Google Shape;3851;p28"/>
            <p:cNvSpPr/>
            <p:nvPr/>
          </p:nvSpPr>
          <p:spPr>
            <a:xfrm flipH="1">
              <a:off x="424450" y="358600"/>
              <a:ext cx="56675" cy="962250"/>
            </a:xfrm>
            <a:custGeom>
              <a:avLst/>
              <a:gdLst/>
              <a:ahLst/>
              <a:cxnLst/>
              <a:rect l="l" t="t" r="r" b="b"/>
              <a:pathLst>
                <a:path w="2267" h="38490" fill="none" extrusionOk="0">
                  <a:moveTo>
                    <a:pt x="0" y="0"/>
                  </a:moveTo>
                  <a:lnTo>
                    <a:pt x="2266" y="0"/>
                  </a:lnTo>
                  <a:lnTo>
                    <a:pt x="2266" y="38489"/>
                  </a:lnTo>
                  <a:lnTo>
                    <a:pt x="0" y="38489"/>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28"/>
            <p:cNvSpPr/>
            <p:nvPr/>
          </p:nvSpPr>
          <p:spPr>
            <a:xfrm flipH="1">
              <a:off x="424450" y="358600"/>
              <a:ext cx="56675" cy="74225"/>
            </a:xfrm>
            <a:custGeom>
              <a:avLst/>
              <a:gdLst/>
              <a:ahLst/>
              <a:cxnLst/>
              <a:rect l="l" t="t" r="r" b="b"/>
              <a:pathLst>
                <a:path w="2267" h="2969" extrusionOk="0">
                  <a:moveTo>
                    <a:pt x="0" y="0"/>
                  </a:moveTo>
                  <a:lnTo>
                    <a:pt x="0" y="2968"/>
                  </a:lnTo>
                  <a:lnTo>
                    <a:pt x="2266" y="2968"/>
                  </a:lnTo>
                  <a:lnTo>
                    <a:pt x="2266"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28"/>
            <p:cNvSpPr/>
            <p:nvPr/>
          </p:nvSpPr>
          <p:spPr>
            <a:xfrm flipH="1">
              <a:off x="453175" y="358600"/>
              <a:ext cx="25" cy="962250"/>
            </a:xfrm>
            <a:custGeom>
              <a:avLst/>
              <a:gdLst/>
              <a:ahLst/>
              <a:cxnLst/>
              <a:rect l="l" t="t" r="r" b="b"/>
              <a:pathLst>
                <a:path w="1" h="38490" extrusionOk="0">
                  <a:moveTo>
                    <a:pt x="0" y="0"/>
                  </a:moveTo>
                  <a:lnTo>
                    <a:pt x="0" y="38489"/>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28"/>
            <p:cNvSpPr/>
            <p:nvPr/>
          </p:nvSpPr>
          <p:spPr>
            <a:xfrm flipH="1">
              <a:off x="453175" y="358600"/>
              <a:ext cx="25" cy="962250"/>
            </a:xfrm>
            <a:custGeom>
              <a:avLst/>
              <a:gdLst/>
              <a:ahLst/>
              <a:cxnLst/>
              <a:rect l="l" t="t" r="r" b="b"/>
              <a:pathLst>
                <a:path w="1" h="38490" fill="none" extrusionOk="0">
                  <a:moveTo>
                    <a:pt x="0" y="0"/>
                  </a:moveTo>
                  <a:lnTo>
                    <a:pt x="0" y="38489"/>
                  </a:lnTo>
                </a:path>
              </a:pathLst>
            </a:custGeom>
            <a:noFill/>
            <a:ln w="22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5" name="Google Shape;3855;p28"/>
            <p:cNvSpPr/>
            <p:nvPr/>
          </p:nvSpPr>
          <p:spPr>
            <a:xfrm flipH="1">
              <a:off x="414875" y="11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6" name="Google Shape;3856;p28"/>
            <p:cNvSpPr/>
            <p:nvPr/>
          </p:nvSpPr>
          <p:spPr>
            <a:xfrm flipH="1">
              <a:off x="414875" y="11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28"/>
            <p:cNvSpPr/>
            <p:nvPr/>
          </p:nvSpPr>
          <p:spPr>
            <a:xfrm flipH="1">
              <a:off x="414875" y="10136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8"/>
            <p:cNvSpPr/>
            <p:nvPr/>
          </p:nvSpPr>
          <p:spPr>
            <a:xfrm flipH="1">
              <a:off x="414875" y="10136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8"/>
            <p:cNvSpPr/>
            <p:nvPr/>
          </p:nvSpPr>
          <p:spPr>
            <a:xfrm flipH="1">
              <a:off x="414875" y="865250"/>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8"/>
            <p:cNvSpPr/>
            <p:nvPr/>
          </p:nvSpPr>
          <p:spPr>
            <a:xfrm flipH="1">
              <a:off x="414875" y="865250"/>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8"/>
            <p:cNvSpPr/>
            <p:nvPr/>
          </p:nvSpPr>
          <p:spPr>
            <a:xfrm flipH="1">
              <a:off x="414875" y="819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8"/>
            <p:cNvSpPr/>
            <p:nvPr/>
          </p:nvSpPr>
          <p:spPr>
            <a:xfrm flipH="1">
              <a:off x="414875" y="819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8"/>
            <p:cNvSpPr/>
            <p:nvPr/>
          </p:nvSpPr>
          <p:spPr>
            <a:xfrm flipH="1">
              <a:off x="414875" y="74475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8"/>
            <p:cNvSpPr/>
            <p:nvPr/>
          </p:nvSpPr>
          <p:spPr>
            <a:xfrm flipH="1">
              <a:off x="414875" y="74475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8"/>
            <p:cNvSpPr/>
            <p:nvPr/>
          </p:nvSpPr>
          <p:spPr>
            <a:xfrm flipH="1">
              <a:off x="414875" y="669775"/>
              <a:ext cx="76625" cy="0"/>
            </a:xfrm>
            <a:custGeom>
              <a:avLst/>
              <a:gdLst/>
              <a:ahLst/>
              <a:cxnLst/>
              <a:rect l="l" t="t" r="r" b="b"/>
              <a:pathLst>
                <a:path w="3065"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8"/>
            <p:cNvSpPr/>
            <p:nvPr/>
          </p:nvSpPr>
          <p:spPr>
            <a:xfrm flipH="1">
              <a:off x="414875" y="669775"/>
              <a:ext cx="76625" cy="0"/>
            </a:xfrm>
            <a:custGeom>
              <a:avLst/>
              <a:gdLst/>
              <a:ahLst/>
              <a:cxnLst/>
              <a:rect l="l" t="t" r="r" b="b"/>
              <a:pathLst>
                <a:path w="3065"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8"/>
            <p:cNvSpPr/>
            <p:nvPr/>
          </p:nvSpPr>
          <p:spPr>
            <a:xfrm flipH="1">
              <a:off x="414875" y="592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8"/>
            <p:cNvSpPr/>
            <p:nvPr/>
          </p:nvSpPr>
          <p:spPr>
            <a:xfrm flipH="1">
              <a:off x="414875" y="592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8"/>
            <p:cNvSpPr/>
            <p:nvPr/>
          </p:nvSpPr>
          <p:spPr>
            <a:xfrm flipH="1">
              <a:off x="414875" y="517375"/>
              <a:ext cx="76625" cy="25"/>
            </a:xfrm>
            <a:custGeom>
              <a:avLst/>
              <a:gdLst/>
              <a:ahLst/>
              <a:cxnLst/>
              <a:rect l="l" t="t" r="r" b="b"/>
              <a:pathLst>
                <a:path w="3065" h="1" extrusionOk="0">
                  <a:moveTo>
                    <a:pt x="1" y="0"/>
                  </a:moveTo>
                  <a:lnTo>
                    <a:pt x="3064" y="0"/>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8"/>
            <p:cNvSpPr/>
            <p:nvPr/>
          </p:nvSpPr>
          <p:spPr>
            <a:xfrm flipH="1">
              <a:off x="414875" y="517375"/>
              <a:ext cx="76625" cy="25"/>
            </a:xfrm>
            <a:custGeom>
              <a:avLst/>
              <a:gdLst/>
              <a:ahLst/>
              <a:cxnLst/>
              <a:rect l="l" t="t" r="r" b="b"/>
              <a:pathLst>
                <a:path w="3065" h="1" fill="none" extrusionOk="0">
                  <a:moveTo>
                    <a:pt x="1" y="0"/>
                  </a:moveTo>
                  <a:lnTo>
                    <a:pt x="3064" y="0"/>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8"/>
            <p:cNvSpPr/>
            <p:nvPr/>
          </p:nvSpPr>
          <p:spPr>
            <a:xfrm flipH="1">
              <a:off x="414875" y="432000"/>
              <a:ext cx="76625" cy="25"/>
            </a:xfrm>
            <a:custGeom>
              <a:avLst/>
              <a:gdLst/>
              <a:ahLst/>
              <a:cxnLst/>
              <a:rect l="l" t="t" r="r" b="b"/>
              <a:pathLst>
                <a:path w="3065" h="1" extrusionOk="0">
                  <a:moveTo>
                    <a:pt x="1" y="1"/>
                  </a:moveTo>
                  <a:lnTo>
                    <a:pt x="3064" y="1"/>
                  </a:lnTo>
                </a:path>
              </a:pathLst>
            </a:custGeom>
            <a:solidFill>
              <a:srgbClr val="B6E0D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8"/>
            <p:cNvSpPr/>
            <p:nvPr/>
          </p:nvSpPr>
          <p:spPr>
            <a:xfrm flipH="1">
              <a:off x="414875" y="432000"/>
              <a:ext cx="76625" cy="25"/>
            </a:xfrm>
            <a:custGeom>
              <a:avLst/>
              <a:gdLst/>
              <a:ahLst/>
              <a:cxnLst/>
              <a:rect l="l" t="t" r="r" b="b"/>
              <a:pathLst>
                <a:path w="3065" h="1" fill="none" extrusionOk="0">
                  <a:moveTo>
                    <a:pt x="1" y="1"/>
                  </a:moveTo>
                  <a:lnTo>
                    <a:pt x="3064" y="1"/>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8"/>
            <p:cNvSpPr/>
            <p:nvPr/>
          </p:nvSpPr>
          <p:spPr>
            <a:xfrm flipH="1">
              <a:off x="405300" y="308325"/>
              <a:ext cx="94975" cy="69450"/>
            </a:xfrm>
            <a:custGeom>
              <a:avLst/>
              <a:gdLst/>
              <a:ahLst/>
              <a:cxnLst/>
              <a:rect l="l" t="t" r="r" b="b"/>
              <a:pathLst>
                <a:path w="3799" h="2778" extrusionOk="0">
                  <a:moveTo>
                    <a:pt x="1" y="1"/>
                  </a:moveTo>
                  <a:lnTo>
                    <a:pt x="1" y="862"/>
                  </a:lnTo>
                  <a:cubicBezTo>
                    <a:pt x="1" y="1916"/>
                    <a:pt x="862" y="2777"/>
                    <a:pt x="1883" y="2777"/>
                  </a:cubicBezTo>
                  <a:cubicBezTo>
                    <a:pt x="2937" y="2777"/>
                    <a:pt x="3798" y="1916"/>
                    <a:pt x="3798" y="862"/>
                  </a:cubicBezTo>
                  <a:lnTo>
                    <a:pt x="3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8"/>
            <p:cNvSpPr/>
            <p:nvPr/>
          </p:nvSpPr>
          <p:spPr>
            <a:xfrm flipH="1">
              <a:off x="376575" y="1352725"/>
              <a:ext cx="153225" cy="228225"/>
            </a:xfrm>
            <a:custGeom>
              <a:avLst/>
              <a:gdLst/>
              <a:ahLst/>
              <a:cxnLst/>
              <a:rect l="l" t="t" r="r" b="b"/>
              <a:pathLst>
                <a:path w="6129" h="9129" extrusionOk="0">
                  <a:moveTo>
                    <a:pt x="1" y="1"/>
                  </a:moveTo>
                  <a:lnTo>
                    <a:pt x="1" y="9128"/>
                  </a:lnTo>
                  <a:lnTo>
                    <a:pt x="6128" y="9128"/>
                  </a:lnTo>
                  <a:lnTo>
                    <a:pt x="6128" y="1"/>
                  </a:lnTo>
                  <a:close/>
                </a:path>
              </a:pathLst>
            </a:custGeom>
            <a:solidFill>
              <a:srgbClr val="A5D7D9"/>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8"/>
            <p:cNvSpPr/>
            <p:nvPr/>
          </p:nvSpPr>
          <p:spPr>
            <a:xfrm flipH="1">
              <a:off x="407700" y="1352725"/>
              <a:ext cx="90975" cy="228225"/>
            </a:xfrm>
            <a:custGeom>
              <a:avLst/>
              <a:gdLst/>
              <a:ahLst/>
              <a:cxnLst/>
              <a:rect l="l" t="t" r="r" b="b"/>
              <a:pathLst>
                <a:path w="3639" h="9129" fill="none" extrusionOk="0">
                  <a:moveTo>
                    <a:pt x="0" y="1"/>
                  </a:moveTo>
                  <a:lnTo>
                    <a:pt x="3639" y="1"/>
                  </a:lnTo>
                  <a:lnTo>
                    <a:pt x="3639" y="9128"/>
                  </a:lnTo>
                  <a:lnTo>
                    <a:pt x="0" y="9128"/>
                  </a:lnTo>
                  <a:close/>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8"/>
            <p:cNvSpPr/>
            <p:nvPr/>
          </p:nvSpPr>
          <p:spPr>
            <a:xfrm flipH="1">
              <a:off x="453175" y="1352725"/>
              <a:ext cx="25" cy="228225"/>
            </a:xfrm>
            <a:custGeom>
              <a:avLst/>
              <a:gdLst/>
              <a:ahLst/>
              <a:cxnLst/>
              <a:rect l="l" t="t" r="r" b="b"/>
              <a:pathLst>
                <a:path w="1" h="9129" fill="none" extrusionOk="0">
                  <a:moveTo>
                    <a:pt x="0" y="1"/>
                  </a:moveTo>
                  <a:lnTo>
                    <a:pt x="0" y="9128"/>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8"/>
            <p:cNvSpPr/>
            <p:nvPr/>
          </p:nvSpPr>
          <p:spPr>
            <a:xfrm flipH="1">
              <a:off x="337475" y="1579325"/>
              <a:ext cx="230625" cy="32725"/>
            </a:xfrm>
            <a:custGeom>
              <a:avLst/>
              <a:gdLst/>
              <a:ahLst/>
              <a:cxnLst/>
              <a:rect l="l" t="t" r="r" b="b"/>
              <a:pathLst>
                <a:path w="9225" h="1309" extrusionOk="0">
                  <a:moveTo>
                    <a:pt x="1" y="0"/>
                  </a:moveTo>
                  <a:lnTo>
                    <a:pt x="1" y="1309"/>
                  </a:lnTo>
                  <a:lnTo>
                    <a:pt x="9224" y="1309"/>
                  </a:lnTo>
                  <a:lnTo>
                    <a:pt x="9224"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8"/>
            <p:cNvSpPr/>
            <p:nvPr/>
          </p:nvSpPr>
          <p:spPr>
            <a:xfrm flipH="1">
              <a:off x="353450" y="1315225"/>
              <a:ext cx="199475" cy="51100"/>
            </a:xfrm>
            <a:custGeom>
              <a:avLst/>
              <a:gdLst/>
              <a:ahLst/>
              <a:cxnLst/>
              <a:rect l="l" t="t" r="r" b="b"/>
              <a:pathLst>
                <a:path w="7979" h="2044" extrusionOk="0">
                  <a:moveTo>
                    <a:pt x="1021" y="1"/>
                  </a:moveTo>
                  <a:cubicBezTo>
                    <a:pt x="447" y="1"/>
                    <a:pt x="0" y="448"/>
                    <a:pt x="0" y="1022"/>
                  </a:cubicBezTo>
                  <a:cubicBezTo>
                    <a:pt x="0" y="1596"/>
                    <a:pt x="447" y="2043"/>
                    <a:pt x="1021" y="2043"/>
                  </a:cubicBezTo>
                  <a:lnTo>
                    <a:pt x="6958" y="2043"/>
                  </a:lnTo>
                  <a:cubicBezTo>
                    <a:pt x="7532" y="2043"/>
                    <a:pt x="7979" y="1596"/>
                    <a:pt x="7979" y="1022"/>
                  </a:cubicBezTo>
                  <a:cubicBezTo>
                    <a:pt x="7979" y="448"/>
                    <a:pt x="7532" y="1"/>
                    <a:pt x="6958" y="1"/>
                  </a:cubicBez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8"/>
            <p:cNvSpPr/>
            <p:nvPr/>
          </p:nvSpPr>
          <p:spPr>
            <a:xfrm flipH="1">
              <a:off x="362225" y="1710975"/>
              <a:ext cx="181125" cy="492300"/>
            </a:xfrm>
            <a:custGeom>
              <a:avLst/>
              <a:gdLst/>
              <a:ahLst/>
              <a:cxnLst/>
              <a:rect l="l" t="t" r="r" b="b"/>
              <a:pathLst>
                <a:path w="7245" h="19692" extrusionOk="0">
                  <a:moveTo>
                    <a:pt x="0" y="0"/>
                  </a:moveTo>
                  <a:lnTo>
                    <a:pt x="0" y="19691"/>
                  </a:lnTo>
                  <a:lnTo>
                    <a:pt x="7245" y="19691"/>
                  </a:lnTo>
                  <a:lnTo>
                    <a:pt x="7245"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8"/>
            <p:cNvSpPr/>
            <p:nvPr/>
          </p:nvSpPr>
          <p:spPr>
            <a:xfrm flipH="1">
              <a:off x="343875" y="1716550"/>
              <a:ext cx="218625" cy="469975"/>
            </a:xfrm>
            <a:custGeom>
              <a:avLst/>
              <a:gdLst/>
              <a:ahLst/>
              <a:cxnLst/>
              <a:rect l="l" t="t" r="r" b="b"/>
              <a:pathLst>
                <a:path w="8745" h="18799" fill="none" extrusionOk="0">
                  <a:moveTo>
                    <a:pt x="8745" y="18798"/>
                  </a:moveTo>
                  <a:lnTo>
                    <a:pt x="0" y="18798"/>
                  </a:lnTo>
                  <a:lnTo>
                    <a:pt x="415" y="1"/>
                  </a:lnTo>
                  <a:lnTo>
                    <a:pt x="8362"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8"/>
            <p:cNvSpPr/>
            <p:nvPr/>
          </p:nvSpPr>
          <p:spPr>
            <a:xfrm flipH="1">
              <a:off x="400525" y="1716550"/>
              <a:ext cx="105325" cy="469975"/>
            </a:xfrm>
            <a:custGeom>
              <a:avLst/>
              <a:gdLst/>
              <a:ahLst/>
              <a:cxnLst/>
              <a:rect l="l" t="t" r="r" b="b"/>
              <a:pathLst>
                <a:path w="4213" h="18799" fill="none" extrusionOk="0">
                  <a:moveTo>
                    <a:pt x="4213" y="18798"/>
                  </a:moveTo>
                  <a:lnTo>
                    <a:pt x="0" y="18798"/>
                  </a:lnTo>
                  <a:lnTo>
                    <a:pt x="192" y="1"/>
                  </a:lnTo>
                  <a:lnTo>
                    <a:pt x="4021" y="1"/>
                  </a:lnTo>
                  <a:close/>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8"/>
            <p:cNvSpPr/>
            <p:nvPr/>
          </p:nvSpPr>
          <p:spPr>
            <a:xfrm flipH="1">
              <a:off x="453175" y="1718950"/>
              <a:ext cx="25" cy="464375"/>
            </a:xfrm>
            <a:custGeom>
              <a:avLst/>
              <a:gdLst/>
              <a:ahLst/>
              <a:cxnLst/>
              <a:rect l="l" t="t" r="r" b="b"/>
              <a:pathLst>
                <a:path w="1" h="18575" fill="none" extrusionOk="0">
                  <a:moveTo>
                    <a:pt x="0" y="0"/>
                  </a:moveTo>
                  <a:lnTo>
                    <a:pt x="0" y="1857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8"/>
            <p:cNvSpPr/>
            <p:nvPr/>
          </p:nvSpPr>
          <p:spPr>
            <a:xfrm flipH="1">
              <a:off x="363025" y="2530375"/>
              <a:ext cx="179525" cy="2565150"/>
            </a:xfrm>
            <a:custGeom>
              <a:avLst/>
              <a:gdLst/>
              <a:ahLst/>
              <a:cxnLst/>
              <a:rect l="l" t="t" r="r" b="b"/>
              <a:pathLst>
                <a:path w="7181" h="102606" extrusionOk="0">
                  <a:moveTo>
                    <a:pt x="0" y="0"/>
                  </a:moveTo>
                  <a:lnTo>
                    <a:pt x="0" y="102605"/>
                  </a:lnTo>
                  <a:lnTo>
                    <a:pt x="7181" y="102605"/>
                  </a:lnTo>
                  <a:lnTo>
                    <a:pt x="7181" y="0"/>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8"/>
            <p:cNvSpPr/>
            <p:nvPr/>
          </p:nvSpPr>
          <p:spPr>
            <a:xfrm flipH="1">
              <a:off x="264875" y="3910675"/>
              <a:ext cx="376625" cy="91775"/>
            </a:xfrm>
            <a:custGeom>
              <a:avLst/>
              <a:gdLst/>
              <a:ahLst/>
              <a:cxnLst/>
              <a:rect l="l" t="t" r="r" b="b"/>
              <a:pathLst>
                <a:path w="15065" h="3671" extrusionOk="0">
                  <a:moveTo>
                    <a:pt x="320" y="0"/>
                  </a:moveTo>
                  <a:lnTo>
                    <a:pt x="1" y="3670"/>
                  </a:lnTo>
                  <a:lnTo>
                    <a:pt x="15064" y="3670"/>
                  </a:lnTo>
                  <a:lnTo>
                    <a:pt x="14745" y="128"/>
                  </a:lnTo>
                  <a:lnTo>
                    <a:pt x="1474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8"/>
            <p:cNvSpPr/>
            <p:nvPr/>
          </p:nvSpPr>
          <p:spPr>
            <a:xfrm flipH="1">
              <a:off x="291200" y="3161475"/>
              <a:ext cx="322375" cy="76625"/>
            </a:xfrm>
            <a:custGeom>
              <a:avLst/>
              <a:gdLst/>
              <a:ahLst/>
              <a:cxnLst/>
              <a:rect l="l" t="t" r="r" b="b"/>
              <a:pathLst>
                <a:path w="12895" h="3065" extrusionOk="0">
                  <a:moveTo>
                    <a:pt x="65" y="1"/>
                  </a:moveTo>
                  <a:lnTo>
                    <a:pt x="1" y="3064"/>
                  </a:lnTo>
                  <a:lnTo>
                    <a:pt x="12894" y="3064"/>
                  </a:lnTo>
                  <a:lnTo>
                    <a:pt x="12798"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8"/>
            <p:cNvSpPr/>
            <p:nvPr/>
          </p:nvSpPr>
          <p:spPr>
            <a:xfrm flipH="1">
              <a:off x="311950" y="2530375"/>
              <a:ext cx="282475" cy="2565150"/>
            </a:xfrm>
            <a:custGeom>
              <a:avLst/>
              <a:gdLst/>
              <a:ahLst/>
              <a:cxnLst/>
              <a:rect l="l" t="t" r="r" b="b"/>
              <a:pathLst>
                <a:path w="11299" h="102606" fill="none" extrusionOk="0">
                  <a:moveTo>
                    <a:pt x="1" y="102605"/>
                  </a:moveTo>
                  <a:lnTo>
                    <a:pt x="1" y="0"/>
                  </a:lnTo>
                  <a:lnTo>
                    <a:pt x="11298" y="0"/>
                  </a:lnTo>
                  <a:lnTo>
                    <a:pt x="11298"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noFill/>
            <a:ln w="14350" cap="flat" cmpd="sng">
              <a:solidFill>
                <a:srgbClr val="213C44"/>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8"/>
            <p:cNvSpPr/>
            <p:nvPr/>
          </p:nvSpPr>
          <p:spPr>
            <a:xfrm flipH="1">
              <a:off x="403700" y="2530375"/>
              <a:ext cx="98175" cy="2565150"/>
            </a:xfrm>
            <a:custGeom>
              <a:avLst/>
              <a:gdLst/>
              <a:ahLst/>
              <a:cxnLst/>
              <a:rect l="l" t="t" r="r" b="b"/>
              <a:pathLst>
                <a:path w="3927" h="102606" fill="none" extrusionOk="0">
                  <a:moveTo>
                    <a:pt x="1" y="102605"/>
                  </a:moveTo>
                  <a:lnTo>
                    <a:pt x="1" y="0"/>
                  </a:lnTo>
                  <a:lnTo>
                    <a:pt x="3926" y="0"/>
                  </a:lnTo>
                  <a:lnTo>
                    <a:pt x="3926" y="102605"/>
                  </a:lnTo>
                </a:path>
              </a:pathLst>
            </a:custGeom>
            <a:no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8"/>
            <p:cNvSpPr/>
            <p:nvPr/>
          </p:nvSpPr>
          <p:spPr>
            <a:xfrm flipH="1">
              <a:off x="453175" y="2530375"/>
              <a:ext cx="25" cy="2565150"/>
            </a:xfrm>
            <a:custGeom>
              <a:avLst/>
              <a:gdLst/>
              <a:ahLst/>
              <a:cxnLst/>
              <a:rect l="l" t="t" r="r" b="b"/>
              <a:pathLst>
                <a:path w="1" h="102606" fill="none" extrusionOk="0">
                  <a:moveTo>
                    <a:pt x="0" y="0"/>
                  </a:moveTo>
                  <a:lnTo>
                    <a:pt x="0"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8"/>
            <p:cNvSpPr/>
            <p:nvPr/>
          </p:nvSpPr>
          <p:spPr>
            <a:xfrm flipH="1">
              <a:off x="218600" y="2223501"/>
              <a:ext cx="468375" cy="135475"/>
            </a:xfrm>
            <a:custGeom>
              <a:avLst/>
              <a:gdLst/>
              <a:ahLst/>
              <a:cxnLst/>
              <a:rect l="l" t="t" r="r" b="b"/>
              <a:pathLst>
                <a:path w="18735" h="5419" extrusionOk="0">
                  <a:moveTo>
                    <a:pt x="9367" y="1"/>
                  </a:moveTo>
                  <a:cubicBezTo>
                    <a:pt x="4684" y="1"/>
                    <a:pt x="1" y="264"/>
                    <a:pt x="1" y="791"/>
                  </a:cubicBezTo>
                  <a:lnTo>
                    <a:pt x="1" y="5418"/>
                  </a:lnTo>
                  <a:lnTo>
                    <a:pt x="18734" y="5418"/>
                  </a:lnTo>
                  <a:lnTo>
                    <a:pt x="18734" y="791"/>
                  </a:lnTo>
                  <a:cubicBezTo>
                    <a:pt x="18734" y="264"/>
                    <a:pt x="14051" y="1"/>
                    <a:pt x="936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8"/>
            <p:cNvSpPr/>
            <p:nvPr/>
          </p:nvSpPr>
          <p:spPr>
            <a:xfrm flipH="1">
              <a:off x="328700" y="2164550"/>
              <a:ext cx="248975" cy="72225"/>
            </a:xfrm>
            <a:custGeom>
              <a:avLst/>
              <a:gdLst/>
              <a:ahLst/>
              <a:cxnLst/>
              <a:rect l="l" t="t" r="r" b="b"/>
              <a:pathLst>
                <a:path w="9959" h="2889" extrusionOk="0">
                  <a:moveTo>
                    <a:pt x="4979" y="1"/>
                  </a:moveTo>
                  <a:cubicBezTo>
                    <a:pt x="2490" y="1"/>
                    <a:pt x="1" y="144"/>
                    <a:pt x="1" y="431"/>
                  </a:cubicBezTo>
                  <a:lnTo>
                    <a:pt x="1" y="2889"/>
                  </a:lnTo>
                  <a:lnTo>
                    <a:pt x="9958" y="2889"/>
                  </a:lnTo>
                  <a:lnTo>
                    <a:pt x="9958" y="431"/>
                  </a:lnTo>
                  <a:cubicBezTo>
                    <a:pt x="9958" y="144"/>
                    <a:pt x="7469" y="1"/>
                    <a:pt x="4979"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8"/>
            <p:cNvSpPr/>
            <p:nvPr/>
          </p:nvSpPr>
          <p:spPr>
            <a:xfrm flipH="1">
              <a:off x="223400" y="2358226"/>
              <a:ext cx="459575" cy="54275"/>
            </a:xfrm>
            <a:custGeom>
              <a:avLst/>
              <a:gdLst/>
              <a:ahLst/>
              <a:cxnLst/>
              <a:rect l="l" t="t" r="r" b="b"/>
              <a:pathLst>
                <a:path w="18383" h="2171" extrusionOk="0">
                  <a:moveTo>
                    <a:pt x="0" y="0"/>
                  </a:moveTo>
                  <a:lnTo>
                    <a:pt x="638" y="2170"/>
                  </a:lnTo>
                  <a:lnTo>
                    <a:pt x="17776" y="2170"/>
                  </a:lnTo>
                  <a:lnTo>
                    <a:pt x="18383"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8"/>
            <p:cNvSpPr/>
            <p:nvPr/>
          </p:nvSpPr>
          <p:spPr>
            <a:xfrm flipH="1">
              <a:off x="238550" y="2411702"/>
              <a:ext cx="428475" cy="124500"/>
            </a:xfrm>
            <a:custGeom>
              <a:avLst/>
              <a:gdLst/>
              <a:ahLst/>
              <a:cxnLst/>
              <a:rect l="l" t="t" r="r" b="b"/>
              <a:pathLst>
                <a:path w="17139" h="4980" extrusionOk="0">
                  <a:moveTo>
                    <a:pt x="0" y="0"/>
                  </a:moveTo>
                  <a:lnTo>
                    <a:pt x="2107" y="4979"/>
                  </a:lnTo>
                  <a:lnTo>
                    <a:pt x="15032" y="4979"/>
                  </a:lnTo>
                  <a:lnTo>
                    <a:pt x="1713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8"/>
            <p:cNvSpPr/>
            <p:nvPr/>
          </p:nvSpPr>
          <p:spPr>
            <a:xfrm flipH="1">
              <a:off x="636275"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8"/>
            <p:cNvSpPr/>
            <p:nvPr/>
          </p:nvSpPr>
          <p:spPr>
            <a:xfrm flipH="1">
              <a:off x="601175" y="2280650"/>
              <a:ext cx="17575" cy="15700"/>
            </a:xfrm>
            <a:custGeom>
              <a:avLst/>
              <a:gdLst/>
              <a:ahLst/>
              <a:cxnLst/>
              <a:rect l="l" t="t" r="r" b="b"/>
              <a:pathLst>
                <a:path w="703" h="628" extrusionOk="0">
                  <a:moveTo>
                    <a:pt x="415" y="0"/>
                  </a:moveTo>
                  <a:cubicBezTo>
                    <a:pt x="128" y="0"/>
                    <a:pt x="0" y="351"/>
                    <a:pt x="192" y="543"/>
                  </a:cubicBezTo>
                  <a:cubicBezTo>
                    <a:pt x="251" y="602"/>
                    <a:pt x="322" y="627"/>
                    <a:pt x="391" y="627"/>
                  </a:cubicBezTo>
                  <a:cubicBezTo>
                    <a:pt x="549" y="627"/>
                    <a:pt x="703" y="496"/>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8"/>
            <p:cNvSpPr/>
            <p:nvPr/>
          </p:nvSpPr>
          <p:spPr>
            <a:xfrm flipH="1">
              <a:off x="56607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8"/>
            <p:cNvSpPr/>
            <p:nvPr/>
          </p:nvSpPr>
          <p:spPr>
            <a:xfrm flipH="1">
              <a:off x="530950" y="2280650"/>
              <a:ext cx="17600" cy="15100"/>
            </a:xfrm>
            <a:custGeom>
              <a:avLst/>
              <a:gdLst/>
              <a:ahLst/>
              <a:cxnLst/>
              <a:rect l="l" t="t" r="r" b="b"/>
              <a:pathLst>
                <a:path w="704" h="604" extrusionOk="0">
                  <a:moveTo>
                    <a:pt x="416" y="0"/>
                  </a:moveTo>
                  <a:cubicBezTo>
                    <a:pt x="129"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8"/>
            <p:cNvSpPr/>
            <p:nvPr/>
          </p:nvSpPr>
          <p:spPr>
            <a:xfrm flipH="1">
              <a:off x="495850" y="2280650"/>
              <a:ext cx="17575" cy="15175"/>
            </a:xfrm>
            <a:custGeom>
              <a:avLst/>
              <a:gdLst/>
              <a:ahLst/>
              <a:cxnLst/>
              <a:rect l="l" t="t" r="r" b="b"/>
              <a:pathLst>
                <a:path w="703" h="607" extrusionOk="0">
                  <a:moveTo>
                    <a:pt x="383" y="0"/>
                  </a:moveTo>
                  <a:cubicBezTo>
                    <a:pt x="0" y="0"/>
                    <a:pt x="0" y="607"/>
                    <a:pt x="383" y="607"/>
                  </a:cubicBezTo>
                  <a:cubicBezTo>
                    <a:pt x="575" y="607"/>
                    <a:pt x="702" y="479"/>
                    <a:pt x="702" y="319"/>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8"/>
            <p:cNvSpPr/>
            <p:nvPr/>
          </p:nvSpPr>
          <p:spPr>
            <a:xfrm flipH="1">
              <a:off x="460750" y="2280650"/>
              <a:ext cx="18375" cy="15700"/>
            </a:xfrm>
            <a:custGeom>
              <a:avLst/>
              <a:gdLst/>
              <a:ahLst/>
              <a:cxnLst/>
              <a:rect l="l" t="t" r="r" b="b"/>
              <a:pathLst>
                <a:path w="735" h="628" extrusionOk="0">
                  <a:moveTo>
                    <a:pt x="415" y="0"/>
                  </a:moveTo>
                  <a:cubicBezTo>
                    <a:pt x="160" y="0"/>
                    <a:pt x="0" y="351"/>
                    <a:pt x="192" y="543"/>
                  </a:cubicBezTo>
                  <a:cubicBezTo>
                    <a:pt x="261" y="602"/>
                    <a:pt x="338" y="627"/>
                    <a:pt x="413" y="627"/>
                  </a:cubicBezTo>
                  <a:cubicBezTo>
                    <a:pt x="581" y="627"/>
                    <a:pt x="734" y="496"/>
                    <a:pt x="734" y="319"/>
                  </a:cubicBezTo>
                  <a:cubicBezTo>
                    <a:pt x="734" y="160"/>
                    <a:pt x="607"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8"/>
            <p:cNvSpPr/>
            <p:nvPr/>
          </p:nvSpPr>
          <p:spPr>
            <a:xfrm flipH="1">
              <a:off x="425650" y="2280650"/>
              <a:ext cx="17575" cy="15175"/>
            </a:xfrm>
            <a:custGeom>
              <a:avLst/>
              <a:gdLst/>
              <a:ahLst/>
              <a:cxnLst/>
              <a:rect l="l" t="t" r="r" b="b"/>
              <a:pathLst>
                <a:path w="703" h="607" extrusionOk="0">
                  <a:moveTo>
                    <a:pt x="384" y="0"/>
                  </a:moveTo>
                  <a:cubicBezTo>
                    <a:pt x="1" y="0"/>
                    <a:pt x="1" y="607"/>
                    <a:pt x="384" y="607"/>
                  </a:cubicBezTo>
                  <a:cubicBezTo>
                    <a:pt x="543" y="607"/>
                    <a:pt x="703" y="479"/>
                    <a:pt x="703" y="319"/>
                  </a:cubicBezTo>
                  <a:cubicBezTo>
                    <a:pt x="703" y="160"/>
                    <a:pt x="543" y="0"/>
                    <a:pt x="38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8"/>
            <p:cNvSpPr/>
            <p:nvPr/>
          </p:nvSpPr>
          <p:spPr>
            <a:xfrm flipH="1">
              <a:off x="390550" y="2280650"/>
              <a:ext cx="18375" cy="15100"/>
            </a:xfrm>
            <a:custGeom>
              <a:avLst/>
              <a:gdLst/>
              <a:ahLst/>
              <a:cxnLst/>
              <a:rect l="l" t="t" r="r" b="b"/>
              <a:pathLst>
                <a:path w="735" h="604" extrusionOk="0">
                  <a:moveTo>
                    <a:pt x="416" y="0"/>
                  </a:moveTo>
                  <a:cubicBezTo>
                    <a:pt x="161" y="0"/>
                    <a:pt x="1" y="319"/>
                    <a:pt x="192" y="511"/>
                  </a:cubicBezTo>
                  <a:cubicBezTo>
                    <a:pt x="256" y="575"/>
                    <a:pt x="338" y="603"/>
                    <a:pt x="418" y="603"/>
                  </a:cubicBezTo>
                  <a:cubicBezTo>
                    <a:pt x="579" y="603"/>
                    <a:pt x="735" y="490"/>
                    <a:pt x="735" y="319"/>
                  </a:cubicBezTo>
                  <a:cubicBezTo>
                    <a:pt x="735"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8"/>
            <p:cNvSpPr/>
            <p:nvPr/>
          </p:nvSpPr>
          <p:spPr>
            <a:xfrm flipH="1">
              <a:off x="355425" y="2280650"/>
              <a:ext cx="18375" cy="15700"/>
            </a:xfrm>
            <a:custGeom>
              <a:avLst/>
              <a:gdLst/>
              <a:ahLst/>
              <a:cxnLst/>
              <a:rect l="l" t="t" r="r" b="b"/>
              <a:pathLst>
                <a:path w="735" h="628" extrusionOk="0">
                  <a:moveTo>
                    <a:pt x="415" y="0"/>
                  </a:moveTo>
                  <a:cubicBezTo>
                    <a:pt x="128" y="0"/>
                    <a:pt x="0" y="351"/>
                    <a:pt x="192" y="543"/>
                  </a:cubicBezTo>
                  <a:cubicBezTo>
                    <a:pt x="250" y="602"/>
                    <a:pt x="324" y="627"/>
                    <a:pt x="398" y="627"/>
                  </a:cubicBezTo>
                  <a:cubicBezTo>
                    <a:pt x="566" y="627"/>
                    <a:pt x="734" y="496"/>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8"/>
            <p:cNvSpPr/>
            <p:nvPr/>
          </p:nvSpPr>
          <p:spPr>
            <a:xfrm flipH="1">
              <a:off x="320325" y="2280650"/>
              <a:ext cx="18375" cy="15700"/>
            </a:xfrm>
            <a:custGeom>
              <a:avLst/>
              <a:gdLst/>
              <a:ahLst/>
              <a:cxnLst/>
              <a:rect l="l" t="t" r="r" b="b"/>
              <a:pathLst>
                <a:path w="735" h="628" extrusionOk="0">
                  <a:moveTo>
                    <a:pt x="415" y="0"/>
                  </a:moveTo>
                  <a:cubicBezTo>
                    <a:pt x="128" y="0"/>
                    <a:pt x="0" y="351"/>
                    <a:pt x="192" y="543"/>
                  </a:cubicBezTo>
                  <a:cubicBezTo>
                    <a:pt x="251" y="602"/>
                    <a:pt x="324" y="627"/>
                    <a:pt x="399" y="627"/>
                  </a:cubicBezTo>
                  <a:cubicBezTo>
                    <a:pt x="566" y="627"/>
                    <a:pt x="734" y="496"/>
                    <a:pt x="734" y="319"/>
                  </a:cubicBezTo>
                  <a:cubicBezTo>
                    <a:pt x="734" y="160"/>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8"/>
            <p:cNvSpPr/>
            <p:nvPr/>
          </p:nvSpPr>
          <p:spPr>
            <a:xfrm flipH="1">
              <a:off x="286025" y="2280650"/>
              <a:ext cx="17575" cy="15100"/>
            </a:xfrm>
            <a:custGeom>
              <a:avLst/>
              <a:gdLst/>
              <a:ahLst/>
              <a:cxnLst/>
              <a:rect l="l" t="t" r="r" b="b"/>
              <a:pathLst>
                <a:path w="703" h="604" extrusionOk="0">
                  <a:moveTo>
                    <a:pt x="416" y="0"/>
                  </a:moveTo>
                  <a:cubicBezTo>
                    <a:pt x="128" y="0"/>
                    <a:pt x="1" y="319"/>
                    <a:pt x="192" y="511"/>
                  </a:cubicBezTo>
                  <a:cubicBezTo>
                    <a:pt x="256" y="575"/>
                    <a:pt x="334" y="603"/>
                    <a:pt x="410" y="603"/>
                  </a:cubicBezTo>
                  <a:cubicBezTo>
                    <a:pt x="561" y="603"/>
                    <a:pt x="703" y="490"/>
                    <a:pt x="703" y="319"/>
                  </a:cubicBezTo>
                  <a:cubicBezTo>
                    <a:pt x="703" y="160"/>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8"/>
            <p:cNvSpPr/>
            <p:nvPr/>
          </p:nvSpPr>
          <p:spPr>
            <a:xfrm flipH="1">
              <a:off x="250925" y="2280650"/>
              <a:ext cx="17575" cy="15175"/>
            </a:xfrm>
            <a:custGeom>
              <a:avLst/>
              <a:gdLst/>
              <a:ahLst/>
              <a:cxnLst/>
              <a:rect l="l" t="t" r="r" b="b"/>
              <a:pathLst>
                <a:path w="703" h="607" extrusionOk="0">
                  <a:moveTo>
                    <a:pt x="416" y="0"/>
                  </a:moveTo>
                  <a:cubicBezTo>
                    <a:pt x="1" y="0"/>
                    <a:pt x="1" y="607"/>
                    <a:pt x="416" y="607"/>
                  </a:cubicBezTo>
                  <a:cubicBezTo>
                    <a:pt x="575" y="607"/>
                    <a:pt x="703" y="479"/>
                    <a:pt x="703" y="319"/>
                  </a:cubicBezTo>
                  <a:cubicBezTo>
                    <a:pt x="703" y="128"/>
                    <a:pt x="575" y="0"/>
                    <a:pt x="41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8"/>
            <p:cNvSpPr/>
            <p:nvPr/>
          </p:nvSpPr>
          <p:spPr>
            <a:xfrm flipH="1">
              <a:off x="636275"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8"/>
            <p:cNvSpPr/>
            <p:nvPr/>
          </p:nvSpPr>
          <p:spPr>
            <a:xfrm flipH="1">
              <a:off x="601175" y="2318950"/>
              <a:ext cx="17575" cy="15075"/>
            </a:xfrm>
            <a:custGeom>
              <a:avLst/>
              <a:gdLst/>
              <a:ahLst/>
              <a:cxnLst/>
              <a:rect l="l" t="t" r="r" b="b"/>
              <a:pathLst>
                <a:path w="703" h="603" extrusionOk="0">
                  <a:moveTo>
                    <a:pt x="415" y="0"/>
                  </a:moveTo>
                  <a:cubicBezTo>
                    <a:pt x="128" y="0"/>
                    <a:pt x="0" y="319"/>
                    <a:pt x="192" y="511"/>
                  </a:cubicBezTo>
                  <a:cubicBezTo>
                    <a:pt x="256" y="575"/>
                    <a:pt x="334" y="603"/>
                    <a:pt x="409" y="603"/>
                  </a:cubicBezTo>
                  <a:cubicBezTo>
                    <a:pt x="561" y="603"/>
                    <a:pt x="703" y="489"/>
                    <a:pt x="703" y="319"/>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8"/>
            <p:cNvSpPr/>
            <p:nvPr/>
          </p:nvSpPr>
          <p:spPr>
            <a:xfrm flipH="1">
              <a:off x="566075" y="2318950"/>
              <a:ext cx="15175" cy="15175"/>
            </a:xfrm>
            <a:custGeom>
              <a:avLst/>
              <a:gdLst/>
              <a:ahLst/>
              <a:cxnLst/>
              <a:rect l="l" t="t" r="r" b="b"/>
              <a:pathLst>
                <a:path w="607" h="607" extrusionOk="0">
                  <a:moveTo>
                    <a:pt x="320" y="0"/>
                  </a:moveTo>
                  <a:cubicBezTo>
                    <a:pt x="128" y="0"/>
                    <a:pt x="0" y="128"/>
                    <a:pt x="0" y="319"/>
                  </a:cubicBezTo>
                  <a:cubicBezTo>
                    <a:pt x="0" y="479"/>
                    <a:pt x="128"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8"/>
            <p:cNvSpPr/>
            <p:nvPr/>
          </p:nvSpPr>
          <p:spPr>
            <a:xfrm flipH="1">
              <a:off x="530950" y="2319150"/>
              <a:ext cx="15200" cy="14975"/>
            </a:xfrm>
            <a:custGeom>
              <a:avLst/>
              <a:gdLst/>
              <a:ahLst/>
              <a:cxnLst/>
              <a:rect l="l" t="t" r="r" b="b"/>
              <a:pathLst>
                <a:path w="608"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8"/>
            <p:cNvSpPr/>
            <p:nvPr/>
          </p:nvSpPr>
          <p:spPr>
            <a:xfrm flipH="1">
              <a:off x="495850" y="2318950"/>
              <a:ext cx="15200" cy="15175"/>
            </a:xfrm>
            <a:custGeom>
              <a:avLst/>
              <a:gdLst/>
              <a:ahLst/>
              <a:cxnLst/>
              <a:rect l="l" t="t" r="r" b="b"/>
              <a:pathLst>
                <a:path w="608" h="607" extrusionOk="0">
                  <a:moveTo>
                    <a:pt x="288" y="0"/>
                  </a:moveTo>
                  <a:cubicBezTo>
                    <a:pt x="129" y="0"/>
                    <a:pt x="1" y="128"/>
                    <a:pt x="1" y="319"/>
                  </a:cubicBezTo>
                  <a:cubicBezTo>
                    <a:pt x="1" y="479"/>
                    <a:pt x="129" y="606"/>
                    <a:pt x="288" y="606"/>
                  </a:cubicBezTo>
                  <a:cubicBezTo>
                    <a:pt x="480" y="606"/>
                    <a:pt x="607" y="479"/>
                    <a:pt x="607" y="319"/>
                  </a:cubicBezTo>
                  <a:cubicBezTo>
                    <a:pt x="607" y="128"/>
                    <a:pt x="480"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8"/>
            <p:cNvSpPr/>
            <p:nvPr/>
          </p:nvSpPr>
          <p:spPr>
            <a:xfrm flipH="1">
              <a:off x="459950" y="2317950"/>
              <a:ext cx="16775" cy="15575"/>
            </a:xfrm>
            <a:custGeom>
              <a:avLst/>
              <a:gdLst/>
              <a:ahLst/>
              <a:cxnLst/>
              <a:rect l="l" t="t" r="r" b="b"/>
              <a:pathLst>
                <a:path w="671" h="623" extrusionOk="0">
                  <a:moveTo>
                    <a:pt x="335" y="0"/>
                  </a:moveTo>
                  <a:cubicBezTo>
                    <a:pt x="168" y="0"/>
                    <a:pt x="0" y="120"/>
                    <a:pt x="32" y="359"/>
                  </a:cubicBezTo>
                  <a:cubicBezTo>
                    <a:pt x="48" y="535"/>
                    <a:pt x="192" y="623"/>
                    <a:pt x="335" y="623"/>
                  </a:cubicBezTo>
                  <a:cubicBezTo>
                    <a:pt x="479" y="623"/>
                    <a:pt x="623" y="535"/>
                    <a:pt x="638"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8"/>
            <p:cNvSpPr/>
            <p:nvPr/>
          </p:nvSpPr>
          <p:spPr>
            <a:xfrm flipH="1">
              <a:off x="425650" y="2318950"/>
              <a:ext cx="15175" cy="15175"/>
            </a:xfrm>
            <a:custGeom>
              <a:avLst/>
              <a:gdLst/>
              <a:ahLst/>
              <a:cxnLst/>
              <a:rect l="l" t="t" r="r" b="b"/>
              <a:pathLst>
                <a:path w="607" h="607" extrusionOk="0">
                  <a:moveTo>
                    <a:pt x="288" y="0"/>
                  </a:moveTo>
                  <a:cubicBezTo>
                    <a:pt x="128" y="0"/>
                    <a:pt x="0" y="128"/>
                    <a:pt x="0" y="319"/>
                  </a:cubicBezTo>
                  <a:cubicBezTo>
                    <a:pt x="0" y="479"/>
                    <a:pt x="128" y="606"/>
                    <a:pt x="288" y="606"/>
                  </a:cubicBezTo>
                  <a:cubicBezTo>
                    <a:pt x="447" y="606"/>
                    <a:pt x="607" y="479"/>
                    <a:pt x="607" y="319"/>
                  </a:cubicBezTo>
                  <a:cubicBezTo>
                    <a:pt x="607" y="128"/>
                    <a:pt x="479" y="0"/>
                    <a:pt x="288"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8"/>
            <p:cNvSpPr/>
            <p:nvPr/>
          </p:nvSpPr>
          <p:spPr>
            <a:xfrm flipH="1">
              <a:off x="390550" y="2319150"/>
              <a:ext cx="15175" cy="14975"/>
            </a:xfrm>
            <a:custGeom>
              <a:avLst/>
              <a:gdLst/>
              <a:ahLst/>
              <a:cxnLst/>
              <a:rect l="l" t="t" r="r" b="b"/>
              <a:pathLst>
                <a:path w="607" h="599" extrusionOk="0">
                  <a:moveTo>
                    <a:pt x="304" y="0"/>
                  </a:moveTo>
                  <a:cubicBezTo>
                    <a:pt x="152" y="0"/>
                    <a:pt x="1" y="104"/>
                    <a:pt x="1" y="311"/>
                  </a:cubicBezTo>
                  <a:cubicBezTo>
                    <a:pt x="1"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8"/>
            <p:cNvSpPr/>
            <p:nvPr/>
          </p:nvSpPr>
          <p:spPr>
            <a:xfrm flipH="1">
              <a:off x="355425" y="2318950"/>
              <a:ext cx="18375" cy="15075"/>
            </a:xfrm>
            <a:custGeom>
              <a:avLst/>
              <a:gdLst/>
              <a:ahLst/>
              <a:cxnLst/>
              <a:rect l="l" t="t" r="r" b="b"/>
              <a:pathLst>
                <a:path w="735" h="603" extrusionOk="0">
                  <a:moveTo>
                    <a:pt x="415" y="0"/>
                  </a:moveTo>
                  <a:cubicBezTo>
                    <a:pt x="128" y="0"/>
                    <a:pt x="0" y="319"/>
                    <a:pt x="192" y="511"/>
                  </a:cubicBezTo>
                  <a:cubicBezTo>
                    <a:pt x="255" y="575"/>
                    <a:pt x="337" y="603"/>
                    <a:pt x="417" y="603"/>
                  </a:cubicBezTo>
                  <a:cubicBezTo>
                    <a:pt x="578" y="603"/>
                    <a:pt x="734" y="489"/>
                    <a:pt x="734" y="319"/>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8"/>
            <p:cNvSpPr/>
            <p:nvPr/>
          </p:nvSpPr>
          <p:spPr>
            <a:xfrm flipH="1">
              <a:off x="319925" y="2317950"/>
              <a:ext cx="16775" cy="15575"/>
            </a:xfrm>
            <a:custGeom>
              <a:avLst/>
              <a:gdLst/>
              <a:ahLst/>
              <a:cxnLst/>
              <a:rect l="l" t="t" r="r" b="b"/>
              <a:pathLst>
                <a:path w="671" h="623" extrusionOk="0">
                  <a:moveTo>
                    <a:pt x="335" y="0"/>
                  </a:moveTo>
                  <a:cubicBezTo>
                    <a:pt x="168" y="0"/>
                    <a:pt x="0" y="120"/>
                    <a:pt x="16" y="359"/>
                  </a:cubicBezTo>
                  <a:cubicBezTo>
                    <a:pt x="48" y="535"/>
                    <a:pt x="192" y="623"/>
                    <a:pt x="335" y="623"/>
                  </a:cubicBezTo>
                  <a:cubicBezTo>
                    <a:pt x="479" y="623"/>
                    <a:pt x="623" y="535"/>
                    <a:pt x="654" y="359"/>
                  </a:cubicBezTo>
                  <a:cubicBezTo>
                    <a:pt x="670" y="120"/>
                    <a:pt x="503" y="0"/>
                    <a:pt x="33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8"/>
            <p:cNvSpPr/>
            <p:nvPr/>
          </p:nvSpPr>
          <p:spPr>
            <a:xfrm flipH="1">
              <a:off x="286025" y="2319150"/>
              <a:ext cx="15175" cy="14975"/>
            </a:xfrm>
            <a:custGeom>
              <a:avLst/>
              <a:gdLst/>
              <a:ahLst/>
              <a:cxnLst/>
              <a:rect l="l" t="t" r="r" b="b"/>
              <a:pathLst>
                <a:path w="607" h="599" extrusionOk="0">
                  <a:moveTo>
                    <a:pt x="304" y="0"/>
                  </a:moveTo>
                  <a:cubicBezTo>
                    <a:pt x="152" y="0"/>
                    <a:pt x="0" y="104"/>
                    <a:pt x="0" y="311"/>
                  </a:cubicBezTo>
                  <a:cubicBezTo>
                    <a:pt x="0" y="503"/>
                    <a:pt x="152" y="598"/>
                    <a:pt x="304" y="598"/>
                  </a:cubicBezTo>
                  <a:cubicBezTo>
                    <a:pt x="455" y="598"/>
                    <a:pt x="607" y="503"/>
                    <a:pt x="607" y="311"/>
                  </a:cubicBezTo>
                  <a:cubicBezTo>
                    <a:pt x="607" y="104"/>
                    <a:pt x="455" y="0"/>
                    <a:pt x="304"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8"/>
            <p:cNvSpPr/>
            <p:nvPr/>
          </p:nvSpPr>
          <p:spPr>
            <a:xfrm flipH="1">
              <a:off x="250925" y="2318950"/>
              <a:ext cx="15175" cy="15175"/>
            </a:xfrm>
            <a:custGeom>
              <a:avLst/>
              <a:gdLst/>
              <a:ahLst/>
              <a:cxnLst/>
              <a:rect l="l" t="t" r="r" b="b"/>
              <a:pathLst>
                <a:path w="607" h="607" extrusionOk="0">
                  <a:moveTo>
                    <a:pt x="320" y="0"/>
                  </a:moveTo>
                  <a:cubicBezTo>
                    <a:pt x="128" y="0"/>
                    <a:pt x="1" y="128"/>
                    <a:pt x="1" y="319"/>
                  </a:cubicBezTo>
                  <a:cubicBezTo>
                    <a:pt x="1" y="479"/>
                    <a:pt x="160" y="606"/>
                    <a:pt x="320" y="606"/>
                  </a:cubicBezTo>
                  <a:cubicBezTo>
                    <a:pt x="479" y="606"/>
                    <a:pt x="607" y="479"/>
                    <a:pt x="607" y="319"/>
                  </a:cubicBezTo>
                  <a:cubicBezTo>
                    <a:pt x="607" y="128"/>
                    <a:pt x="479" y="0"/>
                    <a:pt x="320"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8"/>
            <p:cNvSpPr/>
            <p:nvPr/>
          </p:nvSpPr>
          <p:spPr>
            <a:xfrm flipH="1">
              <a:off x="308775" y="1655925"/>
              <a:ext cx="288850" cy="21550"/>
            </a:xfrm>
            <a:custGeom>
              <a:avLst/>
              <a:gdLst/>
              <a:ahLst/>
              <a:cxnLst/>
              <a:rect l="l" t="t" r="r" b="b"/>
              <a:pathLst>
                <a:path w="11554" h="862" extrusionOk="0">
                  <a:moveTo>
                    <a:pt x="1" y="0"/>
                  </a:moveTo>
                  <a:lnTo>
                    <a:pt x="1" y="862"/>
                  </a:lnTo>
                  <a:lnTo>
                    <a:pt x="11554" y="862"/>
                  </a:lnTo>
                  <a:lnTo>
                    <a:pt x="1155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8"/>
            <p:cNvSpPr/>
            <p:nvPr/>
          </p:nvSpPr>
          <p:spPr>
            <a:xfrm flipH="1">
              <a:off x="303175" y="1618425"/>
              <a:ext cx="299225" cy="37525"/>
            </a:xfrm>
            <a:custGeom>
              <a:avLst/>
              <a:gdLst/>
              <a:ahLst/>
              <a:cxnLst/>
              <a:rect l="l" t="t" r="r" b="b"/>
              <a:pathLst>
                <a:path w="11969" h="1501" extrusionOk="0">
                  <a:moveTo>
                    <a:pt x="0" y="0"/>
                  </a:moveTo>
                  <a:lnTo>
                    <a:pt x="192" y="1500"/>
                  </a:lnTo>
                  <a:lnTo>
                    <a:pt x="11777" y="1500"/>
                  </a:lnTo>
                  <a:lnTo>
                    <a:pt x="11968" y="0"/>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8"/>
            <p:cNvSpPr/>
            <p:nvPr/>
          </p:nvSpPr>
          <p:spPr>
            <a:xfrm flipH="1">
              <a:off x="303975" y="1596075"/>
              <a:ext cx="297625" cy="22375"/>
            </a:xfrm>
            <a:custGeom>
              <a:avLst/>
              <a:gdLst/>
              <a:ahLst/>
              <a:cxnLst/>
              <a:rect l="l" t="t" r="r" b="b"/>
              <a:pathLst>
                <a:path w="11905" h="895" extrusionOk="0">
                  <a:moveTo>
                    <a:pt x="862" y="1"/>
                  </a:moveTo>
                  <a:lnTo>
                    <a:pt x="0" y="894"/>
                  </a:lnTo>
                  <a:lnTo>
                    <a:pt x="11904" y="894"/>
                  </a:lnTo>
                  <a:lnTo>
                    <a:pt x="11011" y="1"/>
                  </a:lnTo>
                  <a:close/>
                </a:path>
              </a:pathLst>
            </a:custGeom>
            <a:solidFill>
              <a:srgbClr val="A5D7D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8"/>
            <p:cNvSpPr/>
            <p:nvPr/>
          </p:nvSpPr>
          <p:spPr>
            <a:xfrm flipH="1">
              <a:off x="337475" y="1713375"/>
              <a:ext cx="230625" cy="32725"/>
            </a:xfrm>
            <a:custGeom>
              <a:avLst/>
              <a:gdLst/>
              <a:ahLst/>
              <a:cxnLst/>
              <a:rect l="l" t="t" r="r" b="b"/>
              <a:pathLst>
                <a:path w="9225" h="1309" extrusionOk="0">
                  <a:moveTo>
                    <a:pt x="1" y="0"/>
                  </a:moveTo>
                  <a:lnTo>
                    <a:pt x="1" y="1309"/>
                  </a:lnTo>
                  <a:lnTo>
                    <a:pt x="9224" y="1309"/>
                  </a:lnTo>
                  <a:lnTo>
                    <a:pt x="922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8"/>
            <p:cNvSpPr/>
            <p:nvPr/>
          </p:nvSpPr>
          <p:spPr>
            <a:xfrm flipH="1">
              <a:off x="153175" y="2725850"/>
              <a:ext cx="599225" cy="300025"/>
            </a:xfrm>
            <a:custGeom>
              <a:avLst/>
              <a:gdLst/>
              <a:ahLst/>
              <a:cxnLst/>
              <a:rect l="l" t="t" r="r" b="b"/>
              <a:pathLst>
                <a:path w="23969" h="12001"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8"/>
            <p:cNvSpPr/>
            <p:nvPr/>
          </p:nvSpPr>
          <p:spPr>
            <a:xfrm flipH="1">
              <a:off x="153175" y="280882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8"/>
            <p:cNvSpPr/>
            <p:nvPr/>
          </p:nvSpPr>
          <p:spPr>
            <a:xfrm flipH="1">
              <a:off x="153175" y="28910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8"/>
            <p:cNvSpPr/>
            <p:nvPr/>
          </p:nvSpPr>
          <p:spPr>
            <a:xfrm flipH="1">
              <a:off x="153175" y="29731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8"/>
            <p:cNvSpPr/>
            <p:nvPr/>
          </p:nvSpPr>
          <p:spPr>
            <a:xfrm flipH="1">
              <a:off x="153175" y="3055375"/>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8"/>
            <p:cNvSpPr/>
            <p:nvPr/>
          </p:nvSpPr>
          <p:spPr>
            <a:xfrm flipH="1">
              <a:off x="153175" y="313755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8"/>
            <p:cNvSpPr/>
            <p:nvPr/>
          </p:nvSpPr>
          <p:spPr>
            <a:xfrm flipH="1">
              <a:off x="153175" y="32197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8"/>
            <p:cNvSpPr/>
            <p:nvPr/>
          </p:nvSpPr>
          <p:spPr>
            <a:xfrm flipH="1">
              <a:off x="153175" y="3301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8"/>
            <p:cNvSpPr/>
            <p:nvPr/>
          </p:nvSpPr>
          <p:spPr>
            <a:xfrm flipH="1">
              <a:off x="153175" y="338407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8"/>
            <p:cNvSpPr/>
            <p:nvPr/>
          </p:nvSpPr>
          <p:spPr>
            <a:xfrm flipH="1">
              <a:off x="153175" y="346627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8"/>
            <p:cNvSpPr/>
            <p:nvPr/>
          </p:nvSpPr>
          <p:spPr>
            <a:xfrm flipH="1">
              <a:off x="153175" y="3548450"/>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8"/>
            <p:cNvSpPr/>
            <p:nvPr/>
          </p:nvSpPr>
          <p:spPr>
            <a:xfrm flipH="1">
              <a:off x="153175" y="36314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8"/>
            <p:cNvSpPr/>
            <p:nvPr/>
          </p:nvSpPr>
          <p:spPr>
            <a:xfrm flipH="1">
              <a:off x="153175" y="37136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8"/>
            <p:cNvSpPr/>
            <p:nvPr/>
          </p:nvSpPr>
          <p:spPr>
            <a:xfrm flipH="1">
              <a:off x="153175" y="379577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8"/>
            <p:cNvSpPr/>
            <p:nvPr/>
          </p:nvSpPr>
          <p:spPr>
            <a:xfrm flipH="1">
              <a:off x="153175" y="387795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8"/>
            <p:cNvSpPr/>
            <p:nvPr/>
          </p:nvSpPr>
          <p:spPr>
            <a:xfrm flipH="1">
              <a:off x="153175" y="3960150"/>
              <a:ext cx="599225" cy="299200"/>
            </a:xfrm>
            <a:custGeom>
              <a:avLst/>
              <a:gdLst/>
              <a:ahLst/>
              <a:cxnLst/>
              <a:rect l="l" t="t" r="r" b="b"/>
              <a:pathLst>
                <a:path w="23969" h="11968"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8"/>
            <p:cNvSpPr/>
            <p:nvPr/>
          </p:nvSpPr>
          <p:spPr>
            <a:xfrm flipH="1">
              <a:off x="153175" y="404232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8"/>
            <p:cNvSpPr/>
            <p:nvPr/>
          </p:nvSpPr>
          <p:spPr>
            <a:xfrm flipH="1">
              <a:off x="153175" y="41245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8"/>
            <p:cNvSpPr/>
            <p:nvPr/>
          </p:nvSpPr>
          <p:spPr>
            <a:xfrm flipH="1">
              <a:off x="153175" y="4206675"/>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8"/>
            <p:cNvSpPr/>
            <p:nvPr/>
          </p:nvSpPr>
          <p:spPr>
            <a:xfrm flipH="1">
              <a:off x="153175" y="4288850"/>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8"/>
            <p:cNvSpPr/>
            <p:nvPr/>
          </p:nvSpPr>
          <p:spPr>
            <a:xfrm flipH="1">
              <a:off x="153175" y="4371025"/>
              <a:ext cx="599225" cy="300025"/>
            </a:xfrm>
            <a:custGeom>
              <a:avLst/>
              <a:gdLst/>
              <a:ahLst/>
              <a:cxnLst/>
              <a:rect l="l" t="t" r="r" b="b"/>
              <a:pathLst>
                <a:path w="23969" h="12001" fill="none" extrusionOk="0">
                  <a:moveTo>
                    <a:pt x="1" y="12001"/>
                  </a:moveTo>
                  <a:lnTo>
                    <a:pt x="11968" y="1"/>
                  </a:lnTo>
                  <a:lnTo>
                    <a:pt x="23968" y="12001"/>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8"/>
            <p:cNvSpPr/>
            <p:nvPr/>
          </p:nvSpPr>
          <p:spPr>
            <a:xfrm flipH="1">
              <a:off x="153175" y="4453225"/>
              <a:ext cx="599225" cy="300000"/>
            </a:xfrm>
            <a:custGeom>
              <a:avLst/>
              <a:gdLst/>
              <a:ahLst/>
              <a:cxnLst/>
              <a:rect l="l" t="t" r="r" b="b"/>
              <a:pathLst>
                <a:path w="23969" h="12000" fill="none" extrusionOk="0">
                  <a:moveTo>
                    <a:pt x="1" y="12000"/>
                  </a:moveTo>
                  <a:lnTo>
                    <a:pt x="11968" y="0"/>
                  </a:lnTo>
                  <a:lnTo>
                    <a:pt x="23968" y="12000"/>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8"/>
            <p:cNvSpPr/>
            <p:nvPr/>
          </p:nvSpPr>
          <p:spPr>
            <a:xfrm flipH="1">
              <a:off x="153175" y="45362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8"/>
            <p:cNvSpPr/>
            <p:nvPr/>
          </p:nvSpPr>
          <p:spPr>
            <a:xfrm flipH="1">
              <a:off x="153175" y="46183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8"/>
            <p:cNvSpPr/>
            <p:nvPr/>
          </p:nvSpPr>
          <p:spPr>
            <a:xfrm flipH="1">
              <a:off x="153175" y="4700550"/>
              <a:ext cx="599225" cy="299225"/>
            </a:xfrm>
            <a:custGeom>
              <a:avLst/>
              <a:gdLst/>
              <a:ahLst/>
              <a:cxnLst/>
              <a:rect l="l" t="t" r="r" b="b"/>
              <a:pathLst>
                <a:path w="23969" h="11969" fill="none" extrusionOk="0">
                  <a:moveTo>
                    <a:pt x="1" y="11968"/>
                  </a:moveTo>
                  <a:lnTo>
                    <a:pt x="11968" y="1"/>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8"/>
            <p:cNvSpPr/>
            <p:nvPr/>
          </p:nvSpPr>
          <p:spPr>
            <a:xfrm flipH="1">
              <a:off x="153175" y="4782725"/>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8"/>
            <p:cNvSpPr/>
            <p:nvPr/>
          </p:nvSpPr>
          <p:spPr>
            <a:xfrm flipH="1">
              <a:off x="153175" y="4864900"/>
              <a:ext cx="599225" cy="299225"/>
            </a:xfrm>
            <a:custGeom>
              <a:avLst/>
              <a:gdLst/>
              <a:ahLst/>
              <a:cxnLst/>
              <a:rect l="l" t="t" r="r" b="b"/>
              <a:pathLst>
                <a:path w="23969" h="11969" fill="none" extrusionOk="0">
                  <a:moveTo>
                    <a:pt x="1" y="11969"/>
                  </a:moveTo>
                  <a:lnTo>
                    <a:pt x="11968" y="1"/>
                  </a:lnTo>
                  <a:lnTo>
                    <a:pt x="23968" y="11969"/>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8"/>
            <p:cNvSpPr/>
            <p:nvPr/>
          </p:nvSpPr>
          <p:spPr>
            <a:xfrm flipH="1">
              <a:off x="153175" y="4947100"/>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8"/>
            <p:cNvSpPr/>
            <p:nvPr/>
          </p:nvSpPr>
          <p:spPr>
            <a:xfrm flipH="1">
              <a:off x="153175" y="5029275"/>
              <a:ext cx="599225" cy="299225"/>
            </a:xfrm>
            <a:custGeom>
              <a:avLst/>
              <a:gdLst/>
              <a:ahLst/>
              <a:cxnLst/>
              <a:rect l="l" t="t" r="r" b="b"/>
              <a:pathLst>
                <a:path w="23969" h="11969" fill="none" extrusionOk="0">
                  <a:moveTo>
                    <a:pt x="1" y="11968"/>
                  </a:moveTo>
                  <a:lnTo>
                    <a:pt x="11968" y="0"/>
                  </a:lnTo>
                  <a:lnTo>
                    <a:pt x="23968" y="11968"/>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8"/>
            <p:cNvSpPr/>
            <p:nvPr/>
          </p:nvSpPr>
          <p:spPr>
            <a:xfrm flipH="1">
              <a:off x="165950" y="2530375"/>
              <a:ext cx="573675" cy="2565150"/>
            </a:xfrm>
            <a:custGeom>
              <a:avLst/>
              <a:gdLst/>
              <a:ahLst/>
              <a:cxnLst/>
              <a:rect l="l" t="t" r="r" b="b"/>
              <a:pathLst>
                <a:path w="22947" h="102606" fill="none" extrusionOk="0">
                  <a:moveTo>
                    <a:pt x="0" y="102605"/>
                  </a:moveTo>
                  <a:lnTo>
                    <a:pt x="4277" y="54957"/>
                  </a:lnTo>
                  <a:lnTo>
                    <a:pt x="5809" y="0"/>
                  </a:lnTo>
                  <a:lnTo>
                    <a:pt x="17106" y="0"/>
                  </a:lnTo>
                  <a:lnTo>
                    <a:pt x="18670" y="55340"/>
                  </a:lnTo>
                  <a:lnTo>
                    <a:pt x="22947" y="102605"/>
                  </a:lnTo>
                </a:path>
              </a:pathLst>
            </a:custGeom>
            <a:solidFill>
              <a:schemeClr val="dk1"/>
            </a:solidFill>
            <a:ln w="14350" cap="flat" cmpd="sng">
              <a:solidFill>
                <a:schemeClr val="dk1"/>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8"/>
            <p:cNvSpPr/>
            <p:nvPr/>
          </p:nvSpPr>
          <p:spPr>
            <a:xfrm flipH="1">
              <a:off x="217800" y="2222498"/>
              <a:ext cx="469175" cy="26350"/>
            </a:xfrm>
            <a:custGeom>
              <a:avLst/>
              <a:gdLst/>
              <a:ahLst/>
              <a:cxnLst/>
              <a:rect l="l" t="t" r="r" b="b"/>
              <a:pathLst>
                <a:path w="18767" h="1054" fill="none" extrusionOk="0">
                  <a:moveTo>
                    <a:pt x="1" y="1054"/>
                  </a:moveTo>
                  <a:cubicBezTo>
                    <a:pt x="1" y="1"/>
                    <a:pt x="18766" y="1"/>
                    <a:pt x="18766" y="1054"/>
                  </a:cubicBezTo>
                </a:path>
              </a:pathLst>
            </a:custGeom>
            <a:solidFill>
              <a:srgbClr val="49A3A5"/>
            </a:solidFill>
            <a:ln w="14350" cap="rnd" cmpd="sng">
              <a:solidFill>
                <a:srgbClr val="B5E0DC"/>
              </a:solidFill>
              <a:prstDash val="solid"/>
              <a:miter lim="31914"/>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8"/>
            <p:cNvSpPr/>
            <p:nvPr/>
          </p:nvSpPr>
          <p:spPr>
            <a:xfrm flipH="1">
              <a:off x="618725" y="2434900"/>
              <a:ext cx="17575" cy="15700"/>
            </a:xfrm>
            <a:custGeom>
              <a:avLst/>
              <a:gdLst/>
              <a:ahLst/>
              <a:cxnLst/>
              <a:rect l="l" t="t" r="r" b="b"/>
              <a:pathLst>
                <a:path w="703" h="628" extrusionOk="0">
                  <a:moveTo>
                    <a:pt x="391" y="1"/>
                  </a:moveTo>
                  <a:cubicBezTo>
                    <a:pt x="321" y="1"/>
                    <a:pt x="251" y="27"/>
                    <a:pt x="192" y="85"/>
                  </a:cubicBezTo>
                  <a:cubicBezTo>
                    <a:pt x="0" y="277"/>
                    <a:pt x="128" y="628"/>
                    <a:pt x="415" y="628"/>
                  </a:cubicBezTo>
                  <a:cubicBezTo>
                    <a:pt x="575" y="628"/>
                    <a:pt x="702" y="468"/>
                    <a:pt x="702" y="309"/>
                  </a:cubicBezTo>
                  <a:cubicBezTo>
                    <a:pt x="702" y="132"/>
                    <a:pt x="549" y="1"/>
                    <a:pt x="39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8"/>
            <p:cNvSpPr/>
            <p:nvPr/>
          </p:nvSpPr>
          <p:spPr>
            <a:xfrm flipH="1">
              <a:off x="583625" y="2435425"/>
              <a:ext cx="17575" cy="15075"/>
            </a:xfrm>
            <a:custGeom>
              <a:avLst/>
              <a:gdLst/>
              <a:ahLst/>
              <a:cxnLst/>
              <a:rect l="l" t="t" r="r" b="b"/>
              <a:pathLst>
                <a:path w="703" h="603" extrusionOk="0">
                  <a:moveTo>
                    <a:pt x="415" y="1"/>
                  </a:moveTo>
                  <a:cubicBezTo>
                    <a:pt x="128" y="1"/>
                    <a:pt x="1" y="320"/>
                    <a:pt x="192" y="511"/>
                  </a:cubicBezTo>
                  <a:cubicBezTo>
                    <a:pt x="255" y="574"/>
                    <a:pt x="331" y="602"/>
                    <a:pt x="405" y="602"/>
                  </a:cubicBezTo>
                  <a:cubicBezTo>
                    <a:pt x="558" y="602"/>
                    <a:pt x="703" y="481"/>
                    <a:pt x="703" y="288"/>
                  </a:cubicBezTo>
                  <a:cubicBezTo>
                    <a:pt x="703"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8"/>
            <p:cNvSpPr/>
            <p:nvPr/>
          </p:nvSpPr>
          <p:spPr>
            <a:xfrm flipH="1">
              <a:off x="54852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8"/>
            <p:cNvSpPr/>
            <p:nvPr/>
          </p:nvSpPr>
          <p:spPr>
            <a:xfrm flipH="1">
              <a:off x="513400" y="2435425"/>
              <a:ext cx="18375" cy="15075"/>
            </a:xfrm>
            <a:custGeom>
              <a:avLst/>
              <a:gdLst/>
              <a:ahLst/>
              <a:cxnLst/>
              <a:rect l="l" t="t" r="r" b="b"/>
              <a:pathLst>
                <a:path w="735" h="603" extrusionOk="0">
                  <a:moveTo>
                    <a:pt x="447" y="1"/>
                  </a:moveTo>
                  <a:cubicBezTo>
                    <a:pt x="160" y="1"/>
                    <a:pt x="0" y="320"/>
                    <a:pt x="224" y="511"/>
                  </a:cubicBezTo>
                  <a:cubicBezTo>
                    <a:pt x="286" y="574"/>
                    <a:pt x="362" y="602"/>
                    <a:pt x="436" y="602"/>
                  </a:cubicBezTo>
                  <a:cubicBezTo>
                    <a:pt x="589" y="602"/>
                    <a:pt x="734" y="481"/>
                    <a:pt x="734" y="288"/>
                  </a:cubicBezTo>
                  <a:cubicBezTo>
                    <a:pt x="734" y="128"/>
                    <a:pt x="606" y="1"/>
                    <a:pt x="447"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8"/>
            <p:cNvSpPr/>
            <p:nvPr/>
          </p:nvSpPr>
          <p:spPr>
            <a:xfrm flipH="1">
              <a:off x="478300" y="2435425"/>
              <a:ext cx="17575" cy="15075"/>
            </a:xfrm>
            <a:custGeom>
              <a:avLst/>
              <a:gdLst/>
              <a:ahLst/>
              <a:cxnLst/>
              <a:rect l="l" t="t" r="r" b="b"/>
              <a:pathLst>
                <a:path w="703" h="603" extrusionOk="0">
                  <a:moveTo>
                    <a:pt x="383" y="1"/>
                  </a:moveTo>
                  <a:cubicBezTo>
                    <a:pt x="128" y="1"/>
                    <a:pt x="0" y="320"/>
                    <a:pt x="192" y="511"/>
                  </a:cubicBezTo>
                  <a:cubicBezTo>
                    <a:pt x="254" y="574"/>
                    <a:pt x="330" y="602"/>
                    <a:pt x="405" y="602"/>
                  </a:cubicBezTo>
                  <a:cubicBezTo>
                    <a:pt x="558" y="602"/>
                    <a:pt x="702" y="481"/>
                    <a:pt x="702" y="288"/>
                  </a:cubicBezTo>
                  <a:cubicBezTo>
                    <a:pt x="702" y="128"/>
                    <a:pt x="575" y="1"/>
                    <a:pt x="383"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8"/>
            <p:cNvSpPr/>
            <p:nvPr/>
          </p:nvSpPr>
          <p:spPr>
            <a:xfrm flipH="1">
              <a:off x="443200" y="2435425"/>
              <a:ext cx="16775" cy="15175"/>
            </a:xfrm>
            <a:custGeom>
              <a:avLst/>
              <a:gdLst/>
              <a:ahLst/>
              <a:cxnLst/>
              <a:rect l="l" t="t" r="r" b="b"/>
              <a:pathLst>
                <a:path w="671" h="607" extrusionOk="0">
                  <a:moveTo>
                    <a:pt x="351" y="1"/>
                  </a:moveTo>
                  <a:cubicBezTo>
                    <a:pt x="0" y="33"/>
                    <a:pt x="0" y="543"/>
                    <a:pt x="351" y="607"/>
                  </a:cubicBezTo>
                  <a:cubicBezTo>
                    <a:pt x="543" y="607"/>
                    <a:pt x="671" y="479"/>
                    <a:pt x="671" y="288"/>
                  </a:cubicBezTo>
                  <a:cubicBezTo>
                    <a:pt x="671" y="128"/>
                    <a:pt x="543"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8"/>
            <p:cNvSpPr/>
            <p:nvPr/>
          </p:nvSpPr>
          <p:spPr>
            <a:xfrm flipH="1">
              <a:off x="410100" y="2435425"/>
              <a:ext cx="18375" cy="15075"/>
            </a:xfrm>
            <a:custGeom>
              <a:avLst/>
              <a:gdLst/>
              <a:ahLst/>
              <a:cxnLst/>
              <a:rect l="l" t="t" r="r" b="b"/>
              <a:pathLst>
                <a:path w="735" h="603" extrusionOk="0">
                  <a:moveTo>
                    <a:pt x="416" y="1"/>
                  </a:moveTo>
                  <a:cubicBezTo>
                    <a:pt x="160" y="1"/>
                    <a:pt x="1" y="320"/>
                    <a:pt x="192" y="511"/>
                  </a:cubicBezTo>
                  <a:cubicBezTo>
                    <a:pt x="255" y="574"/>
                    <a:pt x="334" y="602"/>
                    <a:pt x="413" y="602"/>
                  </a:cubicBezTo>
                  <a:cubicBezTo>
                    <a:pt x="576" y="602"/>
                    <a:pt x="735" y="481"/>
                    <a:pt x="735" y="288"/>
                  </a:cubicBezTo>
                  <a:cubicBezTo>
                    <a:pt x="735"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8"/>
            <p:cNvSpPr/>
            <p:nvPr/>
          </p:nvSpPr>
          <p:spPr>
            <a:xfrm flipH="1">
              <a:off x="374975" y="2434900"/>
              <a:ext cx="18375" cy="15700"/>
            </a:xfrm>
            <a:custGeom>
              <a:avLst/>
              <a:gdLst/>
              <a:ahLst/>
              <a:cxnLst/>
              <a:rect l="l" t="t" r="r" b="b"/>
              <a:pathLst>
                <a:path w="735" h="628" extrusionOk="0">
                  <a:moveTo>
                    <a:pt x="398" y="1"/>
                  </a:moveTo>
                  <a:cubicBezTo>
                    <a:pt x="324" y="1"/>
                    <a:pt x="250" y="27"/>
                    <a:pt x="192" y="85"/>
                  </a:cubicBezTo>
                  <a:cubicBezTo>
                    <a:pt x="0" y="277"/>
                    <a:pt x="128" y="628"/>
                    <a:pt x="415" y="628"/>
                  </a:cubicBezTo>
                  <a:cubicBezTo>
                    <a:pt x="575" y="628"/>
                    <a:pt x="734" y="468"/>
                    <a:pt x="734" y="309"/>
                  </a:cubicBezTo>
                  <a:cubicBezTo>
                    <a:pt x="734" y="132"/>
                    <a:pt x="565" y="1"/>
                    <a:pt x="398"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8"/>
            <p:cNvSpPr/>
            <p:nvPr/>
          </p:nvSpPr>
          <p:spPr>
            <a:xfrm flipH="1">
              <a:off x="339875" y="2435425"/>
              <a:ext cx="18375" cy="15075"/>
            </a:xfrm>
            <a:custGeom>
              <a:avLst/>
              <a:gdLst/>
              <a:ahLst/>
              <a:cxnLst/>
              <a:rect l="l" t="t" r="r" b="b"/>
              <a:pathLst>
                <a:path w="735" h="603" extrusionOk="0">
                  <a:moveTo>
                    <a:pt x="415" y="1"/>
                  </a:moveTo>
                  <a:cubicBezTo>
                    <a:pt x="160" y="1"/>
                    <a:pt x="0" y="320"/>
                    <a:pt x="192" y="511"/>
                  </a:cubicBezTo>
                  <a:cubicBezTo>
                    <a:pt x="254" y="574"/>
                    <a:pt x="330" y="602"/>
                    <a:pt x="406" y="602"/>
                  </a:cubicBezTo>
                  <a:cubicBezTo>
                    <a:pt x="561" y="602"/>
                    <a:pt x="713" y="481"/>
                    <a:pt x="734" y="288"/>
                  </a:cubicBezTo>
                  <a:cubicBezTo>
                    <a:pt x="734" y="128"/>
                    <a:pt x="575" y="1"/>
                    <a:pt x="415"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8"/>
            <p:cNvSpPr/>
            <p:nvPr/>
          </p:nvSpPr>
          <p:spPr>
            <a:xfrm flipH="1">
              <a:off x="304775" y="2435425"/>
              <a:ext cx="16775" cy="15175"/>
            </a:xfrm>
            <a:custGeom>
              <a:avLst/>
              <a:gdLst/>
              <a:ahLst/>
              <a:cxnLst/>
              <a:rect l="l" t="t" r="r" b="b"/>
              <a:pathLst>
                <a:path w="671" h="607" extrusionOk="0">
                  <a:moveTo>
                    <a:pt x="351" y="1"/>
                  </a:moveTo>
                  <a:cubicBezTo>
                    <a:pt x="0" y="33"/>
                    <a:pt x="0" y="543"/>
                    <a:pt x="351" y="607"/>
                  </a:cubicBezTo>
                  <a:cubicBezTo>
                    <a:pt x="511" y="607"/>
                    <a:pt x="639" y="479"/>
                    <a:pt x="671" y="288"/>
                  </a:cubicBezTo>
                  <a:cubicBezTo>
                    <a:pt x="671" y="128"/>
                    <a:pt x="511" y="1"/>
                    <a:pt x="351"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8"/>
            <p:cNvSpPr/>
            <p:nvPr/>
          </p:nvSpPr>
          <p:spPr>
            <a:xfrm flipH="1">
              <a:off x="270475" y="2435425"/>
              <a:ext cx="17575" cy="15075"/>
            </a:xfrm>
            <a:custGeom>
              <a:avLst/>
              <a:gdLst/>
              <a:ahLst/>
              <a:cxnLst/>
              <a:rect l="l" t="t" r="r" b="b"/>
              <a:pathLst>
                <a:path w="703" h="603" extrusionOk="0">
                  <a:moveTo>
                    <a:pt x="416" y="1"/>
                  </a:moveTo>
                  <a:cubicBezTo>
                    <a:pt x="128" y="1"/>
                    <a:pt x="1" y="320"/>
                    <a:pt x="192" y="511"/>
                  </a:cubicBezTo>
                  <a:cubicBezTo>
                    <a:pt x="255" y="574"/>
                    <a:pt x="331" y="602"/>
                    <a:pt x="405" y="602"/>
                  </a:cubicBezTo>
                  <a:cubicBezTo>
                    <a:pt x="558" y="602"/>
                    <a:pt x="703" y="481"/>
                    <a:pt x="703" y="288"/>
                  </a:cubicBezTo>
                  <a:cubicBezTo>
                    <a:pt x="703" y="128"/>
                    <a:pt x="575" y="1"/>
                    <a:pt x="416" y="1"/>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8"/>
            <p:cNvSpPr/>
            <p:nvPr/>
          </p:nvSpPr>
          <p:spPr>
            <a:xfrm flipH="1">
              <a:off x="585625" y="2494179"/>
              <a:ext cx="17575" cy="14900"/>
            </a:xfrm>
            <a:custGeom>
              <a:avLst/>
              <a:gdLst/>
              <a:ahLst/>
              <a:cxnLst/>
              <a:rect l="l" t="t" r="r" b="b"/>
              <a:pathLst>
                <a:path w="703" h="596" extrusionOk="0">
                  <a:moveTo>
                    <a:pt x="415" y="0"/>
                  </a:moveTo>
                  <a:cubicBezTo>
                    <a:pt x="128" y="0"/>
                    <a:pt x="1" y="320"/>
                    <a:pt x="192" y="511"/>
                  </a:cubicBezTo>
                  <a:cubicBezTo>
                    <a:pt x="251" y="570"/>
                    <a:pt x="322" y="596"/>
                    <a:pt x="392" y="596"/>
                  </a:cubicBezTo>
                  <a:cubicBezTo>
                    <a:pt x="549" y="596"/>
                    <a:pt x="703" y="465"/>
                    <a:pt x="703" y="288"/>
                  </a:cubicBezTo>
                  <a:cubicBezTo>
                    <a:pt x="703"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8"/>
            <p:cNvSpPr/>
            <p:nvPr/>
          </p:nvSpPr>
          <p:spPr>
            <a:xfrm flipH="1">
              <a:off x="550525" y="2494079"/>
              <a:ext cx="17575" cy="15175"/>
            </a:xfrm>
            <a:custGeom>
              <a:avLst/>
              <a:gdLst/>
              <a:ahLst/>
              <a:cxnLst/>
              <a:rect l="l" t="t" r="r" b="b"/>
              <a:pathLst>
                <a:path w="703" h="607" extrusionOk="0">
                  <a:moveTo>
                    <a:pt x="457" y="0"/>
                  </a:moveTo>
                  <a:cubicBezTo>
                    <a:pt x="443" y="0"/>
                    <a:pt x="430" y="2"/>
                    <a:pt x="416" y="4"/>
                  </a:cubicBezTo>
                  <a:cubicBezTo>
                    <a:pt x="128" y="4"/>
                    <a:pt x="1" y="324"/>
                    <a:pt x="192" y="515"/>
                  </a:cubicBezTo>
                  <a:cubicBezTo>
                    <a:pt x="255" y="578"/>
                    <a:pt x="331" y="606"/>
                    <a:pt x="405" y="606"/>
                  </a:cubicBezTo>
                  <a:cubicBezTo>
                    <a:pt x="558" y="606"/>
                    <a:pt x="703" y="485"/>
                    <a:pt x="703" y="292"/>
                  </a:cubicBezTo>
                  <a:cubicBezTo>
                    <a:pt x="703" y="146"/>
                    <a:pt x="597"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8"/>
            <p:cNvSpPr/>
            <p:nvPr/>
          </p:nvSpPr>
          <p:spPr>
            <a:xfrm flipH="1">
              <a:off x="515400" y="2494129"/>
              <a:ext cx="18150" cy="15125"/>
            </a:xfrm>
            <a:custGeom>
              <a:avLst/>
              <a:gdLst/>
              <a:ahLst/>
              <a:cxnLst/>
              <a:rect l="l" t="t" r="r" b="b"/>
              <a:pathLst>
                <a:path w="726" h="605" extrusionOk="0">
                  <a:moveTo>
                    <a:pt x="402" y="0"/>
                  </a:moveTo>
                  <a:cubicBezTo>
                    <a:pt x="138" y="0"/>
                    <a:pt x="1" y="330"/>
                    <a:pt x="215" y="513"/>
                  </a:cubicBezTo>
                  <a:cubicBezTo>
                    <a:pt x="277" y="576"/>
                    <a:pt x="353" y="604"/>
                    <a:pt x="427" y="604"/>
                  </a:cubicBezTo>
                  <a:cubicBezTo>
                    <a:pt x="580" y="604"/>
                    <a:pt x="725" y="483"/>
                    <a:pt x="725" y="290"/>
                  </a:cubicBezTo>
                  <a:cubicBezTo>
                    <a:pt x="725" y="130"/>
                    <a:pt x="597" y="2"/>
                    <a:pt x="438" y="2"/>
                  </a:cubicBezTo>
                  <a:cubicBezTo>
                    <a:pt x="426" y="1"/>
                    <a:pt x="413" y="0"/>
                    <a:pt x="40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28"/>
            <p:cNvSpPr/>
            <p:nvPr/>
          </p:nvSpPr>
          <p:spPr>
            <a:xfrm flipH="1">
              <a:off x="480300" y="2494179"/>
              <a:ext cx="17575" cy="14900"/>
            </a:xfrm>
            <a:custGeom>
              <a:avLst/>
              <a:gdLst/>
              <a:ahLst/>
              <a:cxnLst/>
              <a:rect l="l" t="t" r="r" b="b"/>
              <a:pathLst>
                <a:path w="703" h="596" extrusionOk="0">
                  <a:moveTo>
                    <a:pt x="383" y="0"/>
                  </a:moveTo>
                  <a:cubicBezTo>
                    <a:pt x="128" y="0"/>
                    <a:pt x="0" y="320"/>
                    <a:pt x="192" y="511"/>
                  </a:cubicBezTo>
                  <a:cubicBezTo>
                    <a:pt x="251" y="570"/>
                    <a:pt x="321" y="596"/>
                    <a:pt x="391" y="596"/>
                  </a:cubicBezTo>
                  <a:cubicBezTo>
                    <a:pt x="549" y="596"/>
                    <a:pt x="702" y="465"/>
                    <a:pt x="702" y="288"/>
                  </a:cubicBezTo>
                  <a:cubicBezTo>
                    <a:pt x="702" y="128"/>
                    <a:pt x="575" y="0"/>
                    <a:pt x="383"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28"/>
            <p:cNvSpPr/>
            <p:nvPr/>
          </p:nvSpPr>
          <p:spPr>
            <a:xfrm flipH="1">
              <a:off x="445200" y="2494079"/>
              <a:ext cx="17575" cy="15275"/>
            </a:xfrm>
            <a:custGeom>
              <a:avLst/>
              <a:gdLst/>
              <a:ahLst/>
              <a:cxnLst/>
              <a:rect l="l" t="t" r="r" b="b"/>
              <a:pathLst>
                <a:path w="703" h="611" extrusionOk="0">
                  <a:moveTo>
                    <a:pt x="432" y="0"/>
                  </a:moveTo>
                  <a:cubicBezTo>
                    <a:pt x="416" y="0"/>
                    <a:pt x="400" y="2"/>
                    <a:pt x="383" y="4"/>
                  </a:cubicBezTo>
                  <a:cubicBezTo>
                    <a:pt x="0" y="4"/>
                    <a:pt x="0" y="611"/>
                    <a:pt x="383" y="611"/>
                  </a:cubicBezTo>
                  <a:cubicBezTo>
                    <a:pt x="575" y="611"/>
                    <a:pt x="703" y="451"/>
                    <a:pt x="703" y="292"/>
                  </a:cubicBezTo>
                  <a:cubicBezTo>
                    <a:pt x="703" y="146"/>
                    <a:pt x="596" y="0"/>
                    <a:pt x="432"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28"/>
            <p:cNvSpPr/>
            <p:nvPr/>
          </p:nvSpPr>
          <p:spPr>
            <a:xfrm flipH="1">
              <a:off x="410100" y="2494079"/>
              <a:ext cx="18375" cy="15175"/>
            </a:xfrm>
            <a:custGeom>
              <a:avLst/>
              <a:gdLst/>
              <a:ahLst/>
              <a:cxnLst/>
              <a:rect l="l" t="t" r="r" b="b"/>
              <a:pathLst>
                <a:path w="735" h="607" extrusionOk="0">
                  <a:moveTo>
                    <a:pt x="457" y="0"/>
                  </a:moveTo>
                  <a:cubicBezTo>
                    <a:pt x="444" y="0"/>
                    <a:pt x="430" y="2"/>
                    <a:pt x="416" y="4"/>
                  </a:cubicBezTo>
                  <a:cubicBezTo>
                    <a:pt x="160" y="4"/>
                    <a:pt x="1" y="324"/>
                    <a:pt x="192" y="515"/>
                  </a:cubicBezTo>
                  <a:cubicBezTo>
                    <a:pt x="255" y="578"/>
                    <a:pt x="334" y="606"/>
                    <a:pt x="413" y="606"/>
                  </a:cubicBezTo>
                  <a:cubicBezTo>
                    <a:pt x="576" y="606"/>
                    <a:pt x="735" y="485"/>
                    <a:pt x="735" y="292"/>
                  </a:cubicBezTo>
                  <a:cubicBezTo>
                    <a:pt x="735" y="146"/>
                    <a:pt x="602" y="0"/>
                    <a:pt x="457"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28"/>
            <p:cNvSpPr/>
            <p:nvPr/>
          </p:nvSpPr>
          <p:spPr>
            <a:xfrm flipH="1">
              <a:off x="374975" y="2494179"/>
              <a:ext cx="18375" cy="15175"/>
            </a:xfrm>
            <a:custGeom>
              <a:avLst/>
              <a:gdLst/>
              <a:ahLst/>
              <a:cxnLst/>
              <a:rect l="l" t="t" r="r" b="b"/>
              <a:pathLst>
                <a:path w="735" h="607" extrusionOk="0">
                  <a:moveTo>
                    <a:pt x="415" y="0"/>
                  </a:moveTo>
                  <a:cubicBezTo>
                    <a:pt x="0" y="0"/>
                    <a:pt x="0" y="607"/>
                    <a:pt x="415" y="607"/>
                  </a:cubicBezTo>
                  <a:cubicBezTo>
                    <a:pt x="575" y="607"/>
                    <a:pt x="734" y="447"/>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8"/>
            <p:cNvSpPr/>
            <p:nvPr/>
          </p:nvSpPr>
          <p:spPr>
            <a:xfrm flipH="1">
              <a:off x="339875" y="2494179"/>
              <a:ext cx="18375" cy="14900"/>
            </a:xfrm>
            <a:custGeom>
              <a:avLst/>
              <a:gdLst/>
              <a:ahLst/>
              <a:cxnLst/>
              <a:rect l="l" t="t" r="r" b="b"/>
              <a:pathLst>
                <a:path w="735" h="596" extrusionOk="0">
                  <a:moveTo>
                    <a:pt x="415" y="0"/>
                  </a:moveTo>
                  <a:cubicBezTo>
                    <a:pt x="160" y="0"/>
                    <a:pt x="0" y="320"/>
                    <a:pt x="192" y="511"/>
                  </a:cubicBezTo>
                  <a:cubicBezTo>
                    <a:pt x="251" y="570"/>
                    <a:pt x="324" y="596"/>
                    <a:pt x="398" y="596"/>
                  </a:cubicBezTo>
                  <a:cubicBezTo>
                    <a:pt x="566" y="596"/>
                    <a:pt x="734" y="465"/>
                    <a:pt x="734" y="288"/>
                  </a:cubicBezTo>
                  <a:cubicBezTo>
                    <a:pt x="734" y="128"/>
                    <a:pt x="575" y="0"/>
                    <a:pt x="415"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8"/>
            <p:cNvSpPr/>
            <p:nvPr/>
          </p:nvSpPr>
          <p:spPr>
            <a:xfrm flipH="1">
              <a:off x="304775" y="2494079"/>
              <a:ext cx="18375" cy="15275"/>
            </a:xfrm>
            <a:custGeom>
              <a:avLst/>
              <a:gdLst/>
              <a:ahLst/>
              <a:cxnLst/>
              <a:rect l="l" t="t" r="r" b="b"/>
              <a:pathLst>
                <a:path w="735" h="611" extrusionOk="0">
                  <a:moveTo>
                    <a:pt x="456" y="0"/>
                  </a:moveTo>
                  <a:cubicBezTo>
                    <a:pt x="443" y="0"/>
                    <a:pt x="429" y="2"/>
                    <a:pt x="415" y="4"/>
                  </a:cubicBezTo>
                  <a:cubicBezTo>
                    <a:pt x="1" y="4"/>
                    <a:pt x="1" y="611"/>
                    <a:pt x="415" y="611"/>
                  </a:cubicBezTo>
                  <a:cubicBezTo>
                    <a:pt x="575" y="611"/>
                    <a:pt x="703" y="451"/>
                    <a:pt x="735" y="292"/>
                  </a:cubicBezTo>
                  <a:cubicBezTo>
                    <a:pt x="705" y="146"/>
                    <a:pt x="596" y="0"/>
                    <a:pt x="456" y="0"/>
                  </a:cubicBezTo>
                  <a:close/>
                </a:path>
              </a:pathLst>
            </a:custGeom>
            <a:solidFill>
              <a:srgbClr val="BCE3EB"/>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8"/>
            <p:cNvSpPr/>
            <p:nvPr/>
          </p:nvSpPr>
          <p:spPr>
            <a:xfrm flipH="1">
              <a:off x="259300" y="2459602"/>
              <a:ext cx="386975" cy="25550"/>
            </a:xfrm>
            <a:custGeom>
              <a:avLst/>
              <a:gdLst/>
              <a:ahLst/>
              <a:cxnLst/>
              <a:rect l="l" t="t" r="r" b="b"/>
              <a:pathLst>
                <a:path w="15479" h="1022" extrusionOk="0">
                  <a:moveTo>
                    <a:pt x="0" y="0"/>
                  </a:moveTo>
                  <a:lnTo>
                    <a:pt x="415" y="1021"/>
                  </a:lnTo>
                  <a:lnTo>
                    <a:pt x="15032" y="1021"/>
                  </a:lnTo>
                  <a:lnTo>
                    <a:pt x="1547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8"/>
            <p:cNvSpPr/>
            <p:nvPr/>
          </p:nvSpPr>
          <p:spPr>
            <a:xfrm flipH="1">
              <a:off x="307975" y="1677450"/>
              <a:ext cx="289650" cy="51900"/>
            </a:xfrm>
            <a:custGeom>
              <a:avLst/>
              <a:gdLst/>
              <a:ahLst/>
              <a:cxnLst/>
              <a:rect l="l" t="t" r="r" b="b"/>
              <a:pathLst>
                <a:path w="11586" h="2076" extrusionOk="0">
                  <a:moveTo>
                    <a:pt x="1" y="1"/>
                  </a:moveTo>
                  <a:lnTo>
                    <a:pt x="512" y="2075"/>
                  </a:lnTo>
                  <a:lnTo>
                    <a:pt x="11043" y="2075"/>
                  </a:lnTo>
                  <a:lnTo>
                    <a:pt x="11586" y="1"/>
                  </a:lnTo>
                  <a:close/>
                </a:path>
              </a:pathLst>
            </a:custGeom>
            <a:solidFill>
              <a:srgbClr val="49A3A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75" name="Google Shape;3975;p28"/>
          <p:cNvGrpSpPr/>
          <p:nvPr/>
        </p:nvGrpSpPr>
        <p:grpSpPr>
          <a:xfrm flipH="1">
            <a:off x="5184053" y="1244594"/>
            <a:ext cx="1112755" cy="367599"/>
            <a:chOff x="3568025" y="801000"/>
            <a:chExt cx="610375" cy="255750"/>
          </a:xfrm>
        </p:grpSpPr>
        <p:sp>
          <p:nvSpPr>
            <p:cNvPr id="3976" name="Google Shape;3976;p28"/>
            <p:cNvSpPr/>
            <p:nvPr/>
          </p:nvSpPr>
          <p:spPr>
            <a:xfrm flipH="1">
              <a:off x="3785825" y="801000"/>
              <a:ext cx="276100" cy="243050"/>
            </a:xfrm>
            <a:custGeom>
              <a:avLst/>
              <a:gdLst/>
              <a:ahLst/>
              <a:cxnLst/>
              <a:rect l="l" t="t" r="r" b="b"/>
              <a:pathLst>
                <a:path w="11044" h="9722" extrusionOk="0">
                  <a:moveTo>
                    <a:pt x="5509" y="0"/>
                  </a:moveTo>
                  <a:cubicBezTo>
                    <a:pt x="4895" y="0"/>
                    <a:pt x="4272" y="118"/>
                    <a:pt x="3671" y="368"/>
                  </a:cubicBezTo>
                  <a:cubicBezTo>
                    <a:pt x="1182" y="1389"/>
                    <a:pt x="1" y="4230"/>
                    <a:pt x="1022" y="6719"/>
                  </a:cubicBezTo>
                  <a:cubicBezTo>
                    <a:pt x="1789" y="8590"/>
                    <a:pt x="3584" y="9721"/>
                    <a:pt x="5485" y="9721"/>
                  </a:cubicBezTo>
                  <a:cubicBezTo>
                    <a:pt x="6114" y="9721"/>
                    <a:pt x="6754" y="9598"/>
                    <a:pt x="7373" y="9336"/>
                  </a:cubicBezTo>
                  <a:cubicBezTo>
                    <a:pt x="9862" y="8315"/>
                    <a:pt x="11043" y="5474"/>
                    <a:pt x="9990" y="2985"/>
                  </a:cubicBezTo>
                  <a:cubicBezTo>
                    <a:pt x="9218" y="1128"/>
                    <a:pt x="7408" y="0"/>
                    <a:pt x="5509" y="0"/>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8"/>
            <p:cNvSpPr/>
            <p:nvPr/>
          </p:nvSpPr>
          <p:spPr>
            <a:xfrm flipH="1">
              <a:off x="3568025" y="980125"/>
              <a:ext cx="150025" cy="76625"/>
            </a:xfrm>
            <a:custGeom>
              <a:avLst/>
              <a:gdLst/>
              <a:ahLst/>
              <a:cxnLst/>
              <a:rect l="l" t="t" r="r" b="b"/>
              <a:pathLst>
                <a:path w="6001" h="3065" extrusionOk="0">
                  <a:moveTo>
                    <a:pt x="3001" y="1"/>
                  </a:moveTo>
                  <a:cubicBezTo>
                    <a:pt x="1341" y="1"/>
                    <a:pt x="1" y="1341"/>
                    <a:pt x="1" y="3001"/>
                  </a:cubicBezTo>
                  <a:lnTo>
                    <a:pt x="1" y="3064"/>
                  </a:lnTo>
                  <a:lnTo>
                    <a:pt x="6001" y="3064"/>
                  </a:lnTo>
                  <a:lnTo>
                    <a:pt x="6001" y="3001"/>
                  </a:lnTo>
                  <a:cubicBezTo>
                    <a:pt x="6001" y="1341"/>
                    <a:pt x="4660" y="1"/>
                    <a:pt x="3001"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8"/>
            <p:cNvSpPr/>
            <p:nvPr/>
          </p:nvSpPr>
          <p:spPr>
            <a:xfrm flipH="1">
              <a:off x="3606325" y="997675"/>
              <a:ext cx="513050" cy="59075"/>
            </a:xfrm>
            <a:custGeom>
              <a:avLst/>
              <a:gdLst/>
              <a:ahLst/>
              <a:cxnLst/>
              <a:rect l="l" t="t" r="r" b="b"/>
              <a:pathLst>
                <a:path w="20522" h="2363" extrusionOk="0">
                  <a:moveTo>
                    <a:pt x="1" y="1"/>
                  </a:moveTo>
                  <a:lnTo>
                    <a:pt x="1" y="2362"/>
                  </a:lnTo>
                  <a:lnTo>
                    <a:pt x="20522" y="2362"/>
                  </a:lnTo>
                  <a:lnTo>
                    <a:pt x="20522" y="1"/>
                  </a:ln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8"/>
            <p:cNvSpPr/>
            <p:nvPr/>
          </p:nvSpPr>
          <p:spPr>
            <a:xfrm flipH="1">
              <a:off x="3671750" y="941025"/>
              <a:ext cx="191500" cy="115725"/>
            </a:xfrm>
            <a:custGeom>
              <a:avLst/>
              <a:gdLst/>
              <a:ahLst/>
              <a:cxnLst/>
              <a:rect l="l" t="t" r="r" b="b"/>
              <a:pathLst>
                <a:path w="7660" h="4629" extrusionOk="0">
                  <a:moveTo>
                    <a:pt x="3830" y="1"/>
                  </a:moveTo>
                  <a:cubicBezTo>
                    <a:pt x="1469" y="1"/>
                    <a:pt x="0" y="2586"/>
                    <a:pt x="1181" y="4628"/>
                  </a:cubicBezTo>
                  <a:lnTo>
                    <a:pt x="6479" y="4628"/>
                  </a:lnTo>
                  <a:cubicBezTo>
                    <a:pt x="7660" y="2586"/>
                    <a:pt x="6192" y="1"/>
                    <a:pt x="3830"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0" name="Google Shape;3980;p28"/>
            <p:cNvSpPr/>
            <p:nvPr/>
          </p:nvSpPr>
          <p:spPr>
            <a:xfrm flipH="1">
              <a:off x="3962150" y="925075"/>
              <a:ext cx="216250" cy="131675"/>
            </a:xfrm>
            <a:custGeom>
              <a:avLst/>
              <a:gdLst/>
              <a:ahLst/>
              <a:cxnLst/>
              <a:rect l="l" t="t" r="r" b="b"/>
              <a:pathLst>
                <a:path w="8650" h="5267" extrusionOk="0">
                  <a:moveTo>
                    <a:pt x="4309" y="1"/>
                  </a:moveTo>
                  <a:cubicBezTo>
                    <a:pt x="1628" y="1"/>
                    <a:pt x="0" y="3001"/>
                    <a:pt x="1468" y="5266"/>
                  </a:cubicBezTo>
                  <a:lnTo>
                    <a:pt x="7181" y="5266"/>
                  </a:lnTo>
                  <a:cubicBezTo>
                    <a:pt x="8649" y="3001"/>
                    <a:pt x="7021" y="1"/>
                    <a:pt x="4309" y="1"/>
                  </a:cubicBezTo>
                  <a:close/>
                </a:path>
              </a:pathLst>
            </a:custGeom>
            <a:solidFill>
              <a:srgbClr val="F8AC9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81" name="Google Shape;3981;p28"/>
          <p:cNvGrpSpPr/>
          <p:nvPr/>
        </p:nvGrpSpPr>
        <p:grpSpPr>
          <a:xfrm>
            <a:off x="10012929" y="3843267"/>
            <a:ext cx="458191" cy="3395464"/>
            <a:chOff x="6467556" y="2458300"/>
            <a:chExt cx="343643" cy="2546598"/>
          </a:xfrm>
        </p:grpSpPr>
        <p:sp>
          <p:nvSpPr>
            <p:cNvPr id="3982" name="Google Shape;3982;p28"/>
            <p:cNvSpPr/>
            <p:nvPr/>
          </p:nvSpPr>
          <p:spPr>
            <a:xfrm>
              <a:off x="6482013" y="2458300"/>
              <a:ext cx="238971" cy="77852"/>
            </a:xfrm>
            <a:custGeom>
              <a:avLst/>
              <a:gdLst/>
              <a:ahLst/>
              <a:cxnLst/>
              <a:rect l="l" t="t" r="r" b="b"/>
              <a:pathLst>
                <a:path w="11075" h="3608" extrusionOk="0">
                  <a:moveTo>
                    <a:pt x="3575" y="1"/>
                  </a:moveTo>
                  <a:cubicBezTo>
                    <a:pt x="1596" y="1"/>
                    <a:pt x="1" y="1628"/>
                    <a:pt x="1" y="3607"/>
                  </a:cubicBezTo>
                  <a:lnTo>
                    <a:pt x="11075" y="3607"/>
                  </a:lnTo>
                  <a:cubicBezTo>
                    <a:pt x="11075" y="1628"/>
                    <a:pt x="9479" y="1"/>
                    <a:pt x="746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3" name="Google Shape;3983;p28"/>
            <p:cNvSpPr/>
            <p:nvPr/>
          </p:nvSpPr>
          <p:spPr>
            <a:xfrm>
              <a:off x="6467556" y="2506505"/>
              <a:ext cx="343643" cy="2498394"/>
            </a:xfrm>
            <a:custGeom>
              <a:avLst/>
              <a:gdLst/>
              <a:ahLst/>
              <a:cxnLst/>
              <a:rect l="l" t="t" r="r" b="b"/>
              <a:pathLst>
                <a:path w="15926" h="115787" extrusionOk="0">
                  <a:moveTo>
                    <a:pt x="0" y="1"/>
                  </a:moveTo>
                  <a:lnTo>
                    <a:pt x="0" y="115786"/>
                  </a:lnTo>
                  <a:lnTo>
                    <a:pt x="15926" y="115786"/>
                  </a:lnTo>
                  <a:lnTo>
                    <a:pt x="15926" y="1"/>
                  </a:lnTo>
                  <a:close/>
                </a:path>
              </a:pathLst>
            </a:custGeom>
            <a:solidFill>
              <a:srgbClr val="3C5B6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984" name="Google Shape;3984;p28"/>
            <p:cNvGrpSpPr/>
            <p:nvPr/>
          </p:nvGrpSpPr>
          <p:grpSpPr>
            <a:xfrm>
              <a:off x="6470987" y="2532678"/>
              <a:ext cx="336091" cy="1890318"/>
              <a:chOff x="6470987" y="2532678"/>
              <a:chExt cx="336091" cy="1890318"/>
            </a:xfrm>
          </p:grpSpPr>
          <p:sp>
            <p:nvSpPr>
              <p:cNvPr id="3985" name="Google Shape;3985;p28"/>
              <p:cNvSpPr/>
              <p:nvPr/>
            </p:nvSpPr>
            <p:spPr>
              <a:xfrm>
                <a:off x="6470987" y="253267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6" name="Google Shape;3986;p28"/>
              <p:cNvSpPr/>
              <p:nvPr/>
            </p:nvSpPr>
            <p:spPr>
              <a:xfrm>
                <a:off x="6470987" y="258019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7" name="Google Shape;3987;p28"/>
              <p:cNvSpPr/>
              <p:nvPr/>
            </p:nvSpPr>
            <p:spPr>
              <a:xfrm>
                <a:off x="6470987" y="262839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8" name="Google Shape;3988;p28"/>
              <p:cNvSpPr/>
              <p:nvPr/>
            </p:nvSpPr>
            <p:spPr>
              <a:xfrm>
                <a:off x="6470987" y="2675910"/>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9" name="Google Shape;3989;p28"/>
              <p:cNvSpPr/>
              <p:nvPr/>
            </p:nvSpPr>
            <p:spPr>
              <a:xfrm>
                <a:off x="6470987" y="272411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0" name="Google Shape;3990;p28"/>
              <p:cNvSpPr/>
              <p:nvPr/>
            </p:nvSpPr>
            <p:spPr>
              <a:xfrm>
                <a:off x="6470987" y="277162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1" name="Google Shape;3991;p28"/>
              <p:cNvSpPr/>
              <p:nvPr/>
            </p:nvSpPr>
            <p:spPr>
              <a:xfrm>
                <a:off x="6470987" y="281983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2" name="Google Shape;3992;p28"/>
              <p:cNvSpPr/>
              <p:nvPr/>
            </p:nvSpPr>
            <p:spPr>
              <a:xfrm>
                <a:off x="6470987" y="286734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3" name="Google Shape;3993;p28"/>
              <p:cNvSpPr/>
              <p:nvPr/>
            </p:nvSpPr>
            <p:spPr>
              <a:xfrm>
                <a:off x="6470987" y="291554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4" name="Google Shape;3994;p28"/>
              <p:cNvSpPr/>
              <p:nvPr/>
            </p:nvSpPr>
            <p:spPr>
              <a:xfrm>
                <a:off x="6470987" y="296308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5" name="Google Shape;3995;p28"/>
              <p:cNvSpPr/>
              <p:nvPr/>
            </p:nvSpPr>
            <p:spPr>
              <a:xfrm>
                <a:off x="6470987" y="3011289"/>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6" name="Google Shape;3996;p28"/>
              <p:cNvSpPr/>
              <p:nvPr/>
            </p:nvSpPr>
            <p:spPr>
              <a:xfrm>
                <a:off x="6470987" y="3059493"/>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7" name="Google Shape;3997;p28"/>
              <p:cNvSpPr/>
              <p:nvPr/>
            </p:nvSpPr>
            <p:spPr>
              <a:xfrm>
                <a:off x="6470987" y="310700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8" name="Google Shape;3998;p28"/>
              <p:cNvSpPr/>
              <p:nvPr/>
            </p:nvSpPr>
            <p:spPr>
              <a:xfrm>
                <a:off x="6470987" y="3155211"/>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9" name="Google Shape;3999;p28"/>
              <p:cNvSpPr/>
              <p:nvPr/>
            </p:nvSpPr>
            <p:spPr>
              <a:xfrm>
                <a:off x="6470987" y="320272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0" name="Google Shape;4000;p28"/>
              <p:cNvSpPr/>
              <p:nvPr/>
            </p:nvSpPr>
            <p:spPr>
              <a:xfrm>
                <a:off x="6470987" y="325092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1" name="Google Shape;4001;p28"/>
              <p:cNvSpPr/>
              <p:nvPr/>
            </p:nvSpPr>
            <p:spPr>
              <a:xfrm>
                <a:off x="6470987" y="329844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2" name="Google Shape;4002;p28"/>
              <p:cNvSpPr/>
              <p:nvPr/>
            </p:nvSpPr>
            <p:spPr>
              <a:xfrm>
                <a:off x="6470987" y="334664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3" name="Google Shape;4003;p28"/>
              <p:cNvSpPr/>
              <p:nvPr/>
            </p:nvSpPr>
            <p:spPr>
              <a:xfrm>
                <a:off x="6470987" y="3394850"/>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4" name="Google Shape;4004;p28"/>
              <p:cNvSpPr/>
              <p:nvPr/>
            </p:nvSpPr>
            <p:spPr>
              <a:xfrm>
                <a:off x="6470987" y="344236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5" name="Google Shape;4005;p28"/>
              <p:cNvSpPr/>
              <p:nvPr/>
            </p:nvSpPr>
            <p:spPr>
              <a:xfrm>
                <a:off x="6470987" y="3490568"/>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6" name="Google Shape;4006;p28"/>
              <p:cNvSpPr/>
              <p:nvPr/>
            </p:nvSpPr>
            <p:spPr>
              <a:xfrm>
                <a:off x="6470987" y="3538082"/>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7" name="Google Shape;4007;p28"/>
              <p:cNvSpPr/>
              <p:nvPr/>
            </p:nvSpPr>
            <p:spPr>
              <a:xfrm>
                <a:off x="6470987" y="3586286"/>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8" name="Google Shape;4008;p28"/>
              <p:cNvSpPr/>
              <p:nvPr/>
            </p:nvSpPr>
            <p:spPr>
              <a:xfrm>
                <a:off x="6470987" y="363379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9" name="Google Shape;4009;p28"/>
              <p:cNvSpPr/>
              <p:nvPr/>
            </p:nvSpPr>
            <p:spPr>
              <a:xfrm>
                <a:off x="6470987" y="368200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0" name="Google Shape;4010;p28"/>
              <p:cNvSpPr/>
              <p:nvPr/>
            </p:nvSpPr>
            <p:spPr>
              <a:xfrm>
                <a:off x="6470987" y="372951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1" name="Google Shape;4011;p28"/>
              <p:cNvSpPr/>
              <p:nvPr/>
            </p:nvSpPr>
            <p:spPr>
              <a:xfrm>
                <a:off x="6470987" y="377772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2" name="Google Shape;4012;p28"/>
              <p:cNvSpPr/>
              <p:nvPr/>
            </p:nvSpPr>
            <p:spPr>
              <a:xfrm>
                <a:off x="6470987" y="3825235"/>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3" name="Google Shape;4013;p28"/>
              <p:cNvSpPr/>
              <p:nvPr/>
            </p:nvSpPr>
            <p:spPr>
              <a:xfrm>
                <a:off x="6470987" y="3873439"/>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4" name="Google Shape;4014;p28"/>
              <p:cNvSpPr/>
              <p:nvPr/>
            </p:nvSpPr>
            <p:spPr>
              <a:xfrm>
                <a:off x="6470987" y="392095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5" name="Google Shape;4015;p28"/>
              <p:cNvSpPr/>
              <p:nvPr/>
            </p:nvSpPr>
            <p:spPr>
              <a:xfrm>
                <a:off x="6470987" y="396915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6" name="Google Shape;4016;p28"/>
              <p:cNvSpPr/>
              <p:nvPr/>
            </p:nvSpPr>
            <p:spPr>
              <a:xfrm>
                <a:off x="6470987" y="4017361"/>
                <a:ext cx="336091" cy="22074"/>
              </a:xfrm>
              <a:custGeom>
                <a:avLst/>
                <a:gdLst/>
                <a:ahLst/>
                <a:cxnLst/>
                <a:rect l="l" t="t" r="r" b="b"/>
                <a:pathLst>
                  <a:path w="15576" h="1023" extrusionOk="0">
                    <a:moveTo>
                      <a:pt x="1" y="1"/>
                    </a:moveTo>
                    <a:lnTo>
                      <a:pt x="1" y="1022"/>
                    </a:lnTo>
                    <a:lnTo>
                      <a:pt x="15575" y="1022"/>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7" name="Google Shape;4017;p28"/>
              <p:cNvSpPr/>
              <p:nvPr/>
            </p:nvSpPr>
            <p:spPr>
              <a:xfrm>
                <a:off x="6470987" y="406489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8" name="Google Shape;4018;p28"/>
              <p:cNvSpPr/>
              <p:nvPr/>
            </p:nvSpPr>
            <p:spPr>
              <a:xfrm>
                <a:off x="6470987" y="4113100"/>
                <a:ext cx="336091" cy="22052"/>
              </a:xfrm>
              <a:custGeom>
                <a:avLst/>
                <a:gdLst/>
                <a:ahLst/>
                <a:cxnLst/>
                <a:rect l="l" t="t" r="r" b="b"/>
                <a:pathLst>
                  <a:path w="15576" h="1022" extrusionOk="0">
                    <a:moveTo>
                      <a:pt x="1" y="0"/>
                    </a:moveTo>
                    <a:lnTo>
                      <a:pt x="1" y="1021"/>
                    </a:lnTo>
                    <a:lnTo>
                      <a:pt x="15575" y="1021"/>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9" name="Google Shape;4019;p28"/>
              <p:cNvSpPr/>
              <p:nvPr/>
            </p:nvSpPr>
            <p:spPr>
              <a:xfrm>
                <a:off x="6470987" y="4160614"/>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0" name="Google Shape;4020;p28"/>
              <p:cNvSpPr/>
              <p:nvPr/>
            </p:nvSpPr>
            <p:spPr>
              <a:xfrm>
                <a:off x="6470987" y="4208818"/>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1" name="Google Shape;4021;p28"/>
              <p:cNvSpPr/>
              <p:nvPr/>
            </p:nvSpPr>
            <p:spPr>
              <a:xfrm>
                <a:off x="6470987" y="4256332"/>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2" name="Google Shape;4022;p28"/>
              <p:cNvSpPr/>
              <p:nvPr/>
            </p:nvSpPr>
            <p:spPr>
              <a:xfrm>
                <a:off x="6470987" y="4304536"/>
                <a:ext cx="336091" cy="22743"/>
              </a:xfrm>
              <a:custGeom>
                <a:avLst/>
                <a:gdLst/>
                <a:ahLst/>
                <a:cxnLst/>
                <a:rect l="l" t="t" r="r" b="b"/>
                <a:pathLst>
                  <a:path w="15576" h="1054" extrusionOk="0">
                    <a:moveTo>
                      <a:pt x="1" y="0"/>
                    </a:moveTo>
                    <a:lnTo>
                      <a:pt x="1" y="1053"/>
                    </a:lnTo>
                    <a:lnTo>
                      <a:pt x="15575" y="1053"/>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3" name="Google Shape;4023;p28"/>
              <p:cNvSpPr/>
              <p:nvPr/>
            </p:nvSpPr>
            <p:spPr>
              <a:xfrm>
                <a:off x="6470987" y="4352050"/>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4" name="Google Shape;4024;p28"/>
              <p:cNvSpPr/>
              <p:nvPr/>
            </p:nvSpPr>
            <p:spPr>
              <a:xfrm>
                <a:off x="6470987" y="4400254"/>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025" name="Google Shape;4025;p28"/>
            <p:cNvSpPr/>
            <p:nvPr/>
          </p:nvSpPr>
          <p:spPr>
            <a:xfrm>
              <a:off x="6493730" y="2532678"/>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6" name="Google Shape;4026;p28"/>
            <p:cNvSpPr/>
            <p:nvPr/>
          </p:nvSpPr>
          <p:spPr>
            <a:xfrm>
              <a:off x="6725105" y="2671788"/>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7" name="Google Shape;4027;p28"/>
            <p:cNvSpPr/>
            <p:nvPr/>
          </p:nvSpPr>
          <p:spPr>
            <a:xfrm>
              <a:off x="6709958" y="2913499"/>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8" name="Google Shape;4028;p28"/>
            <p:cNvSpPr/>
            <p:nvPr/>
          </p:nvSpPr>
          <p:spPr>
            <a:xfrm>
              <a:off x="6555701" y="3055350"/>
              <a:ext cx="55109" cy="24814"/>
            </a:xfrm>
            <a:custGeom>
              <a:avLst/>
              <a:gdLst/>
              <a:ahLst/>
              <a:cxnLst/>
              <a:rect l="l" t="t" r="r" b="b"/>
              <a:pathLst>
                <a:path w="2554" h="1150" extrusionOk="0">
                  <a:moveTo>
                    <a:pt x="0" y="1"/>
                  </a:moveTo>
                  <a:lnTo>
                    <a:pt x="0" y="1149"/>
                  </a:lnTo>
                  <a:lnTo>
                    <a:pt x="2554" y="1149"/>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9" name="Google Shape;4029;p28"/>
            <p:cNvSpPr/>
            <p:nvPr/>
          </p:nvSpPr>
          <p:spPr>
            <a:xfrm>
              <a:off x="6692739" y="3297061"/>
              <a:ext cx="55109" cy="24814"/>
            </a:xfrm>
            <a:custGeom>
              <a:avLst/>
              <a:gdLst/>
              <a:ahLst/>
              <a:cxnLst/>
              <a:rect l="l" t="t" r="r" b="b"/>
              <a:pathLst>
                <a:path w="2554" h="1150" extrusionOk="0">
                  <a:moveTo>
                    <a:pt x="0" y="0"/>
                  </a:moveTo>
                  <a:lnTo>
                    <a:pt x="0" y="1149"/>
                  </a:lnTo>
                  <a:lnTo>
                    <a:pt x="2553" y="1149"/>
                  </a:lnTo>
                  <a:lnTo>
                    <a:pt x="2553"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0" name="Google Shape;4030;p28"/>
            <p:cNvSpPr/>
            <p:nvPr/>
          </p:nvSpPr>
          <p:spPr>
            <a:xfrm>
              <a:off x="6538482" y="3483685"/>
              <a:ext cx="54418" cy="24814"/>
            </a:xfrm>
            <a:custGeom>
              <a:avLst/>
              <a:gdLst/>
              <a:ahLst/>
              <a:cxnLst/>
              <a:rect l="l" t="t" r="r" b="b"/>
              <a:pathLst>
                <a:path w="2522" h="1150" extrusionOk="0">
                  <a:moveTo>
                    <a:pt x="1" y="0"/>
                  </a:moveTo>
                  <a:lnTo>
                    <a:pt x="1"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1" name="Google Shape;4031;p28"/>
            <p:cNvSpPr/>
            <p:nvPr/>
          </p:nvSpPr>
          <p:spPr>
            <a:xfrm>
              <a:off x="6705125" y="3625535"/>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2" name="Google Shape;4032;p28"/>
            <p:cNvSpPr/>
            <p:nvPr/>
          </p:nvSpPr>
          <p:spPr>
            <a:xfrm>
              <a:off x="6526096" y="3774981"/>
              <a:ext cx="54418" cy="24793"/>
            </a:xfrm>
            <a:custGeom>
              <a:avLst/>
              <a:gdLst/>
              <a:ahLst/>
              <a:cxnLst/>
              <a:rect l="l" t="t" r="r" b="b"/>
              <a:pathLst>
                <a:path w="2522" h="1149" extrusionOk="0">
                  <a:moveTo>
                    <a:pt x="0" y="0"/>
                  </a:moveTo>
                  <a:lnTo>
                    <a:pt x="0" y="1149"/>
                  </a:lnTo>
                  <a:lnTo>
                    <a:pt x="2521" y="1149"/>
                  </a:lnTo>
                  <a:lnTo>
                    <a:pt x="252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3" name="Google Shape;4033;p28"/>
            <p:cNvSpPr/>
            <p:nvPr/>
          </p:nvSpPr>
          <p:spPr>
            <a:xfrm>
              <a:off x="6667947" y="3969157"/>
              <a:ext cx="54418" cy="24814"/>
            </a:xfrm>
            <a:custGeom>
              <a:avLst/>
              <a:gdLst/>
              <a:ahLst/>
              <a:cxnLst/>
              <a:rect l="l" t="t" r="r" b="b"/>
              <a:pathLst>
                <a:path w="2522" h="1150" extrusionOk="0">
                  <a:moveTo>
                    <a:pt x="0" y="1"/>
                  </a:moveTo>
                  <a:lnTo>
                    <a:pt x="0" y="1150"/>
                  </a:lnTo>
                  <a:lnTo>
                    <a:pt x="2522" y="1150"/>
                  </a:lnTo>
                  <a:lnTo>
                    <a:pt x="252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4" name="Google Shape;4034;p28"/>
            <p:cNvSpPr/>
            <p:nvPr/>
          </p:nvSpPr>
          <p:spPr>
            <a:xfrm>
              <a:off x="6488897" y="4063515"/>
              <a:ext cx="54418" cy="25505"/>
            </a:xfrm>
            <a:custGeom>
              <a:avLst/>
              <a:gdLst/>
              <a:ahLst/>
              <a:cxnLst/>
              <a:rect l="l" t="t" r="r" b="b"/>
              <a:pathLst>
                <a:path w="2522" h="1182" extrusionOk="0">
                  <a:moveTo>
                    <a:pt x="1" y="0"/>
                  </a:moveTo>
                  <a:lnTo>
                    <a:pt x="1" y="1181"/>
                  </a:lnTo>
                  <a:lnTo>
                    <a:pt x="2522" y="1181"/>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5" name="Google Shape;4035;p28"/>
            <p:cNvSpPr/>
            <p:nvPr/>
          </p:nvSpPr>
          <p:spPr>
            <a:xfrm>
              <a:off x="6732679" y="4153731"/>
              <a:ext cx="54418" cy="24793"/>
            </a:xfrm>
            <a:custGeom>
              <a:avLst/>
              <a:gdLst/>
              <a:ahLst/>
              <a:cxnLst/>
              <a:rect l="l" t="t" r="r" b="b"/>
              <a:pathLst>
                <a:path w="2522" h="1149" extrusionOk="0">
                  <a:moveTo>
                    <a:pt x="0" y="0"/>
                  </a:moveTo>
                  <a:lnTo>
                    <a:pt x="0" y="1149"/>
                  </a:lnTo>
                  <a:lnTo>
                    <a:pt x="2522" y="1149"/>
                  </a:lnTo>
                  <a:lnTo>
                    <a:pt x="2522"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6" name="Google Shape;4036;p28"/>
            <p:cNvSpPr/>
            <p:nvPr/>
          </p:nvSpPr>
          <p:spPr>
            <a:xfrm>
              <a:off x="6592879" y="4252880"/>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7" name="Google Shape;4037;p28"/>
            <p:cNvSpPr/>
            <p:nvPr/>
          </p:nvSpPr>
          <p:spPr>
            <a:xfrm>
              <a:off x="6712698" y="4347907"/>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8" name="Google Shape;4038;p28"/>
            <p:cNvSpPr/>
            <p:nvPr/>
          </p:nvSpPr>
          <p:spPr>
            <a:xfrm>
              <a:off x="6508877" y="4400254"/>
              <a:ext cx="54418" cy="24814"/>
            </a:xfrm>
            <a:custGeom>
              <a:avLst/>
              <a:gdLst/>
              <a:ahLst/>
              <a:cxnLst/>
              <a:rect l="l" t="t" r="r" b="b"/>
              <a:pathLst>
                <a:path w="2522" h="1150" extrusionOk="0">
                  <a:moveTo>
                    <a:pt x="0" y="0"/>
                  </a:moveTo>
                  <a:lnTo>
                    <a:pt x="0" y="1149"/>
                  </a:lnTo>
                  <a:lnTo>
                    <a:pt x="2521" y="1149"/>
                  </a:lnTo>
                  <a:lnTo>
                    <a:pt x="252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9" name="Google Shape;4039;p28"/>
            <p:cNvSpPr/>
            <p:nvPr/>
          </p:nvSpPr>
          <p:spPr>
            <a:xfrm>
              <a:off x="6689977" y="4875412"/>
              <a:ext cx="55109" cy="24814"/>
            </a:xfrm>
            <a:custGeom>
              <a:avLst/>
              <a:gdLst/>
              <a:ahLst/>
              <a:cxnLst/>
              <a:rect l="l" t="t" r="r" b="b"/>
              <a:pathLst>
                <a:path w="2554" h="1150" extrusionOk="0">
                  <a:moveTo>
                    <a:pt x="1" y="0"/>
                  </a:moveTo>
                  <a:lnTo>
                    <a:pt x="1" y="1149"/>
                  </a:lnTo>
                  <a:lnTo>
                    <a:pt x="2554" y="1149"/>
                  </a:lnTo>
                  <a:lnTo>
                    <a:pt x="2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0" name="Google Shape;4040;p28"/>
            <p:cNvSpPr/>
            <p:nvPr/>
          </p:nvSpPr>
          <p:spPr>
            <a:xfrm>
              <a:off x="6552939" y="2724114"/>
              <a:ext cx="55109" cy="24814"/>
            </a:xfrm>
            <a:custGeom>
              <a:avLst/>
              <a:gdLst/>
              <a:ahLst/>
              <a:cxnLst/>
              <a:rect l="l" t="t" r="r" b="b"/>
              <a:pathLst>
                <a:path w="2554" h="1150" extrusionOk="0">
                  <a:moveTo>
                    <a:pt x="1" y="1"/>
                  </a:moveTo>
                  <a:lnTo>
                    <a:pt x="1" y="1150"/>
                  </a:lnTo>
                  <a:lnTo>
                    <a:pt x="2554" y="1150"/>
                  </a:lnTo>
                  <a:lnTo>
                    <a:pt x="2554"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1" name="Google Shape;4041;p28"/>
            <p:cNvSpPr/>
            <p:nvPr/>
          </p:nvSpPr>
          <p:spPr>
            <a:xfrm>
              <a:off x="6610788" y="4591689"/>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2" name="Google Shape;4042;p28"/>
            <p:cNvSpPr/>
            <p:nvPr/>
          </p:nvSpPr>
          <p:spPr>
            <a:xfrm>
              <a:off x="6740943" y="4443625"/>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3" name="Google Shape;4043;p28"/>
            <p:cNvSpPr/>
            <p:nvPr/>
          </p:nvSpPr>
          <p:spPr>
            <a:xfrm>
              <a:off x="6612169" y="4348597"/>
              <a:ext cx="26864" cy="27576"/>
            </a:xfrm>
            <a:custGeom>
              <a:avLst/>
              <a:gdLst/>
              <a:ahLst/>
              <a:cxnLst/>
              <a:rect l="l" t="t" r="r" b="b"/>
              <a:pathLst>
                <a:path w="1245"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4" name="Google Shape;4044;p28"/>
            <p:cNvSpPr/>
            <p:nvPr/>
          </p:nvSpPr>
          <p:spPr>
            <a:xfrm>
              <a:off x="6686546" y="4251499"/>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5" name="Google Shape;4045;p28"/>
            <p:cNvSpPr/>
            <p:nvPr/>
          </p:nvSpPr>
          <p:spPr>
            <a:xfrm>
              <a:off x="6534360" y="4254261"/>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6" name="Google Shape;4046;p28"/>
            <p:cNvSpPr/>
            <p:nvPr/>
          </p:nvSpPr>
          <p:spPr>
            <a:xfrm>
              <a:off x="6574300" y="406006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7" name="Google Shape;4047;p28"/>
            <p:cNvSpPr/>
            <p:nvPr/>
          </p:nvSpPr>
          <p:spPr>
            <a:xfrm>
              <a:off x="6616981" y="4154400"/>
              <a:ext cx="26886" cy="27576"/>
            </a:xfrm>
            <a:custGeom>
              <a:avLst/>
              <a:gdLst/>
              <a:ahLst/>
              <a:cxnLst/>
              <a:rect l="l" t="t" r="r" b="b"/>
              <a:pathLst>
                <a:path w="1246" h="1278" extrusionOk="0">
                  <a:moveTo>
                    <a:pt x="1" y="1"/>
                  </a:moveTo>
                  <a:lnTo>
                    <a:pt x="1" y="1278"/>
                  </a:lnTo>
                  <a:lnTo>
                    <a:pt x="1245" y="1278"/>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8" name="Google Shape;4048;p28"/>
            <p:cNvSpPr/>
            <p:nvPr/>
          </p:nvSpPr>
          <p:spPr>
            <a:xfrm>
              <a:off x="6680332" y="4706007"/>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9" name="Google Shape;4049;p28"/>
            <p:cNvSpPr/>
            <p:nvPr/>
          </p:nvSpPr>
          <p:spPr>
            <a:xfrm>
              <a:off x="6519882" y="4901586"/>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0" name="Google Shape;4050;p28"/>
            <p:cNvSpPr/>
            <p:nvPr/>
          </p:nvSpPr>
          <p:spPr>
            <a:xfrm>
              <a:off x="6669328" y="4951839"/>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1" name="Google Shape;4051;p28"/>
            <p:cNvSpPr/>
            <p:nvPr/>
          </p:nvSpPr>
          <p:spPr>
            <a:xfrm>
              <a:off x="6490968" y="470600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2" name="Google Shape;4052;p28"/>
            <p:cNvSpPr/>
            <p:nvPr/>
          </p:nvSpPr>
          <p:spPr>
            <a:xfrm>
              <a:off x="6570848" y="4805846"/>
              <a:ext cx="27576" cy="27576"/>
            </a:xfrm>
            <a:custGeom>
              <a:avLst/>
              <a:gdLst/>
              <a:ahLst/>
              <a:cxnLst/>
              <a:rect l="l" t="t" r="r" b="b"/>
              <a:pathLst>
                <a:path w="1278"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3" name="Google Shape;4053;p28"/>
            <p:cNvSpPr/>
            <p:nvPr/>
          </p:nvSpPr>
          <p:spPr>
            <a:xfrm>
              <a:off x="6490968" y="4562085"/>
              <a:ext cx="27554" cy="26864"/>
            </a:xfrm>
            <a:custGeom>
              <a:avLst/>
              <a:gdLst/>
              <a:ahLst/>
              <a:cxnLst/>
              <a:rect l="l" t="t" r="r" b="b"/>
              <a:pathLst>
                <a:path w="1277"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4" name="Google Shape;4054;p28"/>
            <p:cNvSpPr/>
            <p:nvPr/>
          </p:nvSpPr>
          <p:spPr>
            <a:xfrm>
              <a:off x="6743684" y="3970538"/>
              <a:ext cx="27576" cy="27576"/>
            </a:xfrm>
            <a:custGeom>
              <a:avLst/>
              <a:gdLst/>
              <a:ahLst/>
              <a:cxnLst/>
              <a:rect l="l" t="t" r="r" b="b"/>
              <a:pathLst>
                <a:path w="1278" h="1278" extrusionOk="0">
                  <a:moveTo>
                    <a:pt x="1" y="1"/>
                  </a:moveTo>
                  <a:lnTo>
                    <a:pt x="1" y="1277"/>
                  </a:lnTo>
                  <a:lnTo>
                    <a:pt x="1278" y="1277"/>
                  </a:lnTo>
                  <a:lnTo>
                    <a:pt x="1278"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5" name="Google Shape;4055;p28"/>
            <p:cNvSpPr/>
            <p:nvPr/>
          </p:nvSpPr>
          <p:spPr>
            <a:xfrm>
              <a:off x="6624554" y="3967798"/>
              <a:ext cx="26886" cy="27554"/>
            </a:xfrm>
            <a:custGeom>
              <a:avLst/>
              <a:gdLst/>
              <a:ahLst/>
              <a:cxnLst/>
              <a:rect l="l" t="t" r="r" b="b"/>
              <a:pathLst>
                <a:path w="1246" h="1277"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6" name="Google Shape;4056;p28"/>
            <p:cNvSpPr/>
            <p:nvPr/>
          </p:nvSpPr>
          <p:spPr>
            <a:xfrm>
              <a:off x="6606667" y="3773600"/>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7" name="Google Shape;4057;p28"/>
            <p:cNvSpPr/>
            <p:nvPr/>
          </p:nvSpPr>
          <p:spPr>
            <a:xfrm>
              <a:off x="6651418" y="3629678"/>
              <a:ext cx="27576" cy="26864"/>
            </a:xfrm>
            <a:custGeom>
              <a:avLst/>
              <a:gdLst/>
              <a:ahLst/>
              <a:cxnLst/>
              <a:rect l="l" t="t" r="r" b="b"/>
              <a:pathLst>
                <a:path w="1278" h="1245" extrusionOk="0">
                  <a:moveTo>
                    <a:pt x="0" y="0"/>
                  </a:moveTo>
                  <a:lnTo>
                    <a:pt x="0" y="1245"/>
                  </a:lnTo>
                  <a:lnTo>
                    <a:pt x="1277" y="1245"/>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8" name="Google Shape;4058;p28"/>
            <p:cNvSpPr/>
            <p:nvPr/>
          </p:nvSpPr>
          <p:spPr>
            <a:xfrm>
              <a:off x="6686546" y="3681313"/>
              <a:ext cx="27554" cy="27576"/>
            </a:xfrm>
            <a:custGeom>
              <a:avLst/>
              <a:gdLst/>
              <a:ahLst/>
              <a:cxnLst/>
              <a:rect l="l" t="t" r="r" b="b"/>
              <a:pathLst>
                <a:path w="1277" h="1278" extrusionOk="0">
                  <a:moveTo>
                    <a:pt x="0" y="1"/>
                  </a:moveTo>
                  <a:lnTo>
                    <a:pt x="0"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9" name="Google Shape;4059;p28"/>
            <p:cNvSpPr/>
            <p:nvPr/>
          </p:nvSpPr>
          <p:spPr>
            <a:xfrm>
              <a:off x="6734060"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0" name="Google Shape;4060;p28"/>
            <p:cNvSpPr/>
            <p:nvPr/>
          </p:nvSpPr>
          <p:spPr>
            <a:xfrm>
              <a:off x="6616981" y="3487116"/>
              <a:ext cx="26886" cy="27576"/>
            </a:xfrm>
            <a:custGeom>
              <a:avLst/>
              <a:gdLst/>
              <a:ahLst/>
              <a:cxnLst/>
              <a:rect l="l" t="t" r="r" b="b"/>
              <a:pathLst>
                <a:path w="1246" h="1278" extrusionOk="0">
                  <a:moveTo>
                    <a:pt x="1" y="1"/>
                  </a:moveTo>
                  <a:lnTo>
                    <a:pt x="1"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1" name="Google Shape;4061;p28"/>
            <p:cNvSpPr/>
            <p:nvPr/>
          </p:nvSpPr>
          <p:spPr>
            <a:xfrm>
              <a:off x="6666566" y="3487116"/>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2" name="Google Shape;4062;p28"/>
            <p:cNvSpPr/>
            <p:nvPr/>
          </p:nvSpPr>
          <p:spPr>
            <a:xfrm>
              <a:off x="6641773" y="3297752"/>
              <a:ext cx="27576" cy="27554"/>
            </a:xfrm>
            <a:custGeom>
              <a:avLst/>
              <a:gdLst/>
              <a:ahLst/>
              <a:cxnLst/>
              <a:rect l="l" t="t" r="r" b="b"/>
              <a:pathLst>
                <a:path w="1278" h="1277" extrusionOk="0">
                  <a:moveTo>
                    <a:pt x="1" y="0"/>
                  </a:moveTo>
                  <a:lnTo>
                    <a:pt x="1"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3" name="Google Shape;4063;p28"/>
            <p:cNvSpPr/>
            <p:nvPr/>
          </p:nvSpPr>
          <p:spPr>
            <a:xfrm>
              <a:off x="6716151"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4" name="Google Shape;4064;p28"/>
            <p:cNvSpPr/>
            <p:nvPr/>
          </p:nvSpPr>
          <p:spPr>
            <a:xfrm>
              <a:off x="6758853" y="3343194"/>
              <a:ext cx="27554" cy="26886"/>
            </a:xfrm>
            <a:custGeom>
              <a:avLst/>
              <a:gdLst/>
              <a:ahLst/>
              <a:cxnLst/>
              <a:rect l="l" t="t" r="r" b="b"/>
              <a:pathLst>
                <a:path w="1277" h="1246" extrusionOk="0">
                  <a:moveTo>
                    <a:pt x="0" y="1"/>
                  </a:moveTo>
                  <a:lnTo>
                    <a:pt x="0" y="1245"/>
                  </a:lnTo>
                  <a:lnTo>
                    <a:pt x="1277" y="1245"/>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5" name="Google Shape;4065;p28"/>
            <p:cNvSpPr/>
            <p:nvPr/>
          </p:nvSpPr>
          <p:spPr>
            <a:xfrm>
              <a:off x="6499923" y="3579403"/>
              <a:ext cx="26864" cy="27554"/>
            </a:xfrm>
            <a:custGeom>
              <a:avLst/>
              <a:gdLst/>
              <a:ahLst/>
              <a:cxnLst/>
              <a:rect l="l" t="t" r="r" b="b"/>
              <a:pathLst>
                <a:path w="1245" h="1277"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6" name="Google Shape;4066;p28"/>
            <p:cNvSpPr/>
            <p:nvPr/>
          </p:nvSpPr>
          <p:spPr>
            <a:xfrm>
              <a:off x="6515070" y="3198581"/>
              <a:ext cx="26886" cy="27576"/>
            </a:xfrm>
            <a:custGeom>
              <a:avLst/>
              <a:gdLst/>
              <a:ahLst/>
              <a:cxnLst/>
              <a:rect l="l" t="t" r="r" b="b"/>
              <a:pathLst>
                <a:path w="1246" h="1278" extrusionOk="0">
                  <a:moveTo>
                    <a:pt x="0" y="1"/>
                  </a:moveTo>
                  <a:lnTo>
                    <a:pt x="0" y="1277"/>
                  </a:lnTo>
                  <a:lnTo>
                    <a:pt x="1245" y="1277"/>
                  </a:lnTo>
                  <a:lnTo>
                    <a:pt x="124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7" name="Google Shape;4067;p28"/>
            <p:cNvSpPr/>
            <p:nvPr/>
          </p:nvSpPr>
          <p:spPr>
            <a:xfrm>
              <a:off x="6559822" y="3200653"/>
              <a:ext cx="26886" cy="27576"/>
            </a:xfrm>
            <a:custGeom>
              <a:avLst/>
              <a:gdLst/>
              <a:ahLst/>
              <a:cxnLst/>
              <a:rect l="l" t="t" r="r" b="b"/>
              <a:pathLst>
                <a:path w="1246" h="1278" extrusionOk="0">
                  <a:moveTo>
                    <a:pt x="1" y="0"/>
                  </a:moveTo>
                  <a:lnTo>
                    <a:pt x="1" y="1277"/>
                  </a:lnTo>
                  <a:lnTo>
                    <a:pt x="1246" y="1277"/>
                  </a:lnTo>
                  <a:lnTo>
                    <a:pt x="1246"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8" name="Google Shape;4068;p28"/>
            <p:cNvSpPr/>
            <p:nvPr/>
          </p:nvSpPr>
          <p:spPr>
            <a:xfrm>
              <a:off x="6709268" y="2959632"/>
              <a:ext cx="26864" cy="27576"/>
            </a:xfrm>
            <a:custGeom>
              <a:avLst/>
              <a:gdLst/>
              <a:ahLst/>
              <a:cxnLst/>
              <a:rect l="l" t="t" r="r" b="b"/>
              <a:pathLst>
                <a:path w="1245" h="1278" extrusionOk="0">
                  <a:moveTo>
                    <a:pt x="0" y="0"/>
                  </a:moveTo>
                  <a:lnTo>
                    <a:pt x="0"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9" name="Google Shape;4069;p28"/>
            <p:cNvSpPr/>
            <p:nvPr/>
          </p:nvSpPr>
          <p:spPr>
            <a:xfrm>
              <a:off x="6656921" y="2959632"/>
              <a:ext cx="26886" cy="27576"/>
            </a:xfrm>
            <a:custGeom>
              <a:avLst/>
              <a:gdLst/>
              <a:ahLst/>
              <a:cxnLst/>
              <a:rect l="l" t="t" r="r" b="b"/>
              <a:pathLst>
                <a:path w="1246" h="1278" extrusionOk="0">
                  <a:moveTo>
                    <a:pt x="1" y="0"/>
                  </a:moveTo>
                  <a:lnTo>
                    <a:pt x="1" y="1277"/>
                  </a:lnTo>
                  <a:lnTo>
                    <a:pt x="1245" y="1277"/>
                  </a:lnTo>
                  <a:lnTo>
                    <a:pt x="124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0" name="Google Shape;4070;p28"/>
            <p:cNvSpPr/>
            <p:nvPr/>
          </p:nvSpPr>
          <p:spPr>
            <a:xfrm>
              <a:off x="6606667" y="2959632"/>
              <a:ext cx="27554" cy="27576"/>
            </a:xfrm>
            <a:custGeom>
              <a:avLst/>
              <a:gdLst/>
              <a:ahLst/>
              <a:cxnLst/>
              <a:rect l="l" t="t" r="r" b="b"/>
              <a:pathLst>
                <a:path w="1277" h="1278"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1" name="Google Shape;4071;p28"/>
            <p:cNvSpPr/>
            <p:nvPr/>
          </p:nvSpPr>
          <p:spPr>
            <a:xfrm>
              <a:off x="6614240" y="2770246"/>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2" name="Google Shape;4072;p28"/>
            <p:cNvSpPr/>
            <p:nvPr/>
          </p:nvSpPr>
          <p:spPr>
            <a:xfrm>
              <a:off x="6666566" y="2770246"/>
              <a:ext cx="27576" cy="27576"/>
            </a:xfrm>
            <a:custGeom>
              <a:avLst/>
              <a:gdLst/>
              <a:ahLst/>
              <a:cxnLst/>
              <a:rect l="l" t="t" r="r" b="b"/>
              <a:pathLst>
                <a:path w="1278" h="1278" extrusionOk="0">
                  <a:moveTo>
                    <a:pt x="1" y="1"/>
                  </a:moveTo>
                  <a:lnTo>
                    <a:pt x="1"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3" name="Google Shape;4073;p28"/>
            <p:cNvSpPr/>
            <p:nvPr/>
          </p:nvSpPr>
          <p:spPr>
            <a:xfrm>
              <a:off x="6566705" y="2864605"/>
              <a:ext cx="27576" cy="27554"/>
            </a:xfrm>
            <a:custGeom>
              <a:avLst/>
              <a:gdLst/>
              <a:ahLst/>
              <a:cxnLst/>
              <a:rect l="l" t="t" r="r" b="b"/>
              <a:pathLst>
                <a:path w="1278" h="1277" extrusionOk="0">
                  <a:moveTo>
                    <a:pt x="1" y="0"/>
                  </a:moveTo>
                  <a:lnTo>
                    <a:pt x="1" y="1277"/>
                  </a:lnTo>
                  <a:lnTo>
                    <a:pt x="1278" y="1277"/>
                  </a:lnTo>
                  <a:lnTo>
                    <a:pt x="1278"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4" name="Google Shape;4074;p28"/>
            <p:cNvSpPr/>
            <p:nvPr/>
          </p:nvSpPr>
          <p:spPr>
            <a:xfrm>
              <a:off x="6746446" y="3148996"/>
              <a:ext cx="27576" cy="26886"/>
            </a:xfrm>
            <a:custGeom>
              <a:avLst/>
              <a:gdLst/>
              <a:ahLst/>
              <a:cxnLst/>
              <a:rect l="l" t="t" r="r" b="b"/>
              <a:pathLst>
                <a:path w="1278" h="1246" extrusionOk="0">
                  <a:moveTo>
                    <a:pt x="1" y="1"/>
                  </a:moveTo>
                  <a:lnTo>
                    <a:pt x="1" y="1246"/>
                  </a:lnTo>
                  <a:lnTo>
                    <a:pt x="1277" y="1246"/>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5" name="Google Shape;4075;p28"/>
            <p:cNvSpPr/>
            <p:nvPr/>
          </p:nvSpPr>
          <p:spPr>
            <a:xfrm>
              <a:off x="6509568" y="3387967"/>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6" name="Google Shape;4076;p28"/>
            <p:cNvSpPr/>
            <p:nvPr/>
          </p:nvSpPr>
          <p:spPr>
            <a:xfrm>
              <a:off x="6549508" y="3679242"/>
              <a:ext cx="27554" cy="27576"/>
            </a:xfrm>
            <a:custGeom>
              <a:avLst/>
              <a:gdLst/>
              <a:ahLst/>
              <a:cxnLst/>
              <a:rect l="l" t="t" r="r" b="b"/>
              <a:pathLst>
                <a:path w="1277" h="1278" extrusionOk="0">
                  <a:moveTo>
                    <a:pt x="0" y="1"/>
                  </a:moveTo>
                  <a:lnTo>
                    <a:pt x="0" y="1278"/>
                  </a:lnTo>
                  <a:lnTo>
                    <a:pt x="1277" y="1278"/>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7" name="Google Shape;4077;p28"/>
            <p:cNvSpPr/>
            <p:nvPr/>
          </p:nvSpPr>
          <p:spPr>
            <a:xfrm>
              <a:off x="6629388" y="3870699"/>
              <a:ext cx="27554" cy="27554"/>
            </a:xfrm>
            <a:custGeom>
              <a:avLst/>
              <a:gdLst/>
              <a:ahLst/>
              <a:cxnLst/>
              <a:rect l="l" t="t" r="r" b="b"/>
              <a:pathLst>
                <a:path w="1277" h="1277" extrusionOk="0">
                  <a:moveTo>
                    <a:pt x="0" y="0"/>
                  </a:moveTo>
                  <a:lnTo>
                    <a:pt x="0" y="1277"/>
                  </a:lnTo>
                  <a:lnTo>
                    <a:pt x="1277" y="1277"/>
                  </a:lnTo>
                  <a:lnTo>
                    <a:pt x="127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8" name="Google Shape;4078;p28"/>
            <p:cNvSpPr/>
            <p:nvPr/>
          </p:nvSpPr>
          <p:spPr>
            <a:xfrm>
              <a:off x="6504734" y="3962964"/>
              <a:ext cx="27576" cy="27576"/>
            </a:xfrm>
            <a:custGeom>
              <a:avLst/>
              <a:gdLst/>
              <a:ahLst/>
              <a:cxnLst/>
              <a:rect l="l" t="t" r="r" b="b"/>
              <a:pathLst>
                <a:path w="1278" h="1278" extrusionOk="0">
                  <a:moveTo>
                    <a:pt x="1" y="1"/>
                  </a:moveTo>
                  <a:lnTo>
                    <a:pt x="1" y="1277"/>
                  </a:lnTo>
                  <a:lnTo>
                    <a:pt x="1277" y="1277"/>
                  </a:lnTo>
                  <a:lnTo>
                    <a:pt x="127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9" name="Google Shape;4079;p28"/>
            <p:cNvSpPr/>
            <p:nvPr/>
          </p:nvSpPr>
          <p:spPr>
            <a:xfrm>
              <a:off x="6729917" y="4711509"/>
              <a:ext cx="10357" cy="20002"/>
            </a:xfrm>
            <a:custGeom>
              <a:avLst/>
              <a:gdLst/>
              <a:ahLst/>
              <a:cxnLst/>
              <a:rect l="l" t="t" r="r" b="b"/>
              <a:pathLst>
                <a:path w="480" h="927" extrusionOk="0">
                  <a:moveTo>
                    <a:pt x="1" y="1"/>
                  </a:moveTo>
                  <a:lnTo>
                    <a:pt x="1" y="926"/>
                  </a:lnTo>
                  <a:lnTo>
                    <a:pt x="479" y="926"/>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0" name="Google Shape;4080;p28"/>
            <p:cNvSpPr/>
            <p:nvPr/>
          </p:nvSpPr>
          <p:spPr>
            <a:xfrm>
              <a:off x="6725105" y="4568968"/>
              <a:ext cx="9667" cy="17931"/>
            </a:xfrm>
            <a:custGeom>
              <a:avLst/>
              <a:gdLst/>
              <a:ahLst/>
              <a:cxnLst/>
              <a:rect l="l" t="t" r="r" b="b"/>
              <a:pathLst>
                <a:path w="448" h="831" extrusionOk="0">
                  <a:moveTo>
                    <a:pt x="0" y="0"/>
                  </a:moveTo>
                  <a:lnTo>
                    <a:pt x="0" y="830"/>
                  </a:lnTo>
                  <a:lnTo>
                    <a:pt x="447" y="830"/>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1" name="Google Shape;4081;p28"/>
            <p:cNvSpPr/>
            <p:nvPr/>
          </p:nvSpPr>
          <p:spPr>
            <a:xfrm>
              <a:off x="6635569" y="4426434"/>
              <a:ext cx="9645" cy="22743"/>
            </a:xfrm>
            <a:custGeom>
              <a:avLst/>
              <a:gdLst/>
              <a:ahLst/>
              <a:cxnLst/>
              <a:rect l="l" t="t" r="r" b="b"/>
              <a:pathLst>
                <a:path w="447" h="1054" extrusionOk="0">
                  <a:moveTo>
                    <a:pt x="0" y="1"/>
                  </a:moveTo>
                  <a:lnTo>
                    <a:pt x="0" y="1054"/>
                  </a:lnTo>
                  <a:lnTo>
                    <a:pt x="447" y="1054"/>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2" name="Google Shape;4082;p28"/>
            <p:cNvSpPr/>
            <p:nvPr/>
          </p:nvSpPr>
          <p:spPr>
            <a:xfrm>
              <a:off x="6580493" y="4349978"/>
              <a:ext cx="10336" cy="22743"/>
            </a:xfrm>
            <a:custGeom>
              <a:avLst/>
              <a:gdLst/>
              <a:ahLst/>
              <a:cxnLst/>
              <a:rect l="l" t="t" r="r" b="b"/>
              <a:pathLst>
                <a:path w="479" h="1054" extrusionOk="0">
                  <a:moveTo>
                    <a:pt x="0" y="1"/>
                  </a:moveTo>
                  <a:lnTo>
                    <a:pt x="0" y="1054"/>
                  </a:lnTo>
                  <a:lnTo>
                    <a:pt x="479" y="1054"/>
                  </a:lnTo>
                  <a:lnTo>
                    <a:pt x="47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3" name="Google Shape;4083;p28"/>
            <p:cNvSpPr/>
            <p:nvPr/>
          </p:nvSpPr>
          <p:spPr>
            <a:xfrm>
              <a:off x="6506115" y="4252880"/>
              <a:ext cx="9667" cy="24814"/>
            </a:xfrm>
            <a:custGeom>
              <a:avLst/>
              <a:gdLst/>
              <a:ahLst/>
              <a:cxnLst/>
              <a:rect l="l" t="t" r="r" b="b"/>
              <a:pathLst>
                <a:path w="448" h="1150" extrusionOk="0">
                  <a:moveTo>
                    <a:pt x="1" y="1"/>
                  </a:moveTo>
                  <a:lnTo>
                    <a:pt x="1" y="1150"/>
                  </a:lnTo>
                  <a:lnTo>
                    <a:pt x="447" y="1150"/>
                  </a:lnTo>
                  <a:lnTo>
                    <a:pt x="44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4" name="Google Shape;4084;p28"/>
            <p:cNvSpPr/>
            <p:nvPr/>
          </p:nvSpPr>
          <p:spPr>
            <a:xfrm>
              <a:off x="6632819" y="4063515"/>
              <a:ext cx="10357" cy="19981"/>
            </a:xfrm>
            <a:custGeom>
              <a:avLst/>
              <a:gdLst/>
              <a:ahLst/>
              <a:cxnLst/>
              <a:rect l="l" t="t" r="r" b="b"/>
              <a:pathLst>
                <a:path w="480" h="926" extrusionOk="0">
                  <a:moveTo>
                    <a:pt x="1" y="0"/>
                  </a:moveTo>
                  <a:lnTo>
                    <a:pt x="1" y="926"/>
                  </a:lnTo>
                  <a:lnTo>
                    <a:pt x="479" y="926"/>
                  </a:lnTo>
                  <a:lnTo>
                    <a:pt x="47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5" name="Google Shape;4085;p28"/>
            <p:cNvSpPr/>
            <p:nvPr/>
          </p:nvSpPr>
          <p:spPr>
            <a:xfrm>
              <a:off x="6660373" y="4063515"/>
              <a:ext cx="9667" cy="19981"/>
            </a:xfrm>
            <a:custGeom>
              <a:avLst/>
              <a:gdLst/>
              <a:ahLst/>
              <a:cxnLst/>
              <a:rect l="l" t="t" r="r" b="b"/>
              <a:pathLst>
                <a:path w="448" h="926" extrusionOk="0">
                  <a:moveTo>
                    <a:pt x="0" y="0"/>
                  </a:moveTo>
                  <a:lnTo>
                    <a:pt x="0" y="926"/>
                  </a:lnTo>
                  <a:lnTo>
                    <a:pt x="447" y="926"/>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6" name="Google Shape;4086;p28"/>
            <p:cNvSpPr/>
            <p:nvPr/>
          </p:nvSpPr>
          <p:spPr>
            <a:xfrm>
              <a:off x="6660365" y="3778734"/>
              <a:ext cx="12429" cy="20002"/>
            </a:xfrm>
            <a:custGeom>
              <a:avLst/>
              <a:gdLst/>
              <a:ahLst/>
              <a:cxnLst/>
              <a:rect l="l" t="t" r="r" b="b"/>
              <a:pathLst>
                <a:path w="576" h="927" extrusionOk="0">
                  <a:moveTo>
                    <a:pt x="1" y="1"/>
                  </a:moveTo>
                  <a:lnTo>
                    <a:pt x="1" y="926"/>
                  </a:lnTo>
                  <a:lnTo>
                    <a:pt x="575" y="926"/>
                  </a:lnTo>
                  <a:lnTo>
                    <a:pt x="575"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7" name="Google Shape;4087;p28"/>
            <p:cNvSpPr/>
            <p:nvPr/>
          </p:nvSpPr>
          <p:spPr>
            <a:xfrm>
              <a:off x="6683094" y="3772219"/>
              <a:ext cx="12407" cy="27554"/>
            </a:xfrm>
            <a:custGeom>
              <a:avLst/>
              <a:gdLst/>
              <a:ahLst/>
              <a:cxnLst/>
              <a:rect l="l" t="t" r="r" b="b"/>
              <a:pathLst>
                <a:path w="575" h="1277" extrusionOk="0">
                  <a:moveTo>
                    <a:pt x="1" y="0"/>
                  </a:moveTo>
                  <a:lnTo>
                    <a:pt x="1" y="1277"/>
                  </a:lnTo>
                  <a:lnTo>
                    <a:pt x="575" y="1277"/>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8" name="Google Shape;4088;p28"/>
            <p:cNvSpPr/>
            <p:nvPr/>
          </p:nvSpPr>
          <p:spPr>
            <a:xfrm>
              <a:off x="6712698" y="3488497"/>
              <a:ext cx="7595" cy="24814"/>
            </a:xfrm>
            <a:custGeom>
              <a:avLst/>
              <a:gdLst/>
              <a:ahLst/>
              <a:cxnLst/>
              <a:rect l="l" t="t" r="r" b="b"/>
              <a:pathLst>
                <a:path w="352" h="1150" extrusionOk="0">
                  <a:moveTo>
                    <a:pt x="1" y="1"/>
                  </a:moveTo>
                  <a:lnTo>
                    <a:pt x="1" y="1150"/>
                  </a:lnTo>
                  <a:lnTo>
                    <a:pt x="352" y="1150"/>
                  </a:lnTo>
                  <a:lnTo>
                    <a:pt x="35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9" name="Google Shape;4089;p28"/>
            <p:cNvSpPr/>
            <p:nvPr/>
          </p:nvSpPr>
          <p:spPr>
            <a:xfrm>
              <a:off x="6563274" y="3396231"/>
              <a:ext cx="15169" cy="19981"/>
            </a:xfrm>
            <a:custGeom>
              <a:avLst/>
              <a:gdLst/>
              <a:ahLst/>
              <a:cxnLst/>
              <a:rect l="l" t="t" r="r" b="b"/>
              <a:pathLst>
                <a:path w="703" h="926" extrusionOk="0">
                  <a:moveTo>
                    <a:pt x="0" y="0"/>
                  </a:moveTo>
                  <a:lnTo>
                    <a:pt x="0" y="926"/>
                  </a:lnTo>
                  <a:lnTo>
                    <a:pt x="703" y="926"/>
                  </a:lnTo>
                  <a:lnTo>
                    <a:pt x="703"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0" name="Google Shape;4090;p28"/>
            <p:cNvSpPr/>
            <p:nvPr/>
          </p:nvSpPr>
          <p:spPr>
            <a:xfrm>
              <a:off x="6672758" y="3064995"/>
              <a:ext cx="12429" cy="17931"/>
            </a:xfrm>
            <a:custGeom>
              <a:avLst/>
              <a:gdLst/>
              <a:ahLst/>
              <a:cxnLst/>
              <a:rect l="l" t="t" r="r" b="b"/>
              <a:pathLst>
                <a:path w="576" h="831" extrusionOk="0">
                  <a:moveTo>
                    <a:pt x="1" y="0"/>
                  </a:moveTo>
                  <a:lnTo>
                    <a:pt x="1" y="830"/>
                  </a:lnTo>
                  <a:lnTo>
                    <a:pt x="575" y="830"/>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1" name="Google Shape;4091;p28"/>
            <p:cNvSpPr/>
            <p:nvPr/>
          </p:nvSpPr>
          <p:spPr>
            <a:xfrm>
              <a:off x="6501304" y="2821212"/>
              <a:ext cx="14479" cy="17240"/>
            </a:xfrm>
            <a:custGeom>
              <a:avLst/>
              <a:gdLst/>
              <a:ahLst/>
              <a:cxnLst/>
              <a:rect l="l" t="t" r="r" b="b"/>
              <a:pathLst>
                <a:path w="671" h="799" extrusionOk="0">
                  <a:moveTo>
                    <a:pt x="0" y="1"/>
                  </a:moveTo>
                  <a:lnTo>
                    <a:pt x="0" y="798"/>
                  </a:lnTo>
                  <a:lnTo>
                    <a:pt x="670" y="798"/>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2" name="Google Shape;4092;p28"/>
            <p:cNvSpPr/>
            <p:nvPr/>
          </p:nvSpPr>
          <p:spPr>
            <a:xfrm>
              <a:off x="6503354" y="2631848"/>
              <a:ext cx="12429" cy="19981"/>
            </a:xfrm>
            <a:custGeom>
              <a:avLst/>
              <a:gdLst/>
              <a:ahLst/>
              <a:cxnLst/>
              <a:rect l="l" t="t" r="r" b="b"/>
              <a:pathLst>
                <a:path w="576" h="926" extrusionOk="0">
                  <a:moveTo>
                    <a:pt x="1" y="0"/>
                  </a:moveTo>
                  <a:lnTo>
                    <a:pt x="1" y="926"/>
                  </a:lnTo>
                  <a:lnTo>
                    <a:pt x="575" y="926"/>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3" name="Google Shape;4093;p28"/>
            <p:cNvSpPr/>
            <p:nvPr/>
          </p:nvSpPr>
          <p:spPr>
            <a:xfrm>
              <a:off x="6526096" y="2624275"/>
              <a:ext cx="9645" cy="24814"/>
            </a:xfrm>
            <a:custGeom>
              <a:avLst/>
              <a:gdLst/>
              <a:ahLst/>
              <a:cxnLst/>
              <a:rect l="l" t="t" r="r" b="b"/>
              <a:pathLst>
                <a:path w="447" h="1150" extrusionOk="0">
                  <a:moveTo>
                    <a:pt x="0" y="0"/>
                  </a:moveTo>
                  <a:lnTo>
                    <a:pt x="0" y="1149"/>
                  </a:lnTo>
                  <a:lnTo>
                    <a:pt x="447" y="1149"/>
                  </a:lnTo>
                  <a:lnTo>
                    <a:pt x="447"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4" name="Google Shape;4094;p28"/>
            <p:cNvSpPr/>
            <p:nvPr/>
          </p:nvSpPr>
          <p:spPr>
            <a:xfrm>
              <a:off x="6592879" y="2532678"/>
              <a:ext cx="12429" cy="17240"/>
            </a:xfrm>
            <a:custGeom>
              <a:avLst/>
              <a:gdLst/>
              <a:ahLst/>
              <a:cxnLst/>
              <a:rect l="l" t="t" r="r" b="b"/>
              <a:pathLst>
                <a:path w="576" h="799" extrusionOk="0">
                  <a:moveTo>
                    <a:pt x="1" y="0"/>
                  </a:moveTo>
                  <a:lnTo>
                    <a:pt x="1" y="798"/>
                  </a:lnTo>
                  <a:lnTo>
                    <a:pt x="575" y="798"/>
                  </a:lnTo>
                  <a:lnTo>
                    <a:pt x="5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5" name="Google Shape;4095;p28"/>
            <p:cNvSpPr/>
            <p:nvPr/>
          </p:nvSpPr>
          <p:spPr>
            <a:xfrm>
              <a:off x="6618362" y="2529916"/>
              <a:ext cx="14479" cy="22764"/>
            </a:xfrm>
            <a:custGeom>
              <a:avLst/>
              <a:gdLst/>
              <a:ahLst/>
              <a:cxnLst/>
              <a:rect l="l" t="t" r="r" b="b"/>
              <a:pathLst>
                <a:path w="671" h="1055" extrusionOk="0">
                  <a:moveTo>
                    <a:pt x="1" y="1"/>
                  </a:moveTo>
                  <a:lnTo>
                    <a:pt x="1" y="1054"/>
                  </a:lnTo>
                  <a:lnTo>
                    <a:pt x="671" y="1054"/>
                  </a:lnTo>
                  <a:lnTo>
                    <a:pt x="671"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6" name="Google Shape;4096;p28"/>
            <p:cNvSpPr/>
            <p:nvPr/>
          </p:nvSpPr>
          <p:spPr>
            <a:xfrm>
              <a:off x="6663135" y="2579501"/>
              <a:ext cx="14479" cy="25505"/>
            </a:xfrm>
            <a:custGeom>
              <a:avLst/>
              <a:gdLst/>
              <a:ahLst/>
              <a:cxnLst/>
              <a:rect l="l" t="t" r="r" b="b"/>
              <a:pathLst>
                <a:path w="671" h="1182" extrusionOk="0">
                  <a:moveTo>
                    <a:pt x="0" y="1"/>
                  </a:moveTo>
                  <a:lnTo>
                    <a:pt x="0" y="1182"/>
                  </a:lnTo>
                  <a:lnTo>
                    <a:pt x="670" y="1182"/>
                  </a:lnTo>
                  <a:lnTo>
                    <a:pt x="67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7" name="Google Shape;4097;p28"/>
            <p:cNvSpPr/>
            <p:nvPr/>
          </p:nvSpPr>
          <p:spPr>
            <a:xfrm>
              <a:off x="6692739" y="2582263"/>
              <a:ext cx="15169" cy="19981"/>
            </a:xfrm>
            <a:custGeom>
              <a:avLst/>
              <a:gdLst/>
              <a:ahLst/>
              <a:cxnLst/>
              <a:rect l="l" t="t" r="r" b="b"/>
              <a:pathLst>
                <a:path w="703" h="926" extrusionOk="0">
                  <a:moveTo>
                    <a:pt x="0" y="0"/>
                  </a:moveTo>
                  <a:lnTo>
                    <a:pt x="0" y="926"/>
                  </a:lnTo>
                  <a:lnTo>
                    <a:pt x="702" y="926"/>
                  </a:lnTo>
                  <a:lnTo>
                    <a:pt x="702"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8" name="Google Shape;4098;p28"/>
            <p:cNvSpPr/>
            <p:nvPr/>
          </p:nvSpPr>
          <p:spPr>
            <a:xfrm>
              <a:off x="6470987" y="4448458"/>
              <a:ext cx="336091" cy="22052"/>
            </a:xfrm>
            <a:custGeom>
              <a:avLst/>
              <a:gdLst/>
              <a:ahLst/>
              <a:cxnLst/>
              <a:rect l="l" t="t" r="r" b="b"/>
              <a:pathLst>
                <a:path w="15576" h="1022" extrusionOk="0">
                  <a:moveTo>
                    <a:pt x="1" y="0"/>
                  </a:moveTo>
                  <a:lnTo>
                    <a:pt x="1" y="1022"/>
                  </a:lnTo>
                  <a:lnTo>
                    <a:pt x="15575" y="1022"/>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9" name="Google Shape;4099;p28"/>
            <p:cNvSpPr/>
            <p:nvPr/>
          </p:nvSpPr>
          <p:spPr>
            <a:xfrm>
              <a:off x="6470987" y="4495972"/>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0" name="Google Shape;4100;p28"/>
            <p:cNvSpPr/>
            <p:nvPr/>
          </p:nvSpPr>
          <p:spPr>
            <a:xfrm>
              <a:off x="6470987" y="4544176"/>
              <a:ext cx="336091" cy="22743"/>
            </a:xfrm>
            <a:custGeom>
              <a:avLst/>
              <a:gdLst/>
              <a:ahLst/>
              <a:cxnLst/>
              <a:rect l="l" t="t" r="r" b="b"/>
              <a:pathLst>
                <a:path w="15576" h="1054" extrusionOk="0">
                  <a:moveTo>
                    <a:pt x="1" y="0"/>
                  </a:moveTo>
                  <a:lnTo>
                    <a:pt x="1" y="1054"/>
                  </a:lnTo>
                  <a:lnTo>
                    <a:pt x="15575" y="1054"/>
                  </a:lnTo>
                  <a:lnTo>
                    <a:pt x="1557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1" name="Google Shape;4101;p28"/>
            <p:cNvSpPr/>
            <p:nvPr/>
          </p:nvSpPr>
          <p:spPr>
            <a:xfrm>
              <a:off x="6470987" y="459168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2" name="Google Shape;4102;p28"/>
            <p:cNvSpPr/>
            <p:nvPr/>
          </p:nvSpPr>
          <p:spPr>
            <a:xfrm>
              <a:off x="6470987" y="4639894"/>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3" name="Google Shape;4103;p28"/>
            <p:cNvSpPr/>
            <p:nvPr/>
          </p:nvSpPr>
          <p:spPr>
            <a:xfrm>
              <a:off x="6470987" y="4687407"/>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4" name="Google Shape;4104;p28"/>
            <p:cNvSpPr/>
            <p:nvPr/>
          </p:nvSpPr>
          <p:spPr>
            <a:xfrm>
              <a:off x="6470987" y="4735611"/>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5" name="Google Shape;4105;p28"/>
            <p:cNvSpPr/>
            <p:nvPr/>
          </p:nvSpPr>
          <p:spPr>
            <a:xfrm>
              <a:off x="6470987" y="4783125"/>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6" name="Google Shape;4106;p28"/>
            <p:cNvSpPr/>
            <p:nvPr/>
          </p:nvSpPr>
          <p:spPr>
            <a:xfrm>
              <a:off x="6470987" y="4831329"/>
              <a:ext cx="336091" cy="22743"/>
            </a:xfrm>
            <a:custGeom>
              <a:avLst/>
              <a:gdLst/>
              <a:ahLst/>
              <a:cxnLst/>
              <a:rect l="l" t="t" r="r" b="b"/>
              <a:pathLst>
                <a:path w="15576" h="1054"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7" name="Google Shape;4107;p28"/>
            <p:cNvSpPr/>
            <p:nvPr/>
          </p:nvSpPr>
          <p:spPr>
            <a:xfrm>
              <a:off x="6470987" y="4878843"/>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8" name="Google Shape;4108;p28"/>
            <p:cNvSpPr/>
            <p:nvPr/>
          </p:nvSpPr>
          <p:spPr>
            <a:xfrm>
              <a:off x="6470987" y="4927047"/>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9" name="Google Shape;4109;p28"/>
            <p:cNvSpPr/>
            <p:nvPr/>
          </p:nvSpPr>
          <p:spPr>
            <a:xfrm>
              <a:off x="6470987" y="4974561"/>
              <a:ext cx="336091" cy="22764"/>
            </a:xfrm>
            <a:custGeom>
              <a:avLst/>
              <a:gdLst/>
              <a:ahLst/>
              <a:cxnLst/>
              <a:rect l="l" t="t" r="r" b="b"/>
              <a:pathLst>
                <a:path w="15576" h="1055" extrusionOk="0">
                  <a:moveTo>
                    <a:pt x="1" y="1"/>
                  </a:moveTo>
                  <a:lnTo>
                    <a:pt x="1" y="1054"/>
                  </a:lnTo>
                  <a:lnTo>
                    <a:pt x="15575" y="1054"/>
                  </a:lnTo>
                  <a:lnTo>
                    <a:pt x="1557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110" name="Google Shape;4110;p28"/>
          <p:cNvGrpSpPr/>
          <p:nvPr/>
        </p:nvGrpSpPr>
        <p:grpSpPr>
          <a:xfrm flipH="1">
            <a:off x="9347967" y="4121078"/>
            <a:ext cx="584003" cy="3070421"/>
            <a:chOff x="844925" y="2427450"/>
            <a:chExt cx="507475" cy="2668075"/>
          </a:xfrm>
        </p:grpSpPr>
        <p:sp>
          <p:nvSpPr>
            <p:cNvPr id="4111" name="Google Shape;4111;p28"/>
            <p:cNvSpPr/>
            <p:nvPr/>
          </p:nvSpPr>
          <p:spPr>
            <a:xfrm flipH="1">
              <a:off x="902375" y="2427450"/>
              <a:ext cx="328750" cy="401350"/>
            </a:xfrm>
            <a:custGeom>
              <a:avLst/>
              <a:gdLst/>
              <a:ahLst/>
              <a:cxnLst/>
              <a:rect l="l" t="t" r="r" b="b"/>
              <a:pathLst>
                <a:path w="13150" h="16054" extrusionOk="0">
                  <a:moveTo>
                    <a:pt x="13150" y="0"/>
                  </a:moveTo>
                  <a:lnTo>
                    <a:pt x="65" y="9096"/>
                  </a:lnTo>
                  <a:lnTo>
                    <a:pt x="65" y="15702"/>
                  </a:lnTo>
                  <a:lnTo>
                    <a:pt x="1" y="16053"/>
                  </a:lnTo>
                  <a:lnTo>
                    <a:pt x="13150" y="16053"/>
                  </a:lnTo>
                  <a:lnTo>
                    <a:pt x="1315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2" name="Google Shape;4112;p28"/>
            <p:cNvSpPr/>
            <p:nvPr/>
          </p:nvSpPr>
          <p:spPr>
            <a:xfrm flipH="1">
              <a:off x="913550" y="2449000"/>
              <a:ext cx="299225" cy="371025"/>
            </a:xfrm>
            <a:custGeom>
              <a:avLst/>
              <a:gdLst/>
              <a:ahLst/>
              <a:cxnLst/>
              <a:rect l="l" t="t" r="r" b="b"/>
              <a:pathLst>
                <a:path w="11969" h="14841" extrusionOk="0">
                  <a:moveTo>
                    <a:pt x="11969" y="0"/>
                  </a:moveTo>
                  <a:lnTo>
                    <a:pt x="1" y="8170"/>
                  </a:lnTo>
                  <a:lnTo>
                    <a:pt x="1" y="14840"/>
                  </a:lnTo>
                  <a:lnTo>
                    <a:pt x="224" y="14840"/>
                  </a:lnTo>
                  <a:lnTo>
                    <a:pt x="224" y="8298"/>
                  </a:lnTo>
                  <a:lnTo>
                    <a:pt x="11745" y="447"/>
                  </a:lnTo>
                  <a:lnTo>
                    <a:pt x="11745" y="14681"/>
                  </a:lnTo>
                  <a:lnTo>
                    <a:pt x="11969" y="14681"/>
                  </a:lnTo>
                  <a:lnTo>
                    <a:pt x="11969"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3" name="Google Shape;4113;p28"/>
            <p:cNvSpPr/>
            <p:nvPr/>
          </p:nvSpPr>
          <p:spPr>
            <a:xfrm flipH="1">
              <a:off x="844925" y="2802450"/>
              <a:ext cx="507475" cy="2293075"/>
            </a:xfrm>
            <a:custGeom>
              <a:avLst/>
              <a:gdLst/>
              <a:ahLst/>
              <a:cxnLst/>
              <a:rect l="l" t="t" r="r" b="b"/>
              <a:pathLst>
                <a:path w="20299" h="91723" extrusionOk="0">
                  <a:moveTo>
                    <a:pt x="1" y="0"/>
                  </a:moveTo>
                  <a:lnTo>
                    <a:pt x="1" y="91722"/>
                  </a:lnTo>
                  <a:lnTo>
                    <a:pt x="20299" y="91722"/>
                  </a:lnTo>
                  <a:lnTo>
                    <a:pt x="202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4" name="Google Shape;4114;p28"/>
            <p:cNvSpPr/>
            <p:nvPr/>
          </p:nvSpPr>
          <p:spPr>
            <a:xfrm flipH="1">
              <a:off x="853700" y="2811225"/>
              <a:ext cx="489900" cy="2284300"/>
            </a:xfrm>
            <a:custGeom>
              <a:avLst/>
              <a:gdLst/>
              <a:ahLst/>
              <a:cxnLst/>
              <a:rect l="l" t="t" r="r" b="b"/>
              <a:pathLst>
                <a:path w="19596" h="91372" extrusionOk="0">
                  <a:moveTo>
                    <a:pt x="18893" y="702"/>
                  </a:moveTo>
                  <a:lnTo>
                    <a:pt x="18893" y="90669"/>
                  </a:lnTo>
                  <a:lnTo>
                    <a:pt x="702" y="90669"/>
                  </a:lnTo>
                  <a:lnTo>
                    <a:pt x="702" y="702"/>
                  </a:lnTo>
                  <a:close/>
                  <a:moveTo>
                    <a:pt x="0" y="0"/>
                  </a:moveTo>
                  <a:lnTo>
                    <a:pt x="0" y="91371"/>
                  </a:lnTo>
                  <a:lnTo>
                    <a:pt x="19595" y="91371"/>
                  </a:lnTo>
                  <a:lnTo>
                    <a:pt x="19595"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5" name="Google Shape;4115;p28"/>
            <p:cNvSpPr/>
            <p:nvPr/>
          </p:nvSpPr>
          <p:spPr>
            <a:xfrm flipH="1">
              <a:off x="12949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6" name="Google Shape;4116;p28"/>
            <p:cNvSpPr/>
            <p:nvPr/>
          </p:nvSpPr>
          <p:spPr>
            <a:xfrm flipH="1">
              <a:off x="12574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7" name="Google Shape;4117;p28"/>
            <p:cNvSpPr/>
            <p:nvPr/>
          </p:nvSpPr>
          <p:spPr>
            <a:xfrm flipH="1">
              <a:off x="12199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8" name="Google Shape;4118;p28"/>
            <p:cNvSpPr/>
            <p:nvPr/>
          </p:nvSpPr>
          <p:spPr>
            <a:xfrm flipH="1">
              <a:off x="11832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9" name="Google Shape;4119;p28"/>
            <p:cNvSpPr/>
            <p:nvPr/>
          </p:nvSpPr>
          <p:spPr>
            <a:xfrm flipH="1">
              <a:off x="1145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0" name="Google Shape;4120;p28"/>
            <p:cNvSpPr/>
            <p:nvPr/>
          </p:nvSpPr>
          <p:spPr>
            <a:xfrm flipH="1">
              <a:off x="11082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1" name="Google Shape;4121;p28"/>
            <p:cNvSpPr/>
            <p:nvPr/>
          </p:nvSpPr>
          <p:spPr>
            <a:xfrm flipH="1">
              <a:off x="10707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2" name="Google Shape;4122;p28"/>
            <p:cNvSpPr/>
            <p:nvPr/>
          </p:nvSpPr>
          <p:spPr>
            <a:xfrm flipH="1">
              <a:off x="10340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3" name="Google Shape;4123;p28"/>
            <p:cNvSpPr/>
            <p:nvPr/>
          </p:nvSpPr>
          <p:spPr>
            <a:xfrm flipH="1">
              <a:off x="9965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4" name="Google Shape;4124;p28"/>
            <p:cNvSpPr/>
            <p:nvPr/>
          </p:nvSpPr>
          <p:spPr>
            <a:xfrm flipH="1">
              <a:off x="9590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5" name="Google Shape;4125;p28"/>
            <p:cNvSpPr/>
            <p:nvPr/>
          </p:nvSpPr>
          <p:spPr>
            <a:xfrm flipH="1">
              <a:off x="922325" y="2833550"/>
              <a:ext cx="12775" cy="2235650"/>
            </a:xfrm>
            <a:custGeom>
              <a:avLst/>
              <a:gdLst/>
              <a:ahLst/>
              <a:cxnLst/>
              <a:rect l="l" t="t" r="r" b="b"/>
              <a:pathLst>
                <a:path w="511" h="89426" extrusionOk="0">
                  <a:moveTo>
                    <a:pt x="0" y="1"/>
                  </a:moveTo>
                  <a:lnTo>
                    <a:pt x="0" y="89425"/>
                  </a:lnTo>
                  <a:lnTo>
                    <a:pt x="511" y="89425"/>
                  </a:lnTo>
                  <a:lnTo>
                    <a:pt x="51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6" name="Google Shape;4126;p28"/>
            <p:cNvSpPr/>
            <p:nvPr/>
          </p:nvSpPr>
          <p:spPr>
            <a:xfrm flipH="1">
              <a:off x="884825" y="2833550"/>
              <a:ext cx="13575" cy="2235650"/>
            </a:xfrm>
            <a:custGeom>
              <a:avLst/>
              <a:gdLst/>
              <a:ahLst/>
              <a:cxnLst/>
              <a:rect l="l" t="t" r="r" b="b"/>
              <a:pathLst>
                <a:path w="543" h="89426" extrusionOk="0">
                  <a:moveTo>
                    <a:pt x="0" y="1"/>
                  </a:moveTo>
                  <a:lnTo>
                    <a:pt x="0" y="89425"/>
                  </a:lnTo>
                  <a:lnTo>
                    <a:pt x="543" y="89425"/>
                  </a:lnTo>
                  <a:lnTo>
                    <a:pt x="54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418737710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lt2"/>
        </a:solidFill>
        <a:effectLst/>
      </p:bgPr>
    </p:bg>
    <p:spTree>
      <p:nvGrpSpPr>
        <p:cNvPr id="1" name="Shape 4143"/>
        <p:cNvGrpSpPr/>
        <p:nvPr/>
      </p:nvGrpSpPr>
      <p:grpSpPr>
        <a:xfrm>
          <a:off x="0" y="0"/>
          <a:ext cx="0" cy="0"/>
          <a:chOff x="0" y="0"/>
          <a:chExt cx="0" cy="0"/>
        </a:xfrm>
      </p:grpSpPr>
      <p:grpSp>
        <p:nvGrpSpPr>
          <p:cNvPr id="4144" name="Google Shape;4144;p30"/>
          <p:cNvGrpSpPr/>
          <p:nvPr/>
        </p:nvGrpSpPr>
        <p:grpSpPr>
          <a:xfrm>
            <a:off x="7050778" y="1153092"/>
            <a:ext cx="6476657" cy="5378531"/>
            <a:chOff x="1066449" y="806525"/>
            <a:chExt cx="5454793" cy="4345000"/>
          </a:xfrm>
        </p:grpSpPr>
        <p:sp>
          <p:nvSpPr>
            <p:cNvPr id="4145" name="Google Shape;4145;p30"/>
            <p:cNvSpPr/>
            <p:nvPr/>
          </p:nvSpPr>
          <p:spPr>
            <a:xfrm>
              <a:off x="2857038" y="2048483"/>
              <a:ext cx="1306838" cy="854188"/>
            </a:xfrm>
            <a:custGeom>
              <a:avLst/>
              <a:gdLst/>
              <a:ahLst/>
              <a:cxnLst/>
              <a:rect l="l" t="t" r="r" b="b"/>
              <a:pathLst>
                <a:path w="38894" h="27550" extrusionOk="0">
                  <a:moveTo>
                    <a:pt x="19447" y="0"/>
                  </a:moveTo>
                  <a:lnTo>
                    <a:pt x="17556" y="135"/>
                  </a:lnTo>
                  <a:lnTo>
                    <a:pt x="15531" y="406"/>
                  </a:lnTo>
                  <a:lnTo>
                    <a:pt x="13640" y="946"/>
                  </a:lnTo>
                  <a:lnTo>
                    <a:pt x="11885" y="1621"/>
                  </a:lnTo>
                  <a:lnTo>
                    <a:pt x="10264" y="2431"/>
                  </a:lnTo>
                  <a:lnTo>
                    <a:pt x="8644" y="3376"/>
                  </a:lnTo>
                  <a:lnTo>
                    <a:pt x="7158" y="4457"/>
                  </a:lnTo>
                  <a:lnTo>
                    <a:pt x="5808" y="5672"/>
                  </a:lnTo>
                  <a:lnTo>
                    <a:pt x="4457" y="7158"/>
                  </a:lnTo>
                  <a:lnTo>
                    <a:pt x="3377" y="8643"/>
                  </a:lnTo>
                  <a:lnTo>
                    <a:pt x="2432" y="10129"/>
                  </a:lnTo>
                  <a:lnTo>
                    <a:pt x="1621" y="11884"/>
                  </a:lnTo>
                  <a:lnTo>
                    <a:pt x="946" y="13640"/>
                  </a:lnTo>
                  <a:lnTo>
                    <a:pt x="406" y="15530"/>
                  </a:lnTo>
                  <a:lnTo>
                    <a:pt x="136" y="17421"/>
                  </a:lnTo>
                  <a:lnTo>
                    <a:pt x="1" y="19446"/>
                  </a:lnTo>
                  <a:lnTo>
                    <a:pt x="136" y="21607"/>
                  </a:lnTo>
                  <a:lnTo>
                    <a:pt x="541" y="23633"/>
                  </a:lnTo>
                  <a:lnTo>
                    <a:pt x="1081" y="25658"/>
                  </a:lnTo>
                  <a:lnTo>
                    <a:pt x="1756" y="27549"/>
                  </a:lnTo>
                  <a:lnTo>
                    <a:pt x="6888" y="24983"/>
                  </a:lnTo>
                  <a:lnTo>
                    <a:pt x="11074" y="22823"/>
                  </a:lnTo>
                  <a:lnTo>
                    <a:pt x="15801" y="20257"/>
                  </a:lnTo>
                  <a:lnTo>
                    <a:pt x="16476" y="19987"/>
                  </a:lnTo>
                  <a:lnTo>
                    <a:pt x="17151" y="19852"/>
                  </a:lnTo>
                  <a:lnTo>
                    <a:pt x="18232" y="19717"/>
                  </a:lnTo>
                  <a:lnTo>
                    <a:pt x="19312" y="19717"/>
                  </a:lnTo>
                  <a:lnTo>
                    <a:pt x="21067" y="19582"/>
                  </a:lnTo>
                  <a:lnTo>
                    <a:pt x="22013" y="19446"/>
                  </a:lnTo>
                  <a:lnTo>
                    <a:pt x="22553" y="19311"/>
                  </a:lnTo>
                  <a:lnTo>
                    <a:pt x="22823" y="19176"/>
                  </a:lnTo>
                  <a:lnTo>
                    <a:pt x="23228" y="19311"/>
                  </a:lnTo>
                  <a:lnTo>
                    <a:pt x="23903" y="19717"/>
                  </a:lnTo>
                  <a:lnTo>
                    <a:pt x="25524" y="20662"/>
                  </a:lnTo>
                  <a:lnTo>
                    <a:pt x="30385" y="23498"/>
                  </a:lnTo>
                  <a:lnTo>
                    <a:pt x="37273" y="27279"/>
                  </a:lnTo>
                  <a:lnTo>
                    <a:pt x="37948" y="25388"/>
                  </a:lnTo>
                  <a:lnTo>
                    <a:pt x="38488" y="23498"/>
                  </a:lnTo>
                  <a:lnTo>
                    <a:pt x="38758" y="21472"/>
                  </a:lnTo>
                  <a:lnTo>
                    <a:pt x="38893" y="19446"/>
                  </a:lnTo>
                  <a:lnTo>
                    <a:pt x="38758" y="17421"/>
                  </a:lnTo>
                  <a:lnTo>
                    <a:pt x="38488" y="15530"/>
                  </a:lnTo>
                  <a:lnTo>
                    <a:pt x="38083" y="13640"/>
                  </a:lnTo>
                  <a:lnTo>
                    <a:pt x="37408" y="11884"/>
                  </a:lnTo>
                  <a:lnTo>
                    <a:pt x="36597" y="10129"/>
                  </a:lnTo>
                  <a:lnTo>
                    <a:pt x="35517" y="8643"/>
                  </a:lnTo>
                  <a:lnTo>
                    <a:pt x="34437" y="7158"/>
                  </a:lnTo>
                  <a:lnTo>
                    <a:pt x="33221" y="5672"/>
                  </a:lnTo>
                  <a:lnTo>
                    <a:pt x="31871" y="4457"/>
                  </a:lnTo>
                  <a:lnTo>
                    <a:pt x="30385" y="3376"/>
                  </a:lnTo>
                  <a:lnTo>
                    <a:pt x="28765" y="2431"/>
                  </a:lnTo>
                  <a:lnTo>
                    <a:pt x="27009" y="1621"/>
                  </a:lnTo>
                  <a:lnTo>
                    <a:pt x="25254" y="946"/>
                  </a:lnTo>
                  <a:lnTo>
                    <a:pt x="23363" y="406"/>
                  </a:lnTo>
                  <a:lnTo>
                    <a:pt x="21473" y="135"/>
                  </a:lnTo>
                  <a:lnTo>
                    <a:pt x="19447"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6" name="Google Shape;4146;p30"/>
            <p:cNvSpPr/>
            <p:nvPr/>
          </p:nvSpPr>
          <p:spPr>
            <a:xfrm>
              <a:off x="1066449" y="2410150"/>
              <a:ext cx="5417457" cy="1914250"/>
            </a:xfrm>
            <a:custGeom>
              <a:avLst/>
              <a:gdLst/>
              <a:ahLst/>
              <a:cxnLst/>
              <a:rect l="l" t="t" r="r" b="b"/>
              <a:pathLst>
                <a:path w="240242" h="76570" extrusionOk="0">
                  <a:moveTo>
                    <a:pt x="105604" y="0"/>
                  </a:moveTo>
                  <a:lnTo>
                    <a:pt x="105469" y="135"/>
                  </a:lnTo>
                  <a:lnTo>
                    <a:pt x="104659" y="270"/>
                  </a:lnTo>
                  <a:lnTo>
                    <a:pt x="103578" y="406"/>
                  </a:lnTo>
                  <a:lnTo>
                    <a:pt x="102498" y="541"/>
                  </a:lnTo>
                  <a:lnTo>
                    <a:pt x="100337" y="541"/>
                  </a:lnTo>
                  <a:lnTo>
                    <a:pt x="99527" y="811"/>
                  </a:lnTo>
                  <a:lnTo>
                    <a:pt x="98717" y="1081"/>
                  </a:lnTo>
                  <a:lnTo>
                    <a:pt x="92775" y="4322"/>
                  </a:lnTo>
                  <a:lnTo>
                    <a:pt x="87508" y="7023"/>
                  </a:lnTo>
                  <a:lnTo>
                    <a:pt x="81161" y="9994"/>
                  </a:lnTo>
                  <a:lnTo>
                    <a:pt x="79406" y="10669"/>
                  </a:lnTo>
                  <a:lnTo>
                    <a:pt x="77515" y="11344"/>
                  </a:lnTo>
                  <a:lnTo>
                    <a:pt x="73599" y="12559"/>
                  </a:lnTo>
                  <a:lnTo>
                    <a:pt x="69548" y="13505"/>
                  </a:lnTo>
                  <a:lnTo>
                    <a:pt x="65496" y="14450"/>
                  </a:lnTo>
                  <a:lnTo>
                    <a:pt x="58474" y="15665"/>
                  </a:lnTo>
                  <a:lnTo>
                    <a:pt x="54153" y="16476"/>
                  </a:lnTo>
                  <a:lnTo>
                    <a:pt x="49156" y="17286"/>
                  </a:lnTo>
                  <a:lnTo>
                    <a:pt x="40919" y="18636"/>
                  </a:lnTo>
                  <a:lnTo>
                    <a:pt x="25794" y="20797"/>
                  </a:lnTo>
                  <a:lnTo>
                    <a:pt x="22958" y="21202"/>
                  </a:lnTo>
                  <a:lnTo>
                    <a:pt x="19312" y="21472"/>
                  </a:lnTo>
                  <a:lnTo>
                    <a:pt x="10939" y="21877"/>
                  </a:lnTo>
                  <a:lnTo>
                    <a:pt x="541" y="22282"/>
                  </a:lnTo>
                  <a:lnTo>
                    <a:pt x="1" y="76569"/>
                  </a:lnTo>
                  <a:lnTo>
                    <a:pt x="240241" y="76569"/>
                  </a:lnTo>
                  <a:lnTo>
                    <a:pt x="240241" y="25929"/>
                  </a:lnTo>
                  <a:lnTo>
                    <a:pt x="234299" y="26334"/>
                  </a:lnTo>
                  <a:lnTo>
                    <a:pt x="227952" y="26739"/>
                  </a:lnTo>
                  <a:lnTo>
                    <a:pt x="220120" y="27144"/>
                  </a:lnTo>
                  <a:lnTo>
                    <a:pt x="211612" y="27279"/>
                  </a:lnTo>
                  <a:lnTo>
                    <a:pt x="207291" y="27279"/>
                  </a:lnTo>
                  <a:lnTo>
                    <a:pt x="202970" y="27144"/>
                  </a:lnTo>
                  <a:lnTo>
                    <a:pt x="198783" y="26874"/>
                  </a:lnTo>
                  <a:lnTo>
                    <a:pt x="195002" y="26604"/>
                  </a:lnTo>
                  <a:lnTo>
                    <a:pt x="191356" y="26064"/>
                  </a:lnTo>
                  <a:lnTo>
                    <a:pt x="188115" y="25388"/>
                  </a:lnTo>
                  <a:lnTo>
                    <a:pt x="182038" y="23903"/>
                  </a:lnTo>
                  <a:lnTo>
                    <a:pt x="173935" y="22147"/>
                  </a:lnTo>
                  <a:lnTo>
                    <a:pt x="166778" y="20527"/>
                  </a:lnTo>
                  <a:lnTo>
                    <a:pt x="163402" y="19717"/>
                  </a:lnTo>
                  <a:lnTo>
                    <a:pt x="162997" y="19582"/>
                  </a:lnTo>
                  <a:lnTo>
                    <a:pt x="162592" y="19582"/>
                  </a:lnTo>
                  <a:lnTo>
                    <a:pt x="161512" y="19717"/>
                  </a:lnTo>
                  <a:lnTo>
                    <a:pt x="160026" y="19717"/>
                  </a:lnTo>
                  <a:lnTo>
                    <a:pt x="159756" y="19582"/>
                  </a:lnTo>
                  <a:lnTo>
                    <a:pt x="158676" y="19176"/>
                  </a:lnTo>
                  <a:lnTo>
                    <a:pt x="156785" y="18636"/>
                  </a:lnTo>
                  <a:lnTo>
                    <a:pt x="153004" y="17421"/>
                  </a:lnTo>
                  <a:lnTo>
                    <a:pt x="151653" y="17151"/>
                  </a:lnTo>
                  <a:lnTo>
                    <a:pt x="150168" y="17016"/>
                  </a:lnTo>
                  <a:lnTo>
                    <a:pt x="148683" y="16881"/>
                  </a:lnTo>
                  <a:lnTo>
                    <a:pt x="147332" y="16611"/>
                  </a:lnTo>
                  <a:lnTo>
                    <a:pt x="146252" y="16341"/>
                  </a:lnTo>
                  <a:lnTo>
                    <a:pt x="145306" y="16341"/>
                  </a:lnTo>
                  <a:lnTo>
                    <a:pt x="143821" y="16611"/>
                  </a:lnTo>
                  <a:lnTo>
                    <a:pt x="142200" y="16205"/>
                  </a:lnTo>
                  <a:lnTo>
                    <a:pt x="138014" y="15260"/>
                  </a:lnTo>
                  <a:lnTo>
                    <a:pt x="136259" y="14855"/>
                  </a:lnTo>
                  <a:lnTo>
                    <a:pt x="134233" y="14180"/>
                  </a:lnTo>
                  <a:lnTo>
                    <a:pt x="129642" y="12424"/>
                  </a:lnTo>
                  <a:lnTo>
                    <a:pt x="125185" y="10534"/>
                  </a:lnTo>
                  <a:lnTo>
                    <a:pt x="121539" y="8778"/>
                  </a:lnTo>
                  <a:lnTo>
                    <a:pt x="114112" y="4727"/>
                  </a:lnTo>
                  <a:lnTo>
                    <a:pt x="108440" y="1486"/>
                  </a:lnTo>
                  <a:lnTo>
                    <a:pt x="106549" y="406"/>
                  </a:lnTo>
                  <a:lnTo>
                    <a:pt x="105874" y="135"/>
                  </a:lnTo>
                  <a:lnTo>
                    <a:pt x="105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7" name="Google Shape;4147;p30"/>
            <p:cNvSpPr/>
            <p:nvPr/>
          </p:nvSpPr>
          <p:spPr>
            <a:xfrm>
              <a:off x="3300200" y="2714000"/>
              <a:ext cx="3400" cy="3400"/>
            </a:xfrm>
            <a:custGeom>
              <a:avLst/>
              <a:gdLst/>
              <a:ahLst/>
              <a:cxnLst/>
              <a:rect l="l" t="t" r="r" b="b"/>
              <a:pathLst>
                <a:path w="136" h="136" extrusionOk="0">
                  <a:moveTo>
                    <a:pt x="136" y="135"/>
                  </a:moveTo>
                  <a:lnTo>
                    <a:pt x="1" y="0"/>
                  </a:lnTo>
                  <a:lnTo>
                    <a:pt x="1" y="0"/>
                  </a:lnTo>
                  <a:lnTo>
                    <a:pt x="136" y="135"/>
                  </a:lnTo>
                  <a:lnTo>
                    <a:pt x="136" y="135"/>
                  </a:lnTo>
                  <a:close/>
                </a:path>
              </a:pathLst>
            </a:custGeom>
            <a:solidFill>
              <a:srgbClr val="FF999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8" name="Google Shape;4148;p30"/>
            <p:cNvSpPr/>
            <p:nvPr/>
          </p:nvSpPr>
          <p:spPr>
            <a:xfrm>
              <a:off x="2805289" y="2410150"/>
              <a:ext cx="1379519" cy="398400"/>
            </a:xfrm>
            <a:custGeom>
              <a:avLst/>
              <a:gdLst/>
              <a:ahLst/>
              <a:cxnLst/>
              <a:rect l="l" t="t" r="r" b="b"/>
              <a:pathLst>
                <a:path w="61176" h="15936" extrusionOk="0">
                  <a:moveTo>
                    <a:pt x="28495" y="0"/>
                  </a:moveTo>
                  <a:lnTo>
                    <a:pt x="28360" y="135"/>
                  </a:lnTo>
                  <a:lnTo>
                    <a:pt x="27550" y="270"/>
                  </a:lnTo>
                  <a:lnTo>
                    <a:pt x="26469" y="406"/>
                  </a:lnTo>
                  <a:lnTo>
                    <a:pt x="25389" y="541"/>
                  </a:lnTo>
                  <a:lnTo>
                    <a:pt x="23228" y="541"/>
                  </a:lnTo>
                  <a:lnTo>
                    <a:pt x="22418" y="811"/>
                  </a:lnTo>
                  <a:lnTo>
                    <a:pt x="21608" y="1081"/>
                  </a:lnTo>
                  <a:lnTo>
                    <a:pt x="15666" y="4322"/>
                  </a:lnTo>
                  <a:lnTo>
                    <a:pt x="10399" y="7023"/>
                  </a:lnTo>
                  <a:lnTo>
                    <a:pt x="4052" y="9994"/>
                  </a:lnTo>
                  <a:lnTo>
                    <a:pt x="2027" y="10669"/>
                  </a:lnTo>
                  <a:lnTo>
                    <a:pt x="1" y="11479"/>
                  </a:lnTo>
                  <a:lnTo>
                    <a:pt x="4727" y="10399"/>
                  </a:lnTo>
                  <a:lnTo>
                    <a:pt x="4727" y="10399"/>
                  </a:lnTo>
                  <a:lnTo>
                    <a:pt x="4592" y="10534"/>
                  </a:lnTo>
                  <a:lnTo>
                    <a:pt x="3782" y="10804"/>
                  </a:lnTo>
                  <a:lnTo>
                    <a:pt x="2027" y="11614"/>
                  </a:lnTo>
                  <a:lnTo>
                    <a:pt x="1892" y="11749"/>
                  </a:lnTo>
                  <a:lnTo>
                    <a:pt x="2162" y="11749"/>
                  </a:lnTo>
                  <a:lnTo>
                    <a:pt x="2972" y="11614"/>
                  </a:lnTo>
                  <a:lnTo>
                    <a:pt x="3107" y="11614"/>
                  </a:lnTo>
                  <a:lnTo>
                    <a:pt x="3242" y="11749"/>
                  </a:lnTo>
                  <a:lnTo>
                    <a:pt x="3512" y="11884"/>
                  </a:lnTo>
                  <a:lnTo>
                    <a:pt x="3782" y="12019"/>
                  </a:lnTo>
                  <a:lnTo>
                    <a:pt x="3917" y="12019"/>
                  </a:lnTo>
                  <a:lnTo>
                    <a:pt x="3917" y="12154"/>
                  </a:lnTo>
                  <a:lnTo>
                    <a:pt x="3242" y="12829"/>
                  </a:lnTo>
                  <a:lnTo>
                    <a:pt x="2432" y="13505"/>
                  </a:lnTo>
                  <a:lnTo>
                    <a:pt x="1486" y="14045"/>
                  </a:lnTo>
                  <a:lnTo>
                    <a:pt x="1081" y="14180"/>
                  </a:lnTo>
                  <a:lnTo>
                    <a:pt x="946" y="14315"/>
                  </a:lnTo>
                  <a:lnTo>
                    <a:pt x="1081" y="14450"/>
                  </a:lnTo>
                  <a:lnTo>
                    <a:pt x="1486" y="14450"/>
                  </a:lnTo>
                  <a:lnTo>
                    <a:pt x="2432" y="14045"/>
                  </a:lnTo>
                  <a:lnTo>
                    <a:pt x="3107" y="13775"/>
                  </a:lnTo>
                  <a:lnTo>
                    <a:pt x="3917" y="13370"/>
                  </a:lnTo>
                  <a:lnTo>
                    <a:pt x="4998" y="12694"/>
                  </a:lnTo>
                  <a:lnTo>
                    <a:pt x="5943" y="12694"/>
                  </a:lnTo>
                  <a:lnTo>
                    <a:pt x="6483" y="12424"/>
                  </a:lnTo>
                  <a:lnTo>
                    <a:pt x="7158" y="11884"/>
                  </a:lnTo>
                  <a:lnTo>
                    <a:pt x="7563" y="11614"/>
                  </a:lnTo>
                  <a:lnTo>
                    <a:pt x="7968" y="11479"/>
                  </a:lnTo>
                  <a:lnTo>
                    <a:pt x="8644" y="11479"/>
                  </a:lnTo>
                  <a:lnTo>
                    <a:pt x="9589" y="11614"/>
                  </a:lnTo>
                  <a:lnTo>
                    <a:pt x="9859" y="11749"/>
                  </a:lnTo>
                  <a:lnTo>
                    <a:pt x="9994" y="12019"/>
                  </a:lnTo>
                  <a:lnTo>
                    <a:pt x="10129" y="12154"/>
                  </a:lnTo>
                  <a:lnTo>
                    <a:pt x="9994" y="12424"/>
                  </a:lnTo>
                  <a:lnTo>
                    <a:pt x="9859" y="12694"/>
                  </a:lnTo>
                  <a:lnTo>
                    <a:pt x="9319" y="12964"/>
                  </a:lnTo>
                  <a:lnTo>
                    <a:pt x="8374" y="13370"/>
                  </a:lnTo>
                  <a:lnTo>
                    <a:pt x="7698" y="13775"/>
                  </a:lnTo>
                  <a:lnTo>
                    <a:pt x="7158" y="14315"/>
                  </a:lnTo>
                  <a:lnTo>
                    <a:pt x="8914" y="13505"/>
                  </a:lnTo>
                  <a:lnTo>
                    <a:pt x="11074" y="12289"/>
                  </a:lnTo>
                  <a:lnTo>
                    <a:pt x="11209" y="12154"/>
                  </a:lnTo>
                  <a:lnTo>
                    <a:pt x="11209" y="12289"/>
                  </a:lnTo>
                  <a:lnTo>
                    <a:pt x="11209" y="12559"/>
                  </a:lnTo>
                  <a:lnTo>
                    <a:pt x="10939" y="12829"/>
                  </a:lnTo>
                  <a:lnTo>
                    <a:pt x="11074" y="12829"/>
                  </a:lnTo>
                  <a:lnTo>
                    <a:pt x="11480" y="12559"/>
                  </a:lnTo>
                  <a:lnTo>
                    <a:pt x="11885" y="12154"/>
                  </a:lnTo>
                  <a:lnTo>
                    <a:pt x="12020" y="12154"/>
                  </a:lnTo>
                  <a:lnTo>
                    <a:pt x="12155" y="12424"/>
                  </a:lnTo>
                  <a:lnTo>
                    <a:pt x="12290" y="12559"/>
                  </a:lnTo>
                  <a:lnTo>
                    <a:pt x="12425" y="12559"/>
                  </a:lnTo>
                  <a:lnTo>
                    <a:pt x="12695" y="12424"/>
                  </a:lnTo>
                  <a:lnTo>
                    <a:pt x="13640" y="11884"/>
                  </a:lnTo>
                  <a:lnTo>
                    <a:pt x="14045" y="11749"/>
                  </a:lnTo>
                  <a:lnTo>
                    <a:pt x="14045" y="11749"/>
                  </a:lnTo>
                  <a:lnTo>
                    <a:pt x="13910" y="12019"/>
                  </a:lnTo>
                  <a:lnTo>
                    <a:pt x="13370" y="12559"/>
                  </a:lnTo>
                  <a:lnTo>
                    <a:pt x="12425" y="13100"/>
                  </a:lnTo>
                  <a:lnTo>
                    <a:pt x="11885" y="13505"/>
                  </a:lnTo>
                  <a:lnTo>
                    <a:pt x="11345" y="13640"/>
                  </a:lnTo>
                  <a:lnTo>
                    <a:pt x="11074" y="13775"/>
                  </a:lnTo>
                  <a:lnTo>
                    <a:pt x="11750" y="13775"/>
                  </a:lnTo>
                  <a:lnTo>
                    <a:pt x="12830" y="13370"/>
                  </a:lnTo>
                  <a:lnTo>
                    <a:pt x="13370" y="13235"/>
                  </a:lnTo>
                  <a:lnTo>
                    <a:pt x="13640" y="12964"/>
                  </a:lnTo>
                  <a:lnTo>
                    <a:pt x="14180" y="12559"/>
                  </a:lnTo>
                  <a:lnTo>
                    <a:pt x="14856" y="12154"/>
                  </a:lnTo>
                  <a:lnTo>
                    <a:pt x="15531" y="11749"/>
                  </a:lnTo>
                  <a:lnTo>
                    <a:pt x="15531" y="11749"/>
                  </a:lnTo>
                  <a:lnTo>
                    <a:pt x="15261" y="12154"/>
                  </a:lnTo>
                  <a:lnTo>
                    <a:pt x="14315" y="13100"/>
                  </a:lnTo>
                  <a:lnTo>
                    <a:pt x="13505" y="13775"/>
                  </a:lnTo>
                  <a:lnTo>
                    <a:pt x="13370" y="14045"/>
                  </a:lnTo>
                  <a:lnTo>
                    <a:pt x="14180" y="13370"/>
                  </a:lnTo>
                  <a:lnTo>
                    <a:pt x="15126" y="12829"/>
                  </a:lnTo>
                  <a:lnTo>
                    <a:pt x="16341" y="12289"/>
                  </a:lnTo>
                  <a:lnTo>
                    <a:pt x="17286" y="11884"/>
                  </a:lnTo>
                  <a:lnTo>
                    <a:pt x="17556" y="11614"/>
                  </a:lnTo>
                  <a:lnTo>
                    <a:pt x="17556" y="11479"/>
                  </a:lnTo>
                  <a:lnTo>
                    <a:pt x="17421" y="11479"/>
                  </a:lnTo>
                  <a:lnTo>
                    <a:pt x="19717" y="10399"/>
                  </a:lnTo>
                  <a:lnTo>
                    <a:pt x="19717" y="10534"/>
                  </a:lnTo>
                  <a:lnTo>
                    <a:pt x="19582" y="10939"/>
                  </a:lnTo>
                  <a:lnTo>
                    <a:pt x="19717" y="11479"/>
                  </a:lnTo>
                  <a:lnTo>
                    <a:pt x="20122" y="12154"/>
                  </a:lnTo>
                  <a:lnTo>
                    <a:pt x="19987" y="11749"/>
                  </a:lnTo>
                  <a:lnTo>
                    <a:pt x="20122" y="11479"/>
                  </a:lnTo>
                  <a:lnTo>
                    <a:pt x="20161" y="11325"/>
                  </a:lnTo>
                  <a:lnTo>
                    <a:pt x="20161" y="11325"/>
                  </a:lnTo>
                  <a:lnTo>
                    <a:pt x="20257" y="11614"/>
                  </a:lnTo>
                  <a:lnTo>
                    <a:pt x="20527" y="12154"/>
                  </a:lnTo>
                  <a:lnTo>
                    <a:pt x="21338" y="12829"/>
                  </a:lnTo>
                  <a:lnTo>
                    <a:pt x="22553" y="13640"/>
                  </a:lnTo>
                  <a:lnTo>
                    <a:pt x="23768" y="14720"/>
                  </a:lnTo>
                  <a:lnTo>
                    <a:pt x="25119" y="15935"/>
                  </a:lnTo>
                  <a:lnTo>
                    <a:pt x="25119" y="15395"/>
                  </a:lnTo>
                  <a:lnTo>
                    <a:pt x="24984" y="14855"/>
                  </a:lnTo>
                  <a:lnTo>
                    <a:pt x="24714" y="14045"/>
                  </a:lnTo>
                  <a:lnTo>
                    <a:pt x="25524" y="15530"/>
                  </a:lnTo>
                  <a:lnTo>
                    <a:pt x="25524" y="15530"/>
                  </a:lnTo>
                  <a:lnTo>
                    <a:pt x="25389" y="14180"/>
                  </a:lnTo>
                  <a:lnTo>
                    <a:pt x="25254" y="13100"/>
                  </a:lnTo>
                  <a:lnTo>
                    <a:pt x="25389" y="12019"/>
                  </a:lnTo>
                  <a:lnTo>
                    <a:pt x="25524" y="11749"/>
                  </a:lnTo>
                  <a:lnTo>
                    <a:pt x="25659" y="11749"/>
                  </a:lnTo>
                  <a:lnTo>
                    <a:pt x="25794" y="12289"/>
                  </a:lnTo>
                  <a:lnTo>
                    <a:pt x="25929" y="13100"/>
                  </a:lnTo>
                  <a:lnTo>
                    <a:pt x="25929" y="13775"/>
                  </a:lnTo>
                  <a:lnTo>
                    <a:pt x="26064" y="13640"/>
                  </a:lnTo>
                  <a:lnTo>
                    <a:pt x="26604" y="13100"/>
                  </a:lnTo>
                  <a:lnTo>
                    <a:pt x="27415" y="12289"/>
                  </a:lnTo>
                  <a:lnTo>
                    <a:pt x="27009" y="13100"/>
                  </a:lnTo>
                  <a:lnTo>
                    <a:pt x="26874" y="13640"/>
                  </a:lnTo>
                  <a:lnTo>
                    <a:pt x="29035" y="10804"/>
                  </a:lnTo>
                  <a:lnTo>
                    <a:pt x="29035" y="11209"/>
                  </a:lnTo>
                  <a:lnTo>
                    <a:pt x="29035" y="12154"/>
                  </a:lnTo>
                  <a:lnTo>
                    <a:pt x="28765" y="13370"/>
                  </a:lnTo>
                  <a:lnTo>
                    <a:pt x="28630" y="13910"/>
                  </a:lnTo>
                  <a:lnTo>
                    <a:pt x="28225" y="14315"/>
                  </a:lnTo>
                  <a:lnTo>
                    <a:pt x="29980" y="14450"/>
                  </a:lnTo>
                  <a:lnTo>
                    <a:pt x="31331" y="13775"/>
                  </a:lnTo>
                  <a:lnTo>
                    <a:pt x="32411" y="13370"/>
                  </a:lnTo>
                  <a:lnTo>
                    <a:pt x="33356" y="13235"/>
                  </a:lnTo>
                  <a:lnTo>
                    <a:pt x="34572" y="13235"/>
                  </a:lnTo>
                  <a:lnTo>
                    <a:pt x="35517" y="13370"/>
                  </a:lnTo>
                  <a:lnTo>
                    <a:pt x="35922" y="13235"/>
                  </a:lnTo>
                  <a:lnTo>
                    <a:pt x="36462" y="12829"/>
                  </a:lnTo>
                  <a:lnTo>
                    <a:pt x="36868" y="12694"/>
                  </a:lnTo>
                  <a:lnTo>
                    <a:pt x="37273" y="12559"/>
                  </a:lnTo>
                  <a:lnTo>
                    <a:pt x="37678" y="12694"/>
                  </a:lnTo>
                  <a:lnTo>
                    <a:pt x="38218" y="12829"/>
                  </a:lnTo>
                  <a:lnTo>
                    <a:pt x="38623" y="12964"/>
                  </a:lnTo>
                  <a:lnTo>
                    <a:pt x="38353" y="12559"/>
                  </a:lnTo>
                  <a:lnTo>
                    <a:pt x="38083" y="12289"/>
                  </a:lnTo>
                  <a:lnTo>
                    <a:pt x="38083" y="12019"/>
                  </a:lnTo>
                  <a:lnTo>
                    <a:pt x="38083" y="11884"/>
                  </a:lnTo>
                  <a:lnTo>
                    <a:pt x="38488" y="11749"/>
                  </a:lnTo>
                  <a:lnTo>
                    <a:pt x="40109" y="11884"/>
                  </a:lnTo>
                  <a:lnTo>
                    <a:pt x="42134" y="12424"/>
                  </a:lnTo>
                  <a:lnTo>
                    <a:pt x="45105" y="13235"/>
                  </a:lnTo>
                  <a:lnTo>
                    <a:pt x="45105" y="13100"/>
                  </a:lnTo>
                  <a:lnTo>
                    <a:pt x="44970" y="13100"/>
                  </a:lnTo>
                  <a:lnTo>
                    <a:pt x="44295" y="12694"/>
                  </a:lnTo>
                  <a:lnTo>
                    <a:pt x="43485" y="12154"/>
                  </a:lnTo>
                  <a:lnTo>
                    <a:pt x="46591" y="13640"/>
                  </a:lnTo>
                  <a:lnTo>
                    <a:pt x="45240" y="12289"/>
                  </a:lnTo>
                  <a:lnTo>
                    <a:pt x="48211" y="13640"/>
                  </a:lnTo>
                  <a:lnTo>
                    <a:pt x="48211" y="13640"/>
                  </a:lnTo>
                  <a:lnTo>
                    <a:pt x="46996" y="12424"/>
                  </a:lnTo>
                  <a:lnTo>
                    <a:pt x="53478" y="14720"/>
                  </a:lnTo>
                  <a:lnTo>
                    <a:pt x="51182" y="13370"/>
                  </a:lnTo>
                  <a:lnTo>
                    <a:pt x="51182" y="13370"/>
                  </a:lnTo>
                  <a:lnTo>
                    <a:pt x="55233" y="15125"/>
                  </a:lnTo>
                  <a:lnTo>
                    <a:pt x="53478" y="13775"/>
                  </a:lnTo>
                  <a:lnTo>
                    <a:pt x="59690" y="15395"/>
                  </a:lnTo>
                  <a:lnTo>
                    <a:pt x="61175" y="15395"/>
                  </a:lnTo>
                  <a:lnTo>
                    <a:pt x="60905" y="15260"/>
                  </a:lnTo>
                  <a:lnTo>
                    <a:pt x="59150" y="14855"/>
                  </a:lnTo>
                  <a:lnTo>
                    <a:pt x="57124" y="14180"/>
                  </a:lnTo>
                  <a:lnTo>
                    <a:pt x="52533" y="12424"/>
                  </a:lnTo>
                  <a:lnTo>
                    <a:pt x="48076" y="10534"/>
                  </a:lnTo>
                  <a:lnTo>
                    <a:pt x="44430" y="8778"/>
                  </a:lnTo>
                  <a:lnTo>
                    <a:pt x="37003" y="4727"/>
                  </a:lnTo>
                  <a:lnTo>
                    <a:pt x="31331" y="1486"/>
                  </a:lnTo>
                  <a:lnTo>
                    <a:pt x="29440" y="406"/>
                  </a:lnTo>
                  <a:lnTo>
                    <a:pt x="28765" y="135"/>
                  </a:lnTo>
                  <a:lnTo>
                    <a:pt x="28495"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9" name="Google Shape;4149;p30"/>
            <p:cNvSpPr/>
            <p:nvPr/>
          </p:nvSpPr>
          <p:spPr>
            <a:xfrm>
              <a:off x="1069850" y="2970575"/>
              <a:ext cx="5167580" cy="496300"/>
            </a:xfrm>
            <a:custGeom>
              <a:avLst/>
              <a:gdLst/>
              <a:ahLst/>
              <a:cxnLst/>
              <a:rect l="l" t="t" r="r" b="b"/>
              <a:pathLst>
                <a:path w="214178" h="19852" extrusionOk="0">
                  <a:moveTo>
                    <a:pt x="66441" y="0"/>
                  </a:moveTo>
                  <a:lnTo>
                    <a:pt x="65091" y="135"/>
                  </a:lnTo>
                  <a:lnTo>
                    <a:pt x="63740" y="811"/>
                  </a:lnTo>
                  <a:lnTo>
                    <a:pt x="62390" y="1486"/>
                  </a:lnTo>
                  <a:lnTo>
                    <a:pt x="61039" y="2026"/>
                  </a:lnTo>
                  <a:lnTo>
                    <a:pt x="60094" y="2296"/>
                  </a:lnTo>
                  <a:lnTo>
                    <a:pt x="58339" y="2431"/>
                  </a:lnTo>
                  <a:lnTo>
                    <a:pt x="53477" y="2836"/>
                  </a:lnTo>
                  <a:lnTo>
                    <a:pt x="44969" y="2836"/>
                  </a:lnTo>
                  <a:lnTo>
                    <a:pt x="42539" y="2701"/>
                  </a:lnTo>
                  <a:lnTo>
                    <a:pt x="40513" y="2566"/>
                  </a:lnTo>
                  <a:lnTo>
                    <a:pt x="39027" y="2701"/>
                  </a:lnTo>
                  <a:lnTo>
                    <a:pt x="37947" y="2701"/>
                  </a:lnTo>
                  <a:lnTo>
                    <a:pt x="37272" y="2836"/>
                  </a:lnTo>
                  <a:lnTo>
                    <a:pt x="36327" y="2971"/>
                  </a:lnTo>
                  <a:lnTo>
                    <a:pt x="35786" y="2971"/>
                  </a:lnTo>
                  <a:lnTo>
                    <a:pt x="35246" y="2701"/>
                  </a:lnTo>
                  <a:lnTo>
                    <a:pt x="34436" y="2566"/>
                  </a:lnTo>
                  <a:lnTo>
                    <a:pt x="33491" y="2566"/>
                  </a:lnTo>
                  <a:lnTo>
                    <a:pt x="32410" y="2701"/>
                  </a:lnTo>
                  <a:lnTo>
                    <a:pt x="31465" y="2971"/>
                  </a:lnTo>
                  <a:lnTo>
                    <a:pt x="29574" y="3647"/>
                  </a:lnTo>
                  <a:lnTo>
                    <a:pt x="28899" y="3917"/>
                  </a:lnTo>
                  <a:lnTo>
                    <a:pt x="28089" y="4052"/>
                  </a:lnTo>
                  <a:lnTo>
                    <a:pt x="26063" y="4322"/>
                  </a:lnTo>
                  <a:lnTo>
                    <a:pt x="23498" y="4727"/>
                  </a:lnTo>
                  <a:lnTo>
                    <a:pt x="22147" y="5132"/>
                  </a:lnTo>
                  <a:lnTo>
                    <a:pt x="20797" y="5672"/>
                  </a:lnTo>
                  <a:lnTo>
                    <a:pt x="20121" y="5807"/>
                  </a:lnTo>
                  <a:lnTo>
                    <a:pt x="19041" y="5942"/>
                  </a:lnTo>
                  <a:lnTo>
                    <a:pt x="16340" y="6212"/>
                  </a:lnTo>
                  <a:lnTo>
                    <a:pt x="13099" y="6347"/>
                  </a:lnTo>
                  <a:lnTo>
                    <a:pt x="9588" y="6347"/>
                  </a:lnTo>
                  <a:lnTo>
                    <a:pt x="6212" y="6212"/>
                  </a:lnTo>
                  <a:lnTo>
                    <a:pt x="3241" y="6077"/>
                  </a:lnTo>
                  <a:lnTo>
                    <a:pt x="1080" y="5807"/>
                  </a:lnTo>
                  <a:lnTo>
                    <a:pt x="0" y="5672"/>
                  </a:lnTo>
                  <a:lnTo>
                    <a:pt x="0" y="5672"/>
                  </a:lnTo>
                  <a:lnTo>
                    <a:pt x="540" y="10804"/>
                  </a:lnTo>
                  <a:lnTo>
                    <a:pt x="85347" y="19852"/>
                  </a:lnTo>
                  <a:lnTo>
                    <a:pt x="214178" y="10804"/>
                  </a:lnTo>
                  <a:lnTo>
                    <a:pt x="214178" y="2701"/>
                  </a:lnTo>
                  <a:lnTo>
                    <a:pt x="210396" y="3512"/>
                  </a:lnTo>
                  <a:lnTo>
                    <a:pt x="206075" y="4052"/>
                  </a:lnTo>
                  <a:lnTo>
                    <a:pt x="189600" y="4052"/>
                  </a:lnTo>
                  <a:lnTo>
                    <a:pt x="187979" y="3917"/>
                  </a:lnTo>
                  <a:lnTo>
                    <a:pt x="186629" y="3917"/>
                  </a:lnTo>
                  <a:lnTo>
                    <a:pt x="185278" y="4052"/>
                  </a:lnTo>
                  <a:lnTo>
                    <a:pt x="184198" y="4052"/>
                  </a:lnTo>
                  <a:lnTo>
                    <a:pt x="176366" y="2701"/>
                  </a:lnTo>
                  <a:lnTo>
                    <a:pt x="157190" y="2296"/>
                  </a:lnTo>
                  <a:lnTo>
                    <a:pt x="155299" y="2431"/>
                  </a:lnTo>
                  <a:lnTo>
                    <a:pt x="153814" y="2431"/>
                  </a:lnTo>
                  <a:lnTo>
                    <a:pt x="152598" y="2701"/>
                  </a:lnTo>
                  <a:lnTo>
                    <a:pt x="151788" y="2836"/>
                  </a:lnTo>
                  <a:lnTo>
                    <a:pt x="150573" y="2971"/>
                  </a:lnTo>
                  <a:lnTo>
                    <a:pt x="148412" y="3376"/>
                  </a:lnTo>
                  <a:lnTo>
                    <a:pt x="144496" y="4187"/>
                  </a:lnTo>
                  <a:lnTo>
                    <a:pt x="142200" y="4727"/>
                  </a:lnTo>
                  <a:lnTo>
                    <a:pt x="140174" y="4862"/>
                  </a:lnTo>
                  <a:lnTo>
                    <a:pt x="138554" y="4862"/>
                  </a:lnTo>
                  <a:lnTo>
                    <a:pt x="137203" y="4727"/>
                  </a:lnTo>
                  <a:lnTo>
                    <a:pt x="136123" y="4457"/>
                  </a:lnTo>
                  <a:lnTo>
                    <a:pt x="135448" y="4322"/>
                  </a:lnTo>
                  <a:lnTo>
                    <a:pt x="134773" y="4052"/>
                  </a:lnTo>
                  <a:lnTo>
                    <a:pt x="125320" y="2701"/>
                  </a:lnTo>
                  <a:lnTo>
                    <a:pt x="116137" y="2701"/>
                  </a:lnTo>
                  <a:lnTo>
                    <a:pt x="111005" y="4592"/>
                  </a:lnTo>
                  <a:lnTo>
                    <a:pt x="108034" y="5672"/>
                  </a:lnTo>
                  <a:lnTo>
                    <a:pt x="101282" y="3782"/>
                  </a:lnTo>
                  <a:lnTo>
                    <a:pt x="89668" y="5672"/>
                  </a:lnTo>
                  <a:lnTo>
                    <a:pt x="83456" y="3512"/>
                  </a:lnTo>
                  <a:lnTo>
                    <a:pt x="72383" y="135"/>
                  </a:lnTo>
                  <a:lnTo>
                    <a:pt x="71303" y="135"/>
                  </a:lnTo>
                  <a:lnTo>
                    <a:pt x="70222" y="271"/>
                  </a:lnTo>
                  <a:lnTo>
                    <a:pt x="69007" y="135"/>
                  </a:lnTo>
                  <a:lnTo>
                    <a:pt x="67791"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0" name="Google Shape;4150;p30"/>
            <p:cNvSpPr/>
            <p:nvPr/>
          </p:nvSpPr>
          <p:spPr>
            <a:xfrm>
              <a:off x="2319463" y="2273038"/>
              <a:ext cx="617850" cy="178975"/>
            </a:xfrm>
            <a:custGeom>
              <a:avLst/>
              <a:gdLst/>
              <a:ahLst/>
              <a:cxnLst/>
              <a:rect l="l" t="t" r="r" b="b"/>
              <a:pathLst>
                <a:path w="24714" h="7159" extrusionOk="0">
                  <a:moveTo>
                    <a:pt x="16071" y="1"/>
                  </a:moveTo>
                  <a:lnTo>
                    <a:pt x="15126" y="271"/>
                  </a:lnTo>
                  <a:lnTo>
                    <a:pt x="14180" y="541"/>
                  </a:lnTo>
                  <a:lnTo>
                    <a:pt x="13370" y="946"/>
                  </a:lnTo>
                  <a:lnTo>
                    <a:pt x="12695" y="1486"/>
                  </a:lnTo>
                  <a:lnTo>
                    <a:pt x="12155" y="2027"/>
                  </a:lnTo>
                  <a:lnTo>
                    <a:pt x="11750" y="2702"/>
                  </a:lnTo>
                  <a:lnTo>
                    <a:pt x="11480" y="3512"/>
                  </a:lnTo>
                  <a:lnTo>
                    <a:pt x="10669" y="3107"/>
                  </a:lnTo>
                  <a:lnTo>
                    <a:pt x="9589" y="3107"/>
                  </a:lnTo>
                  <a:lnTo>
                    <a:pt x="8509" y="3242"/>
                  </a:lnTo>
                  <a:lnTo>
                    <a:pt x="7428" y="3647"/>
                  </a:lnTo>
                  <a:lnTo>
                    <a:pt x="6618" y="4187"/>
                  </a:lnTo>
                  <a:lnTo>
                    <a:pt x="6348" y="4592"/>
                  </a:lnTo>
                  <a:lnTo>
                    <a:pt x="6078" y="4997"/>
                  </a:lnTo>
                  <a:lnTo>
                    <a:pt x="5268" y="5132"/>
                  </a:lnTo>
                  <a:lnTo>
                    <a:pt x="4592" y="5403"/>
                  </a:lnTo>
                  <a:lnTo>
                    <a:pt x="3917" y="5673"/>
                  </a:lnTo>
                  <a:lnTo>
                    <a:pt x="3512" y="6078"/>
                  </a:lnTo>
                  <a:lnTo>
                    <a:pt x="2837" y="5943"/>
                  </a:lnTo>
                  <a:lnTo>
                    <a:pt x="1351" y="5943"/>
                  </a:lnTo>
                  <a:lnTo>
                    <a:pt x="676" y="6213"/>
                  </a:lnTo>
                  <a:lnTo>
                    <a:pt x="136" y="6618"/>
                  </a:lnTo>
                  <a:lnTo>
                    <a:pt x="1" y="6753"/>
                  </a:lnTo>
                  <a:lnTo>
                    <a:pt x="1" y="7023"/>
                  </a:lnTo>
                  <a:lnTo>
                    <a:pt x="1" y="7158"/>
                  </a:lnTo>
                  <a:lnTo>
                    <a:pt x="24714" y="7158"/>
                  </a:lnTo>
                  <a:lnTo>
                    <a:pt x="24714" y="4052"/>
                  </a:lnTo>
                  <a:lnTo>
                    <a:pt x="23768" y="3647"/>
                  </a:lnTo>
                  <a:lnTo>
                    <a:pt x="22688" y="3377"/>
                  </a:lnTo>
                  <a:lnTo>
                    <a:pt x="22553" y="2567"/>
                  </a:lnTo>
                  <a:lnTo>
                    <a:pt x="22148" y="2027"/>
                  </a:lnTo>
                  <a:lnTo>
                    <a:pt x="21473" y="1351"/>
                  </a:lnTo>
                  <a:lnTo>
                    <a:pt x="20797" y="946"/>
                  </a:lnTo>
                  <a:lnTo>
                    <a:pt x="19987" y="541"/>
                  </a:lnTo>
                  <a:lnTo>
                    <a:pt x="19177" y="271"/>
                  </a:lnTo>
                  <a:lnTo>
                    <a:pt x="182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1" name="Google Shape;4151;p30"/>
            <p:cNvSpPr/>
            <p:nvPr/>
          </p:nvSpPr>
          <p:spPr>
            <a:xfrm>
              <a:off x="3870438" y="813275"/>
              <a:ext cx="756275" cy="114800"/>
            </a:xfrm>
            <a:custGeom>
              <a:avLst/>
              <a:gdLst/>
              <a:ahLst/>
              <a:cxnLst/>
              <a:rect l="l" t="t" r="r" b="b"/>
              <a:pathLst>
                <a:path w="30251" h="4592" extrusionOk="0">
                  <a:moveTo>
                    <a:pt x="15531" y="0"/>
                  </a:moveTo>
                  <a:lnTo>
                    <a:pt x="14721" y="135"/>
                  </a:lnTo>
                  <a:lnTo>
                    <a:pt x="13910" y="135"/>
                  </a:lnTo>
                  <a:lnTo>
                    <a:pt x="13100" y="406"/>
                  </a:lnTo>
                  <a:lnTo>
                    <a:pt x="12425" y="676"/>
                  </a:lnTo>
                  <a:lnTo>
                    <a:pt x="11750" y="946"/>
                  </a:lnTo>
                  <a:lnTo>
                    <a:pt x="11344" y="1351"/>
                  </a:lnTo>
                  <a:lnTo>
                    <a:pt x="10939" y="1756"/>
                  </a:lnTo>
                  <a:lnTo>
                    <a:pt x="10804" y="2161"/>
                  </a:lnTo>
                  <a:lnTo>
                    <a:pt x="9724" y="2431"/>
                  </a:lnTo>
                  <a:lnTo>
                    <a:pt x="8779" y="2701"/>
                  </a:lnTo>
                  <a:lnTo>
                    <a:pt x="8103" y="3241"/>
                  </a:lnTo>
                  <a:lnTo>
                    <a:pt x="7698" y="3782"/>
                  </a:lnTo>
                  <a:lnTo>
                    <a:pt x="6753" y="3376"/>
                  </a:lnTo>
                  <a:lnTo>
                    <a:pt x="5538" y="3241"/>
                  </a:lnTo>
                  <a:lnTo>
                    <a:pt x="4727" y="3241"/>
                  </a:lnTo>
                  <a:lnTo>
                    <a:pt x="4052" y="3511"/>
                  </a:lnTo>
                  <a:lnTo>
                    <a:pt x="3512" y="3647"/>
                  </a:lnTo>
                  <a:lnTo>
                    <a:pt x="3107" y="4052"/>
                  </a:lnTo>
                  <a:lnTo>
                    <a:pt x="2567" y="3917"/>
                  </a:lnTo>
                  <a:lnTo>
                    <a:pt x="1756" y="3782"/>
                  </a:lnTo>
                  <a:lnTo>
                    <a:pt x="1081" y="3917"/>
                  </a:lnTo>
                  <a:lnTo>
                    <a:pt x="541" y="4052"/>
                  </a:lnTo>
                  <a:lnTo>
                    <a:pt x="136" y="4187"/>
                  </a:lnTo>
                  <a:lnTo>
                    <a:pt x="1" y="4457"/>
                  </a:lnTo>
                  <a:lnTo>
                    <a:pt x="1" y="4592"/>
                  </a:lnTo>
                  <a:lnTo>
                    <a:pt x="30250" y="4592"/>
                  </a:lnTo>
                  <a:lnTo>
                    <a:pt x="30250" y="4457"/>
                  </a:lnTo>
                  <a:lnTo>
                    <a:pt x="30115" y="4187"/>
                  </a:lnTo>
                  <a:lnTo>
                    <a:pt x="29710" y="4052"/>
                  </a:lnTo>
                  <a:lnTo>
                    <a:pt x="29170" y="3917"/>
                  </a:lnTo>
                  <a:lnTo>
                    <a:pt x="28495" y="3782"/>
                  </a:lnTo>
                  <a:lnTo>
                    <a:pt x="27820" y="3782"/>
                  </a:lnTo>
                  <a:lnTo>
                    <a:pt x="27415" y="3917"/>
                  </a:lnTo>
                  <a:lnTo>
                    <a:pt x="27009" y="3647"/>
                  </a:lnTo>
                  <a:lnTo>
                    <a:pt x="26469" y="3376"/>
                  </a:lnTo>
                  <a:lnTo>
                    <a:pt x="25794" y="3241"/>
                  </a:lnTo>
                  <a:lnTo>
                    <a:pt x="24984" y="3241"/>
                  </a:lnTo>
                  <a:lnTo>
                    <a:pt x="24579" y="2701"/>
                  </a:lnTo>
                  <a:lnTo>
                    <a:pt x="23903" y="2296"/>
                  </a:lnTo>
                  <a:lnTo>
                    <a:pt x="23093" y="2026"/>
                  </a:lnTo>
                  <a:lnTo>
                    <a:pt x="21203" y="2026"/>
                  </a:lnTo>
                  <a:lnTo>
                    <a:pt x="20392" y="2296"/>
                  </a:lnTo>
                  <a:lnTo>
                    <a:pt x="20257" y="1756"/>
                  </a:lnTo>
                  <a:lnTo>
                    <a:pt x="19852" y="1351"/>
                  </a:lnTo>
                  <a:lnTo>
                    <a:pt x="19447" y="946"/>
                  </a:lnTo>
                  <a:lnTo>
                    <a:pt x="18772" y="676"/>
                  </a:lnTo>
                  <a:lnTo>
                    <a:pt x="18097" y="406"/>
                  </a:lnTo>
                  <a:lnTo>
                    <a:pt x="17421" y="270"/>
                  </a:lnTo>
                  <a:lnTo>
                    <a:pt x="16476" y="135"/>
                  </a:lnTo>
                  <a:lnTo>
                    <a:pt x="1553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2" name="Google Shape;4152;p30"/>
            <p:cNvSpPr/>
            <p:nvPr/>
          </p:nvSpPr>
          <p:spPr>
            <a:xfrm>
              <a:off x="2672250" y="1235275"/>
              <a:ext cx="928450" cy="175575"/>
            </a:xfrm>
            <a:custGeom>
              <a:avLst/>
              <a:gdLst/>
              <a:ahLst/>
              <a:cxnLst/>
              <a:rect l="l" t="t" r="r" b="b"/>
              <a:pathLst>
                <a:path w="37138" h="7023" extrusionOk="0">
                  <a:moveTo>
                    <a:pt x="13640" y="1"/>
                  </a:moveTo>
                  <a:lnTo>
                    <a:pt x="12290" y="136"/>
                  </a:lnTo>
                  <a:lnTo>
                    <a:pt x="10939" y="271"/>
                  </a:lnTo>
                  <a:lnTo>
                    <a:pt x="9724" y="811"/>
                  </a:lnTo>
                  <a:lnTo>
                    <a:pt x="8643" y="1351"/>
                  </a:lnTo>
                  <a:lnTo>
                    <a:pt x="7833" y="2026"/>
                  </a:lnTo>
                  <a:lnTo>
                    <a:pt x="7158" y="2702"/>
                  </a:lnTo>
                  <a:lnTo>
                    <a:pt x="6753" y="3647"/>
                  </a:lnTo>
                  <a:lnTo>
                    <a:pt x="6618" y="4592"/>
                  </a:lnTo>
                  <a:lnTo>
                    <a:pt x="5267" y="4592"/>
                  </a:lnTo>
                  <a:lnTo>
                    <a:pt x="4322" y="4997"/>
                  </a:lnTo>
                  <a:lnTo>
                    <a:pt x="3512" y="5402"/>
                  </a:lnTo>
                  <a:lnTo>
                    <a:pt x="2837" y="5943"/>
                  </a:lnTo>
                  <a:lnTo>
                    <a:pt x="2566" y="5943"/>
                  </a:lnTo>
                  <a:lnTo>
                    <a:pt x="1621" y="6078"/>
                  </a:lnTo>
                  <a:lnTo>
                    <a:pt x="811" y="6213"/>
                  </a:lnTo>
                  <a:lnTo>
                    <a:pt x="271" y="6618"/>
                  </a:lnTo>
                  <a:lnTo>
                    <a:pt x="1" y="6888"/>
                  </a:lnTo>
                  <a:lnTo>
                    <a:pt x="1" y="7023"/>
                  </a:lnTo>
                  <a:lnTo>
                    <a:pt x="37137" y="7023"/>
                  </a:lnTo>
                  <a:lnTo>
                    <a:pt x="37137" y="6888"/>
                  </a:lnTo>
                  <a:lnTo>
                    <a:pt x="37002" y="6618"/>
                  </a:lnTo>
                  <a:lnTo>
                    <a:pt x="36327" y="6213"/>
                  </a:lnTo>
                  <a:lnTo>
                    <a:pt x="35517" y="5943"/>
                  </a:lnTo>
                  <a:lnTo>
                    <a:pt x="34437" y="5808"/>
                  </a:lnTo>
                  <a:lnTo>
                    <a:pt x="33896" y="5808"/>
                  </a:lnTo>
                  <a:lnTo>
                    <a:pt x="33356" y="5402"/>
                  </a:lnTo>
                  <a:lnTo>
                    <a:pt x="32546" y="5132"/>
                  </a:lnTo>
                  <a:lnTo>
                    <a:pt x="31736" y="4862"/>
                  </a:lnTo>
                  <a:lnTo>
                    <a:pt x="30115" y="4862"/>
                  </a:lnTo>
                  <a:lnTo>
                    <a:pt x="29845" y="4457"/>
                  </a:lnTo>
                  <a:lnTo>
                    <a:pt x="29440" y="4052"/>
                  </a:lnTo>
                  <a:lnTo>
                    <a:pt x="28495" y="3377"/>
                  </a:lnTo>
                  <a:lnTo>
                    <a:pt x="27279" y="2972"/>
                  </a:lnTo>
                  <a:lnTo>
                    <a:pt x="25929" y="2837"/>
                  </a:lnTo>
                  <a:lnTo>
                    <a:pt x="24578" y="2972"/>
                  </a:lnTo>
                  <a:lnTo>
                    <a:pt x="23363" y="3377"/>
                  </a:lnTo>
                  <a:lnTo>
                    <a:pt x="22013" y="3107"/>
                  </a:lnTo>
                  <a:lnTo>
                    <a:pt x="20527" y="2972"/>
                  </a:lnTo>
                  <a:lnTo>
                    <a:pt x="20392" y="2972"/>
                  </a:lnTo>
                  <a:lnTo>
                    <a:pt x="19852" y="2296"/>
                  </a:lnTo>
                  <a:lnTo>
                    <a:pt x="19312" y="1756"/>
                  </a:lnTo>
                  <a:lnTo>
                    <a:pt x="18637" y="1216"/>
                  </a:lnTo>
                  <a:lnTo>
                    <a:pt x="17826" y="811"/>
                  </a:lnTo>
                  <a:lnTo>
                    <a:pt x="16881" y="406"/>
                  </a:lnTo>
                  <a:lnTo>
                    <a:pt x="15936" y="136"/>
                  </a:lnTo>
                  <a:lnTo>
                    <a:pt x="1485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3" name="Google Shape;4153;p30"/>
            <p:cNvSpPr/>
            <p:nvPr/>
          </p:nvSpPr>
          <p:spPr>
            <a:xfrm>
              <a:off x="1652675" y="1575513"/>
              <a:ext cx="931800" cy="178950"/>
            </a:xfrm>
            <a:custGeom>
              <a:avLst/>
              <a:gdLst/>
              <a:ahLst/>
              <a:cxnLst/>
              <a:rect l="l" t="t" r="r" b="b"/>
              <a:pathLst>
                <a:path w="37272" h="7158" extrusionOk="0">
                  <a:moveTo>
                    <a:pt x="13775" y="1"/>
                  </a:moveTo>
                  <a:lnTo>
                    <a:pt x="12289" y="136"/>
                  </a:lnTo>
                  <a:lnTo>
                    <a:pt x="10939" y="406"/>
                  </a:lnTo>
                  <a:lnTo>
                    <a:pt x="9858" y="811"/>
                  </a:lnTo>
                  <a:lnTo>
                    <a:pt x="8778" y="1351"/>
                  </a:lnTo>
                  <a:lnTo>
                    <a:pt x="7833" y="2026"/>
                  </a:lnTo>
                  <a:lnTo>
                    <a:pt x="7292" y="2837"/>
                  </a:lnTo>
                  <a:lnTo>
                    <a:pt x="6752" y="3647"/>
                  </a:lnTo>
                  <a:lnTo>
                    <a:pt x="6617" y="4592"/>
                  </a:lnTo>
                  <a:lnTo>
                    <a:pt x="5402" y="4592"/>
                  </a:lnTo>
                  <a:lnTo>
                    <a:pt x="4322" y="4997"/>
                  </a:lnTo>
                  <a:lnTo>
                    <a:pt x="3511" y="5402"/>
                  </a:lnTo>
                  <a:lnTo>
                    <a:pt x="2971" y="5942"/>
                  </a:lnTo>
                  <a:lnTo>
                    <a:pt x="2701" y="5942"/>
                  </a:lnTo>
                  <a:lnTo>
                    <a:pt x="1756" y="6078"/>
                  </a:lnTo>
                  <a:lnTo>
                    <a:pt x="945" y="6213"/>
                  </a:lnTo>
                  <a:lnTo>
                    <a:pt x="270" y="6618"/>
                  </a:lnTo>
                  <a:lnTo>
                    <a:pt x="135" y="6888"/>
                  </a:lnTo>
                  <a:lnTo>
                    <a:pt x="0" y="7158"/>
                  </a:lnTo>
                  <a:lnTo>
                    <a:pt x="37272" y="7158"/>
                  </a:lnTo>
                  <a:lnTo>
                    <a:pt x="37137" y="6888"/>
                  </a:lnTo>
                  <a:lnTo>
                    <a:pt x="37002" y="6618"/>
                  </a:lnTo>
                  <a:lnTo>
                    <a:pt x="36462" y="6213"/>
                  </a:lnTo>
                  <a:lnTo>
                    <a:pt x="35651" y="5942"/>
                  </a:lnTo>
                  <a:lnTo>
                    <a:pt x="34571" y="5807"/>
                  </a:lnTo>
                  <a:lnTo>
                    <a:pt x="34031" y="5807"/>
                  </a:lnTo>
                  <a:lnTo>
                    <a:pt x="33356" y="5402"/>
                  </a:lnTo>
                  <a:lnTo>
                    <a:pt x="32680" y="5132"/>
                  </a:lnTo>
                  <a:lnTo>
                    <a:pt x="31870" y="4862"/>
                  </a:lnTo>
                  <a:lnTo>
                    <a:pt x="30250" y="4862"/>
                  </a:lnTo>
                  <a:lnTo>
                    <a:pt x="29980" y="4457"/>
                  </a:lnTo>
                  <a:lnTo>
                    <a:pt x="29574" y="4052"/>
                  </a:lnTo>
                  <a:lnTo>
                    <a:pt x="28629" y="3377"/>
                  </a:lnTo>
                  <a:lnTo>
                    <a:pt x="27414" y="2972"/>
                  </a:lnTo>
                  <a:lnTo>
                    <a:pt x="26063" y="2837"/>
                  </a:lnTo>
                  <a:lnTo>
                    <a:pt x="24578" y="2972"/>
                  </a:lnTo>
                  <a:lnTo>
                    <a:pt x="23363" y="3377"/>
                  </a:lnTo>
                  <a:lnTo>
                    <a:pt x="22147" y="3107"/>
                  </a:lnTo>
                  <a:lnTo>
                    <a:pt x="20662" y="2972"/>
                  </a:lnTo>
                  <a:lnTo>
                    <a:pt x="20392" y="2972"/>
                  </a:lnTo>
                  <a:lnTo>
                    <a:pt x="19986" y="2431"/>
                  </a:lnTo>
                  <a:lnTo>
                    <a:pt x="19446" y="1756"/>
                  </a:lnTo>
                  <a:lnTo>
                    <a:pt x="18636" y="1216"/>
                  </a:lnTo>
                  <a:lnTo>
                    <a:pt x="17826" y="811"/>
                  </a:lnTo>
                  <a:lnTo>
                    <a:pt x="17016" y="541"/>
                  </a:lnTo>
                  <a:lnTo>
                    <a:pt x="15935" y="271"/>
                  </a:lnTo>
                  <a:lnTo>
                    <a:pt x="14855"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4" name="Google Shape;4154;p30"/>
            <p:cNvSpPr/>
            <p:nvPr/>
          </p:nvSpPr>
          <p:spPr>
            <a:xfrm>
              <a:off x="3816750" y="1873350"/>
              <a:ext cx="702225" cy="111450"/>
            </a:xfrm>
            <a:custGeom>
              <a:avLst/>
              <a:gdLst/>
              <a:ahLst/>
              <a:cxnLst/>
              <a:rect l="l" t="t" r="r" b="b"/>
              <a:pathLst>
                <a:path w="28089" h="4458" extrusionOk="0">
                  <a:moveTo>
                    <a:pt x="9318" y="1"/>
                  </a:moveTo>
                  <a:lnTo>
                    <a:pt x="8238" y="271"/>
                  </a:lnTo>
                  <a:lnTo>
                    <a:pt x="7292" y="541"/>
                  </a:lnTo>
                  <a:lnTo>
                    <a:pt x="6617" y="811"/>
                  </a:lnTo>
                  <a:lnTo>
                    <a:pt x="5942" y="1216"/>
                  </a:lnTo>
                  <a:lnTo>
                    <a:pt x="5402" y="1756"/>
                  </a:lnTo>
                  <a:lnTo>
                    <a:pt x="5132" y="2296"/>
                  </a:lnTo>
                  <a:lnTo>
                    <a:pt x="4997" y="2837"/>
                  </a:lnTo>
                  <a:lnTo>
                    <a:pt x="4862" y="2837"/>
                  </a:lnTo>
                  <a:lnTo>
                    <a:pt x="4051" y="2972"/>
                  </a:lnTo>
                  <a:lnTo>
                    <a:pt x="3241" y="3107"/>
                  </a:lnTo>
                  <a:lnTo>
                    <a:pt x="2566" y="3377"/>
                  </a:lnTo>
                  <a:lnTo>
                    <a:pt x="2161" y="3782"/>
                  </a:lnTo>
                  <a:lnTo>
                    <a:pt x="1215" y="3782"/>
                  </a:lnTo>
                  <a:lnTo>
                    <a:pt x="675" y="3917"/>
                  </a:lnTo>
                  <a:lnTo>
                    <a:pt x="135" y="4187"/>
                  </a:lnTo>
                  <a:lnTo>
                    <a:pt x="0" y="4457"/>
                  </a:lnTo>
                  <a:lnTo>
                    <a:pt x="28089" y="4457"/>
                  </a:lnTo>
                  <a:lnTo>
                    <a:pt x="27954" y="4187"/>
                  </a:lnTo>
                  <a:lnTo>
                    <a:pt x="27549" y="3917"/>
                  </a:lnTo>
                  <a:lnTo>
                    <a:pt x="26874" y="3647"/>
                  </a:lnTo>
                  <a:lnTo>
                    <a:pt x="25658" y="3647"/>
                  </a:lnTo>
                  <a:lnTo>
                    <a:pt x="25253" y="3377"/>
                  </a:lnTo>
                  <a:lnTo>
                    <a:pt x="24713" y="3242"/>
                  </a:lnTo>
                  <a:lnTo>
                    <a:pt x="24038" y="3107"/>
                  </a:lnTo>
                  <a:lnTo>
                    <a:pt x="23227" y="2972"/>
                  </a:lnTo>
                  <a:lnTo>
                    <a:pt x="22822" y="3107"/>
                  </a:lnTo>
                  <a:lnTo>
                    <a:pt x="22282" y="2566"/>
                  </a:lnTo>
                  <a:lnTo>
                    <a:pt x="21607" y="2161"/>
                  </a:lnTo>
                  <a:lnTo>
                    <a:pt x="20662" y="1891"/>
                  </a:lnTo>
                  <a:lnTo>
                    <a:pt x="19581" y="1756"/>
                  </a:lnTo>
                  <a:lnTo>
                    <a:pt x="18636" y="1891"/>
                  </a:lnTo>
                  <a:lnTo>
                    <a:pt x="17691" y="2161"/>
                  </a:lnTo>
                  <a:lnTo>
                    <a:pt x="16610" y="2026"/>
                  </a:lnTo>
                  <a:lnTo>
                    <a:pt x="15530" y="1891"/>
                  </a:lnTo>
                  <a:lnTo>
                    <a:pt x="15395" y="1891"/>
                  </a:lnTo>
                  <a:lnTo>
                    <a:pt x="15125" y="1486"/>
                  </a:lnTo>
                  <a:lnTo>
                    <a:pt x="14585" y="1081"/>
                  </a:lnTo>
                  <a:lnTo>
                    <a:pt x="13504" y="541"/>
                  </a:lnTo>
                  <a:lnTo>
                    <a:pt x="12019" y="136"/>
                  </a:lnTo>
                  <a:lnTo>
                    <a:pt x="10398"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5" name="Google Shape;4155;p30"/>
            <p:cNvSpPr/>
            <p:nvPr/>
          </p:nvSpPr>
          <p:spPr>
            <a:xfrm>
              <a:off x="1811350" y="2312250"/>
              <a:ext cx="688750" cy="135050"/>
            </a:xfrm>
            <a:custGeom>
              <a:avLst/>
              <a:gdLst/>
              <a:ahLst/>
              <a:cxnLst/>
              <a:rect l="l" t="t" r="r" b="b"/>
              <a:pathLst>
                <a:path w="27550" h="5402" extrusionOk="0">
                  <a:moveTo>
                    <a:pt x="16476" y="0"/>
                  </a:moveTo>
                  <a:lnTo>
                    <a:pt x="15801" y="135"/>
                  </a:lnTo>
                  <a:lnTo>
                    <a:pt x="14991" y="405"/>
                  </a:lnTo>
                  <a:lnTo>
                    <a:pt x="14315" y="675"/>
                  </a:lnTo>
                  <a:lnTo>
                    <a:pt x="13775" y="945"/>
                  </a:lnTo>
                  <a:lnTo>
                    <a:pt x="13235" y="1351"/>
                  </a:lnTo>
                  <a:lnTo>
                    <a:pt x="12695" y="1756"/>
                  </a:lnTo>
                  <a:lnTo>
                    <a:pt x="12425" y="2296"/>
                  </a:lnTo>
                  <a:lnTo>
                    <a:pt x="12290" y="2296"/>
                  </a:lnTo>
                  <a:lnTo>
                    <a:pt x="11209" y="2431"/>
                  </a:lnTo>
                  <a:lnTo>
                    <a:pt x="10264" y="2566"/>
                  </a:lnTo>
                  <a:lnTo>
                    <a:pt x="9319" y="2296"/>
                  </a:lnTo>
                  <a:lnTo>
                    <a:pt x="8238" y="2161"/>
                  </a:lnTo>
                  <a:lnTo>
                    <a:pt x="7293" y="2296"/>
                  </a:lnTo>
                  <a:lnTo>
                    <a:pt x="6348" y="2566"/>
                  </a:lnTo>
                  <a:lnTo>
                    <a:pt x="5673" y="3106"/>
                  </a:lnTo>
                  <a:lnTo>
                    <a:pt x="5132" y="3646"/>
                  </a:lnTo>
                  <a:lnTo>
                    <a:pt x="4727" y="3646"/>
                  </a:lnTo>
                  <a:lnTo>
                    <a:pt x="4052" y="3781"/>
                  </a:lnTo>
                  <a:lnTo>
                    <a:pt x="3377" y="3916"/>
                  </a:lnTo>
                  <a:lnTo>
                    <a:pt x="2837" y="4186"/>
                  </a:lnTo>
                  <a:lnTo>
                    <a:pt x="2432" y="4457"/>
                  </a:lnTo>
                  <a:lnTo>
                    <a:pt x="1216" y="4457"/>
                  </a:lnTo>
                  <a:lnTo>
                    <a:pt x="541" y="4727"/>
                  </a:lnTo>
                  <a:lnTo>
                    <a:pt x="136" y="4997"/>
                  </a:lnTo>
                  <a:lnTo>
                    <a:pt x="1" y="5402"/>
                  </a:lnTo>
                  <a:lnTo>
                    <a:pt x="27550" y="5402"/>
                  </a:lnTo>
                  <a:lnTo>
                    <a:pt x="27279" y="4997"/>
                  </a:lnTo>
                  <a:lnTo>
                    <a:pt x="26874" y="4727"/>
                  </a:lnTo>
                  <a:lnTo>
                    <a:pt x="26334" y="4592"/>
                  </a:lnTo>
                  <a:lnTo>
                    <a:pt x="25524" y="4457"/>
                  </a:lnTo>
                  <a:lnTo>
                    <a:pt x="25389" y="4457"/>
                  </a:lnTo>
                  <a:lnTo>
                    <a:pt x="24984" y="4051"/>
                  </a:lnTo>
                  <a:lnTo>
                    <a:pt x="24308" y="3781"/>
                  </a:lnTo>
                  <a:lnTo>
                    <a:pt x="23633" y="3511"/>
                  </a:lnTo>
                  <a:lnTo>
                    <a:pt x="22553" y="3511"/>
                  </a:lnTo>
                  <a:lnTo>
                    <a:pt x="22553" y="2701"/>
                  </a:lnTo>
                  <a:lnTo>
                    <a:pt x="22148" y="2161"/>
                  </a:lnTo>
                  <a:lnTo>
                    <a:pt x="21743" y="1486"/>
                  </a:lnTo>
                  <a:lnTo>
                    <a:pt x="21067" y="945"/>
                  </a:lnTo>
                  <a:lnTo>
                    <a:pt x="20257" y="540"/>
                  </a:lnTo>
                  <a:lnTo>
                    <a:pt x="19447" y="270"/>
                  </a:lnTo>
                  <a:lnTo>
                    <a:pt x="183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6" name="Google Shape;4156;p30"/>
            <p:cNvSpPr/>
            <p:nvPr/>
          </p:nvSpPr>
          <p:spPr>
            <a:xfrm>
              <a:off x="1811350" y="2312250"/>
              <a:ext cx="688750" cy="135050"/>
            </a:xfrm>
            <a:custGeom>
              <a:avLst/>
              <a:gdLst/>
              <a:ahLst/>
              <a:cxnLst/>
              <a:rect l="l" t="t" r="r" b="b"/>
              <a:pathLst>
                <a:path w="27550" h="5402" fill="none" extrusionOk="0">
                  <a:moveTo>
                    <a:pt x="17421" y="0"/>
                  </a:moveTo>
                  <a:lnTo>
                    <a:pt x="17421" y="0"/>
                  </a:lnTo>
                  <a:lnTo>
                    <a:pt x="16476" y="0"/>
                  </a:lnTo>
                  <a:lnTo>
                    <a:pt x="15801" y="135"/>
                  </a:lnTo>
                  <a:lnTo>
                    <a:pt x="14991" y="405"/>
                  </a:lnTo>
                  <a:lnTo>
                    <a:pt x="14315" y="675"/>
                  </a:lnTo>
                  <a:lnTo>
                    <a:pt x="13775" y="945"/>
                  </a:lnTo>
                  <a:lnTo>
                    <a:pt x="13235" y="1351"/>
                  </a:lnTo>
                  <a:lnTo>
                    <a:pt x="12695" y="1756"/>
                  </a:lnTo>
                  <a:lnTo>
                    <a:pt x="12425" y="2296"/>
                  </a:lnTo>
                  <a:lnTo>
                    <a:pt x="12290" y="2296"/>
                  </a:lnTo>
                  <a:lnTo>
                    <a:pt x="12290" y="2296"/>
                  </a:lnTo>
                  <a:lnTo>
                    <a:pt x="11209" y="2431"/>
                  </a:lnTo>
                  <a:lnTo>
                    <a:pt x="10264" y="2566"/>
                  </a:lnTo>
                  <a:lnTo>
                    <a:pt x="10264" y="2566"/>
                  </a:lnTo>
                  <a:lnTo>
                    <a:pt x="9319" y="2296"/>
                  </a:lnTo>
                  <a:lnTo>
                    <a:pt x="8238" y="2161"/>
                  </a:lnTo>
                  <a:lnTo>
                    <a:pt x="8238" y="2161"/>
                  </a:lnTo>
                  <a:lnTo>
                    <a:pt x="7293" y="2296"/>
                  </a:lnTo>
                  <a:lnTo>
                    <a:pt x="6348" y="2566"/>
                  </a:lnTo>
                  <a:lnTo>
                    <a:pt x="5673" y="3106"/>
                  </a:lnTo>
                  <a:lnTo>
                    <a:pt x="5132" y="3646"/>
                  </a:lnTo>
                  <a:lnTo>
                    <a:pt x="5132" y="3646"/>
                  </a:lnTo>
                  <a:lnTo>
                    <a:pt x="4727" y="3646"/>
                  </a:lnTo>
                  <a:lnTo>
                    <a:pt x="4727" y="3646"/>
                  </a:lnTo>
                  <a:lnTo>
                    <a:pt x="4052" y="3781"/>
                  </a:lnTo>
                  <a:lnTo>
                    <a:pt x="3377" y="3916"/>
                  </a:lnTo>
                  <a:lnTo>
                    <a:pt x="2837" y="4186"/>
                  </a:lnTo>
                  <a:lnTo>
                    <a:pt x="2432" y="4457"/>
                  </a:lnTo>
                  <a:lnTo>
                    <a:pt x="2432" y="4457"/>
                  </a:lnTo>
                  <a:lnTo>
                    <a:pt x="1891" y="4457"/>
                  </a:lnTo>
                  <a:lnTo>
                    <a:pt x="1891" y="4457"/>
                  </a:lnTo>
                  <a:lnTo>
                    <a:pt x="1216" y="4457"/>
                  </a:lnTo>
                  <a:lnTo>
                    <a:pt x="541" y="4727"/>
                  </a:lnTo>
                  <a:lnTo>
                    <a:pt x="136" y="4997"/>
                  </a:lnTo>
                  <a:lnTo>
                    <a:pt x="1" y="5402"/>
                  </a:lnTo>
                  <a:lnTo>
                    <a:pt x="27550" y="5402"/>
                  </a:lnTo>
                  <a:lnTo>
                    <a:pt x="27550" y="5402"/>
                  </a:lnTo>
                  <a:lnTo>
                    <a:pt x="27279" y="4997"/>
                  </a:lnTo>
                  <a:lnTo>
                    <a:pt x="26874" y="4727"/>
                  </a:lnTo>
                  <a:lnTo>
                    <a:pt x="26334" y="4592"/>
                  </a:lnTo>
                  <a:lnTo>
                    <a:pt x="25524" y="4457"/>
                  </a:lnTo>
                  <a:lnTo>
                    <a:pt x="25524" y="4457"/>
                  </a:lnTo>
                  <a:lnTo>
                    <a:pt x="25389" y="4457"/>
                  </a:lnTo>
                  <a:lnTo>
                    <a:pt x="25389" y="4457"/>
                  </a:lnTo>
                  <a:lnTo>
                    <a:pt x="24984" y="4051"/>
                  </a:lnTo>
                  <a:lnTo>
                    <a:pt x="24308" y="3781"/>
                  </a:lnTo>
                  <a:lnTo>
                    <a:pt x="23633" y="3511"/>
                  </a:lnTo>
                  <a:lnTo>
                    <a:pt x="22823" y="3511"/>
                  </a:lnTo>
                  <a:lnTo>
                    <a:pt x="22823" y="3511"/>
                  </a:lnTo>
                  <a:lnTo>
                    <a:pt x="22553" y="3511"/>
                  </a:lnTo>
                  <a:lnTo>
                    <a:pt x="22553" y="3511"/>
                  </a:lnTo>
                  <a:lnTo>
                    <a:pt x="22553" y="3511"/>
                  </a:lnTo>
                  <a:lnTo>
                    <a:pt x="22553" y="2701"/>
                  </a:lnTo>
                  <a:lnTo>
                    <a:pt x="22148" y="2161"/>
                  </a:lnTo>
                  <a:lnTo>
                    <a:pt x="21743" y="1486"/>
                  </a:lnTo>
                  <a:lnTo>
                    <a:pt x="21067" y="945"/>
                  </a:lnTo>
                  <a:lnTo>
                    <a:pt x="20257" y="540"/>
                  </a:lnTo>
                  <a:lnTo>
                    <a:pt x="19447" y="270"/>
                  </a:lnTo>
                  <a:lnTo>
                    <a:pt x="18367" y="0"/>
                  </a:lnTo>
                  <a:lnTo>
                    <a:pt x="17421"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7" name="Google Shape;4157;p30"/>
            <p:cNvSpPr/>
            <p:nvPr/>
          </p:nvSpPr>
          <p:spPr>
            <a:xfrm>
              <a:off x="2570975" y="3142750"/>
              <a:ext cx="3950025" cy="854175"/>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8" name="Google Shape;4158;p30"/>
            <p:cNvSpPr/>
            <p:nvPr/>
          </p:nvSpPr>
          <p:spPr>
            <a:xfrm>
              <a:off x="1066450" y="4010400"/>
              <a:ext cx="5454792" cy="1141125"/>
            </a:xfrm>
            <a:custGeom>
              <a:avLst/>
              <a:gdLst/>
              <a:ahLst/>
              <a:cxnLst/>
              <a:rect l="l" t="t" r="r" b="b"/>
              <a:pathLst>
                <a:path w="251315" h="45645" extrusionOk="0">
                  <a:moveTo>
                    <a:pt x="0" y="0"/>
                  </a:moveTo>
                  <a:lnTo>
                    <a:pt x="0" y="45645"/>
                  </a:lnTo>
                  <a:lnTo>
                    <a:pt x="251314" y="45645"/>
                  </a:lnTo>
                  <a:lnTo>
                    <a:pt x="25131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9" name="Google Shape;4159;p30"/>
            <p:cNvSpPr/>
            <p:nvPr/>
          </p:nvSpPr>
          <p:spPr>
            <a:xfrm>
              <a:off x="1774225" y="4081300"/>
              <a:ext cx="2862925" cy="47275"/>
            </a:xfrm>
            <a:custGeom>
              <a:avLst/>
              <a:gdLst/>
              <a:ahLst/>
              <a:cxnLst/>
              <a:rect l="l" t="t" r="r" b="b"/>
              <a:pathLst>
                <a:path w="114517" h="1891" extrusionOk="0">
                  <a:moveTo>
                    <a:pt x="34976" y="0"/>
                  </a:moveTo>
                  <a:lnTo>
                    <a:pt x="16881" y="270"/>
                  </a:lnTo>
                  <a:lnTo>
                    <a:pt x="4592" y="540"/>
                  </a:lnTo>
                  <a:lnTo>
                    <a:pt x="1216" y="676"/>
                  </a:lnTo>
                  <a:lnTo>
                    <a:pt x="405" y="811"/>
                  </a:lnTo>
                  <a:lnTo>
                    <a:pt x="0" y="946"/>
                  </a:lnTo>
                  <a:lnTo>
                    <a:pt x="405" y="946"/>
                  </a:lnTo>
                  <a:lnTo>
                    <a:pt x="1216" y="1081"/>
                  </a:lnTo>
                  <a:lnTo>
                    <a:pt x="4592" y="1216"/>
                  </a:lnTo>
                  <a:lnTo>
                    <a:pt x="16881" y="1621"/>
                  </a:lnTo>
                  <a:lnTo>
                    <a:pt x="34976" y="1756"/>
                  </a:lnTo>
                  <a:lnTo>
                    <a:pt x="57258" y="1891"/>
                  </a:lnTo>
                  <a:lnTo>
                    <a:pt x="60905" y="1891"/>
                  </a:lnTo>
                  <a:lnTo>
                    <a:pt x="61985" y="1756"/>
                  </a:lnTo>
                  <a:lnTo>
                    <a:pt x="91829" y="1081"/>
                  </a:lnTo>
                  <a:lnTo>
                    <a:pt x="110870" y="946"/>
                  </a:lnTo>
                  <a:lnTo>
                    <a:pt x="114516" y="946"/>
                  </a:lnTo>
                  <a:lnTo>
                    <a:pt x="114246" y="811"/>
                  </a:lnTo>
                  <a:lnTo>
                    <a:pt x="113436" y="676"/>
                  </a:lnTo>
                  <a:lnTo>
                    <a:pt x="110060" y="540"/>
                  </a:lnTo>
                  <a:lnTo>
                    <a:pt x="97771" y="270"/>
                  </a:lnTo>
                  <a:lnTo>
                    <a:pt x="7954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0" name="Google Shape;4160;p30"/>
            <p:cNvSpPr/>
            <p:nvPr/>
          </p:nvSpPr>
          <p:spPr>
            <a:xfrm>
              <a:off x="1196925" y="4658600"/>
              <a:ext cx="2862925" cy="54050"/>
            </a:xfrm>
            <a:custGeom>
              <a:avLst/>
              <a:gdLst/>
              <a:ahLst/>
              <a:cxnLst/>
              <a:rect l="l" t="t" r="r" b="b"/>
              <a:pathLst>
                <a:path w="114517" h="2162" extrusionOk="0">
                  <a:moveTo>
                    <a:pt x="108574" y="1"/>
                  </a:moveTo>
                  <a:lnTo>
                    <a:pt x="87913" y="271"/>
                  </a:lnTo>
                  <a:lnTo>
                    <a:pt x="57258" y="676"/>
                  </a:lnTo>
                  <a:lnTo>
                    <a:pt x="16745" y="1486"/>
                  </a:lnTo>
                  <a:lnTo>
                    <a:pt x="4456" y="1756"/>
                  </a:lnTo>
                  <a:lnTo>
                    <a:pt x="1215" y="1891"/>
                  </a:lnTo>
                  <a:lnTo>
                    <a:pt x="0" y="2026"/>
                  </a:lnTo>
                  <a:lnTo>
                    <a:pt x="1486" y="2161"/>
                  </a:lnTo>
                  <a:lnTo>
                    <a:pt x="5942" y="2161"/>
                  </a:lnTo>
                  <a:lnTo>
                    <a:pt x="26603" y="2026"/>
                  </a:lnTo>
                  <a:lnTo>
                    <a:pt x="57258" y="1621"/>
                  </a:lnTo>
                  <a:lnTo>
                    <a:pt x="97771" y="811"/>
                  </a:lnTo>
                  <a:lnTo>
                    <a:pt x="109925" y="406"/>
                  </a:lnTo>
                  <a:lnTo>
                    <a:pt x="113301" y="271"/>
                  </a:lnTo>
                  <a:lnTo>
                    <a:pt x="114516" y="136"/>
                  </a:lnTo>
                  <a:lnTo>
                    <a:pt x="112896" y="136"/>
                  </a:lnTo>
                  <a:lnTo>
                    <a:pt x="108574"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1" name="Google Shape;4161;p30"/>
            <p:cNvSpPr/>
            <p:nvPr/>
          </p:nvSpPr>
          <p:spPr>
            <a:xfrm>
              <a:off x="2236750" y="4158950"/>
              <a:ext cx="2542200" cy="23650"/>
            </a:xfrm>
            <a:custGeom>
              <a:avLst/>
              <a:gdLst/>
              <a:ahLst/>
              <a:cxnLst/>
              <a:rect l="l" t="t" r="r" b="b"/>
              <a:pathLst>
                <a:path w="101688" h="946" extrusionOk="0">
                  <a:moveTo>
                    <a:pt x="31870" y="0"/>
                  </a:moveTo>
                  <a:lnTo>
                    <a:pt x="13775" y="405"/>
                  </a:lnTo>
                  <a:lnTo>
                    <a:pt x="0" y="676"/>
                  </a:lnTo>
                  <a:lnTo>
                    <a:pt x="18906" y="811"/>
                  </a:lnTo>
                  <a:lnTo>
                    <a:pt x="49156" y="946"/>
                  </a:lnTo>
                  <a:lnTo>
                    <a:pt x="86292" y="811"/>
                  </a:lnTo>
                  <a:lnTo>
                    <a:pt x="97636" y="676"/>
                  </a:lnTo>
                  <a:lnTo>
                    <a:pt x="100607" y="540"/>
                  </a:lnTo>
                  <a:lnTo>
                    <a:pt x="101687" y="540"/>
                  </a:lnTo>
                  <a:lnTo>
                    <a:pt x="100607" y="405"/>
                  </a:lnTo>
                  <a:lnTo>
                    <a:pt x="97636" y="270"/>
                  </a:lnTo>
                  <a:lnTo>
                    <a:pt x="86292" y="135"/>
                  </a:lnTo>
                  <a:lnTo>
                    <a:pt x="49156"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2" name="Google Shape;4162;p30"/>
            <p:cNvSpPr/>
            <p:nvPr/>
          </p:nvSpPr>
          <p:spPr>
            <a:xfrm>
              <a:off x="1939650" y="4449275"/>
              <a:ext cx="2626600" cy="23675"/>
            </a:xfrm>
            <a:custGeom>
              <a:avLst/>
              <a:gdLst/>
              <a:ahLst/>
              <a:cxnLst/>
              <a:rect l="l" t="t" r="r" b="b"/>
              <a:pathLst>
                <a:path w="105064" h="947" extrusionOk="0">
                  <a:moveTo>
                    <a:pt x="50641" y="1"/>
                  </a:moveTo>
                  <a:lnTo>
                    <a:pt x="29440" y="406"/>
                  </a:lnTo>
                  <a:lnTo>
                    <a:pt x="13640" y="406"/>
                  </a:lnTo>
                  <a:lnTo>
                    <a:pt x="15935" y="271"/>
                  </a:lnTo>
                  <a:lnTo>
                    <a:pt x="22418" y="136"/>
                  </a:lnTo>
                  <a:lnTo>
                    <a:pt x="22418" y="136"/>
                  </a:lnTo>
                  <a:lnTo>
                    <a:pt x="6077" y="271"/>
                  </a:lnTo>
                  <a:lnTo>
                    <a:pt x="1621" y="406"/>
                  </a:lnTo>
                  <a:lnTo>
                    <a:pt x="0" y="541"/>
                  </a:lnTo>
                  <a:lnTo>
                    <a:pt x="1081" y="541"/>
                  </a:lnTo>
                  <a:lnTo>
                    <a:pt x="4052" y="676"/>
                  </a:lnTo>
                  <a:lnTo>
                    <a:pt x="15395" y="811"/>
                  </a:lnTo>
                  <a:lnTo>
                    <a:pt x="52532" y="946"/>
                  </a:lnTo>
                  <a:lnTo>
                    <a:pt x="89669" y="811"/>
                  </a:lnTo>
                  <a:lnTo>
                    <a:pt x="100877" y="676"/>
                  </a:lnTo>
                  <a:lnTo>
                    <a:pt x="103983" y="541"/>
                  </a:lnTo>
                  <a:lnTo>
                    <a:pt x="105064" y="541"/>
                  </a:lnTo>
                  <a:lnTo>
                    <a:pt x="103983" y="406"/>
                  </a:lnTo>
                  <a:lnTo>
                    <a:pt x="100877" y="271"/>
                  </a:lnTo>
                  <a:lnTo>
                    <a:pt x="89669"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3" name="Google Shape;4163;p30"/>
            <p:cNvSpPr/>
            <p:nvPr/>
          </p:nvSpPr>
          <p:spPr>
            <a:xfrm>
              <a:off x="3651325" y="4368250"/>
              <a:ext cx="2626600" cy="23675"/>
            </a:xfrm>
            <a:custGeom>
              <a:avLst/>
              <a:gdLst/>
              <a:ahLst/>
              <a:cxnLst/>
              <a:rect l="l" t="t" r="r" b="b"/>
              <a:pathLst>
                <a:path w="105064" h="947" extrusionOk="0">
                  <a:moveTo>
                    <a:pt x="52532" y="1"/>
                  </a:moveTo>
                  <a:lnTo>
                    <a:pt x="15395" y="136"/>
                  </a:lnTo>
                  <a:lnTo>
                    <a:pt x="4051" y="271"/>
                  </a:lnTo>
                  <a:lnTo>
                    <a:pt x="1080" y="406"/>
                  </a:lnTo>
                  <a:lnTo>
                    <a:pt x="0" y="541"/>
                  </a:lnTo>
                  <a:lnTo>
                    <a:pt x="1080" y="541"/>
                  </a:lnTo>
                  <a:lnTo>
                    <a:pt x="4051" y="676"/>
                  </a:lnTo>
                  <a:lnTo>
                    <a:pt x="15395" y="811"/>
                  </a:lnTo>
                  <a:lnTo>
                    <a:pt x="52532" y="946"/>
                  </a:lnTo>
                  <a:lnTo>
                    <a:pt x="89668" y="811"/>
                  </a:lnTo>
                  <a:lnTo>
                    <a:pt x="100877" y="676"/>
                  </a:lnTo>
                  <a:lnTo>
                    <a:pt x="103983" y="541"/>
                  </a:lnTo>
                  <a:lnTo>
                    <a:pt x="105063" y="541"/>
                  </a:lnTo>
                  <a:lnTo>
                    <a:pt x="103983" y="406"/>
                  </a:lnTo>
                  <a:lnTo>
                    <a:pt x="100877" y="271"/>
                  </a:lnTo>
                  <a:lnTo>
                    <a:pt x="89668" y="136"/>
                  </a:lnTo>
                  <a:lnTo>
                    <a:pt x="52532"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4" name="Google Shape;4164;p30"/>
            <p:cNvSpPr/>
            <p:nvPr/>
          </p:nvSpPr>
          <p:spPr>
            <a:xfrm>
              <a:off x="4751900" y="4067800"/>
              <a:ext cx="1769100" cy="23650"/>
            </a:xfrm>
            <a:custGeom>
              <a:avLst/>
              <a:gdLst/>
              <a:ahLst/>
              <a:cxnLst/>
              <a:rect l="l" t="t" r="r" b="b"/>
              <a:pathLst>
                <a:path w="70764" h="946" extrusionOk="0">
                  <a:moveTo>
                    <a:pt x="52667" y="0"/>
                  </a:moveTo>
                  <a:lnTo>
                    <a:pt x="15396" y="135"/>
                  </a:lnTo>
                  <a:lnTo>
                    <a:pt x="4187" y="270"/>
                  </a:lnTo>
                  <a:lnTo>
                    <a:pt x="1081" y="405"/>
                  </a:lnTo>
                  <a:lnTo>
                    <a:pt x="1" y="540"/>
                  </a:lnTo>
                  <a:lnTo>
                    <a:pt x="1081" y="675"/>
                  </a:lnTo>
                  <a:lnTo>
                    <a:pt x="4187" y="675"/>
                  </a:lnTo>
                  <a:lnTo>
                    <a:pt x="15396" y="810"/>
                  </a:lnTo>
                  <a:lnTo>
                    <a:pt x="52667" y="945"/>
                  </a:lnTo>
                  <a:lnTo>
                    <a:pt x="70763" y="945"/>
                  </a:lnTo>
                  <a:lnTo>
                    <a:pt x="70763" y="135"/>
                  </a:lnTo>
                  <a:lnTo>
                    <a:pt x="5266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5" name="Google Shape;4165;p30"/>
            <p:cNvSpPr/>
            <p:nvPr/>
          </p:nvSpPr>
          <p:spPr>
            <a:xfrm>
              <a:off x="2280625" y="4429025"/>
              <a:ext cx="1853500" cy="30425"/>
            </a:xfrm>
            <a:custGeom>
              <a:avLst/>
              <a:gdLst/>
              <a:ahLst/>
              <a:cxnLst/>
              <a:rect l="l" t="t" r="r" b="b"/>
              <a:pathLst>
                <a:path w="74140" h="1217" extrusionOk="0">
                  <a:moveTo>
                    <a:pt x="71708" y="1"/>
                  </a:moveTo>
                  <a:lnTo>
                    <a:pt x="58339" y="136"/>
                  </a:lnTo>
                  <a:lnTo>
                    <a:pt x="37002" y="406"/>
                  </a:lnTo>
                  <a:lnTo>
                    <a:pt x="8779" y="946"/>
                  </a:lnTo>
                  <a:lnTo>
                    <a:pt x="2296" y="1081"/>
                  </a:lnTo>
                  <a:lnTo>
                    <a:pt x="1" y="1216"/>
                  </a:lnTo>
                  <a:lnTo>
                    <a:pt x="15801" y="1216"/>
                  </a:lnTo>
                  <a:lnTo>
                    <a:pt x="37002" y="811"/>
                  </a:lnTo>
                  <a:lnTo>
                    <a:pt x="63201" y="406"/>
                  </a:lnTo>
                  <a:lnTo>
                    <a:pt x="71168" y="136"/>
                  </a:lnTo>
                  <a:lnTo>
                    <a:pt x="74139"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6" name="Google Shape;4166;p30"/>
            <p:cNvSpPr/>
            <p:nvPr/>
          </p:nvSpPr>
          <p:spPr>
            <a:xfrm>
              <a:off x="2780300" y="4250100"/>
              <a:ext cx="2626600" cy="23650"/>
            </a:xfrm>
            <a:custGeom>
              <a:avLst/>
              <a:gdLst/>
              <a:ahLst/>
              <a:cxnLst/>
              <a:rect l="l" t="t" r="r" b="b"/>
              <a:pathLst>
                <a:path w="105064" h="946" extrusionOk="0">
                  <a:moveTo>
                    <a:pt x="52532" y="0"/>
                  </a:moveTo>
                  <a:lnTo>
                    <a:pt x="15395" y="135"/>
                  </a:lnTo>
                  <a:lnTo>
                    <a:pt x="4186" y="271"/>
                  </a:lnTo>
                  <a:lnTo>
                    <a:pt x="1080" y="406"/>
                  </a:lnTo>
                  <a:lnTo>
                    <a:pt x="0" y="541"/>
                  </a:lnTo>
                  <a:lnTo>
                    <a:pt x="1080" y="541"/>
                  </a:lnTo>
                  <a:lnTo>
                    <a:pt x="4186" y="676"/>
                  </a:lnTo>
                  <a:lnTo>
                    <a:pt x="15395" y="811"/>
                  </a:lnTo>
                  <a:lnTo>
                    <a:pt x="52532" y="946"/>
                  </a:lnTo>
                  <a:lnTo>
                    <a:pt x="74408" y="946"/>
                  </a:lnTo>
                  <a:lnTo>
                    <a:pt x="91019" y="676"/>
                  </a:lnTo>
                  <a:lnTo>
                    <a:pt x="102092" y="541"/>
                  </a:lnTo>
                  <a:lnTo>
                    <a:pt x="105063" y="541"/>
                  </a:lnTo>
                  <a:lnTo>
                    <a:pt x="104118" y="406"/>
                  </a:lnTo>
                  <a:lnTo>
                    <a:pt x="101012" y="271"/>
                  </a:lnTo>
                  <a:lnTo>
                    <a:pt x="89803" y="135"/>
                  </a:lnTo>
                  <a:lnTo>
                    <a:pt x="5253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7" name="Google Shape;4167;p30"/>
            <p:cNvSpPr/>
            <p:nvPr/>
          </p:nvSpPr>
          <p:spPr>
            <a:xfrm>
              <a:off x="1929525" y="4250100"/>
              <a:ext cx="698875" cy="23650"/>
            </a:xfrm>
            <a:custGeom>
              <a:avLst/>
              <a:gdLst/>
              <a:ahLst/>
              <a:cxnLst/>
              <a:rect l="l" t="t" r="r" b="b"/>
              <a:pathLst>
                <a:path w="27955" h="946" extrusionOk="0">
                  <a:moveTo>
                    <a:pt x="13910" y="0"/>
                  </a:moveTo>
                  <a:lnTo>
                    <a:pt x="4052" y="135"/>
                  </a:lnTo>
                  <a:lnTo>
                    <a:pt x="1081" y="271"/>
                  </a:lnTo>
                  <a:lnTo>
                    <a:pt x="270" y="406"/>
                  </a:lnTo>
                  <a:lnTo>
                    <a:pt x="0" y="541"/>
                  </a:lnTo>
                  <a:lnTo>
                    <a:pt x="270" y="541"/>
                  </a:lnTo>
                  <a:lnTo>
                    <a:pt x="1081" y="676"/>
                  </a:lnTo>
                  <a:lnTo>
                    <a:pt x="4052" y="811"/>
                  </a:lnTo>
                  <a:lnTo>
                    <a:pt x="13910" y="946"/>
                  </a:lnTo>
                  <a:lnTo>
                    <a:pt x="23903" y="811"/>
                  </a:lnTo>
                  <a:lnTo>
                    <a:pt x="26874" y="676"/>
                  </a:lnTo>
                  <a:lnTo>
                    <a:pt x="27684" y="541"/>
                  </a:lnTo>
                  <a:lnTo>
                    <a:pt x="27954" y="541"/>
                  </a:lnTo>
                  <a:lnTo>
                    <a:pt x="27684" y="406"/>
                  </a:lnTo>
                  <a:lnTo>
                    <a:pt x="26874" y="271"/>
                  </a:lnTo>
                  <a:lnTo>
                    <a:pt x="23903" y="135"/>
                  </a:lnTo>
                  <a:lnTo>
                    <a:pt x="13910"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8" name="Google Shape;4168;p30"/>
            <p:cNvSpPr/>
            <p:nvPr/>
          </p:nvSpPr>
          <p:spPr>
            <a:xfrm>
              <a:off x="2540600" y="4324375"/>
              <a:ext cx="202575" cy="23650"/>
            </a:xfrm>
            <a:custGeom>
              <a:avLst/>
              <a:gdLst/>
              <a:ahLst/>
              <a:cxnLst/>
              <a:rect l="l" t="t" r="r" b="b"/>
              <a:pathLst>
                <a:path w="8103" h="946" extrusionOk="0">
                  <a:moveTo>
                    <a:pt x="4051" y="0"/>
                  </a:moveTo>
                  <a:lnTo>
                    <a:pt x="1215" y="135"/>
                  </a:lnTo>
                  <a:lnTo>
                    <a:pt x="270" y="270"/>
                  </a:lnTo>
                  <a:lnTo>
                    <a:pt x="0" y="405"/>
                  </a:lnTo>
                  <a:lnTo>
                    <a:pt x="270" y="676"/>
                  </a:lnTo>
                  <a:lnTo>
                    <a:pt x="1215" y="811"/>
                  </a:lnTo>
                  <a:lnTo>
                    <a:pt x="4051" y="946"/>
                  </a:lnTo>
                  <a:lnTo>
                    <a:pt x="6887" y="811"/>
                  </a:lnTo>
                  <a:lnTo>
                    <a:pt x="7832" y="676"/>
                  </a:lnTo>
                  <a:lnTo>
                    <a:pt x="8103" y="405"/>
                  </a:lnTo>
                  <a:lnTo>
                    <a:pt x="7832" y="270"/>
                  </a:lnTo>
                  <a:lnTo>
                    <a:pt x="6887" y="135"/>
                  </a:lnTo>
                  <a:lnTo>
                    <a:pt x="4051"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9" name="Google Shape;4169;p30"/>
            <p:cNvSpPr/>
            <p:nvPr/>
          </p:nvSpPr>
          <p:spPr>
            <a:xfrm>
              <a:off x="3553400" y="4746375"/>
              <a:ext cx="74300" cy="16900"/>
            </a:xfrm>
            <a:custGeom>
              <a:avLst/>
              <a:gdLst/>
              <a:ahLst/>
              <a:cxnLst/>
              <a:rect l="l" t="t" r="r" b="b"/>
              <a:pathLst>
                <a:path w="2972" h="676" extrusionOk="0">
                  <a:moveTo>
                    <a:pt x="1486" y="1"/>
                  </a:moveTo>
                  <a:lnTo>
                    <a:pt x="406" y="136"/>
                  </a:lnTo>
                  <a:lnTo>
                    <a:pt x="136" y="271"/>
                  </a:lnTo>
                  <a:lnTo>
                    <a:pt x="1" y="406"/>
                  </a:lnTo>
                  <a:lnTo>
                    <a:pt x="136" y="541"/>
                  </a:lnTo>
                  <a:lnTo>
                    <a:pt x="406" y="541"/>
                  </a:lnTo>
                  <a:lnTo>
                    <a:pt x="1486" y="676"/>
                  </a:lnTo>
                  <a:lnTo>
                    <a:pt x="2567" y="541"/>
                  </a:lnTo>
                  <a:lnTo>
                    <a:pt x="2837" y="541"/>
                  </a:lnTo>
                  <a:lnTo>
                    <a:pt x="2972" y="406"/>
                  </a:lnTo>
                  <a:lnTo>
                    <a:pt x="2837" y="271"/>
                  </a:lnTo>
                  <a:lnTo>
                    <a:pt x="2567" y="136"/>
                  </a:lnTo>
                  <a:lnTo>
                    <a:pt x="1486" y="1"/>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0" name="Google Shape;4170;p30"/>
            <p:cNvSpPr/>
            <p:nvPr/>
          </p:nvSpPr>
          <p:spPr>
            <a:xfrm>
              <a:off x="3553400" y="4746375"/>
              <a:ext cx="74300" cy="16900"/>
            </a:xfrm>
            <a:custGeom>
              <a:avLst/>
              <a:gdLst/>
              <a:ahLst/>
              <a:cxnLst/>
              <a:rect l="l" t="t" r="r" b="b"/>
              <a:pathLst>
                <a:path w="2972" h="676" fill="none" extrusionOk="0">
                  <a:moveTo>
                    <a:pt x="1486" y="1"/>
                  </a:moveTo>
                  <a:lnTo>
                    <a:pt x="1486" y="1"/>
                  </a:lnTo>
                  <a:lnTo>
                    <a:pt x="406" y="136"/>
                  </a:lnTo>
                  <a:lnTo>
                    <a:pt x="136" y="271"/>
                  </a:lnTo>
                  <a:lnTo>
                    <a:pt x="1" y="406"/>
                  </a:lnTo>
                  <a:lnTo>
                    <a:pt x="1" y="406"/>
                  </a:lnTo>
                  <a:lnTo>
                    <a:pt x="136" y="541"/>
                  </a:lnTo>
                  <a:lnTo>
                    <a:pt x="406" y="541"/>
                  </a:lnTo>
                  <a:lnTo>
                    <a:pt x="1486" y="676"/>
                  </a:lnTo>
                  <a:lnTo>
                    <a:pt x="1486" y="676"/>
                  </a:lnTo>
                  <a:lnTo>
                    <a:pt x="2567" y="541"/>
                  </a:lnTo>
                  <a:lnTo>
                    <a:pt x="2837" y="541"/>
                  </a:lnTo>
                  <a:lnTo>
                    <a:pt x="2972" y="406"/>
                  </a:lnTo>
                  <a:lnTo>
                    <a:pt x="2972" y="406"/>
                  </a:lnTo>
                  <a:lnTo>
                    <a:pt x="2837" y="271"/>
                  </a:lnTo>
                  <a:lnTo>
                    <a:pt x="2567" y="136"/>
                  </a:lnTo>
                  <a:lnTo>
                    <a:pt x="1486" y="1"/>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1" name="Google Shape;4171;p30"/>
            <p:cNvSpPr/>
            <p:nvPr/>
          </p:nvSpPr>
          <p:spPr>
            <a:xfrm>
              <a:off x="2378525" y="4331125"/>
              <a:ext cx="91200" cy="10150"/>
            </a:xfrm>
            <a:custGeom>
              <a:avLst/>
              <a:gdLst/>
              <a:ahLst/>
              <a:cxnLst/>
              <a:rect l="l" t="t" r="r" b="b"/>
              <a:pathLst>
                <a:path w="3648" h="406" extrusionOk="0">
                  <a:moveTo>
                    <a:pt x="541" y="0"/>
                  </a:moveTo>
                  <a:lnTo>
                    <a:pt x="136" y="135"/>
                  </a:lnTo>
                  <a:lnTo>
                    <a:pt x="1" y="135"/>
                  </a:lnTo>
                  <a:lnTo>
                    <a:pt x="136" y="271"/>
                  </a:lnTo>
                  <a:lnTo>
                    <a:pt x="541" y="271"/>
                  </a:lnTo>
                  <a:lnTo>
                    <a:pt x="1757" y="406"/>
                  </a:lnTo>
                  <a:lnTo>
                    <a:pt x="3107" y="271"/>
                  </a:lnTo>
                  <a:lnTo>
                    <a:pt x="3512" y="271"/>
                  </a:lnTo>
                  <a:lnTo>
                    <a:pt x="3647" y="135"/>
                  </a:lnTo>
                  <a:lnTo>
                    <a:pt x="3512" y="135"/>
                  </a:lnTo>
                  <a:lnTo>
                    <a:pt x="3107" y="0"/>
                  </a:lnTo>
                  <a:close/>
                </a:path>
              </a:pathLst>
            </a:custGeom>
            <a:solidFill>
              <a:srgbClr val="F9E6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2" name="Google Shape;4172;p30"/>
            <p:cNvSpPr/>
            <p:nvPr/>
          </p:nvSpPr>
          <p:spPr>
            <a:xfrm>
              <a:off x="2378525" y="4331125"/>
              <a:ext cx="91200" cy="10150"/>
            </a:xfrm>
            <a:custGeom>
              <a:avLst/>
              <a:gdLst/>
              <a:ahLst/>
              <a:cxnLst/>
              <a:rect l="l" t="t" r="r" b="b"/>
              <a:pathLst>
                <a:path w="3648" h="406" fill="none" extrusionOk="0">
                  <a:moveTo>
                    <a:pt x="1757" y="0"/>
                  </a:moveTo>
                  <a:lnTo>
                    <a:pt x="1757" y="0"/>
                  </a:lnTo>
                  <a:lnTo>
                    <a:pt x="541" y="0"/>
                  </a:lnTo>
                  <a:lnTo>
                    <a:pt x="136" y="135"/>
                  </a:lnTo>
                  <a:lnTo>
                    <a:pt x="1" y="135"/>
                  </a:lnTo>
                  <a:lnTo>
                    <a:pt x="1" y="135"/>
                  </a:lnTo>
                  <a:lnTo>
                    <a:pt x="136" y="271"/>
                  </a:lnTo>
                  <a:lnTo>
                    <a:pt x="541" y="271"/>
                  </a:lnTo>
                  <a:lnTo>
                    <a:pt x="1757" y="406"/>
                  </a:lnTo>
                  <a:lnTo>
                    <a:pt x="1757" y="406"/>
                  </a:lnTo>
                  <a:lnTo>
                    <a:pt x="3107" y="271"/>
                  </a:lnTo>
                  <a:lnTo>
                    <a:pt x="3512" y="271"/>
                  </a:lnTo>
                  <a:lnTo>
                    <a:pt x="3647" y="135"/>
                  </a:lnTo>
                  <a:lnTo>
                    <a:pt x="3647" y="135"/>
                  </a:lnTo>
                  <a:lnTo>
                    <a:pt x="3512" y="135"/>
                  </a:lnTo>
                  <a:lnTo>
                    <a:pt x="3107" y="0"/>
                  </a:lnTo>
                  <a:lnTo>
                    <a:pt x="1757" y="0"/>
                  </a:lnTo>
                </a:path>
              </a:pathLst>
            </a:custGeom>
            <a:no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3" name="Google Shape;4173;p30"/>
            <p:cNvSpPr/>
            <p:nvPr/>
          </p:nvSpPr>
          <p:spPr>
            <a:xfrm>
              <a:off x="2152350" y="4510050"/>
              <a:ext cx="2626600" cy="70925"/>
            </a:xfrm>
            <a:custGeom>
              <a:avLst/>
              <a:gdLst/>
              <a:ahLst/>
              <a:cxnLst/>
              <a:rect l="l" t="t" r="r" b="b"/>
              <a:pathLst>
                <a:path w="105064" h="2837" extrusionOk="0">
                  <a:moveTo>
                    <a:pt x="101417" y="1"/>
                  </a:moveTo>
                  <a:lnTo>
                    <a:pt x="82376" y="136"/>
                  </a:lnTo>
                  <a:lnTo>
                    <a:pt x="52532" y="811"/>
                  </a:lnTo>
                  <a:lnTo>
                    <a:pt x="32140" y="1486"/>
                  </a:lnTo>
                  <a:lnTo>
                    <a:pt x="15395" y="2026"/>
                  </a:lnTo>
                  <a:lnTo>
                    <a:pt x="4186" y="2431"/>
                  </a:lnTo>
                  <a:lnTo>
                    <a:pt x="1080" y="2566"/>
                  </a:lnTo>
                  <a:lnTo>
                    <a:pt x="0" y="2702"/>
                  </a:lnTo>
                  <a:lnTo>
                    <a:pt x="945" y="2837"/>
                  </a:lnTo>
                  <a:lnTo>
                    <a:pt x="3646" y="2837"/>
                  </a:lnTo>
                  <a:lnTo>
                    <a:pt x="14990" y="2702"/>
                  </a:lnTo>
                  <a:lnTo>
                    <a:pt x="32140" y="2431"/>
                  </a:lnTo>
                  <a:lnTo>
                    <a:pt x="47265" y="202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4" name="Google Shape;4174;p30"/>
            <p:cNvSpPr/>
            <p:nvPr/>
          </p:nvSpPr>
          <p:spPr>
            <a:xfrm>
              <a:off x="2797175" y="4263600"/>
              <a:ext cx="2626600" cy="70925"/>
            </a:xfrm>
            <a:custGeom>
              <a:avLst/>
              <a:gdLst/>
              <a:ahLst/>
              <a:cxnLst/>
              <a:rect l="l" t="t" r="r" b="b"/>
              <a:pathLst>
                <a:path w="105064" h="2837" extrusionOk="0">
                  <a:moveTo>
                    <a:pt x="101417" y="1"/>
                  </a:moveTo>
                  <a:lnTo>
                    <a:pt x="90344" y="136"/>
                  </a:lnTo>
                  <a:lnTo>
                    <a:pt x="73733" y="406"/>
                  </a:lnTo>
                  <a:lnTo>
                    <a:pt x="52532" y="946"/>
                  </a:lnTo>
                  <a:lnTo>
                    <a:pt x="32005" y="1486"/>
                  </a:lnTo>
                  <a:lnTo>
                    <a:pt x="15395" y="2026"/>
                  </a:lnTo>
                  <a:lnTo>
                    <a:pt x="4187" y="2431"/>
                  </a:lnTo>
                  <a:lnTo>
                    <a:pt x="1081" y="2701"/>
                  </a:lnTo>
                  <a:lnTo>
                    <a:pt x="0" y="2836"/>
                  </a:lnTo>
                  <a:lnTo>
                    <a:pt x="3646" y="2836"/>
                  </a:lnTo>
                  <a:lnTo>
                    <a:pt x="22687" y="2566"/>
                  </a:lnTo>
                  <a:lnTo>
                    <a:pt x="52532" y="1891"/>
                  </a:lnTo>
                  <a:lnTo>
                    <a:pt x="73058" y="1351"/>
                  </a:lnTo>
                  <a:lnTo>
                    <a:pt x="89668" y="811"/>
                  </a:lnTo>
                  <a:lnTo>
                    <a:pt x="100877" y="406"/>
                  </a:lnTo>
                  <a:lnTo>
                    <a:pt x="103983" y="136"/>
                  </a:lnTo>
                  <a:lnTo>
                    <a:pt x="105063"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5" name="Google Shape;4175;p30"/>
            <p:cNvSpPr/>
            <p:nvPr/>
          </p:nvSpPr>
          <p:spPr>
            <a:xfrm>
              <a:off x="4944350" y="1208275"/>
              <a:ext cx="104675" cy="20275"/>
            </a:xfrm>
            <a:custGeom>
              <a:avLst/>
              <a:gdLst/>
              <a:ahLst/>
              <a:cxnLst/>
              <a:rect l="l" t="t" r="r" b="b"/>
              <a:pathLst>
                <a:path w="4187" h="811" extrusionOk="0">
                  <a:moveTo>
                    <a:pt x="0" y="0"/>
                  </a:moveTo>
                  <a:lnTo>
                    <a:pt x="0" y="811"/>
                  </a:lnTo>
                  <a:lnTo>
                    <a:pt x="4187" y="811"/>
                  </a:lnTo>
                  <a:lnTo>
                    <a:pt x="4187"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6" name="Google Shape;4176;p30"/>
            <p:cNvSpPr/>
            <p:nvPr/>
          </p:nvSpPr>
          <p:spPr>
            <a:xfrm>
              <a:off x="4056450" y="1228525"/>
              <a:ext cx="1877100" cy="506425"/>
            </a:xfrm>
            <a:custGeom>
              <a:avLst/>
              <a:gdLst/>
              <a:ahLst/>
              <a:cxnLst/>
              <a:rect l="l" t="t" r="r" b="b"/>
              <a:pathLst>
                <a:path w="75084" h="20257" extrusionOk="0">
                  <a:moveTo>
                    <a:pt x="35516" y="1"/>
                  </a:moveTo>
                  <a:lnTo>
                    <a:pt x="34976" y="811"/>
                  </a:lnTo>
                  <a:lnTo>
                    <a:pt x="32950" y="2972"/>
                  </a:lnTo>
                  <a:lnTo>
                    <a:pt x="31600" y="4322"/>
                  </a:lnTo>
                  <a:lnTo>
                    <a:pt x="29845" y="5942"/>
                  </a:lnTo>
                  <a:lnTo>
                    <a:pt x="27954" y="7563"/>
                  </a:lnTo>
                  <a:lnTo>
                    <a:pt x="25793" y="9183"/>
                  </a:lnTo>
                  <a:lnTo>
                    <a:pt x="23227" y="10804"/>
                  </a:lnTo>
                  <a:lnTo>
                    <a:pt x="20527" y="12424"/>
                  </a:lnTo>
                  <a:lnTo>
                    <a:pt x="17691" y="13775"/>
                  </a:lnTo>
                  <a:lnTo>
                    <a:pt x="14585" y="14855"/>
                  </a:lnTo>
                  <a:lnTo>
                    <a:pt x="12829" y="15395"/>
                  </a:lnTo>
                  <a:lnTo>
                    <a:pt x="11209" y="15801"/>
                  </a:lnTo>
                  <a:lnTo>
                    <a:pt x="9453" y="16071"/>
                  </a:lnTo>
                  <a:lnTo>
                    <a:pt x="7698" y="16341"/>
                  </a:lnTo>
                  <a:lnTo>
                    <a:pt x="5807" y="16476"/>
                  </a:lnTo>
                  <a:lnTo>
                    <a:pt x="2026" y="16476"/>
                  </a:lnTo>
                  <a:lnTo>
                    <a:pt x="0" y="16206"/>
                  </a:lnTo>
                  <a:lnTo>
                    <a:pt x="0" y="16206"/>
                  </a:lnTo>
                  <a:lnTo>
                    <a:pt x="810" y="17016"/>
                  </a:lnTo>
                  <a:lnTo>
                    <a:pt x="1756" y="17691"/>
                  </a:lnTo>
                  <a:lnTo>
                    <a:pt x="2836" y="18231"/>
                  </a:lnTo>
                  <a:lnTo>
                    <a:pt x="3916" y="18636"/>
                  </a:lnTo>
                  <a:lnTo>
                    <a:pt x="5132" y="19042"/>
                  </a:lnTo>
                  <a:lnTo>
                    <a:pt x="6482" y="19312"/>
                  </a:lnTo>
                  <a:lnTo>
                    <a:pt x="9318" y="19852"/>
                  </a:lnTo>
                  <a:lnTo>
                    <a:pt x="12154" y="20122"/>
                  </a:lnTo>
                  <a:lnTo>
                    <a:pt x="15125" y="20122"/>
                  </a:lnTo>
                  <a:lnTo>
                    <a:pt x="20662" y="20257"/>
                  </a:lnTo>
                  <a:lnTo>
                    <a:pt x="54557" y="20257"/>
                  </a:lnTo>
                  <a:lnTo>
                    <a:pt x="60094" y="20122"/>
                  </a:lnTo>
                  <a:lnTo>
                    <a:pt x="63065" y="20122"/>
                  </a:lnTo>
                  <a:lnTo>
                    <a:pt x="65901" y="19852"/>
                  </a:lnTo>
                  <a:lnTo>
                    <a:pt x="68737" y="19312"/>
                  </a:lnTo>
                  <a:lnTo>
                    <a:pt x="70087" y="19042"/>
                  </a:lnTo>
                  <a:lnTo>
                    <a:pt x="71303" y="18636"/>
                  </a:lnTo>
                  <a:lnTo>
                    <a:pt x="72383" y="18231"/>
                  </a:lnTo>
                  <a:lnTo>
                    <a:pt x="73463" y="17691"/>
                  </a:lnTo>
                  <a:lnTo>
                    <a:pt x="74409" y="17016"/>
                  </a:lnTo>
                  <a:lnTo>
                    <a:pt x="75084" y="16206"/>
                  </a:lnTo>
                  <a:lnTo>
                    <a:pt x="73193" y="16476"/>
                  </a:lnTo>
                  <a:lnTo>
                    <a:pt x="69412" y="16476"/>
                  </a:lnTo>
                  <a:lnTo>
                    <a:pt x="67521" y="16341"/>
                  </a:lnTo>
                  <a:lnTo>
                    <a:pt x="65766" y="16071"/>
                  </a:lnTo>
                  <a:lnTo>
                    <a:pt x="64010" y="15801"/>
                  </a:lnTo>
                  <a:lnTo>
                    <a:pt x="62390" y="15395"/>
                  </a:lnTo>
                  <a:lnTo>
                    <a:pt x="60634" y="14855"/>
                  </a:lnTo>
                  <a:lnTo>
                    <a:pt x="57528" y="13775"/>
                  </a:lnTo>
                  <a:lnTo>
                    <a:pt x="54692" y="12424"/>
                  </a:lnTo>
                  <a:lnTo>
                    <a:pt x="51991" y="10804"/>
                  </a:lnTo>
                  <a:lnTo>
                    <a:pt x="49426" y="9183"/>
                  </a:lnTo>
                  <a:lnTo>
                    <a:pt x="47265" y="7563"/>
                  </a:lnTo>
                  <a:lnTo>
                    <a:pt x="45374" y="5942"/>
                  </a:lnTo>
                  <a:lnTo>
                    <a:pt x="43619" y="4322"/>
                  </a:lnTo>
                  <a:lnTo>
                    <a:pt x="42268" y="2972"/>
                  </a:lnTo>
                  <a:lnTo>
                    <a:pt x="40243" y="811"/>
                  </a:lnTo>
                  <a:lnTo>
                    <a:pt x="3970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7" name="Google Shape;4177;p30"/>
            <p:cNvSpPr/>
            <p:nvPr/>
          </p:nvSpPr>
          <p:spPr>
            <a:xfrm>
              <a:off x="4056450" y="1633650"/>
              <a:ext cx="1877100" cy="121575"/>
            </a:xfrm>
            <a:custGeom>
              <a:avLst/>
              <a:gdLst/>
              <a:ahLst/>
              <a:cxnLst/>
              <a:rect l="l" t="t" r="r" b="b"/>
              <a:pathLst>
                <a:path w="75084" h="4863" extrusionOk="0">
                  <a:moveTo>
                    <a:pt x="0" y="1"/>
                  </a:moveTo>
                  <a:lnTo>
                    <a:pt x="135" y="271"/>
                  </a:lnTo>
                  <a:lnTo>
                    <a:pt x="270" y="811"/>
                  </a:lnTo>
                  <a:lnTo>
                    <a:pt x="945" y="1621"/>
                  </a:lnTo>
                  <a:lnTo>
                    <a:pt x="1351" y="2026"/>
                  </a:lnTo>
                  <a:lnTo>
                    <a:pt x="2026" y="2431"/>
                  </a:lnTo>
                  <a:lnTo>
                    <a:pt x="2836" y="2837"/>
                  </a:lnTo>
                  <a:lnTo>
                    <a:pt x="3916" y="3377"/>
                  </a:lnTo>
                  <a:lnTo>
                    <a:pt x="5132" y="3782"/>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782"/>
                  </a:lnTo>
                  <a:lnTo>
                    <a:pt x="71303" y="3377"/>
                  </a:lnTo>
                  <a:lnTo>
                    <a:pt x="72383" y="2837"/>
                  </a:lnTo>
                  <a:lnTo>
                    <a:pt x="73193" y="2431"/>
                  </a:lnTo>
                  <a:lnTo>
                    <a:pt x="73868" y="2026"/>
                  </a:lnTo>
                  <a:lnTo>
                    <a:pt x="74274" y="1621"/>
                  </a:lnTo>
                  <a:lnTo>
                    <a:pt x="74949" y="811"/>
                  </a:lnTo>
                  <a:lnTo>
                    <a:pt x="75084" y="271"/>
                  </a:lnTo>
                  <a:lnTo>
                    <a:pt x="75084" y="1"/>
                  </a:lnTo>
                  <a:lnTo>
                    <a:pt x="74409" y="811"/>
                  </a:lnTo>
                  <a:lnTo>
                    <a:pt x="73463" y="1486"/>
                  </a:lnTo>
                  <a:lnTo>
                    <a:pt x="72383" y="2026"/>
                  </a:lnTo>
                  <a:lnTo>
                    <a:pt x="71303" y="2431"/>
                  </a:lnTo>
                  <a:lnTo>
                    <a:pt x="70087" y="2837"/>
                  </a:lnTo>
                  <a:lnTo>
                    <a:pt x="68737" y="3107"/>
                  </a:lnTo>
                  <a:lnTo>
                    <a:pt x="65901" y="3647"/>
                  </a:lnTo>
                  <a:lnTo>
                    <a:pt x="63065" y="3917"/>
                  </a:lnTo>
                  <a:lnTo>
                    <a:pt x="60094" y="3917"/>
                  </a:lnTo>
                  <a:lnTo>
                    <a:pt x="54557" y="4052"/>
                  </a:lnTo>
                  <a:lnTo>
                    <a:pt x="20662" y="4052"/>
                  </a:lnTo>
                  <a:lnTo>
                    <a:pt x="15125" y="3917"/>
                  </a:lnTo>
                  <a:lnTo>
                    <a:pt x="12154" y="3917"/>
                  </a:lnTo>
                  <a:lnTo>
                    <a:pt x="9318" y="3647"/>
                  </a:lnTo>
                  <a:lnTo>
                    <a:pt x="6482" y="3107"/>
                  </a:lnTo>
                  <a:lnTo>
                    <a:pt x="5132" y="2837"/>
                  </a:lnTo>
                  <a:lnTo>
                    <a:pt x="3916" y="2431"/>
                  </a:lnTo>
                  <a:lnTo>
                    <a:pt x="2836" y="2026"/>
                  </a:lnTo>
                  <a:lnTo>
                    <a:pt x="1756" y="1486"/>
                  </a:lnTo>
                  <a:lnTo>
                    <a:pt x="810" y="811"/>
                  </a:lnTo>
                  <a:lnTo>
                    <a:pt x="0"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8" name="Google Shape;4178;p30"/>
            <p:cNvSpPr/>
            <p:nvPr/>
          </p:nvSpPr>
          <p:spPr>
            <a:xfrm>
              <a:off x="4056450" y="2373000"/>
              <a:ext cx="1877100" cy="118200"/>
            </a:xfrm>
            <a:custGeom>
              <a:avLst/>
              <a:gdLst/>
              <a:ahLst/>
              <a:cxnLst/>
              <a:rect l="l" t="t" r="r" b="b"/>
              <a:pathLst>
                <a:path w="75084" h="4728" extrusionOk="0">
                  <a:moveTo>
                    <a:pt x="75084" y="1"/>
                  </a:moveTo>
                  <a:lnTo>
                    <a:pt x="74409" y="676"/>
                  </a:lnTo>
                  <a:lnTo>
                    <a:pt x="73463" y="1351"/>
                  </a:lnTo>
                  <a:lnTo>
                    <a:pt x="72383" y="1892"/>
                  </a:lnTo>
                  <a:lnTo>
                    <a:pt x="71303" y="2297"/>
                  </a:lnTo>
                  <a:lnTo>
                    <a:pt x="70087" y="2702"/>
                  </a:lnTo>
                  <a:lnTo>
                    <a:pt x="68737" y="3107"/>
                  </a:lnTo>
                  <a:lnTo>
                    <a:pt x="65901" y="3512"/>
                  </a:lnTo>
                  <a:lnTo>
                    <a:pt x="63065" y="3782"/>
                  </a:lnTo>
                  <a:lnTo>
                    <a:pt x="60094" y="3917"/>
                  </a:lnTo>
                  <a:lnTo>
                    <a:pt x="15125" y="3917"/>
                  </a:lnTo>
                  <a:lnTo>
                    <a:pt x="12154" y="3782"/>
                  </a:lnTo>
                  <a:lnTo>
                    <a:pt x="9318" y="3512"/>
                  </a:lnTo>
                  <a:lnTo>
                    <a:pt x="6482" y="3107"/>
                  </a:lnTo>
                  <a:lnTo>
                    <a:pt x="5132" y="2702"/>
                  </a:lnTo>
                  <a:lnTo>
                    <a:pt x="3916" y="2297"/>
                  </a:lnTo>
                  <a:lnTo>
                    <a:pt x="2836" y="1892"/>
                  </a:lnTo>
                  <a:lnTo>
                    <a:pt x="1756" y="1351"/>
                  </a:lnTo>
                  <a:lnTo>
                    <a:pt x="810" y="676"/>
                  </a:lnTo>
                  <a:lnTo>
                    <a:pt x="0" y="1"/>
                  </a:lnTo>
                  <a:lnTo>
                    <a:pt x="135" y="136"/>
                  </a:lnTo>
                  <a:lnTo>
                    <a:pt x="270" y="676"/>
                  </a:lnTo>
                  <a:lnTo>
                    <a:pt x="945" y="1486"/>
                  </a:lnTo>
                  <a:lnTo>
                    <a:pt x="1351" y="1892"/>
                  </a:lnTo>
                  <a:lnTo>
                    <a:pt x="2026" y="2297"/>
                  </a:lnTo>
                  <a:lnTo>
                    <a:pt x="2836" y="2837"/>
                  </a:lnTo>
                  <a:lnTo>
                    <a:pt x="3916" y="3242"/>
                  </a:lnTo>
                  <a:lnTo>
                    <a:pt x="5132" y="3647"/>
                  </a:lnTo>
                  <a:lnTo>
                    <a:pt x="6482" y="4052"/>
                  </a:lnTo>
                  <a:lnTo>
                    <a:pt x="8238" y="4322"/>
                  </a:lnTo>
                  <a:lnTo>
                    <a:pt x="10263" y="4592"/>
                  </a:lnTo>
                  <a:lnTo>
                    <a:pt x="12559" y="4727"/>
                  </a:lnTo>
                  <a:lnTo>
                    <a:pt x="62660" y="4727"/>
                  </a:lnTo>
                  <a:lnTo>
                    <a:pt x="64956" y="4592"/>
                  </a:lnTo>
                  <a:lnTo>
                    <a:pt x="66981" y="4322"/>
                  </a:lnTo>
                  <a:lnTo>
                    <a:pt x="68602" y="4052"/>
                  </a:lnTo>
                  <a:lnTo>
                    <a:pt x="70087" y="3647"/>
                  </a:lnTo>
                  <a:lnTo>
                    <a:pt x="71303" y="3242"/>
                  </a:lnTo>
                  <a:lnTo>
                    <a:pt x="72383" y="2837"/>
                  </a:lnTo>
                  <a:lnTo>
                    <a:pt x="73193" y="2297"/>
                  </a:lnTo>
                  <a:lnTo>
                    <a:pt x="73868" y="1892"/>
                  </a:lnTo>
                  <a:lnTo>
                    <a:pt x="74274" y="1486"/>
                  </a:lnTo>
                  <a:lnTo>
                    <a:pt x="74949" y="676"/>
                  </a:lnTo>
                  <a:lnTo>
                    <a:pt x="75084" y="136"/>
                  </a:lnTo>
                  <a:lnTo>
                    <a:pt x="75084" y="1"/>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9" name="Google Shape;4179;p30"/>
            <p:cNvSpPr/>
            <p:nvPr/>
          </p:nvSpPr>
          <p:spPr>
            <a:xfrm>
              <a:off x="4056450" y="2268350"/>
              <a:ext cx="1877100" cy="202600"/>
            </a:xfrm>
            <a:custGeom>
              <a:avLst/>
              <a:gdLst/>
              <a:ahLst/>
              <a:cxnLst/>
              <a:rect l="l" t="t" r="r" b="b"/>
              <a:pathLst>
                <a:path w="75084" h="8104" extrusionOk="0">
                  <a:moveTo>
                    <a:pt x="16070" y="1"/>
                  </a:moveTo>
                  <a:lnTo>
                    <a:pt x="14855" y="1081"/>
                  </a:lnTo>
                  <a:lnTo>
                    <a:pt x="13504" y="2161"/>
                  </a:lnTo>
                  <a:lnTo>
                    <a:pt x="11884" y="2972"/>
                  </a:lnTo>
                  <a:lnTo>
                    <a:pt x="9993" y="3647"/>
                  </a:lnTo>
                  <a:lnTo>
                    <a:pt x="7968" y="4052"/>
                  </a:lnTo>
                  <a:lnTo>
                    <a:pt x="5537" y="4322"/>
                  </a:lnTo>
                  <a:lnTo>
                    <a:pt x="2971" y="4457"/>
                  </a:lnTo>
                  <a:lnTo>
                    <a:pt x="0" y="4187"/>
                  </a:lnTo>
                  <a:lnTo>
                    <a:pt x="810" y="4862"/>
                  </a:lnTo>
                  <a:lnTo>
                    <a:pt x="1756" y="5537"/>
                  </a:lnTo>
                  <a:lnTo>
                    <a:pt x="2836" y="6078"/>
                  </a:lnTo>
                  <a:lnTo>
                    <a:pt x="3916" y="6483"/>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483"/>
                  </a:lnTo>
                  <a:lnTo>
                    <a:pt x="72383" y="6078"/>
                  </a:lnTo>
                  <a:lnTo>
                    <a:pt x="73463" y="5537"/>
                  </a:lnTo>
                  <a:lnTo>
                    <a:pt x="74409" y="4862"/>
                  </a:lnTo>
                  <a:lnTo>
                    <a:pt x="75084" y="4187"/>
                  </a:lnTo>
                  <a:lnTo>
                    <a:pt x="72248" y="4457"/>
                  </a:lnTo>
                  <a:lnTo>
                    <a:pt x="69682" y="4322"/>
                  </a:lnTo>
                  <a:lnTo>
                    <a:pt x="67251" y="4052"/>
                  </a:lnTo>
                  <a:lnTo>
                    <a:pt x="65226" y="3647"/>
                  </a:lnTo>
                  <a:lnTo>
                    <a:pt x="63335" y="2972"/>
                  </a:lnTo>
                  <a:lnTo>
                    <a:pt x="61715" y="2161"/>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0" name="Google Shape;4180;p30"/>
            <p:cNvSpPr/>
            <p:nvPr/>
          </p:nvSpPr>
          <p:spPr>
            <a:xfrm>
              <a:off x="4056450" y="3109000"/>
              <a:ext cx="1877100" cy="118175"/>
            </a:xfrm>
            <a:custGeom>
              <a:avLst/>
              <a:gdLst/>
              <a:ahLst/>
              <a:cxnLst/>
              <a:rect l="l" t="t" r="r" b="b"/>
              <a:pathLst>
                <a:path w="75084" h="4727" extrusionOk="0">
                  <a:moveTo>
                    <a:pt x="0" y="0"/>
                  </a:moveTo>
                  <a:lnTo>
                    <a:pt x="135" y="135"/>
                  </a:lnTo>
                  <a:lnTo>
                    <a:pt x="270" y="675"/>
                  </a:lnTo>
                  <a:lnTo>
                    <a:pt x="945" y="1486"/>
                  </a:lnTo>
                  <a:lnTo>
                    <a:pt x="1351" y="1891"/>
                  </a:lnTo>
                  <a:lnTo>
                    <a:pt x="2026" y="2431"/>
                  </a:lnTo>
                  <a:lnTo>
                    <a:pt x="2836" y="2836"/>
                  </a:lnTo>
                  <a:lnTo>
                    <a:pt x="3916" y="3241"/>
                  </a:lnTo>
                  <a:lnTo>
                    <a:pt x="5132" y="3646"/>
                  </a:lnTo>
                  <a:lnTo>
                    <a:pt x="6482" y="4051"/>
                  </a:lnTo>
                  <a:lnTo>
                    <a:pt x="8238" y="4322"/>
                  </a:lnTo>
                  <a:lnTo>
                    <a:pt x="10263" y="4592"/>
                  </a:lnTo>
                  <a:lnTo>
                    <a:pt x="12559" y="4727"/>
                  </a:lnTo>
                  <a:lnTo>
                    <a:pt x="62660" y="4727"/>
                  </a:lnTo>
                  <a:lnTo>
                    <a:pt x="64956" y="4592"/>
                  </a:lnTo>
                  <a:lnTo>
                    <a:pt x="66981" y="4322"/>
                  </a:lnTo>
                  <a:lnTo>
                    <a:pt x="68602" y="4051"/>
                  </a:lnTo>
                  <a:lnTo>
                    <a:pt x="70087" y="3646"/>
                  </a:lnTo>
                  <a:lnTo>
                    <a:pt x="71303" y="3241"/>
                  </a:lnTo>
                  <a:lnTo>
                    <a:pt x="72383" y="2836"/>
                  </a:lnTo>
                  <a:lnTo>
                    <a:pt x="73193" y="2431"/>
                  </a:lnTo>
                  <a:lnTo>
                    <a:pt x="73868" y="1891"/>
                  </a:lnTo>
                  <a:lnTo>
                    <a:pt x="74274" y="1486"/>
                  </a:lnTo>
                  <a:lnTo>
                    <a:pt x="74949" y="675"/>
                  </a:lnTo>
                  <a:lnTo>
                    <a:pt x="75084" y="135"/>
                  </a:lnTo>
                  <a:lnTo>
                    <a:pt x="75084" y="0"/>
                  </a:lnTo>
                  <a:lnTo>
                    <a:pt x="74409" y="675"/>
                  </a:lnTo>
                  <a:lnTo>
                    <a:pt x="73463" y="1351"/>
                  </a:lnTo>
                  <a:lnTo>
                    <a:pt x="72383" y="1891"/>
                  </a:lnTo>
                  <a:lnTo>
                    <a:pt x="71303" y="2431"/>
                  </a:lnTo>
                  <a:lnTo>
                    <a:pt x="70087" y="2701"/>
                  </a:lnTo>
                  <a:lnTo>
                    <a:pt x="68737" y="3106"/>
                  </a:lnTo>
                  <a:lnTo>
                    <a:pt x="65901" y="3511"/>
                  </a:lnTo>
                  <a:lnTo>
                    <a:pt x="63065" y="3781"/>
                  </a:lnTo>
                  <a:lnTo>
                    <a:pt x="60094" y="3916"/>
                  </a:lnTo>
                  <a:lnTo>
                    <a:pt x="15125" y="3916"/>
                  </a:lnTo>
                  <a:lnTo>
                    <a:pt x="12154" y="3781"/>
                  </a:lnTo>
                  <a:lnTo>
                    <a:pt x="9318" y="3511"/>
                  </a:lnTo>
                  <a:lnTo>
                    <a:pt x="6482" y="3106"/>
                  </a:lnTo>
                  <a:lnTo>
                    <a:pt x="5132" y="2701"/>
                  </a:lnTo>
                  <a:lnTo>
                    <a:pt x="3916" y="2431"/>
                  </a:lnTo>
                  <a:lnTo>
                    <a:pt x="2836" y="1891"/>
                  </a:lnTo>
                  <a:lnTo>
                    <a:pt x="1756" y="1351"/>
                  </a:lnTo>
                  <a:lnTo>
                    <a:pt x="810" y="675"/>
                  </a:lnTo>
                  <a:lnTo>
                    <a:pt x="0" y="0"/>
                  </a:lnTo>
                  <a:close/>
                </a:path>
              </a:pathLst>
            </a:custGeom>
            <a:solidFill>
              <a:srgbClr val="C63838"/>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1" name="Google Shape;4181;p30"/>
            <p:cNvSpPr/>
            <p:nvPr/>
          </p:nvSpPr>
          <p:spPr>
            <a:xfrm>
              <a:off x="4056450" y="3004325"/>
              <a:ext cx="1877100" cy="202600"/>
            </a:xfrm>
            <a:custGeom>
              <a:avLst/>
              <a:gdLst/>
              <a:ahLst/>
              <a:cxnLst/>
              <a:rect l="l" t="t" r="r" b="b"/>
              <a:pathLst>
                <a:path w="75084" h="8104" extrusionOk="0">
                  <a:moveTo>
                    <a:pt x="16070" y="1"/>
                  </a:moveTo>
                  <a:lnTo>
                    <a:pt x="14855" y="1081"/>
                  </a:lnTo>
                  <a:lnTo>
                    <a:pt x="13504" y="2162"/>
                  </a:lnTo>
                  <a:lnTo>
                    <a:pt x="11884" y="2972"/>
                  </a:lnTo>
                  <a:lnTo>
                    <a:pt x="9993" y="3647"/>
                  </a:lnTo>
                  <a:lnTo>
                    <a:pt x="7968" y="4187"/>
                  </a:lnTo>
                  <a:lnTo>
                    <a:pt x="5537" y="4457"/>
                  </a:lnTo>
                  <a:lnTo>
                    <a:pt x="2971" y="4457"/>
                  </a:lnTo>
                  <a:lnTo>
                    <a:pt x="0" y="4187"/>
                  </a:lnTo>
                  <a:lnTo>
                    <a:pt x="810" y="4862"/>
                  </a:lnTo>
                  <a:lnTo>
                    <a:pt x="1756" y="5538"/>
                  </a:lnTo>
                  <a:lnTo>
                    <a:pt x="2836" y="6078"/>
                  </a:lnTo>
                  <a:lnTo>
                    <a:pt x="3916" y="6618"/>
                  </a:lnTo>
                  <a:lnTo>
                    <a:pt x="5132" y="6888"/>
                  </a:lnTo>
                  <a:lnTo>
                    <a:pt x="6482" y="7293"/>
                  </a:lnTo>
                  <a:lnTo>
                    <a:pt x="9318" y="7698"/>
                  </a:lnTo>
                  <a:lnTo>
                    <a:pt x="12154" y="7968"/>
                  </a:lnTo>
                  <a:lnTo>
                    <a:pt x="15125" y="8103"/>
                  </a:lnTo>
                  <a:lnTo>
                    <a:pt x="60094" y="8103"/>
                  </a:lnTo>
                  <a:lnTo>
                    <a:pt x="63065" y="7968"/>
                  </a:lnTo>
                  <a:lnTo>
                    <a:pt x="65901" y="7698"/>
                  </a:lnTo>
                  <a:lnTo>
                    <a:pt x="68737" y="7293"/>
                  </a:lnTo>
                  <a:lnTo>
                    <a:pt x="70087" y="6888"/>
                  </a:lnTo>
                  <a:lnTo>
                    <a:pt x="71303" y="6618"/>
                  </a:lnTo>
                  <a:lnTo>
                    <a:pt x="72383" y="6078"/>
                  </a:lnTo>
                  <a:lnTo>
                    <a:pt x="73463" y="5538"/>
                  </a:lnTo>
                  <a:lnTo>
                    <a:pt x="74409" y="4862"/>
                  </a:lnTo>
                  <a:lnTo>
                    <a:pt x="75084" y="4187"/>
                  </a:lnTo>
                  <a:lnTo>
                    <a:pt x="75084" y="4187"/>
                  </a:lnTo>
                  <a:lnTo>
                    <a:pt x="72248" y="4457"/>
                  </a:lnTo>
                  <a:lnTo>
                    <a:pt x="69682" y="4457"/>
                  </a:lnTo>
                  <a:lnTo>
                    <a:pt x="67251" y="4187"/>
                  </a:lnTo>
                  <a:lnTo>
                    <a:pt x="65226" y="3647"/>
                  </a:lnTo>
                  <a:lnTo>
                    <a:pt x="63335" y="2972"/>
                  </a:lnTo>
                  <a:lnTo>
                    <a:pt x="61715" y="2162"/>
                  </a:lnTo>
                  <a:lnTo>
                    <a:pt x="60364" y="1081"/>
                  </a:lnTo>
                  <a:lnTo>
                    <a:pt x="59149"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2" name="Google Shape;4182;p30"/>
            <p:cNvSpPr/>
            <p:nvPr/>
          </p:nvSpPr>
          <p:spPr>
            <a:xfrm>
              <a:off x="4512200" y="1755200"/>
              <a:ext cx="968975" cy="513175"/>
            </a:xfrm>
            <a:custGeom>
              <a:avLst/>
              <a:gdLst/>
              <a:ahLst/>
              <a:cxnLst/>
              <a:rect l="l" t="t" r="r" b="b"/>
              <a:pathLst>
                <a:path w="38759" h="20527" extrusionOk="0">
                  <a:moveTo>
                    <a:pt x="1" y="0"/>
                  </a:moveTo>
                  <a:lnTo>
                    <a:pt x="1" y="20527"/>
                  </a:lnTo>
                  <a:lnTo>
                    <a:pt x="38758" y="2052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3" name="Google Shape;4183;p30"/>
            <p:cNvSpPr/>
            <p:nvPr/>
          </p:nvSpPr>
          <p:spPr>
            <a:xfrm>
              <a:off x="4849825" y="1876725"/>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4" name="Google Shape;4184;p30"/>
            <p:cNvSpPr/>
            <p:nvPr/>
          </p:nvSpPr>
          <p:spPr>
            <a:xfrm>
              <a:off x="4512200" y="175520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5" name="Google Shape;4185;p30"/>
            <p:cNvSpPr/>
            <p:nvPr/>
          </p:nvSpPr>
          <p:spPr>
            <a:xfrm>
              <a:off x="4512200" y="1846350"/>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6" name="Google Shape;4186;p30"/>
            <p:cNvSpPr/>
            <p:nvPr/>
          </p:nvSpPr>
          <p:spPr>
            <a:xfrm>
              <a:off x="4978100" y="1785575"/>
              <a:ext cx="37175" cy="60800"/>
            </a:xfrm>
            <a:custGeom>
              <a:avLst/>
              <a:gdLst/>
              <a:ahLst/>
              <a:cxnLst/>
              <a:rect l="l" t="t" r="r" b="b"/>
              <a:pathLst>
                <a:path w="1487" h="2432" extrusionOk="0">
                  <a:moveTo>
                    <a:pt x="1" y="1"/>
                  </a:moveTo>
                  <a:lnTo>
                    <a:pt x="1" y="2431"/>
                  </a:lnTo>
                  <a:lnTo>
                    <a:pt x="1486" y="2431"/>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7" name="Google Shape;4187;p30"/>
            <p:cNvSpPr/>
            <p:nvPr/>
          </p:nvSpPr>
          <p:spPr>
            <a:xfrm>
              <a:off x="4512200"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8" name="Google Shape;4188;p30"/>
            <p:cNvSpPr/>
            <p:nvPr/>
          </p:nvSpPr>
          <p:spPr>
            <a:xfrm>
              <a:off x="4539225" y="2035400"/>
              <a:ext cx="310625" cy="23675"/>
            </a:xfrm>
            <a:custGeom>
              <a:avLst/>
              <a:gdLst/>
              <a:ahLst/>
              <a:cxnLst/>
              <a:rect l="l" t="t" r="r" b="b"/>
              <a:pathLst>
                <a:path w="12425" h="947" extrusionOk="0">
                  <a:moveTo>
                    <a:pt x="0" y="1"/>
                  </a:moveTo>
                  <a:lnTo>
                    <a:pt x="0" y="946"/>
                  </a:lnTo>
                  <a:lnTo>
                    <a:pt x="12424" y="946"/>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9" name="Google Shape;4189;p30"/>
            <p:cNvSpPr/>
            <p:nvPr/>
          </p:nvSpPr>
          <p:spPr>
            <a:xfrm>
              <a:off x="5143525" y="2035400"/>
              <a:ext cx="310625" cy="23675"/>
            </a:xfrm>
            <a:custGeom>
              <a:avLst/>
              <a:gdLst/>
              <a:ahLst/>
              <a:cxnLst/>
              <a:rect l="l" t="t" r="r" b="b"/>
              <a:pathLst>
                <a:path w="12425" h="947" extrusionOk="0">
                  <a:moveTo>
                    <a:pt x="1" y="1"/>
                  </a:moveTo>
                  <a:lnTo>
                    <a:pt x="1" y="946"/>
                  </a:lnTo>
                  <a:lnTo>
                    <a:pt x="12425" y="946"/>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0" name="Google Shape;4190;p30"/>
            <p:cNvSpPr/>
            <p:nvPr/>
          </p:nvSpPr>
          <p:spPr>
            <a:xfrm>
              <a:off x="5454125" y="1755200"/>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1" name="Google Shape;4191;p30"/>
            <p:cNvSpPr/>
            <p:nvPr/>
          </p:nvSpPr>
          <p:spPr>
            <a:xfrm>
              <a:off x="4512200" y="2491175"/>
              <a:ext cx="968975" cy="506425"/>
            </a:xfrm>
            <a:custGeom>
              <a:avLst/>
              <a:gdLst/>
              <a:ahLst/>
              <a:cxnLst/>
              <a:rect l="l" t="t" r="r" b="b"/>
              <a:pathLst>
                <a:path w="38759" h="20257" extrusionOk="0">
                  <a:moveTo>
                    <a:pt x="1" y="0"/>
                  </a:moveTo>
                  <a:lnTo>
                    <a:pt x="1" y="20257"/>
                  </a:lnTo>
                  <a:lnTo>
                    <a:pt x="38758" y="20257"/>
                  </a:lnTo>
                  <a:lnTo>
                    <a:pt x="38758" y="0"/>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2" name="Google Shape;4192;p30"/>
            <p:cNvSpPr/>
            <p:nvPr/>
          </p:nvSpPr>
          <p:spPr>
            <a:xfrm>
              <a:off x="4849825" y="2612700"/>
              <a:ext cx="293725" cy="391650"/>
            </a:xfrm>
            <a:custGeom>
              <a:avLst/>
              <a:gdLst/>
              <a:ahLst/>
              <a:cxnLst/>
              <a:rect l="l" t="t" r="r" b="b"/>
              <a:pathLst>
                <a:path w="11749" h="15666" extrusionOk="0">
                  <a:moveTo>
                    <a:pt x="0" y="1"/>
                  </a:moveTo>
                  <a:lnTo>
                    <a:pt x="0" y="15666"/>
                  </a:lnTo>
                  <a:lnTo>
                    <a:pt x="11749" y="15666"/>
                  </a:lnTo>
                  <a:lnTo>
                    <a:pt x="1174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3" name="Google Shape;4193;p30"/>
            <p:cNvSpPr/>
            <p:nvPr/>
          </p:nvSpPr>
          <p:spPr>
            <a:xfrm>
              <a:off x="4512200" y="2491175"/>
              <a:ext cx="968975" cy="30400"/>
            </a:xfrm>
            <a:custGeom>
              <a:avLst/>
              <a:gdLst/>
              <a:ahLst/>
              <a:cxnLst/>
              <a:rect l="l" t="t" r="r" b="b"/>
              <a:pathLst>
                <a:path w="38759" h="1216" extrusionOk="0">
                  <a:moveTo>
                    <a:pt x="1" y="0"/>
                  </a:moveTo>
                  <a:lnTo>
                    <a:pt x="1" y="1216"/>
                  </a:lnTo>
                  <a:lnTo>
                    <a:pt x="38758" y="1216"/>
                  </a:lnTo>
                  <a:lnTo>
                    <a:pt x="38758"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4" name="Google Shape;4194;p30"/>
            <p:cNvSpPr/>
            <p:nvPr/>
          </p:nvSpPr>
          <p:spPr>
            <a:xfrm>
              <a:off x="4512200" y="2582325"/>
              <a:ext cx="968975" cy="30400"/>
            </a:xfrm>
            <a:custGeom>
              <a:avLst/>
              <a:gdLst/>
              <a:ahLst/>
              <a:cxnLst/>
              <a:rect l="l" t="t" r="r" b="b"/>
              <a:pathLst>
                <a:path w="38759" h="1216"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5" name="Google Shape;4195;p30"/>
            <p:cNvSpPr/>
            <p:nvPr/>
          </p:nvSpPr>
          <p:spPr>
            <a:xfrm>
              <a:off x="4978100" y="2521550"/>
              <a:ext cx="37175" cy="60800"/>
            </a:xfrm>
            <a:custGeom>
              <a:avLst/>
              <a:gdLst/>
              <a:ahLst/>
              <a:cxnLst/>
              <a:rect l="l" t="t" r="r" b="b"/>
              <a:pathLst>
                <a:path w="1487" h="2432" extrusionOk="0">
                  <a:moveTo>
                    <a:pt x="1" y="1"/>
                  </a:moveTo>
                  <a:lnTo>
                    <a:pt x="1" y="2432"/>
                  </a:lnTo>
                  <a:lnTo>
                    <a:pt x="1486" y="2432"/>
                  </a:lnTo>
                  <a:lnTo>
                    <a:pt x="1486" y="1"/>
                  </a:lnTo>
                  <a:close/>
                </a:path>
              </a:pathLst>
            </a:custGeom>
            <a:solidFill>
              <a:srgbClr val="EB5D5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6" name="Google Shape;4196;p30"/>
            <p:cNvSpPr/>
            <p:nvPr/>
          </p:nvSpPr>
          <p:spPr>
            <a:xfrm>
              <a:off x="4512200"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7" name="Google Shape;4197;p30"/>
            <p:cNvSpPr/>
            <p:nvPr/>
          </p:nvSpPr>
          <p:spPr>
            <a:xfrm>
              <a:off x="4539225" y="2771375"/>
              <a:ext cx="310625" cy="27050"/>
            </a:xfrm>
            <a:custGeom>
              <a:avLst/>
              <a:gdLst/>
              <a:ahLst/>
              <a:cxnLst/>
              <a:rect l="l" t="t" r="r" b="b"/>
              <a:pathLst>
                <a:path w="12425" h="1082" extrusionOk="0">
                  <a:moveTo>
                    <a:pt x="0" y="1"/>
                  </a:moveTo>
                  <a:lnTo>
                    <a:pt x="0" y="1081"/>
                  </a:lnTo>
                  <a:lnTo>
                    <a:pt x="12424" y="1081"/>
                  </a:lnTo>
                  <a:lnTo>
                    <a:pt x="1242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8" name="Google Shape;4198;p30"/>
            <p:cNvSpPr/>
            <p:nvPr/>
          </p:nvSpPr>
          <p:spPr>
            <a:xfrm>
              <a:off x="5143525" y="2771375"/>
              <a:ext cx="310625" cy="27050"/>
            </a:xfrm>
            <a:custGeom>
              <a:avLst/>
              <a:gdLst/>
              <a:ahLst/>
              <a:cxnLst/>
              <a:rect l="l" t="t" r="r" b="b"/>
              <a:pathLst>
                <a:path w="12425" h="1082" extrusionOk="0">
                  <a:moveTo>
                    <a:pt x="1" y="1"/>
                  </a:moveTo>
                  <a:lnTo>
                    <a:pt x="1" y="1081"/>
                  </a:lnTo>
                  <a:lnTo>
                    <a:pt x="12425" y="1081"/>
                  </a:lnTo>
                  <a:lnTo>
                    <a:pt x="1242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9" name="Google Shape;4199;p30"/>
            <p:cNvSpPr/>
            <p:nvPr/>
          </p:nvSpPr>
          <p:spPr>
            <a:xfrm>
              <a:off x="5454125" y="2491175"/>
              <a:ext cx="27050" cy="513175"/>
            </a:xfrm>
            <a:custGeom>
              <a:avLst/>
              <a:gdLst/>
              <a:ahLst/>
              <a:cxnLst/>
              <a:rect l="l" t="t" r="r" b="b"/>
              <a:pathLst>
                <a:path w="1082" h="20527" extrusionOk="0">
                  <a:moveTo>
                    <a:pt x="1" y="0"/>
                  </a:moveTo>
                  <a:lnTo>
                    <a:pt x="1" y="20527"/>
                  </a:lnTo>
                  <a:lnTo>
                    <a:pt x="1081" y="20527"/>
                  </a:lnTo>
                  <a:lnTo>
                    <a:pt x="10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0" name="Google Shape;4200;p30"/>
            <p:cNvSpPr/>
            <p:nvPr/>
          </p:nvSpPr>
          <p:spPr>
            <a:xfrm>
              <a:off x="4427800" y="2129925"/>
              <a:ext cx="1134400" cy="13550"/>
            </a:xfrm>
            <a:custGeom>
              <a:avLst/>
              <a:gdLst/>
              <a:ahLst/>
              <a:cxnLst/>
              <a:rect l="l" t="t" r="r" b="b"/>
              <a:pathLst>
                <a:path w="45376" h="542" extrusionOk="0">
                  <a:moveTo>
                    <a:pt x="1" y="1"/>
                  </a:moveTo>
                  <a:lnTo>
                    <a:pt x="1" y="541"/>
                  </a:lnTo>
                  <a:lnTo>
                    <a:pt x="45375" y="541"/>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1" name="Google Shape;4201;p30"/>
            <p:cNvSpPr/>
            <p:nvPr/>
          </p:nvSpPr>
          <p:spPr>
            <a:xfrm>
              <a:off x="4427800" y="217045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2" name="Google Shape;4202;p30"/>
            <p:cNvSpPr/>
            <p:nvPr/>
          </p:nvSpPr>
          <p:spPr>
            <a:xfrm>
              <a:off x="4721525" y="2143450"/>
              <a:ext cx="16900" cy="124925"/>
            </a:xfrm>
            <a:custGeom>
              <a:avLst/>
              <a:gdLst/>
              <a:ahLst/>
              <a:cxnLst/>
              <a:rect l="l" t="t" r="r" b="b"/>
              <a:pathLst>
                <a:path w="676" h="4997" extrusionOk="0">
                  <a:moveTo>
                    <a:pt x="0" y="0"/>
                  </a:moveTo>
                  <a:lnTo>
                    <a:pt x="0" y="4997"/>
                  </a:lnTo>
                  <a:lnTo>
                    <a:pt x="676" y="4997"/>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3" name="Google Shape;4203;p30"/>
            <p:cNvSpPr/>
            <p:nvPr/>
          </p:nvSpPr>
          <p:spPr>
            <a:xfrm>
              <a:off x="445482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4" name="Google Shape;4204;p30"/>
            <p:cNvSpPr/>
            <p:nvPr/>
          </p:nvSpPr>
          <p:spPr>
            <a:xfrm>
              <a:off x="4984850" y="2143450"/>
              <a:ext cx="20300" cy="124925"/>
            </a:xfrm>
            <a:custGeom>
              <a:avLst/>
              <a:gdLst/>
              <a:ahLst/>
              <a:cxnLst/>
              <a:rect l="l" t="t" r="r" b="b"/>
              <a:pathLst>
                <a:path w="812" h="4997" extrusionOk="0">
                  <a:moveTo>
                    <a:pt x="1" y="0"/>
                  </a:moveTo>
                  <a:lnTo>
                    <a:pt x="1"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5" name="Google Shape;4205;p30"/>
            <p:cNvSpPr/>
            <p:nvPr/>
          </p:nvSpPr>
          <p:spPr>
            <a:xfrm>
              <a:off x="5251575" y="2143450"/>
              <a:ext cx="16900" cy="124925"/>
            </a:xfrm>
            <a:custGeom>
              <a:avLst/>
              <a:gdLst/>
              <a:ahLst/>
              <a:cxnLst/>
              <a:rect l="l" t="t" r="r" b="b"/>
              <a:pathLst>
                <a:path w="676" h="4997" extrusionOk="0">
                  <a:moveTo>
                    <a:pt x="0" y="0"/>
                  </a:moveTo>
                  <a:lnTo>
                    <a:pt x="0" y="4997"/>
                  </a:lnTo>
                  <a:lnTo>
                    <a:pt x="675" y="4997"/>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6" name="Google Shape;4206;p30"/>
            <p:cNvSpPr/>
            <p:nvPr/>
          </p:nvSpPr>
          <p:spPr>
            <a:xfrm>
              <a:off x="5514900" y="2143450"/>
              <a:ext cx="20275" cy="124925"/>
            </a:xfrm>
            <a:custGeom>
              <a:avLst/>
              <a:gdLst/>
              <a:ahLst/>
              <a:cxnLst/>
              <a:rect l="l" t="t" r="r" b="b"/>
              <a:pathLst>
                <a:path w="811" h="4997" extrusionOk="0">
                  <a:moveTo>
                    <a:pt x="0" y="0"/>
                  </a:moveTo>
                  <a:lnTo>
                    <a:pt x="0" y="4997"/>
                  </a:lnTo>
                  <a:lnTo>
                    <a:pt x="811" y="4997"/>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7" name="Google Shape;4207;p30"/>
            <p:cNvSpPr/>
            <p:nvPr/>
          </p:nvSpPr>
          <p:spPr>
            <a:xfrm>
              <a:off x="4427800" y="221095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8" name="Google Shape;4208;p30"/>
            <p:cNvSpPr/>
            <p:nvPr/>
          </p:nvSpPr>
          <p:spPr>
            <a:xfrm>
              <a:off x="4427800" y="225147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9" name="Google Shape;4209;p30"/>
            <p:cNvSpPr/>
            <p:nvPr/>
          </p:nvSpPr>
          <p:spPr>
            <a:xfrm>
              <a:off x="4427800" y="2865925"/>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0" name="Google Shape;4210;p30"/>
            <p:cNvSpPr/>
            <p:nvPr/>
          </p:nvSpPr>
          <p:spPr>
            <a:xfrm>
              <a:off x="4427800" y="2906425"/>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1" name="Google Shape;4211;p30"/>
            <p:cNvSpPr/>
            <p:nvPr/>
          </p:nvSpPr>
          <p:spPr>
            <a:xfrm>
              <a:off x="4721525" y="2882800"/>
              <a:ext cx="16900" cy="121550"/>
            </a:xfrm>
            <a:custGeom>
              <a:avLst/>
              <a:gdLst/>
              <a:ahLst/>
              <a:cxnLst/>
              <a:rect l="l" t="t" r="r" b="b"/>
              <a:pathLst>
                <a:path w="676" h="4862" extrusionOk="0">
                  <a:moveTo>
                    <a:pt x="0" y="0"/>
                  </a:moveTo>
                  <a:lnTo>
                    <a:pt x="0" y="4862"/>
                  </a:lnTo>
                  <a:lnTo>
                    <a:pt x="676" y="4862"/>
                  </a:lnTo>
                  <a:lnTo>
                    <a:pt x="67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2" name="Google Shape;4212;p30"/>
            <p:cNvSpPr/>
            <p:nvPr/>
          </p:nvSpPr>
          <p:spPr>
            <a:xfrm>
              <a:off x="445482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3" name="Google Shape;4213;p30"/>
            <p:cNvSpPr/>
            <p:nvPr/>
          </p:nvSpPr>
          <p:spPr>
            <a:xfrm>
              <a:off x="4984850" y="2882800"/>
              <a:ext cx="20300" cy="121550"/>
            </a:xfrm>
            <a:custGeom>
              <a:avLst/>
              <a:gdLst/>
              <a:ahLst/>
              <a:cxnLst/>
              <a:rect l="l" t="t" r="r" b="b"/>
              <a:pathLst>
                <a:path w="812" h="4862" extrusionOk="0">
                  <a:moveTo>
                    <a:pt x="1" y="0"/>
                  </a:moveTo>
                  <a:lnTo>
                    <a:pt x="1"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4" name="Google Shape;4214;p30"/>
            <p:cNvSpPr/>
            <p:nvPr/>
          </p:nvSpPr>
          <p:spPr>
            <a:xfrm>
              <a:off x="5251575" y="2882800"/>
              <a:ext cx="16900" cy="121550"/>
            </a:xfrm>
            <a:custGeom>
              <a:avLst/>
              <a:gdLst/>
              <a:ahLst/>
              <a:cxnLst/>
              <a:rect l="l" t="t" r="r" b="b"/>
              <a:pathLst>
                <a:path w="676" h="4862" extrusionOk="0">
                  <a:moveTo>
                    <a:pt x="0" y="0"/>
                  </a:moveTo>
                  <a:lnTo>
                    <a:pt x="0" y="4862"/>
                  </a:lnTo>
                  <a:lnTo>
                    <a:pt x="675" y="4862"/>
                  </a:lnTo>
                  <a:lnTo>
                    <a:pt x="6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5" name="Google Shape;4215;p30"/>
            <p:cNvSpPr/>
            <p:nvPr/>
          </p:nvSpPr>
          <p:spPr>
            <a:xfrm>
              <a:off x="5514900" y="2882800"/>
              <a:ext cx="20275" cy="121550"/>
            </a:xfrm>
            <a:custGeom>
              <a:avLst/>
              <a:gdLst/>
              <a:ahLst/>
              <a:cxnLst/>
              <a:rect l="l" t="t" r="r" b="b"/>
              <a:pathLst>
                <a:path w="811" h="4862" extrusionOk="0">
                  <a:moveTo>
                    <a:pt x="0" y="0"/>
                  </a:moveTo>
                  <a:lnTo>
                    <a:pt x="0" y="4862"/>
                  </a:lnTo>
                  <a:lnTo>
                    <a:pt x="811" y="4862"/>
                  </a:lnTo>
                  <a:lnTo>
                    <a:pt x="81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6" name="Google Shape;4216;p30"/>
            <p:cNvSpPr/>
            <p:nvPr/>
          </p:nvSpPr>
          <p:spPr>
            <a:xfrm>
              <a:off x="4427800" y="2946950"/>
              <a:ext cx="1134400" cy="16900"/>
            </a:xfrm>
            <a:custGeom>
              <a:avLst/>
              <a:gdLst/>
              <a:ahLst/>
              <a:cxnLst/>
              <a:rect l="l" t="t" r="r" b="b"/>
              <a:pathLst>
                <a:path w="45376" h="676" extrusionOk="0">
                  <a:moveTo>
                    <a:pt x="1" y="0"/>
                  </a:moveTo>
                  <a:lnTo>
                    <a:pt x="1" y="675"/>
                  </a:lnTo>
                  <a:lnTo>
                    <a:pt x="45375" y="675"/>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7" name="Google Shape;4217;p30"/>
            <p:cNvSpPr/>
            <p:nvPr/>
          </p:nvSpPr>
          <p:spPr>
            <a:xfrm>
              <a:off x="4427800" y="2987450"/>
              <a:ext cx="1134400" cy="16900"/>
            </a:xfrm>
            <a:custGeom>
              <a:avLst/>
              <a:gdLst/>
              <a:ahLst/>
              <a:cxnLst/>
              <a:rect l="l" t="t" r="r" b="b"/>
              <a:pathLst>
                <a:path w="45376" h="676"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8" name="Google Shape;4218;p30"/>
            <p:cNvSpPr/>
            <p:nvPr/>
          </p:nvSpPr>
          <p:spPr>
            <a:xfrm>
              <a:off x="4056450" y="3844975"/>
              <a:ext cx="1877100" cy="121550"/>
            </a:xfrm>
            <a:custGeom>
              <a:avLst/>
              <a:gdLst/>
              <a:ahLst/>
              <a:cxnLst/>
              <a:rect l="l" t="t" r="r" b="b"/>
              <a:pathLst>
                <a:path w="75084" h="4862" extrusionOk="0">
                  <a:moveTo>
                    <a:pt x="75084" y="0"/>
                  </a:moveTo>
                  <a:lnTo>
                    <a:pt x="74409" y="811"/>
                  </a:lnTo>
                  <a:lnTo>
                    <a:pt x="73463" y="1351"/>
                  </a:lnTo>
                  <a:lnTo>
                    <a:pt x="72383" y="1891"/>
                  </a:lnTo>
                  <a:lnTo>
                    <a:pt x="71303" y="2431"/>
                  </a:lnTo>
                  <a:lnTo>
                    <a:pt x="70087" y="2836"/>
                  </a:lnTo>
                  <a:lnTo>
                    <a:pt x="68737" y="3106"/>
                  </a:lnTo>
                  <a:lnTo>
                    <a:pt x="65901" y="3511"/>
                  </a:lnTo>
                  <a:lnTo>
                    <a:pt x="63065" y="3782"/>
                  </a:lnTo>
                  <a:lnTo>
                    <a:pt x="60094" y="3917"/>
                  </a:lnTo>
                  <a:lnTo>
                    <a:pt x="15125" y="3917"/>
                  </a:lnTo>
                  <a:lnTo>
                    <a:pt x="12154" y="3782"/>
                  </a:lnTo>
                  <a:lnTo>
                    <a:pt x="9318" y="3511"/>
                  </a:lnTo>
                  <a:lnTo>
                    <a:pt x="6482" y="3106"/>
                  </a:lnTo>
                  <a:lnTo>
                    <a:pt x="5132" y="2836"/>
                  </a:lnTo>
                  <a:lnTo>
                    <a:pt x="3916" y="2431"/>
                  </a:lnTo>
                  <a:lnTo>
                    <a:pt x="2836" y="1891"/>
                  </a:lnTo>
                  <a:lnTo>
                    <a:pt x="1756" y="1351"/>
                  </a:lnTo>
                  <a:lnTo>
                    <a:pt x="810" y="811"/>
                  </a:lnTo>
                  <a:lnTo>
                    <a:pt x="0" y="0"/>
                  </a:lnTo>
                  <a:lnTo>
                    <a:pt x="135" y="270"/>
                  </a:lnTo>
                  <a:lnTo>
                    <a:pt x="270" y="811"/>
                  </a:lnTo>
                  <a:lnTo>
                    <a:pt x="945" y="1486"/>
                  </a:lnTo>
                  <a:lnTo>
                    <a:pt x="1351" y="2026"/>
                  </a:lnTo>
                  <a:lnTo>
                    <a:pt x="2026" y="2431"/>
                  </a:lnTo>
                  <a:lnTo>
                    <a:pt x="2836" y="2836"/>
                  </a:lnTo>
                  <a:lnTo>
                    <a:pt x="3916" y="3241"/>
                  </a:lnTo>
                  <a:lnTo>
                    <a:pt x="5132" y="3647"/>
                  </a:lnTo>
                  <a:lnTo>
                    <a:pt x="6482" y="4052"/>
                  </a:lnTo>
                  <a:lnTo>
                    <a:pt x="8238" y="4322"/>
                  </a:lnTo>
                  <a:lnTo>
                    <a:pt x="10263" y="4592"/>
                  </a:lnTo>
                  <a:lnTo>
                    <a:pt x="12559" y="4727"/>
                  </a:lnTo>
                  <a:lnTo>
                    <a:pt x="15260" y="4862"/>
                  </a:lnTo>
                  <a:lnTo>
                    <a:pt x="59959" y="4862"/>
                  </a:lnTo>
                  <a:lnTo>
                    <a:pt x="62660" y="4727"/>
                  </a:lnTo>
                  <a:lnTo>
                    <a:pt x="64956" y="4592"/>
                  </a:lnTo>
                  <a:lnTo>
                    <a:pt x="66981" y="4322"/>
                  </a:lnTo>
                  <a:lnTo>
                    <a:pt x="68602" y="4052"/>
                  </a:lnTo>
                  <a:lnTo>
                    <a:pt x="70087" y="3647"/>
                  </a:lnTo>
                  <a:lnTo>
                    <a:pt x="71303" y="3241"/>
                  </a:lnTo>
                  <a:lnTo>
                    <a:pt x="72383" y="2836"/>
                  </a:lnTo>
                  <a:lnTo>
                    <a:pt x="73193" y="2431"/>
                  </a:lnTo>
                  <a:lnTo>
                    <a:pt x="73868" y="2026"/>
                  </a:lnTo>
                  <a:lnTo>
                    <a:pt x="74274" y="1486"/>
                  </a:lnTo>
                  <a:lnTo>
                    <a:pt x="74949" y="811"/>
                  </a:lnTo>
                  <a:lnTo>
                    <a:pt x="75084" y="270"/>
                  </a:lnTo>
                  <a:lnTo>
                    <a:pt x="7508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9" name="Google Shape;4219;p30"/>
            <p:cNvSpPr/>
            <p:nvPr/>
          </p:nvSpPr>
          <p:spPr>
            <a:xfrm>
              <a:off x="4056450" y="3743700"/>
              <a:ext cx="1877100" cy="199200"/>
            </a:xfrm>
            <a:custGeom>
              <a:avLst/>
              <a:gdLst/>
              <a:ahLst/>
              <a:cxnLst/>
              <a:rect l="l" t="t" r="r" b="b"/>
              <a:pathLst>
                <a:path w="75084" h="7968" extrusionOk="0">
                  <a:moveTo>
                    <a:pt x="16070" y="0"/>
                  </a:moveTo>
                  <a:lnTo>
                    <a:pt x="14855" y="1080"/>
                  </a:lnTo>
                  <a:lnTo>
                    <a:pt x="13504" y="2026"/>
                  </a:lnTo>
                  <a:lnTo>
                    <a:pt x="11884" y="2836"/>
                  </a:lnTo>
                  <a:lnTo>
                    <a:pt x="9993" y="3511"/>
                  </a:lnTo>
                  <a:lnTo>
                    <a:pt x="7968" y="4051"/>
                  </a:lnTo>
                  <a:lnTo>
                    <a:pt x="5537" y="4321"/>
                  </a:lnTo>
                  <a:lnTo>
                    <a:pt x="2971" y="4321"/>
                  </a:lnTo>
                  <a:lnTo>
                    <a:pt x="0" y="4051"/>
                  </a:lnTo>
                  <a:lnTo>
                    <a:pt x="0" y="4051"/>
                  </a:lnTo>
                  <a:lnTo>
                    <a:pt x="810" y="4862"/>
                  </a:lnTo>
                  <a:lnTo>
                    <a:pt x="1756" y="5402"/>
                  </a:lnTo>
                  <a:lnTo>
                    <a:pt x="2836" y="5942"/>
                  </a:lnTo>
                  <a:lnTo>
                    <a:pt x="3916" y="6482"/>
                  </a:lnTo>
                  <a:lnTo>
                    <a:pt x="5132" y="6887"/>
                  </a:lnTo>
                  <a:lnTo>
                    <a:pt x="6482" y="7157"/>
                  </a:lnTo>
                  <a:lnTo>
                    <a:pt x="9318" y="7562"/>
                  </a:lnTo>
                  <a:lnTo>
                    <a:pt x="12154" y="7833"/>
                  </a:lnTo>
                  <a:lnTo>
                    <a:pt x="15125" y="7968"/>
                  </a:lnTo>
                  <a:lnTo>
                    <a:pt x="60094" y="7968"/>
                  </a:lnTo>
                  <a:lnTo>
                    <a:pt x="63065" y="7833"/>
                  </a:lnTo>
                  <a:lnTo>
                    <a:pt x="65901" y="7562"/>
                  </a:lnTo>
                  <a:lnTo>
                    <a:pt x="68737" y="7157"/>
                  </a:lnTo>
                  <a:lnTo>
                    <a:pt x="70087" y="6887"/>
                  </a:lnTo>
                  <a:lnTo>
                    <a:pt x="71303" y="6482"/>
                  </a:lnTo>
                  <a:lnTo>
                    <a:pt x="72383" y="5942"/>
                  </a:lnTo>
                  <a:lnTo>
                    <a:pt x="73463" y="5402"/>
                  </a:lnTo>
                  <a:lnTo>
                    <a:pt x="74409" y="4862"/>
                  </a:lnTo>
                  <a:lnTo>
                    <a:pt x="75084" y="4051"/>
                  </a:lnTo>
                  <a:lnTo>
                    <a:pt x="72248" y="4321"/>
                  </a:lnTo>
                  <a:lnTo>
                    <a:pt x="69682" y="4321"/>
                  </a:lnTo>
                  <a:lnTo>
                    <a:pt x="67251" y="4051"/>
                  </a:lnTo>
                  <a:lnTo>
                    <a:pt x="65226" y="3511"/>
                  </a:lnTo>
                  <a:lnTo>
                    <a:pt x="63335" y="2836"/>
                  </a:lnTo>
                  <a:lnTo>
                    <a:pt x="61715" y="2026"/>
                  </a:lnTo>
                  <a:lnTo>
                    <a:pt x="60364" y="1080"/>
                  </a:lnTo>
                  <a:lnTo>
                    <a:pt x="5914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0" name="Google Shape;4220;p30"/>
            <p:cNvSpPr/>
            <p:nvPr/>
          </p:nvSpPr>
          <p:spPr>
            <a:xfrm>
              <a:off x="4512200" y="3227150"/>
              <a:ext cx="968975" cy="499675"/>
            </a:xfrm>
            <a:custGeom>
              <a:avLst/>
              <a:gdLst/>
              <a:ahLst/>
              <a:cxnLst/>
              <a:rect l="l" t="t" r="r" b="b"/>
              <a:pathLst>
                <a:path w="38759" h="19987" extrusionOk="0">
                  <a:moveTo>
                    <a:pt x="1" y="1"/>
                  </a:moveTo>
                  <a:lnTo>
                    <a:pt x="1" y="19987"/>
                  </a:lnTo>
                  <a:lnTo>
                    <a:pt x="38758" y="19987"/>
                  </a:lnTo>
                  <a:lnTo>
                    <a:pt x="38758"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1" name="Google Shape;4221;p30"/>
            <p:cNvSpPr/>
            <p:nvPr/>
          </p:nvSpPr>
          <p:spPr>
            <a:xfrm>
              <a:off x="4849825" y="3348700"/>
              <a:ext cx="293725" cy="395025"/>
            </a:xfrm>
            <a:custGeom>
              <a:avLst/>
              <a:gdLst/>
              <a:ahLst/>
              <a:cxnLst/>
              <a:rect l="l" t="t" r="r" b="b"/>
              <a:pathLst>
                <a:path w="11749" h="15801" extrusionOk="0">
                  <a:moveTo>
                    <a:pt x="0" y="0"/>
                  </a:moveTo>
                  <a:lnTo>
                    <a:pt x="0" y="15800"/>
                  </a:lnTo>
                  <a:lnTo>
                    <a:pt x="11749" y="15800"/>
                  </a:lnTo>
                  <a:lnTo>
                    <a:pt x="1174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2" name="Google Shape;4222;p30"/>
            <p:cNvSpPr/>
            <p:nvPr/>
          </p:nvSpPr>
          <p:spPr>
            <a:xfrm>
              <a:off x="4512200" y="322715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3" name="Google Shape;4223;p30"/>
            <p:cNvSpPr/>
            <p:nvPr/>
          </p:nvSpPr>
          <p:spPr>
            <a:xfrm>
              <a:off x="4512200" y="3318300"/>
              <a:ext cx="968975" cy="30425"/>
            </a:xfrm>
            <a:custGeom>
              <a:avLst/>
              <a:gdLst/>
              <a:ahLst/>
              <a:cxnLst/>
              <a:rect l="l" t="t" r="r" b="b"/>
              <a:pathLst>
                <a:path w="38759" h="1217" extrusionOk="0">
                  <a:moveTo>
                    <a:pt x="1" y="1"/>
                  </a:moveTo>
                  <a:lnTo>
                    <a:pt x="1" y="1216"/>
                  </a:lnTo>
                  <a:lnTo>
                    <a:pt x="38758" y="1216"/>
                  </a:lnTo>
                  <a:lnTo>
                    <a:pt x="3875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4" name="Google Shape;4224;p30"/>
            <p:cNvSpPr/>
            <p:nvPr/>
          </p:nvSpPr>
          <p:spPr>
            <a:xfrm>
              <a:off x="4978100" y="3257550"/>
              <a:ext cx="37175" cy="60775"/>
            </a:xfrm>
            <a:custGeom>
              <a:avLst/>
              <a:gdLst/>
              <a:ahLst/>
              <a:cxnLst/>
              <a:rect l="l" t="t" r="r" b="b"/>
              <a:pathLst>
                <a:path w="1487" h="2431" extrusionOk="0">
                  <a:moveTo>
                    <a:pt x="1" y="0"/>
                  </a:moveTo>
                  <a:lnTo>
                    <a:pt x="1" y="2431"/>
                  </a:lnTo>
                  <a:lnTo>
                    <a:pt x="1486" y="2431"/>
                  </a:lnTo>
                  <a:lnTo>
                    <a:pt x="148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5" name="Google Shape;4225;p30"/>
            <p:cNvSpPr/>
            <p:nvPr/>
          </p:nvSpPr>
          <p:spPr>
            <a:xfrm>
              <a:off x="4512200"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6" name="Google Shape;4226;p30"/>
            <p:cNvSpPr/>
            <p:nvPr/>
          </p:nvSpPr>
          <p:spPr>
            <a:xfrm>
              <a:off x="4539225" y="3510750"/>
              <a:ext cx="310625" cy="23650"/>
            </a:xfrm>
            <a:custGeom>
              <a:avLst/>
              <a:gdLst/>
              <a:ahLst/>
              <a:cxnLst/>
              <a:rect l="l" t="t" r="r" b="b"/>
              <a:pathLst>
                <a:path w="12425" h="946" extrusionOk="0">
                  <a:moveTo>
                    <a:pt x="0" y="0"/>
                  </a:moveTo>
                  <a:lnTo>
                    <a:pt x="0" y="945"/>
                  </a:lnTo>
                  <a:lnTo>
                    <a:pt x="12424" y="945"/>
                  </a:lnTo>
                  <a:lnTo>
                    <a:pt x="1242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7" name="Google Shape;4227;p30"/>
            <p:cNvSpPr/>
            <p:nvPr/>
          </p:nvSpPr>
          <p:spPr>
            <a:xfrm>
              <a:off x="5143525" y="3510750"/>
              <a:ext cx="310625" cy="23650"/>
            </a:xfrm>
            <a:custGeom>
              <a:avLst/>
              <a:gdLst/>
              <a:ahLst/>
              <a:cxnLst/>
              <a:rect l="l" t="t" r="r" b="b"/>
              <a:pathLst>
                <a:path w="12425" h="946" extrusionOk="0">
                  <a:moveTo>
                    <a:pt x="1" y="0"/>
                  </a:moveTo>
                  <a:lnTo>
                    <a:pt x="1" y="945"/>
                  </a:lnTo>
                  <a:lnTo>
                    <a:pt x="12425" y="945"/>
                  </a:lnTo>
                  <a:lnTo>
                    <a:pt x="12425"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8" name="Google Shape;4228;p30"/>
            <p:cNvSpPr/>
            <p:nvPr/>
          </p:nvSpPr>
          <p:spPr>
            <a:xfrm>
              <a:off x="5454125" y="3227150"/>
              <a:ext cx="27050" cy="516575"/>
            </a:xfrm>
            <a:custGeom>
              <a:avLst/>
              <a:gdLst/>
              <a:ahLst/>
              <a:cxnLst/>
              <a:rect l="l" t="t" r="r" b="b"/>
              <a:pathLst>
                <a:path w="1082" h="20663" extrusionOk="0">
                  <a:moveTo>
                    <a:pt x="1" y="1"/>
                  </a:moveTo>
                  <a:lnTo>
                    <a:pt x="1" y="20662"/>
                  </a:lnTo>
                  <a:lnTo>
                    <a:pt x="1081" y="20662"/>
                  </a:lnTo>
                  <a:lnTo>
                    <a:pt x="10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9" name="Google Shape;4229;p30"/>
            <p:cNvSpPr/>
            <p:nvPr/>
          </p:nvSpPr>
          <p:spPr>
            <a:xfrm>
              <a:off x="4427800" y="3601900"/>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0" name="Google Shape;4230;p30"/>
            <p:cNvSpPr/>
            <p:nvPr/>
          </p:nvSpPr>
          <p:spPr>
            <a:xfrm>
              <a:off x="4427800" y="36424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1" name="Google Shape;4231;p30"/>
            <p:cNvSpPr/>
            <p:nvPr/>
          </p:nvSpPr>
          <p:spPr>
            <a:xfrm>
              <a:off x="4721525" y="3618775"/>
              <a:ext cx="16900" cy="124950"/>
            </a:xfrm>
            <a:custGeom>
              <a:avLst/>
              <a:gdLst/>
              <a:ahLst/>
              <a:cxnLst/>
              <a:rect l="l" t="t" r="r" b="b"/>
              <a:pathLst>
                <a:path w="676" h="4998" extrusionOk="0">
                  <a:moveTo>
                    <a:pt x="0" y="1"/>
                  </a:moveTo>
                  <a:lnTo>
                    <a:pt x="0" y="4997"/>
                  </a:lnTo>
                  <a:lnTo>
                    <a:pt x="676" y="4997"/>
                  </a:lnTo>
                  <a:lnTo>
                    <a:pt x="6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2" name="Google Shape;4232;p30"/>
            <p:cNvSpPr/>
            <p:nvPr/>
          </p:nvSpPr>
          <p:spPr>
            <a:xfrm>
              <a:off x="445482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3" name="Google Shape;4233;p30"/>
            <p:cNvSpPr/>
            <p:nvPr/>
          </p:nvSpPr>
          <p:spPr>
            <a:xfrm>
              <a:off x="4984850" y="3618775"/>
              <a:ext cx="20300" cy="124950"/>
            </a:xfrm>
            <a:custGeom>
              <a:avLst/>
              <a:gdLst/>
              <a:ahLst/>
              <a:cxnLst/>
              <a:rect l="l" t="t" r="r" b="b"/>
              <a:pathLst>
                <a:path w="812" h="4998" extrusionOk="0">
                  <a:moveTo>
                    <a:pt x="1" y="1"/>
                  </a:moveTo>
                  <a:lnTo>
                    <a:pt x="1"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4" name="Google Shape;4234;p30"/>
            <p:cNvSpPr/>
            <p:nvPr/>
          </p:nvSpPr>
          <p:spPr>
            <a:xfrm>
              <a:off x="5251575" y="3618775"/>
              <a:ext cx="16900" cy="124950"/>
            </a:xfrm>
            <a:custGeom>
              <a:avLst/>
              <a:gdLst/>
              <a:ahLst/>
              <a:cxnLst/>
              <a:rect l="l" t="t" r="r" b="b"/>
              <a:pathLst>
                <a:path w="676" h="4998" extrusionOk="0">
                  <a:moveTo>
                    <a:pt x="0" y="1"/>
                  </a:moveTo>
                  <a:lnTo>
                    <a:pt x="0" y="4997"/>
                  </a:lnTo>
                  <a:lnTo>
                    <a:pt x="675" y="4997"/>
                  </a:lnTo>
                  <a:lnTo>
                    <a:pt x="6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5" name="Google Shape;4235;p30"/>
            <p:cNvSpPr/>
            <p:nvPr/>
          </p:nvSpPr>
          <p:spPr>
            <a:xfrm>
              <a:off x="5514900" y="3618775"/>
              <a:ext cx="20275" cy="124950"/>
            </a:xfrm>
            <a:custGeom>
              <a:avLst/>
              <a:gdLst/>
              <a:ahLst/>
              <a:cxnLst/>
              <a:rect l="l" t="t" r="r" b="b"/>
              <a:pathLst>
                <a:path w="811" h="4998" extrusionOk="0">
                  <a:moveTo>
                    <a:pt x="0" y="1"/>
                  </a:moveTo>
                  <a:lnTo>
                    <a:pt x="0" y="4997"/>
                  </a:lnTo>
                  <a:lnTo>
                    <a:pt x="811" y="4997"/>
                  </a:lnTo>
                  <a:lnTo>
                    <a:pt x="81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6" name="Google Shape;4236;p30"/>
            <p:cNvSpPr/>
            <p:nvPr/>
          </p:nvSpPr>
          <p:spPr>
            <a:xfrm>
              <a:off x="4427800" y="3682925"/>
              <a:ext cx="1134400" cy="16900"/>
            </a:xfrm>
            <a:custGeom>
              <a:avLst/>
              <a:gdLst/>
              <a:ahLst/>
              <a:cxnLst/>
              <a:rect l="l" t="t" r="r" b="b"/>
              <a:pathLst>
                <a:path w="45376" h="676" extrusionOk="0">
                  <a:moveTo>
                    <a:pt x="1" y="0"/>
                  </a:moveTo>
                  <a:lnTo>
                    <a:pt x="1" y="676"/>
                  </a:lnTo>
                  <a:lnTo>
                    <a:pt x="45375" y="676"/>
                  </a:lnTo>
                  <a:lnTo>
                    <a:pt x="45375"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7" name="Google Shape;4237;p30"/>
            <p:cNvSpPr/>
            <p:nvPr/>
          </p:nvSpPr>
          <p:spPr>
            <a:xfrm>
              <a:off x="4427800" y="3726800"/>
              <a:ext cx="1134400" cy="16925"/>
            </a:xfrm>
            <a:custGeom>
              <a:avLst/>
              <a:gdLst/>
              <a:ahLst/>
              <a:cxnLst/>
              <a:rect l="l" t="t" r="r" b="b"/>
              <a:pathLst>
                <a:path w="45376" h="677" extrusionOk="0">
                  <a:moveTo>
                    <a:pt x="1" y="1"/>
                  </a:moveTo>
                  <a:lnTo>
                    <a:pt x="1" y="676"/>
                  </a:lnTo>
                  <a:lnTo>
                    <a:pt x="45375" y="676"/>
                  </a:lnTo>
                  <a:lnTo>
                    <a:pt x="45375"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8" name="Google Shape;4238;p30"/>
            <p:cNvSpPr/>
            <p:nvPr/>
          </p:nvSpPr>
          <p:spPr>
            <a:xfrm>
              <a:off x="4370425" y="3966500"/>
              <a:ext cx="1252525" cy="678625"/>
            </a:xfrm>
            <a:custGeom>
              <a:avLst/>
              <a:gdLst/>
              <a:ahLst/>
              <a:cxnLst/>
              <a:rect l="l" t="t" r="r" b="b"/>
              <a:pathLst>
                <a:path w="50101" h="27145" extrusionOk="0">
                  <a:moveTo>
                    <a:pt x="0" y="1"/>
                  </a:moveTo>
                  <a:lnTo>
                    <a:pt x="0" y="27144"/>
                  </a:lnTo>
                  <a:lnTo>
                    <a:pt x="50101" y="27144"/>
                  </a:lnTo>
                  <a:lnTo>
                    <a:pt x="50101" y="1"/>
                  </a:lnTo>
                  <a:close/>
                </a:path>
              </a:pathLst>
            </a:custGeom>
            <a:solidFill>
              <a:srgbClr val="FFEBE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9" name="Google Shape;4239;p30"/>
            <p:cNvSpPr/>
            <p:nvPr/>
          </p:nvSpPr>
          <p:spPr>
            <a:xfrm>
              <a:off x="4805925" y="4128550"/>
              <a:ext cx="381525" cy="516575"/>
            </a:xfrm>
            <a:custGeom>
              <a:avLst/>
              <a:gdLst/>
              <a:ahLst/>
              <a:cxnLst/>
              <a:rect l="l" t="t" r="r" b="b"/>
              <a:pathLst>
                <a:path w="15261" h="20663" extrusionOk="0">
                  <a:moveTo>
                    <a:pt x="1" y="1"/>
                  </a:moveTo>
                  <a:lnTo>
                    <a:pt x="1" y="20662"/>
                  </a:lnTo>
                  <a:lnTo>
                    <a:pt x="15260" y="20662"/>
                  </a:lnTo>
                  <a:lnTo>
                    <a:pt x="1526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0" name="Google Shape;4240;p30"/>
            <p:cNvSpPr/>
            <p:nvPr/>
          </p:nvSpPr>
          <p:spPr>
            <a:xfrm>
              <a:off x="4370425" y="3966500"/>
              <a:ext cx="1252525" cy="40550"/>
            </a:xfrm>
            <a:custGeom>
              <a:avLst/>
              <a:gdLst/>
              <a:ahLst/>
              <a:cxnLst/>
              <a:rect l="l" t="t" r="r" b="b"/>
              <a:pathLst>
                <a:path w="50101" h="1622" extrusionOk="0">
                  <a:moveTo>
                    <a:pt x="0" y="1"/>
                  </a:moveTo>
                  <a:lnTo>
                    <a:pt x="0" y="1621"/>
                  </a:lnTo>
                  <a:lnTo>
                    <a:pt x="50101" y="1621"/>
                  </a:lnTo>
                  <a:lnTo>
                    <a:pt x="501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1" name="Google Shape;4241;p30"/>
            <p:cNvSpPr/>
            <p:nvPr/>
          </p:nvSpPr>
          <p:spPr>
            <a:xfrm>
              <a:off x="4370425" y="4088050"/>
              <a:ext cx="1252525" cy="40525"/>
            </a:xfrm>
            <a:custGeom>
              <a:avLst/>
              <a:gdLst/>
              <a:ahLst/>
              <a:cxnLst/>
              <a:rect l="l" t="t" r="r" b="b"/>
              <a:pathLst>
                <a:path w="50101" h="1621" extrusionOk="0">
                  <a:moveTo>
                    <a:pt x="0" y="0"/>
                  </a:moveTo>
                  <a:lnTo>
                    <a:pt x="0" y="1621"/>
                  </a:lnTo>
                  <a:lnTo>
                    <a:pt x="50101" y="1621"/>
                  </a:lnTo>
                  <a:lnTo>
                    <a:pt x="5010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2" name="Google Shape;4242;p30"/>
            <p:cNvSpPr/>
            <p:nvPr/>
          </p:nvSpPr>
          <p:spPr>
            <a:xfrm>
              <a:off x="4971350" y="4007025"/>
              <a:ext cx="50675" cy="81050"/>
            </a:xfrm>
            <a:custGeom>
              <a:avLst/>
              <a:gdLst/>
              <a:ahLst/>
              <a:cxnLst/>
              <a:rect l="l" t="t" r="r" b="b"/>
              <a:pathLst>
                <a:path w="2027" h="3242" extrusionOk="0">
                  <a:moveTo>
                    <a:pt x="1" y="0"/>
                  </a:moveTo>
                  <a:lnTo>
                    <a:pt x="1" y="3241"/>
                  </a:lnTo>
                  <a:lnTo>
                    <a:pt x="2026" y="3241"/>
                  </a:lnTo>
                  <a:lnTo>
                    <a:pt x="2026"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3" name="Google Shape;4243;p30"/>
            <p:cNvSpPr/>
            <p:nvPr/>
          </p:nvSpPr>
          <p:spPr>
            <a:xfrm>
              <a:off x="4370425" y="3966500"/>
              <a:ext cx="37150" cy="678625"/>
            </a:xfrm>
            <a:custGeom>
              <a:avLst/>
              <a:gdLst/>
              <a:ahLst/>
              <a:cxnLst/>
              <a:rect l="l" t="t" r="r" b="b"/>
              <a:pathLst>
                <a:path w="1486" h="27145" extrusionOk="0">
                  <a:moveTo>
                    <a:pt x="0" y="1"/>
                  </a:moveTo>
                  <a:lnTo>
                    <a:pt x="0" y="27144"/>
                  </a:lnTo>
                  <a:lnTo>
                    <a:pt x="1486" y="27144"/>
                  </a:lnTo>
                  <a:lnTo>
                    <a:pt x="148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4" name="Google Shape;4244;p30"/>
            <p:cNvSpPr/>
            <p:nvPr/>
          </p:nvSpPr>
          <p:spPr>
            <a:xfrm>
              <a:off x="4407550" y="4344625"/>
              <a:ext cx="398400" cy="33800"/>
            </a:xfrm>
            <a:custGeom>
              <a:avLst/>
              <a:gdLst/>
              <a:ahLst/>
              <a:cxnLst/>
              <a:rect l="l" t="t" r="r" b="b"/>
              <a:pathLst>
                <a:path w="15936" h="1352" extrusionOk="0">
                  <a:moveTo>
                    <a:pt x="1" y="1"/>
                  </a:moveTo>
                  <a:lnTo>
                    <a:pt x="1" y="1351"/>
                  </a:lnTo>
                  <a:lnTo>
                    <a:pt x="15936" y="1351"/>
                  </a:lnTo>
                  <a:lnTo>
                    <a:pt x="1593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5" name="Google Shape;4245;p30"/>
            <p:cNvSpPr/>
            <p:nvPr/>
          </p:nvSpPr>
          <p:spPr>
            <a:xfrm>
              <a:off x="5187425" y="4344625"/>
              <a:ext cx="398400" cy="33800"/>
            </a:xfrm>
            <a:custGeom>
              <a:avLst/>
              <a:gdLst/>
              <a:ahLst/>
              <a:cxnLst/>
              <a:rect l="l" t="t" r="r" b="b"/>
              <a:pathLst>
                <a:path w="15936" h="1352" extrusionOk="0">
                  <a:moveTo>
                    <a:pt x="0" y="1"/>
                  </a:moveTo>
                  <a:lnTo>
                    <a:pt x="0" y="1351"/>
                  </a:lnTo>
                  <a:lnTo>
                    <a:pt x="15935" y="1351"/>
                  </a:lnTo>
                  <a:lnTo>
                    <a:pt x="1593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6" name="Google Shape;4246;p30"/>
            <p:cNvSpPr/>
            <p:nvPr/>
          </p:nvSpPr>
          <p:spPr>
            <a:xfrm>
              <a:off x="5589175" y="3966500"/>
              <a:ext cx="33775" cy="678625"/>
            </a:xfrm>
            <a:custGeom>
              <a:avLst/>
              <a:gdLst/>
              <a:ahLst/>
              <a:cxnLst/>
              <a:rect l="l" t="t" r="r" b="b"/>
              <a:pathLst>
                <a:path w="1351" h="27145" extrusionOk="0">
                  <a:moveTo>
                    <a:pt x="0" y="1"/>
                  </a:moveTo>
                  <a:lnTo>
                    <a:pt x="0" y="27144"/>
                  </a:lnTo>
                  <a:lnTo>
                    <a:pt x="1351" y="27144"/>
                  </a:lnTo>
                  <a:lnTo>
                    <a:pt x="135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7" name="Google Shape;4247;p30"/>
            <p:cNvSpPr/>
            <p:nvPr/>
          </p:nvSpPr>
          <p:spPr>
            <a:xfrm>
              <a:off x="4123950" y="4503300"/>
              <a:ext cx="1742075" cy="16900"/>
            </a:xfrm>
            <a:custGeom>
              <a:avLst/>
              <a:gdLst/>
              <a:ahLst/>
              <a:cxnLst/>
              <a:rect l="l" t="t" r="r" b="b"/>
              <a:pathLst>
                <a:path w="69683" h="676" extrusionOk="0">
                  <a:moveTo>
                    <a:pt x="1" y="1"/>
                  </a:moveTo>
                  <a:lnTo>
                    <a:pt x="1" y="676"/>
                  </a:lnTo>
                  <a:lnTo>
                    <a:pt x="69683" y="676"/>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8" name="Google Shape;4248;p30"/>
            <p:cNvSpPr/>
            <p:nvPr/>
          </p:nvSpPr>
          <p:spPr>
            <a:xfrm>
              <a:off x="4123950" y="45438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9" name="Google Shape;4249;p30"/>
            <p:cNvSpPr/>
            <p:nvPr/>
          </p:nvSpPr>
          <p:spPr>
            <a:xfrm>
              <a:off x="4572975" y="4520175"/>
              <a:ext cx="27025" cy="124950"/>
            </a:xfrm>
            <a:custGeom>
              <a:avLst/>
              <a:gdLst/>
              <a:ahLst/>
              <a:cxnLst/>
              <a:rect l="l" t="t" r="r" b="b"/>
              <a:pathLst>
                <a:path w="1081"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0" name="Google Shape;4250;p30"/>
            <p:cNvSpPr/>
            <p:nvPr/>
          </p:nvSpPr>
          <p:spPr>
            <a:xfrm>
              <a:off x="4164475" y="4520175"/>
              <a:ext cx="27025" cy="124950"/>
            </a:xfrm>
            <a:custGeom>
              <a:avLst/>
              <a:gdLst/>
              <a:ahLst/>
              <a:cxnLst/>
              <a:rect l="l" t="t" r="r" b="b"/>
              <a:pathLst>
                <a:path w="1081" h="4998" extrusionOk="0">
                  <a:moveTo>
                    <a:pt x="0" y="1"/>
                  </a:moveTo>
                  <a:lnTo>
                    <a:pt x="0"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1" name="Google Shape;4251;p30"/>
            <p:cNvSpPr/>
            <p:nvPr/>
          </p:nvSpPr>
          <p:spPr>
            <a:xfrm>
              <a:off x="49814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2" name="Google Shape;4252;p30"/>
            <p:cNvSpPr/>
            <p:nvPr/>
          </p:nvSpPr>
          <p:spPr>
            <a:xfrm>
              <a:off x="5389975" y="4520175"/>
              <a:ext cx="27050" cy="124950"/>
            </a:xfrm>
            <a:custGeom>
              <a:avLst/>
              <a:gdLst/>
              <a:ahLst/>
              <a:cxnLst/>
              <a:rect l="l" t="t" r="r" b="b"/>
              <a:pathLst>
                <a:path w="1082" h="4998" extrusionOk="0">
                  <a:moveTo>
                    <a:pt x="1" y="1"/>
                  </a:moveTo>
                  <a:lnTo>
                    <a:pt x="1" y="4997"/>
                  </a:lnTo>
                  <a:lnTo>
                    <a:pt x="1081" y="4997"/>
                  </a:lnTo>
                  <a:lnTo>
                    <a:pt x="108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3" name="Google Shape;4253;p30"/>
            <p:cNvSpPr/>
            <p:nvPr/>
          </p:nvSpPr>
          <p:spPr>
            <a:xfrm>
              <a:off x="5795125" y="4520175"/>
              <a:ext cx="30400" cy="124950"/>
            </a:xfrm>
            <a:custGeom>
              <a:avLst/>
              <a:gdLst/>
              <a:ahLst/>
              <a:cxnLst/>
              <a:rect l="l" t="t" r="r" b="b"/>
              <a:pathLst>
                <a:path w="1216" h="4998" extrusionOk="0">
                  <a:moveTo>
                    <a:pt x="0" y="1"/>
                  </a:moveTo>
                  <a:lnTo>
                    <a:pt x="0" y="4997"/>
                  </a:lnTo>
                  <a:lnTo>
                    <a:pt x="1215" y="4997"/>
                  </a:lnTo>
                  <a:lnTo>
                    <a:pt x="1215"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4" name="Google Shape;4254;p30"/>
            <p:cNvSpPr/>
            <p:nvPr/>
          </p:nvSpPr>
          <p:spPr>
            <a:xfrm>
              <a:off x="4123950" y="4587700"/>
              <a:ext cx="1742075" cy="13525"/>
            </a:xfrm>
            <a:custGeom>
              <a:avLst/>
              <a:gdLst/>
              <a:ahLst/>
              <a:cxnLst/>
              <a:rect l="l" t="t" r="r" b="b"/>
              <a:pathLst>
                <a:path w="69683" h="541" extrusionOk="0">
                  <a:moveTo>
                    <a:pt x="1" y="1"/>
                  </a:moveTo>
                  <a:lnTo>
                    <a:pt x="1" y="541"/>
                  </a:lnTo>
                  <a:lnTo>
                    <a:pt x="69683" y="541"/>
                  </a:lnTo>
                  <a:lnTo>
                    <a:pt x="69683"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5" name="Google Shape;4255;p30"/>
            <p:cNvSpPr/>
            <p:nvPr/>
          </p:nvSpPr>
          <p:spPr>
            <a:xfrm>
              <a:off x="4123950" y="4628225"/>
              <a:ext cx="1742075" cy="16900"/>
            </a:xfrm>
            <a:custGeom>
              <a:avLst/>
              <a:gdLst/>
              <a:ahLst/>
              <a:cxnLst/>
              <a:rect l="l" t="t" r="r" b="b"/>
              <a:pathLst>
                <a:path w="69683" h="676" extrusionOk="0">
                  <a:moveTo>
                    <a:pt x="1" y="0"/>
                  </a:moveTo>
                  <a:lnTo>
                    <a:pt x="1" y="675"/>
                  </a:lnTo>
                  <a:lnTo>
                    <a:pt x="69683" y="675"/>
                  </a:lnTo>
                  <a:lnTo>
                    <a:pt x="69683"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30"/>
            <p:cNvSpPr/>
            <p:nvPr/>
          </p:nvSpPr>
          <p:spPr>
            <a:xfrm>
              <a:off x="4954475" y="1147500"/>
              <a:ext cx="84425" cy="60800"/>
            </a:xfrm>
            <a:custGeom>
              <a:avLst/>
              <a:gdLst/>
              <a:ahLst/>
              <a:cxnLst/>
              <a:rect l="l" t="t" r="r" b="b"/>
              <a:pathLst>
                <a:path w="3377" h="2432" extrusionOk="0">
                  <a:moveTo>
                    <a:pt x="0" y="1"/>
                  </a:moveTo>
                  <a:lnTo>
                    <a:pt x="0" y="2431"/>
                  </a:lnTo>
                  <a:lnTo>
                    <a:pt x="3376" y="2431"/>
                  </a:lnTo>
                  <a:lnTo>
                    <a:pt x="3376" y="1"/>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30"/>
            <p:cNvSpPr/>
            <p:nvPr/>
          </p:nvSpPr>
          <p:spPr>
            <a:xfrm>
              <a:off x="4961225" y="1130625"/>
              <a:ext cx="70925" cy="16900"/>
            </a:xfrm>
            <a:custGeom>
              <a:avLst/>
              <a:gdLst/>
              <a:ahLst/>
              <a:cxnLst/>
              <a:rect l="l" t="t" r="r" b="b"/>
              <a:pathLst>
                <a:path w="2837" h="676" extrusionOk="0">
                  <a:moveTo>
                    <a:pt x="1" y="0"/>
                  </a:moveTo>
                  <a:lnTo>
                    <a:pt x="1" y="676"/>
                  </a:lnTo>
                  <a:lnTo>
                    <a:pt x="2836" y="676"/>
                  </a:lnTo>
                  <a:lnTo>
                    <a:pt x="28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30"/>
            <p:cNvSpPr/>
            <p:nvPr/>
          </p:nvSpPr>
          <p:spPr>
            <a:xfrm>
              <a:off x="4991600" y="806525"/>
              <a:ext cx="6775" cy="324125"/>
            </a:xfrm>
            <a:custGeom>
              <a:avLst/>
              <a:gdLst/>
              <a:ahLst/>
              <a:cxnLst/>
              <a:rect l="l" t="t" r="r" b="b"/>
              <a:pathLst>
                <a:path w="271" h="12965" extrusionOk="0">
                  <a:moveTo>
                    <a:pt x="136" y="0"/>
                  </a:moveTo>
                  <a:lnTo>
                    <a:pt x="1" y="811"/>
                  </a:lnTo>
                  <a:lnTo>
                    <a:pt x="1" y="12964"/>
                  </a:lnTo>
                  <a:lnTo>
                    <a:pt x="271" y="12964"/>
                  </a:lnTo>
                  <a:lnTo>
                    <a:pt x="271" y="811"/>
                  </a:lnTo>
                  <a:lnTo>
                    <a:pt x="13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30"/>
            <p:cNvSpPr/>
            <p:nvPr/>
          </p:nvSpPr>
          <p:spPr>
            <a:xfrm>
              <a:off x="4967975" y="1059725"/>
              <a:ext cx="47300" cy="40550"/>
            </a:xfrm>
            <a:custGeom>
              <a:avLst/>
              <a:gdLst/>
              <a:ahLst/>
              <a:cxnLst/>
              <a:rect l="l" t="t" r="r" b="b"/>
              <a:pathLst>
                <a:path w="1892" h="1622" extrusionOk="0">
                  <a:moveTo>
                    <a:pt x="676" y="0"/>
                  </a:moveTo>
                  <a:lnTo>
                    <a:pt x="271" y="271"/>
                  </a:lnTo>
                  <a:lnTo>
                    <a:pt x="136" y="541"/>
                  </a:lnTo>
                  <a:lnTo>
                    <a:pt x="1" y="811"/>
                  </a:lnTo>
                  <a:lnTo>
                    <a:pt x="136" y="1081"/>
                  </a:lnTo>
                  <a:lnTo>
                    <a:pt x="271" y="1351"/>
                  </a:lnTo>
                  <a:lnTo>
                    <a:pt x="676" y="1621"/>
                  </a:lnTo>
                  <a:lnTo>
                    <a:pt x="1351" y="1621"/>
                  </a:lnTo>
                  <a:lnTo>
                    <a:pt x="1621" y="1351"/>
                  </a:lnTo>
                  <a:lnTo>
                    <a:pt x="1891" y="1081"/>
                  </a:lnTo>
                  <a:lnTo>
                    <a:pt x="1891" y="811"/>
                  </a:lnTo>
                  <a:lnTo>
                    <a:pt x="1891" y="541"/>
                  </a:lnTo>
                  <a:lnTo>
                    <a:pt x="1621" y="271"/>
                  </a:lnTo>
                  <a:lnTo>
                    <a:pt x="135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30"/>
            <p:cNvSpPr/>
            <p:nvPr/>
          </p:nvSpPr>
          <p:spPr>
            <a:xfrm>
              <a:off x="4954475" y="975325"/>
              <a:ext cx="77675" cy="67550"/>
            </a:xfrm>
            <a:custGeom>
              <a:avLst/>
              <a:gdLst/>
              <a:ahLst/>
              <a:cxnLst/>
              <a:rect l="l" t="t" r="r" b="b"/>
              <a:pathLst>
                <a:path w="3107" h="2702" extrusionOk="0">
                  <a:moveTo>
                    <a:pt x="1486" y="0"/>
                  </a:moveTo>
                  <a:lnTo>
                    <a:pt x="946" y="135"/>
                  </a:lnTo>
                  <a:lnTo>
                    <a:pt x="406" y="406"/>
                  </a:lnTo>
                  <a:lnTo>
                    <a:pt x="135" y="811"/>
                  </a:lnTo>
                  <a:lnTo>
                    <a:pt x="0" y="1351"/>
                  </a:lnTo>
                  <a:lnTo>
                    <a:pt x="135" y="1891"/>
                  </a:lnTo>
                  <a:lnTo>
                    <a:pt x="406" y="2296"/>
                  </a:lnTo>
                  <a:lnTo>
                    <a:pt x="946" y="2701"/>
                  </a:lnTo>
                  <a:lnTo>
                    <a:pt x="2161" y="2701"/>
                  </a:lnTo>
                  <a:lnTo>
                    <a:pt x="2701" y="2296"/>
                  </a:lnTo>
                  <a:lnTo>
                    <a:pt x="2971" y="1891"/>
                  </a:lnTo>
                  <a:lnTo>
                    <a:pt x="3106" y="1351"/>
                  </a:lnTo>
                  <a:lnTo>
                    <a:pt x="2971" y="811"/>
                  </a:lnTo>
                  <a:lnTo>
                    <a:pt x="2701" y="406"/>
                  </a:lnTo>
                  <a:lnTo>
                    <a:pt x="2161" y="135"/>
                  </a:lnTo>
                  <a:lnTo>
                    <a:pt x="1486"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30"/>
            <p:cNvSpPr/>
            <p:nvPr/>
          </p:nvSpPr>
          <p:spPr>
            <a:xfrm>
              <a:off x="4964600" y="887550"/>
              <a:ext cx="54050" cy="47275"/>
            </a:xfrm>
            <a:custGeom>
              <a:avLst/>
              <a:gdLst/>
              <a:ahLst/>
              <a:cxnLst/>
              <a:rect l="l" t="t" r="r" b="b"/>
              <a:pathLst>
                <a:path w="2162" h="1891" extrusionOk="0">
                  <a:moveTo>
                    <a:pt x="1081" y="0"/>
                  </a:moveTo>
                  <a:lnTo>
                    <a:pt x="676" y="135"/>
                  </a:lnTo>
                  <a:lnTo>
                    <a:pt x="406" y="270"/>
                  </a:lnTo>
                  <a:lnTo>
                    <a:pt x="136" y="541"/>
                  </a:lnTo>
                  <a:lnTo>
                    <a:pt x="1" y="946"/>
                  </a:lnTo>
                  <a:lnTo>
                    <a:pt x="136" y="1351"/>
                  </a:lnTo>
                  <a:lnTo>
                    <a:pt x="406" y="1621"/>
                  </a:lnTo>
                  <a:lnTo>
                    <a:pt x="676" y="1891"/>
                  </a:lnTo>
                  <a:lnTo>
                    <a:pt x="1486" y="1891"/>
                  </a:lnTo>
                  <a:lnTo>
                    <a:pt x="1891" y="1621"/>
                  </a:lnTo>
                  <a:lnTo>
                    <a:pt x="2161" y="1351"/>
                  </a:lnTo>
                  <a:lnTo>
                    <a:pt x="2161" y="946"/>
                  </a:lnTo>
                  <a:lnTo>
                    <a:pt x="2161" y="541"/>
                  </a:lnTo>
                  <a:lnTo>
                    <a:pt x="1891" y="270"/>
                  </a:lnTo>
                  <a:lnTo>
                    <a:pt x="1486" y="135"/>
                  </a:lnTo>
                  <a:lnTo>
                    <a:pt x="1081" y="0"/>
                  </a:lnTo>
                  <a:close/>
                </a:path>
              </a:pathLst>
            </a:custGeom>
            <a:solidFill>
              <a:srgbClr val="0B1D3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30"/>
            <p:cNvSpPr/>
            <p:nvPr/>
          </p:nvSpPr>
          <p:spPr>
            <a:xfrm>
              <a:off x="2837675" y="4634975"/>
              <a:ext cx="2862925" cy="23650"/>
            </a:xfrm>
            <a:custGeom>
              <a:avLst/>
              <a:gdLst/>
              <a:ahLst/>
              <a:cxnLst/>
              <a:rect l="l" t="t" r="r" b="b"/>
              <a:pathLst>
                <a:path w="114517" h="946" extrusionOk="0">
                  <a:moveTo>
                    <a:pt x="57259" y="0"/>
                  </a:moveTo>
                  <a:lnTo>
                    <a:pt x="16746" y="135"/>
                  </a:lnTo>
                  <a:lnTo>
                    <a:pt x="4457" y="270"/>
                  </a:lnTo>
                  <a:lnTo>
                    <a:pt x="1216" y="405"/>
                  </a:lnTo>
                  <a:lnTo>
                    <a:pt x="1" y="540"/>
                  </a:lnTo>
                  <a:lnTo>
                    <a:pt x="1216" y="540"/>
                  </a:lnTo>
                  <a:lnTo>
                    <a:pt x="4457" y="675"/>
                  </a:lnTo>
                  <a:lnTo>
                    <a:pt x="16746" y="811"/>
                  </a:lnTo>
                  <a:lnTo>
                    <a:pt x="57259" y="946"/>
                  </a:lnTo>
                  <a:lnTo>
                    <a:pt x="97637" y="811"/>
                  </a:lnTo>
                  <a:lnTo>
                    <a:pt x="109925" y="675"/>
                  </a:lnTo>
                  <a:lnTo>
                    <a:pt x="113301" y="540"/>
                  </a:lnTo>
                  <a:lnTo>
                    <a:pt x="114517" y="540"/>
                  </a:lnTo>
                  <a:lnTo>
                    <a:pt x="113301" y="405"/>
                  </a:lnTo>
                  <a:lnTo>
                    <a:pt x="109925" y="270"/>
                  </a:lnTo>
                  <a:lnTo>
                    <a:pt x="97637" y="135"/>
                  </a:lnTo>
                  <a:lnTo>
                    <a:pt x="57259"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63" name="Google Shape;4263;p30"/>
          <p:cNvSpPr/>
          <p:nvPr/>
        </p:nvSpPr>
        <p:spPr>
          <a:xfrm>
            <a:off x="8865301" y="5742435"/>
            <a:ext cx="3468388" cy="1109507"/>
          </a:xfrm>
          <a:custGeom>
            <a:avLst/>
            <a:gdLst/>
            <a:ahLst/>
            <a:cxnLst/>
            <a:rect l="l" t="t" r="r" b="b"/>
            <a:pathLst>
              <a:path w="183254" h="30655" extrusionOk="0">
                <a:moveTo>
                  <a:pt x="183254" y="0"/>
                </a:moveTo>
                <a:lnTo>
                  <a:pt x="179742" y="540"/>
                </a:lnTo>
                <a:lnTo>
                  <a:pt x="171640" y="1891"/>
                </a:lnTo>
                <a:lnTo>
                  <a:pt x="161782" y="3376"/>
                </a:lnTo>
                <a:lnTo>
                  <a:pt x="157325" y="3916"/>
                </a:lnTo>
                <a:lnTo>
                  <a:pt x="153679" y="4187"/>
                </a:lnTo>
                <a:lnTo>
                  <a:pt x="148142" y="4322"/>
                </a:lnTo>
                <a:lnTo>
                  <a:pt x="143416" y="4187"/>
                </a:lnTo>
                <a:lnTo>
                  <a:pt x="138690" y="4051"/>
                </a:lnTo>
                <a:lnTo>
                  <a:pt x="133153" y="3781"/>
                </a:lnTo>
                <a:lnTo>
                  <a:pt x="128426" y="3646"/>
                </a:lnTo>
                <a:lnTo>
                  <a:pt x="125996" y="3646"/>
                </a:lnTo>
                <a:lnTo>
                  <a:pt x="124510" y="3916"/>
                </a:lnTo>
                <a:lnTo>
                  <a:pt x="122349" y="4187"/>
                </a:lnTo>
                <a:lnTo>
                  <a:pt x="120999" y="4187"/>
                </a:lnTo>
                <a:lnTo>
                  <a:pt x="119784" y="4051"/>
                </a:lnTo>
                <a:lnTo>
                  <a:pt x="117218" y="3511"/>
                </a:lnTo>
                <a:lnTo>
                  <a:pt x="115867" y="3241"/>
                </a:lnTo>
                <a:lnTo>
                  <a:pt x="114382" y="2971"/>
                </a:lnTo>
                <a:lnTo>
                  <a:pt x="112761" y="2971"/>
                </a:lnTo>
                <a:lnTo>
                  <a:pt x="110871" y="3106"/>
                </a:lnTo>
                <a:lnTo>
                  <a:pt x="107495" y="3511"/>
                </a:lnTo>
                <a:lnTo>
                  <a:pt x="105604" y="3781"/>
                </a:lnTo>
                <a:lnTo>
                  <a:pt x="104389" y="4187"/>
                </a:lnTo>
                <a:lnTo>
                  <a:pt x="101553" y="4592"/>
                </a:lnTo>
                <a:lnTo>
                  <a:pt x="96421" y="5132"/>
                </a:lnTo>
                <a:lnTo>
                  <a:pt x="95476" y="5267"/>
                </a:lnTo>
                <a:lnTo>
                  <a:pt x="94125" y="5267"/>
                </a:lnTo>
                <a:lnTo>
                  <a:pt x="92505" y="5132"/>
                </a:lnTo>
                <a:lnTo>
                  <a:pt x="91695" y="5132"/>
                </a:lnTo>
                <a:lnTo>
                  <a:pt x="91019" y="5267"/>
                </a:lnTo>
                <a:lnTo>
                  <a:pt x="90209" y="5537"/>
                </a:lnTo>
                <a:lnTo>
                  <a:pt x="89804" y="5672"/>
                </a:lnTo>
                <a:lnTo>
                  <a:pt x="89264" y="5807"/>
                </a:lnTo>
                <a:lnTo>
                  <a:pt x="88454" y="5807"/>
                </a:lnTo>
                <a:lnTo>
                  <a:pt x="87373" y="5672"/>
                </a:lnTo>
                <a:lnTo>
                  <a:pt x="85888" y="5537"/>
                </a:lnTo>
                <a:lnTo>
                  <a:pt x="84132" y="5537"/>
                </a:lnTo>
                <a:lnTo>
                  <a:pt x="81972" y="5672"/>
                </a:lnTo>
                <a:lnTo>
                  <a:pt x="79811" y="5942"/>
                </a:lnTo>
                <a:lnTo>
                  <a:pt x="77515" y="6212"/>
                </a:lnTo>
                <a:lnTo>
                  <a:pt x="75490" y="6617"/>
                </a:lnTo>
                <a:lnTo>
                  <a:pt x="73464" y="7157"/>
                </a:lnTo>
                <a:lnTo>
                  <a:pt x="71978" y="7698"/>
                </a:lnTo>
                <a:lnTo>
                  <a:pt x="70763" y="8103"/>
                </a:lnTo>
                <a:lnTo>
                  <a:pt x="69953" y="8373"/>
                </a:lnTo>
                <a:lnTo>
                  <a:pt x="69413" y="8238"/>
                </a:lnTo>
                <a:lnTo>
                  <a:pt x="69008" y="8103"/>
                </a:lnTo>
                <a:lnTo>
                  <a:pt x="68467" y="7698"/>
                </a:lnTo>
                <a:lnTo>
                  <a:pt x="67657" y="7698"/>
                </a:lnTo>
                <a:lnTo>
                  <a:pt x="67252" y="7833"/>
                </a:lnTo>
                <a:lnTo>
                  <a:pt x="66712" y="7833"/>
                </a:lnTo>
                <a:lnTo>
                  <a:pt x="65496" y="7428"/>
                </a:lnTo>
                <a:lnTo>
                  <a:pt x="63201" y="6752"/>
                </a:lnTo>
                <a:lnTo>
                  <a:pt x="59555" y="5672"/>
                </a:lnTo>
                <a:lnTo>
                  <a:pt x="57394" y="5267"/>
                </a:lnTo>
                <a:lnTo>
                  <a:pt x="55908" y="5132"/>
                </a:lnTo>
                <a:lnTo>
                  <a:pt x="54828" y="5132"/>
                </a:lnTo>
                <a:lnTo>
                  <a:pt x="54018" y="5402"/>
                </a:lnTo>
                <a:lnTo>
                  <a:pt x="53208" y="5537"/>
                </a:lnTo>
                <a:lnTo>
                  <a:pt x="51317" y="5537"/>
                </a:lnTo>
                <a:lnTo>
                  <a:pt x="49967" y="5132"/>
                </a:lnTo>
                <a:lnTo>
                  <a:pt x="47806" y="4457"/>
                </a:lnTo>
                <a:lnTo>
                  <a:pt x="47266" y="4187"/>
                </a:lnTo>
                <a:lnTo>
                  <a:pt x="33221" y="4187"/>
                </a:lnTo>
                <a:lnTo>
                  <a:pt x="31466" y="4051"/>
                </a:lnTo>
                <a:lnTo>
                  <a:pt x="30655" y="4187"/>
                </a:lnTo>
                <a:lnTo>
                  <a:pt x="29170" y="4187"/>
                </a:lnTo>
                <a:lnTo>
                  <a:pt x="26739" y="4051"/>
                </a:lnTo>
                <a:lnTo>
                  <a:pt x="25524" y="4187"/>
                </a:lnTo>
                <a:lnTo>
                  <a:pt x="22823" y="3646"/>
                </a:lnTo>
                <a:lnTo>
                  <a:pt x="20527" y="3241"/>
                </a:lnTo>
                <a:lnTo>
                  <a:pt x="18637" y="3106"/>
                </a:lnTo>
                <a:lnTo>
                  <a:pt x="17421" y="2971"/>
                </a:lnTo>
                <a:lnTo>
                  <a:pt x="16476" y="2836"/>
                </a:lnTo>
                <a:lnTo>
                  <a:pt x="15396" y="2701"/>
                </a:lnTo>
                <a:lnTo>
                  <a:pt x="14180" y="3106"/>
                </a:lnTo>
                <a:lnTo>
                  <a:pt x="13235" y="3241"/>
                </a:lnTo>
                <a:lnTo>
                  <a:pt x="11885" y="3376"/>
                </a:lnTo>
                <a:lnTo>
                  <a:pt x="8509" y="3646"/>
                </a:lnTo>
                <a:lnTo>
                  <a:pt x="4727" y="3781"/>
                </a:lnTo>
                <a:lnTo>
                  <a:pt x="1216" y="4187"/>
                </a:lnTo>
                <a:lnTo>
                  <a:pt x="1" y="30655"/>
                </a:lnTo>
                <a:lnTo>
                  <a:pt x="183254" y="30655"/>
                </a:lnTo>
                <a:lnTo>
                  <a:pt x="183254"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30"/>
          <p:cNvSpPr/>
          <p:nvPr/>
        </p:nvSpPr>
        <p:spPr>
          <a:xfrm>
            <a:off x="9822100" y="5252403"/>
            <a:ext cx="4055885" cy="1678397"/>
          </a:xfrm>
          <a:custGeom>
            <a:avLst/>
            <a:gdLst/>
            <a:ahLst/>
            <a:cxnLst/>
            <a:rect l="l" t="t" r="r" b="b"/>
            <a:pathLst>
              <a:path w="158001" h="34167" extrusionOk="0">
                <a:moveTo>
                  <a:pt x="154219" y="1"/>
                </a:moveTo>
                <a:lnTo>
                  <a:pt x="152734" y="136"/>
                </a:lnTo>
                <a:lnTo>
                  <a:pt x="149628" y="811"/>
                </a:lnTo>
                <a:lnTo>
                  <a:pt x="146251" y="1621"/>
                </a:lnTo>
                <a:lnTo>
                  <a:pt x="142875" y="2836"/>
                </a:lnTo>
                <a:lnTo>
                  <a:pt x="141525" y="3242"/>
                </a:lnTo>
                <a:lnTo>
                  <a:pt x="140310" y="3512"/>
                </a:lnTo>
                <a:lnTo>
                  <a:pt x="139229" y="3647"/>
                </a:lnTo>
                <a:lnTo>
                  <a:pt x="138554" y="3647"/>
                </a:lnTo>
                <a:lnTo>
                  <a:pt x="138014" y="3512"/>
                </a:lnTo>
                <a:lnTo>
                  <a:pt x="137609" y="3377"/>
                </a:lnTo>
                <a:lnTo>
                  <a:pt x="137339" y="3107"/>
                </a:lnTo>
                <a:lnTo>
                  <a:pt x="136934" y="3107"/>
                </a:lnTo>
                <a:lnTo>
                  <a:pt x="135718" y="3242"/>
                </a:lnTo>
                <a:lnTo>
                  <a:pt x="135043" y="3512"/>
                </a:lnTo>
                <a:lnTo>
                  <a:pt x="134233" y="3782"/>
                </a:lnTo>
                <a:lnTo>
                  <a:pt x="133557" y="4322"/>
                </a:lnTo>
                <a:lnTo>
                  <a:pt x="132882" y="4997"/>
                </a:lnTo>
                <a:lnTo>
                  <a:pt x="131937" y="6077"/>
                </a:lnTo>
                <a:lnTo>
                  <a:pt x="131532" y="6483"/>
                </a:lnTo>
                <a:lnTo>
                  <a:pt x="131127" y="6618"/>
                </a:lnTo>
                <a:lnTo>
                  <a:pt x="130046" y="6888"/>
                </a:lnTo>
                <a:lnTo>
                  <a:pt x="128291" y="7158"/>
                </a:lnTo>
                <a:lnTo>
                  <a:pt x="124510" y="7428"/>
                </a:lnTo>
                <a:lnTo>
                  <a:pt x="123159" y="7698"/>
                </a:lnTo>
                <a:lnTo>
                  <a:pt x="122619" y="7968"/>
                </a:lnTo>
                <a:lnTo>
                  <a:pt x="122079" y="8238"/>
                </a:lnTo>
                <a:lnTo>
                  <a:pt x="117757" y="10534"/>
                </a:lnTo>
                <a:lnTo>
                  <a:pt x="112086" y="12019"/>
                </a:lnTo>
                <a:lnTo>
                  <a:pt x="104928" y="12019"/>
                </a:lnTo>
                <a:lnTo>
                  <a:pt x="103443" y="12289"/>
                </a:lnTo>
                <a:lnTo>
                  <a:pt x="101822" y="12695"/>
                </a:lnTo>
                <a:lnTo>
                  <a:pt x="99662" y="13505"/>
                </a:lnTo>
                <a:lnTo>
                  <a:pt x="97771" y="14450"/>
                </a:lnTo>
                <a:lnTo>
                  <a:pt x="95881" y="15530"/>
                </a:lnTo>
                <a:lnTo>
                  <a:pt x="95611" y="15665"/>
                </a:lnTo>
                <a:lnTo>
                  <a:pt x="94395" y="16071"/>
                </a:lnTo>
                <a:lnTo>
                  <a:pt x="91964" y="16611"/>
                </a:lnTo>
                <a:lnTo>
                  <a:pt x="87643" y="17151"/>
                </a:lnTo>
                <a:lnTo>
                  <a:pt x="82781" y="17691"/>
                </a:lnTo>
                <a:lnTo>
                  <a:pt x="79135" y="17961"/>
                </a:lnTo>
                <a:lnTo>
                  <a:pt x="76164" y="18096"/>
                </a:lnTo>
                <a:lnTo>
                  <a:pt x="75354" y="18501"/>
                </a:lnTo>
                <a:lnTo>
                  <a:pt x="73193" y="19312"/>
                </a:lnTo>
                <a:lnTo>
                  <a:pt x="71708" y="19852"/>
                </a:lnTo>
                <a:lnTo>
                  <a:pt x="70223" y="20257"/>
                </a:lnTo>
                <a:lnTo>
                  <a:pt x="68602" y="20527"/>
                </a:lnTo>
                <a:lnTo>
                  <a:pt x="66981" y="20662"/>
                </a:lnTo>
                <a:lnTo>
                  <a:pt x="65766" y="20527"/>
                </a:lnTo>
                <a:lnTo>
                  <a:pt x="65496" y="20527"/>
                </a:lnTo>
                <a:lnTo>
                  <a:pt x="66171" y="20392"/>
                </a:lnTo>
                <a:lnTo>
                  <a:pt x="62660" y="20662"/>
                </a:lnTo>
                <a:lnTo>
                  <a:pt x="53747" y="21337"/>
                </a:lnTo>
                <a:lnTo>
                  <a:pt x="51452" y="21607"/>
                </a:lnTo>
                <a:lnTo>
                  <a:pt x="50236" y="21877"/>
                </a:lnTo>
                <a:lnTo>
                  <a:pt x="48616" y="22148"/>
                </a:lnTo>
                <a:lnTo>
                  <a:pt x="46185" y="22553"/>
                </a:lnTo>
                <a:lnTo>
                  <a:pt x="42944" y="22823"/>
                </a:lnTo>
                <a:lnTo>
                  <a:pt x="42539" y="22553"/>
                </a:lnTo>
                <a:lnTo>
                  <a:pt x="41864" y="22148"/>
                </a:lnTo>
                <a:lnTo>
                  <a:pt x="41053" y="21877"/>
                </a:lnTo>
                <a:lnTo>
                  <a:pt x="39973" y="21607"/>
                </a:lnTo>
                <a:lnTo>
                  <a:pt x="38488" y="21472"/>
                </a:lnTo>
                <a:lnTo>
                  <a:pt x="36597" y="21472"/>
                </a:lnTo>
                <a:lnTo>
                  <a:pt x="34301" y="21877"/>
                </a:lnTo>
                <a:lnTo>
                  <a:pt x="27414" y="23093"/>
                </a:lnTo>
                <a:lnTo>
                  <a:pt x="25523" y="23498"/>
                </a:lnTo>
                <a:lnTo>
                  <a:pt x="24038" y="24308"/>
                </a:lnTo>
                <a:lnTo>
                  <a:pt x="23228" y="24713"/>
                </a:lnTo>
                <a:lnTo>
                  <a:pt x="22552" y="24848"/>
                </a:lnTo>
                <a:lnTo>
                  <a:pt x="21472" y="25118"/>
                </a:lnTo>
                <a:lnTo>
                  <a:pt x="20932" y="25253"/>
                </a:lnTo>
                <a:lnTo>
                  <a:pt x="20662" y="25389"/>
                </a:lnTo>
                <a:lnTo>
                  <a:pt x="20257" y="25794"/>
                </a:lnTo>
                <a:lnTo>
                  <a:pt x="19987" y="26334"/>
                </a:lnTo>
                <a:lnTo>
                  <a:pt x="19447" y="27549"/>
                </a:lnTo>
                <a:lnTo>
                  <a:pt x="19176" y="28089"/>
                </a:lnTo>
                <a:lnTo>
                  <a:pt x="18906" y="28630"/>
                </a:lnTo>
                <a:lnTo>
                  <a:pt x="18501" y="29170"/>
                </a:lnTo>
                <a:lnTo>
                  <a:pt x="17961" y="29575"/>
                </a:lnTo>
                <a:lnTo>
                  <a:pt x="17151" y="29845"/>
                </a:lnTo>
                <a:lnTo>
                  <a:pt x="16205" y="30250"/>
                </a:lnTo>
                <a:lnTo>
                  <a:pt x="13370" y="30790"/>
                </a:lnTo>
                <a:lnTo>
                  <a:pt x="10399" y="31195"/>
                </a:lnTo>
                <a:lnTo>
                  <a:pt x="7833" y="31600"/>
                </a:lnTo>
                <a:lnTo>
                  <a:pt x="6482" y="31600"/>
                </a:lnTo>
                <a:lnTo>
                  <a:pt x="5537" y="31736"/>
                </a:lnTo>
                <a:lnTo>
                  <a:pt x="4322" y="32006"/>
                </a:lnTo>
                <a:lnTo>
                  <a:pt x="2971" y="32411"/>
                </a:lnTo>
                <a:lnTo>
                  <a:pt x="0" y="34166"/>
                </a:lnTo>
                <a:lnTo>
                  <a:pt x="158000" y="34166"/>
                </a:lnTo>
                <a:lnTo>
                  <a:pt x="155569"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30"/>
          <p:cNvSpPr/>
          <p:nvPr/>
        </p:nvSpPr>
        <p:spPr>
          <a:xfrm>
            <a:off x="0" y="0"/>
            <a:ext cx="9339200" cy="68580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30"/>
          <p:cNvSpPr/>
          <p:nvPr/>
        </p:nvSpPr>
        <p:spPr>
          <a:xfrm>
            <a:off x="12192000" y="-23867"/>
            <a:ext cx="1686000" cy="69548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03238075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267"/>
        <p:cNvGrpSpPr/>
        <p:nvPr/>
      </p:nvGrpSpPr>
      <p:grpSpPr>
        <a:xfrm>
          <a:off x="0" y="0"/>
          <a:ext cx="0" cy="0"/>
          <a:chOff x="0" y="0"/>
          <a:chExt cx="0" cy="0"/>
        </a:xfrm>
      </p:grpSpPr>
      <p:grpSp>
        <p:nvGrpSpPr>
          <p:cNvPr id="4268" name="Google Shape;4268;p31"/>
          <p:cNvGrpSpPr/>
          <p:nvPr/>
        </p:nvGrpSpPr>
        <p:grpSpPr>
          <a:xfrm>
            <a:off x="-152400" y="-132833"/>
            <a:ext cx="12853413" cy="6990833"/>
            <a:chOff x="-114300" y="-28000"/>
            <a:chExt cx="9640060" cy="5243125"/>
          </a:xfrm>
        </p:grpSpPr>
        <p:sp>
          <p:nvSpPr>
            <p:cNvPr id="4269" name="Google Shape;4269;p31"/>
            <p:cNvSpPr/>
            <p:nvPr/>
          </p:nvSpPr>
          <p:spPr>
            <a:xfrm>
              <a:off x="4271675" y="2292525"/>
              <a:ext cx="4986625" cy="2922600"/>
            </a:xfrm>
            <a:custGeom>
              <a:avLst/>
              <a:gdLst/>
              <a:ahLst/>
              <a:cxnLst/>
              <a:rect l="l" t="t" r="r" b="b"/>
              <a:pathLst>
                <a:path w="199465" h="116904" extrusionOk="0">
                  <a:moveTo>
                    <a:pt x="9862" y="1"/>
                  </a:moveTo>
                  <a:lnTo>
                    <a:pt x="9862" y="12415"/>
                  </a:lnTo>
                  <a:lnTo>
                    <a:pt x="6287" y="12415"/>
                  </a:lnTo>
                  <a:lnTo>
                    <a:pt x="6287" y="6096"/>
                  </a:lnTo>
                  <a:lnTo>
                    <a:pt x="0" y="6096"/>
                  </a:lnTo>
                  <a:lnTo>
                    <a:pt x="0" y="116903"/>
                  </a:lnTo>
                  <a:lnTo>
                    <a:pt x="199465" y="116903"/>
                  </a:lnTo>
                  <a:lnTo>
                    <a:pt x="199465" y="11681"/>
                  </a:lnTo>
                  <a:lnTo>
                    <a:pt x="186667" y="11681"/>
                  </a:lnTo>
                  <a:lnTo>
                    <a:pt x="186667" y="5650"/>
                  </a:lnTo>
                  <a:lnTo>
                    <a:pt x="185614" y="5650"/>
                  </a:lnTo>
                  <a:lnTo>
                    <a:pt x="185614" y="11681"/>
                  </a:lnTo>
                  <a:lnTo>
                    <a:pt x="180444" y="11681"/>
                  </a:lnTo>
                  <a:lnTo>
                    <a:pt x="180444" y="24798"/>
                  </a:lnTo>
                  <a:lnTo>
                    <a:pt x="177476" y="24798"/>
                  </a:lnTo>
                  <a:lnTo>
                    <a:pt x="177476" y="13596"/>
                  </a:lnTo>
                  <a:lnTo>
                    <a:pt x="176008" y="13596"/>
                  </a:lnTo>
                  <a:lnTo>
                    <a:pt x="176008" y="29394"/>
                  </a:lnTo>
                  <a:lnTo>
                    <a:pt x="174667" y="29394"/>
                  </a:lnTo>
                  <a:lnTo>
                    <a:pt x="174667" y="20075"/>
                  </a:lnTo>
                  <a:lnTo>
                    <a:pt x="170838" y="20075"/>
                  </a:lnTo>
                  <a:lnTo>
                    <a:pt x="170838" y="24671"/>
                  </a:lnTo>
                  <a:lnTo>
                    <a:pt x="167710" y="24671"/>
                  </a:lnTo>
                  <a:lnTo>
                    <a:pt x="167710" y="16724"/>
                  </a:lnTo>
                  <a:lnTo>
                    <a:pt x="166082" y="15352"/>
                  </a:lnTo>
                  <a:lnTo>
                    <a:pt x="166082" y="25213"/>
                  </a:lnTo>
                  <a:lnTo>
                    <a:pt x="162540" y="25213"/>
                  </a:lnTo>
                  <a:lnTo>
                    <a:pt x="162540" y="8267"/>
                  </a:lnTo>
                  <a:lnTo>
                    <a:pt x="156923" y="8267"/>
                  </a:lnTo>
                  <a:lnTo>
                    <a:pt x="156923" y="30319"/>
                  </a:lnTo>
                  <a:lnTo>
                    <a:pt x="153061" y="30319"/>
                  </a:lnTo>
                  <a:lnTo>
                    <a:pt x="153061" y="21958"/>
                  </a:lnTo>
                  <a:lnTo>
                    <a:pt x="141668" y="21958"/>
                  </a:lnTo>
                  <a:lnTo>
                    <a:pt x="141668" y="28022"/>
                  </a:lnTo>
                  <a:lnTo>
                    <a:pt x="125806" y="28022"/>
                  </a:lnTo>
                  <a:lnTo>
                    <a:pt x="125806" y="27862"/>
                  </a:lnTo>
                  <a:lnTo>
                    <a:pt x="125360" y="27862"/>
                  </a:lnTo>
                  <a:lnTo>
                    <a:pt x="125360" y="21958"/>
                  </a:lnTo>
                  <a:lnTo>
                    <a:pt x="116360" y="21958"/>
                  </a:lnTo>
                  <a:lnTo>
                    <a:pt x="116360" y="27862"/>
                  </a:lnTo>
                  <a:lnTo>
                    <a:pt x="113009" y="27862"/>
                  </a:lnTo>
                  <a:lnTo>
                    <a:pt x="113009" y="21862"/>
                  </a:lnTo>
                  <a:lnTo>
                    <a:pt x="111988" y="21862"/>
                  </a:lnTo>
                  <a:lnTo>
                    <a:pt x="111988" y="27862"/>
                  </a:lnTo>
                  <a:lnTo>
                    <a:pt x="106817" y="27862"/>
                  </a:lnTo>
                  <a:lnTo>
                    <a:pt x="106817" y="29011"/>
                  </a:lnTo>
                  <a:lnTo>
                    <a:pt x="103754" y="29011"/>
                  </a:lnTo>
                  <a:lnTo>
                    <a:pt x="103754" y="19437"/>
                  </a:lnTo>
                  <a:lnTo>
                    <a:pt x="99190" y="19437"/>
                  </a:lnTo>
                  <a:lnTo>
                    <a:pt x="99190" y="33415"/>
                  </a:lnTo>
                  <a:lnTo>
                    <a:pt x="97115" y="33415"/>
                  </a:lnTo>
                  <a:lnTo>
                    <a:pt x="97115" y="16341"/>
                  </a:lnTo>
                  <a:lnTo>
                    <a:pt x="93541" y="13341"/>
                  </a:lnTo>
                  <a:lnTo>
                    <a:pt x="93541" y="23043"/>
                  </a:lnTo>
                  <a:lnTo>
                    <a:pt x="92456" y="22086"/>
                  </a:lnTo>
                  <a:lnTo>
                    <a:pt x="92456" y="29139"/>
                  </a:lnTo>
                  <a:lnTo>
                    <a:pt x="91052" y="29139"/>
                  </a:lnTo>
                  <a:lnTo>
                    <a:pt x="91052" y="8139"/>
                  </a:lnTo>
                  <a:lnTo>
                    <a:pt x="83488" y="8139"/>
                  </a:lnTo>
                  <a:lnTo>
                    <a:pt x="83488" y="20554"/>
                  </a:lnTo>
                  <a:lnTo>
                    <a:pt x="77839" y="20554"/>
                  </a:lnTo>
                  <a:lnTo>
                    <a:pt x="77839" y="14235"/>
                  </a:lnTo>
                  <a:lnTo>
                    <a:pt x="72063" y="14235"/>
                  </a:lnTo>
                  <a:lnTo>
                    <a:pt x="72063" y="38170"/>
                  </a:lnTo>
                  <a:lnTo>
                    <a:pt x="68010" y="38170"/>
                  </a:lnTo>
                  <a:lnTo>
                    <a:pt x="68010" y="44202"/>
                  </a:lnTo>
                  <a:lnTo>
                    <a:pt x="51733" y="44202"/>
                  </a:lnTo>
                  <a:lnTo>
                    <a:pt x="51733" y="38170"/>
                  </a:lnTo>
                  <a:lnTo>
                    <a:pt x="42701" y="38170"/>
                  </a:lnTo>
                  <a:lnTo>
                    <a:pt x="42701" y="45223"/>
                  </a:lnTo>
                  <a:lnTo>
                    <a:pt x="30127" y="20873"/>
                  </a:lnTo>
                  <a:lnTo>
                    <a:pt x="30127" y="11298"/>
                  </a:lnTo>
                  <a:lnTo>
                    <a:pt x="25532" y="11298"/>
                  </a:lnTo>
                  <a:lnTo>
                    <a:pt x="25532" y="25277"/>
                  </a:lnTo>
                  <a:lnTo>
                    <a:pt x="23457" y="25277"/>
                  </a:lnTo>
                  <a:lnTo>
                    <a:pt x="23457" y="8203"/>
                  </a:lnTo>
                  <a:lnTo>
                    <a:pt x="19915" y="5235"/>
                  </a:lnTo>
                  <a:lnTo>
                    <a:pt x="19915" y="21000"/>
                  </a:lnTo>
                  <a:lnTo>
                    <a:pt x="17393" y="21000"/>
                  </a:lnTo>
                  <a:lnTo>
                    <a:pt x="1739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31"/>
            <p:cNvSpPr/>
            <p:nvPr/>
          </p:nvSpPr>
          <p:spPr>
            <a:xfrm>
              <a:off x="-114300" y="-28000"/>
              <a:ext cx="8188200" cy="52431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271" name="Google Shape;4271;p31"/>
            <p:cNvGrpSpPr/>
            <p:nvPr/>
          </p:nvGrpSpPr>
          <p:grpSpPr>
            <a:xfrm flipH="1">
              <a:off x="8544500" y="517785"/>
              <a:ext cx="981260" cy="427191"/>
              <a:chOff x="717275" y="488800"/>
              <a:chExt cx="415700" cy="180975"/>
            </a:xfrm>
          </p:grpSpPr>
          <p:sp>
            <p:nvSpPr>
              <p:cNvPr id="4272" name="Google Shape;4272;p3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3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3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3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3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Tree>
    <p:extLst>
      <p:ext uri="{BB962C8B-B14F-4D97-AF65-F5344CB8AC3E}">
        <p14:creationId xmlns:p14="http://schemas.microsoft.com/office/powerpoint/2010/main" val="109707425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387119" y="4972109"/>
            <a:ext cx="2876480" cy="2158419"/>
            <a:chOff x="1536645" y="1457564"/>
            <a:chExt cx="1782943" cy="1337973"/>
          </a:xfrm>
        </p:grpSpPr>
        <p:sp>
          <p:nvSpPr>
            <p:cNvPr id="10" name="Google Shape;10;p2"/>
            <p:cNvSpPr/>
            <p:nvPr/>
          </p:nvSpPr>
          <p:spPr>
            <a:xfrm>
              <a:off x="2157696" y="2388210"/>
              <a:ext cx="1127282" cy="407328"/>
            </a:xfrm>
            <a:custGeom>
              <a:avLst/>
              <a:gdLst/>
              <a:ahLst/>
              <a:cxnLst/>
              <a:rect l="l" t="t" r="r" b="b"/>
              <a:pathLst>
                <a:path w="4821" h="1742" extrusionOk="0">
                  <a:moveTo>
                    <a:pt x="1402" y="119"/>
                  </a:moveTo>
                  <a:cubicBezTo>
                    <a:pt x="1408" y="119"/>
                    <a:pt x="1414" y="120"/>
                    <a:pt x="1421" y="121"/>
                  </a:cubicBezTo>
                  <a:cubicBezTo>
                    <a:pt x="1469" y="121"/>
                    <a:pt x="1521" y="125"/>
                    <a:pt x="1569" y="137"/>
                  </a:cubicBezTo>
                  <a:cubicBezTo>
                    <a:pt x="1677" y="165"/>
                    <a:pt x="1781" y="197"/>
                    <a:pt x="1881" y="237"/>
                  </a:cubicBezTo>
                  <a:cubicBezTo>
                    <a:pt x="1985" y="273"/>
                    <a:pt x="2089" y="313"/>
                    <a:pt x="2193" y="357"/>
                  </a:cubicBezTo>
                  <a:cubicBezTo>
                    <a:pt x="2401" y="437"/>
                    <a:pt x="2605" y="529"/>
                    <a:pt x="2813" y="613"/>
                  </a:cubicBezTo>
                  <a:cubicBezTo>
                    <a:pt x="2913" y="657"/>
                    <a:pt x="3017" y="701"/>
                    <a:pt x="3125" y="741"/>
                  </a:cubicBezTo>
                  <a:cubicBezTo>
                    <a:pt x="3229" y="785"/>
                    <a:pt x="3337" y="821"/>
                    <a:pt x="3449" y="845"/>
                  </a:cubicBezTo>
                  <a:lnTo>
                    <a:pt x="3613" y="869"/>
                  </a:lnTo>
                  <a:lnTo>
                    <a:pt x="3781" y="885"/>
                  </a:lnTo>
                  <a:cubicBezTo>
                    <a:pt x="3897" y="893"/>
                    <a:pt x="4009" y="893"/>
                    <a:pt x="4121" y="893"/>
                  </a:cubicBezTo>
                  <a:cubicBezTo>
                    <a:pt x="4233" y="885"/>
                    <a:pt x="4349" y="873"/>
                    <a:pt x="4461" y="857"/>
                  </a:cubicBezTo>
                  <a:cubicBezTo>
                    <a:pt x="4545" y="842"/>
                    <a:pt x="4630" y="820"/>
                    <a:pt x="4711" y="789"/>
                  </a:cubicBezTo>
                  <a:lnTo>
                    <a:pt x="4711" y="789"/>
                  </a:lnTo>
                  <a:cubicBezTo>
                    <a:pt x="4692" y="842"/>
                    <a:pt x="4667" y="891"/>
                    <a:pt x="4637" y="941"/>
                  </a:cubicBezTo>
                  <a:cubicBezTo>
                    <a:pt x="4597" y="1009"/>
                    <a:pt x="4545" y="1073"/>
                    <a:pt x="4485" y="1129"/>
                  </a:cubicBezTo>
                  <a:cubicBezTo>
                    <a:pt x="4425" y="1181"/>
                    <a:pt x="4357" y="1221"/>
                    <a:pt x="4281" y="1249"/>
                  </a:cubicBezTo>
                  <a:cubicBezTo>
                    <a:pt x="4241" y="1261"/>
                    <a:pt x="4201" y="1273"/>
                    <a:pt x="4161" y="1281"/>
                  </a:cubicBezTo>
                  <a:lnTo>
                    <a:pt x="4037" y="1313"/>
                  </a:lnTo>
                  <a:cubicBezTo>
                    <a:pt x="3705" y="1393"/>
                    <a:pt x="3365" y="1461"/>
                    <a:pt x="3029" y="1541"/>
                  </a:cubicBezTo>
                  <a:cubicBezTo>
                    <a:pt x="2985" y="1549"/>
                    <a:pt x="2945" y="1561"/>
                    <a:pt x="2901" y="1573"/>
                  </a:cubicBezTo>
                  <a:lnTo>
                    <a:pt x="2873" y="1581"/>
                  </a:lnTo>
                  <a:lnTo>
                    <a:pt x="2853" y="1585"/>
                  </a:lnTo>
                  <a:lnTo>
                    <a:pt x="2845" y="1585"/>
                  </a:lnTo>
                  <a:cubicBezTo>
                    <a:pt x="2825" y="1589"/>
                    <a:pt x="2809" y="1593"/>
                    <a:pt x="2789" y="1593"/>
                  </a:cubicBezTo>
                  <a:cubicBezTo>
                    <a:pt x="2775" y="1593"/>
                    <a:pt x="2760" y="1594"/>
                    <a:pt x="2746" y="1594"/>
                  </a:cubicBezTo>
                  <a:cubicBezTo>
                    <a:pt x="2679" y="1594"/>
                    <a:pt x="2611" y="1587"/>
                    <a:pt x="2545" y="1577"/>
                  </a:cubicBezTo>
                  <a:cubicBezTo>
                    <a:pt x="2377" y="1557"/>
                    <a:pt x="2213" y="1525"/>
                    <a:pt x="2045" y="1485"/>
                  </a:cubicBezTo>
                  <a:cubicBezTo>
                    <a:pt x="1877" y="1445"/>
                    <a:pt x="1713" y="1401"/>
                    <a:pt x="1545" y="1357"/>
                  </a:cubicBezTo>
                  <a:cubicBezTo>
                    <a:pt x="1381" y="1313"/>
                    <a:pt x="1217" y="1265"/>
                    <a:pt x="1053" y="1213"/>
                  </a:cubicBezTo>
                  <a:lnTo>
                    <a:pt x="1041" y="1209"/>
                  </a:lnTo>
                  <a:lnTo>
                    <a:pt x="1029" y="1209"/>
                  </a:lnTo>
                  <a:cubicBezTo>
                    <a:pt x="1009" y="1213"/>
                    <a:pt x="985" y="1217"/>
                    <a:pt x="965" y="1217"/>
                  </a:cubicBezTo>
                  <a:lnTo>
                    <a:pt x="893" y="1217"/>
                  </a:lnTo>
                  <a:cubicBezTo>
                    <a:pt x="845" y="1213"/>
                    <a:pt x="797" y="1205"/>
                    <a:pt x="753" y="1197"/>
                  </a:cubicBezTo>
                  <a:cubicBezTo>
                    <a:pt x="661" y="1173"/>
                    <a:pt x="569" y="1141"/>
                    <a:pt x="485" y="1097"/>
                  </a:cubicBezTo>
                  <a:cubicBezTo>
                    <a:pt x="401" y="1049"/>
                    <a:pt x="321" y="993"/>
                    <a:pt x="249" y="929"/>
                  </a:cubicBezTo>
                  <a:cubicBezTo>
                    <a:pt x="177" y="865"/>
                    <a:pt x="109" y="793"/>
                    <a:pt x="49" y="717"/>
                  </a:cubicBezTo>
                  <a:cubicBezTo>
                    <a:pt x="29" y="609"/>
                    <a:pt x="41" y="497"/>
                    <a:pt x="81" y="397"/>
                  </a:cubicBezTo>
                  <a:cubicBezTo>
                    <a:pt x="101" y="345"/>
                    <a:pt x="129" y="297"/>
                    <a:pt x="161" y="257"/>
                  </a:cubicBezTo>
                  <a:cubicBezTo>
                    <a:pt x="169" y="245"/>
                    <a:pt x="177" y="233"/>
                    <a:pt x="185" y="225"/>
                  </a:cubicBezTo>
                  <a:cubicBezTo>
                    <a:pt x="193" y="213"/>
                    <a:pt x="201" y="205"/>
                    <a:pt x="209" y="197"/>
                  </a:cubicBezTo>
                  <a:cubicBezTo>
                    <a:pt x="229" y="181"/>
                    <a:pt x="249" y="169"/>
                    <a:pt x="273" y="161"/>
                  </a:cubicBezTo>
                  <a:cubicBezTo>
                    <a:pt x="343" y="138"/>
                    <a:pt x="417" y="126"/>
                    <a:pt x="491" y="126"/>
                  </a:cubicBezTo>
                  <a:cubicBezTo>
                    <a:pt x="522" y="126"/>
                    <a:pt x="554" y="128"/>
                    <a:pt x="585" y="133"/>
                  </a:cubicBezTo>
                  <a:cubicBezTo>
                    <a:pt x="693" y="141"/>
                    <a:pt x="805" y="157"/>
                    <a:pt x="917" y="165"/>
                  </a:cubicBezTo>
                  <a:cubicBezTo>
                    <a:pt x="962" y="169"/>
                    <a:pt x="1006" y="171"/>
                    <a:pt x="1050" y="171"/>
                  </a:cubicBezTo>
                  <a:cubicBezTo>
                    <a:pt x="1124" y="171"/>
                    <a:pt x="1196" y="165"/>
                    <a:pt x="1269" y="153"/>
                  </a:cubicBezTo>
                  <a:lnTo>
                    <a:pt x="1313" y="141"/>
                  </a:lnTo>
                  <a:lnTo>
                    <a:pt x="1353" y="129"/>
                  </a:lnTo>
                  <a:cubicBezTo>
                    <a:pt x="1370" y="123"/>
                    <a:pt x="1386" y="119"/>
                    <a:pt x="1402" y="119"/>
                  </a:cubicBezTo>
                  <a:close/>
                  <a:moveTo>
                    <a:pt x="1417" y="1"/>
                  </a:moveTo>
                  <a:cubicBezTo>
                    <a:pt x="1397" y="1"/>
                    <a:pt x="1381" y="1"/>
                    <a:pt x="1365" y="5"/>
                  </a:cubicBezTo>
                  <a:cubicBezTo>
                    <a:pt x="1349" y="5"/>
                    <a:pt x="1333" y="9"/>
                    <a:pt x="1317" y="13"/>
                  </a:cubicBezTo>
                  <a:lnTo>
                    <a:pt x="1277" y="29"/>
                  </a:lnTo>
                  <a:lnTo>
                    <a:pt x="1241" y="37"/>
                  </a:lnTo>
                  <a:cubicBezTo>
                    <a:pt x="1164" y="52"/>
                    <a:pt x="1084" y="60"/>
                    <a:pt x="1004" y="60"/>
                  </a:cubicBezTo>
                  <a:cubicBezTo>
                    <a:pt x="977" y="60"/>
                    <a:pt x="949" y="59"/>
                    <a:pt x="921" y="57"/>
                  </a:cubicBezTo>
                  <a:cubicBezTo>
                    <a:pt x="813" y="53"/>
                    <a:pt x="701" y="41"/>
                    <a:pt x="585" y="41"/>
                  </a:cubicBezTo>
                  <a:cubicBezTo>
                    <a:pt x="566" y="39"/>
                    <a:pt x="547" y="39"/>
                    <a:pt x="527" y="39"/>
                  </a:cubicBezTo>
                  <a:cubicBezTo>
                    <a:pt x="430" y="39"/>
                    <a:pt x="330" y="56"/>
                    <a:pt x="237" y="93"/>
                  </a:cubicBezTo>
                  <a:cubicBezTo>
                    <a:pt x="209" y="109"/>
                    <a:pt x="181" y="125"/>
                    <a:pt x="161" y="149"/>
                  </a:cubicBezTo>
                  <a:cubicBezTo>
                    <a:pt x="149" y="161"/>
                    <a:pt x="141" y="169"/>
                    <a:pt x="129" y="185"/>
                  </a:cubicBezTo>
                  <a:cubicBezTo>
                    <a:pt x="121" y="197"/>
                    <a:pt x="113" y="209"/>
                    <a:pt x="105" y="221"/>
                  </a:cubicBezTo>
                  <a:cubicBezTo>
                    <a:pt x="73" y="273"/>
                    <a:pt x="53" y="325"/>
                    <a:pt x="37" y="381"/>
                  </a:cubicBezTo>
                  <a:cubicBezTo>
                    <a:pt x="1" y="493"/>
                    <a:pt x="1" y="609"/>
                    <a:pt x="37" y="721"/>
                  </a:cubicBezTo>
                  <a:lnTo>
                    <a:pt x="33" y="721"/>
                  </a:lnTo>
                  <a:cubicBezTo>
                    <a:pt x="61" y="761"/>
                    <a:pt x="89" y="801"/>
                    <a:pt x="121" y="841"/>
                  </a:cubicBezTo>
                  <a:cubicBezTo>
                    <a:pt x="149" y="881"/>
                    <a:pt x="185" y="921"/>
                    <a:pt x="221" y="957"/>
                  </a:cubicBezTo>
                  <a:cubicBezTo>
                    <a:pt x="289" y="1029"/>
                    <a:pt x="369" y="1093"/>
                    <a:pt x="453" y="1149"/>
                  </a:cubicBezTo>
                  <a:cubicBezTo>
                    <a:pt x="541" y="1201"/>
                    <a:pt x="633" y="1245"/>
                    <a:pt x="733" y="1273"/>
                  </a:cubicBezTo>
                  <a:cubicBezTo>
                    <a:pt x="781" y="1285"/>
                    <a:pt x="833" y="1297"/>
                    <a:pt x="881" y="1305"/>
                  </a:cubicBezTo>
                  <a:cubicBezTo>
                    <a:pt x="909" y="1309"/>
                    <a:pt x="933" y="1309"/>
                    <a:pt x="961" y="1309"/>
                  </a:cubicBezTo>
                  <a:cubicBezTo>
                    <a:pt x="975" y="1311"/>
                    <a:pt x="988" y="1312"/>
                    <a:pt x="1001" y="1312"/>
                  </a:cubicBezTo>
                  <a:cubicBezTo>
                    <a:pt x="1008" y="1312"/>
                    <a:pt x="1015" y="1311"/>
                    <a:pt x="1023" y="1311"/>
                  </a:cubicBezTo>
                  <a:lnTo>
                    <a:pt x="1023" y="1311"/>
                  </a:lnTo>
                  <a:cubicBezTo>
                    <a:pt x="1185" y="1370"/>
                    <a:pt x="1347" y="1425"/>
                    <a:pt x="1513" y="1473"/>
                  </a:cubicBezTo>
                  <a:cubicBezTo>
                    <a:pt x="1677" y="1525"/>
                    <a:pt x="1841" y="1577"/>
                    <a:pt x="2013" y="1621"/>
                  </a:cubicBezTo>
                  <a:cubicBezTo>
                    <a:pt x="2181" y="1665"/>
                    <a:pt x="2353" y="1701"/>
                    <a:pt x="2525" y="1725"/>
                  </a:cubicBezTo>
                  <a:cubicBezTo>
                    <a:pt x="2601" y="1735"/>
                    <a:pt x="2674" y="1742"/>
                    <a:pt x="2748" y="1742"/>
                  </a:cubicBezTo>
                  <a:cubicBezTo>
                    <a:pt x="2764" y="1742"/>
                    <a:pt x="2781" y="1741"/>
                    <a:pt x="2797" y="1741"/>
                  </a:cubicBezTo>
                  <a:cubicBezTo>
                    <a:pt x="2821" y="1737"/>
                    <a:pt x="2849" y="1733"/>
                    <a:pt x="2873" y="1729"/>
                  </a:cubicBezTo>
                  <a:lnTo>
                    <a:pt x="2893" y="1725"/>
                  </a:lnTo>
                  <a:lnTo>
                    <a:pt x="2905" y="1721"/>
                  </a:lnTo>
                  <a:lnTo>
                    <a:pt x="2937" y="1713"/>
                  </a:lnTo>
                  <a:lnTo>
                    <a:pt x="3061" y="1681"/>
                  </a:lnTo>
                  <a:cubicBezTo>
                    <a:pt x="3393" y="1593"/>
                    <a:pt x="3729" y="1521"/>
                    <a:pt x="4065" y="1429"/>
                  </a:cubicBezTo>
                  <a:lnTo>
                    <a:pt x="4189" y="1393"/>
                  </a:lnTo>
                  <a:cubicBezTo>
                    <a:pt x="4233" y="1381"/>
                    <a:pt x="4277" y="1369"/>
                    <a:pt x="4317" y="1353"/>
                  </a:cubicBezTo>
                  <a:cubicBezTo>
                    <a:pt x="4405" y="1317"/>
                    <a:pt x="4485" y="1265"/>
                    <a:pt x="4553" y="1201"/>
                  </a:cubicBezTo>
                  <a:cubicBezTo>
                    <a:pt x="4617" y="1137"/>
                    <a:pt x="4673" y="1065"/>
                    <a:pt x="4713" y="981"/>
                  </a:cubicBezTo>
                  <a:cubicBezTo>
                    <a:pt x="4757" y="901"/>
                    <a:pt x="4789" y="817"/>
                    <a:pt x="4805" y="729"/>
                  </a:cubicBezTo>
                  <a:lnTo>
                    <a:pt x="4821" y="645"/>
                  </a:lnTo>
                  <a:lnTo>
                    <a:pt x="4749" y="689"/>
                  </a:lnTo>
                  <a:cubicBezTo>
                    <a:pt x="4653" y="737"/>
                    <a:pt x="4549" y="773"/>
                    <a:pt x="4445" y="797"/>
                  </a:cubicBezTo>
                  <a:cubicBezTo>
                    <a:pt x="4337" y="821"/>
                    <a:pt x="4225" y="837"/>
                    <a:pt x="4117" y="841"/>
                  </a:cubicBezTo>
                  <a:cubicBezTo>
                    <a:pt x="4061" y="845"/>
                    <a:pt x="4005" y="847"/>
                    <a:pt x="3949" y="847"/>
                  </a:cubicBezTo>
                  <a:cubicBezTo>
                    <a:pt x="3894" y="847"/>
                    <a:pt x="3839" y="845"/>
                    <a:pt x="3785" y="841"/>
                  </a:cubicBezTo>
                  <a:cubicBezTo>
                    <a:pt x="3729" y="837"/>
                    <a:pt x="3673" y="833"/>
                    <a:pt x="3617" y="825"/>
                  </a:cubicBezTo>
                  <a:lnTo>
                    <a:pt x="3453" y="801"/>
                  </a:lnTo>
                  <a:cubicBezTo>
                    <a:pt x="3345" y="777"/>
                    <a:pt x="3241" y="737"/>
                    <a:pt x="3141" y="693"/>
                  </a:cubicBezTo>
                  <a:cubicBezTo>
                    <a:pt x="3041" y="645"/>
                    <a:pt x="2941" y="597"/>
                    <a:pt x="2841" y="545"/>
                  </a:cubicBezTo>
                  <a:cubicBezTo>
                    <a:pt x="2641" y="449"/>
                    <a:pt x="2441" y="345"/>
                    <a:pt x="2237" y="253"/>
                  </a:cubicBezTo>
                  <a:cubicBezTo>
                    <a:pt x="2133" y="205"/>
                    <a:pt x="2033" y="161"/>
                    <a:pt x="1925" y="121"/>
                  </a:cubicBezTo>
                  <a:cubicBezTo>
                    <a:pt x="1817" y="77"/>
                    <a:pt x="1709" y="45"/>
                    <a:pt x="1597" y="21"/>
                  </a:cubicBezTo>
                  <a:cubicBezTo>
                    <a:pt x="1537" y="5"/>
                    <a:pt x="1477" y="1"/>
                    <a:pt x="14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 name="Google Shape;11;p2"/>
            <p:cNvSpPr/>
            <p:nvPr/>
          </p:nvSpPr>
          <p:spPr>
            <a:xfrm>
              <a:off x="1716226" y="1738161"/>
              <a:ext cx="712940" cy="851366"/>
            </a:xfrm>
            <a:custGeom>
              <a:avLst/>
              <a:gdLst/>
              <a:ahLst/>
              <a:cxnLst/>
              <a:rect l="l" t="t" r="r" b="b"/>
              <a:pathLst>
                <a:path w="3049" h="3641" extrusionOk="0">
                  <a:moveTo>
                    <a:pt x="1909" y="1"/>
                  </a:moveTo>
                  <a:lnTo>
                    <a:pt x="1877" y="37"/>
                  </a:lnTo>
                  <a:cubicBezTo>
                    <a:pt x="1822" y="99"/>
                    <a:pt x="1745" y="161"/>
                    <a:pt x="1664" y="161"/>
                  </a:cubicBezTo>
                  <a:cubicBezTo>
                    <a:pt x="1662" y="161"/>
                    <a:pt x="1659" y="161"/>
                    <a:pt x="1657" y="161"/>
                  </a:cubicBezTo>
                  <a:cubicBezTo>
                    <a:pt x="1637" y="157"/>
                    <a:pt x="1617" y="153"/>
                    <a:pt x="1597" y="141"/>
                  </a:cubicBezTo>
                  <a:cubicBezTo>
                    <a:pt x="1573" y="137"/>
                    <a:pt x="1549" y="129"/>
                    <a:pt x="1525" y="121"/>
                  </a:cubicBezTo>
                  <a:cubicBezTo>
                    <a:pt x="1477" y="113"/>
                    <a:pt x="1433" y="105"/>
                    <a:pt x="1385" y="97"/>
                  </a:cubicBezTo>
                  <a:cubicBezTo>
                    <a:pt x="1273" y="77"/>
                    <a:pt x="1159" y="68"/>
                    <a:pt x="1045" y="68"/>
                  </a:cubicBezTo>
                  <a:cubicBezTo>
                    <a:pt x="968" y="68"/>
                    <a:pt x="890" y="73"/>
                    <a:pt x="813" y="81"/>
                  </a:cubicBezTo>
                  <a:cubicBezTo>
                    <a:pt x="765" y="89"/>
                    <a:pt x="717" y="97"/>
                    <a:pt x="669" y="109"/>
                  </a:cubicBezTo>
                  <a:cubicBezTo>
                    <a:pt x="621" y="121"/>
                    <a:pt x="577" y="141"/>
                    <a:pt x="533" y="157"/>
                  </a:cubicBezTo>
                  <a:cubicBezTo>
                    <a:pt x="437" y="189"/>
                    <a:pt x="349" y="241"/>
                    <a:pt x="273" y="309"/>
                  </a:cubicBezTo>
                  <a:cubicBezTo>
                    <a:pt x="205" y="385"/>
                    <a:pt x="153" y="473"/>
                    <a:pt x="121" y="569"/>
                  </a:cubicBezTo>
                  <a:cubicBezTo>
                    <a:pt x="85" y="661"/>
                    <a:pt x="57" y="753"/>
                    <a:pt x="33" y="845"/>
                  </a:cubicBezTo>
                  <a:cubicBezTo>
                    <a:pt x="13" y="945"/>
                    <a:pt x="1" y="1041"/>
                    <a:pt x="1" y="1141"/>
                  </a:cubicBezTo>
                  <a:cubicBezTo>
                    <a:pt x="1" y="1237"/>
                    <a:pt x="5" y="1337"/>
                    <a:pt x="17" y="1433"/>
                  </a:cubicBezTo>
                  <a:cubicBezTo>
                    <a:pt x="25" y="1529"/>
                    <a:pt x="41" y="1625"/>
                    <a:pt x="65" y="1717"/>
                  </a:cubicBezTo>
                  <a:cubicBezTo>
                    <a:pt x="85" y="1813"/>
                    <a:pt x="113" y="1909"/>
                    <a:pt x="149" y="1997"/>
                  </a:cubicBezTo>
                  <a:cubicBezTo>
                    <a:pt x="181" y="2093"/>
                    <a:pt x="229" y="2185"/>
                    <a:pt x="285" y="2265"/>
                  </a:cubicBezTo>
                  <a:cubicBezTo>
                    <a:pt x="301" y="2289"/>
                    <a:pt x="317" y="2309"/>
                    <a:pt x="337" y="2329"/>
                  </a:cubicBezTo>
                  <a:cubicBezTo>
                    <a:pt x="353" y="2349"/>
                    <a:pt x="369" y="2361"/>
                    <a:pt x="385" y="2377"/>
                  </a:cubicBezTo>
                  <a:lnTo>
                    <a:pt x="485" y="2477"/>
                  </a:lnTo>
                  <a:lnTo>
                    <a:pt x="891" y="2863"/>
                  </a:lnTo>
                  <a:lnTo>
                    <a:pt x="891" y="2863"/>
                  </a:lnTo>
                  <a:cubicBezTo>
                    <a:pt x="905" y="2887"/>
                    <a:pt x="918" y="2908"/>
                    <a:pt x="929" y="2929"/>
                  </a:cubicBezTo>
                  <a:cubicBezTo>
                    <a:pt x="945" y="2953"/>
                    <a:pt x="965" y="2981"/>
                    <a:pt x="981" y="3005"/>
                  </a:cubicBezTo>
                  <a:cubicBezTo>
                    <a:pt x="1017" y="3053"/>
                    <a:pt x="1053" y="3101"/>
                    <a:pt x="1093" y="3145"/>
                  </a:cubicBezTo>
                  <a:cubicBezTo>
                    <a:pt x="1133" y="3185"/>
                    <a:pt x="1173" y="3229"/>
                    <a:pt x="1217" y="3269"/>
                  </a:cubicBezTo>
                  <a:cubicBezTo>
                    <a:pt x="1241" y="3289"/>
                    <a:pt x="1265" y="3305"/>
                    <a:pt x="1285" y="3325"/>
                  </a:cubicBezTo>
                  <a:cubicBezTo>
                    <a:pt x="1305" y="3345"/>
                    <a:pt x="1333" y="3361"/>
                    <a:pt x="1357" y="3381"/>
                  </a:cubicBezTo>
                  <a:cubicBezTo>
                    <a:pt x="1381" y="3397"/>
                    <a:pt x="1405" y="3413"/>
                    <a:pt x="1429" y="3429"/>
                  </a:cubicBezTo>
                  <a:lnTo>
                    <a:pt x="1505" y="3477"/>
                  </a:lnTo>
                  <a:cubicBezTo>
                    <a:pt x="1557" y="3505"/>
                    <a:pt x="1609" y="3529"/>
                    <a:pt x="1665" y="3553"/>
                  </a:cubicBezTo>
                  <a:cubicBezTo>
                    <a:pt x="1689" y="3561"/>
                    <a:pt x="1717" y="3573"/>
                    <a:pt x="1745" y="3581"/>
                  </a:cubicBezTo>
                  <a:lnTo>
                    <a:pt x="1829" y="3609"/>
                  </a:lnTo>
                  <a:cubicBezTo>
                    <a:pt x="1885" y="3621"/>
                    <a:pt x="1945" y="3633"/>
                    <a:pt x="2001" y="3641"/>
                  </a:cubicBezTo>
                  <a:lnTo>
                    <a:pt x="2001" y="3629"/>
                  </a:lnTo>
                  <a:cubicBezTo>
                    <a:pt x="1949" y="3609"/>
                    <a:pt x="1893" y="3597"/>
                    <a:pt x="1841" y="3577"/>
                  </a:cubicBezTo>
                  <a:lnTo>
                    <a:pt x="1761" y="3545"/>
                  </a:lnTo>
                  <a:cubicBezTo>
                    <a:pt x="1733" y="3533"/>
                    <a:pt x="1709" y="3517"/>
                    <a:pt x="1685" y="3505"/>
                  </a:cubicBezTo>
                  <a:cubicBezTo>
                    <a:pt x="1661" y="3493"/>
                    <a:pt x="1633" y="3481"/>
                    <a:pt x="1609" y="3465"/>
                  </a:cubicBezTo>
                  <a:lnTo>
                    <a:pt x="1537" y="3421"/>
                  </a:lnTo>
                  <a:lnTo>
                    <a:pt x="1469" y="3369"/>
                  </a:lnTo>
                  <a:cubicBezTo>
                    <a:pt x="1449" y="3353"/>
                    <a:pt x="1425" y="3337"/>
                    <a:pt x="1405" y="3317"/>
                  </a:cubicBezTo>
                  <a:cubicBezTo>
                    <a:pt x="1385" y="3301"/>
                    <a:pt x="1361" y="3281"/>
                    <a:pt x="1341" y="3261"/>
                  </a:cubicBezTo>
                  <a:cubicBezTo>
                    <a:pt x="1321" y="3241"/>
                    <a:pt x="1301" y="3225"/>
                    <a:pt x="1281" y="3205"/>
                  </a:cubicBezTo>
                  <a:cubicBezTo>
                    <a:pt x="1241" y="3161"/>
                    <a:pt x="1209" y="3121"/>
                    <a:pt x="1173" y="3077"/>
                  </a:cubicBezTo>
                  <a:cubicBezTo>
                    <a:pt x="1133" y="3033"/>
                    <a:pt x="1101" y="2989"/>
                    <a:pt x="1073" y="2941"/>
                  </a:cubicBezTo>
                  <a:cubicBezTo>
                    <a:pt x="1057" y="2917"/>
                    <a:pt x="1041" y="2893"/>
                    <a:pt x="1029" y="2869"/>
                  </a:cubicBezTo>
                  <a:cubicBezTo>
                    <a:pt x="1013" y="2849"/>
                    <a:pt x="1001" y="2821"/>
                    <a:pt x="989" y="2801"/>
                  </a:cubicBezTo>
                  <a:lnTo>
                    <a:pt x="985" y="2789"/>
                  </a:lnTo>
                  <a:lnTo>
                    <a:pt x="977" y="2781"/>
                  </a:lnTo>
                  <a:lnTo>
                    <a:pt x="581" y="2377"/>
                  </a:lnTo>
                  <a:lnTo>
                    <a:pt x="481" y="2277"/>
                  </a:lnTo>
                  <a:cubicBezTo>
                    <a:pt x="465" y="2261"/>
                    <a:pt x="449" y="2245"/>
                    <a:pt x="437" y="2229"/>
                  </a:cubicBezTo>
                  <a:cubicBezTo>
                    <a:pt x="421" y="2209"/>
                    <a:pt x="409" y="2193"/>
                    <a:pt x="397" y="2177"/>
                  </a:cubicBezTo>
                  <a:cubicBezTo>
                    <a:pt x="349" y="2105"/>
                    <a:pt x="309" y="2025"/>
                    <a:pt x="277" y="1941"/>
                  </a:cubicBezTo>
                  <a:cubicBezTo>
                    <a:pt x="245" y="1857"/>
                    <a:pt x="217" y="1769"/>
                    <a:pt x="197" y="1681"/>
                  </a:cubicBezTo>
                  <a:cubicBezTo>
                    <a:pt x="177" y="1593"/>
                    <a:pt x="157" y="1501"/>
                    <a:pt x="145" y="1413"/>
                  </a:cubicBezTo>
                  <a:cubicBezTo>
                    <a:pt x="133" y="1321"/>
                    <a:pt x="129" y="1229"/>
                    <a:pt x="125" y="1137"/>
                  </a:cubicBezTo>
                  <a:cubicBezTo>
                    <a:pt x="125" y="1049"/>
                    <a:pt x="133" y="957"/>
                    <a:pt x="145" y="869"/>
                  </a:cubicBezTo>
                  <a:cubicBezTo>
                    <a:pt x="165" y="781"/>
                    <a:pt x="189" y="689"/>
                    <a:pt x="217" y="605"/>
                  </a:cubicBezTo>
                  <a:cubicBezTo>
                    <a:pt x="241" y="521"/>
                    <a:pt x="281" y="441"/>
                    <a:pt x="337" y="373"/>
                  </a:cubicBezTo>
                  <a:cubicBezTo>
                    <a:pt x="401" y="309"/>
                    <a:pt x="473" y="261"/>
                    <a:pt x="557" y="225"/>
                  </a:cubicBezTo>
                  <a:cubicBezTo>
                    <a:pt x="597" y="205"/>
                    <a:pt x="637" y="189"/>
                    <a:pt x="681" y="173"/>
                  </a:cubicBezTo>
                  <a:cubicBezTo>
                    <a:pt x="725" y="161"/>
                    <a:pt x="769" y="149"/>
                    <a:pt x="813" y="141"/>
                  </a:cubicBezTo>
                  <a:cubicBezTo>
                    <a:pt x="910" y="124"/>
                    <a:pt x="1006" y="116"/>
                    <a:pt x="1102" y="116"/>
                  </a:cubicBezTo>
                  <a:cubicBezTo>
                    <a:pt x="1192" y="116"/>
                    <a:pt x="1282" y="123"/>
                    <a:pt x="1373" y="137"/>
                  </a:cubicBezTo>
                  <a:cubicBezTo>
                    <a:pt x="1417" y="141"/>
                    <a:pt x="1465" y="149"/>
                    <a:pt x="1509" y="161"/>
                  </a:cubicBezTo>
                  <a:cubicBezTo>
                    <a:pt x="1529" y="165"/>
                    <a:pt x="1553" y="173"/>
                    <a:pt x="1573" y="181"/>
                  </a:cubicBezTo>
                  <a:cubicBezTo>
                    <a:pt x="1597" y="189"/>
                    <a:pt x="1621" y="197"/>
                    <a:pt x="1645" y="201"/>
                  </a:cubicBezTo>
                  <a:cubicBezTo>
                    <a:pt x="1650" y="201"/>
                    <a:pt x="1656" y="201"/>
                    <a:pt x="1662" y="201"/>
                  </a:cubicBezTo>
                  <a:cubicBezTo>
                    <a:pt x="1711" y="201"/>
                    <a:pt x="1757" y="186"/>
                    <a:pt x="1797" y="161"/>
                  </a:cubicBezTo>
                  <a:cubicBezTo>
                    <a:pt x="1826" y="145"/>
                    <a:pt x="1852" y="125"/>
                    <a:pt x="1876" y="104"/>
                  </a:cubicBezTo>
                  <a:lnTo>
                    <a:pt x="1876" y="104"/>
                  </a:lnTo>
                  <a:lnTo>
                    <a:pt x="1889" y="157"/>
                  </a:lnTo>
                  <a:lnTo>
                    <a:pt x="1921" y="253"/>
                  </a:lnTo>
                  <a:cubicBezTo>
                    <a:pt x="1945" y="317"/>
                    <a:pt x="1973" y="381"/>
                    <a:pt x="2001" y="441"/>
                  </a:cubicBezTo>
                  <a:cubicBezTo>
                    <a:pt x="2061" y="561"/>
                    <a:pt x="2133" y="677"/>
                    <a:pt x="2205" y="793"/>
                  </a:cubicBezTo>
                  <a:cubicBezTo>
                    <a:pt x="2281" y="905"/>
                    <a:pt x="2357" y="1013"/>
                    <a:pt x="2429" y="1121"/>
                  </a:cubicBezTo>
                  <a:cubicBezTo>
                    <a:pt x="2465" y="1169"/>
                    <a:pt x="2493" y="1221"/>
                    <a:pt x="2513" y="1277"/>
                  </a:cubicBezTo>
                  <a:lnTo>
                    <a:pt x="2517" y="1301"/>
                  </a:lnTo>
                  <a:lnTo>
                    <a:pt x="2517" y="1305"/>
                  </a:lnTo>
                  <a:lnTo>
                    <a:pt x="2521" y="1321"/>
                  </a:lnTo>
                  <a:cubicBezTo>
                    <a:pt x="2525" y="1341"/>
                    <a:pt x="2529" y="1357"/>
                    <a:pt x="2533" y="1377"/>
                  </a:cubicBezTo>
                  <a:cubicBezTo>
                    <a:pt x="2545" y="1413"/>
                    <a:pt x="2557" y="1445"/>
                    <a:pt x="2573" y="1477"/>
                  </a:cubicBezTo>
                  <a:cubicBezTo>
                    <a:pt x="2629" y="1605"/>
                    <a:pt x="2697" y="1721"/>
                    <a:pt x="2761" y="1837"/>
                  </a:cubicBezTo>
                  <a:cubicBezTo>
                    <a:pt x="2829" y="1949"/>
                    <a:pt x="2885" y="2065"/>
                    <a:pt x="2937" y="2185"/>
                  </a:cubicBezTo>
                  <a:lnTo>
                    <a:pt x="2949" y="2229"/>
                  </a:lnTo>
                  <a:cubicBezTo>
                    <a:pt x="2953" y="2241"/>
                    <a:pt x="2961" y="2269"/>
                    <a:pt x="2961" y="2277"/>
                  </a:cubicBezTo>
                  <a:lnTo>
                    <a:pt x="2961" y="2317"/>
                  </a:lnTo>
                  <a:lnTo>
                    <a:pt x="2953" y="2361"/>
                  </a:lnTo>
                  <a:cubicBezTo>
                    <a:pt x="2941" y="2425"/>
                    <a:pt x="2921" y="2485"/>
                    <a:pt x="2897" y="2545"/>
                  </a:cubicBezTo>
                  <a:cubicBezTo>
                    <a:pt x="2841" y="2665"/>
                    <a:pt x="2777" y="2781"/>
                    <a:pt x="2701" y="2889"/>
                  </a:cubicBezTo>
                  <a:lnTo>
                    <a:pt x="2721" y="2905"/>
                  </a:lnTo>
                  <a:cubicBezTo>
                    <a:pt x="2813" y="2805"/>
                    <a:pt x="2889" y="2693"/>
                    <a:pt x="2957" y="2577"/>
                  </a:cubicBezTo>
                  <a:cubicBezTo>
                    <a:pt x="2993" y="2517"/>
                    <a:pt x="3017" y="2453"/>
                    <a:pt x="3037" y="2385"/>
                  </a:cubicBezTo>
                  <a:lnTo>
                    <a:pt x="3045" y="2329"/>
                  </a:lnTo>
                  <a:cubicBezTo>
                    <a:pt x="3049" y="2309"/>
                    <a:pt x="3049" y="2293"/>
                    <a:pt x="3045" y="2273"/>
                  </a:cubicBezTo>
                  <a:cubicBezTo>
                    <a:pt x="3045" y="2253"/>
                    <a:pt x="3045" y="2237"/>
                    <a:pt x="3041" y="2221"/>
                  </a:cubicBezTo>
                  <a:cubicBezTo>
                    <a:pt x="3037" y="2205"/>
                    <a:pt x="3033" y="2185"/>
                    <a:pt x="3025" y="2165"/>
                  </a:cubicBezTo>
                  <a:cubicBezTo>
                    <a:pt x="2981" y="2037"/>
                    <a:pt x="2929" y="1913"/>
                    <a:pt x="2861" y="1793"/>
                  </a:cubicBezTo>
                  <a:cubicBezTo>
                    <a:pt x="2801" y="1673"/>
                    <a:pt x="2737" y="1557"/>
                    <a:pt x="2689" y="1437"/>
                  </a:cubicBezTo>
                  <a:cubicBezTo>
                    <a:pt x="2677" y="1409"/>
                    <a:pt x="2665" y="1381"/>
                    <a:pt x="2657" y="1353"/>
                  </a:cubicBezTo>
                  <a:cubicBezTo>
                    <a:pt x="2653" y="1337"/>
                    <a:pt x="2649" y="1325"/>
                    <a:pt x="2649" y="1313"/>
                  </a:cubicBezTo>
                  <a:lnTo>
                    <a:pt x="2645" y="1281"/>
                  </a:lnTo>
                  <a:lnTo>
                    <a:pt x="2637" y="1257"/>
                  </a:lnTo>
                  <a:cubicBezTo>
                    <a:pt x="2613" y="1185"/>
                    <a:pt x="2581" y="1121"/>
                    <a:pt x="2537" y="1057"/>
                  </a:cubicBezTo>
                  <a:cubicBezTo>
                    <a:pt x="2461" y="945"/>
                    <a:pt x="2377" y="841"/>
                    <a:pt x="2297" y="733"/>
                  </a:cubicBezTo>
                  <a:cubicBezTo>
                    <a:pt x="2217" y="629"/>
                    <a:pt x="2145" y="521"/>
                    <a:pt x="2077" y="409"/>
                  </a:cubicBezTo>
                  <a:cubicBezTo>
                    <a:pt x="2045" y="353"/>
                    <a:pt x="2017" y="293"/>
                    <a:pt x="1989" y="233"/>
                  </a:cubicBezTo>
                  <a:lnTo>
                    <a:pt x="1953" y="141"/>
                  </a:lnTo>
                  <a:lnTo>
                    <a:pt x="1921" y="49"/>
                  </a:lnTo>
                  <a:lnTo>
                    <a:pt x="190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1536645" y="1457564"/>
              <a:ext cx="304210" cy="795247"/>
            </a:xfrm>
            <a:custGeom>
              <a:avLst/>
              <a:gdLst/>
              <a:ahLst/>
              <a:cxnLst/>
              <a:rect l="l" t="t" r="r" b="b"/>
              <a:pathLst>
                <a:path w="1301" h="3401" extrusionOk="0">
                  <a:moveTo>
                    <a:pt x="177" y="1"/>
                  </a:moveTo>
                  <a:lnTo>
                    <a:pt x="321" y="101"/>
                  </a:lnTo>
                  <a:cubicBezTo>
                    <a:pt x="381" y="141"/>
                    <a:pt x="425" y="201"/>
                    <a:pt x="441" y="273"/>
                  </a:cubicBezTo>
                  <a:cubicBezTo>
                    <a:pt x="449" y="305"/>
                    <a:pt x="449" y="345"/>
                    <a:pt x="441" y="381"/>
                  </a:cubicBezTo>
                  <a:cubicBezTo>
                    <a:pt x="429" y="417"/>
                    <a:pt x="417" y="453"/>
                    <a:pt x="401" y="485"/>
                  </a:cubicBezTo>
                  <a:cubicBezTo>
                    <a:pt x="369" y="557"/>
                    <a:pt x="337" y="629"/>
                    <a:pt x="301" y="701"/>
                  </a:cubicBezTo>
                  <a:lnTo>
                    <a:pt x="197" y="917"/>
                  </a:lnTo>
                  <a:cubicBezTo>
                    <a:pt x="125" y="1061"/>
                    <a:pt x="69" y="1213"/>
                    <a:pt x="29" y="1369"/>
                  </a:cubicBezTo>
                  <a:cubicBezTo>
                    <a:pt x="5" y="1453"/>
                    <a:pt x="1" y="1541"/>
                    <a:pt x="13" y="1629"/>
                  </a:cubicBezTo>
                  <a:cubicBezTo>
                    <a:pt x="17" y="1653"/>
                    <a:pt x="25" y="1677"/>
                    <a:pt x="37" y="1697"/>
                  </a:cubicBezTo>
                  <a:cubicBezTo>
                    <a:pt x="41" y="1709"/>
                    <a:pt x="45" y="1721"/>
                    <a:pt x="53" y="1733"/>
                  </a:cubicBezTo>
                  <a:lnTo>
                    <a:pt x="65" y="1757"/>
                  </a:lnTo>
                  <a:cubicBezTo>
                    <a:pt x="85" y="1789"/>
                    <a:pt x="101" y="1821"/>
                    <a:pt x="117" y="1857"/>
                  </a:cubicBezTo>
                  <a:cubicBezTo>
                    <a:pt x="145" y="1925"/>
                    <a:pt x="169" y="1997"/>
                    <a:pt x="193" y="2073"/>
                  </a:cubicBezTo>
                  <a:cubicBezTo>
                    <a:pt x="217" y="2145"/>
                    <a:pt x="241" y="2221"/>
                    <a:pt x="261" y="2297"/>
                  </a:cubicBezTo>
                  <a:cubicBezTo>
                    <a:pt x="309" y="2445"/>
                    <a:pt x="353" y="2601"/>
                    <a:pt x="401" y="2749"/>
                  </a:cubicBezTo>
                  <a:cubicBezTo>
                    <a:pt x="425" y="2829"/>
                    <a:pt x="457" y="2905"/>
                    <a:pt x="493" y="2977"/>
                  </a:cubicBezTo>
                  <a:cubicBezTo>
                    <a:pt x="533" y="3057"/>
                    <a:pt x="593" y="3121"/>
                    <a:pt x="665" y="3169"/>
                  </a:cubicBezTo>
                  <a:cubicBezTo>
                    <a:pt x="729" y="3217"/>
                    <a:pt x="797" y="3261"/>
                    <a:pt x="869" y="3297"/>
                  </a:cubicBezTo>
                  <a:cubicBezTo>
                    <a:pt x="941" y="3333"/>
                    <a:pt x="1013" y="3369"/>
                    <a:pt x="1085" y="3401"/>
                  </a:cubicBezTo>
                  <a:lnTo>
                    <a:pt x="1093" y="3389"/>
                  </a:lnTo>
                  <a:cubicBezTo>
                    <a:pt x="1025" y="3345"/>
                    <a:pt x="961" y="3301"/>
                    <a:pt x="901" y="3249"/>
                  </a:cubicBezTo>
                  <a:cubicBezTo>
                    <a:pt x="837" y="3201"/>
                    <a:pt x="773" y="3149"/>
                    <a:pt x="717" y="3101"/>
                  </a:cubicBezTo>
                  <a:cubicBezTo>
                    <a:pt x="665" y="3057"/>
                    <a:pt x="621" y="2997"/>
                    <a:pt x="593" y="2929"/>
                  </a:cubicBezTo>
                  <a:cubicBezTo>
                    <a:pt x="565" y="2857"/>
                    <a:pt x="541" y="2785"/>
                    <a:pt x="525" y="2713"/>
                  </a:cubicBezTo>
                  <a:cubicBezTo>
                    <a:pt x="485" y="2561"/>
                    <a:pt x="445" y="2405"/>
                    <a:pt x="405" y="2253"/>
                  </a:cubicBezTo>
                  <a:cubicBezTo>
                    <a:pt x="361" y="2097"/>
                    <a:pt x="309" y="1945"/>
                    <a:pt x="241" y="1797"/>
                  </a:cubicBezTo>
                  <a:cubicBezTo>
                    <a:pt x="225" y="1761"/>
                    <a:pt x="201" y="1721"/>
                    <a:pt x="181" y="1689"/>
                  </a:cubicBezTo>
                  <a:lnTo>
                    <a:pt x="165" y="1661"/>
                  </a:lnTo>
                  <a:cubicBezTo>
                    <a:pt x="161" y="1657"/>
                    <a:pt x="157" y="1649"/>
                    <a:pt x="153" y="1645"/>
                  </a:cubicBezTo>
                  <a:cubicBezTo>
                    <a:pt x="149" y="1629"/>
                    <a:pt x="141" y="1613"/>
                    <a:pt x="141" y="1601"/>
                  </a:cubicBezTo>
                  <a:cubicBezTo>
                    <a:pt x="125" y="1529"/>
                    <a:pt x="125" y="1457"/>
                    <a:pt x="141" y="1389"/>
                  </a:cubicBezTo>
                  <a:cubicBezTo>
                    <a:pt x="165" y="1237"/>
                    <a:pt x="205" y="1085"/>
                    <a:pt x="261" y="937"/>
                  </a:cubicBezTo>
                  <a:cubicBezTo>
                    <a:pt x="289" y="865"/>
                    <a:pt x="313" y="789"/>
                    <a:pt x="345" y="717"/>
                  </a:cubicBezTo>
                  <a:lnTo>
                    <a:pt x="441" y="501"/>
                  </a:lnTo>
                  <a:cubicBezTo>
                    <a:pt x="457" y="461"/>
                    <a:pt x="469" y="425"/>
                    <a:pt x="481" y="385"/>
                  </a:cubicBezTo>
                  <a:cubicBezTo>
                    <a:pt x="493" y="345"/>
                    <a:pt x="497" y="301"/>
                    <a:pt x="489" y="257"/>
                  </a:cubicBezTo>
                  <a:cubicBezTo>
                    <a:pt x="483" y="216"/>
                    <a:pt x="470" y="177"/>
                    <a:pt x="450" y="140"/>
                  </a:cubicBezTo>
                  <a:lnTo>
                    <a:pt x="450" y="140"/>
                  </a:lnTo>
                  <a:cubicBezTo>
                    <a:pt x="542" y="176"/>
                    <a:pt x="632" y="221"/>
                    <a:pt x="721" y="273"/>
                  </a:cubicBezTo>
                  <a:cubicBezTo>
                    <a:pt x="745" y="289"/>
                    <a:pt x="769" y="309"/>
                    <a:pt x="789" y="329"/>
                  </a:cubicBezTo>
                  <a:cubicBezTo>
                    <a:pt x="793" y="337"/>
                    <a:pt x="797" y="337"/>
                    <a:pt x="801" y="345"/>
                  </a:cubicBezTo>
                  <a:lnTo>
                    <a:pt x="817" y="369"/>
                  </a:lnTo>
                  <a:lnTo>
                    <a:pt x="837" y="409"/>
                  </a:lnTo>
                  <a:lnTo>
                    <a:pt x="929" y="609"/>
                  </a:lnTo>
                  <a:cubicBezTo>
                    <a:pt x="961" y="673"/>
                    <a:pt x="993" y="741"/>
                    <a:pt x="1029" y="805"/>
                  </a:cubicBezTo>
                  <a:cubicBezTo>
                    <a:pt x="1049" y="837"/>
                    <a:pt x="1069" y="869"/>
                    <a:pt x="1089" y="901"/>
                  </a:cubicBezTo>
                  <a:cubicBezTo>
                    <a:pt x="1097" y="921"/>
                    <a:pt x="1109" y="933"/>
                    <a:pt x="1121" y="949"/>
                  </a:cubicBezTo>
                  <a:cubicBezTo>
                    <a:pt x="1129" y="961"/>
                    <a:pt x="1137" y="977"/>
                    <a:pt x="1145" y="989"/>
                  </a:cubicBezTo>
                  <a:cubicBezTo>
                    <a:pt x="1173" y="1053"/>
                    <a:pt x="1201" y="1121"/>
                    <a:pt x="1221" y="1189"/>
                  </a:cubicBezTo>
                  <a:cubicBezTo>
                    <a:pt x="1245" y="1257"/>
                    <a:pt x="1265" y="1329"/>
                    <a:pt x="1289" y="1397"/>
                  </a:cubicBezTo>
                  <a:lnTo>
                    <a:pt x="1301" y="1397"/>
                  </a:lnTo>
                  <a:cubicBezTo>
                    <a:pt x="1293" y="1325"/>
                    <a:pt x="1285" y="1249"/>
                    <a:pt x="1273" y="1177"/>
                  </a:cubicBezTo>
                  <a:cubicBezTo>
                    <a:pt x="1261" y="1105"/>
                    <a:pt x="1245" y="1029"/>
                    <a:pt x="1221" y="957"/>
                  </a:cubicBezTo>
                  <a:cubicBezTo>
                    <a:pt x="1213" y="941"/>
                    <a:pt x="1205" y="921"/>
                    <a:pt x="1193" y="901"/>
                  </a:cubicBezTo>
                  <a:cubicBezTo>
                    <a:pt x="1185" y="885"/>
                    <a:pt x="1173" y="869"/>
                    <a:pt x="1169" y="857"/>
                  </a:cubicBezTo>
                  <a:cubicBezTo>
                    <a:pt x="1153" y="825"/>
                    <a:pt x="1137" y="793"/>
                    <a:pt x="1121" y="761"/>
                  </a:cubicBezTo>
                  <a:cubicBezTo>
                    <a:pt x="1093" y="693"/>
                    <a:pt x="1065" y="629"/>
                    <a:pt x="1033" y="561"/>
                  </a:cubicBezTo>
                  <a:lnTo>
                    <a:pt x="945" y="361"/>
                  </a:lnTo>
                  <a:lnTo>
                    <a:pt x="933" y="337"/>
                  </a:lnTo>
                  <a:lnTo>
                    <a:pt x="929" y="325"/>
                  </a:lnTo>
                  <a:lnTo>
                    <a:pt x="925" y="317"/>
                  </a:lnTo>
                  <a:lnTo>
                    <a:pt x="921" y="309"/>
                  </a:lnTo>
                  <a:lnTo>
                    <a:pt x="921" y="305"/>
                  </a:lnTo>
                  <a:lnTo>
                    <a:pt x="905" y="281"/>
                  </a:lnTo>
                  <a:cubicBezTo>
                    <a:pt x="897" y="273"/>
                    <a:pt x="889" y="265"/>
                    <a:pt x="881" y="253"/>
                  </a:cubicBezTo>
                  <a:cubicBezTo>
                    <a:pt x="853" y="221"/>
                    <a:pt x="821" y="197"/>
                    <a:pt x="781" y="177"/>
                  </a:cubicBezTo>
                  <a:cubicBezTo>
                    <a:pt x="717" y="137"/>
                    <a:pt x="645" y="109"/>
                    <a:pt x="569" y="85"/>
                  </a:cubicBezTo>
                  <a:cubicBezTo>
                    <a:pt x="502" y="66"/>
                    <a:pt x="435" y="47"/>
                    <a:pt x="368" y="35"/>
                  </a:cubicBezTo>
                  <a:lnTo>
                    <a:pt x="368" y="35"/>
                  </a:lnTo>
                  <a:cubicBezTo>
                    <a:pt x="367" y="34"/>
                    <a:pt x="366" y="33"/>
                    <a:pt x="365" y="33"/>
                  </a:cubicBezTo>
                  <a:lnTo>
                    <a:pt x="364" y="34"/>
                  </a:lnTo>
                  <a:lnTo>
                    <a:pt x="364" y="34"/>
                  </a:lnTo>
                  <a:cubicBezTo>
                    <a:pt x="360" y="34"/>
                    <a:pt x="356" y="33"/>
                    <a:pt x="353" y="33"/>
                  </a:cubicBezTo>
                  <a:lnTo>
                    <a:pt x="177"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1976244" y="1611892"/>
              <a:ext cx="539908" cy="601638"/>
            </a:xfrm>
            <a:custGeom>
              <a:avLst/>
              <a:gdLst/>
              <a:ahLst/>
              <a:cxnLst/>
              <a:rect l="l" t="t" r="r" b="b"/>
              <a:pathLst>
                <a:path w="2309" h="2573" extrusionOk="0">
                  <a:moveTo>
                    <a:pt x="1097" y="1"/>
                  </a:moveTo>
                  <a:cubicBezTo>
                    <a:pt x="1077" y="1"/>
                    <a:pt x="1065" y="5"/>
                    <a:pt x="1049" y="17"/>
                  </a:cubicBezTo>
                  <a:cubicBezTo>
                    <a:pt x="1041" y="21"/>
                    <a:pt x="1033" y="29"/>
                    <a:pt x="1029" y="41"/>
                  </a:cubicBezTo>
                  <a:cubicBezTo>
                    <a:pt x="1029" y="45"/>
                    <a:pt x="1025" y="53"/>
                    <a:pt x="1025" y="57"/>
                  </a:cubicBezTo>
                  <a:lnTo>
                    <a:pt x="1025" y="65"/>
                  </a:lnTo>
                  <a:cubicBezTo>
                    <a:pt x="1025" y="69"/>
                    <a:pt x="1025" y="69"/>
                    <a:pt x="1025" y="73"/>
                  </a:cubicBezTo>
                  <a:cubicBezTo>
                    <a:pt x="1021" y="77"/>
                    <a:pt x="1017" y="77"/>
                    <a:pt x="1017" y="81"/>
                  </a:cubicBezTo>
                  <a:cubicBezTo>
                    <a:pt x="997" y="101"/>
                    <a:pt x="977" y="117"/>
                    <a:pt x="957" y="125"/>
                  </a:cubicBezTo>
                  <a:cubicBezTo>
                    <a:pt x="909" y="153"/>
                    <a:pt x="857" y="173"/>
                    <a:pt x="805" y="189"/>
                  </a:cubicBezTo>
                  <a:cubicBezTo>
                    <a:pt x="701" y="217"/>
                    <a:pt x="601" y="241"/>
                    <a:pt x="497" y="253"/>
                  </a:cubicBezTo>
                  <a:cubicBezTo>
                    <a:pt x="449" y="257"/>
                    <a:pt x="405" y="265"/>
                    <a:pt x="357" y="265"/>
                  </a:cubicBezTo>
                  <a:cubicBezTo>
                    <a:pt x="333" y="265"/>
                    <a:pt x="305" y="269"/>
                    <a:pt x="285" y="269"/>
                  </a:cubicBezTo>
                  <a:cubicBezTo>
                    <a:pt x="261" y="277"/>
                    <a:pt x="237" y="281"/>
                    <a:pt x="213" y="289"/>
                  </a:cubicBezTo>
                  <a:cubicBezTo>
                    <a:pt x="137" y="313"/>
                    <a:pt x="69" y="369"/>
                    <a:pt x="33" y="441"/>
                  </a:cubicBezTo>
                  <a:cubicBezTo>
                    <a:pt x="13" y="485"/>
                    <a:pt x="1" y="537"/>
                    <a:pt x="1" y="585"/>
                  </a:cubicBezTo>
                  <a:cubicBezTo>
                    <a:pt x="1" y="601"/>
                    <a:pt x="5" y="617"/>
                    <a:pt x="9" y="637"/>
                  </a:cubicBezTo>
                  <a:lnTo>
                    <a:pt x="17" y="641"/>
                  </a:lnTo>
                  <a:cubicBezTo>
                    <a:pt x="21" y="625"/>
                    <a:pt x="21" y="609"/>
                    <a:pt x="29" y="593"/>
                  </a:cubicBezTo>
                  <a:cubicBezTo>
                    <a:pt x="37" y="553"/>
                    <a:pt x="57" y="513"/>
                    <a:pt x="81" y="477"/>
                  </a:cubicBezTo>
                  <a:cubicBezTo>
                    <a:pt x="117" y="429"/>
                    <a:pt x="173" y="393"/>
                    <a:pt x="237" y="385"/>
                  </a:cubicBezTo>
                  <a:cubicBezTo>
                    <a:pt x="253" y="381"/>
                    <a:pt x="273" y="377"/>
                    <a:pt x="293" y="377"/>
                  </a:cubicBezTo>
                  <a:lnTo>
                    <a:pt x="353" y="377"/>
                  </a:lnTo>
                  <a:cubicBezTo>
                    <a:pt x="377" y="379"/>
                    <a:pt x="401" y="380"/>
                    <a:pt x="426" y="380"/>
                  </a:cubicBezTo>
                  <a:cubicBezTo>
                    <a:pt x="451" y="380"/>
                    <a:pt x="477" y="379"/>
                    <a:pt x="505" y="377"/>
                  </a:cubicBezTo>
                  <a:cubicBezTo>
                    <a:pt x="617" y="369"/>
                    <a:pt x="729" y="345"/>
                    <a:pt x="837" y="309"/>
                  </a:cubicBezTo>
                  <a:cubicBezTo>
                    <a:pt x="897" y="289"/>
                    <a:pt x="957" y="257"/>
                    <a:pt x="1009" y="221"/>
                  </a:cubicBezTo>
                  <a:cubicBezTo>
                    <a:pt x="1041" y="197"/>
                    <a:pt x="1065" y="169"/>
                    <a:pt x="1085" y="141"/>
                  </a:cubicBezTo>
                  <a:cubicBezTo>
                    <a:pt x="1089" y="129"/>
                    <a:pt x="1097" y="121"/>
                    <a:pt x="1101" y="109"/>
                  </a:cubicBezTo>
                  <a:lnTo>
                    <a:pt x="1105" y="93"/>
                  </a:lnTo>
                  <a:lnTo>
                    <a:pt x="1105" y="85"/>
                  </a:lnTo>
                  <a:lnTo>
                    <a:pt x="1105" y="85"/>
                  </a:lnTo>
                  <a:cubicBezTo>
                    <a:pt x="1129" y="85"/>
                    <a:pt x="1151" y="90"/>
                    <a:pt x="1173" y="101"/>
                  </a:cubicBezTo>
                  <a:cubicBezTo>
                    <a:pt x="1201" y="117"/>
                    <a:pt x="1229" y="129"/>
                    <a:pt x="1253" y="149"/>
                  </a:cubicBezTo>
                  <a:cubicBezTo>
                    <a:pt x="1305" y="185"/>
                    <a:pt x="1357" y="229"/>
                    <a:pt x="1397" y="277"/>
                  </a:cubicBezTo>
                  <a:cubicBezTo>
                    <a:pt x="1441" y="325"/>
                    <a:pt x="1481" y="381"/>
                    <a:pt x="1509" y="437"/>
                  </a:cubicBezTo>
                  <a:cubicBezTo>
                    <a:pt x="1525" y="469"/>
                    <a:pt x="1537" y="497"/>
                    <a:pt x="1549" y="529"/>
                  </a:cubicBezTo>
                  <a:cubicBezTo>
                    <a:pt x="1557" y="557"/>
                    <a:pt x="1565" y="593"/>
                    <a:pt x="1577" y="625"/>
                  </a:cubicBezTo>
                  <a:cubicBezTo>
                    <a:pt x="1609" y="757"/>
                    <a:pt x="1661" y="885"/>
                    <a:pt x="1725" y="1009"/>
                  </a:cubicBezTo>
                  <a:cubicBezTo>
                    <a:pt x="1789" y="1129"/>
                    <a:pt x="1857" y="1241"/>
                    <a:pt x="1941" y="1349"/>
                  </a:cubicBezTo>
                  <a:cubicBezTo>
                    <a:pt x="1961" y="1377"/>
                    <a:pt x="1981" y="1401"/>
                    <a:pt x="2005" y="1425"/>
                  </a:cubicBezTo>
                  <a:cubicBezTo>
                    <a:pt x="2013" y="1433"/>
                    <a:pt x="2021" y="1441"/>
                    <a:pt x="2029" y="1445"/>
                  </a:cubicBezTo>
                  <a:lnTo>
                    <a:pt x="2033" y="1453"/>
                  </a:lnTo>
                  <a:lnTo>
                    <a:pt x="2037" y="1453"/>
                  </a:lnTo>
                  <a:cubicBezTo>
                    <a:pt x="2045" y="1461"/>
                    <a:pt x="2049" y="1469"/>
                    <a:pt x="2053" y="1481"/>
                  </a:cubicBezTo>
                  <a:cubicBezTo>
                    <a:pt x="2061" y="1489"/>
                    <a:pt x="2065" y="1501"/>
                    <a:pt x="2069" y="1513"/>
                  </a:cubicBezTo>
                  <a:cubicBezTo>
                    <a:pt x="2077" y="1525"/>
                    <a:pt x="2081" y="1537"/>
                    <a:pt x="2085" y="1549"/>
                  </a:cubicBezTo>
                  <a:cubicBezTo>
                    <a:pt x="2097" y="1577"/>
                    <a:pt x="2105" y="1601"/>
                    <a:pt x="2113" y="1625"/>
                  </a:cubicBezTo>
                  <a:cubicBezTo>
                    <a:pt x="2145" y="1725"/>
                    <a:pt x="2169" y="1829"/>
                    <a:pt x="2181" y="1933"/>
                  </a:cubicBezTo>
                  <a:cubicBezTo>
                    <a:pt x="2193" y="2021"/>
                    <a:pt x="2197" y="2109"/>
                    <a:pt x="2189" y="2197"/>
                  </a:cubicBezTo>
                  <a:cubicBezTo>
                    <a:pt x="2189" y="2237"/>
                    <a:pt x="2181" y="2273"/>
                    <a:pt x="2173" y="2305"/>
                  </a:cubicBezTo>
                  <a:cubicBezTo>
                    <a:pt x="2169" y="2341"/>
                    <a:pt x="2157" y="2369"/>
                    <a:pt x="2153" y="2397"/>
                  </a:cubicBezTo>
                  <a:cubicBezTo>
                    <a:pt x="2137" y="2441"/>
                    <a:pt x="2121" y="2481"/>
                    <a:pt x="2097" y="2521"/>
                  </a:cubicBezTo>
                  <a:lnTo>
                    <a:pt x="2077" y="2565"/>
                  </a:lnTo>
                  <a:lnTo>
                    <a:pt x="2085" y="2573"/>
                  </a:lnTo>
                  <a:lnTo>
                    <a:pt x="2121" y="2537"/>
                  </a:lnTo>
                  <a:cubicBezTo>
                    <a:pt x="2153" y="2501"/>
                    <a:pt x="2177" y="2461"/>
                    <a:pt x="2201" y="2421"/>
                  </a:cubicBezTo>
                  <a:cubicBezTo>
                    <a:pt x="2217" y="2393"/>
                    <a:pt x="2229" y="2361"/>
                    <a:pt x="2245" y="2325"/>
                  </a:cubicBezTo>
                  <a:cubicBezTo>
                    <a:pt x="2257" y="2289"/>
                    <a:pt x="2269" y="2249"/>
                    <a:pt x="2277" y="2209"/>
                  </a:cubicBezTo>
                  <a:cubicBezTo>
                    <a:pt x="2297" y="2117"/>
                    <a:pt x="2309" y="2021"/>
                    <a:pt x="2305" y="1921"/>
                  </a:cubicBezTo>
                  <a:cubicBezTo>
                    <a:pt x="2301" y="1809"/>
                    <a:pt x="2285" y="1697"/>
                    <a:pt x="2253" y="1585"/>
                  </a:cubicBezTo>
                  <a:cubicBezTo>
                    <a:pt x="2245" y="1553"/>
                    <a:pt x="2237" y="1525"/>
                    <a:pt x="2225" y="1493"/>
                  </a:cubicBezTo>
                  <a:cubicBezTo>
                    <a:pt x="2221" y="1481"/>
                    <a:pt x="2213" y="1465"/>
                    <a:pt x="2205" y="1449"/>
                  </a:cubicBezTo>
                  <a:cubicBezTo>
                    <a:pt x="2197" y="1433"/>
                    <a:pt x="2189" y="1417"/>
                    <a:pt x="2181" y="1401"/>
                  </a:cubicBezTo>
                  <a:cubicBezTo>
                    <a:pt x="2169" y="1381"/>
                    <a:pt x="2157" y="1365"/>
                    <a:pt x="2145" y="1349"/>
                  </a:cubicBezTo>
                  <a:lnTo>
                    <a:pt x="2137" y="1341"/>
                  </a:lnTo>
                  <a:lnTo>
                    <a:pt x="2121" y="1329"/>
                  </a:lnTo>
                  <a:cubicBezTo>
                    <a:pt x="2117" y="1325"/>
                    <a:pt x="2113" y="1321"/>
                    <a:pt x="2109" y="1317"/>
                  </a:cubicBezTo>
                  <a:cubicBezTo>
                    <a:pt x="2093" y="1297"/>
                    <a:pt x="2069" y="1277"/>
                    <a:pt x="2049" y="1253"/>
                  </a:cubicBezTo>
                  <a:cubicBezTo>
                    <a:pt x="1969" y="1153"/>
                    <a:pt x="1897" y="1049"/>
                    <a:pt x="1833" y="941"/>
                  </a:cubicBezTo>
                  <a:cubicBezTo>
                    <a:pt x="1761" y="829"/>
                    <a:pt x="1701" y="713"/>
                    <a:pt x="1645" y="593"/>
                  </a:cubicBezTo>
                  <a:cubicBezTo>
                    <a:pt x="1597" y="461"/>
                    <a:pt x="1525" y="345"/>
                    <a:pt x="1429" y="241"/>
                  </a:cubicBezTo>
                  <a:cubicBezTo>
                    <a:pt x="1385" y="193"/>
                    <a:pt x="1333" y="145"/>
                    <a:pt x="1281" y="101"/>
                  </a:cubicBezTo>
                  <a:cubicBezTo>
                    <a:pt x="1257" y="81"/>
                    <a:pt x="1229" y="61"/>
                    <a:pt x="1201" y="41"/>
                  </a:cubicBezTo>
                  <a:cubicBezTo>
                    <a:pt x="1169" y="21"/>
                    <a:pt x="1133" y="5"/>
                    <a:pt x="109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2409297" y="2200210"/>
              <a:ext cx="910290" cy="384646"/>
            </a:xfrm>
            <a:custGeom>
              <a:avLst/>
              <a:gdLst/>
              <a:ahLst/>
              <a:cxnLst/>
              <a:rect l="l" t="t" r="r" b="b"/>
              <a:pathLst>
                <a:path w="3893" h="1645" extrusionOk="0">
                  <a:moveTo>
                    <a:pt x="449" y="1"/>
                  </a:moveTo>
                  <a:cubicBezTo>
                    <a:pt x="365" y="1"/>
                    <a:pt x="281" y="13"/>
                    <a:pt x="201" y="37"/>
                  </a:cubicBezTo>
                  <a:cubicBezTo>
                    <a:pt x="161" y="49"/>
                    <a:pt x="121" y="65"/>
                    <a:pt x="85" y="85"/>
                  </a:cubicBezTo>
                  <a:cubicBezTo>
                    <a:pt x="49" y="109"/>
                    <a:pt x="17" y="141"/>
                    <a:pt x="1" y="181"/>
                  </a:cubicBezTo>
                  <a:lnTo>
                    <a:pt x="17" y="185"/>
                  </a:lnTo>
                  <a:cubicBezTo>
                    <a:pt x="69" y="129"/>
                    <a:pt x="141" y="97"/>
                    <a:pt x="217" y="93"/>
                  </a:cubicBezTo>
                  <a:cubicBezTo>
                    <a:pt x="243" y="87"/>
                    <a:pt x="272" y="83"/>
                    <a:pt x="299" y="83"/>
                  </a:cubicBezTo>
                  <a:cubicBezTo>
                    <a:pt x="309" y="83"/>
                    <a:pt x="319" y="84"/>
                    <a:pt x="329" y="85"/>
                  </a:cubicBezTo>
                  <a:cubicBezTo>
                    <a:pt x="369" y="85"/>
                    <a:pt x="409" y="85"/>
                    <a:pt x="449" y="89"/>
                  </a:cubicBezTo>
                  <a:cubicBezTo>
                    <a:pt x="525" y="93"/>
                    <a:pt x="601" y="105"/>
                    <a:pt x="681" y="121"/>
                  </a:cubicBezTo>
                  <a:cubicBezTo>
                    <a:pt x="757" y="133"/>
                    <a:pt x="833" y="153"/>
                    <a:pt x="909" y="169"/>
                  </a:cubicBezTo>
                  <a:cubicBezTo>
                    <a:pt x="989" y="189"/>
                    <a:pt x="1065" y="209"/>
                    <a:pt x="1141" y="229"/>
                  </a:cubicBezTo>
                  <a:cubicBezTo>
                    <a:pt x="1221" y="249"/>
                    <a:pt x="1297" y="265"/>
                    <a:pt x="1377" y="281"/>
                  </a:cubicBezTo>
                  <a:cubicBezTo>
                    <a:pt x="1457" y="297"/>
                    <a:pt x="1537" y="309"/>
                    <a:pt x="1613" y="325"/>
                  </a:cubicBezTo>
                  <a:cubicBezTo>
                    <a:pt x="1693" y="341"/>
                    <a:pt x="1773" y="349"/>
                    <a:pt x="1853" y="365"/>
                  </a:cubicBezTo>
                  <a:cubicBezTo>
                    <a:pt x="2013" y="389"/>
                    <a:pt x="2169" y="421"/>
                    <a:pt x="2329" y="445"/>
                  </a:cubicBezTo>
                  <a:cubicBezTo>
                    <a:pt x="2485" y="473"/>
                    <a:pt x="2645" y="505"/>
                    <a:pt x="2805" y="525"/>
                  </a:cubicBezTo>
                  <a:cubicBezTo>
                    <a:pt x="2885" y="537"/>
                    <a:pt x="2969" y="541"/>
                    <a:pt x="3049" y="541"/>
                  </a:cubicBezTo>
                  <a:cubicBezTo>
                    <a:pt x="3057" y="542"/>
                    <a:pt x="3065" y="542"/>
                    <a:pt x="3072" y="542"/>
                  </a:cubicBezTo>
                  <a:cubicBezTo>
                    <a:pt x="3086" y="542"/>
                    <a:pt x="3100" y="541"/>
                    <a:pt x="3113" y="541"/>
                  </a:cubicBezTo>
                  <a:lnTo>
                    <a:pt x="3169" y="541"/>
                  </a:lnTo>
                  <a:cubicBezTo>
                    <a:pt x="3201" y="545"/>
                    <a:pt x="3237" y="557"/>
                    <a:pt x="3269" y="565"/>
                  </a:cubicBezTo>
                  <a:cubicBezTo>
                    <a:pt x="3337" y="593"/>
                    <a:pt x="3405" y="625"/>
                    <a:pt x="3469" y="665"/>
                  </a:cubicBezTo>
                  <a:cubicBezTo>
                    <a:pt x="3483" y="674"/>
                    <a:pt x="3496" y="683"/>
                    <a:pt x="3509" y="693"/>
                  </a:cubicBezTo>
                  <a:lnTo>
                    <a:pt x="3509" y="693"/>
                  </a:lnTo>
                  <a:cubicBezTo>
                    <a:pt x="3500" y="694"/>
                    <a:pt x="3490" y="696"/>
                    <a:pt x="3481" y="697"/>
                  </a:cubicBezTo>
                  <a:cubicBezTo>
                    <a:pt x="3445" y="705"/>
                    <a:pt x="3409" y="717"/>
                    <a:pt x="3373" y="729"/>
                  </a:cubicBezTo>
                  <a:cubicBezTo>
                    <a:pt x="3333" y="745"/>
                    <a:pt x="3297" y="765"/>
                    <a:pt x="3265" y="793"/>
                  </a:cubicBezTo>
                  <a:cubicBezTo>
                    <a:pt x="3253" y="801"/>
                    <a:pt x="3245" y="809"/>
                    <a:pt x="3237" y="821"/>
                  </a:cubicBezTo>
                  <a:lnTo>
                    <a:pt x="3221" y="841"/>
                  </a:lnTo>
                  <a:cubicBezTo>
                    <a:pt x="3209" y="857"/>
                    <a:pt x="3197" y="881"/>
                    <a:pt x="3189" y="893"/>
                  </a:cubicBezTo>
                  <a:cubicBezTo>
                    <a:pt x="3173" y="925"/>
                    <a:pt x="3161" y="957"/>
                    <a:pt x="3145" y="985"/>
                  </a:cubicBezTo>
                  <a:cubicBezTo>
                    <a:pt x="3113" y="1045"/>
                    <a:pt x="3081" y="1105"/>
                    <a:pt x="3049" y="1161"/>
                  </a:cubicBezTo>
                  <a:cubicBezTo>
                    <a:pt x="3033" y="1189"/>
                    <a:pt x="3017" y="1217"/>
                    <a:pt x="2997" y="1241"/>
                  </a:cubicBezTo>
                  <a:cubicBezTo>
                    <a:pt x="2977" y="1269"/>
                    <a:pt x="2957" y="1297"/>
                    <a:pt x="2937" y="1321"/>
                  </a:cubicBezTo>
                  <a:cubicBezTo>
                    <a:pt x="2917" y="1345"/>
                    <a:pt x="2897" y="1369"/>
                    <a:pt x="2873" y="1393"/>
                  </a:cubicBezTo>
                  <a:cubicBezTo>
                    <a:pt x="2849" y="1417"/>
                    <a:pt x="2825" y="1437"/>
                    <a:pt x="2801" y="1461"/>
                  </a:cubicBezTo>
                  <a:cubicBezTo>
                    <a:pt x="2777" y="1481"/>
                    <a:pt x="2749" y="1497"/>
                    <a:pt x="2721" y="1517"/>
                  </a:cubicBezTo>
                  <a:lnTo>
                    <a:pt x="2637" y="1565"/>
                  </a:lnTo>
                  <a:lnTo>
                    <a:pt x="2545" y="1605"/>
                  </a:lnTo>
                  <a:lnTo>
                    <a:pt x="2449" y="1633"/>
                  </a:lnTo>
                  <a:lnTo>
                    <a:pt x="2449" y="1645"/>
                  </a:lnTo>
                  <a:cubicBezTo>
                    <a:pt x="2481" y="1641"/>
                    <a:pt x="2517" y="1641"/>
                    <a:pt x="2549" y="1637"/>
                  </a:cubicBezTo>
                  <a:lnTo>
                    <a:pt x="2649" y="1613"/>
                  </a:lnTo>
                  <a:cubicBezTo>
                    <a:pt x="2685" y="1601"/>
                    <a:pt x="2721" y="1593"/>
                    <a:pt x="2749" y="1577"/>
                  </a:cubicBezTo>
                  <a:cubicBezTo>
                    <a:pt x="2781" y="1561"/>
                    <a:pt x="2813" y="1545"/>
                    <a:pt x="2845" y="1525"/>
                  </a:cubicBezTo>
                  <a:cubicBezTo>
                    <a:pt x="2873" y="1509"/>
                    <a:pt x="2901" y="1485"/>
                    <a:pt x="2929" y="1465"/>
                  </a:cubicBezTo>
                  <a:cubicBezTo>
                    <a:pt x="2957" y="1441"/>
                    <a:pt x="2985" y="1417"/>
                    <a:pt x="3009" y="1393"/>
                  </a:cubicBezTo>
                  <a:cubicBezTo>
                    <a:pt x="3033" y="1369"/>
                    <a:pt x="3057" y="1341"/>
                    <a:pt x="3081" y="1313"/>
                  </a:cubicBezTo>
                  <a:cubicBezTo>
                    <a:pt x="3105" y="1289"/>
                    <a:pt x="3125" y="1257"/>
                    <a:pt x="3145" y="1229"/>
                  </a:cubicBezTo>
                  <a:cubicBezTo>
                    <a:pt x="3185" y="1173"/>
                    <a:pt x="3225" y="1113"/>
                    <a:pt x="3257" y="1053"/>
                  </a:cubicBezTo>
                  <a:lnTo>
                    <a:pt x="3309" y="965"/>
                  </a:lnTo>
                  <a:lnTo>
                    <a:pt x="3329" y="929"/>
                  </a:lnTo>
                  <a:lnTo>
                    <a:pt x="3345" y="909"/>
                  </a:lnTo>
                  <a:lnTo>
                    <a:pt x="3353" y="905"/>
                  </a:lnTo>
                  <a:cubicBezTo>
                    <a:pt x="3373" y="889"/>
                    <a:pt x="3397" y="877"/>
                    <a:pt x="3421" y="869"/>
                  </a:cubicBezTo>
                  <a:cubicBezTo>
                    <a:pt x="3449" y="861"/>
                    <a:pt x="3477" y="853"/>
                    <a:pt x="3509" y="845"/>
                  </a:cubicBezTo>
                  <a:cubicBezTo>
                    <a:pt x="3541" y="841"/>
                    <a:pt x="3573" y="837"/>
                    <a:pt x="3601" y="833"/>
                  </a:cubicBezTo>
                  <a:cubicBezTo>
                    <a:pt x="3633" y="829"/>
                    <a:pt x="3669" y="825"/>
                    <a:pt x="3697" y="825"/>
                  </a:cubicBezTo>
                  <a:lnTo>
                    <a:pt x="3893" y="813"/>
                  </a:lnTo>
                  <a:lnTo>
                    <a:pt x="3745" y="693"/>
                  </a:lnTo>
                  <a:cubicBezTo>
                    <a:pt x="3677" y="641"/>
                    <a:pt x="3609" y="593"/>
                    <a:pt x="3537" y="553"/>
                  </a:cubicBezTo>
                  <a:cubicBezTo>
                    <a:pt x="3461" y="509"/>
                    <a:pt x="3385" y="473"/>
                    <a:pt x="3305" y="449"/>
                  </a:cubicBezTo>
                  <a:cubicBezTo>
                    <a:pt x="3261" y="433"/>
                    <a:pt x="3213" y="425"/>
                    <a:pt x="3169" y="421"/>
                  </a:cubicBezTo>
                  <a:lnTo>
                    <a:pt x="3101" y="421"/>
                  </a:lnTo>
                  <a:cubicBezTo>
                    <a:pt x="3081" y="425"/>
                    <a:pt x="3065" y="429"/>
                    <a:pt x="3045" y="429"/>
                  </a:cubicBezTo>
                  <a:cubicBezTo>
                    <a:pt x="2969" y="433"/>
                    <a:pt x="2889" y="433"/>
                    <a:pt x="2809" y="433"/>
                  </a:cubicBezTo>
                  <a:cubicBezTo>
                    <a:pt x="2649" y="429"/>
                    <a:pt x="2493" y="421"/>
                    <a:pt x="2333" y="401"/>
                  </a:cubicBezTo>
                  <a:cubicBezTo>
                    <a:pt x="2253" y="389"/>
                    <a:pt x="2173" y="377"/>
                    <a:pt x="2097" y="361"/>
                  </a:cubicBezTo>
                  <a:cubicBezTo>
                    <a:pt x="2017" y="349"/>
                    <a:pt x="1941" y="333"/>
                    <a:pt x="1861" y="313"/>
                  </a:cubicBezTo>
                  <a:cubicBezTo>
                    <a:pt x="1709" y="273"/>
                    <a:pt x="1553" y="225"/>
                    <a:pt x="1401" y="177"/>
                  </a:cubicBezTo>
                  <a:cubicBezTo>
                    <a:pt x="1249" y="133"/>
                    <a:pt x="1097" y="85"/>
                    <a:pt x="937" y="53"/>
                  </a:cubicBezTo>
                  <a:lnTo>
                    <a:pt x="817" y="29"/>
                  </a:lnTo>
                  <a:lnTo>
                    <a:pt x="693" y="13"/>
                  </a:lnTo>
                  <a:cubicBezTo>
                    <a:pt x="613" y="5"/>
                    <a:pt x="529" y="1"/>
                    <a:pt x="4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2369078" y="2368802"/>
              <a:ext cx="769059" cy="127904"/>
            </a:xfrm>
            <a:custGeom>
              <a:avLst/>
              <a:gdLst/>
              <a:ahLst/>
              <a:cxnLst/>
              <a:rect l="l" t="t" r="r" b="b"/>
              <a:pathLst>
                <a:path w="3289" h="547" extrusionOk="0">
                  <a:moveTo>
                    <a:pt x="718" y="1"/>
                  </a:moveTo>
                  <a:cubicBezTo>
                    <a:pt x="658" y="1"/>
                    <a:pt x="597" y="4"/>
                    <a:pt x="537" y="12"/>
                  </a:cubicBezTo>
                  <a:cubicBezTo>
                    <a:pt x="493" y="16"/>
                    <a:pt x="453" y="20"/>
                    <a:pt x="417" y="28"/>
                  </a:cubicBezTo>
                  <a:cubicBezTo>
                    <a:pt x="377" y="36"/>
                    <a:pt x="341" y="44"/>
                    <a:pt x="309" y="52"/>
                  </a:cubicBezTo>
                  <a:cubicBezTo>
                    <a:pt x="253" y="68"/>
                    <a:pt x="197" y="88"/>
                    <a:pt x="141" y="108"/>
                  </a:cubicBezTo>
                  <a:cubicBezTo>
                    <a:pt x="97" y="124"/>
                    <a:pt x="61" y="140"/>
                    <a:pt x="37" y="152"/>
                  </a:cubicBezTo>
                  <a:lnTo>
                    <a:pt x="1" y="168"/>
                  </a:lnTo>
                  <a:lnTo>
                    <a:pt x="5" y="176"/>
                  </a:lnTo>
                  <a:lnTo>
                    <a:pt x="45" y="164"/>
                  </a:lnTo>
                  <a:cubicBezTo>
                    <a:pt x="69" y="160"/>
                    <a:pt x="105" y="144"/>
                    <a:pt x="149" y="132"/>
                  </a:cubicBezTo>
                  <a:lnTo>
                    <a:pt x="229" y="116"/>
                  </a:lnTo>
                  <a:lnTo>
                    <a:pt x="321" y="96"/>
                  </a:lnTo>
                  <a:lnTo>
                    <a:pt x="425" y="80"/>
                  </a:lnTo>
                  <a:cubicBezTo>
                    <a:pt x="461" y="76"/>
                    <a:pt x="501" y="72"/>
                    <a:pt x="541" y="72"/>
                  </a:cubicBezTo>
                  <a:cubicBezTo>
                    <a:pt x="577" y="70"/>
                    <a:pt x="614" y="69"/>
                    <a:pt x="650" y="69"/>
                  </a:cubicBezTo>
                  <a:cubicBezTo>
                    <a:pt x="702" y="69"/>
                    <a:pt x="753" y="71"/>
                    <a:pt x="805" y="76"/>
                  </a:cubicBezTo>
                  <a:cubicBezTo>
                    <a:pt x="901" y="84"/>
                    <a:pt x="997" y="100"/>
                    <a:pt x="1093" y="120"/>
                  </a:cubicBezTo>
                  <a:cubicBezTo>
                    <a:pt x="1301" y="172"/>
                    <a:pt x="1505" y="236"/>
                    <a:pt x="1705" y="320"/>
                  </a:cubicBezTo>
                  <a:lnTo>
                    <a:pt x="2009" y="444"/>
                  </a:lnTo>
                  <a:cubicBezTo>
                    <a:pt x="2109" y="484"/>
                    <a:pt x="2213" y="516"/>
                    <a:pt x="2317" y="540"/>
                  </a:cubicBezTo>
                  <a:cubicBezTo>
                    <a:pt x="2347" y="544"/>
                    <a:pt x="2379" y="546"/>
                    <a:pt x="2411" y="546"/>
                  </a:cubicBezTo>
                  <a:cubicBezTo>
                    <a:pt x="2433" y="546"/>
                    <a:pt x="2455" y="545"/>
                    <a:pt x="2477" y="544"/>
                  </a:cubicBezTo>
                  <a:cubicBezTo>
                    <a:pt x="2525" y="536"/>
                    <a:pt x="2573" y="524"/>
                    <a:pt x="2621" y="512"/>
                  </a:cubicBezTo>
                  <a:cubicBezTo>
                    <a:pt x="2709" y="488"/>
                    <a:pt x="2797" y="452"/>
                    <a:pt x="2877" y="408"/>
                  </a:cubicBezTo>
                  <a:cubicBezTo>
                    <a:pt x="2941" y="372"/>
                    <a:pt x="3005" y="328"/>
                    <a:pt x="3065" y="276"/>
                  </a:cubicBezTo>
                  <a:cubicBezTo>
                    <a:pt x="3109" y="240"/>
                    <a:pt x="3153" y="200"/>
                    <a:pt x="3193" y="156"/>
                  </a:cubicBezTo>
                  <a:cubicBezTo>
                    <a:pt x="3229" y="120"/>
                    <a:pt x="3261" y="76"/>
                    <a:pt x="3289" y="36"/>
                  </a:cubicBezTo>
                  <a:lnTo>
                    <a:pt x="3281" y="32"/>
                  </a:lnTo>
                  <a:cubicBezTo>
                    <a:pt x="3249" y="68"/>
                    <a:pt x="3213" y="104"/>
                    <a:pt x="3173" y="136"/>
                  </a:cubicBezTo>
                  <a:cubicBezTo>
                    <a:pt x="3129" y="172"/>
                    <a:pt x="3085" y="208"/>
                    <a:pt x="3037" y="240"/>
                  </a:cubicBezTo>
                  <a:cubicBezTo>
                    <a:pt x="2977" y="284"/>
                    <a:pt x="2913" y="324"/>
                    <a:pt x="2845" y="356"/>
                  </a:cubicBezTo>
                  <a:cubicBezTo>
                    <a:pt x="2769" y="396"/>
                    <a:pt x="2689" y="428"/>
                    <a:pt x="2605" y="456"/>
                  </a:cubicBezTo>
                  <a:cubicBezTo>
                    <a:pt x="2561" y="472"/>
                    <a:pt x="2513" y="480"/>
                    <a:pt x="2469" y="496"/>
                  </a:cubicBezTo>
                  <a:cubicBezTo>
                    <a:pt x="2434" y="502"/>
                    <a:pt x="2396" y="505"/>
                    <a:pt x="2360" y="505"/>
                  </a:cubicBezTo>
                  <a:cubicBezTo>
                    <a:pt x="2347" y="505"/>
                    <a:pt x="2334" y="505"/>
                    <a:pt x="2321" y="504"/>
                  </a:cubicBezTo>
                  <a:cubicBezTo>
                    <a:pt x="2217" y="496"/>
                    <a:pt x="2113" y="468"/>
                    <a:pt x="2017" y="424"/>
                  </a:cubicBezTo>
                  <a:cubicBezTo>
                    <a:pt x="1917" y="388"/>
                    <a:pt x="1813" y="336"/>
                    <a:pt x="1717" y="288"/>
                  </a:cubicBezTo>
                  <a:cubicBezTo>
                    <a:pt x="1621" y="236"/>
                    <a:pt x="1521" y="192"/>
                    <a:pt x="1417" y="148"/>
                  </a:cubicBezTo>
                  <a:cubicBezTo>
                    <a:pt x="1317" y="112"/>
                    <a:pt x="1213" y="76"/>
                    <a:pt x="1109" y="48"/>
                  </a:cubicBezTo>
                  <a:cubicBezTo>
                    <a:pt x="980" y="18"/>
                    <a:pt x="849" y="1"/>
                    <a:pt x="71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2412103" y="2261707"/>
              <a:ext cx="576385" cy="68278"/>
            </a:xfrm>
            <a:custGeom>
              <a:avLst/>
              <a:gdLst/>
              <a:ahLst/>
              <a:cxnLst/>
              <a:rect l="l" t="t" r="r" b="b"/>
              <a:pathLst>
                <a:path w="2465" h="292" extrusionOk="0">
                  <a:moveTo>
                    <a:pt x="540" y="0"/>
                  </a:moveTo>
                  <a:cubicBezTo>
                    <a:pt x="486" y="0"/>
                    <a:pt x="431" y="3"/>
                    <a:pt x="377" y="10"/>
                  </a:cubicBezTo>
                  <a:cubicBezTo>
                    <a:pt x="321" y="14"/>
                    <a:pt x="269" y="26"/>
                    <a:pt x="217" y="38"/>
                  </a:cubicBezTo>
                  <a:cubicBezTo>
                    <a:pt x="177" y="50"/>
                    <a:pt x="137" y="66"/>
                    <a:pt x="97" y="82"/>
                  </a:cubicBezTo>
                  <a:cubicBezTo>
                    <a:pt x="73" y="94"/>
                    <a:pt x="49" y="106"/>
                    <a:pt x="25" y="118"/>
                  </a:cubicBezTo>
                  <a:lnTo>
                    <a:pt x="1" y="134"/>
                  </a:lnTo>
                  <a:lnTo>
                    <a:pt x="5" y="138"/>
                  </a:lnTo>
                  <a:lnTo>
                    <a:pt x="33" y="130"/>
                  </a:lnTo>
                  <a:cubicBezTo>
                    <a:pt x="49" y="126"/>
                    <a:pt x="73" y="114"/>
                    <a:pt x="105" y="106"/>
                  </a:cubicBezTo>
                  <a:cubicBezTo>
                    <a:pt x="145" y="98"/>
                    <a:pt x="185" y="90"/>
                    <a:pt x="225" y="82"/>
                  </a:cubicBezTo>
                  <a:cubicBezTo>
                    <a:pt x="273" y="78"/>
                    <a:pt x="325" y="70"/>
                    <a:pt x="381" y="70"/>
                  </a:cubicBezTo>
                  <a:cubicBezTo>
                    <a:pt x="397" y="69"/>
                    <a:pt x="414" y="68"/>
                    <a:pt x="432" y="68"/>
                  </a:cubicBezTo>
                  <a:cubicBezTo>
                    <a:pt x="474" y="68"/>
                    <a:pt x="520" y="71"/>
                    <a:pt x="565" y="74"/>
                  </a:cubicBezTo>
                  <a:cubicBezTo>
                    <a:pt x="633" y="78"/>
                    <a:pt x="701" y="86"/>
                    <a:pt x="773" y="94"/>
                  </a:cubicBezTo>
                  <a:cubicBezTo>
                    <a:pt x="917" y="110"/>
                    <a:pt x="1069" y="138"/>
                    <a:pt x="1225" y="158"/>
                  </a:cubicBezTo>
                  <a:cubicBezTo>
                    <a:pt x="1301" y="166"/>
                    <a:pt x="1381" y="178"/>
                    <a:pt x="1457" y="190"/>
                  </a:cubicBezTo>
                  <a:cubicBezTo>
                    <a:pt x="1533" y="198"/>
                    <a:pt x="1605" y="214"/>
                    <a:pt x="1677" y="230"/>
                  </a:cubicBezTo>
                  <a:cubicBezTo>
                    <a:pt x="1749" y="242"/>
                    <a:pt x="1821" y="258"/>
                    <a:pt x="1885" y="266"/>
                  </a:cubicBezTo>
                  <a:cubicBezTo>
                    <a:pt x="1953" y="274"/>
                    <a:pt x="2017" y="282"/>
                    <a:pt x="2073" y="286"/>
                  </a:cubicBezTo>
                  <a:cubicBezTo>
                    <a:pt x="2158" y="289"/>
                    <a:pt x="2231" y="291"/>
                    <a:pt x="2290" y="291"/>
                  </a:cubicBezTo>
                  <a:cubicBezTo>
                    <a:pt x="2315" y="291"/>
                    <a:pt x="2337" y="291"/>
                    <a:pt x="2357" y="290"/>
                  </a:cubicBezTo>
                  <a:cubicBezTo>
                    <a:pt x="2429" y="290"/>
                    <a:pt x="2465" y="286"/>
                    <a:pt x="2465" y="286"/>
                  </a:cubicBezTo>
                  <a:lnTo>
                    <a:pt x="2465" y="282"/>
                  </a:lnTo>
                  <a:cubicBezTo>
                    <a:pt x="2465" y="282"/>
                    <a:pt x="2429" y="274"/>
                    <a:pt x="2361" y="266"/>
                  </a:cubicBezTo>
                  <a:cubicBezTo>
                    <a:pt x="2325" y="258"/>
                    <a:pt x="2285" y="254"/>
                    <a:pt x="2237" y="250"/>
                  </a:cubicBezTo>
                  <a:lnTo>
                    <a:pt x="2081" y="230"/>
                  </a:lnTo>
                  <a:cubicBezTo>
                    <a:pt x="2021" y="222"/>
                    <a:pt x="1961" y="214"/>
                    <a:pt x="1893" y="210"/>
                  </a:cubicBezTo>
                  <a:cubicBezTo>
                    <a:pt x="1825" y="202"/>
                    <a:pt x="1757" y="202"/>
                    <a:pt x="1681" y="194"/>
                  </a:cubicBezTo>
                  <a:cubicBezTo>
                    <a:pt x="1609" y="190"/>
                    <a:pt x="1533" y="182"/>
                    <a:pt x="1461" y="170"/>
                  </a:cubicBezTo>
                  <a:cubicBezTo>
                    <a:pt x="1381" y="154"/>
                    <a:pt x="1309" y="138"/>
                    <a:pt x="1233" y="118"/>
                  </a:cubicBezTo>
                  <a:cubicBezTo>
                    <a:pt x="1153" y="102"/>
                    <a:pt x="1077" y="82"/>
                    <a:pt x="1005" y="66"/>
                  </a:cubicBezTo>
                  <a:cubicBezTo>
                    <a:pt x="933" y="50"/>
                    <a:pt x="853" y="34"/>
                    <a:pt x="781" y="22"/>
                  </a:cubicBezTo>
                  <a:cubicBezTo>
                    <a:pt x="702" y="7"/>
                    <a:pt x="621" y="0"/>
                    <a:pt x="54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2381237" y="2334663"/>
              <a:ext cx="504366" cy="96805"/>
            </a:xfrm>
            <a:custGeom>
              <a:avLst/>
              <a:gdLst/>
              <a:ahLst/>
              <a:cxnLst/>
              <a:rect l="l" t="t" r="r" b="b"/>
              <a:pathLst>
                <a:path w="2157" h="414" extrusionOk="0">
                  <a:moveTo>
                    <a:pt x="638" y="1"/>
                  </a:moveTo>
                  <a:cubicBezTo>
                    <a:pt x="538" y="1"/>
                    <a:pt x="437" y="10"/>
                    <a:pt x="337" y="30"/>
                  </a:cubicBezTo>
                  <a:cubicBezTo>
                    <a:pt x="289" y="38"/>
                    <a:pt x="241" y="46"/>
                    <a:pt x="193" y="62"/>
                  </a:cubicBezTo>
                  <a:cubicBezTo>
                    <a:pt x="157" y="74"/>
                    <a:pt x="125" y="86"/>
                    <a:pt x="89" y="98"/>
                  </a:cubicBezTo>
                  <a:cubicBezTo>
                    <a:pt x="57" y="110"/>
                    <a:pt x="29" y="126"/>
                    <a:pt x="1" y="138"/>
                  </a:cubicBezTo>
                  <a:lnTo>
                    <a:pt x="1" y="146"/>
                  </a:lnTo>
                  <a:lnTo>
                    <a:pt x="25" y="142"/>
                  </a:lnTo>
                  <a:cubicBezTo>
                    <a:pt x="41" y="138"/>
                    <a:pt x="65" y="130"/>
                    <a:pt x="93" y="126"/>
                  </a:cubicBezTo>
                  <a:cubicBezTo>
                    <a:pt x="125" y="118"/>
                    <a:pt x="161" y="110"/>
                    <a:pt x="201" y="106"/>
                  </a:cubicBezTo>
                  <a:cubicBezTo>
                    <a:pt x="241" y="98"/>
                    <a:pt x="289" y="94"/>
                    <a:pt x="341" y="86"/>
                  </a:cubicBezTo>
                  <a:cubicBezTo>
                    <a:pt x="393" y="82"/>
                    <a:pt x="449" y="78"/>
                    <a:pt x="509" y="78"/>
                  </a:cubicBezTo>
                  <a:cubicBezTo>
                    <a:pt x="569" y="74"/>
                    <a:pt x="633" y="74"/>
                    <a:pt x="697" y="74"/>
                  </a:cubicBezTo>
                  <a:cubicBezTo>
                    <a:pt x="718" y="72"/>
                    <a:pt x="740" y="72"/>
                    <a:pt x="762" y="72"/>
                  </a:cubicBezTo>
                  <a:cubicBezTo>
                    <a:pt x="806" y="72"/>
                    <a:pt x="852" y="74"/>
                    <a:pt x="897" y="74"/>
                  </a:cubicBezTo>
                  <a:lnTo>
                    <a:pt x="1105" y="78"/>
                  </a:lnTo>
                  <a:cubicBezTo>
                    <a:pt x="1173" y="82"/>
                    <a:pt x="1245" y="86"/>
                    <a:pt x="1313" y="98"/>
                  </a:cubicBezTo>
                  <a:cubicBezTo>
                    <a:pt x="1377" y="102"/>
                    <a:pt x="1445" y="118"/>
                    <a:pt x="1509" y="138"/>
                  </a:cubicBezTo>
                  <a:cubicBezTo>
                    <a:pt x="1573" y="154"/>
                    <a:pt x="1629" y="178"/>
                    <a:pt x="1685" y="198"/>
                  </a:cubicBezTo>
                  <a:cubicBezTo>
                    <a:pt x="1741" y="222"/>
                    <a:pt x="1793" y="238"/>
                    <a:pt x="1841" y="262"/>
                  </a:cubicBezTo>
                  <a:cubicBezTo>
                    <a:pt x="1933" y="302"/>
                    <a:pt x="2013" y="342"/>
                    <a:pt x="2065" y="370"/>
                  </a:cubicBezTo>
                  <a:lnTo>
                    <a:pt x="2153" y="414"/>
                  </a:lnTo>
                  <a:lnTo>
                    <a:pt x="2157" y="410"/>
                  </a:lnTo>
                  <a:cubicBezTo>
                    <a:pt x="2137" y="386"/>
                    <a:pt x="2109" y="366"/>
                    <a:pt x="2085" y="346"/>
                  </a:cubicBezTo>
                  <a:cubicBezTo>
                    <a:pt x="1973" y="254"/>
                    <a:pt x="1845" y="186"/>
                    <a:pt x="1709" y="142"/>
                  </a:cubicBezTo>
                  <a:cubicBezTo>
                    <a:pt x="1649" y="122"/>
                    <a:pt x="1585" y="110"/>
                    <a:pt x="1521" y="98"/>
                  </a:cubicBezTo>
                  <a:cubicBezTo>
                    <a:pt x="1457" y="90"/>
                    <a:pt x="1385" y="82"/>
                    <a:pt x="1317" y="74"/>
                  </a:cubicBezTo>
                  <a:cubicBezTo>
                    <a:pt x="1249" y="66"/>
                    <a:pt x="1181" y="54"/>
                    <a:pt x="1113" y="42"/>
                  </a:cubicBezTo>
                  <a:cubicBezTo>
                    <a:pt x="1041" y="30"/>
                    <a:pt x="973" y="22"/>
                    <a:pt x="901" y="14"/>
                  </a:cubicBezTo>
                  <a:cubicBezTo>
                    <a:pt x="833" y="6"/>
                    <a:pt x="765" y="2"/>
                    <a:pt x="697" y="2"/>
                  </a:cubicBezTo>
                  <a:cubicBezTo>
                    <a:pt x="677" y="1"/>
                    <a:pt x="658" y="1"/>
                    <a:pt x="63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2081000" y="1669882"/>
              <a:ext cx="160172" cy="104053"/>
            </a:xfrm>
            <a:custGeom>
              <a:avLst/>
              <a:gdLst/>
              <a:ahLst/>
              <a:cxnLst/>
              <a:rect l="l" t="t" r="r" b="b"/>
              <a:pathLst>
                <a:path w="685" h="445" extrusionOk="0">
                  <a:moveTo>
                    <a:pt x="649" y="1"/>
                  </a:moveTo>
                  <a:lnTo>
                    <a:pt x="645" y="5"/>
                  </a:lnTo>
                  <a:cubicBezTo>
                    <a:pt x="649" y="13"/>
                    <a:pt x="649" y="25"/>
                    <a:pt x="649" y="37"/>
                  </a:cubicBezTo>
                  <a:cubicBezTo>
                    <a:pt x="645" y="61"/>
                    <a:pt x="633" y="85"/>
                    <a:pt x="613" y="101"/>
                  </a:cubicBezTo>
                  <a:cubicBezTo>
                    <a:pt x="597" y="113"/>
                    <a:pt x="585" y="121"/>
                    <a:pt x="569" y="129"/>
                  </a:cubicBezTo>
                  <a:lnTo>
                    <a:pt x="509" y="165"/>
                  </a:lnTo>
                  <a:cubicBezTo>
                    <a:pt x="485" y="181"/>
                    <a:pt x="461" y="193"/>
                    <a:pt x="437" y="201"/>
                  </a:cubicBezTo>
                  <a:cubicBezTo>
                    <a:pt x="413" y="209"/>
                    <a:pt x="385" y="213"/>
                    <a:pt x="361" y="217"/>
                  </a:cubicBezTo>
                  <a:cubicBezTo>
                    <a:pt x="309" y="225"/>
                    <a:pt x="257" y="237"/>
                    <a:pt x="205" y="257"/>
                  </a:cubicBezTo>
                  <a:cubicBezTo>
                    <a:pt x="161" y="273"/>
                    <a:pt x="117" y="297"/>
                    <a:pt x="81" y="325"/>
                  </a:cubicBezTo>
                  <a:cubicBezTo>
                    <a:pt x="53" y="349"/>
                    <a:pt x="33" y="377"/>
                    <a:pt x="17" y="405"/>
                  </a:cubicBezTo>
                  <a:cubicBezTo>
                    <a:pt x="9" y="417"/>
                    <a:pt x="5" y="429"/>
                    <a:pt x="1" y="441"/>
                  </a:cubicBezTo>
                  <a:lnTo>
                    <a:pt x="9" y="445"/>
                  </a:lnTo>
                  <a:lnTo>
                    <a:pt x="17" y="441"/>
                  </a:lnTo>
                  <a:cubicBezTo>
                    <a:pt x="21" y="437"/>
                    <a:pt x="29" y="429"/>
                    <a:pt x="37" y="425"/>
                  </a:cubicBezTo>
                  <a:cubicBezTo>
                    <a:pt x="61" y="405"/>
                    <a:pt x="89" y="389"/>
                    <a:pt x="117" y="377"/>
                  </a:cubicBezTo>
                  <a:cubicBezTo>
                    <a:pt x="149" y="361"/>
                    <a:pt x="189" y="345"/>
                    <a:pt x="233" y="321"/>
                  </a:cubicBezTo>
                  <a:lnTo>
                    <a:pt x="301" y="293"/>
                  </a:lnTo>
                  <a:cubicBezTo>
                    <a:pt x="325" y="281"/>
                    <a:pt x="349" y="269"/>
                    <a:pt x="373" y="253"/>
                  </a:cubicBezTo>
                  <a:cubicBezTo>
                    <a:pt x="397" y="241"/>
                    <a:pt x="421" y="229"/>
                    <a:pt x="445" y="221"/>
                  </a:cubicBezTo>
                  <a:cubicBezTo>
                    <a:pt x="469" y="209"/>
                    <a:pt x="493" y="205"/>
                    <a:pt x="521" y="201"/>
                  </a:cubicBezTo>
                  <a:cubicBezTo>
                    <a:pt x="545" y="197"/>
                    <a:pt x="569" y="193"/>
                    <a:pt x="593" y="185"/>
                  </a:cubicBezTo>
                  <a:cubicBezTo>
                    <a:pt x="617" y="177"/>
                    <a:pt x="637" y="161"/>
                    <a:pt x="653" y="141"/>
                  </a:cubicBezTo>
                  <a:cubicBezTo>
                    <a:pt x="669" y="125"/>
                    <a:pt x="681" y="105"/>
                    <a:pt x="685" y="81"/>
                  </a:cubicBezTo>
                  <a:cubicBezTo>
                    <a:pt x="685" y="65"/>
                    <a:pt x="685" y="49"/>
                    <a:pt x="677" y="33"/>
                  </a:cubicBezTo>
                  <a:cubicBezTo>
                    <a:pt x="673" y="17"/>
                    <a:pt x="665" y="5"/>
                    <a:pt x="6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2306412" y="1723196"/>
              <a:ext cx="147077" cy="495948"/>
            </a:xfrm>
            <a:custGeom>
              <a:avLst/>
              <a:gdLst/>
              <a:ahLst/>
              <a:cxnLst/>
              <a:rect l="l" t="t" r="r" b="b"/>
              <a:pathLst>
                <a:path w="629" h="2121" extrusionOk="0">
                  <a:moveTo>
                    <a:pt x="5" y="1"/>
                  </a:moveTo>
                  <a:lnTo>
                    <a:pt x="1" y="5"/>
                  </a:lnTo>
                  <a:lnTo>
                    <a:pt x="1" y="33"/>
                  </a:lnTo>
                  <a:cubicBezTo>
                    <a:pt x="1" y="57"/>
                    <a:pt x="5" y="81"/>
                    <a:pt x="9" y="105"/>
                  </a:cubicBezTo>
                  <a:cubicBezTo>
                    <a:pt x="25" y="189"/>
                    <a:pt x="61" y="273"/>
                    <a:pt x="109" y="345"/>
                  </a:cubicBezTo>
                  <a:cubicBezTo>
                    <a:pt x="137" y="393"/>
                    <a:pt x="169" y="441"/>
                    <a:pt x="201" y="489"/>
                  </a:cubicBezTo>
                  <a:cubicBezTo>
                    <a:pt x="237" y="537"/>
                    <a:pt x="277" y="589"/>
                    <a:pt x="309" y="645"/>
                  </a:cubicBezTo>
                  <a:cubicBezTo>
                    <a:pt x="345" y="701"/>
                    <a:pt x="373" y="761"/>
                    <a:pt x="397" y="825"/>
                  </a:cubicBezTo>
                  <a:cubicBezTo>
                    <a:pt x="417" y="893"/>
                    <a:pt x="437" y="957"/>
                    <a:pt x="453" y="1025"/>
                  </a:cubicBezTo>
                  <a:cubicBezTo>
                    <a:pt x="485" y="1165"/>
                    <a:pt x="517" y="1301"/>
                    <a:pt x="537" y="1429"/>
                  </a:cubicBezTo>
                  <a:cubicBezTo>
                    <a:pt x="553" y="1545"/>
                    <a:pt x="561" y="1661"/>
                    <a:pt x="561" y="1781"/>
                  </a:cubicBezTo>
                  <a:cubicBezTo>
                    <a:pt x="557" y="1829"/>
                    <a:pt x="553" y="1877"/>
                    <a:pt x="545" y="1921"/>
                  </a:cubicBezTo>
                  <a:cubicBezTo>
                    <a:pt x="541" y="1957"/>
                    <a:pt x="533" y="1993"/>
                    <a:pt x="525" y="2025"/>
                  </a:cubicBezTo>
                  <a:cubicBezTo>
                    <a:pt x="521" y="2049"/>
                    <a:pt x="513" y="2073"/>
                    <a:pt x="505" y="2093"/>
                  </a:cubicBezTo>
                  <a:cubicBezTo>
                    <a:pt x="501" y="2109"/>
                    <a:pt x="497" y="2121"/>
                    <a:pt x="497" y="2121"/>
                  </a:cubicBezTo>
                  <a:lnTo>
                    <a:pt x="505" y="2121"/>
                  </a:lnTo>
                  <a:lnTo>
                    <a:pt x="517" y="2101"/>
                  </a:lnTo>
                  <a:cubicBezTo>
                    <a:pt x="525" y="2085"/>
                    <a:pt x="537" y="2065"/>
                    <a:pt x="549" y="2037"/>
                  </a:cubicBezTo>
                  <a:cubicBezTo>
                    <a:pt x="565" y="2001"/>
                    <a:pt x="581" y="1965"/>
                    <a:pt x="589" y="1929"/>
                  </a:cubicBezTo>
                  <a:cubicBezTo>
                    <a:pt x="605" y="1881"/>
                    <a:pt x="613" y="1833"/>
                    <a:pt x="621" y="1785"/>
                  </a:cubicBezTo>
                  <a:cubicBezTo>
                    <a:pt x="629" y="1725"/>
                    <a:pt x="629" y="1665"/>
                    <a:pt x="629" y="1609"/>
                  </a:cubicBezTo>
                  <a:cubicBezTo>
                    <a:pt x="625" y="1545"/>
                    <a:pt x="617" y="1477"/>
                    <a:pt x="605" y="1417"/>
                  </a:cubicBezTo>
                  <a:cubicBezTo>
                    <a:pt x="589" y="1349"/>
                    <a:pt x="573" y="1281"/>
                    <a:pt x="557" y="1217"/>
                  </a:cubicBezTo>
                  <a:cubicBezTo>
                    <a:pt x="537" y="1149"/>
                    <a:pt x="513" y="1081"/>
                    <a:pt x="489" y="1017"/>
                  </a:cubicBezTo>
                  <a:lnTo>
                    <a:pt x="413" y="817"/>
                  </a:lnTo>
                  <a:cubicBezTo>
                    <a:pt x="389" y="749"/>
                    <a:pt x="365" y="685"/>
                    <a:pt x="341" y="621"/>
                  </a:cubicBezTo>
                  <a:cubicBezTo>
                    <a:pt x="317" y="561"/>
                    <a:pt x="285" y="505"/>
                    <a:pt x="253" y="449"/>
                  </a:cubicBezTo>
                  <a:cubicBezTo>
                    <a:pt x="217" y="397"/>
                    <a:pt x="185" y="353"/>
                    <a:pt x="157" y="309"/>
                  </a:cubicBezTo>
                  <a:cubicBezTo>
                    <a:pt x="105" y="241"/>
                    <a:pt x="65" y="169"/>
                    <a:pt x="33" y="93"/>
                  </a:cubicBezTo>
                  <a:cubicBezTo>
                    <a:pt x="25" y="69"/>
                    <a:pt x="17" y="49"/>
                    <a:pt x="9" y="2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2273676" y="1837305"/>
              <a:ext cx="79735" cy="248091"/>
            </a:xfrm>
            <a:custGeom>
              <a:avLst/>
              <a:gdLst/>
              <a:ahLst/>
              <a:cxnLst/>
              <a:rect l="l" t="t" r="r" b="b"/>
              <a:pathLst>
                <a:path w="341" h="1061" extrusionOk="0">
                  <a:moveTo>
                    <a:pt x="5" y="1"/>
                  </a:moveTo>
                  <a:lnTo>
                    <a:pt x="1" y="5"/>
                  </a:lnTo>
                  <a:lnTo>
                    <a:pt x="13" y="13"/>
                  </a:lnTo>
                  <a:cubicBezTo>
                    <a:pt x="21" y="17"/>
                    <a:pt x="29" y="25"/>
                    <a:pt x="37" y="33"/>
                  </a:cubicBezTo>
                  <a:cubicBezTo>
                    <a:pt x="65" y="61"/>
                    <a:pt x="85" y="97"/>
                    <a:pt x="97" y="133"/>
                  </a:cubicBezTo>
                  <a:cubicBezTo>
                    <a:pt x="109" y="157"/>
                    <a:pt x="117" y="185"/>
                    <a:pt x="129" y="213"/>
                  </a:cubicBezTo>
                  <a:cubicBezTo>
                    <a:pt x="141" y="241"/>
                    <a:pt x="157" y="269"/>
                    <a:pt x="173" y="297"/>
                  </a:cubicBezTo>
                  <a:cubicBezTo>
                    <a:pt x="189" y="329"/>
                    <a:pt x="201" y="361"/>
                    <a:pt x="209" y="393"/>
                  </a:cubicBezTo>
                  <a:cubicBezTo>
                    <a:pt x="221" y="429"/>
                    <a:pt x="225" y="465"/>
                    <a:pt x="229" y="497"/>
                  </a:cubicBezTo>
                  <a:cubicBezTo>
                    <a:pt x="233" y="569"/>
                    <a:pt x="245" y="641"/>
                    <a:pt x="253" y="705"/>
                  </a:cubicBezTo>
                  <a:cubicBezTo>
                    <a:pt x="261" y="773"/>
                    <a:pt x="269" y="833"/>
                    <a:pt x="277" y="885"/>
                  </a:cubicBezTo>
                  <a:cubicBezTo>
                    <a:pt x="285" y="937"/>
                    <a:pt x="293" y="981"/>
                    <a:pt x="301" y="1013"/>
                  </a:cubicBezTo>
                  <a:cubicBezTo>
                    <a:pt x="305" y="1045"/>
                    <a:pt x="313" y="1061"/>
                    <a:pt x="313" y="1061"/>
                  </a:cubicBezTo>
                  <a:lnTo>
                    <a:pt x="321" y="1061"/>
                  </a:lnTo>
                  <a:cubicBezTo>
                    <a:pt x="333" y="1001"/>
                    <a:pt x="341" y="941"/>
                    <a:pt x="341" y="881"/>
                  </a:cubicBezTo>
                  <a:cubicBezTo>
                    <a:pt x="341" y="853"/>
                    <a:pt x="341" y="825"/>
                    <a:pt x="337" y="793"/>
                  </a:cubicBezTo>
                  <a:cubicBezTo>
                    <a:pt x="337" y="761"/>
                    <a:pt x="333" y="729"/>
                    <a:pt x="325" y="697"/>
                  </a:cubicBezTo>
                  <a:cubicBezTo>
                    <a:pt x="317" y="661"/>
                    <a:pt x="313" y="629"/>
                    <a:pt x="301" y="593"/>
                  </a:cubicBezTo>
                  <a:cubicBezTo>
                    <a:pt x="293" y="557"/>
                    <a:pt x="281" y="525"/>
                    <a:pt x="269" y="489"/>
                  </a:cubicBezTo>
                  <a:cubicBezTo>
                    <a:pt x="257" y="457"/>
                    <a:pt x="241" y="425"/>
                    <a:pt x="233" y="389"/>
                  </a:cubicBezTo>
                  <a:cubicBezTo>
                    <a:pt x="221" y="357"/>
                    <a:pt x="217" y="325"/>
                    <a:pt x="209" y="289"/>
                  </a:cubicBezTo>
                  <a:cubicBezTo>
                    <a:pt x="205" y="257"/>
                    <a:pt x="197" y="225"/>
                    <a:pt x="189" y="193"/>
                  </a:cubicBezTo>
                  <a:cubicBezTo>
                    <a:pt x="177" y="165"/>
                    <a:pt x="165" y="137"/>
                    <a:pt x="153" y="113"/>
                  </a:cubicBezTo>
                  <a:cubicBezTo>
                    <a:pt x="133" y="69"/>
                    <a:pt x="97" y="33"/>
                    <a:pt x="57" y="13"/>
                  </a:cubicBezTo>
                  <a:cubicBezTo>
                    <a:pt x="45" y="9"/>
                    <a:pt x="29" y="5"/>
                    <a:pt x="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1786375" y="1983215"/>
              <a:ext cx="90024" cy="363134"/>
            </a:xfrm>
            <a:custGeom>
              <a:avLst/>
              <a:gdLst/>
              <a:ahLst/>
              <a:cxnLst/>
              <a:rect l="l" t="t" r="r" b="b"/>
              <a:pathLst>
                <a:path w="385" h="1553" extrusionOk="0">
                  <a:moveTo>
                    <a:pt x="97" y="1"/>
                  </a:moveTo>
                  <a:cubicBezTo>
                    <a:pt x="81" y="17"/>
                    <a:pt x="69" y="41"/>
                    <a:pt x="57" y="61"/>
                  </a:cubicBezTo>
                  <a:cubicBezTo>
                    <a:pt x="29" y="117"/>
                    <a:pt x="13" y="181"/>
                    <a:pt x="9" y="245"/>
                  </a:cubicBezTo>
                  <a:cubicBezTo>
                    <a:pt x="1" y="285"/>
                    <a:pt x="1" y="329"/>
                    <a:pt x="1" y="369"/>
                  </a:cubicBezTo>
                  <a:cubicBezTo>
                    <a:pt x="1" y="417"/>
                    <a:pt x="9" y="461"/>
                    <a:pt x="17" y="509"/>
                  </a:cubicBezTo>
                  <a:cubicBezTo>
                    <a:pt x="33" y="609"/>
                    <a:pt x="41" y="709"/>
                    <a:pt x="45" y="809"/>
                  </a:cubicBezTo>
                  <a:cubicBezTo>
                    <a:pt x="49" y="861"/>
                    <a:pt x="57" y="913"/>
                    <a:pt x="65" y="965"/>
                  </a:cubicBezTo>
                  <a:cubicBezTo>
                    <a:pt x="73" y="1013"/>
                    <a:pt x="85" y="1061"/>
                    <a:pt x="101" y="1109"/>
                  </a:cubicBezTo>
                  <a:cubicBezTo>
                    <a:pt x="125" y="1193"/>
                    <a:pt x="161" y="1277"/>
                    <a:pt x="209" y="1353"/>
                  </a:cubicBezTo>
                  <a:cubicBezTo>
                    <a:pt x="245" y="1409"/>
                    <a:pt x="281" y="1457"/>
                    <a:pt x="325" y="1505"/>
                  </a:cubicBezTo>
                  <a:cubicBezTo>
                    <a:pt x="361" y="1537"/>
                    <a:pt x="381" y="1553"/>
                    <a:pt x="381" y="1553"/>
                  </a:cubicBezTo>
                  <a:lnTo>
                    <a:pt x="385" y="1549"/>
                  </a:lnTo>
                  <a:cubicBezTo>
                    <a:pt x="385" y="1549"/>
                    <a:pt x="373" y="1525"/>
                    <a:pt x="349" y="1489"/>
                  </a:cubicBezTo>
                  <a:lnTo>
                    <a:pt x="309" y="1417"/>
                  </a:lnTo>
                  <a:cubicBezTo>
                    <a:pt x="297" y="1389"/>
                    <a:pt x="281" y="1361"/>
                    <a:pt x="265" y="1325"/>
                  </a:cubicBezTo>
                  <a:cubicBezTo>
                    <a:pt x="245" y="1293"/>
                    <a:pt x="233" y="1253"/>
                    <a:pt x="213" y="1217"/>
                  </a:cubicBezTo>
                  <a:cubicBezTo>
                    <a:pt x="209" y="1197"/>
                    <a:pt x="197" y="1173"/>
                    <a:pt x="189" y="1153"/>
                  </a:cubicBezTo>
                  <a:cubicBezTo>
                    <a:pt x="181" y="1133"/>
                    <a:pt x="177" y="1109"/>
                    <a:pt x="165" y="1089"/>
                  </a:cubicBezTo>
                  <a:cubicBezTo>
                    <a:pt x="133" y="1001"/>
                    <a:pt x="109" y="905"/>
                    <a:pt x="81" y="805"/>
                  </a:cubicBezTo>
                  <a:cubicBezTo>
                    <a:pt x="69" y="757"/>
                    <a:pt x="61" y="705"/>
                    <a:pt x="53" y="657"/>
                  </a:cubicBezTo>
                  <a:cubicBezTo>
                    <a:pt x="49" y="605"/>
                    <a:pt x="49" y="557"/>
                    <a:pt x="53" y="509"/>
                  </a:cubicBezTo>
                  <a:cubicBezTo>
                    <a:pt x="57" y="461"/>
                    <a:pt x="61" y="413"/>
                    <a:pt x="61" y="369"/>
                  </a:cubicBezTo>
                  <a:cubicBezTo>
                    <a:pt x="65" y="329"/>
                    <a:pt x="65" y="285"/>
                    <a:pt x="65" y="249"/>
                  </a:cubicBezTo>
                  <a:cubicBezTo>
                    <a:pt x="69" y="189"/>
                    <a:pt x="73" y="129"/>
                    <a:pt x="89" y="69"/>
                  </a:cubicBezTo>
                  <a:cubicBezTo>
                    <a:pt x="89" y="53"/>
                    <a:pt x="93" y="37"/>
                    <a:pt x="101" y="21"/>
                  </a:cubicBezTo>
                  <a:cubicBezTo>
                    <a:pt x="105" y="9"/>
                    <a:pt x="105" y="1"/>
                    <a:pt x="10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1922931" y="2076747"/>
              <a:ext cx="42323" cy="369681"/>
            </a:xfrm>
            <a:custGeom>
              <a:avLst/>
              <a:gdLst/>
              <a:ahLst/>
              <a:cxnLst/>
              <a:rect l="l" t="t" r="r" b="b"/>
              <a:pathLst>
                <a:path w="181" h="1581" extrusionOk="0">
                  <a:moveTo>
                    <a:pt x="69" y="1"/>
                  </a:moveTo>
                  <a:cubicBezTo>
                    <a:pt x="69" y="1"/>
                    <a:pt x="61" y="25"/>
                    <a:pt x="45" y="65"/>
                  </a:cubicBezTo>
                  <a:cubicBezTo>
                    <a:pt x="29" y="125"/>
                    <a:pt x="17" y="185"/>
                    <a:pt x="9" y="245"/>
                  </a:cubicBezTo>
                  <a:cubicBezTo>
                    <a:pt x="5" y="281"/>
                    <a:pt x="1" y="321"/>
                    <a:pt x="1" y="365"/>
                  </a:cubicBezTo>
                  <a:cubicBezTo>
                    <a:pt x="1" y="413"/>
                    <a:pt x="1" y="457"/>
                    <a:pt x="9" y="501"/>
                  </a:cubicBezTo>
                  <a:cubicBezTo>
                    <a:pt x="13" y="549"/>
                    <a:pt x="17" y="597"/>
                    <a:pt x="21" y="645"/>
                  </a:cubicBezTo>
                  <a:cubicBezTo>
                    <a:pt x="25" y="697"/>
                    <a:pt x="25" y="745"/>
                    <a:pt x="29" y="797"/>
                  </a:cubicBezTo>
                  <a:cubicBezTo>
                    <a:pt x="29" y="845"/>
                    <a:pt x="33" y="897"/>
                    <a:pt x="41" y="945"/>
                  </a:cubicBezTo>
                  <a:cubicBezTo>
                    <a:pt x="45" y="993"/>
                    <a:pt x="53" y="1041"/>
                    <a:pt x="61" y="1089"/>
                  </a:cubicBezTo>
                  <a:cubicBezTo>
                    <a:pt x="73" y="1181"/>
                    <a:pt x="93" y="1265"/>
                    <a:pt x="109" y="1337"/>
                  </a:cubicBezTo>
                  <a:lnTo>
                    <a:pt x="165" y="1581"/>
                  </a:lnTo>
                  <a:lnTo>
                    <a:pt x="173" y="1581"/>
                  </a:lnTo>
                  <a:cubicBezTo>
                    <a:pt x="181" y="1497"/>
                    <a:pt x="181" y="1413"/>
                    <a:pt x="173" y="1333"/>
                  </a:cubicBezTo>
                  <a:cubicBezTo>
                    <a:pt x="165" y="1245"/>
                    <a:pt x="149" y="1165"/>
                    <a:pt x="129" y="1081"/>
                  </a:cubicBezTo>
                  <a:cubicBezTo>
                    <a:pt x="121" y="1037"/>
                    <a:pt x="109" y="989"/>
                    <a:pt x="101" y="941"/>
                  </a:cubicBezTo>
                  <a:cubicBezTo>
                    <a:pt x="89" y="893"/>
                    <a:pt x="77" y="849"/>
                    <a:pt x="65" y="797"/>
                  </a:cubicBezTo>
                  <a:cubicBezTo>
                    <a:pt x="53" y="749"/>
                    <a:pt x="45" y="701"/>
                    <a:pt x="45" y="653"/>
                  </a:cubicBezTo>
                  <a:cubicBezTo>
                    <a:pt x="41" y="605"/>
                    <a:pt x="41" y="557"/>
                    <a:pt x="45" y="509"/>
                  </a:cubicBezTo>
                  <a:cubicBezTo>
                    <a:pt x="49" y="465"/>
                    <a:pt x="57" y="421"/>
                    <a:pt x="61" y="377"/>
                  </a:cubicBezTo>
                  <a:cubicBezTo>
                    <a:pt x="61" y="337"/>
                    <a:pt x="65" y="297"/>
                    <a:pt x="65" y="257"/>
                  </a:cubicBezTo>
                  <a:cubicBezTo>
                    <a:pt x="69" y="185"/>
                    <a:pt x="77" y="125"/>
                    <a:pt x="77" y="81"/>
                  </a:cubicBezTo>
                  <a:lnTo>
                    <a:pt x="77" y="9"/>
                  </a:lnTo>
                  <a:lnTo>
                    <a:pt x="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2095030" y="2227334"/>
              <a:ext cx="218161" cy="313563"/>
            </a:xfrm>
            <a:custGeom>
              <a:avLst/>
              <a:gdLst/>
              <a:ahLst/>
              <a:cxnLst/>
              <a:rect l="l" t="t" r="r" b="b"/>
              <a:pathLst>
                <a:path w="933" h="1341" extrusionOk="0">
                  <a:moveTo>
                    <a:pt x="921" y="1"/>
                  </a:moveTo>
                  <a:cubicBezTo>
                    <a:pt x="921" y="1"/>
                    <a:pt x="913" y="25"/>
                    <a:pt x="893" y="69"/>
                  </a:cubicBezTo>
                  <a:cubicBezTo>
                    <a:pt x="873" y="113"/>
                    <a:pt x="849" y="173"/>
                    <a:pt x="817" y="245"/>
                  </a:cubicBezTo>
                  <a:cubicBezTo>
                    <a:pt x="805" y="281"/>
                    <a:pt x="785" y="317"/>
                    <a:pt x="769" y="357"/>
                  </a:cubicBezTo>
                  <a:cubicBezTo>
                    <a:pt x="749" y="401"/>
                    <a:pt x="733" y="441"/>
                    <a:pt x="709" y="485"/>
                  </a:cubicBezTo>
                  <a:cubicBezTo>
                    <a:pt x="661" y="577"/>
                    <a:pt x="581" y="645"/>
                    <a:pt x="485" y="685"/>
                  </a:cubicBezTo>
                  <a:cubicBezTo>
                    <a:pt x="437" y="705"/>
                    <a:pt x="389" y="725"/>
                    <a:pt x="341" y="753"/>
                  </a:cubicBezTo>
                  <a:cubicBezTo>
                    <a:pt x="297" y="781"/>
                    <a:pt x="253" y="813"/>
                    <a:pt x="217" y="853"/>
                  </a:cubicBezTo>
                  <a:cubicBezTo>
                    <a:pt x="149" y="921"/>
                    <a:pt x="105" y="1009"/>
                    <a:pt x="81" y="1101"/>
                  </a:cubicBezTo>
                  <a:cubicBezTo>
                    <a:pt x="73" y="1137"/>
                    <a:pt x="69" y="1177"/>
                    <a:pt x="65" y="1213"/>
                  </a:cubicBezTo>
                  <a:cubicBezTo>
                    <a:pt x="65" y="1237"/>
                    <a:pt x="57" y="1265"/>
                    <a:pt x="49" y="1289"/>
                  </a:cubicBezTo>
                  <a:cubicBezTo>
                    <a:pt x="41" y="1309"/>
                    <a:pt x="25" y="1325"/>
                    <a:pt x="1" y="1333"/>
                  </a:cubicBezTo>
                  <a:lnTo>
                    <a:pt x="1" y="1341"/>
                  </a:lnTo>
                  <a:cubicBezTo>
                    <a:pt x="9" y="1341"/>
                    <a:pt x="17" y="1337"/>
                    <a:pt x="25" y="1337"/>
                  </a:cubicBezTo>
                  <a:cubicBezTo>
                    <a:pt x="45" y="1333"/>
                    <a:pt x="61" y="1317"/>
                    <a:pt x="73" y="1301"/>
                  </a:cubicBezTo>
                  <a:cubicBezTo>
                    <a:pt x="89" y="1277"/>
                    <a:pt x="101" y="1249"/>
                    <a:pt x="109" y="1221"/>
                  </a:cubicBezTo>
                  <a:cubicBezTo>
                    <a:pt x="121" y="1189"/>
                    <a:pt x="129" y="1157"/>
                    <a:pt x="141" y="1121"/>
                  </a:cubicBezTo>
                  <a:cubicBezTo>
                    <a:pt x="173" y="1041"/>
                    <a:pt x="217" y="965"/>
                    <a:pt x="273" y="901"/>
                  </a:cubicBezTo>
                  <a:cubicBezTo>
                    <a:pt x="301" y="865"/>
                    <a:pt x="337" y="829"/>
                    <a:pt x="377" y="801"/>
                  </a:cubicBezTo>
                  <a:cubicBezTo>
                    <a:pt x="417" y="773"/>
                    <a:pt x="461" y="745"/>
                    <a:pt x="505" y="717"/>
                  </a:cubicBezTo>
                  <a:cubicBezTo>
                    <a:pt x="593" y="657"/>
                    <a:pt x="673" y="585"/>
                    <a:pt x="741" y="505"/>
                  </a:cubicBezTo>
                  <a:cubicBezTo>
                    <a:pt x="773" y="469"/>
                    <a:pt x="801" y="425"/>
                    <a:pt x="825" y="385"/>
                  </a:cubicBezTo>
                  <a:cubicBezTo>
                    <a:pt x="845" y="345"/>
                    <a:pt x="861" y="305"/>
                    <a:pt x="873" y="265"/>
                  </a:cubicBezTo>
                  <a:cubicBezTo>
                    <a:pt x="893" y="201"/>
                    <a:pt x="909" y="141"/>
                    <a:pt x="921" y="77"/>
                  </a:cubicBezTo>
                  <a:cubicBezTo>
                    <a:pt x="933" y="29"/>
                    <a:pt x="933" y="5"/>
                    <a:pt x="933" y="5"/>
                  </a:cubicBezTo>
                  <a:lnTo>
                    <a:pt x="92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2177338" y="2562180"/>
              <a:ext cx="921514" cy="118083"/>
            </a:xfrm>
            <a:custGeom>
              <a:avLst/>
              <a:gdLst/>
              <a:ahLst/>
              <a:cxnLst/>
              <a:rect l="l" t="t" r="r" b="b"/>
              <a:pathLst>
                <a:path w="3941" h="505" extrusionOk="0">
                  <a:moveTo>
                    <a:pt x="9" y="1"/>
                  </a:moveTo>
                  <a:lnTo>
                    <a:pt x="1" y="5"/>
                  </a:lnTo>
                  <a:cubicBezTo>
                    <a:pt x="9" y="17"/>
                    <a:pt x="17" y="33"/>
                    <a:pt x="29" y="45"/>
                  </a:cubicBezTo>
                  <a:cubicBezTo>
                    <a:pt x="57" y="77"/>
                    <a:pt x="93" y="105"/>
                    <a:pt x="133" y="125"/>
                  </a:cubicBezTo>
                  <a:cubicBezTo>
                    <a:pt x="193" y="157"/>
                    <a:pt x="261" y="173"/>
                    <a:pt x="333" y="173"/>
                  </a:cubicBezTo>
                  <a:cubicBezTo>
                    <a:pt x="348" y="173"/>
                    <a:pt x="364" y="174"/>
                    <a:pt x="379" y="174"/>
                  </a:cubicBezTo>
                  <a:cubicBezTo>
                    <a:pt x="449" y="174"/>
                    <a:pt x="521" y="167"/>
                    <a:pt x="593" y="161"/>
                  </a:cubicBezTo>
                  <a:cubicBezTo>
                    <a:pt x="721" y="151"/>
                    <a:pt x="851" y="146"/>
                    <a:pt x="981" y="146"/>
                  </a:cubicBezTo>
                  <a:cubicBezTo>
                    <a:pt x="1065" y="146"/>
                    <a:pt x="1149" y="148"/>
                    <a:pt x="1233" y="153"/>
                  </a:cubicBezTo>
                  <a:cubicBezTo>
                    <a:pt x="1353" y="157"/>
                    <a:pt x="1473" y="169"/>
                    <a:pt x="1593" y="185"/>
                  </a:cubicBezTo>
                  <a:cubicBezTo>
                    <a:pt x="1717" y="201"/>
                    <a:pt x="1841" y="225"/>
                    <a:pt x="1961" y="253"/>
                  </a:cubicBezTo>
                  <a:cubicBezTo>
                    <a:pt x="2085" y="281"/>
                    <a:pt x="2205" y="317"/>
                    <a:pt x="2325" y="357"/>
                  </a:cubicBezTo>
                  <a:cubicBezTo>
                    <a:pt x="2437" y="405"/>
                    <a:pt x="2553" y="445"/>
                    <a:pt x="2673" y="473"/>
                  </a:cubicBezTo>
                  <a:cubicBezTo>
                    <a:pt x="2785" y="493"/>
                    <a:pt x="2901" y="501"/>
                    <a:pt x="3017" y="505"/>
                  </a:cubicBezTo>
                  <a:cubicBezTo>
                    <a:pt x="3121" y="505"/>
                    <a:pt x="3229" y="505"/>
                    <a:pt x="3321" y="501"/>
                  </a:cubicBezTo>
                  <a:cubicBezTo>
                    <a:pt x="3409" y="497"/>
                    <a:pt x="3497" y="489"/>
                    <a:pt x="3581" y="477"/>
                  </a:cubicBezTo>
                  <a:cubicBezTo>
                    <a:pt x="3649" y="465"/>
                    <a:pt x="3713" y="449"/>
                    <a:pt x="3781" y="433"/>
                  </a:cubicBezTo>
                  <a:cubicBezTo>
                    <a:pt x="3833" y="413"/>
                    <a:pt x="3873" y="397"/>
                    <a:pt x="3901" y="389"/>
                  </a:cubicBezTo>
                  <a:lnTo>
                    <a:pt x="3941" y="369"/>
                  </a:lnTo>
                  <a:lnTo>
                    <a:pt x="3941" y="357"/>
                  </a:lnTo>
                  <a:lnTo>
                    <a:pt x="3897" y="373"/>
                  </a:lnTo>
                  <a:cubicBezTo>
                    <a:pt x="3869" y="381"/>
                    <a:pt x="3825" y="389"/>
                    <a:pt x="3773" y="401"/>
                  </a:cubicBezTo>
                  <a:cubicBezTo>
                    <a:pt x="3717" y="409"/>
                    <a:pt x="3653" y="421"/>
                    <a:pt x="3577" y="429"/>
                  </a:cubicBezTo>
                  <a:cubicBezTo>
                    <a:pt x="3501" y="433"/>
                    <a:pt x="3417" y="441"/>
                    <a:pt x="3321" y="441"/>
                  </a:cubicBezTo>
                  <a:lnTo>
                    <a:pt x="3017" y="441"/>
                  </a:lnTo>
                  <a:cubicBezTo>
                    <a:pt x="2987" y="442"/>
                    <a:pt x="2957" y="442"/>
                    <a:pt x="2926" y="442"/>
                  </a:cubicBezTo>
                  <a:cubicBezTo>
                    <a:pt x="2843" y="442"/>
                    <a:pt x="2759" y="439"/>
                    <a:pt x="2677" y="433"/>
                  </a:cubicBezTo>
                  <a:cubicBezTo>
                    <a:pt x="2557" y="417"/>
                    <a:pt x="2441" y="385"/>
                    <a:pt x="2329" y="337"/>
                  </a:cubicBezTo>
                  <a:cubicBezTo>
                    <a:pt x="2213" y="293"/>
                    <a:pt x="2089" y="253"/>
                    <a:pt x="1969" y="213"/>
                  </a:cubicBezTo>
                  <a:cubicBezTo>
                    <a:pt x="1729" y="141"/>
                    <a:pt x="1485" y="97"/>
                    <a:pt x="1237" y="77"/>
                  </a:cubicBezTo>
                  <a:cubicBezTo>
                    <a:pt x="1161" y="71"/>
                    <a:pt x="1086" y="69"/>
                    <a:pt x="1012" y="69"/>
                  </a:cubicBezTo>
                  <a:cubicBezTo>
                    <a:pt x="869" y="69"/>
                    <a:pt x="727" y="78"/>
                    <a:pt x="585" y="97"/>
                  </a:cubicBezTo>
                  <a:cubicBezTo>
                    <a:pt x="489" y="109"/>
                    <a:pt x="405" y="129"/>
                    <a:pt x="333" y="129"/>
                  </a:cubicBezTo>
                  <a:cubicBezTo>
                    <a:pt x="325" y="129"/>
                    <a:pt x="316" y="130"/>
                    <a:pt x="308" y="130"/>
                  </a:cubicBezTo>
                  <a:cubicBezTo>
                    <a:pt x="252" y="130"/>
                    <a:pt x="197" y="118"/>
                    <a:pt x="145" y="101"/>
                  </a:cubicBezTo>
                  <a:cubicBezTo>
                    <a:pt x="105" y="85"/>
                    <a:pt x="69" y="65"/>
                    <a:pt x="37" y="33"/>
                  </a:cubicBezTo>
                  <a:cubicBezTo>
                    <a:pt x="29" y="25"/>
                    <a:pt x="17"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2419585" y="2674418"/>
              <a:ext cx="256509" cy="34840"/>
            </a:xfrm>
            <a:custGeom>
              <a:avLst/>
              <a:gdLst/>
              <a:ahLst/>
              <a:cxnLst/>
              <a:rect l="l" t="t" r="r" b="b"/>
              <a:pathLst>
                <a:path w="1097" h="149" extrusionOk="0">
                  <a:moveTo>
                    <a:pt x="257" y="1"/>
                  </a:moveTo>
                  <a:cubicBezTo>
                    <a:pt x="225" y="1"/>
                    <a:pt x="197" y="5"/>
                    <a:pt x="173" y="9"/>
                  </a:cubicBezTo>
                  <a:cubicBezTo>
                    <a:pt x="113" y="17"/>
                    <a:pt x="57" y="29"/>
                    <a:pt x="1" y="49"/>
                  </a:cubicBezTo>
                  <a:lnTo>
                    <a:pt x="1" y="53"/>
                  </a:lnTo>
                  <a:cubicBezTo>
                    <a:pt x="1" y="53"/>
                    <a:pt x="21" y="57"/>
                    <a:pt x="53" y="61"/>
                  </a:cubicBezTo>
                  <a:cubicBezTo>
                    <a:pt x="81" y="65"/>
                    <a:pt x="125" y="65"/>
                    <a:pt x="177" y="69"/>
                  </a:cubicBezTo>
                  <a:cubicBezTo>
                    <a:pt x="211" y="72"/>
                    <a:pt x="251" y="74"/>
                    <a:pt x="294" y="74"/>
                  </a:cubicBezTo>
                  <a:cubicBezTo>
                    <a:pt x="312" y="74"/>
                    <a:pt x="330" y="74"/>
                    <a:pt x="349" y="73"/>
                  </a:cubicBezTo>
                  <a:cubicBezTo>
                    <a:pt x="381" y="71"/>
                    <a:pt x="414" y="71"/>
                    <a:pt x="447" y="71"/>
                  </a:cubicBezTo>
                  <a:cubicBezTo>
                    <a:pt x="481" y="71"/>
                    <a:pt x="515" y="71"/>
                    <a:pt x="549" y="69"/>
                  </a:cubicBezTo>
                  <a:cubicBezTo>
                    <a:pt x="585" y="69"/>
                    <a:pt x="617" y="69"/>
                    <a:pt x="653" y="73"/>
                  </a:cubicBezTo>
                  <a:cubicBezTo>
                    <a:pt x="685" y="77"/>
                    <a:pt x="717" y="85"/>
                    <a:pt x="749" y="97"/>
                  </a:cubicBezTo>
                  <a:cubicBezTo>
                    <a:pt x="781" y="105"/>
                    <a:pt x="805" y="117"/>
                    <a:pt x="837" y="125"/>
                  </a:cubicBezTo>
                  <a:cubicBezTo>
                    <a:pt x="869" y="133"/>
                    <a:pt x="893" y="137"/>
                    <a:pt x="917" y="141"/>
                  </a:cubicBezTo>
                  <a:cubicBezTo>
                    <a:pt x="961" y="149"/>
                    <a:pt x="1005" y="149"/>
                    <a:pt x="1045" y="149"/>
                  </a:cubicBezTo>
                  <a:cubicBezTo>
                    <a:pt x="1065" y="145"/>
                    <a:pt x="1081" y="141"/>
                    <a:pt x="1097" y="137"/>
                  </a:cubicBezTo>
                  <a:lnTo>
                    <a:pt x="1093" y="129"/>
                  </a:lnTo>
                  <a:lnTo>
                    <a:pt x="1045" y="117"/>
                  </a:lnTo>
                  <a:lnTo>
                    <a:pt x="929" y="81"/>
                  </a:lnTo>
                  <a:cubicBezTo>
                    <a:pt x="901" y="77"/>
                    <a:pt x="873" y="69"/>
                    <a:pt x="849" y="65"/>
                  </a:cubicBezTo>
                  <a:cubicBezTo>
                    <a:pt x="817" y="61"/>
                    <a:pt x="785" y="57"/>
                    <a:pt x="753" y="57"/>
                  </a:cubicBezTo>
                  <a:cubicBezTo>
                    <a:pt x="685" y="57"/>
                    <a:pt x="617" y="49"/>
                    <a:pt x="553" y="29"/>
                  </a:cubicBezTo>
                  <a:cubicBezTo>
                    <a:pt x="517" y="21"/>
                    <a:pt x="485" y="17"/>
                    <a:pt x="449" y="13"/>
                  </a:cubicBezTo>
                  <a:cubicBezTo>
                    <a:pt x="417" y="9"/>
                    <a:pt x="381" y="1"/>
                    <a:pt x="3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1668525" y="1545484"/>
              <a:ext cx="69447" cy="377164"/>
            </a:xfrm>
            <a:custGeom>
              <a:avLst/>
              <a:gdLst/>
              <a:ahLst/>
              <a:cxnLst/>
              <a:rect l="l" t="t" r="r" b="b"/>
              <a:pathLst>
                <a:path w="297" h="1613" extrusionOk="0">
                  <a:moveTo>
                    <a:pt x="1" y="1"/>
                  </a:moveTo>
                  <a:lnTo>
                    <a:pt x="1" y="5"/>
                  </a:lnTo>
                  <a:lnTo>
                    <a:pt x="9" y="21"/>
                  </a:lnTo>
                  <a:cubicBezTo>
                    <a:pt x="17" y="33"/>
                    <a:pt x="21" y="49"/>
                    <a:pt x="29" y="69"/>
                  </a:cubicBezTo>
                  <a:cubicBezTo>
                    <a:pt x="53" y="125"/>
                    <a:pt x="69" y="185"/>
                    <a:pt x="81" y="245"/>
                  </a:cubicBezTo>
                  <a:cubicBezTo>
                    <a:pt x="89" y="281"/>
                    <a:pt x="93" y="321"/>
                    <a:pt x="101" y="365"/>
                  </a:cubicBezTo>
                  <a:cubicBezTo>
                    <a:pt x="109" y="405"/>
                    <a:pt x="117" y="449"/>
                    <a:pt x="121" y="501"/>
                  </a:cubicBezTo>
                  <a:cubicBezTo>
                    <a:pt x="129" y="549"/>
                    <a:pt x="133" y="601"/>
                    <a:pt x="129" y="649"/>
                  </a:cubicBezTo>
                  <a:cubicBezTo>
                    <a:pt x="129" y="701"/>
                    <a:pt x="125" y="753"/>
                    <a:pt x="121" y="805"/>
                  </a:cubicBezTo>
                  <a:cubicBezTo>
                    <a:pt x="117" y="857"/>
                    <a:pt x="113" y="909"/>
                    <a:pt x="117" y="961"/>
                  </a:cubicBezTo>
                  <a:cubicBezTo>
                    <a:pt x="121" y="1013"/>
                    <a:pt x="125" y="1061"/>
                    <a:pt x="137" y="1113"/>
                  </a:cubicBezTo>
                  <a:cubicBezTo>
                    <a:pt x="153" y="1197"/>
                    <a:pt x="181" y="1285"/>
                    <a:pt x="209" y="1369"/>
                  </a:cubicBezTo>
                  <a:cubicBezTo>
                    <a:pt x="237" y="1441"/>
                    <a:pt x="257" y="1501"/>
                    <a:pt x="269" y="1545"/>
                  </a:cubicBezTo>
                  <a:lnTo>
                    <a:pt x="289" y="1613"/>
                  </a:lnTo>
                  <a:lnTo>
                    <a:pt x="297" y="1613"/>
                  </a:lnTo>
                  <a:cubicBezTo>
                    <a:pt x="297" y="1589"/>
                    <a:pt x="297" y="1565"/>
                    <a:pt x="297" y="1541"/>
                  </a:cubicBezTo>
                  <a:cubicBezTo>
                    <a:pt x="293" y="1477"/>
                    <a:pt x="285" y="1413"/>
                    <a:pt x="269" y="1353"/>
                  </a:cubicBezTo>
                  <a:cubicBezTo>
                    <a:pt x="257" y="1277"/>
                    <a:pt x="229" y="1189"/>
                    <a:pt x="205" y="1097"/>
                  </a:cubicBezTo>
                  <a:cubicBezTo>
                    <a:pt x="185" y="1001"/>
                    <a:pt x="169" y="901"/>
                    <a:pt x="157" y="805"/>
                  </a:cubicBezTo>
                  <a:cubicBezTo>
                    <a:pt x="153" y="753"/>
                    <a:pt x="153" y="701"/>
                    <a:pt x="153" y="649"/>
                  </a:cubicBezTo>
                  <a:cubicBezTo>
                    <a:pt x="153" y="601"/>
                    <a:pt x="157" y="549"/>
                    <a:pt x="161" y="501"/>
                  </a:cubicBezTo>
                  <a:cubicBezTo>
                    <a:pt x="165" y="453"/>
                    <a:pt x="165" y="405"/>
                    <a:pt x="161" y="357"/>
                  </a:cubicBezTo>
                  <a:cubicBezTo>
                    <a:pt x="157" y="313"/>
                    <a:pt x="149" y="269"/>
                    <a:pt x="137" y="229"/>
                  </a:cubicBezTo>
                  <a:cubicBezTo>
                    <a:pt x="117" y="165"/>
                    <a:pt x="89" y="109"/>
                    <a:pt x="53" y="57"/>
                  </a:cubicBezTo>
                  <a:cubicBezTo>
                    <a:pt x="37" y="37"/>
                    <a:pt x="21" y="17"/>
                    <a:pt x="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1595570" y="1849464"/>
              <a:ext cx="179813" cy="385582"/>
            </a:xfrm>
            <a:custGeom>
              <a:avLst/>
              <a:gdLst/>
              <a:ahLst/>
              <a:cxnLst/>
              <a:rect l="l" t="t" r="r" b="b"/>
              <a:pathLst>
                <a:path w="769" h="1649" extrusionOk="0">
                  <a:moveTo>
                    <a:pt x="1" y="1"/>
                  </a:moveTo>
                  <a:cubicBezTo>
                    <a:pt x="1" y="1"/>
                    <a:pt x="1" y="5"/>
                    <a:pt x="5" y="21"/>
                  </a:cubicBezTo>
                  <a:cubicBezTo>
                    <a:pt x="9" y="33"/>
                    <a:pt x="17" y="53"/>
                    <a:pt x="25" y="77"/>
                  </a:cubicBezTo>
                  <a:cubicBezTo>
                    <a:pt x="33" y="101"/>
                    <a:pt x="41" y="129"/>
                    <a:pt x="53" y="165"/>
                  </a:cubicBezTo>
                  <a:lnTo>
                    <a:pt x="85" y="277"/>
                  </a:lnTo>
                  <a:cubicBezTo>
                    <a:pt x="97" y="317"/>
                    <a:pt x="109" y="361"/>
                    <a:pt x="121" y="413"/>
                  </a:cubicBezTo>
                  <a:cubicBezTo>
                    <a:pt x="137" y="461"/>
                    <a:pt x="153" y="513"/>
                    <a:pt x="169" y="561"/>
                  </a:cubicBezTo>
                  <a:cubicBezTo>
                    <a:pt x="185" y="617"/>
                    <a:pt x="201" y="669"/>
                    <a:pt x="213" y="725"/>
                  </a:cubicBezTo>
                  <a:cubicBezTo>
                    <a:pt x="225" y="781"/>
                    <a:pt x="233" y="841"/>
                    <a:pt x="245" y="897"/>
                  </a:cubicBezTo>
                  <a:cubicBezTo>
                    <a:pt x="253" y="957"/>
                    <a:pt x="269" y="1013"/>
                    <a:pt x="285" y="1069"/>
                  </a:cubicBezTo>
                  <a:cubicBezTo>
                    <a:pt x="301" y="1125"/>
                    <a:pt x="321" y="1177"/>
                    <a:pt x="345" y="1233"/>
                  </a:cubicBezTo>
                  <a:cubicBezTo>
                    <a:pt x="385" y="1325"/>
                    <a:pt x="445" y="1413"/>
                    <a:pt x="517" y="1485"/>
                  </a:cubicBezTo>
                  <a:lnTo>
                    <a:pt x="565" y="1533"/>
                  </a:lnTo>
                  <a:cubicBezTo>
                    <a:pt x="577" y="1545"/>
                    <a:pt x="597" y="1557"/>
                    <a:pt x="609" y="1569"/>
                  </a:cubicBezTo>
                  <a:cubicBezTo>
                    <a:pt x="637" y="1585"/>
                    <a:pt x="661" y="1601"/>
                    <a:pt x="693" y="1617"/>
                  </a:cubicBezTo>
                  <a:cubicBezTo>
                    <a:pt x="709" y="1625"/>
                    <a:pt x="729" y="1633"/>
                    <a:pt x="745" y="1641"/>
                  </a:cubicBezTo>
                  <a:lnTo>
                    <a:pt x="765" y="1649"/>
                  </a:lnTo>
                  <a:lnTo>
                    <a:pt x="769" y="1641"/>
                  </a:lnTo>
                  <a:lnTo>
                    <a:pt x="753" y="1629"/>
                  </a:lnTo>
                  <a:cubicBezTo>
                    <a:pt x="737" y="1617"/>
                    <a:pt x="721" y="1605"/>
                    <a:pt x="705" y="1593"/>
                  </a:cubicBezTo>
                  <a:cubicBezTo>
                    <a:pt x="689" y="1577"/>
                    <a:pt x="661" y="1561"/>
                    <a:pt x="637" y="1533"/>
                  </a:cubicBezTo>
                  <a:cubicBezTo>
                    <a:pt x="613" y="1509"/>
                    <a:pt x="589" y="1481"/>
                    <a:pt x="561" y="1449"/>
                  </a:cubicBezTo>
                  <a:cubicBezTo>
                    <a:pt x="533" y="1413"/>
                    <a:pt x="509" y="1373"/>
                    <a:pt x="485" y="1337"/>
                  </a:cubicBezTo>
                  <a:cubicBezTo>
                    <a:pt x="461" y="1293"/>
                    <a:pt x="433" y="1253"/>
                    <a:pt x="409" y="1201"/>
                  </a:cubicBezTo>
                  <a:cubicBezTo>
                    <a:pt x="361" y="1101"/>
                    <a:pt x="317" y="997"/>
                    <a:pt x="281" y="889"/>
                  </a:cubicBezTo>
                  <a:cubicBezTo>
                    <a:pt x="241" y="781"/>
                    <a:pt x="217" y="669"/>
                    <a:pt x="205" y="557"/>
                  </a:cubicBezTo>
                  <a:cubicBezTo>
                    <a:pt x="197" y="497"/>
                    <a:pt x="193" y="449"/>
                    <a:pt x="181" y="397"/>
                  </a:cubicBezTo>
                  <a:cubicBezTo>
                    <a:pt x="169" y="353"/>
                    <a:pt x="157" y="305"/>
                    <a:pt x="141" y="261"/>
                  </a:cubicBezTo>
                  <a:cubicBezTo>
                    <a:pt x="117" y="193"/>
                    <a:pt x="89" y="129"/>
                    <a:pt x="53" y="65"/>
                  </a:cubicBezTo>
                  <a:cubicBezTo>
                    <a:pt x="37" y="41"/>
                    <a:pt x="21" y="21"/>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1764862" y="1681106"/>
              <a:ext cx="44193" cy="123695"/>
            </a:xfrm>
            <a:custGeom>
              <a:avLst/>
              <a:gdLst/>
              <a:ahLst/>
              <a:cxnLst/>
              <a:rect l="l" t="t" r="r" b="b"/>
              <a:pathLst>
                <a:path w="189" h="529" extrusionOk="0">
                  <a:moveTo>
                    <a:pt x="5" y="1"/>
                  </a:moveTo>
                  <a:lnTo>
                    <a:pt x="1" y="9"/>
                  </a:lnTo>
                  <a:cubicBezTo>
                    <a:pt x="1" y="17"/>
                    <a:pt x="1" y="29"/>
                    <a:pt x="5" y="37"/>
                  </a:cubicBezTo>
                  <a:cubicBezTo>
                    <a:pt x="9" y="57"/>
                    <a:pt x="13" y="77"/>
                    <a:pt x="21" y="97"/>
                  </a:cubicBezTo>
                  <a:cubicBezTo>
                    <a:pt x="25" y="109"/>
                    <a:pt x="33" y="121"/>
                    <a:pt x="41" y="133"/>
                  </a:cubicBezTo>
                  <a:cubicBezTo>
                    <a:pt x="49" y="145"/>
                    <a:pt x="57" y="157"/>
                    <a:pt x="69" y="169"/>
                  </a:cubicBezTo>
                  <a:cubicBezTo>
                    <a:pt x="81" y="181"/>
                    <a:pt x="89" y="197"/>
                    <a:pt x="93" y="213"/>
                  </a:cubicBezTo>
                  <a:cubicBezTo>
                    <a:pt x="97" y="229"/>
                    <a:pt x="101" y="245"/>
                    <a:pt x="101" y="261"/>
                  </a:cubicBezTo>
                  <a:cubicBezTo>
                    <a:pt x="101" y="293"/>
                    <a:pt x="105" y="329"/>
                    <a:pt x="109" y="361"/>
                  </a:cubicBezTo>
                  <a:cubicBezTo>
                    <a:pt x="113" y="389"/>
                    <a:pt x="117" y="417"/>
                    <a:pt x="125" y="445"/>
                  </a:cubicBezTo>
                  <a:cubicBezTo>
                    <a:pt x="133" y="473"/>
                    <a:pt x="145" y="501"/>
                    <a:pt x="157" y="529"/>
                  </a:cubicBezTo>
                  <a:lnTo>
                    <a:pt x="165" y="529"/>
                  </a:lnTo>
                  <a:cubicBezTo>
                    <a:pt x="181" y="485"/>
                    <a:pt x="189" y="441"/>
                    <a:pt x="189" y="397"/>
                  </a:cubicBezTo>
                  <a:cubicBezTo>
                    <a:pt x="185" y="381"/>
                    <a:pt x="185" y="365"/>
                    <a:pt x="181" y="349"/>
                  </a:cubicBezTo>
                  <a:cubicBezTo>
                    <a:pt x="173" y="333"/>
                    <a:pt x="169" y="313"/>
                    <a:pt x="165" y="297"/>
                  </a:cubicBezTo>
                  <a:cubicBezTo>
                    <a:pt x="157" y="281"/>
                    <a:pt x="149" y="265"/>
                    <a:pt x="137" y="249"/>
                  </a:cubicBezTo>
                  <a:cubicBezTo>
                    <a:pt x="129" y="233"/>
                    <a:pt x="121" y="217"/>
                    <a:pt x="113" y="201"/>
                  </a:cubicBezTo>
                  <a:cubicBezTo>
                    <a:pt x="109" y="185"/>
                    <a:pt x="105" y="169"/>
                    <a:pt x="105" y="153"/>
                  </a:cubicBezTo>
                  <a:cubicBezTo>
                    <a:pt x="101" y="133"/>
                    <a:pt x="97" y="117"/>
                    <a:pt x="93" y="101"/>
                  </a:cubicBezTo>
                  <a:cubicBezTo>
                    <a:pt x="89" y="89"/>
                    <a:pt x="81" y="77"/>
                    <a:pt x="73" y="65"/>
                  </a:cubicBezTo>
                  <a:cubicBezTo>
                    <a:pt x="57" y="37"/>
                    <a:pt x="33" y="17"/>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1752703" y="2316190"/>
              <a:ext cx="683010" cy="466018"/>
            </a:xfrm>
            <a:custGeom>
              <a:avLst/>
              <a:gdLst/>
              <a:ahLst/>
              <a:cxnLst/>
              <a:rect l="l" t="t" r="r" b="b"/>
              <a:pathLst>
                <a:path w="2921" h="1993" extrusionOk="0">
                  <a:moveTo>
                    <a:pt x="2397" y="1637"/>
                  </a:moveTo>
                  <a:cubicBezTo>
                    <a:pt x="2397" y="1637"/>
                    <a:pt x="2398" y="1637"/>
                    <a:pt x="2398" y="1637"/>
                  </a:cubicBezTo>
                  <a:cubicBezTo>
                    <a:pt x="2398" y="1637"/>
                    <a:pt x="2398" y="1637"/>
                    <a:pt x="2398" y="1637"/>
                  </a:cubicBezTo>
                  <a:lnTo>
                    <a:pt x="2398" y="1637"/>
                  </a:lnTo>
                  <a:cubicBezTo>
                    <a:pt x="2398" y="1638"/>
                    <a:pt x="2398" y="1639"/>
                    <a:pt x="2399" y="1640"/>
                  </a:cubicBezTo>
                  <a:lnTo>
                    <a:pt x="2399" y="1640"/>
                  </a:lnTo>
                  <a:lnTo>
                    <a:pt x="2397" y="1637"/>
                  </a:lnTo>
                  <a:close/>
                  <a:moveTo>
                    <a:pt x="2005" y="1825"/>
                  </a:moveTo>
                  <a:cubicBezTo>
                    <a:pt x="2005" y="1827"/>
                    <a:pt x="2004" y="1828"/>
                    <a:pt x="2003" y="1828"/>
                  </a:cubicBezTo>
                  <a:lnTo>
                    <a:pt x="2003" y="1828"/>
                  </a:lnTo>
                  <a:cubicBezTo>
                    <a:pt x="2004" y="1827"/>
                    <a:pt x="2005" y="1825"/>
                    <a:pt x="2005" y="1825"/>
                  </a:cubicBezTo>
                  <a:close/>
                  <a:moveTo>
                    <a:pt x="249" y="1"/>
                  </a:moveTo>
                  <a:cubicBezTo>
                    <a:pt x="205" y="1"/>
                    <a:pt x="165" y="9"/>
                    <a:pt x="129" y="21"/>
                  </a:cubicBezTo>
                  <a:cubicBezTo>
                    <a:pt x="109" y="29"/>
                    <a:pt x="89" y="37"/>
                    <a:pt x="73" y="49"/>
                  </a:cubicBezTo>
                  <a:cubicBezTo>
                    <a:pt x="53" y="57"/>
                    <a:pt x="37" y="69"/>
                    <a:pt x="21" y="81"/>
                  </a:cubicBezTo>
                  <a:lnTo>
                    <a:pt x="1" y="97"/>
                  </a:lnTo>
                  <a:lnTo>
                    <a:pt x="9" y="129"/>
                  </a:lnTo>
                  <a:cubicBezTo>
                    <a:pt x="25" y="169"/>
                    <a:pt x="41" y="205"/>
                    <a:pt x="57" y="241"/>
                  </a:cubicBezTo>
                  <a:cubicBezTo>
                    <a:pt x="73" y="281"/>
                    <a:pt x="93" y="317"/>
                    <a:pt x="113" y="353"/>
                  </a:cubicBezTo>
                  <a:cubicBezTo>
                    <a:pt x="133" y="389"/>
                    <a:pt x="157" y="421"/>
                    <a:pt x="181" y="457"/>
                  </a:cubicBezTo>
                  <a:cubicBezTo>
                    <a:pt x="193" y="473"/>
                    <a:pt x="205" y="485"/>
                    <a:pt x="221" y="505"/>
                  </a:cubicBezTo>
                  <a:lnTo>
                    <a:pt x="241" y="525"/>
                  </a:lnTo>
                  <a:cubicBezTo>
                    <a:pt x="249" y="533"/>
                    <a:pt x="261" y="541"/>
                    <a:pt x="269" y="549"/>
                  </a:cubicBezTo>
                  <a:cubicBezTo>
                    <a:pt x="289" y="565"/>
                    <a:pt x="309" y="577"/>
                    <a:pt x="329" y="589"/>
                  </a:cubicBezTo>
                  <a:cubicBezTo>
                    <a:pt x="345" y="601"/>
                    <a:pt x="365" y="609"/>
                    <a:pt x="385" y="617"/>
                  </a:cubicBezTo>
                  <a:cubicBezTo>
                    <a:pt x="421" y="637"/>
                    <a:pt x="461" y="649"/>
                    <a:pt x="501" y="661"/>
                  </a:cubicBezTo>
                  <a:cubicBezTo>
                    <a:pt x="541" y="673"/>
                    <a:pt x="581" y="685"/>
                    <a:pt x="621" y="693"/>
                  </a:cubicBezTo>
                  <a:lnTo>
                    <a:pt x="625" y="694"/>
                  </a:lnTo>
                  <a:lnTo>
                    <a:pt x="625" y="694"/>
                  </a:lnTo>
                  <a:cubicBezTo>
                    <a:pt x="606" y="711"/>
                    <a:pt x="588" y="730"/>
                    <a:pt x="569" y="749"/>
                  </a:cubicBezTo>
                  <a:cubicBezTo>
                    <a:pt x="545" y="773"/>
                    <a:pt x="525" y="797"/>
                    <a:pt x="509" y="825"/>
                  </a:cubicBezTo>
                  <a:cubicBezTo>
                    <a:pt x="497" y="841"/>
                    <a:pt x="489" y="853"/>
                    <a:pt x="481" y="869"/>
                  </a:cubicBezTo>
                  <a:cubicBezTo>
                    <a:pt x="477" y="877"/>
                    <a:pt x="473" y="885"/>
                    <a:pt x="469" y="893"/>
                  </a:cubicBezTo>
                  <a:lnTo>
                    <a:pt x="461" y="925"/>
                  </a:lnTo>
                  <a:cubicBezTo>
                    <a:pt x="457" y="941"/>
                    <a:pt x="457" y="961"/>
                    <a:pt x="457" y="977"/>
                  </a:cubicBezTo>
                  <a:cubicBezTo>
                    <a:pt x="457" y="993"/>
                    <a:pt x="457" y="1009"/>
                    <a:pt x="461" y="1025"/>
                  </a:cubicBezTo>
                  <a:cubicBezTo>
                    <a:pt x="461" y="1061"/>
                    <a:pt x="469" y="1093"/>
                    <a:pt x="477" y="1121"/>
                  </a:cubicBezTo>
                  <a:cubicBezTo>
                    <a:pt x="497" y="1185"/>
                    <a:pt x="517" y="1241"/>
                    <a:pt x="545" y="1301"/>
                  </a:cubicBezTo>
                  <a:lnTo>
                    <a:pt x="545" y="1305"/>
                  </a:lnTo>
                  <a:lnTo>
                    <a:pt x="549" y="1305"/>
                  </a:lnTo>
                  <a:cubicBezTo>
                    <a:pt x="581" y="1329"/>
                    <a:pt x="617" y="1353"/>
                    <a:pt x="657" y="1373"/>
                  </a:cubicBezTo>
                  <a:cubicBezTo>
                    <a:pt x="693" y="1389"/>
                    <a:pt x="733" y="1405"/>
                    <a:pt x="773" y="1417"/>
                  </a:cubicBezTo>
                  <a:cubicBezTo>
                    <a:pt x="813" y="1433"/>
                    <a:pt x="853" y="1441"/>
                    <a:pt x="897" y="1441"/>
                  </a:cubicBezTo>
                  <a:cubicBezTo>
                    <a:pt x="907" y="1443"/>
                    <a:pt x="918" y="1444"/>
                    <a:pt x="929" y="1444"/>
                  </a:cubicBezTo>
                  <a:cubicBezTo>
                    <a:pt x="940" y="1444"/>
                    <a:pt x="951" y="1443"/>
                    <a:pt x="961" y="1441"/>
                  </a:cubicBezTo>
                  <a:cubicBezTo>
                    <a:pt x="981" y="1441"/>
                    <a:pt x="1005" y="1433"/>
                    <a:pt x="1025" y="1429"/>
                  </a:cubicBezTo>
                  <a:cubicBezTo>
                    <a:pt x="1065" y="1417"/>
                    <a:pt x="1105" y="1397"/>
                    <a:pt x="1141" y="1373"/>
                  </a:cubicBezTo>
                  <a:cubicBezTo>
                    <a:pt x="1177" y="1349"/>
                    <a:pt x="1209" y="1325"/>
                    <a:pt x="1241" y="1297"/>
                  </a:cubicBezTo>
                  <a:cubicBezTo>
                    <a:pt x="1273" y="1273"/>
                    <a:pt x="1301" y="1249"/>
                    <a:pt x="1337" y="1225"/>
                  </a:cubicBezTo>
                  <a:cubicBezTo>
                    <a:pt x="1349" y="1217"/>
                    <a:pt x="1365" y="1209"/>
                    <a:pt x="1381" y="1205"/>
                  </a:cubicBezTo>
                  <a:cubicBezTo>
                    <a:pt x="1387" y="1203"/>
                    <a:pt x="1394" y="1200"/>
                    <a:pt x="1402" y="1199"/>
                  </a:cubicBezTo>
                  <a:lnTo>
                    <a:pt x="1402" y="1199"/>
                  </a:lnTo>
                  <a:cubicBezTo>
                    <a:pt x="1420" y="1221"/>
                    <a:pt x="1440" y="1244"/>
                    <a:pt x="1457" y="1265"/>
                  </a:cubicBezTo>
                  <a:cubicBezTo>
                    <a:pt x="1477" y="1293"/>
                    <a:pt x="1497" y="1321"/>
                    <a:pt x="1509" y="1353"/>
                  </a:cubicBezTo>
                  <a:cubicBezTo>
                    <a:pt x="1517" y="1365"/>
                    <a:pt x="1525" y="1381"/>
                    <a:pt x="1529" y="1393"/>
                  </a:cubicBezTo>
                  <a:cubicBezTo>
                    <a:pt x="1533" y="1409"/>
                    <a:pt x="1541" y="1429"/>
                    <a:pt x="1541" y="1445"/>
                  </a:cubicBezTo>
                  <a:lnTo>
                    <a:pt x="1569" y="1553"/>
                  </a:lnTo>
                  <a:cubicBezTo>
                    <a:pt x="1589" y="1629"/>
                    <a:pt x="1617" y="1701"/>
                    <a:pt x="1653" y="1773"/>
                  </a:cubicBezTo>
                  <a:cubicBezTo>
                    <a:pt x="1669" y="1809"/>
                    <a:pt x="1693" y="1845"/>
                    <a:pt x="1721" y="1877"/>
                  </a:cubicBezTo>
                  <a:cubicBezTo>
                    <a:pt x="1745" y="1909"/>
                    <a:pt x="1777" y="1937"/>
                    <a:pt x="1809" y="1965"/>
                  </a:cubicBezTo>
                  <a:lnTo>
                    <a:pt x="1817" y="1973"/>
                  </a:lnTo>
                  <a:lnTo>
                    <a:pt x="1833" y="1977"/>
                  </a:lnTo>
                  <a:cubicBezTo>
                    <a:pt x="1849" y="1981"/>
                    <a:pt x="1865" y="1985"/>
                    <a:pt x="1881" y="1989"/>
                  </a:cubicBezTo>
                  <a:cubicBezTo>
                    <a:pt x="1897" y="1989"/>
                    <a:pt x="1913" y="1993"/>
                    <a:pt x="1933" y="1993"/>
                  </a:cubicBezTo>
                  <a:cubicBezTo>
                    <a:pt x="1969" y="1993"/>
                    <a:pt x="2005" y="1989"/>
                    <a:pt x="2037" y="1977"/>
                  </a:cubicBezTo>
                  <a:cubicBezTo>
                    <a:pt x="2057" y="1969"/>
                    <a:pt x="2077" y="1957"/>
                    <a:pt x="2093" y="1941"/>
                  </a:cubicBezTo>
                  <a:cubicBezTo>
                    <a:pt x="2101" y="1933"/>
                    <a:pt x="2109" y="1925"/>
                    <a:pt x="2117" y="1917"/>
                  </a:cubicBezTo>
                  <a:lnTo>
                    <a:pt x="2125" y="1905"/>
                  </a:lnTo>
                  <a:lnTo>
                    <a:pt x="2129" y="1897"/>
                  </a:lnTo>
                  <a:lnTo>
                    <a:pt x="2133" y="1889"/>
                  </a:lnTo>
                  <a:lnTo>
                    <a:pt x="2141" y="1869"/>
                  </a:lnTo>
                  <a:lnTo>
                    <a:pt x="2149" y="1841"/>
                  </a:lnTo>
                  <a:cubicBezTo>
                    <a:pt x="2153" y="1825"/>
                    <a:pt x="2157" y="1809"/>
                    <a:pt x="2157" y="1789"/>
                  </a:cubicBezTo>
                  <a:cubicBezTo>
                    <a:pt x="2161" y="1733"/>
                    <a:pt x="2161" y="1677"/>
                    <a:pt x="2157" y="1621"/>
                  </a:cubicBezTo>
                  <a:cubicBezTo>
                    <a:pt x="2156" y="1607"/>
                    <a:pt x="2155" y="1593"/>
                    <a:pt x="2153" y="1580"/>
                  </a:cubicBezTo>
                  <a:lnTo>
                    <a:pt x="2153" y="1580"/>
                  </a:lnTo>
                  <a:cubicBezTo>
                    <a:pt x="2178" y="1593"/>
                    <a:pt x="2205" y="1608"/>
                    <a:pt x="2229" y="1625"/>
                  </a:cubicBezTo>
                  <a:cubicBezTo>
                    <a:pt x="2241" y="1633"/>
                    <a:pt x="2253" y="1645"/>
                    <a:pt x="2265" y="1653"/>
                  </a:cubicBezTo>
                  <a:cubicBezTo>
                    <a:pt x="2273" y="1665"/>
                    <a:pt x="2281" y="1673"/>
                    <a:pt x="2289" y="1685"/>
                  </a:cubicBezTo>
                  <a:lnTo>
                    <a:pt x="2289" y="1689"/>
                  </a:lnTo>
                  <a:lnTo>
                    <a:pt x="2297" y="1697"/>
                  </a:lnTo>
                  <a:lnTo>
                    <a:pt x="2305" y="1709"/>
                  </a:lnTo>
                  <a:lnTo>
                    <a:pt x="2309" y="1717"/>
                  </a:lnTo>
                  <a:lnTo>
                    <a:pt x="2317" y="1725"/>
                  </a:lnTo>
                  <a:cubicBezTo>
                    <a:pt x="2325" y="1733"/>
                    <a:pt x="2329" y="1737"/>
                    <a:pt x="2337" y="1741"/>
                  </a:cubicBezTo>
                  <a:cubicBezTo>
                    <a:pt x="2341" y="1749"/>
                    <a:pt x="2349" y="1753"/>
                    <a:pt x="2357" y="1757"/>
                  </a:cubicBezTo>
                  <a:lnTo>
                    <a:pt x="2369" y="1765"/>
                  </a:lnTo>
                  <a:cubicBezTo>
                    <a:pt x="2381" y="1769"/>
                    <a:pt x="2389" y="1773"/>
                    <a:pt x="2401" y="1777"/>
                  </a:cubicBezTo>
                  <a:cubicBezTo>
                    <a:pt x="2441" y="1789"/>
                    <a:pt x="2481" y="1801"/>
                    <a:pt x="2521" y="1809"/>
                  </a:cubicBezTo>
                  <a:cubicBezTo>
                    <a:pt x="2561" y="1813"/>
                    <a:pt x="2597" y="1821"/>
                    <a:pt x="2637" y="1825"/>
                  </a:cubicBezTo>
                  <a:cubicBezTo>
                    <a:pt x="2717" y="1829"/>
                    <a:pt x="2793" y="1837"/>
                    <a:pt x="2869" y="1837"/>
                  </a:cubicBezTo>
                  <a:lnTo>
                    <a:pt x="2921" y="1837"/>
                  </a:lnTo>
                  <a:lnTo>
                    <a:pt x="2901" y="1793"/>
                  </a:lnTo>
                  <a:cubicBezTo>
                    <a:pt x="2881" y="1749"/>
                    <a:pt x="2853" y="1705"/>
                    <a:pt x="2825" y="1665"/>
                  </a:cubicBezTo>
                  <a:cubicBezTo>
                    <a:pt x="2797" y="1625"/>
                    <a:pt x="2757" y="1589"/>
                    <a:pt x="2713" y="1565"/>
                  </a:cubicBezTo>
                  <a:lnTo>
                    <a:pt x="2709" y="1577"/>
                  </a:lnTo>
                  <a:cubicBezTo>
                    <a:pt x="2741" y="1609"/>
                    <a:pt x="2773" y="1645"/>
                    <a:pt x="2793" y="1685"/>
                  </a:cubicBezTo>
                  <a:cubicBezTo>
                    <a:pt x="2805" y="1712"/>
                    <a:pt x="2816" y="1740"/>
                    <a:pt x="2826" y="1767"/>
                  </a:cubicBezTo>
                  <a:lnTo>
                    <a:pt x="2826" y="1767"/>
                  </a:lnTo>
                  <a:cubicBezTo>
                    <a:pt x="2767" y="1759"/>
                    <a:pt x="2705" y="1749"/>
                    <a:pt x="2649" y="1737"/>
                  </a:cubicBezTo>
                  <a:cubicBezTo>
                    <a:pt x="2613" y="1729"/>
                    <a:pt x="2577" y="1721"/>
                    <a:pt x="2541" y="1713"/>
                  </a:cubicBezTo>
                  <a:cubicBezTo>
                    <a:pt x="2509" y="1701"/>
                    <a:pt x="2473" y="1689"/>
                    <a:pt x="2441" y="1677"/>
                  </a:cubicBezTo>
                  <a:cubicBezTo>
                    <a:pt x="2437" y="1673"/>
                    <a:pt x="2429" y="1669"/>
                    <a:pt x="2421" y="1665"/>
                  </a:cubicBezTo>
                  <a:cubicBezTo>
                    <a:pt x="2417" y="1661"/>
                    <a:pt x="2409" y="1653"/>
                    <a:pt x="2409" y="1653"/>
                  </a:cubicBezTo>
                  <a:lnTo>
                    <a:pt x="2405" y="1649"/>
                  </a:lnTo>
                  <a:lnTo>
                    <a:pt x="2401" y="1643"/>
                  </a:lnTo>
                  <a:lnTo>
                    <a:pt x="2401" y="1641"/>
                  </a:lnTo>
                  <a:lnTo>
                    <a:pt x="2397" y="1633"/>
                  </a:lnTo>
                  <a:cubicBezTo>
                    <a:pt x="2389" y="1609"/>
                    <a:pt x="2373" y="1589"/>
                    <a:pt x="2357" y="1569"/>
                  </a:cubicBezTo>
                  <a:cubicBezTo>
                    <a:pt x="2341" y="1553"/>
                    <a:pt x="2325" y="1537"/>
                    <a:pt x="2305" y="1525"/>
                  </a:cubicBezTo>
                  <a:cubicBezTo>
                    <a:pt x="2273" y="1497"/>
                    <a:pt x="2237" y="1477"/>
                    <a:pt x="2201" y="1457"/>
                  </a:cubicBezTo>
                  <a:cubicBezTo>
                    <a:pt x="2165" y="1437"/>
                    <a:pt x="2129" y="1421"/>
                    <a:pt x="2089" y="1405"/>
                  </a:cubicBezTo>
                  <a:lnTo>
                    <a:pt x="1981" y="1361"/>
                  </a:lnTo>
                  <a:lnTo>
                    <a:pt x="1997" y="1485"/>
                  </a:lnTo>
                  <a:cubicBezTo>
                    <a:pt x="2005" y="1533"/>
                    <a:pt x="2013" y="1585"/>
                    <a:pt x="2013" y="1633"/>
                  </a:cubicBezTo>
                  <a:cubicBezTo>
                    <a:pt x="2017" y="1681"/>
                    <a:pt x="2017" y="1729"/>
                    <a:pt x="2013" y="1777"/>
                  </a:cubicBezTo>
                  <a:cubicBezTo>
                    <a:pt x="2013" y="1785"/>
                    <a:pt x="2013" y="1797"/>
                    <a:pt x="2009" y="1805"/>
                  </a:cubicBezTo>
                  <a:cubicBezTo>
                    <a:pt x="2009" y="1809"/>
                    <a:pt x="2009" y="1809"/>
                    <a:pt x="2009" y="1813"/>
                  </a:cubicBezTo>
                  <a:lnTo>
                    <a:pt x="2001" y="1829"/>
                  </a:lnTo>
                  <a:cubicBezTo>
                    <a:pt x="1997" y="1833"/>
                    <a:pt x="1993" y="1837"/>
                    <a:pt x="1989" y="1837"/>
                  </a:cubicBezTo>
                  <a:cubicBezTo>
                    <a:pt x="1973" y="1845"/>
                    <a:pt x="1957" y="1845"/>
                    <a:pt x="1941" y="1845"/>
                  </a:cubicBezTo>
                  <a:lnTo>
                    <a:pt x="1913" y="1845"/>
                  </a:lnTo>
                  <a:cubicBezTo>
                    <a:pt x="1908" y="1845"/>
                    <a:pt x="1901" y="1843"/>
                    <a:pt x="1895" y="1842"/>
                  </a:cubicBezTo>
                  <a:lnTo>
                    <a:pt x="1895" y="1842"/>
                  </a:lnTo>
                  <a:cubicBezTo>
                    <a:pt x="1874" y="1827"/>
                    <a:pt x="1854" y="1810"/>
                    <a:pt x="1837" y="1789"/>
                  </a:cubicBezTo>
                  <a:cubicBezTo>
                    <a:pt x="1817" y="1765"/>
                    <a:pt x="1797" y="1737"/>
                    <a:pt x="1781" y="1709"/>
                  </a:cubicBezTo>
                  <a:cubicBezTo>
                    <a:pt x="1745" y="1649"/>
                    <a:pt x="1721" y="1585"/>
                    <a:pt x="1701" y="1517"/>
                  </a:cubicBezTo>
                  <a:lnTo>
                    <a:pt x="1669" y="1413"/>
                  </a:lnTo>
                  <a:cubicBezTo>
                    <a:pt x="1665" y="1393"/>
                    <a:pt x="1657" y="1373"/>
                    <a:pt x="1649" y="1357"/>
                  </a:cubicBezTo>
                  <a:cubicBezTo>
                    <a:pt x="1641" y="1337"/>
                    <a:pt x="1633" y="1317"/>
                    <a:pt x="1621" y="1297"/>
                  </a:cubicBezTo>
                  <a:cubicBezTo>
                    <a:pt x="1601" y="1265"/>
                    <a:pt x="1577" y="1233"/>
                    <a:pt x="1549" y="1201"/>
                  </a:cubicBezTo>
                  <a:cubicBezTo>
                    <a:pt x="1525" y="1173"/>
                    <a:pt x="1497" y="1145"/>
                    <a:pt x="1465" y="1121"/>
                  </a:cubicBezTo>
                  <a:lnTo>
                    <a:pt x="1453" y="1109"/>
                  </a:lnTo>
                  <a:lnTo>
                    <a:pt x="1437" y="1109"/>
                  </a:lnTo>
                  <a:cubicBezTo>
                    <a:pt x="1432" y="1108"/>
                    <a:pt x="1427" y="1108"/>
                    <a:pt x="1422" y="1108"/>
                  </a:cubicBezTo>
                  <a:cubicBezTo>
                    <a:pt x="1399" y="1108"/>
                    <a:pt x="1376" y="1115"/>
                    <a:pt x="1357" y="1125"/>
                  </a:cubicBezTo>
                  <a:cubicBezTo>
                    <a:pt x="1337" y="1133"/>
                    <a:pt x="1317" y="1145"/>
                    <a:pt x="1297" y="1161"/>
                  </a:cubicBezTo>
                  <a:cubicBezTo>
                    <a:pt x="1265" y="1189"/>
                    <a:pt x="1233" y="1217"/>
                    <a:pt x="1205" y="1245"/>
                  </a:cubicBezTo>
                  <a:cubicBezTo>
                    <a:pt x="1177" y="1273"/>
                    <a:pt x="1149" y="1301"/>
                    <a:pt x="1117" y="1325"/>
                  </a:cubicBezTo>
                  <a:cubicBezTo>
                    <a:pt x="1089" y="1349"/>
                    <a:pt x="1057" y="1369"/>
                    <a:pt x="1021" y="1381"/>
                  </a:cubicBezTo>
                  <a:cubicBezTo>
                    <a:pt x="1001" y="1389"/>
                    <a:pt x="985" y="1393"/>
                    <a:pt x="965" y="1397"/>
                  </a:cubicBezTo>
                  <a:cubicBezTo>
                    <a:pt x="945" y="1401"/>
                    <a:pt x="929" y="1401"/>
                    <a:pt x="909" y="1401"/>
                  </a:cubicBezTo>
                  <a:cubicBezTo>
                    <a:pt x="869" y="1401"/>
                    <a:pt x="833" y="1393"/>
                    <a:pt x="793" y="1381"/>
                  </a:cubicBezTo>
                  <a:cubicBezTo>
                    <a:pt x="757" y="1373"/>
                    <a:pt x="721" y="1357"/>
                    <a:pt x="685" y="1337"/>
                  </a:cubicBezTo>
                  <a:cubicBezTo>
                    <a:pt x="655" y="1322"/>
                    <a:pt x="625" y="1300"/>
                    <a:pt x="595" y="1278"/>
                  </a:cubicBezTo>
                  <a:lnTo>
                    <a:pt x="595" y="1278"/>
                  </a:lnTo>
                  <a:cubicBezTo>
                    <a:pt x="572" y="1223"/>
                    <a:pt x="556" y="1168"/>
                    <a:pt x="545" y="1109"/>
                  </a:cubicBezTo>
                  <a:cubicBezTo>
                    <a:pt x="541" y="1081"/>
                    <a:pt x="537" y="1053"/>
                    <a:pt x="537" y="1025"/>
                  </a:cubicBezTo>
                  <a:cubicBezTo>
                    <a:pt x="537" y="1009"/>
                    <a:pt x="537" y="997"/>
                    <a:pt x="537" y="981"/>
                  </a:cubicBezTo>
                  <a:cubicBezTo>
                    <a:pt x="541" y="969"/>
                    <a:pt x="541" y="957"/>
                    <a:pt x="545" y="945"/>
                  </a:cubicBezTo>
                  <a:cubicBezTo>
                    <a:pt x="549" y="941"/>
                    <a:pt x="549" y="937"/>
                    <a:pt x="549" y="933"/>
                  </a:cubicBezTo>
                  <a:cubicBezTo>
                    <a:pt x="553" y="929"/>
                    <a:pt x="557" y="917"/>
                    <a:pt x="561" y="913"/>
                  </a:cubicBezTo>
                  <a:cubicBezTo>
                    <a:pt x="565" y="909"/>
                    <a:pt x="577" y="893"/>
                    <a:pt x="585" y="881"/>
                  </a:cubicBezTo>
                  <a:cubicBezTo>
                    <a:pt x="605" y="861"/>
                    <a:pt x="625" y="841"/>
                    <a:pt x="645" y="821"/>
                  </a:cubicBezTo>
                  <a:cubicBezTo>
                    <a:pt x="669" y="805"/>
                    <a:pt x="689" y="785"/>
                    <a:pt x="713" y="769"/>
                  </a:cubicBezTo>
                  <a:cubicBezTo>
                    <a:pt x="737" y="753"/>
                    <a:pt x="761" y="737"/>
                    <a:pt x="785" y="725"/>
                  </a:cubicBezTo>
                  <a:lnTo>
                    <a:pt x="877" y="673"/>
                  </a:lnTo>
                  <a:lnTo>
                    <a:pt x="785" y="625"/>
                  </a:lnTo>
                  <a:cubicBezTo>
                    <a:pt x="761" y="613"/>
                    <a:pt x="741" y="605"/>
                    <a:pt x="717" y="597"/>
                  </a:cubicBezTo>
                  <a:lnTo>
                    <a:pt x="657" y="581"/>
                  </a:lnTo>
                  <a:cubicBezTo>
                    <a:pt x="621" y="573"/>
                    <a:pt x="581" y="561"/>
                    <a:pt x="545" y="549"/>
                  </a:cubicBezTo>
                  <a:cubicBezTo>
                    <a:pt x="509" y="541"/>
                    <a:pt x="477" y="529"/>
                    <a:pt x="441" y="513"/>
                  </a:cubicBezTo>
                  <a:cubicBezTo>
                    <a:pt x="425" y="509"/>
                    <a:pt x="409" y="501"/>
                    <a:pt x="393" y="489"/>
                  </a:cubicBezTo>
                  <a:cubicBezTo>
                    <a:pt x="377" y="485"/>
                    <a:pt x="361" y="473"/>
                    <a:pt x="349" y="465"/>
                  </a:cubicBezTo>
                  <a:lnTo>
                    <a:pt x="329" y="449"/>
                  </a:lnTo>
                  <a:lnTo>
                    <a:pt x="309" y="429"/>
                  </a:lnTo>
                  <a:cubicBezTo>
                    <a:pt x="301" y="421"/>
                    <a:pt x="285" y="405"/>
                    <a:pt x="273" y="393"/>
                  </a:cubicBezTo>
                  <a:cubicBezTo>
                    <a:pt x="249" y="361"/>
                    <a:pt x="229" y="333"/>
                    <a:pt x="209" y="301"/>
                  </a:cubicBezTo>
                  <a:cubicBezTo>
                    <a:pt x="170" y="245"/>
                    <a:pt x="135" y="187"/>
                    <a:pt x="106" y="128"/>
                  </a:cubicBezTo>
                  <a:lnTo>
                    <a:pt x="106" y="128"/>
                  </a:lnTo>
                  <a:cubicBezTo>
                    <a:pt x="111" y="123"/>
                    <a:pt x="116" y="118"/>
                    <a:pt x="121" y="113"/>
                  </a:cubicBezTo>
                  <a:cubicBezTo>
                    <a:pt x="133" y="105"/>
                    <a:pt x="149" y="97"/>
                    <a:pt x="165" y="89"/>
                  </a:cubicBezTo>
                  <a:cubicBezTo>
                    <a:pt x="169" y="85"/>
                    <a:pt x="177" y="81"/>
                    <a:pt x="185" y="77"/>
                  </a:cubicBezTo>
                  <a:cubicBezTo>
                    <a:pt x="193" y="77"/>
                    <a:pt x="201" y="69"/>
                    <a:pt x="209" y="69"/>
                  </a:cubicBezTo>
                  <a:cubicBezTo>
                    <a:pt x="225" y="65"/>
                    <a:pt x="241" y="61"/>
                    <a:pt x="261" y="57"/>
                  </a:cubicBezTo>
                  <a:cubicBezTo>
                    <a:pt x="282" y="53"/>
                    <a:pt x="305" y="51"/>
                    <a:pt x="328" y="51"/>
                  </a:cubicBezTo>
                  <a:cubicBezTo>
                    <a:pt x="377" y="51"/>
                    <a:pt x="426" y="59"/>
                    <a:pt x="473" y="73"/>
                  </a:cubicBezTo>
                  <a:lnTo>
                    <a:pt x="473" y="57"/>
                  </a:lnTo>
                  <a:cubicBezTo>
                    <a:pt x="437" y="37"/>
                    <a:pt x="401" y="25"/>
                    <a:pt x="365" y="13"/>
                  </a:cubicBezTo>
                  <a:cubicBezTo>
                    <a:pt x="325" y="5"/>
                    <a:pt x="285" y="1"/>
                    <a:pt x="2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2341019" y="1674793"/>
              <a:ext cx="223773" cy="422760"/>
            </a:xfrm>
            <a:custGeom>
              <a:avLst/>
              <a:gdLst/>
              <a:ahLst/>
              <a:cxnLst/>
              <a:rect l="l" t="t" r="r" b="b"/>
              <a:pathLst>
                <a:path w="957" h="1808" extrusionOk="0">
                  <a:moveTo>
                    <a:pt x="857" y="1"/>
                  </a:moveTo>
                  <a:cubicBezTo>
                    <a:pt x="846" y="1"/>
                    <a:pt x="835" y="3"/>
                    <a:pt x="825" y="8"/>
                  </a:cubicBezTo>
                  <a:cubicBezTo>
                    <a:pt x="805" y="16"/>
                    <a:pt x="789" y="28"/>
                    <a:pt x="773" y="44"/>
                  </a:cubicBezTo>
                  <a:cubicBezTo>
                    <a:pt x="669" y="124"/>
                    <a:pt x="605" y="248"/>
                    <a:pt x="613" y="384"/>
                  </a:cubicBezTo>
                  <a:cubicBezTo>
                    <a:pt x="609" y="400"/>
                    <a:pt x="609" y="412"/>
                    <a:pt x="609" y="428"/>
                  </a:cubicBezTo>
                  <a:cubicBezTo>
                    <a:pt x="589" y="672"/>
                    <a:pt x="441" y="884"/>
                    <a:pt x="297" y="1088"/>
                  </a:cubicBezTo>
                  <a:lnTo>
                    <a:pt x="261" y="1148"/>
                  </a:lnTo>
                  <a:cubicBezTo>
                    <a:pt x="149" y="1308"/>
                    <a:pt x="41" y="1492"/>
                    <a:pt x="1" y="1684"/>
                  </a:cubicBezTo>
                  <a:cubicBezTo>
                    <a:pt x="5" y="1692"/>
                    <a:pt x="9" y="1696"/>
                    <a:pt x="9" y="1704"/>
                  </a:cubicBezTo>
                  <a:cubicBezTo>
                    <a:pt x="25" y="1740"/>
                    <a:pt x="41" y="1776"/>
                    <a:pt x="61" y="1808"/>
                  </a:cubicBezTo>
                  <a:cubicBezTo>
                    <a:pt x="65" y="1584"/>
                    <a:pt x="189" y="1372"/>
                    <a:pt x="317" y="1184"/>
                  </a:cubicBezTo>
                  <a:lnTo>
                    <a:pt x="357" y="1128"/>
                  </a:lnTo>
                  <a:cubicBezTo>
                    <a:pt x="505" y="916"/>
                    <a:pt x="657" y="696"/>
                    <a:pt x="677" y="432"/>
                  </a:cubicBezTo>
                  <a:cubicBezTo>
                    <a:pt x="681" y="416"/>
                    <a:pt x="681" y="400"/>
                    <a:pt x="681" y="384"/>
                  </a:cubicBezTo>
                  <a:cubicBezTo>
                    <a:pt x="681" y="368"/>
                    <a:pt x="685" y="352"/>
                    <a:pt x="685" y="332"/>
                  </a:cubicBezTo>
                  <a:cubicBezTo>
                    <a:pt x="753" y="320"/>
                    <a:pt x="817" y="292"/>
                    <a:pt x="873" y="248"/>
                  </a:cubicBezTo>
                  <a:cubicBezTo>
                    <a:pt x="921" y="216"/>
                    <a:pt x="949" y="168"/>
                    <a:pt x="957" y="112"/>
                  </a:cubicBezTo>
                  <a:cubicBezTo>
                    <a:pt x="957" y="76"/>
                    <a:pt x="937" y="40"/>
                    <a:pt x="909" y="20"/>
                  </a:cubicBezTo>
                  <a:cubicBezTo>
                    <a:pt x="894" y="7"/>
                    <a:pt x="876"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2399008" y="1896230"/>
              <a:ext cx="236867" cy="304210"/>
            </a:xfrm>
            <a:custGeom>
              <a:avLst/>
              <a:gdLst/>
              <a:ahLst/>
              <a:cxnLst/>
              <a:rect l="l" t="t" r="r" b="b"/>
              <a:pathLst>
                <a:path w="1013" h="1301" extrusionOk="0">
                  <a:moveTo>
                    <a:pt x="901" y="0"/>
                  </a:moveTo>
                  <a:cubicBezTo>
                    <a:pt x="861" y="0"/>
                    <a:pt x="823" y="19"/>
                    <a:pt x="797" y="53"/>
                  </a:cubicBezTo>
                  <a:cubicBezTo>
                    <a:pt x="773" y="101"/>
                    <a:pt x="765" y="153"/>
                    <a:pt x="769" y="205"/>
                  </a:cubicBezTo>
                  <a:lnTo>
                    <a:pt x="769" y="237"/>
                  </a:lnTo>
                  <a:cubicBezTo>
                    <a:pt x="641" y="277"/>
                    <a:pt x="517" y="341"/>
                    <a:pt x="409" y="425"/>
                  </a:cubicBezTo>
                  <a:cubicBezTo>
                    <a:pt x="293" y="525"/>
                    <a:pt x="213" y="669"/>
                    <a:pt x="193" y="825"/>
                  </a:cubicBezTo>
                  <a:cubicBezTo>
                    <a:pt x="189" y="845"/>
                    <a:pt x="185" y="861"/>
                    <a:pt x="185" y="881"/>
                  </a:cubicBezTo>
                  <a:cubicBezTo>
                    <a:pt x="181" y="913"/>
                    <a:pt x="177" y="945"/>
                    <a:pt x="173" y="973"/>
                  </a:cubicBezTo>
                  <a:cubicBezTo>
                    <a:pt x="141" y="1077"/>
                    <a:pt x="81" y="1169"/>
                    <a:pt x="1" y="1237"/>
                  </a:cubicBezTo>
                  <a:cubicBezTo>
                    <a:pt x="9" y="1257"/>
                    <a:pt x="21" y="1281"/>
                    <a:pt x="29" y="1301"/>
                  </a:cubicBezTo>
                  <a:cubicBezTo>
                    <a:pt x="117" y="1221"/>
                    <a:pt x="209" y="1117"/>
                    <a:pt x="241" y="989"/>
                  </a:cubicBezTo>
                  <a:cubicBezTo>
                    <a:pt x="245" y="957"/>
                    <a:pt x="253" y="921"/>
                    <a:pt x="253" y="889"/>
                  </a:cubicBezTo>
                  <a:cubicBezTo>
                    <a:pt x="257" y="869"/>
                    <a:pt x="257" y="849"/>
                    <a:pt x="261" y="833"/>
                  </a:cubicBezTo>
                  <a:cubicBezTo>
                    <a:pt x="281" y="693"/>
                    <a:pt x="349" y="569"/>
                    <a:pt x="457" y="477"/>
                  </a:cubicBezTo>
                  <a:cubicBezTo>
                    <a:pt x="561" y="385"/>
                    <a:pt x="701" y="337"/>
                    <a:pt x="841" y="285"/>
                  </a:cubicBezTo>
                  <a:cubicBezTo>
                    <a:pt x="893" y="269"/>
                    <a:pt x="941" y="241"/>
                    <a:pt x="981" y="197"/>
                  </a:cubicBezTo>
                  <a:cubicBezTo>
                    <a:pt x="1005" y="169"/>
                    <a:pt x="1013" y="129"/>
                    <a:pt x="1009" y="89"/>
                  </a:cubicBezTo>
                  <a:cubicBezTo>
                    <a:pt x="1005" y="61"/>
                    <a:pt x="989" y="33"/>
                    <a:pt x="965" y="17"/>
                  </a:cubicBezTo>
                  <a:cubicBezTo>
                    <a:pt x="944" y="5"/>
                    <a:pt x="922" y="0"/>
                    <a:pt x="90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2421456" y="2014081"/>
              <a:ext cx="298598" cy="288309"/>
            </a:xfrm>
            <a:custGeom>
              <a:avLst/>
              <a:gdLst/>
              <a:ahLst/>
              <a:cxnLst/>
              <a:rect l="l" t="t" r="r" b="b"/>
              <a:pathLst>
                <a:path w="1277" h="1233" extrusionOk="0">
                  <a:moveTo>
                    <a:pt x="1165" y="1"/>
                  </a:moveTo>
                  <a:cubicBezTo>
                    <a:pt x="1105" y="9"/>
                    <a:pt x="1053" y="53"/>
                    <a:pt x="1037" y="117"/>
                  </a:cubicBezTo>
                  <a:cubicBezTo>
                    <a:pt x="1029" y="149"/>
                    <a:pt x="1021" y="185"/>
                    <a:pt x="1021" y="217"/>
                  </a:cubicBezTo>
                  <a:cubicBezTo>
                    <a:pt x="1021" y="221"/>
                    <a:pt x="1021" y="229"/>
                    <a:pt x="1021" y="233"/>
                  </a:cubicBezTo>
                  <a:cubicBezTo>
                    <a:pt x="1021" y="241"/>
                    <a:pt x="1021" y="249"/>
                    <a:pt x="1021" y="261"/>
                  </a:cubicBezTo>
                  <a:cubicBezTo>
                    <a:pt x="997" y="445"/>
                    <a:pt x="845" y="589"/>
                    <a:pt x="721" y="681"/>
                  </a:cubicBezTo>
                  <a:cubicBezTo>
                    <a:pt x="665" y="721"/>
                    <a:pt x="605" y="757"/>
                    <a:pt x="545" y="793"/>
                  </a:cubicBezTo>
                  <a:cubicBezTo>
                    <a:pt x="441" y="849"/>
                    <a:pt x="345" y="917"/>
                    <a:pt x="253" y="997"/>
                  </a:cubicBezTo>
                  <a:lnTo>
                    <a:pt x="221" y="1029"/>
                  </a:lnTo>
                  <a:cubicBezTo>
                    <a:pt x="157" y="1085"/>
                    <a:pt x="93" y="1149"/>
                    <a:pt x="21" y="1161"/>
                  </a:cubicBezTo>
                  <a:lnTo>
                    <a:pt x="13" y="1197"/>
                  </a:lnTo>
                  <a:cubicBezTo>
                    <a:pt x="9" y="1209"/>
                    <a:pt x="5" y="1221"/>
                    <a:pt x="1" y="1233"/>
                  </a:cubicBezTo>
                  <a:cubicBezTo>
                    <a:pt x="105" y="1229"/>
                    <a:pt x="193" y="1149"/>
                    <a:pt x="269" y="1077"/>
                  </a:cubicBezTo>
                  <a:cubicBezTo>
                    <a:pt x="281" y="1065"/>
                    <a:pt x="289" y="1057"/>
                    <a:pt x="301" y="1045"/>
                  </a:cubicBezTo>
                  <a:cubicBezTo>
                    <a:pt x="389" y="973"/>
                    <a:pt x="481" y="909"/>
                    <a:pt x="581" y="849"/>
                  </a:cubicBezTo>
                  <a:cubicBezTo>
                    <a:pt x="641" y="813"/>
                    <a:pt x="701" y="777"/>
                    <a:pt x="761" y="737"/>
                  </a:cubicBezTo>
                  <a:cubicBezTo>
                    <a:pt x="897" y="641"/>
                    <a:pt x="1065" y="481"/>
                    <a:pt x="1089" y="269"/>
                  </a:cubicBezTo>
                  <a:cubicBezTo>
                    <a:pt x="1089" y="261"/>
                    <a:pt x="1089" y="253"/>
                    <a:pt x="1089" y="245"/>
                  </a:cubicBezTo>
                  <a:cubicBezTo>
                    <a:pt x="1113" y="229"/>
                    <a:pt x="1141" y="213"/>
                    <a:pt x="1165" y="205"/>
                  </a:cubicBezTo>
                  <a:cubicBezTo>
                    <a:pt x="1201" y="193"/>
                    <a:pt x="1229" y="177"/>
                    <a:pt x="1253" y="153"/>
                  </a:cubicBezTo>
                  <a:cubicBezTo>
                    <a:pt x="1277" y="129"/>
                    <a:pt x="1277" y="89"/>
                    <a:pt x="1261" y="61"/>
                  </a:cubicBezTo>
                  <a:cubicBezTo>
                    <a:pt x="1241" y="25"/>
                    <a:pt x="1205" y="1"/>
                    <a:pt x="116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2479446" y="2136608"/>
              <a:ext cx="337881" cy="252768"/>
            </a:xfrm>
            <a:custGeom>
              <a:avLst/>
              <a:gdLst/>
              <a:ahLst/>
              <a:cxnLst/>
              <a:rect l="l" t="t" r="r" b="b"/>
              <a:pathLst>
                <a:path w="1445" h="1081" extrusionOk="0">
                  <a:moveTo>
                    <a:pt x="1292" y="0"/>
                  </a:moveTo>
                  <a:cubicBezTo>
                    <a:pt x="1237" y="0"/>
                    <a:pt x="1186" y="24"/>
                    <a:pt x="1149" y="61"/>
                  </a:cubicBezTo>
                  <a:cubicBezTo>
                    <a:pt x="1113" y="101"/>
                    <a:pt x="1081" y="145"/>
                    <a:pt x="1057" y="193"/>
                  </a:cubicBezTo>
                  <a:cubicBezTo>
                    <a:pt x="1041" y="225"/>
                    <a:pt x="1025" y="253"/>
                    <a:pt x="1005" y="277"/>
                  </a:cubicBezTo>
                  <a:cubicBezTo>
                    <a:pt x="973" y="317"/>
                    <a:pt x="941" y="349"/>
                    <a:pt x="901" y="381"/>
                  </a:cubicBezTo>
                  <a:lnTo>
                    <a:pt x="737" y="525"/>
                  </a:lnTo>
                  <a:cubicBezTo>
                    <a:pt x="637" y="613"/>
                    <a:pt x="533" y="705"/>
                    <a:pt x="425" y="789"/>
                  </a:cubicBezTo>
                  <a:lnTo>
                    <a:pt x="361" y="841"/>
                  </a:lnTo>
                  <a:cubicBezTo>
                    <a:pt x="313" y="877"/>
                    <a:pt x="261" y="913"/>
                    <a:pt x="213" y="949"/>
                  </a:cubicBezTo>
                  <a:cubicBezTo>
                    <a:pt x="197" y="957"/>
                    <a:pt x="185" y="969"/>
                    <a:pt x="173" y="977"/>
                  </a:cubicBezTo>
                  <a:lnTo>
                    <a:pt x="149" y="989"/>
                  </a:lnTo>
                  <a:lnTo>
                    <a:pt x="101" y="1021"/>
                  </a:lnTo>
                  <a:cubicBezTo>
                    <a:pt x="69" y="1041"/>
                    <a:pt x="33" y="1057"/>
                    <a:pt x="1" y="1077"/>
                  </a:cubicBezTo>
                  <a:cubicBezTo>
                    <a:pt x="7" y="1075"/>
                    <a:pt x="13" y="1074"/>
                    <a:pt x="19" y="1074"/>
                  </a:cubicBezTo>
                  <a:cubicBezTo>
                    <a:pt x="25" y="1074"/>
                    <a:pt x="31" y="1075"/>
                    <a:pt x="37" y="1077"/>
                  </a:cubicBezTo>
                  <a:cubicBezTo>
                    <a:pt x="46" y="1076"/>
                    <a:pt x="56" y="1075"/>
                    <a:pt x="65" y="1075"/>
                  </a:cubicBezTo>
                  <a:cubicBezTo>
                    <a:pt x="88" y="1075"/>
                    <a:pt x="111" y="1078"/>
                    <a:pt x="137" y="1081"/>
                  </a:cubicBezTo>
                  <a:cubicBezTo>
                    <a:pt x="165" y="1065"/>
                    <a:pt x="193" y="1045"/>
                    <a:pt x="225" y="1029"/>
                  </a:cubicBezTo>
                  <a:cubicBezTo>
                    <a:pt x="253" y="1009"/>
                    <a:pt x="281" y="989"/>
                    <a:pt x="309" y="969"/>
                  </a:cubicBezTo>
                  <a:cubicBezTo>
                    <a:pt x="337" y="949"/>
                    <a:pt x="369" y="929"/>
                    <a:pt x="393" y="909"/>
                  </a:cubicBezTo>
                  <a:cubicBezTo>
                    <a:pt x="417" y="889"/>
                    <a:pt x="445" y="873"/>
                    <a:pt x="469" y="853"/>
                  </a:cubicBezTo>
                  <a:cubicBezTo>
                    <a:pt x="469" y="849"/>
                    <a:pt x="473" y="845"/>
                    <a:pt x="477" y="845"/>
                  </a:cubicBezTo>
                  <a:cubicBezTo>
                    <a:pt x="505" y="825"/>
                    <a:pt x="529" y="801"/>
                    <a:pt x="553" y="781"/>
                  </a:cubicBezTo>
                  <a:cubicBezTo>
                    <a:pt x="633" y="717"/>
                    <a:pt x="709" y="649"/>
                    <a:pt x="785" y="581"/>
                  </a:cubicBezTo>
                  <a:lnTo>
                    <a:pt x="949" y="437"/>
                  </a:lnTo>
                  <a:cubicBezTo>
                    <a:pt x="993" y="401"/>
                    <a:pt x="1029" y="365"/>
                    <a:pt x="1065" y="321"/>
                  </a:cubicBezTo>
                  <a:cubicBezTo>
                    <a:pt x="1081" y="293"/>
                    <a:pt x="1101" y="265"/>
                    <a:pt x="1117" y="233"/>
                  </a:cubicBezTo>
                  <a:cubicBezTo>
                    <a:pt x="1141" y="237"/>
                    <a:pt x="1165" y="241"/>
                    <a:pt x="1185" y="245"/>
                  </a:cubicBezTo>
                  <a:cubicBezTo>
                    <a:pt x="1221" y="257"/>
                    <a:pt x="1257" y="261"/>
                    <a:pt x="1293" y="261"/>
                  </a:cubicBezTo>
                  <a:cubicBezTo>
                    <a:pt x="1345" y="245"/>
                    <a:pt x="1389" y="221"/>
                    <a:pt x="1425" y="181"/>
                  </a:cubicBezTo>
                  <a:cubicBezTo>
                    <a:pt x="1437" y="161"/>
                    <a:pt x="1445" y="137"/>
                    <a:pt x="1437" y="117"/>
                  </a:cubicBezTo>
                  <a:cubicBezTo>
                    <a:pt x="1421" y="53"/>
                    <a:pt x="1369" y="5"/>
                    <a:pt x="1305" y="1"/>
                  </a:cubicBezTo>
                  <a:cubicBezTo>
                    <a:pt x="1301" y="0"/>
                    <a:pt x="1296" y="0"/>
                    <a:pt x="129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2291447" y="1771832"/>
              <a:ext cx="76929" cy="233126"/>
            </a:xfrm>
            <a:custGeom>
              <a:avLst/>
              <a:gdLst/>
              <a:ahLst/>
              <a:cxnLst/>
              <a:rect l="l" t="t" r="r" b="b"/>
              <a:pathLst>
                <a:path w="329" h="997" extrusionOk="0">
                  <a:moveTo>
                    <a:pt x="89" y="1"/>
                  </a:moveTo>
                  <a:cubicBezTo>
                    <a:pt x="77" y="1"/>
                    <a:pt x="65" y="2"/>
                    <a:pt x="53" y="5"/>
                  </a:cubicBezTo>
                  <a:lnTo>
                    <a:pt x="41" y="9"/>
                  </a:lnTo>
                  <a:cubicBezTo>
                    <a:pt x="17" y="33"/>
                    <a:pt x="1" y="61"/>
                    <a:pt x="5" y="93"/>
                  </a:cubicBezTo>
                  <a:cubicBezTo>
                    <a:pt x="9" y="145"/>
                    <a:pt x="33" y="189"/>
                    <a:pt x="77" y="217"/>
                  </a:cubicBezTo>
                  <a:cubicBezTo>
                    <a:pt x="101" y="233"/>
                    <a:pt x="129" y="249"/>
                    <a:pt x="157" y="261"/>
                  </a:cubicBezTo>
                  <a:cubicBezTo>
                    <a:pt x="181" y="269"/>
                    <a:pt x="209" y="285"/>
                    <a:pt x="233" y="301"/>
                  </a:cubicBezTo>
                  <a:lnTo>
                    <a:pt x="237" y="293"/>
                  </a:lnTo>
                  <a:lnTo>
                    <a:pt x="237" y="293"/>
                  </a:lnTo>
                  <a:cubicBezTo>
                    <a:pt x="257" y="405"/>
                    <a:pt x="249" y="521"/>
                    <a:pt x="217" y="633"/>
                  </a:cubicBezTo>
                  <a:cubicBezTo>
                    <a:pt x="189" y="737"/>
                    <a:pt x="145" y="841"/>
                    <a:pt x="85" y="933"/>
                  </a:cubicBezTo>
                  <a:cubicBezTo>
                    <a:pt x="97" y="953"/>
                    <a:pt x="113" y="977"/>
                    <a:pt x="125" y="997"/>
                  </a:cubicBezTo>
                  <a:cubicBezTo>
                    <a:pt x="197" y="893"/>
                    <a:pt x="249" y="773"/>
                    <a:pt x="285" y="653"/>
                  </a:cubicBezTo>
                  <a:cubicBezTo>
                    <a:pt x="329" y="497"/>
                    <a:pt x="329" y="329"/>
                    <a:pt x="277" y="177"/>
                  </a:cubicBezTo>
                  <a:cubicBezTo>
                    <a:pt x="265" y="129"/>
                    <a:pt x="237" y="85"/>
                    <a:pt x="205" y="49"/>
                  </a:cubicBezTo>
                  <a:cubicBezTo>
                    <a:pt x="173" y="17"/>
                    <a:pt x="132" y="1"/>
                    <a:pt x="8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2241875" y="1710101"/>
              <a:ext cx="42323" cy="212549"/>
            </a:xfrm>
            <a:custGeom>
              <a:avLst/>
              <a:gdLst/>
              <a:ahLst/>
              <a:cxnLst/>
              <a:rect l="l" t="t" r="r" b="b"/>
              <a:pathLst>
                <a:path w="181" h="909" extrusionOk="0">
                  <a:moveTo>
                    <a:pt x="73" y="1"/>
                  </a:moveTo>
                  <a:cubicBezTo>
                    <a:pt x="45" y="1"/>
                    <a:pt x="13" y="21"/>
                    <a:pt x="5" y="73"/>
                  </a:cubicBezTo>
                  <a:cubicBezTo>
                    <a:pt x="1" y="129"/>
                    <a:pt x="5" y="185"/>
                    <a:pt x="13" y="237"/>
                  </a:cubicBezTo>
                  <a:cubicBezTo>
                    <a:pt x="17" y="257"/>
                    <a:pt x="21" y="277"/>
                    <a:pt x="21" y="297"/>
                  </a:cubicBezTo>
                  <a:cubicBezTo>
                    <a:pt x="29" y="401"/>
                    <a:pt x="49" y="501"/>
                    <a:pt x="73" y="601"/>
                  </a:cubicBezTo>
                  <a:cubicBezTo>
                    <a:pt x="69" y="621"/>
                    <a:pt x="69" y="645"/>
                    <a:pt x="77" y="665"/>
                  </a:cubicBezTo>
                  <a:cubicBezTo>
                    <a:pt x="81" y="673"/>
                    <a:pt x="85" y="681"/>
                    <a:pt x="85" y="693"/>
                  </a:cubicBezTo>
                  <a:cubicBezTo>
                    <a:pt x="85" y="705"/>
                    <a:pt x="77" y="721"/>
                    <a:pt x="69" y="733"/>
                  </a:cubicBezTo>
                  <a:cubicBezTo>
                    <a:pt x="61" y="745"/>
                    <a:pt x="57" y="757"/>
                    <a:pt x="53" y="769"/>
                  </a:cubicBezTo>
                  <a:cubicBezTo>
                    <a:pt x="45" y="785"/>
                    <a:pt x="41" y="805"/>
                    <a:pt x="37" y="821"/>
                  </a:cubicBezTo>
                  <a:lnTo>
                    <a:pt x="37" y="833"/>
                  </a:lnTo>
                  <a:cubicBezTo>
                    <a:pt x="37" y="837"/>
                    <a:pt x="37" y="837"/>
                    <a:pt x="37" y="841"/>
                  </a:cubicBezTo>
                  <a:cubicBezTo>
                    <a:pt x="41" y="841"/>
                    <a:pt x="45" y="845"/>
                    <a:pt x="45" y="849"/>
                  </a:cubicBezTo>
                  <a:lnTo>
                    <a:pt x="89" y="909"/>
                  </a:lnTo>
                  <a:cubicBezTo>
                    <a:pt x="97" y="889"/>
                    <a:pt x="105" y="869"/>
                    <a:pt x="109" y="845"/>
                  </a:cubicBezTo>
                  <a:lnTo>
                    <a:pt x="109" y="833"/>
                  </a:lnTo>
                  <a:cubicBezTo>
                    <a:pt x="113" y="817"/>
                    <a:pt x="113" y="805"/>
                    <a:pt x="121" y="793"/>
                  </a:cubicBezTo>
                  <a:cubicBezTo>
                    <a:pt x="125" y="781"/>
                    <a:pt x="129" y="773"/>
                    <a:pt x="133" y="765"/>
                  </a:cubicBezTo>
                  <a:cubicBezTo>
                    <a:pt x="149" y="741"/>
                    <a:pt x="157" y="717"/>
                    <a:pt x="157" y="689"/>
                  </a:cubicBezTo>
                  <a:cubicBezTo>
                    <a:pt x="157" y="673"/>
                    <a:pt x="153" y="653"/>
                    <a:pt x="149" y="641"/>
                  </a:cubicBezTo>
                  <a:cubicBezTo>
                    <a:pt x="141" y="625"/>
                    <a:pt x="141" y="621"/>
                    <a:pt x="137" y="617"/>
                  </a:cubicBezTo>
                  <a:lnTo>
                    <a:pt x="145" y="605"/>
                  </a:lnTo>
                  <a:lnTo>
                    <a:pt x="141" y="593"/>
                  </a:lnTo>
                  <a:cubicBezTo>
                    <a:pt x="117" y="493"/>
                    <a:pt x="97" y="393"/>
                    <a:pt x="89" y="293"/>
                  </a:cubicBezTo>
                  <a:cubicBezTo>
                    <a:pt x="89" y="281"/>
                    <a:pt x="89" y="273"/>
                    <a:pt x="89" y="265"/>
                  </a:cubicBezTo>
                  <a:cubicBezTo>
                    <a:pt x="145" y="241"/>
                    <a:pt x="181" y="181"/>
                    <a:pt x="181" y="121"/>
                  </a:cubicBezTo>
                  <a:cubicBezTo>
                    <a:pt x="177" y="61"/>
                    <a:pt x="133" y="13"/>
                    <a:pt x="7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6" name="Google Shape;36;p2"/>
          <p:cNvGrpSpPr/>
          <p:nvPr/>
        </p:nvGrpSpPr>
        <p:grpSpPr>
          <a:xfrm>
            <a:off x="6556692" y="261438"/>
            <a:ext cx="3493469" cy="2750887"/>
            <a:chOff x="2199201" y="1155985"/>
            <a:chExt cx="1943696" cy="1530538"/>
          </a:xfrm>
        </p:grpSpPr>
        <p:sp>
          <p:nvSpPr>
            <p:cNvPr id="37" name="Google Shape;37;p2"/>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4" name="Google Shape;64;p2"/>
          <p:cNvGrpSpPr/>
          <p:nvPr/>
        </p:nvGrpSpPr>
        <p:grpSpPr>
          <a:xfrm>
            <a:off x="-337212" y="-1549442"/>
            <a:ext cx="3123927" cy="3300076"/>
            <a:chOff x="1668906" y="1908100"/>
            <a:chExt cx="1782927" cy="1883462"/>
          </a:xfrm>
        </p:grpSpPr>
        <p:sp>
          <p:nvSpPr>
            <p:cNvPr id="65" name="Google Shape;65;p2"/>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3" name="Google Shape;93;p2"/>
          <p:cNvSpPr txBox="1">
            <a:spLocks noGrp="1"/>
          </p:cNvSpPr>
          <p:nvPr>
            <p:ph type="ctrTitle"/>
          </p:nvPr>
        </p:nvSpPr>
        <p:spPr>
          <a:xfrm>
            <a:off x="808267" y="1785800"/>
            <a:ext cx="7843200" cy="3300400"/>
          </a:xfrm>
          <a:prstGeom prst="rect">
            <a:avLst/>
          </a:prstGeom>
        </p:spPr>
        <p:txBody>
          <a:bodyPr spcFirstLastPara="1" wrap="square" lIns="91425" tIns="91425" rIns="91425" bIns="91425" anchor="t" anchorCtr="0">
            <a:noAutofit/>
          </a:bodyPr>
          <a:lstStyle>
            <a:lvl1pPr lvl="0" algn="l" rtl="0">
              <a:lnSpc>
                <a:spcPct val="80000"/>
              </a:lnSpc>
              <a:spcBef>
                <a:spcPts val="0"/>
              </a:spcBef>
              <a:spcAft>
                <a:spcPts val="0"/>
              </a:spcAft>
              <a:buSzPts val="3800"/>
              <a:buNone/>
              <a:defRPr sz="5067"/>
            </a:lvl1pPr>
            <a:lvl2pPr lvl="1" algn="ctr" rtl="0">
              <a:spcBef>
                <a:spcPts val="0"/>
              </a:spcBef>
              <a:spcAft>
                <a:spcPts val="0"/>
              </a:spcAft>
              <a:buSzPts val="5200"/>
              <a:buFont typeface="Bebas Neue"/>
              <a:buNone/>
              <a:defRPr sz="6933">
                <a:latin typeface="Bebas Neue"/>
                <a:ea typeface="Bebas Neue"/>
                <a:cs typeface="Bebas Neue"/>
                <a:sym typeface="Bebas Neue"/>
              </a:defRPr>
            </a:lvl2pPr>
            <a:lvl3pPr lvl="2" algn="ctr" rtl="0">
              <a:spcBef>
                <a:spcPts val="0"/>
              </a:spcBef>
              <a:spcAft>
                <a:spcPts val="0"/>
              </a:spcAft>
              <a:buSzPts val="5200"/>
              <a:buFont typeface="Bebas Neue"/>
              <a:buNone/>
              <a:defRPr sz="6933">
                <a:latin typeface="Bebas Neue"/>
                <a:ea typeface="Bebas Neue"/>
                <a:cs typeface="Bebas Neue"/>
                <a:sym typeface="Bebas Neue"/>
              </a:defRPr>
            </a:lvl3pPr>
            <a:lvl4pPr lvl="3" algn="ctr" rtl="0">
              <a:spcBef>
                <a:spcPts val="0"/>
              </a:spcBef>
              <a:spcAft>
                <a:spcPts val="0"/>
              </a:spcAft>
              <a:buSzPts val="5200"/>
              <a:buFont typeface="Bebas Neue"/>
              <a:buNone/>
              <a:defRPr sz="6933">
                <a:latin typeface="Bebas Neue"/>
                <a:ea typeface="Bebas Neue"/>
                <a:cs typeface="Bebas Neue"/>
                <a:sym typeface="Bebas Neue"/>
              </a:defRPr>
            </a:lvl4pPr>
            <a:lvl5pPr lvl="4" algn="ctr" rtl="0">
              <a:spcBef>
                <a:spcPts val="0"/>
              </a:spcBef>
              <a:spcAft>
                <a:spcPts val="0"/>
              </a:spcAft>
              <a:buSzPts val="5200"/>
              <a:buFont typeface="Bebas Neue"/>
              <a:buNone/>
              <a:defRPr sz="6933">
                <a:latin typeface="Bebas Neue"/>
                <a:ea typeface="Bebas Neue"/>
                <a:cs typeface="Bebas Neue"/>
                <a:sym typeface="Bebas Neue"/>
              </a:defRPr>
            </a:lvl5pPr>
            <a:lvl6pPr lvl="5" algn="ctr" rtl="0">
              <a:spcBef>
                <a:spcPts val="0"/>
              </a:spcBef>
              <a:spcAft>
                <a:spcPts val="0"/>
              </a:spcAft>
              <a:buSzPts val="5200"/>
              <a:buFont typeface="Bebas Neue"/>
              <a:buNone/>
              <a:defRPr sz="6933">
                <a:latin typeface="Bebas Neue"/>
                <a:ea typeface="Bebas Neue"/>
                <a:cs typeface="Bebas Neue"/>
                <a:sym typeface="Bebas Neue"/>
              </a:defRPr>
            </a:lvl6pPr>
            <a:lvl7pPr lvl="6" algn="ctr" rtl="0">
              <a:spcBef>
                <a:spcPts val="0"/>
              </a:spcBef>
              <a:spcAft>
                <a:spcPts val="0"/>
              </a:spcAft>
              <a:buSzPts val="5200"/>
              <a:buFont typeface="Bebas Neue"/>
              <a:buNone/>
              <a:defRPr sz="6933">
                <a:latin typeface="Bebas Neue"/>
                <a:ea typeface="Bebas Neue"/>
                <a:cs typeface="Bebas Neue"/>
                <a:sym typeface="Bebas Neue"/>
              </a:defRPr>
            </a:lvl7pPr>
            <a:lvl8pPr lvl="7" algn="ctr" rtl="0">
              <a:spcBef>
                <a:spcPts val="0"/>
              </a:spcBef>
              <a:spcAft>
                <a:spcPts val="0"/>
              </a:spcAft>
              <a:buSzPts val="5200"/>
              <a:buFont typeface="Bebas Neue"/>
              <a:buNone/>
              <a:defRPr sz="6933">
                <a:latin typeface="Bebas Neue"/>
                <a:ea typeface="Bebas Neue"/>
                <a:cs typeface="Bebas Neue"/>
                <a:sym typeface="Bebas Neue"/>
              </a:defRPr>
            </a:lvl8pPr>
            <a:lvl9pPr lvl="8" algn="ctr" rtl="0">
              <a:spcBef>
                <a:spcPts val="0"/>
              </a:spcBef>
              <a:spcAft>
                <a:spcPts val="0"/>
              </a:spcAft>
              <a:buSzPts val="5200"/>
              <a:buFont typeface="Bebas Neue"/>
              <a:buNone/>
              <a:defRPr sz="6933">
                <a:latin typeface="Bebas Neue"/>
                <a:ea typeface="Bebas Neue"/>
                <a:cs typeface="Bebas Neue"/>
                <a:sym typeface="Bebas Neue"/>
              </a:defRPr>
            </a:lvl9pPr>
          </a:lstStyle>
          <a:p>
            <a:endParaRPr/>
          </a:p>
        </p:txBody>
      </p:sp>
      <p:sp>
        <p:nvSpPr>
          <p:cNvPr id="94" name="Google Shape;94;p2"/>
          <p:cNvSpPr txBox="1">
            <a:spLocks noGrp="1"/>
          </p:cNvSpPr>
          <p:nvPr>
            <p:ph type="subTitle" idx="1"/>
          </p:nvPr>
        </p:nvSpPr>
        <p:spPr>
          <a:xfrm>
            <a:off x="820800" y="5709488"/>
            <a:ext cx="7843200" cy="504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000"/>
              <a:buFont typeface="Poppins"/>
              <a:buNone/>
              <a:defRPr sz="2667">
                <a:latin typeface="Poppins"/>
                <a:ea typeface="Poppins"/>
                <a:cs typeface="Poppins"/>
                <a:sym typeface="Poppins"/>
              </a:defRPr>
            </a:lvl1pPr>
            <a:lvl2pPr lvl="1">
              <a:lnSpc>
                <a:spcPct val="100000"/>
              </a:lnSpc>
              <a:spcBef>
                <a:spcPts val="0"/>
              </a:spcBef>
              <a:spcAft>
                <a:spcPts val="0"/>
              </a:spcAft>
              <a:buSzPts val="2000"/>
              <a:buFont typeface="Poppins"/>
              <a:buNone/>
              <a:defRPr sz="2667">
                <a:latin typeface="Poppins"/>
                <a:ea typeface="Poppins"/>
                <a:cs typeface="Poppins"/>
                <a:sym typeface="Poppins"/>
              </a:defRPr>
            </a:lvl2pPr>
            <a:lvl3pPr lvl="2">
              <a:lnSpc>
                <a:spcPct val="100000"/>
              </a:lnSpc>
              <a:spcBef>
                <a:spcPts val="0"/>
              </a:spcBef>
              <a:spcAft>
                <a:spcPts val="0"/>
              </a:spcAft>
              <a:buSzPts val="2000"/>
              <a:buFont typeface="Poppins"/>
              <a:buNone/>
              <a:defRPr sz="2667">
                <a:latin typeface="Poppins"/>
                <a:ea typeface="Poppins"/>
                <a:cs typeface="Poppins"/>
                <a:sym typeface="Poppins"/>
              </a:defRPr>
            </a:lvl3pPr>
            <a:lvl4pPr lvl="3">
              <a:lnSpc>
                <a:spcPct val="100000"/>
              </a:lnSpc>
              <a:spcBef>
                <a:spcPts val="0"/>
              </a:spcBef>
              <a:spcAft>
                <a:spcPts val="0"/>
              </a:spcAft>
              <a:buSzPts val="2000"/>
              <a:buFont typeface="Poppins"/>
              <a:buNone/>
              <a:defRPr sz="2667">
                <a:latin typeface="Poppins"/>
                <a:ea typeface="Poppins"/>
                <a:cs typeface="Poppins"/>
                <a:sym typeface="Poppins"/>
              </a:defRPr>
            </a:lvl4pPr>
            <a:lvl5pPr lvl="4">
              <a:lnSpc>
                <a:spcPct val="100000"/>
              </a:lnSpc>
              <a:spcBef>
                <a:spcPts val="0"/>
              </a:spcBef>
              <a:spcAft>
                <a:spcPts val="0"/>
              </a:spcAft>
              <a:buSzPts val="2000"/>
              <a:buFont typeface="Poppins"/>
              <a:buNone/>
              <a:defRPr sz="2667">
                <a:latin typeface="Poppins"/>
                <a:ea typeface="Poppins"/>
                <a:cs typeface="Poppins"/>
                <a:sym typeface="Poppins"/>
              </a:defRPr>
            </a:lvl5pPr>
            <a:lvl6pPr lvl="5">
              <a:lnSpc>
                <a:spcPct val="100000"/>
              </a:lnSpc>
              <a:spcBef>
                <a:spcPts val="0"/>
              </a:spcBef>
              <a:spcAft>
                <a:spcPts val="0"/>
              </a:spcAft>
              <a:buSzPts val="2000"/>
              <a:buFont typeface="Poppins"/>
              <a:buNone/>
              <a:defRPr sz="2667">
                <a:latin typeface="Poppins"/>
                <a:ea typeface="Poppins"/>
                <a:cs typeface="Poppins"/>
                <a:sym typeface="Poppins"/>
              </a:defRPr>
            </a:lvl6pPr>
            <a:lvl7pPr lvl="6">
              <a:lnSpc>
                <a:spcPct val="100000"/>
              </a:lnSpc>
              <a:spcBef>
                <a:spcPts val="0"/>
              </a:spcBef>
              <a:spcAft>
                <a:spcPts val="0"/>
              </a:spcAft>
              <a:buSzPts val="2000"/>
              <a:buFont typeface="Poppins"/>
              <a:buNone/>
              <a:defRPr sz="2667">
                <a:latin typeface="Poppins"/>
                <a:ea typeface="Poppins"/>
                <a:cs typeface="Poppins"/>
                <a:sym typeface="Poppins"/>
              </a:defRPr>
            </a:lvl7pPr>
            <a:lvl8pPr lvl="7">
              <a:lnSpc>
                <a:spcPct val="100000"/>
              </a:lnSpc>
              <a:spcBef>
                <a:spcPts val="0"/>
              </a:spcBef>
              <a:spcAft>
                <a:spcPts val="0"/>
              </a:spcAft>
              <a:buSzPts val="2000"/>
              <a:buFont typeface="Poppins"/>
              <a:buNone/>
              <a:defRPr sz="2667">
                <a:latin typeface="Poppins"/>
                <a:ea typeface="Poppins"/>
                <a:cs typeface="Poppins"/>
                <a:sym typeface="Poppins"/>
              </a:defRPr>
            </a:lvl8pPr>
            <a:lvl9pPr lvl="8">
              <a:lnSpc>
                <a:spcPct val="100000"/>
              </a:lnSpc>
              <a:spcBef>
                <a:spcPts val="0"/>
              </a:spcBef>
              <a:spcAft>
                <a:spcPts val="0"/>
              </a:spcAft>
              <a:buSzPts val="2000"/>
              <a:buFont typeface="Poppins"/>
              <a:buNone/>
              <a:defRPr sz="2667">
                <a:latin typeface="Poppins"/>
                <a:ea typeface="Poppins"/>
                <a:cs typeface="Poppins"/>
                <a:sym typeface="Poppins"/>
              </a:defRPr>
            </a:lvl9pPr>
          </a:lstStyle>
          <a:p>
            <a:endParaRPr/>
          </a:p>
        </p:txBody>
      </p:sp>
      <p:sp>
        <p:nvSpPr>
          <p:cNvPr id="95" name="Google Shape;95;p2"/>
          <p:cNvSpPr/>
          <p:nvPr/>
        </p:nvSpPr>
        <p:spPr>
          <a:xfrm>
            <a:off x="8115737" y="720000"/>
            <a:ext cx="5419200" cy="5419200"/>
          </a:xfrm>
          <a:prstGeom prst="ellipse">
            <a:avLst/>
          </a:pr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1372583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96"/>
        <p:cNvGrpSpPr/>
        <p:nvPr/>
      </p:nvGrpSpPr>
      <p:grpSpPr>
        <a:xfrm>
          <a:off x="0" y="0"/>
          <a:ext cx="0" cy="0"/>
          <a:chOff x="0" y="0"/>
          <a:chExt cx="0" cy="0"/>
        </a:xfrm>
      </p:grpSpPr>
      <p:grpSp>
        <p:nvGrpSpPr>
          <p:cNvPr id="97" name="Google Shape;97;p3"/>
          <p:cNvGrpSpPr/>
          <p:nvPr/>
        </p:nvGrpSpPr>
        <p:grpSpPr>
          <a:xfrm>
            <a:off x="-389271" y="4011497"/>
            <a:ext cx="3521717" cy="2773335"/>
            <a:chOff x="2199201" y="1155985"/>
            <a:chExt cx="1943696" cy="1530538"/>
          </a:xfrm>
        </p:grpSpPr>
        <p:sp>
          <p:nvSpPr>
            <p:cNvPr id="98" name="Google Shape;98;p3"/>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3"/>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3"/>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3"/>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3"/>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3"/>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3"/>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3"/>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3"/>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3"/>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3"/>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3"/>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3"/>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3"/>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3"/>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3"/>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3"/>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3"/>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3"/>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3"/>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3"/>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3"/>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3"/>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3"/>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3"/>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3"/>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3"/>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25" name="Google Shape;125;p3"/>
          <p:cNvGrpSpPr/>
          <p:nvPr/>
        </p:nvGrpSpPr>
        <p:grpSpPr>
          <a:xfrm>
            <a:off x="5323012" y="-148192"/>
            <a:ext cx="3105859" cy="3280989"/>
            <a:chOff x="1668906" y="1908100"/>
            <a:chExt cx="1782927" cy="1883462"/>
          </a:xfrm>
        </p:grpSpPr>
        <p:sp>
          <p:nvSpPr>
            <p:cNvPr id="126" name="Google Shape;126;p3"/>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3"/>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3"/>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3"/>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3"/>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3"/>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3"/>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3"/>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3"/>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3"/>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3"/>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3"/>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3"/>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3"/>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3"/>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3"/>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3"/>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3"/>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3"/>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3"/>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3"/>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3"/>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3"/>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3"/>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3"/>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3"/>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3"/>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3"/>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4" name="Google Shape;154;p3"/>
          <p:cNvSpPr txBox="1">
            <a:spLocks noGrp="1"/>
          </p:cNvSpPr>
          <p:nvPr>
            <p:ph type="subTitle" idx="1"/>
          </p:nvPr>
        </p:nvSpPr>
        <p:spPr>
          <a:xfrm>
            <a:off x="2225400" y="5732841"/>
            <a:ext cx="7741200" cy="660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atin typeface="Poppins"/>
                <a:ea typeface="Poppins"/>
                <a:cs typeface="Poppins"/>
                <a:sym typeface="Poppins"/>
              </a:defRPr>
            </a:lvl1pPr>
            <a:lvl2pPr lvl="1" algn="ctr">
              <a:lnSpc>
                <a:spcPct val="100000"/>
              </a:lnSpc>
              <a:spcBef>
                <a:spcPts val="2133"/>
              </a:spcBef>
              <a:spcAft>
                <a:spcPts val="0"/>
              </a:spcAft>
              <a:buNone/>
              <a:defRPr>
                <a:latin typeface="Poppins"/>
                <a:ea typeface="Poppins"/>
                <a:cs typeface="Poppins"/>
                <a:sym typeface="Poppins"/>
              </a:defRPr>
            </a:lvl2pPr>
            <a:lvl3pPr lvl="2" algn="ctr">
              <a:lnSpc>
                <a:spcPct val="100000"/>
              </a:lnSpc>
              <a:spcBef>
                <a:spcPts val="2133"/>
              </a:spcBef>
              <a:spcAft>
                <a:spcPts val="0"/>
              </a:spcAft>
              <a:buNone/>
              <a:defRPr>
                <a:latin typeface="Poppins"/>
                <a:ea typeface="Poppins"/>
                <a:cs typeface="Poppins"/>
                <a:sym typeface="Poppins"/>
              </a:defRPr>
            </a:lvl3pPr>
            <a:lvl4pPr lvl="3" algn="ctr">
              <a:lnSpc>
                <a:spcPct val="100000"/>
              </a:lnSpc>
              <a:spcBef>
                <a:spcPts val="2133"/>
              </a:spcBef>
              <a:spcAft>
                <a:spcPts val="0"/>
              </a:spcAft>
              <a:buNone/>
              <a:defRPr>
                <a:latin typeface="Poppins"/>
                <a:ea typeface="Poppins"/>
                <a:cs typeface="Poppins"/>
                <a:sym typeface="Poppins"/>
              </a:defRPr>
            </a:lvl4pPr>
            <a:lvl5pPr lvl="4" algn="ctr">
              <a:lnSpc>
                <a:spcPct val="100000"/>
              </a:lnSpc>
              <a:spcBef>
                <a:spcPts val="2133"/>
              </a:spcBef>
              <a:spcAft>
                <a:spcPts val="0"/>
              </a:spcAft>
              <a:buNone/>
              <a:defRPr>
                <a:latin typeface="Poppins"/>
                <a:ea typeface="Poppins"/>
                <a:cs typeface="Poppins"/>
                <a:sym typeface="Poppins"/>
              </a:defRPr>
            </a:lvl5pPr>
            <a:lvl6pPr lvl="5" algn="ctr">
              <a:lnSpc>
                <a:spcPct val="100000"/>
              </a:lnSpc>
              <a:spcBef>
                <a:spcPts val="2133"/>
              </a:spcBef>
              <a:spcAft>
                <a:spcPts val="0"/>
              </a:spcAft>
              <a:buNone/>
              <a:defRPr>
                <a:latin typeface="Poppins"/>
                <a:ea typeface="Poppins"/>
                <a:cs typeface="Poppins"/>
                <a:sym typeface="Poppins"/>
              </a:defRPr>
            </a:lvl6pPr>
            <a:lvl7pPr lvl="6" algn="ctr">
              <a:lnSpc>
                <a:spcPct val="100000"/>
              </a:lnSpc>
              <a:spcBef>
                <a:spcPts val="2133"/>
              </a:spcBef>
              <a:spcAft>
                <a:spcPts val="0"/>
              </a:spcAft>
              <a:buNone/>
              <a:defRPr>
                <a:latin typeface="Poppins"/>
                <a:ea typeface="Poppins"/>
                <a:cs typeface="Poppins"/>
                <a:sym typeface="Poppins"/>
              </a:defRPr>
            </a:lvl7pPr>
            <a:lvl8pPr lvl="7" algn="ctr">
              <a:lnSpc>
                <a:spcPct val="100000"/>
              </a:lnSpc>
              <a:spcBef>
                <a:spcPts val="2133"/>
              </a:spcBef>
              <a:spcAft>
                <a:spcPts val="0"/>
              </a:spcAft>
              <a:buNone/>
              <a:defRPr>
                <a:latin typeface="Poppins"/>
                <a:ea typeface="Poppins"/>
                <a:cs typeface="Poppins"/>
                <a:sym typeface="Poppins"/>
              </a:defRPr>
            </a:lvl8pPr>
            <a:lvl9pPr lvl="8" algn="ctr">
              <a:lnSpc>
                <a:spcPct val="100000"/>
              </a:lnSpc>
              <a:spcBef>
                <a:spcPts val="2133"/>
              </a:spcBef>
              <a:spcAft>
                <a:spcPts val="2133"/>
              </a:spcAft>
              <a:buNone/>
              <a:defRPr>
                <a:latin typeface="Poppins"/>
                <a:ea typeface="Poppins"/>
                <a:cs typeface="Poppins"/>
                <a:sym typeface="Poppins"/>
              </a:defRPr>
            </a:lvl9pPr>
          </a:lstStyle>
          <a:p>
            <a:endParaRPr/>
          </a:p>
        </p:txBody>
      </p:sp>
      <p:sp>
        <p:nvSpPr>
          <p:cNvPr id="155" name="Google Shape;155;p3"/>
          <p:cNvSpPr txBox="1">
            <a:spLocks noGrp="1"/>
          </p:cNvSpPr>
          <p:nvPr>
            <p:ph type="title"/>
          </p:nvPr>
        </p:nvSpPr>
        <p:spPr>
          <a:xfrm>
            <a:off x="2052400" y="2918053"/>
            <a:ext cx="8087200" cy="28376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Clr>
                <a:schemeClr val="accent2"/>
              </a:buClr>
              <a:buSzPts val="7000"/>
              <a:buNone/>
              <a:defRPr sz="9333">
                <a:solidFill>
                  <a:schemeClr val="accent2"/>
                </a:solidFill>
              </a:defRPr>
            </a:lvl1pPr>
            <a:lvl2pPr lvl="1">
              <a:lnSpc>
                <a:spcPct val="100000"/>
              </a:lnSpc>
              <a:spcBef>
                <a:spcPts val="0"/>
              </a:spcBef>
              <a:spcAft>
                <a:spcPts val="0"/>
              </a:spcAft>
              <a:buClr>
                <a:schemeClr val="accent1"/>
              </a:buClr>
              <a:buSzPts val="7000"/>
              <a:buNone/>
              <a:defRPr sz="9333">
                <a:solidFill>
                  <a:schemeClr val="accent1"/>
                </a:solidFill>
              </a:defRPr>
            </a:lvl2pPr>
            <a:lvl3pPr lvl="2">
              <a:lnSpc>
                <a:spcPct val="100000"/>
              </a:lnSpc>
              <a:spcBef>
                <a:spcPts val="0"/>
              </a:spcBef>
              <a:spcAft>
                <a:spcPts val="0"/>
              </a:spcAft>
              <a:buClr>
                <a:schemeClr val="accent1"/>
              </a:buClr>
              <a:buSzPts val="7000"/>
              <a:buNone/>
              <a:defRPr sz="9333">
                <a:solidFill>
                  <a:schemeClr val="accent1"/>
                </a:solidFill>
              </a:defRPr>
            </a:lvl3pPr>
            <a:lvl4pPr lvl="3">
              <a:lnSpc>
                <a:spcPct val="100000"/>
              </a:lnSpc>
              <a:spcBef>
                <a:spcPts val="0"/>
              </a:spcBef>
              <a:spcAft>
                <a:spcPts val="0"/>
              </a:spcAft>
              <a:buClr>
                <a:schemeClr val="accent1"/>
              </a:buClr>
              <a:buSzPts val="7000"/>
              <a:buNone/>
              <a:defRPr sz="9333">
                <a:solidFill>
                  <a:schemeClr val="accent1"/>
                </a:solidFill>
              </a:defRPr>
            </a:lvl4pPr>
            <a:lvl5pPr lvl="4">
              <a:lnSpc>
                <a:spcPct val="100000"/>
              </a:lnSpc>
              <a:spcBef>
                <a:spcPts val="0"/>
              </a:spcBef>
              <a:spcAft>
                <a:spcPts val="0"/>
              </a:spcAft>
              <a:buClr>
                <a:schemeClr val="accent1"/>
              </a:buClr>
              <a:buSzPts val="7000"/>
              <a:buNone/>
              <a:defRPr sz="9333">
                <a:solidFill>
                  <a:schemeClr val="accent1"/>
                </a:solidFill>
              </a:defRPr>
            </a:lvl5pPr>
            <a:lvl6pPr lvl="5">
              <a:lnSpc>
                <a:spcPct val="100000"/>
              </a:lnSpc>
              <a:spcBef>
                <a:spcPts val="0"/>
              </a:spcBef>
              <a:spcAft>
                <a:spcPts val="0"/>
              </a:spcAft>
              <a:buClr>
                <a:schemeClr val="accent1"/>
              </a:buClr>
              <a:buSzPts val="7000"/>
              <a:buNone/>
              <a:defRPr sz="9333">
                <a:solidFill>
                  <a:schemeClr val="accent1"/>
                </a:solidFill>
              </a:defRPr>
            </a:lvl6pPr>
            <a:lvl7pPr lvl="6">
              <a:lnSpc>
                <a:spcPct val="100000"/>
              </a:lnSpc>
              <a:spcBef>
                <a:spcPts val="0"/>
              </a:spcBef>
              <a:spcAft>
                <a:spcPts val="0"/>
              </a:spcAft>
              <a:buClr>
                <a:schemeClr val="accent1"/>
              </a:buClr>
              <a:buSzPts val="7000"/>
              <a:buNone/>
              <a:defRPr sz="9333">
                <a:solidFill>
                  <a:schemeClr val="accent1"/>
                </a:solidFill>
              </a:defRPr>
            </a:lvl7pPr>
            <a:lvl8pPr lvl="7">
              <a:lnSpc>
                <a:spcPct val="100000"/>
              </a:lnSpc>
              <a:spcBef>
                <a:spcPts val="0"/>
              </a:spcBef>
              <a:spcAft>
                <a:spcPts val="0"/>
              </a:spcAft>
              <a:buClr>
                <a:schemeClr val="accent1"/>
              </a:buClr>
              <a:buSzPts val="7000"/>
              <a:buNone/>
              <a:defRPr sz="9333">
                <a:solidFill>
                  <a:schemeClr val="accent1"/>
                </a:solidFill>
              </a:defRPr>
            </a:lvl8pPr>
            <a:lvl9pPr lvl="8">
              <a:lnSpc>
                <a:spcPct val="100000"/>
              </a:lnSpc>
              <a:spcBef>
                <a:spcPts val="0"/>
              </a:spcBef>
              <a:spcAft>
                <a:spcPts val="0"/>
              </a:spcAft>
              <a:buClr>
                <a:schemeClr val="accent1"/>
              </a:buClr>
              <a:buSzPts val="7000"/>
              <a:buNone/>
              <a:defRPr sz="9333">
                <a:solidFill>
                  <a:schemeClr val="accent1"/>
                </a:solidFill>
              </a:defRPr>
            </a:lvl9pPr>
          </a:lstStyle>
          <a:p>
            <a:endParaRPr/>
          </a:p>
        </p:txBody>
      </p:sp>
      <p:sp>
        <p:nvSpPr>
          <p:cNvPr id="156" name="Google Shape;156;p3"/>
          <p:cNvSpPr/>
          <p:nvPr/>
        </p:nvSpPr>
        <p:spPr>
          <a:xfrm>
            <a:off x="7670389" y="733773"/>
            <a:ext cx="3003200" cy="3003200"/>
          </a:xfrm>
          <a:prstGeom prst="ellipse">
            <a:avLst/>
          </a:pr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3"/>
          <p:cNvSpPr txBox="1">
            <a:spLocks noGrp="1"/>
          </p:cNvSpPr>
          <p:nvPr>
            <p:ph type="title" idx="2" hasCustomPrompt="1"/>
          </p:nvPr>
        </p:nvSpPr>
        <p:spPr>
          <a:xfrm>
            <a:off x="7677883" y="1315612"/>
            <a:ext cx="1480000" cy="141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0000"/>
              <a:buNone/>
              <a:defRPr sz="13333"/>
            </a:lvl1pPr>
            <a:lvl2pPr lvl="1" rtl="0">
              <a:lnSpc>
                <a:spcPct val="100000"/>
              </a:lnSpc>
              <a:spcBef>
                <a:spcPts val="0"/>
              </a:spcBef>
              <a:spcAft>
                <a:spcPts val="0"/>
              </a:spcAft>
              <a:buSzPts val="10000"/>
              <a:buNone/>
              <a:defRPr sz="13333"/>
            </a:lvl2pPr>
            <a:lvl3pPr lvl="2" rtl="0">
              <a:lnSpc>
                <a:spcPct val="100000"/>
              </a:lnSpc>
              <a:spcBef>
                <a:spcPts val="0"/>
              </a:spcBef>
              <a:spcAft>
                <a:spcPts val="0"/>
              </a:spcAft>
              <a:buSzPts val="10000"/>
              <a:buNone/>
              <a:defRPr sz="13333"/>
            </a:lvl3pPr>
            <a:lvl4pPr lvl="3" rtl="0">
              <a:lnSpc>
                <a:spcPct val="100000"/>
              </a:lnSpc>
              <a:spcBef>
                <a:spcPts val="0"/>
              </a:spcBef>
              <a:spcAft>
                <a:spcPts val="0"/>
              </a:spcAft>
              <a:buSzPts val="10000"/>
              <a:buNone/>
              <a:defRPr sz="13333"/>
            </a:lvl4pPr>
            <a:lvl5pPr lvl="4" rtl="0">
              <a:lnSpc>
                <a:spcPct val="100000"/>
              </a:lnSpc>
              <a:spcBef>
                <a:spcPts val="0"/>
              </a:spcBef>
              <a:spcAft>
                <a:spcPts val="0"/>
              </a:spcAft>
              <a:buSzPts val="10000"/>
              <a:buNone/>
              <a:defRPr sz="13333"/>
            </a:lvl5pPr>
            <a:lvl6pPr lvl="5" rtl="0">
              <a:lnSpc>
                <a:spcPct val="100000"/>
              </a:lnSpc>
              <a:spcBef>
                <a:spcPts val="0"/>
              </a:spcBef>
              <a:spcAft>
                <a:spcPts val="0"/>
              </a:spcAft>
              <a:buSzPts val="10000"/>
              <a:buNone/>
              <a:defRPr sz="13333"/>
            </a:lvl6pPr>
            <a:lvl7pPr lvl="6" rtl="0">
              <a:lnSpc>
                <a:spcPct val="100000"/>
              </a:lnSpc>
              <a:spcBef>
                <a:spcPts val="0"/>
              </a:spcBef>
              <a:spcAft>
                <a:spcPts val="0"/>
              </a:spcAft>
              <a:buSzPts val="10000"/>
              <a:buNone/>
              <a:defRPr sz="13333"/>
            </a:lvl7pPr>
            <a:lvl8pPr lvl="7" rtl="0">
              <a:lnSpc>
                <a:spcPct val="100000"/>
              </a:lnSpc>
              <a:spcBef>
                <a:spcPts val="0"/>
              </a:spcBef>
              <a:spcAft>
                <a:spcPts val="0"/>
              </a:spcAft>
              <a:buSzPts val="10000"/>
              <a:buNone/>
              <a:defRPr sz="13333"/>
            </a:lvl8pPr>
            <a:lvl9pPr lvl="8" rtl="0">
              <a:lnSpc>
                <a:spcPct val="100000"/>
              </a:lnSpc>
              <a:spcBef>
                <a:spcPts val="0"/>
              </a:spcBef>
              <a:spcAft>
                <a:spcPts val="0"/>
              </a:spcAft>
              <a:buSzPts val="10000"/>
              <a:buNone/>
              <a:defRPr sz="13333"/>
            </a:lvl9pPr>
          </a:lstStyle>
          <a:p>
            <a:r>
              <a:t>xx%</a:t>
            </a:r>
          </a:p>
        </p:txBody>
      </p:sp>
    </p:spTree>
    <p:extLst>
      <p:ext uri="{BB962C8B-B14F-4D97-AF65-F5344CB8AC3E}">
        <p14:creationId xmlns:p14="http://schemas.microsoft.com/office/powerpoint/2010/main" val="31893625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8"/>
        <p:cNvGrpSpPr/>
        <p:nvPr/>
      </p:nvGrpSpPr>
      <p:grpSpPr>
        <a:xfrm>
          <a:off x="0" y="0"/>
          <a:ext cx="0" cy="0"/>
          <a:chOff x="0" y="0"/>
          <a:chExt cx="0" cy="0"/>
        </a:xfrm>
      </p:grpSpPr>
      <p:grpSp>
        <p:nvGrpSpPr>
          <p:cNvPr id="159" name="Google Shape;159;p4"/>
          <p:cNvGrpSpPr/>
          <p:nvPr/>
        </p:nvGrpSpPr>
        <p:grpSpPr>
          <a:xfrm>
            <a:off x="9639724" y="-456479"/>
            <a:ext cx="3184545" cy="3364113"/>
            <a:chOff x="1668906" y="1908100"/>
            <a:chExt cx="1782927" cy="1883462"/>
          </a:xfrm>
        </p:grpSpPr>
        <p:sp>
          <p:nvSpPr>
            <p:cNvPr id="160" name="Google Shape;160;p4"/>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4"/>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4"/>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4"/>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4"/>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4"/>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4"/>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4"/>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4"/>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4"/>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4"/>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4"/>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4"/>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4"/>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4"/>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4"/>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4"/>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4"/>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4"/>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4"/>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4"/>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4"/>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4"/>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4"/>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4"/>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4"/>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4"/>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4"/>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8" name="Google Shape;188;p4"/>
          <p:cNvGrpSpPr/>
          <p:nvPr/>
        </p:nvGrpSpPr>
        <p:grpSpPr>
          <a:xfrm>
            <a:off x="8663996" y="4646035"/>
            <a:ext cx="3800141" cy="2712468"/>
            <a:chOff x="3383244" y="1198916"/>
            <a:chExt cx="1298868" cy="927191"/>
          </a:xfrm>
        </p:grpSpPr>
        <p:sp>
          <p:nvSpPr>
            <p:cNvPr id="189" name="Google Shape;189;p4"/>
            <p:cNvSpPr/>
            <p:nvPr/>
          </p:nvSpPr>
          <p:spPr>
            <a:xfrm>
              <a:off x="3656140" y="1686959"/>
              <a:ext cx="609394" cy="439148"/>
            </a:xfrm>
            <a:custGeom>
              <a:avLst/>
              <a:gdLst/>
              <a:ahLst/>
              <a:cxnLst/>
              <a:rect l="l" t="t" r="r" b="b"/>
              <a:pathLst>
                <a:path w="4886" h="3521" extrusionOk="0">
                  <a:moveTo>
                    <a:pt x="2242" y="121"/>
                  </a:moveTo>
                  <a:cubicBezTo>
                    <a:pt x="2316" y="121"/>
                    <a:pt x="2392" y="155"/>
                    <a:pt x="2477" y="192"/>
                  </a:cubicBezTo>
                  <a:cubicBezTo>
                    <a:pt x="2529" y="216"/>
                    <a:pt x="2585" y="236"/>
                    <a:pt x="2641" y="252"/>
                  </a:cubicBezTo>
                  <a:cubicBezTo>
                    <a:pt x="2697" y="268"/>
                    <a:pt x="2757" y="272"/>
                    <a:pt x="2817" y="272"/>
                  </a:cubicBezTo>
                  <a:cubicBezTo>
                    <a:pt x="2845" y="268"/>
                    <a:pt x="2877" y="264"/>
                    <a:pt x="2905" y="260"/>
                  </a:cubicBezTo>
                  <a:cubicBezTo>
                    <a:pt x="2933" y="252"/>
                    <a:pt x="2961" y="244"/>
                    <a:pt x="2989" y="236"/>
                  </a:cubicBezTo>
                  <a:lnTo>
                    <a:pt x="3025" y="228"/>
                  </a:lnTo>
                  <a:cubicBezTo>
                    <a:pt x="3037" y="224"/>
                    <a:pt x="3049" y="220"/>
                    <a:pt x="3061" y="220"/>
                  </a:cubicBezTo>
                  <a:cubicBezTo>
                    <a:pt x="3073" y="218"/>
                    <a:pt x="3085" y="217"/>
                    <a:pt x="3097" y="217"/>
                  </a:cubicBezTo>
                  <a:cubicBezTo>
                    <a:pt x="3109" y="217"/>
                    <a:pt x="3121" y="218"/>
                    <a:pt x="3133" y="220"/>
                  </a:cubicBezTo>
                  <a:cubicBezTo>
                    <a:pt x="3233" y="240"/>
                    <a:pt x="3329" y="284"/>
                    <a:pt x="3409" y="352"/>
                  </a:cubicBezTo>
                  <a:cubicBezTo>
                    <a:pt x="3493" y="420"/>
                    <a:pt x="3573" y="492"/>
                    <a:pt x="3645" y="572"/>
                  </a:cubicBezTo>
                  <a:cubicBezTo>
                    <a:pt x="3721" y="652"/>
                    <a:pt x="3793" y="732"/>
                    <a:pt x="3873" y="808"/>
                  </a:cubicBezTo>
                  <a:cubicBezTo>
                    <a:pt x="3949" y="892"/>
                    <a:pt x="4037" y="960"/>
                    <a:pt x="4141" y="1008"/>
                  </a:cubicBezTo>
                  <a:cubicBezTo>
                    <a:pt x="4341" y="1088"/>
                    <a:pt x="4541" y="1184"/>
                    <a:pt x="4689" y="1332"/>
                  </a:cubicBezTo>
                  <a:cubicBezTo>
                    <a:pt x="4761" y="1408"/>
                    <a:pt x="4821" y="1500"/>
                    <a:pt x="4813" y="1596"/>
                  </a:cubicBezTo>
                  <a:lnTo>
                    <a:pt x="4809" y="1628"/>
                  </a:lnTo>
                  <a:cubicBezTo>
                    <a:pt x="4805" y="1640"/>
                    <a:pt x="4801" y="1652"/>
                    <a:pt x="4797" y="1664"/>
                  </a:cubicBezTo>
                  <a:lnTo>
                    <a:pt x="4789" y="1680"/>
                  </a:lnTo>
                  <a:lnTo>
                    <a:pt x="4789" y="1684"/>
                  </a:lnTo>
                  <a:lnTo>
                    <a:pt x="4785" y="1696"/>
                  </a:lnTo>
                  <a:cubicBezTo>
                    <a:pt x="4781" y="1704"/>
                    <a:pt x="4773" y="1716"/>
                    <a:pt x="4765" y="1724"/>
                  </a:cubicBezTo>
                  <a:cubicBezTo>
                    <a:pt x="4729" y="1760"/>
                    <a:pt x="4693" y="1796"/>
                    <a:pt x="4653" y="1824"/>
                  </a:cubicBezTo>
                  <a:cubicBezTo>
                    <a:pt x="4481" y="1956"/>
                    <a:pt x="4301" y="2072"/>
                    <a:pt x="4113" y="2180"/>
                  </a:cubicBezTo>
                  <a:cubicBezTo>
                    <a:pt x="3925" y="2288"/>
                    <a:pt x="3733" y="2392"/>
                    <a:pt x="3541" y="2492"/>
                  </a:cubicBezTo>
                  <a:cubicBezTo>
                    <a:pt x="3349" y="2592"/>
                    <a:pt x="3157" y="2688"/>
                    <a:pt x="2957" y="2772"/>
                  </a:cubicBezTo>
                  <a:cubicBezTo>
                    <a:pt x="2757" y="2860"/>
                    <a:pt x="2557" y="2948"/>
                    <a:pt x="2357" y="3020"/>
                  </a:cubicBezTo>
                  <a:cubicBezTo>
                    <a:pt x="2257" y="3056"/>
                    <a:pt x="2157" y="3088"/>
                    <a:pt x="2053" y="3108"/>
                  </a:cubicBezTo>
                  <a:cubicBezTo>
                    <a:pt x="2029" y="3112"/>
                    <a:pt x="2005" y="3116"/>
                    <a:pt x="1981" y="3120"/>
                  </a:cubicBezTo>
                  <a:lnTo>
                    <a:pt x="1913" y="3120"/>
                  </a:lnTo>
                  <a:cubicBezTo>
                    <a:pt x="1885" y="3116"/>
                    <a:pt x="1861" y="3112"/>
                    <a:pt x="1829" y="3112"/>
                  </a:cubicBezTo>
                  <a:cubicBezTo>
                    <a:pt x="1815" y="3110"/>
                    <a:pt x="1800" y="3109"/>
                    <a:pt x="1785" y="3109"/>
                  </a:cubicBezTo>
                  <a:cubicBezTo>
                    <a:pt x="1769" y="3109"/>
                    <a:pt x="1753" y="3110"/>
                    <a:pt x="1737" y="3112"/>
                  </a:cubicBezTo>
                  <a:cubicBezTo>
                    <a:pt x="1621" y="3116"/>
                    <a:pt x="1505" y="3144"/>
                    <a:pt x="1397" y="3188"/>
                  </a:cubicBezTo>
                  <a:cubicBezTo>
                    <a:pt x="1320" y="3221"/>
                    <a:pt x="1245" y="3262"/>
                    <a:pt x="1174" y="3313"/>
                  </a:cubicBezTo>
                  <a:lnTo>
                    <a:pt x="1174" y="3313"/>
                  </a:lnTo>
                  <a:cubicBezTo>
                    <a:pt x="1170" y="3301"/>
                    <a:pt x="1166" y="3291"/>
                    <a:pt x="1161" y="3280"/>
                  </a:cubicBezTo>
                  <a:cubicBezTo>
                    <a:pt x="1149" y="3240"/>
                    <a:pt x="1137" y="3200"/>
                    <a:pt x="1121" y="3160"/>
                  </a:cubicBezTo>
                  <a:cubicBezTo>
                    <a:pt x="1089" y="3084"/>
                    <a:pt x="1049" y="3008"/>
                    <a:pt x="1005" y="2940"/>
                  </a:cubicBezTo>
                  <a:cubicBezTo>
                    <a:pt x="985" y="2904"/>
                    <a:pt x="961" y="2868"/>
                    <a:pt x="933" y="2836"/>
                  </a:cubicBezTo>
                  <a:cubicBezTo>
                    <a:pt x="905" y="2804"/>
                    <a:pt x="877" y="2772"/>
                    <a:pt x="845" y="2744"/>
                  </a:cubicBezTo>
                  <a:cubicBezTo>
                    <a:pt x="825" y="2732"/>
                    <a:pt x="809" y="2716"/>
                    <a:pt x="793" y="2704"/>
                  </a:cubicBezTo>
                  <a:lnTo>
                    <a:pt x="737" y="2668"/>
                  </a:lnTo>
                  <a:lnTo>
                    <a:pt x="689" y="2640"/>
                  </a:lnTo>
                  <a:cubicBezTo>
                    <a:pt x="669" y="2628"/>
                    <a:pt x="657" y="2616"/>
                    <a:pt x="641" y="2604"/>
                  </a:cubicBezTo>
                  <a:cubicBezTo>
                    <a:pt x="613" y="2584"/>
                    <a:pt x="581" y="2556"/>
                    <a:pt x="553" y="2528"/>
                  </a:cubicBezTo>
                  <a:cubicBezTo>
                    <a:pt x="525" y="2504"/>
                    <a:pt x="497" y="2476"/>
                    <a:pt x="469" y="2448"/>
                  </a:cubicBezTo>
                  <a:cubicBezTo>
                    <a:pt x="417" y="2388"/>
                    <a:pt x="361" y="2328"/>
                    <a:pt x="313" y="2268"/>
                  </a:cubicBezTo>
                  <a:cubicBezTo>
                    <a:pt x="209" y="2144"/>
                    <a:pt x="117" y="2016"/>
                    <a:pt x="25" y="1884"/>
                  </a:cubicBezTo>
                  <a:cubicBezTo>
                    <a:pt x="29" y="1664"/>
                    <a:pt x="157" y="1476"/>
                    <a:pt x="325" y="1348"/>
                  </a:cubicBezTo>
                  <a:cubicBezTo>
                    <a:pt x="493" y="1216"/>
                    <a:pt x="677" y="1104"/>
                    <a:pt x="873" y="1016"/>
                  </a:cubicBezTo>
                  <a:lnTo>
                    <a:pt x="1173" y="880"/>
                  </a:lnTo>
                  <a:lnTo>
                    <a:pt x="1245" y="840"/>
                  </a:lnTo>
                  <a:lnTo>
                    <a:pt x="1321" y="796"/>
                  </a:lnTo>
                  <a:cubicBezTo>
                    <a:pt x="1369" y="764"/>
                    <a:pt x="1413" y="732"/>
                    <a:pt x="1457" y="696"/>
                  </a:cubicBezTo>
                  <a:cubicBezTo>
                    <a:pt x="1633" y="552"/>
                    <a:pt x="1773" y="380"/>
                    <a:pt x="1937" y="252"/>
                  </a:cubicBezTo>
                  <a:cubicBezTo>
                    <a:pt x="2013" y="188"/>
                    <a:pt x="2101" y="144"/>
                    <a:pt x="2201" y="124"/>
                  </a:cubicBezTo>
                  <a:cubicBezTo>
                    <a:pt x="2215" y="122"/>
                    <a:pt x="2228" y="121"/>
                    <a:pt x="2242" y="121"/>
                  </a:cubicBezTo>
                  <a:close/>
                  <a:moveTo>
                    <a:pt x="2239" y="0"/>
                  </a:moveTo>
                  <a:cubicBezTo>
                    <a:pt x="2220" y="0"/>
                    <a:pt x="2200" y="2"/>
                    <a:pt x="2181" y="4"/>
                  </a:cubicBezTo>
                  <a:lnTo>
                    <a:pt x="2129" y="12"/>
                  </a:lnTo>
                  <a:lnTo>
                    <a:pt x="2093" y="24"/>
                  </a:lnTo>
                  <a:lnTo>
                    <a:pt x="2073" y="28"/>
                  </a:lnTo>
                  <a:cubicBezTo>
                    <a:pt x="2065" y="32"/>
                    <a:pt x="2057" y="36"/>
                    <a:pt x="2049" y="40"/>
                  </a:cubicBezTo>
                  <a:lnTo>
                    <a:pt x="2009" y="60"/>
                  </a:lnTo>
                  <a:cubicBezTo>
                    <a:pt x="1981" y="72"/>
                    <a:pt x="1953" y="84"/>
                    <a:pt x="1929" y="100"/>
                  </a:cubicBezTo>
                  <a:cubicBezTo>
                    <a:pt x="1905" y="120"/>
                    <a:pt x="1881" y="132"/>
                    <a:pt x="1861" y="152"/>
                  </a:cubicBezTo>
                  <a:cubicBezTo>
                    <a:pt x="1677" y="292"/>
                    <a:pt x="1545" y="468"/>
                    <a:pt x="1381" y="600"/>
                  </a:cubicBezTo>
                  <a:cubicBezTo>
                    <a:pt x="1341" y="636"/>
                    <a:pt x="1301" y="668"/>
                    <a:pt x="1257" y="696"/>
                  </a:cubicBezTo>
                  <a:lnTo>
                    <a:pt x="1193" y="740"/>
                  </a:lnTo>
                  <a:lnTo>
                    <a:pt x="1121" y="780"/>
                  </a:lnTo>
                  <a:cubicBezTo>
                    <a:pt x="1029" y="828"/>
                    <a:pt x="925" y="880"/>
                    <a:pt x="829" y="928"/>
                  </a:cubicBezTo>
                  <a:cubicBezTo>
                    <a:pt x="633" y="1028"/>
                    <a:pt x="449" y="1152"/>
                    <a:pt x="281" y="1296"/>
                  </a:cubicBezTo>
                  <a:cubicBezTo>
                    <a:pt x="197" y="1372"/>
                    <a:pt x="129" y="1460"/>
                    <a:pt x="77" y="1560"/>
                  </a:cubicBezTo>
                  <a:cubicBezTo>
                    <a:pt x="25" y="1660"/>
                    <a:pt x="1" y="1772"/>
                    <a:pt x="13" y="1884"/>
                  </a:cubicBezTo>
                  <a:lnTo>
                    <a:pt x="9" y="1896"/>
                  </a:lnTo>
                  <a:cubicBezTo>
                    <a:pt x="85" y="2036"/>
                    <a:pt x="173" y="2172"/>
                    <a:pt x="265" y="2304"/>
                  </a:cubicBezTo>
                  <a:cubicBezTo>
                    <a:pt x="317" y="2368"/>
                    <a:pt x="365" y="2436"/>
                    <a:pt x="417" y="2496"/>
                  </a:cubicBezTo>
                  <a:cubicBezTo>
                    <a:pt x="441" y="2528"/>
                    <a:pt x="473" y="2556"/>
                    <a:pt x="501" y="2588"/>
                  </a:cubicBezTo>
                  <a:cubicBezTo>
                    <a:pt x="529" y="2616"/>
                    <a:pt x="557" y="2644"/>
                    <a:pt x="589" y="2672"/>
                  </a:cubicBezTo>
                  <a:cubicBezTo>
                    <a:pt x="609" y="2684"/>
                    <a:pt x="625" y="2700"/>
                    <a:pt x="641" y="2712"/>
                  </a:cubicBezTo>
                  <a:lnTo>
                    <a:pt x="689" y="2748"/>
                  </a:lnTo>
                  <a:lnTo>
                    <a:pt x="737" y="2780"/>
                  </a:lnTo>
                  <a:cubicBezTo>
                    <a:pt x="749" y="2792"/>
                    <a:pt x="765" y="2804"/>
                    <a:pt x="777" y="2816"/>
                  </a:cubicBezTo>
                  <a:cubicBezTo>
                    <a:pt x="805" y="2844"/>
                    <a:pt x="829" y="2872"/>
                    <a:pt x="849" y="2900"/>
                  </a:cubicBezTo>
                  <a:cubicBezTo>
                    <a:pt x="873" y="2932"/>
                    <a:pt x="893" y="2964"/>
                    <a:pt x="913" y="2996"/>
                  </a:cubicBezTo>
                  <a:cubicBezTo>
                    <a:pt x="953" y="3064"/>
                    <a:pt x="985" y="3136"/>
                    <a:pt x="1013" y="3208"/>
                  </a:cubicBezTo>
                  <a:cubicBezTo>
                    <a:pt x="1025" y="3244"/>
                    <a:pt x="1037" y="3280"/>
                    <a:pt x="1049" y="3316"/>
                  </a:cubicBezTo>
                  <a:cubicBezTo>
                    <a:pt x="1061" y="3356"/>
                    <a:pt x="1069" y="3392"/>
                    <a:pt x="1077" y="3428"/>
                  </a:cubicBezTo>
                  <a:lnTo>
                    <a:pt x="1097" y="3520"/>
                  </a:lnTo>
                  <a:lnTo>
                    <a:pt x="1177" y="3460"/>
                  </a:lnTo>
                  <a:cubicBezTo>
                    <a:pt x="1337" y="3336"/>
                    <a:pt x="1537" y="3264"/>
                    <a:pt x="1741" y="3252"/>
                  </a:cubicBezTo>
                  <a:lnTo>
                    <a:pt x="1813" y="3252"/>
                  </a:lnTo>
                  <a:cubicBezTo>
                    <a:pt x="1837" y="3256"/>
                    <a:pt x="1865" y="3260"/>
                    <a:pt x="1893" y="3264"/>
                  </a:cubicBezTo>
                  <a:lnTo>
                    <a:pt x="1937" y="3264"/>
                  </a:lnTo>
                  <a:cubicBezTo>
                    <a:pt x="1945" y="3266"/>
                    <a:pt x="1953" y="3267"/>
                    <a:pt x="1962" y="3267"/>
                  </a:cubicBezTo>
                  <a:cubicBezTo>
                    <a:pt x="1970" y="3267"/>
                    <a:pt x="1979" y="3266"/>
                    <a:pt x="1989" y="3264"/>
                  </a:cubicBezTo>
                  <a:cubicBezTo>
                    <a:pt x="2017" y="3264"/>
                    <a:pt x="2049" y="3260"/>
                    <a:pt x="2077" y="3252"/>
                  </a:cubicBezTo>
                  <a:cubicBezTo>
                    <a:pt x="2189" y="3232"/>
                    <a:pt x="2297" y="3200"/>
                    <a:pt x="2405" y="3164"/>
                  </a:cubicBezTo>
                  <a:cubicBezTo>
                    <a:pt x="2609" y="3088"/>
                    <a:pt x="2813" y="3004"/>
                    <a:pt x="3013" y="2908"/>
                  </a:cubicBezTo>
                  <a:cubicBezTo>
                    <a:pt x="3213" y="2812"/>
                    <a:pt x="3409" y="2712"/>
                    <a:pt x="3601" y="2608"/>
                  </a:cubicBezTo>
                  <a:cubicBezTo>
                    <a:pt x="3793" y="2504"/>
                    <a:pt x="3985" y="2396"/>
                    <a:pt x="4169" y="2280"/>
                  </a:cubicBezTo>
                  <a:cubicBezTo>
                    <a:pt x="4361" y="2164"/>
                    <a:pt x="4541" y="2036"/>
                    <a:pt x="4709" y="1896"/>
                  </a:cubicBezTo>
                  <a:cubicBezTo>
                    <a:pt x="4753" y="1856"/>
                    <a:pt x="4797" y="1816"/>
                    <a:pt x="4833" y="1768"/>
                  </a:cubicBezTo>
                  <a:cubicBezTo>
                    <a:pt x="4841" y="1756"/>
                    <a:pt x="4849" y="1744"/>
                    <a:pt x="4857" y="1732"/>
                  </a:cubicBezTo>
                  <a:lnTo>
                    <a:pt x="4861" y="1724"/>
                  </a:lnTo>
                  <a:lnTo>
                    <a:pt x="4861" y="1720"/>
                  </a:lnTo>
                  <a:lnTo>
                    <a:pt x="4865" y="1712"/>
                  </a:lnTo>
                  <a:lnTo>
                    <a:pt x="4865" y="1708"/>
                  </a:lnTo>
                  <a:lnTo>
                    <a:pt x="4869" y="1688"/>
                  </a:lnTo>
                  <a:cubicBezTo>
                    <a:pt x="4873" y="1672"/>
                    <a:pt x="4881" y="1656"/>
                    <a:pt x="4881" y="1640"/>
                  </a:cubicBezTo>
                  <a:lnTo>
                    <a:pt x="4885" y="1596"/>
                  </a:lnTo>
                  <a:cubicBezTo>
                    <a:pt x="4885" y="1536"/>
                    <a:pt x="4869" y="1476"/>
                    <a:pt x="4837" y="1420"/>
                  </a:cubicBezTo>
                  <a:cubicBezTo>
                    <a:pt x="4809" y="1372"/>
                    <a:pt x="4773" y="1324"/>
                    <a:pt x="4729" y="1284"/>
                  </a:cubicBezTo>
                  <a:cubicBezTo>
                    <a:pt x="4645" y="1212"/>
                    <a:pt x="4553" y="1148"/>
                    <a:pt x="4453" y="1096"/>
                  </a:cubicBezTo>
                  <a:cubicBezTo>
                    <a:pt x="4357" y="1048"/>
                    <a:pt x="4257" y="1000"/>
                    <a:pt x="4153" y="964"/>
                  </a:cubicBezTo>
                  <a:cubicBezTo>
                    <a:pt x="4057" y="920"/>
                    <a:pt x="3973" y="856"/>
                    <a:pt x="3901" y="776"/>
                  </a:cubicBezTo>
                  <a:cubicBezTo>
                    <a:pt x="3825" y="700"/>
                    <a:pt x="3753" y="616"/>
                    <a:pt x="3677" y="536"/>
                  </a:cubicBezTo>
                  <a:cubicBezTo>
                    <a:pt x="3605" y="456"/>
                    <a:pt x="3525" y="376"/>
                    <a:pt x="3441" y="304"/>
                  </a:cubicBezTo>
                  <a:cubicBezTo>
                    <a:pt x="3357" y="228"/>
                    <a:pt x="3253" y="172"/>
                    <a:pt x="3141" y="144"/>
                  </a:cubicBezTo>
                  <a:cubicBezTo>
                    <a:pt x="3121" y="141"/>
                    <a:pt x="3099" y="138"/>
                    <a:pt x="3079" y="138"/>
                  </a:cubicBezTo>
                  <a:cubicBezTo>
                    <a:pt x="3070" y="138"/>
                    <a:pt x="3061" y="139"/>
                    <a:pt x="3053" y="140"/>
                  </a:cubicBezTo>
                  <a:cubicBezTo>
                    <a:pt x="3037" y="140"/>
                    <a:pt x="3017" y="140"/>
                    <a:pt x="3005" y="144"/>
                  </a:cubicBezTo>
                  <a:lnTo>
                    <a:pt x="2961" y="156"/>
                  </a:lnTo>
                  <a:cubicBezTo>
                    <a:pt x="2937" y="160"/>
                    <a:pt x="2913" y="168"/>
                    <a:pt x="2889" y="172"/>
                  </a:cubicBezTo>
                  <a:cubicBezTo>
                    <a:pt x="2861" y="172"/>
                    <a:pt x="2837" y="176"/>
                    <a:pt x="2813" y="176"/>
                  </a:cubicBezTo>
                  <a:cubicBezTo>
                    <a:pt x="2761" y="176"/>
                    <a:pt x="2713" y="168"/>
                    <a:pt x="2665" y="156"/>
                  </a:cubicBezTo>
                  <a:cubicBezTo>
                    <a:pt x="2617" y="136"/>
                    <a:pt x="2569" y="116"/>
                    <a:pt x="2525" y="92"/>
                  </a:cubicBezTo>
                  <a:cubicBezTo>
                    <a:pt x="2473" y="64"/>
                    <a:pt x="2421" y="40"/>
                    <a:pt x="2369" y="24"/>
                  </a:cubicBezTo>
                  <a:cubicBezTo>
                    <a:pt x="2327" y="7"/>
                    <a:pt x="2283" y="0"/>
                    <a:pt x="22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4"/>
            <p:cNvSpPr/>
            <p:nvPr/>
          </p:nvSpPr>
          <p:spPr>
            <a:xfrm>
              <a:off x="4086312" y="1571590"/>
              <a:ext cx="595799" cy="377909"/>
            </a:xfrm>
            <a:custGeom>
              <a:avLst/>
              <a:gdLst/>
              <a:ahLst/>
              <a:cxnLst/>
              <a:rect l="l" t="t" r="r" b="b"/>
              <a:pathLst>
                <a:path w="4777" h="3030" extrusionOk="0">
                  <a:moveTo>
                    <a:pt x="1500" y="1"/>
                  </a:moveTo>
                  <a:cubicBezTo>
                    <a:pt x="1361" y="1"/>
                    <a:pt x="1228" y="49"/>
                    <a:pt x="1120" y="137"/>
                  </a:cubicBezTo>
                  <a:cubicBezTo>
                    <a:pt x="1024" y="221"/>
                    <a:pt x="948" y="317"/>
                    <a:pt x="888" y="429"/>
                  </a:cubicBezTo>
                  <a:cubicBezTo>
                    <a:pt x="860" y="481"/>
                    <a:pt x="836" y="533"/>
                    <a:pt x="812" y="581"/>
                  </a:cubicBezTo>
                  <a:cubicBezTo>
                    <a:pt x="804" y="601"/>
                    <a:pt x="788" y="629"/>
                    <a:pt x="780" y="641"/>
                  </a:cubicBezTo>
                  <a:cubicBezTo>
                    <a:pt x="776" y="653"/>
                    <a:pt x="772" y="661"/>
                    <a:pt x="764" y="665"/>
                  </a:cubicBezTo>
                  <a:cubicBezTo>
                    <a:pt x="756" y="673"/>
                    <a:pt x="748" y="681"/>
                    <a:pt x="740" y="685"/>
                  </a:cubicBezTo>
                  <a:cubicBezTo>
                    <a:pt x="664" y="733"/>
                    <a:pt x="584" y="773"/>
                    <a:pt x="500" y="809"/>
                  </a:cubicBezTo>
                  <a:cubicBezTo>
                    <a:pt x="428" y="841"/>
                    <a:pt x="356" y="881"/>
                    <a:pt x="288" y="925"/>
                  </a:cubicBezTo>
                  <a:cubicBezTo>
                    <a:pt x="196" y="989"/>
                    <a:pt x="116" y="1069"/>
                    <a:pt x="52" y="1165"/>
                  </a:cubicBezTo>
                  <a:cubicBezTo>
                    <a:pt x="40" y="1193"/>
                    <a:pt x="24" y="1217"/>
                    <a:pt x="12" y="1245"/>
                  </a:cubicBezTo>
                  <a:lnTo>
                    <a:pt x="0" y="1273"/>
                  </a:lnTo>
                  <a:lnTo>
                    <a:pt x="12" y="1281"/>
                  </a:lnTo>
                  <a:lnTo>
                    <a:pt x="28" y="1253"/>
                  </a:lnTo>
                  <a:cubicBezTo>
                    <a:pt x="40" y="1229"/>
                    <a:pt x="60" y="1205"/>
                    <a:pt x="76" y="1181"/>
                  </a:cubicBezTo>
                  <a:cubicBezTo>
                    <a:pt x="144" y="1097"/>
                    <a:pt x="224" y="1025"/>
                    <a:pt x="320" y="973"/>
                  </a:cubicBezTo>
                  <a:cubicBezTo>
                    <a:pt x="388" y="933"/>
                    <a:pt x="460" y="901"/>
                    <a:pt x="532" y="877"/>
                  </a:cubicBezTo>
                  <a:cubicBezTo>
                    <a:pt x="624" y="845"/>
                    <a:pt x="712" y="809"/>
                    <a:pt x="796" y="761"/>
                  </a:cubicBezTo>
                  <a:cubicBezTo>
                    <a:pt x="808" y="753"/>
                    <a:pt x="820" y="745"/>
                    <a:pt x="832" y="733"/>
                  </a:cubicBezTo>
                  <a:cubicBezTo>
                    <a:pt x="844" y="725"/>
                    <a:pt x="852" y="713"/>
                    <a:pt x="864" y="697"/>
                  </a:cubicBezTo>
                  <a:cubicBezTo>
                    <a:pt x="880" y="669"/>
                    <a:pt x="892" y="649"/>
                    <a:pt x="904" y="625"/>
                  </a:cubicBezTo>
                  <a:cubicBezTo>
                    <a:pt x="932" y="577"/>
                    <a:pt x="956" y="533"/>
                    <a:pt x="984" y="485"/>
                  </a:cubicBezTo>
                  <a:cubicBezTo>
                    <a:pt x="1040" y="389"/>
                    <a:pt x="1112" y="305"/>
                    <a:pt x="1196" y="237"/>
                  </a:cubicBezTo>
                  <a:cubicBezTo>
                    <a:pt x="1283" y="169"/>
                    <a:pt x="1388" y="137"/>
                    <a:pt x="1494" y="137"/>
                  </a:cubicBezTo>
                  <a:cubicBezTo>
                    <a:pt x="1500" y="137"/>
                    <a:pt x="1506" y="137"/>
                    <a:pt x="1512" y="137"/>
                  </a:cubicBezTo>
                  <a:cubicBezTo>
                    <a:pt x="1572" y="141"/>
                    <a:pt x="1632" y="153"/>
                    <a:pt x="1692" y="173"/>
                  </a:cubicBezTo>
                  <a:cubicBezTo>
                    <a:pt x="1716" y="181"/>
                    <a:pt x="1748" y="193"/>
                    <a:pt x="1784" y="205"/>
                  </a:cubicBezTo>
                  <a:cubicBezTo>
                    <a:pt x="1816" y="221"/>
                    <a:pt x="1852" y="233"/>
                    <a:pt x="1888" y="241"/>
                  </a:cubicBezTo>
                  <a:cubicBezTo>
                    <a:pt x="2028" y="289"/>
                    <a:pt x="2176" y="317"/>
                    <a:pt x="2324" y="333"/>
                  </a:cubicBezTo>
                  <a:cubicBezTo>
                    <a:pt x="2472" y="349"/>
                    <a:pt x="2624" y="357"/>
                    <a:pt x="2780" y="365"/>
                  </a:cubicBezTo>
                  <a:cubicBezTo>
                    <a:pt x="2932" y="369"/>
                    <a:pt x="3088" y="373"/>
                    <a:pt x="3240" y="389"/>
                  </a:cubicBezTo>
                  <a:cubicBezTo>
                    <a:pt x="3392" y="401"/>
                    <a:pt x="3544" y="433"/>
                    <a:pt x="3684" y="489"/>
                  </a:cubicBezTo>
                  <a:cubicBezTo>
                    <a:pt x="3828" y="549"/>
                    <a:pt x="3944" y="649"/>
                    <a:pt x="4028" y="777"/>
                  </a:cubicBezTo>
                  <a:cubicBezTo>
                    <a:pt x="4108" y="913"/>
                    <a:pt x="4168" y="1061"/>
                    <a:pt x="4208" y="1217"/>
                  </a:cubicBezTo>
                  <a:cubicBezTo>
                    <a:pt x="4244" y="1377"/>
                    <a:pt x="4296" y="1533"/>
                    <a:pt x="4352" y="1689"/>
                  </a:cubicBezTo>
                  <a:cubicBezTo>
                    <a:pt x="4368" y="1725"/>
                    <a:pt x="4388" y="1765"/>
                    <a:pt x="4404" y="1801"/>
                  </a:cubicBezTo>
                  <a:cubicBezTo>
                    <a:pt x="4424" y="1837"/>
                    <a:pt x="4448" y="1873"/>
                    <a:pt x="4468" y="1905"/>
                  </a:cubicBezTo>
                  <a:cubicBezTo>
                    <a:pt x="4512" y="1973"/>
                    <a:pt x="4552" y="2045"/>
                    <a:pt x="4592" y="2113"/>
                  </a:cubicBezTo>
                  <a:cubicBezTo>
                    <a:pt x="4632" y="2181"/>
                    <a:pt x="4668" y="2253"/>
                    <a:pt x="4696" y="2325"/>
                  </a:cubicBezTo>
                  <a:cubicBezTo>
                    <a:pt x="4712" y="2361"/>
                    <a:pt x="4720" y="2397"/>
                    <a:pt x="4728" y="2437"/>
                  </a:cubicBezTo>
                  <a:cubicBezTo>
                    <a:pt x="4732" y="2473"/>
                    <a:pt x="4724" y="2505"/>
                    <a:pt x="4700" y="2513"/>
                  </a:cubicBezTo>
                  <a:cubicBezTo>
                    <a:pt x="4689" y="2516"/>
                    <a:pt x="4677" y="2517"/>
                    <a:pt x="4665" y="2517"/>
                  </a:cubicBezTo>
                  <a:cubicBezTo>
                    <a:pt x="4643" y="2517"/>
                    <a:pt x="4621" y="2513"/>
                    <a:pt x="4600" y="2505"/>
                  </a:cubicBezTo>
                  <a:cubicBezTo>
                    <a:pt x="4564" y="2493"/>
                    <a:pt x="4528" y="2481"/>
                    <a:pt x="4496" y="2465"/>
                  </a:cubicBezTo>
                  <a:cubicBezTo>
                    <a:pt x="4420" y="2433"/>
                    <a:pt x="4340" y="2417"/>
                    <a:pt x="4256" y="2413"/>
                  </a:cubicBezTo>
                  <a:cubicBezTo>
                    <a:pt x="4100" y="2413"/>
                    <a:pt x="3948" y="2429"/>
                    <a:pt x="3796" y="2469"/>
                  </a:cubicBezTo>
                  <a:cubicBezTo>
                    <a:pt x="3656" y="2505"/>
                    <a:pt x="3516" y="2549"/>
                    <a:pt x="3380" y="2601"/>
                  </a:cubicBezTo>
                  <a:cubicBezTo>
                    <a:pt x="3248" y="2653"/>
                    <a:pt x="3120" y="2705"/>
                    <a:pt x="3000" y="2757"/>
                  </a:cubicBezTo>
                  <a:cubicBezTo>
                    <a:pt x="2876" y="2809"/>
                    <a:pt x="2760" y="2861"/>
                    <a:pt x="2648" y="2897"/>
                  </a:cubicBezTo>
                  <a:cubicBezTo>
                    <a:pt x="2625" y="2908"/>
                    <a:pt x="2601" y="2913"/>
                    <a:pt x="2576" y="2913"/>
                  </a:cubicBezTo>
                  <a:cubicBezTo>
                    <a:pt x="2554" y="2913"/>
                    <a:pt x="2531" y="2909"/>
                    <a:pt x="2508" y="2901"/>
                  </a:cubicBezTo>
                  <a:cubicBezTo>
                    <a:pt x="2460" y="2885"/>
                    <a:pt x="2420" y="2857"/>
                    <a:pt x="2380" y="2825"/>
                  </a:cubicBezTo>
                  <a:cubicBezTo>
                    <a:pt x="2308" y="2753"/>
                    <a:pt x="2240" y="2673"/>
                    <a:pt x="2180" y="2593"/>
                  </a:cubicBezTo>
                  <a:cubicBezTo>
                    <a:pt x="2120" y="2513"/>
                    <a:pt x="2052" y="2445"/>
                    <a:pt x="1980" y="2385"/>
                  </a:cubicBezTo>
                  <a:cubicBezTo>
                    <a:pt x="1960" y="2369"/>
                    <a:pt x="1940" y="2357"/>
                    <a:pt x="1920" y="2349"/>
                  </a:cubicBezTo>
                  <a:cubicBezTo>
                    <a:pt x="1896" y="2337"/>
                    <a:pt x="1880" y="2329"/>
                    <a:pt x="1860" y="2321"/>
                  </a:cubicBezTo>
                  <a:cubicBezTo>
                    <a:pt x="1824" y="2309"/>
                    <a:pt x="1784" y="2297"/>
                    <a:pt x="1748" y="2289"/>
                  </a:cubicBezTo>
                  <a:cubicBezTo>
                    <a:pt x="1636" y="2265"/>
                    <a:pt x="1524" y="2257"/>
                    <a:pt x="1412" y="2257"/>
                  </a:cubicBezTo>
                  <a:cubicBezTo>
                    <a:pt x="1336" y="2257"/>
                    <a:pt x="1296" y="2265"/>
                    <a:pt x="1296" y="2265"/>
                  </a:cubicBezTo>
                  <a:lnTo>
                    <a:pt x="1300" y="2277"/>
                  </a:lnTo>
                  <a:cubicBezTo>
                    <a:pt x="1300" y="2277"/>
                    <a:pt x="1344" y="2281"/>
                    <a:pt x="1416" y="2285"/>
                  </a:cubicBezTo>
                  <a:cubicBezTo>
                    <a:pt x="1528" y="2297"/>
                    <a:pt x="1636" y="2317"/>
                    <a:pt x="1740" y="2349"/>
                  </a:cubicBezTo>
                  <a:cubicBezTo>
                    <a:pt x="1772" y="2357"/>
                    <a:pt x="1804" y="2373"/>
                    <a:pt x="1840" y="2385"/>
                  </a:cubicBezTo>
                  <a:cubicBezTo>
                    <a:pt x="1856" y="2393"/>
                    <a:pt x="1876" y="2405"/>
                    <a:pt x="1888" y="2413"/>
                  </a:cubicBezTo>
                  <a:cubicBezTo>
                    <a:pt x="1908" y="2421"/>
                    <a:pt x="1924" y="2433"/>
                    <a:pt x="1940" y="2445"/>
                  </a:cubicBezTo>
                  <a:cubicBezTo>
                    <a:pt x="2004" y="2505"/>
                    <a:pt x="2064" y="2573"/>
                    <a:pt x="2112" y="2649"/>
                  </a:cubicBezTo>
                  <a:cubicBezTo>
                    <a:pt x="2172" y="2741"/>
                    <a:pt x="2240" y="2825"/>
                    <a:pt x="2316" y="2905"/>
                  </a:cubicBezTo>
                  <a:cubicBezTo>
                    <a:pt x="2360" y="2949"/>
                    <a:pt x="2416" y="2985"/>
                    <a:pt x="2476" y="3009"/>
                  </a:cubicBezTo>
                  <a:cubicBezTo>
                    <a:pt x="2513" y="3022"/>
                    <a:pt x="2552" y="3029"/>
                    <a:pt x="2591" y="3029"/>
                  </a:cubicBezTo>
                  <a:cubicBezTo>
                    <a:pt x="2624" y="3029"/>
                    <a:pt x="2657" y="3024"/>
                    <a:pt x="2688" y="3013"/>
                  </a:cubicBezTo>
                  <a:cubicBezTo>
                    <a:pt x="2812" y="2973"/>
                    <a:pt x="2928" y="2925"/>
                    <a:pt x="3052" y="2873"/>
                  </a:cubicBezTo>
                  <a:cubicBezTo>
                    <a:pt x="3172" y="2821"/>
                    <a:pt x="3300" y="2769"/>
                    <a:pt x="3428" y="2717"/>
                  </a:cubicBezTo>
                  <a:cubicBezTo>
                    <a:pt x="3556" y="2665"/>
                    <a:pt x="3688" y="2613"/>
                    <a:pt x="3828" y="2573"/>
                  </a:cubicBezTo>
                  <a:cubicBezTo>
                    <a:pt x="3968" y="2525"/>
                    <a:pt x="4112" y="2497"/>
                    <a:pt x="4260" y="2493"/>
                  </a:cubicBezTo>
                  <a:cubicBezTo>
                    <a:pt x="4269" y="2493"/>
                    <a:pt x="4279" y="2492"/>
                    <a:pt x="4288" y="2492"/>
                  </a:cubicBezTo>
                  <a:cubicBezTo>
                    <a:pt x="4351" y="2492"/>
                    <a:pt x="4413" y="2504"/>
                    <a:pt x="4476" y="2525"/>
                  </a:cubicBezTo>
                  <a:cubicBezTo>
                    <a:pt x="4512" y="2537"/>
                    <a:pt x="4552" y="2553"/>
                    <a:pt x="4588" y="2561"/>
                  </a:cubicBezTo>
                  <a:cubicBezTo>
                    <a:pt x="4610" y="2567"/>
                    <a:pt x="4633" y="2570"/>
                    <a:pt x="4656" y="2570"/>
                  </a:cubicBezTo>
                  <a:cubicBezTo>
                    <a:pt x="4679" y="2570"/>
                    <a:pt x="4702" y="2567"/>
                    <a:pt x="4724" y="2561"/>
                  </a:cubicBezTo>
                  <a:cubicBezTo>
                    <a:pt x="4748" y="2549"/>
                    <a:pt x="4764" y="2529"/>
                    <a:pt x="4772" y="2501"/>
                  </a:cubicBezTo>
                  <a:cubicBezTo>
                    <a:pt x="4776" y="2477"/>
                    <a:pt x="4776" y="2457"/>
                    <a:pt x="4772" y="2433"/>
                  </a:cubicBezTo>
                  <a:cubicBezTo>
                    <a:pt x="4764" y="2393"/>
                    <a:pt x="4752" y="2353"/>
                    <a:pt x="4736" y="2313"/>
                  </a:cubicBezTo>
                  <a:cubicBezTo>
                    <a:pt x="4704" y="2241"/>
                    <a:pt x="4668" y="2165"/>
                    <a:pt x="4628" y="2097"/>
                  </a:cubicBezTo>
                  <a:cubicBezTo>
                    <a:pt x="4592" y="2025"/>
                    <a:pt x="4552" y="1953"/>
                    <a:pt x="4508" y="1885"/>
                  </a:cubicBezTo>
                  <a:cubicBezTo>
                    <a:pt x="4488" y="1849"/>
                    <a:pt x="4468" y="1817"/>
                    <a:pt x="4448" y="1781"/>
                  </a:cubicBezTo>
                  <a:cubicBezTo>
                    <a:pt x="4432" y="1745"/>
                    <a:pt x="4412" y="1709"/>
                    <a:pt x="4400" y="1673"/>
                  </a:cubicBezTo>
                  <a:cubicBezTo>
                    <a:pt x="4348" y="1517"/>
                    <a:pt x="4308" y="1361"/>
                    <a:pt x="4276" y="1201"/>
                  </a:cubicBezTo>
                  <a:cubicBezTo>
                    <a:pt x="4248" y="1037"/>
                    <a:pt x="4192" y="877"/>
                    <a:pt x="4112" y="729"/>
                  </a:cubicBezTo>
                  <a:cubicBezTo>
                    <a:pt x="4024" y="573"/>
                    <a:pt x="3892" y="453"/>
                    <a:pt x="3732" y="381"/>
                  </a:cubicBezTo>
                  <a:cubicBezTo>
                    <a:pt x="3580" y="313"/>
                    <a:pt x="3420" y="273"/>
                    <a:pt x="3252" y="257"/>
                  </a:cubicBezTo>
                  <a:cubicBezTo>
                    <a:pt x="3092" y="237"/>
                    <a:pt x="2936" y="229"/>
                    <a:pt x="2784" y="221"/>
                  </a:cubicBezTo>
                  <a:cubicBezTo>
                    <a:pt x="2628" y="209"/>
                    <a:pt x="2480" y="201"/>
                    <a:pt x="2336" y="185"/>
                  </a:cubicBezTo>
                  <a:cubicBezTo>
                    <a:pt x="2200" y="169"/>
                    <a:pt x="2060" y="141"/>
                    <a:pt x="1928" y="105"/>
                  </a:cubicBezTo>
                  <a:cubicBezTo>
                    <a:pt x="1896" y="93"/>
                    <a:pt x="1868" y="85"/>
                    <a:pt x="1832" y="73"/>
                  </a:cubicBezTo>
                  <a:cubicBezTo>
                    <a:pt x="1796" y="61"/>
                    <a:pt x="1772" y="49"/>
                    <a:pt x="1732" y="37"/>
                  </a:cubicBezTo>
                  <a:cubicBezTo>
                    <a:pt x="1664" y="13"/>
                    <a:pt x="1588" y="1"/>
                    <a:pt x="1516" y="1"/>
                  </a:cubicBezTo>
                  <a:cubicBezTo>
                    <a:pt x="1511" y="1"/>
                    <a:pt x="1505" y="1"/>
                    <a:pt x="150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4"/>
            <p:cNvSpPr/>
            <p:nvPr/>
          </p:nvSpPr>
          <p:spPr>
            <a:xfrm>
              <a:off x="4112255" y="1225606"/>
              <a:ext cx="567862" cy="390631"/>
            </a:xfrm>
            <a:custGeom>
              <a:avLst/>
              <a:gdLst/>
              <a:ahLst/>
              <a:cxnLst/>
              <a:rect l="l" t="t" r="r" b="b"/>
              <a:pathLst>
                <a:path w="4553" h="3132" extrusionOk="0">
                  <a:moveTo>
                    <a:pt x="2836" y="1"/>
                  </a:moveTo>
                  <a:cubicBezTo>
                    <a:pt x="2772" y="1"/>
                    <a:pt x="2708" y="7"/>
                    <a:pt x="2644" y="19"/>
                  </a:cubicBezTo>
                  <a:cubicBezTo>
                    <a:pt x="2520" y="43"/>
                    <a:pt x="2400" y="95"/>
                    <a:pt x="2296" y="167"/>
                  </a:cubicBezTo>
                  <a:cubicBezTo>
                    <a:pt x="2196" y="239"/>
                    <a:pt x="2100" y="323"/>
                    <a:pt x="2016" y="419"/>
                  </a:cubicBezTo>
                  <a:cubicBezTo>
                    <a:pt x="1936" y="511"/>
                    <a:pt x="1856" y="611"/>
                    <a:pt x="1784" y="711"/>
                  </a:cubicBezTo>
                  <a:cubicBezTo>
                    <a:pt x="1712" y="815"/>
                    <a:pt x="1640" y="915"/>
                    <a:pt x="1564" y="1007"/>
                  </a:cubicBezTo>
                  <a:cubicBezTo>
                    <a:pt x="1488" y="1103"/>
                    <a:pt x="1404" y="1183"/>
                    <a:pt x="1308" y="1255"/>
                  </a:cubicBezTo>
                  <a:cubicBezTo>
                    <a:pt x="1208" y="1319"/>
                    <a:pt x="1100" y="1371"/>
                    <a:pt x="988" y="1403"/>
                  </a:cubicBezTo>
                  <a:cubicBezTo>
                    <a:pt x="872" y="1443"/>
                    <a:pt x="752" y="1479"/>
                    <a:pt x="636" y="1511"/>
                  </a:cubicBezTo>
                  <a:cubicBezTo>
                    <a:pt x="572" y="1531"/>
                    <a:pt x="512" y="1551"/>
                    <a:pt x="452" y="1575"/>
                  </a:cubicBezTo>
                  <a:cubicBezTo>
                    <a:pt x="420" y="1591"/>
                    <a:pt x="392" y="1607"/>
                    <a:pt x="364" y="1627"/>
                  </a:cubicBezTo>
                  <a:lnTo>
                    <a:pt x="320" y="1651"/>
                  </a:lnTo>
                  <a:cubicBezTo>
                    <a:pt x="308" y="1663"/>
                    <a:pt x="292" y="1671"/>
                    <a:pt x="280" y="1683"/>
                  </a:cubicBezTo>
                  <a:cubicBezTo>
                    <a:pt x="256" y="1703"/>
                    <a:pt x="232" y="1727"/>
                    <a:pt x="208" y="1751"/>
                  </a:cubicBezTo>
                  <a:lnTo>
                    <a:pt x="148" y="1831"/>
                  </a:lnTo>
                  <a:lnTo>
                    <a:pt x="96" y="1919"/>
                  </a:lnTo>
                  <a:cubicBezTo>
                    <a:pt x="84" y="1947"/>
                    <a:pt x="68" y="1975"/>
                    <a:pt x="60" y="2007"/>
                  </a:cubicBezTo>
                  <a:cubicBezTo>
                    <a:pt x="20" y="2131"/>
                    <a:pt x="0" y="2259"/>
                    <a:pt x="0" y="2387"/>
                  </a:cubicBezTo>
                  <a:cubicBezTo>
                    <a:pt x="0" y="2511"/>
                    <a:pt x="16" y="2635"/>
                    <a:pt x="48" y="2759"/>
                  </a:cubicBezTo>
                  <a:lnTo>
                    <a:pt x="60" y="2759"/>
                  </a:lnTo>
                  <a:cubicBezTo>
                    <a:pt x="48" y="2635"/>
                    <a:pt x="44" y="2511"/>
                    <a:pt x="56" y="2391"/>
                  </a:cubicBezTo>
                  <a:cubicBezTo>
                    <a:pt x="64" y="2271"/>
                    <a:pt x="96" y="2151"/>
                    <a:pt x="140" y="2039"/>
                  </a:cubicBezTo>
                  <a:cubicBezTo>
                    <a:pt x="152" y="2015"/>
                    <a:pt x="164" y="1987"/>
                    <a:pt x="176" y="1959"/>
                  </a:cubicBezTo>
                  <a:lnTo>
                    <a:pt x="224" y="1887"/>
                  </a:lnTo>
                  <a:lnTo>
                    <a:pt x="280" y="1823"/>
                  </a:lnTo>
                  <a:cubicBezTo>
                    <a:pt x="304" y="1803"/>
                    <a:pt x="324" y="1783"/>
                    <a:pt x="348" y="1767"/>
                  </a:cubicBezTo>
                  <a:cubicBezTo>
                    <a:pt x="356" y="1755"/>
                    <a:pt x="368" y="1747"/>
                    <a:pt x="380" y="1739"/>
                  </a:cubicBezTo>
                  <a:lnTo>
                    <a:pt x="420" y="1719"/>
                  </a:lnTo>
                  <a:cubicBezTo>
                    <a:pt x="444" y="1703"/>
                    <a:pt x="468" y="1691"/>
                    <a:pt x="496" y="1683"/>
                  </a:cubicBezTo>
                  <a:lnTo>
                    <a:pt x="576" y="1655"/>
                  </a:lnTo>
                  <a:cubicBezTo>
                    <a:pt x="604" y="1643"/>
                    <a:pt x="636" y="1639"/>
                    <a:pt x="664" y="1627"/>
                  </a:cubicBezTo>
                  <a:cubicBezTo>
                    <a:pt x="784" y="1595"/>
                    <a:pt x="904" y="1563"/>
                    <a:pt x="1028" y="1527"/>
                  </a:cubicBezTo>
                  <a:cubicBezTo>
                    <a:pt x="1280" y="1455"/>
                    <a:pt x="1500" y="1295"/>
                    <a:pt x="1640" y="1071"/>
                  </a:cubicBezTo>
                  <a:cubicBezTo>
                    <a:pt x="1712" y="971"/>
                    <a:pt x="1780" y="863"/>
                    <a:pt x="1844" y="759"/>
                  </a:cubicBezTo>
                  <a:cubicBezTo>
                    <a:pt x="1908" y="651"/>
                    <a:pt x="1980" y="551"/>
                    <a:pt x="2056" y="455"/>
                  </a:cubicBezTo>
                  <a:cubicBezTo>
                    <a:pt x="2132" y="359"/>
                    <a:pt x="2224" y="275"/>
                    <a:pt x="2320" y="203"/>
                  </a:cubicBezTo>
                  <a:cubicBezTo>
                    <a:pt x="2420" y="135"/>
                    <a:pt x="2532" y="87"/>
                    <a:pt x="2652" y="63"/>
                  </a:cubicBezTo>
                  <a:cubicBezTo>
                    <a:pt x="2697" y="57"/>
                    <a:pt x="2742" y="54"/>
                    <a:pt x="2787" y="54"/>
                  </a:cubicBezTo>
                  <a:cubicBezTo>
                    <a:pt x="2863" y="54"/>
                    <a:pt x="2939" y="63"/>
                    <a:pt x="3012" y="83"/>
                  </a:cubicBezTo>
                  <a:lnTo>
                    <a:pt x="3100" y="107"/>
                  </a:lnTo>
                  <a:lnTo>
                    <a:pt x="3184" y="135"/>
                  </a:lnTo>
                  <a:cubicBezTo>
                    <a:pt x="3244" y="155"/>
                    <a:pt x="3300" y="179"/>
                    <a:pt x="3364" y="199"/>
                  </a:cubicBezTo>
                  <a:cubicBezTo>
                    <a:pt x="3480" y="239"/>
                    <a:pt x="3604" y="271"/>
                    <a:pt x="3728" y="291"/>
                  </a:cubicBezTo>
                  <a:cubicBezTo>
                    <a:pt x="3852" y="315"/>
                    <a:pt x="3980" y="331"/>
                    <a:pt x="4104" y="339"/>
                  </a:cubicBezTo>
                  <a:cubicBezTo>
                    <a:pt x="4183" y="344"/>
                    <a:pt x="4263" y="347"/>
                    <a:pt x="4342" y="347"/>
                  </a:cubicBezTo>
                  <a:cubicBezTo>
                    <a:pt x="4363" y="347"/>
                    <a:pt x="4385" y="347"/>
                    <a:pt x="4406" y="347"/>
                  </a:cubicBezTo>
                  <a:lnTo>
                    <a:pt x="4406" y="347"/>
                  </a:lnTo>
                  <a:cubicBezTo>
                    <a:pt x="4400" y="391"/>
                    <a:pt x="4392" y="434"/>
                    <a:pt x="4384" y="475"/>
                  </a:cubicBezTo>
                  <a:cubicBezTo>
                    <a:pt x="4372" y="543"/>
                    <a:pt x="4356" y="611"/>
                    <a:pt x="4340" y="675"/>
                  </a:cubicBezTo>
                  <a:cubicBezTo>
                    <a:pt x="4308" y="807"/>
                    <a:pt x="4256" y="935"/>
                    <a:pt x="4188" y="1051"/>
                  </a:cubicBezTo>
                  <a:lnTo>
                    <a:pt x="4132" y="1139"/>
                  </a:lnTo>
                  <a:cubicBezTo>
                    <a:pt x="4112" y="1167"/>
                    <a:pt x="4092" y="1203"/>
                    <a:pt x="4076" y="1235"/>
                  </a:cubicBezTo>
                  <a:cubicBezTo>
                    <a:pt x="4040" y="1299"/>
                    <a:pt x="4008" y="1363"/>
                    <a:pt x="3976" y="1427"/>
                  </a:cubicBezTo>
                  <a:cubicBezTo>
                    <a:pt x="3912" y="1559"/>
                    <a:pt x="3852" y="1687"/>
                    <a:pt x="3796" y="1819"/>
                  </a:cubicBezTo>
                  <a:cubicBezTo>
                    <a:pt x="3680" y="2079"/>
                    <a:pt x="3572" y="2343"/>
                    <a:pt x="3456" y="2599"/>
                  </a:cubicBezTo>
                  <a:cubicBezTo>
                    <a:pt x="3424" y="2659"/>
                    <a:pt x="3392" y="2723"/>
                    <a:pt x="3356" y="2779"/>
                  </a:cubicBezTo>
                  <a:cubicBezTo>
                    <a:pt x="3344" y="2791"/>
                    <a:pt x="3336" y="2803"/>
                    <a:pt x="3324" y="2815"/>
                  </a:cubicBezTo>
                  <a:cubicBezTo>
                    <a:pt x="3312" y="2827"/>
                    <a:pt x="3300" y="2839"/>
                    <a:pt x="3288" y="2851"/>
                  </a:cubicBezTo>
                  <a:cubicBezTo>
                    <a:pt x="3260" y="2871"/>
                    <a:pt x="3232" y="2895"/>
                    <a:pt x="3204" y="2915"/>
                  </a:cubicBezTo>
                  <a:cubicBezTo>
                    <a:pt x="3088" y="2991"/>
                    <a:pt x="2964" y="3059"/>
                    <a:pt x="2832" y="3119"/>
                  </a:cubicBezTo>
                  <a:lnTo>
                    <a:pt x="2840" y="3131"/>
                  </a:lnTo>
                  <a:cubicBezTo>
                    <a:pt x="2976" y="3087"/>
                    <a:pt x="3108" y="3031"/>
                    <a:pt x="3236" y="2963"/>
                  </a:cubicBezTo>
                  <a:cubicBezTo>
                    <a:pt x="3268" y="2943"/>
                    <a:pt x="3300" y="2923"/>
                    <a:pt x="3328" y="2903"/>
                  </a:cubicBezTo>
                  <a:cubicBezTo>
                    <a:pt x="3344" y="2891"/>
                    <a:pt x="3356" y="2879"/>
                    <a:pt x="3372" y="2867"/>
                  </a:cubicBezTo>
                  <a:cubicBezTo>
                    <a:pt x="3384" y="2855"/>
                    <a:pt x="3400" y="2839"/>
                    <a:pt x="3412" y="2827"/>
                  </a:cubicBezTo>
                  <a:cubicBezTo>
                    <a:pt x="3456" y="2767"/>
                    <a:pt x="3496" y="2703"/>
                    <a:pt x="3532" y="2639"/>
                  </a:cubicBezTo>
                  <a:cubicBezTo>
                    <a:pt x="3604" y="2515"/>
                    <a:pt x="3668" y="2387"/>
                    <a:pt x="3732" y="2259"/>
                  </a:cubicBezTo>
                  <a:lnTo>
                    <a:pt x="3916" y="1875"/>
                  </a:lnTo>
                  <a:cubicBezTo>
                    <a:pt x="3980" y="1747"/>
                    <a:pt x="4040" y="1619"/>
                    <a:pt x="4104" y="1491"/>
                  </a:cubicBezTo>
                  <a:cubicBezTo>
                    <a:pt x="4136" y="1431"/>
                    <a:pt x="4172" y="1367"/>
                    <a:pt x="4204" y="1307"/>
                  </a:cubicBezTo>
                  <a:cubicBezTo>
                    <a:pt x="4220" y="1279"/>
                    <a:pt x="4232" y="1251"/>
                    <a:pt x="4252" y="1219"/>
                  </a:cubicBezTo>
                  <a:lnTo>
                    <a:pt x="4312" y="1127"/>
                  </a:lnTo>
                  <a:cubicBezTo>
                    <a:pt x="4388" y="999"/>
                    <a:pt x="4444" y="859"/>
                    <a:pt x="4476" y="711"/>
                  </a:cubicBezTo>
                  <a:cubicBezTo>
                    <a:pt x="4496" y="643"/>
                    <a:pt x="4508" y="571"/>
                    <a:pt x="4520" y="499"/>
                  </a:cubicBezTo>
                  <a:cubicBezTo>
                    <a:pt x="4532" y="423"/>
                    <a:pt x="4540" y="355"/>
                    <a:pt x="4548" y="279"/>
                  </a:cubicBezTo>
                  <a:lnTo>
                    <a:pt x="4552" y="203"/>
                  </a:lnTo>
                  <a:lnTo>
                    <a:pt x="4476" y="207"/>
                  </a:lnTo>
                  <a:cubicBezTo>
                    <a:pt x="4398" y="215"/>
                    <a:pt x="4321" y="217"/>
                    <a:pt x="4244" y="217"/>
                  </a:cubicBezTo>
                  <a:cubicBezTo>
                    <a:pt x="4200" y="217"/>
                    <a:pt x="4156" y="216"/>
                    <a:pt x="4112" y="215"/>
                  </a:cubicBezTo>
                  <a:cubicBezTo>
                    <a:pt x="3988" y="211"/>
                    <a:pt x="3868" y="199"/>
                    <a:pt x="3744" y="183"/>
                  </a:cubicBezTo>
                  <a:cubicBezTo>
                    <a:pt x="3624" y="167"/>
                    <a:pt x="3504" y="147"/>
                    <a:pt x="3388" y="115"/>
                  </a:cubicBezTo>
                  <a:cubicBezTo>
                    <a:pt x="3328" y="103"/>
                    <a:pt x="3268" y="83"/>
                    <a:pt x="3208" y="67"/>
                  </a:cubicBezTo>
                  <a:lnTo>
                    <a:pt x="3120" y="39"/>
                  </a:lnTo>
                  <a:lnTo>
                    <a:pt x="3024" y="19"/>
                  </a:lnTo>
                  <a:cubicBezTo>
                    <a:pt x="2962" y="7"/>
                    <a:pt x="2899" y="1"/>
                    <a:pt x="2836"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4"/>
            <p:cNvSpPr/>
            <p:nvPr/>
          </p:nvSpPr>
          <p:spPr>
            <a:xfrm>
              <a:off x="3789844" y="1198916"/>
              <a:ext cx="475692" cy="410836"/>
            </a:xfrm>
            <a:custGeom>
              <a:avLst/>
              <a:gdLst/>
              <a:ahLst/>
              <a:cxnLst/>
              <a:rect l="l" t="t" r="r" b="b"/>
              <a:pathLst>
                <a:path w="3814" h="3294" extrusionOk="0">
                  <a:moveTo>
                    <a:pt x="1557" y="1"/>
                  </a:moveTo>
                  <a:cubicBezTo>
                    <a:pt x="1465" y="1"/>
                    <a:pt x="1373" y="13"/>
                    <a:pt x="1285" y="37"/>
                  </a:cubicBezTo>
                  <a:cubicBezTo>
                    <a:pt x="1197" y="61"/>
                    <a:pt x="1113" y="93"/>
                    <a:pt x="1029" y="129"/>
                  </a:cubicBezTo>
                  <a:lnTo>
                    <a:pt x="997" y="145"/>
                  </a:lnTo>
                  <a:lnTo>
                    <a:pt x="1017" y="185"/>
                  </a:lnTo>
                  <a:cubicBezTo>
                    <a:pt x="1025" y="197"/>
                    <a:pt x="1029" y="213"/>
                    <a:pt x="1029" y="229"/>
                  </a:cubicBezTo>
                  <a:cubicBezTo>
                    <a:pt x="1025" y="245"/>
                    <a:pt x="1021" y="261"/>
                    <a:pt x="1017" y="277"/>
                  </a:cubicBezTo>
                  <a:cubicBezTo>
                    <a:pt x="997" y="313"/>
                    <a:pt x="973" y="345"/>
                    <a:pt x="941" y="369"/>
                  </a:cubicBezTo>
                  <a:cubicBezTo>
                    <a:pt x="909" y="397"/>
                    <a:pt x="877" y="421"/>
                    <a:pt x="841" y="441"/>
                  </a:cubicBezTo>
                  <a:cubicBezTo>
                    <a:pt x="801" y="461"/>
                    <a:pt x="761" y="481"/>
                    <a:pt x="721" y="505"/>
                  </a:cubicBezTo>
                  <a:cubicBezTo>
                    <a:pt x="641" y="553"/>
                    <a:pt x="565" y="609"/>
                    <a:pt x="493" y="673"/>
                  </a:cubicBezTo>
                  <a:cubicBezTo>
                    <a:pt x="425" y="737"/>
                    <a:pt x="361" y="805"/>
                    <a:pt x="301" y="877"/>
                  </a:cubicBezTo>
                  <a:cubicBezTo>
                    <a:pt x="241" y="949"/>
                    <a:pt x="185" y="1025"/>
                    <a:pt x="137" y="1105"/>
                  </a:cubicBezTo>
                  <a:cubicBezTo>
                    <a:pt x="85" y="1189"/>
                    <a:pt x="45" y="1277"/>
                    <a:pt x="21" y="1373"/>
                  </a:cubicBezTo>
                  <a:cubicBezTo>
                    <a:pt x="5" y="1429"/>
                    <a:pt x="1" y="1485"/>
                    <a:pt x="13" y="1541"/>
                  </a:cubicBezTo>
                  <a:cubicBezTo>
                    <a:pt x="21" y="1573"/>
                    <a:pt x="37" y="1605"/>
                    <a:pt x="57" y="1629"/>
                  </a:cubicBezTo>
                  <a:lnTo>
                    <a:pt x="101" y="1681"/>
                  </a:lnTo>
                  <a:cubicBezTo>
                    <a:pt x="157" y="1753"/>
                    <a:pt x="217" y="1821"/>
                    <a:pt x="281" y="1889"/>
                  </a:cubicBezTo>
                  <a:lnTo>
                    <a:pt x="649" y="2289"/>
                  </a:lnTo>
                  <a:cubicBezTo>
                    <a:pt x="709" y="2353"/>
                    <a:pt x="773" y="2425"/>
                    <a:pt x="821" y="2489"/>
                  </a:cubicBezTo>
                  <a:cubicBezTo>
                    <a:pt x="833" y="2505"/>
                    <a:pt x="845" y="2521"/>
                    <a:pt x="857" y="2541"/>
                  </a:cubicBezTo>
                  <a:cubicBezTo>
                    <a:pt x="869" y="2557"/>
                    <a:pt x="877" y="2577"/>
                    <a:pt x="889" y="2597"/>
                  </a:cubicBezTo>
                  <a:cubicBezTo>
                    <a:pt x="909" y="2633"/>
                    <a:pt x="929" y="2673"/>
                    <a:pt x="949" y="2717"/>
                  </a:cubicBezTo>
                  <a:cubicBezTo>
                    <a:pt x="989" y="2801"/>
                    <a:pt x="1033" y="2881"/>
                    <a:pt x="1085" y="2957"/>
                  </a:cubicBezTo>
                  <a:cubicBezTo>
                    <a:pt x="1137" y="3037"/>
                    <a:pt x="1201" y="3105"/>
                    <a:pt x="1277" y="3165"/>
                  </a:cubicBezTo>
                  <a:cubicBezTo>
                    <a:pt x="1353" y="3221"/>
                    <a:pt x="1441" y="3261"/>
                    <a:pt x="1533" y="3281"/>
                  </a:cubicBezTo>
                  <a:cubicBezTo>
                    <a:pt x="1581" y="3289"/>
                    <a:pt x="1625" y="3293"/>
                    <a:pt x="1673" y="3293"/>
                  </a:cubicBezTo>
                  <a:cubicBezTo>
                    <a:pt x="1717" y="3293"/>
                    <a:pt x="1765" y="3289"/>
                    <a:pt x="1809" y="3285"/>
                  </a:cubicBezTo>
                  <a:lnTo>
                    <a:pt x="1809" y="3273"/>
                  </a:lnTo>
                  <a:cubicBezTo>
                    <a:pt x="1765" y="3269"/>
                    <a:pt x="1721" y="3269"/>
                    <a:pt x="1677" y="3265"/>
                  </a:cubicBezTo>
                  <a:cubicBezTo>
                    <a:pt x="1633" y="3257"/>
                    <a:pt x="1589" y="3249"/>
                    <a:pt x="1545" y="3237"/>
                  </a:cubicBezTo>
                  <a:cubicBezTo>
                    <a:pt x="1465" y="3209"/>
                    <a:pt x="1389" y="3169"/>
                    <a:pt x="1321" y="3109"/>
                  </a:cubicBezTo>
                  <a:cubicBezTo>
                    <a:pt x="1257" y="3053"/>
                    <a:pt x="1205" y="2985"/>
                    <a:pt x="1165" y="2909"/>
                  </a:cubicBezTo>
                  <a:cubicBezTo>
                    <a:pt x="1121" y="2833"/>
                    <a:pt x="1081" y="2753"/>
                    <a:pt x="1049" y="2673"/>
                  </a:cubicBezTo>
                  <a:cubicBezTo>
                    <a:pt x="1029" y="2629"/>
                    <a:pt x="1013" y="2589"/>
                    <a:pt x="993" y="2545"/>
                  </a:cubicBezTo>
                  <a:cubicBezTo>
                    <a:pt x="973" y="2501"/>
                    <a:pt x="949" y="2461"/>
                    <a:pt x="925" y="2421"/>
                  </a:cubicBezTo>
                  <a:cubicBezTo>
                    <a:pt x="865" y="2337"/>
                    <a:pt x="809" y="2273"/>
                    <a:pt x="749" y="2201"/>
                  </a:cubicBezTo>
                  <a:cubicBezTo>
                    <a:pt x="633" y="2065"/>
                    <a:pt x="509" y="1929"/>
                    <a:pt x="389" y="1793"/>
                  </a:cubicBezTo>
                  <a:cubicBezTo>
                    <a:pt x="329" y="1729"/>
                    <a:pt x="269" y="1661"/>
                    <a:pt x="213" y="1593"/>
                  </a:cubicBezTo>
                  <a:lnTo>
                    <a:pt x="173" y="1545"/>
                  </a:lnTo>
                  <a:cubicBezTo>
                    <a:pt x="165" y="1537"/>
                    <a:pt x="161" y="1525"/>
                    <a:pt x="157" y="1513"/>
                  </a:cubicBezTo>
                  <a:cubicBezTo>
                    <a:pt x="149" y="1481"/>
                    <a:pt x="153" y="1445"/>
                    <a:pt x="161" y="1413"/>
                  </a:cubicBezTo>
                  <a:cubicBezTo>
                    <a:pt x="181" y="1333"/>
                    <a:pt x="213" y="1253"/>
                    <a:pt x="257" y="1181"/>
                  </a:cubicBezTo>
                  <a:cubicBezTo>
                    <a:pt x="301" y="1105"/>
                    <a:pt x="349" y="1033"/>
                    <a:pt x="401" y="965"/>
                  </a:cubicBezTo>
                  <a:cubicBezTo>
                    <a:pt x="457" y="897"/>
                    <a:pt x="513" y="833"/>
                    <a:pt x="577" y="769"/>
                  </a:cubicBezTo>
                  <a:cubicBezTo>
                    <a:pt x="637" y="709"/>
                    <a:pt x="705" y="653"/>
                    <a:pt x="777" y="605"/>
                  </a:cubicBezTo>
                  <a:cubicBezTo>
                    <a:pt x="813" y="585"/>
                    <a:pt x="853" y="561"/>
                    <a:pt x="893" y="533"/>
                  </a:cubicBezTo>
                  <a:cubicBezTo>
                    <a:pt x="933" y="509"/>
                    <a:pt x="973" y="477"/>
                    <a:pt x="1005" y="445"/>
                  </a:cubicBezTo>
                  <a:cubicBezTo>
                    <a:pt x="1045" y="409"/>
                    <a:pt x="1073" y="365"/>
                    <a:pt x="1093" y="317"/>
                  </a:cubicBezTo>
                  <a:cubicBezTo>
                    <a:pt x="1111" y="274"/>
                    <a:pt x="1111" y="230"/>
                    <a:pt x="1096" y="188"/>
                  </a:cubicBezTo>
                  <a:lnTo>
                    <a:pt x="1096" y="188"/>
                  </a:lnTo>
                  <a:cubicBezTo>
                    <a:pt x="1163" y="152"/>
                    <a:pt x="1232" y="122"/>
                    <a:pt x="1305" y="101"/>
                  </a:cubicBezTo>
                  <a:cubicBezTo>
                    <a:pt x="1385" y="73"/>
                    <a:pt x="1469" y="57"/>
                    <a:pt x="1557" y="53"/>
                  </a:cubicBezTo>
                  <a:cubicBezTo>
                    <a:pt x="1645" y="53"/>
                    <a:pt x="1729" y="61"/>
                    <a:pt x="1813" y="85"/>
                  </a:cubicBezTo>
                  <a:cubicBezTo>
                    <a:pt x="1897" y="105"/>
                    <a:pt x="1981" y="137"/>
                    <a:pt x="2061" y="173"/>
                  </a:cubicBezTo>
                  <a:lnTo>
                    <a:pt x="2181" y="233"/>
                  </a:lnTo>
                  <a:cubicBezTo>
                    <a:pt x="2201" y="241"/>
                    <a:pt x="2225" y="249"/>
                    <a:pt x="2245" y="257"/>
                  </a:cubicBezTo>
                  <a:lnTo>
                    <a:pt x="2313" y="277"/>
                  </a:lnTo>
                  <a:cubicBezTo>
                    <a:pt x="2401" y="293"/>
                    <a:pt x="2493" y="305"/>
                    <a:pt x="2581" y="309"/>
                  </a:cubicBezTo>
                  <a:cubicBezTo>
                    <a:pt x="2673" y="313"/>
                    <a:pt x="2761" y="321"/>
                    <a:pt x="2849" y="321"/>
                  </a:cubicBezTo>
                  <a:cubicBezTo>
                    <a:pt x="2937" y="325"/>
                    <a:pt x="3025" y="333"/>
                    <a:pt x="3109" y="341"/>
                  </a:cubicBezTo>
                  <a:cubicBezTo>
                    <a:pt x="3193" y="349"/>
                    <a:pt x="3277" y="361"/>
                    <a:pt x="3361" y="381"/>
                  </a:cubicBezTo>
                  <a:cubicBezTo>
                    <a:pt x="3381" y="385"/>
                    <a:pt x="3401" y="393"/>
                    <a:pt x="3417" y="401"/>
                  </a:cubicBezTo>
                  <a:lnTo>
                    <a:pt x="3449" y="413"/>
                  </a:lnTo>
                  <a:lnTo>
                    <a:pt x="3465" y="417"/>
                  </a:lnTo>
                  <a:lnTo>
                    <a:pt x="3473" y="421"/>
                  </a:lnTo>
                  <a:cubicBezTo>
                    <a:pt x="3469" y="421"/>
                    <a:pt x="3477" y="425"/>
                    <a:pt x="3477" y="425"/>
                  </a:cubicBezTo>
                  <a:cubicBezTo>
                    <a:pt x="3489" y="433"/>
                    <a:pt x="3509" y="437"/>
                    <a:pt x="3525" y="449"/>
                  </a:cubicBezTo>
                  <a:cubicBezTo>
                    <a:pt x="3541" y="461"/>
                    <a:pt x="3557" y="473"/>
                    <a:pt x="3573" y="485"/>
                  </a:cubicBezTo>
                  <a:cubicBezTo>
                    <a:pt x="3633" y="529"/>
                    <a:pt x="3673" y="597"/>
                    <a:pt x="3685" y="669"/>
                  </a:cubicBezTo>
                  <a:cubicBezTo>
                    <a:pt x="3697" y="745"/>
                    <a:pt x="3685" y="825"/>
                    <a:pt x="3649" y="893"/>
                  </a:cubicBezTo>
                  <a:cubicBezTo>
                    <a:pt x="3641" y="909"/>
                    <a:pt x="3629" y="925"/>
                    <a:pt x="3617" y="941"/>
                  </a:cubicBezTo>
                  <a:lnTo>
                    <a:pt x="3581" y="989"/>
                  </a:lnTo>
                  <a:cubicBezTo>
                    <a:pt x="3565" y="1005"/>
                    <a:pt x="3553" y="1017"/>
                    <a:pt x="3537" y="1033"/>
                  </a:cubicBezTo>
                  <a:lnTo>
                    <a:pt x="3489" y="1073"/>
                  </a:lnTo>
                  <a:cubicBezTo>
                    <a:pt x="3413" y="1133"/>
                    <a:pt x="3353" y="1205"/>
                    <a:pt x="3309" y="1289"/>
                  </a:cubicBezTo>
                  <a:cubicBezTo>
                    <a:pt x="3261" y="1365"/>
                    <a:pt x="3229" y="1453"/>
                    <a:pt x="3205" y="1541"/>
                  </a:cubicBezTo>
                  <a:cubicBezTo>
                    <a:pt x="3177" y="1625"/>
                    <a:pt x="3161" y="1713"/>
                    <a:pt x="3153" y="1805"/>
                  </a:cubicBezTo>
                  <a:lnTo>
                    <a:pt x="3169" y="1797"/>
                  </a:lnTo>
                  <a:cubicBezTo>
                    <a:pt x="3205" y="1629"/>
                    <a:pt x="3273" y="1465"/>
                    <a:pt x="3369" y="1317"/>
                  </a:cubicBezTo>
                  <a:cubicBezTo>
                    <a:pt x="3413" y="1249"/>
                    <a:pt x="3473" y="1189"/>
                    <a:pt x="3541" y="1141"/>
                  </a:cubicBezTo>
                  <a:lnTo>
                    <a:pt x="3597" y="1101"/>
                  </a:lnTo>
                  <a:cubicBezTo>
                    <a:pt x="3613" y="1085"/>
                    <a:pt x="3633" y="1069"/>
                    <a:pt x="3649" y="1049"/>
                  </a:cubicBezTo>
                  <a:cubicBezTo>
                    <a:pt x="3669" y="1033"/>
                    <a:pt x="3689" y="1017"/>
                    <a:pt x="3701" y="997"/>
                  </a:cubicBezTo>
                  <a:cubicBezTo>
                    <a:pt x="3713" y="973"/>
                    <a:pt x="3729" y="957"/>
                    <a:pt x="3741" y="933"/>
                  </a:cubicBezTo>
                  <a:cubicBezTo>
                    <a:pt x="3793" y="845"/>
                    <a:pt x="3813" y="745"/>
                    <a:pt x="3801" y="641"/>
                  </a:cubicBezTo>
                  <a:cubicBezTo>
                    <a:pt x="3785" y="541"/>
                    <a:pt x="3733" y="449"/>
                    <a:pt x="3653" y="381"/>
                  </a:cubicBezTo>
                  <a:cubicBezTo>
                    <a:pt x="3633" y="365"/>
                    <a:pt x="3613" y="349"/>
                    <a:pt x="3593" y="337"/>
                  </a:cubicBezTo>
                  <a:cubicBezTo>
                    <a:pt x="3569" y="325"/>
                    <a:pt x="3549" y="313"/>
                    <a:pt x="3529" y="301"/>
                  </a:cubicBezTo>
                  <a:cubicBezTo>
                    <a:pt x="3525" y="297"/>
                    <a:pt x="3521" y="297"/>
                    <a:pt x="3517" y="297"/>
                  </a:cubicBezTo>
                  <a:lnTo>
                    <a:pt x="3509" y="293"/>
                  </a:lnTo>
                  <a:lnTo>
                    <a:pt x="3493" y="285"/>
                  </a:lnTo>
                  <a:lnTo>
                    <a:pt x="3461" y="277"/>
                  </a:lnTo>
                  <a:cubicBezTo>
                    <a:pt x="3437" y="265"/>
                    <a:pt x="3417" y="261"/>
                    <a:pt x="3393" y="253"/>
                  </a:cubicBezTo>
                  <a:cubicBezTo>
                    <a:pt x="3301" y="233"/>
                    <a:pt x="3209" y="221"/>
                    <a:pt x="3117" y="217"/>
                  </a:cubicBezTo>
                  <a:cubicBezTo>
                    <a:pt x="3072" y="215"/>
                    <a:pt x="3027" y="214"/>
                    <a:pt x="2982" y="214"/>
                  </a:cubicBezTo>
                  <a:cubicBezTo>
                    <a:pt x="2847" y="214"/>
                    <a:pt x="2713" y="221"/>
                    <a:pt x="2581" y="221"/>
                  </a:cubicBezTo>
                  <a:cubicBezTo>
                    <a:pt x="2497" y="221"/>
                    <a:pt x="2409" y="217"/>
                    <a:pt x="2321" y="209"/>
                  </a:cubicBezTo>
                  <a:lnTo>
                    <a:pt x="2261" y="197"/>
                  </a:lnTo>
                  <a:cubicBezTo>
                    <a:pt x="2241" y="189"/>
                    <a:pt x="2221" y="185"/>
                    <a:pt x="2201" y="177"/>
                  </a:cubicBezTo>
                  <a:lnTo>
                    <a:pt x="2077" y="125"/>
                  </a:lnTo>
                  <a:cubicBezTo>
                    <a:pt x="1997" y="89"/>
                    <a:pt x="1909" y="57"/>
                    <a:pt x="1825" y="37"/>
                  </a:cubicBezTo>
                  <a:cubicBezTo>
                    <a:pt x="1737" y="13"/>
                    <a:pt x="1645" y="1"/>
                    <a:pt x="15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4"/>
            <p:cNvSpPr/>
            <p:nvPr/>
          </p:nvSpPr>
          <p:spPr>
            <a:xfrm>
              <a:off x="3383244" y="1386874"/>
              <a:ext cx="528075" cy="369179"/>
            </a:xfrm>
            <a:custGeom>
              <a:avLst/>
              <a:gdLst/>
              <a:ahLst/>
              <a:cxnLst/>
              <a:rect l="l" t="t" r="r" b="b"/>
              <a:pathLst>
                <a:path w="4234" h="2960" extrusionOk="0">
                  <a:moveTo>
                    <a:pt x="2333" y="0"/>
                  </a:moveTo>
                  <a:cubicBezTo>
                    <a:pt x="2282" y="0"/>
                    <a:pt x="2231" y="2"/>
                    <a:pt x="2181" y="6"/>
                  </a:cubicBezTo>
                  <a:lnTo>
                    <a:pt x="2101" y="18"/>
                  </a:lnTo>
                  <a:cubicBezTo>
                    <a:pt x="2077" y="26"/>
                    <a:pt x="2053" y="26"/>
                    <a:pt x="2029" y="34"/>
                  </a:cubicBezTo>
                  <a:cubicBezTo>
                    <a:pt x="1977" y="46"/>
                    <a:pt x="1929" y="62"/>
                    <a:pt x="1877" y="78"/>
                  </a:cubicBezTo>
                  <a:cubicBezTo>
                    <a:pt x="1781" y="110"/>
                    <a:pt x="1689" y="150"/>
                    <a:pt x="1597" y="194"/>
                  </a:cubicBezTo>
                  <a:cubicBezTo>
                    <a:pt x="1417" y="282"/>
                    <a:pt x="1245" y="386"/>
                    <a:pt x="1073" y="490"/>
                  </a:cubicBezTo>
                  <a:cubicBezTo>
                    <a:pt x="905" y="594"/>
                    <a:pt x="737" y="702"/>
                    <a:pt x="569" y="814"/>
                  </a:cubicBezTo>
                  <a:cubicBezTo>
                    <a:pt x="405" y="926"/>
                    <a:pt x="241" y="1038"/>
                    <a:pt x="77" y="1154"/>
                  </a:cubicBezTo>
                  <a:lnTo>
                    <a:pt x="1" y="1214"/>
                  </a:lnTo>
                  <a:lnTo>
                    <a:pt x="101" y="1222"/>
                  </a:lnTo>
                  <a:cubicBezTo>
                    <a:pt x="193" y="1230"/>
                    <a:pt x="293" y="1270"/>
                    <a:pt x="325" y="1342"/>
                  </a:cubicBezTo>
                  <a:cubicBezTo>
                    <a:pt x="341" y="1378"/>
                    <a:pt x="345" y="1422"/>
                    <a:pt x="337" y="1462"/>
                  </a:cubicBezTo>
                  <a:lnTo>
                    <a:pt x="337" y="1470"/>
                  </a:lnTo>
                  <a:lnTo>
                    <a:pt x="337" y="1482"/>
                  </a:lnTo>
                  <a:lnTo>
                    <a:pt x="337" y="1502"/>
                  </a:lnTo>
                  <a:lnTo>
                    <a:pt x="337" y="1554"/>
                  </a:lnTo>
                  <a:cubicBezTo>
                    <a:pt x="337" y="1582"/>
                    <a:pt x="345" y="1610"/>
                    <a:pt x="353" y="1638"/>
                  </a:cubicBezTo>
                  <a:cubicBezTo>
                    <a:pt x="385" y="1742"/>
                    <a:pt x="425" y="1838"/>
                    <a:pt x="481" y="1934"/>
                  </a:cubicBezTo>
                  <a:cubicBezTo>
                    <a:pt x="533" y="2022"/>
                    <a:pt x="589" y="2110"/>
                    <a:pt x="653" y="2198"/>
                  </a:cubicBezTo>
                  <a:cubicBezTo>
                    <a:pt x="773" y="2366"/>
                    <a:pt x="917" y="2526"/>
                    <a:pt x="1073" y="2662"/>
                  </a:cubicBezTo>
                  <a:cubicBezTo>
                    <a:pt x="1153" y="2738"/>
                    <a:pt x="1245" y="2798"/>
                    <a:pt x="1345" y="2846"/>
                  </a:cubicBezTo>
                  <a:cubicBezTo>
                    <a:pt x="1369" y="2858"/>
                    <a:pt x="1397" y="2870"/>
                    <a:pt x="1425" y="2878"/>
                  </a:cubicBezTo>
                  <a:cubicBezTo>
                    <a:pt x="1453" y="2886"/>
                    <a:pt x="1485" y="2894"/>
                    <a:pt x="1505" y="2898"/>
                  </a:cubicBezTo>
                  <a:cubicBezTo>
                    <a:pt x="1561" y="2906"/>
                    <a:pt x="1613" y="2918"/>
                    <a:pt x="1665" y="2926"/>
                  </a:cubicBezTo>
                  <a:cubicBezTo>
                    <a:pt x="1837" y="2950"/>
                    <a:pt x="2014" y="2959"/>
                    <a:pt x="2190" y="2959"/>
                  </a:cubicBezTo>
                  <a:cubicBezTo>
                    <a:pt x="2223" y="2959"/>
                    <a:pt x="2256" y="2959"/>
                    <a:pt x="2289" y="2958"/>
                  </a:cubicBezTo>
                  <a:cubicBezTo>
                    <a:pt x="2501" y="2958"/>
                    <a:pt x="2709" y="2926"/>
                    <a:pt x="2913" y="2862"/>
                  </a:cubicBezTo>
                  <a:cubicBezTo>
                    <a:pt x="2965" y="2846"/>
                    <a:pt x="3013" y="2818"/>
                    <a:pt x="3061" y="2790"/>
                  </a:cubicBezTo>
                  <a:cubicBezTo>
                    <a:pt x="3101" y="2762"/>
                    <a:pt x="3145" y="2738"/>
                    <a:pt x="3189" y="2718"/>
                  </a:cubicBezTo>
                  <a:cubicBezTo>
                    <a:pt x="3281" y="2674"/>
                    <a:pt x="3373" y="2638"/>
                    <a:pt x="3469" y="2618"/>
                  </a:cubicBezTo>
                  <a:cubicBezTo>
                    <a:pt x="3556" y="2597"/>
                    <a:pt x="3644" y="2585"/>
                    <a:pt x="3731" y="2585"/>
                  </a:cubicBezTo>
                  <a:cubicBezTo>
                    <a:pt x="3744" y="2585"/>
                    <a:pt x="3756" y="2586"/>
                    <a:pt x="3769" y="2586"/>
                  </a:cubicBezTo>
                  <a:cubicBezTo>
                    <a:pt x="3873" y="2590"/>
                    <a:pt x="3973" y="2606"/>
                    <a:pt x="4069" y="2634"/>
                  </a:cubicBezTo>
                  <a:lnTo>
                    <a:pt x="4077" y="2622"/>
                  </a:lnTo>
                  <a:cubicBezTo>
                    <a:pt x="3937" y="2562"/>
                    <a:pt x="3789" y="2531"/>
                    <a:pt x="3640" y="2531"/>
                  </a:cubicBezTo>
                  <a:cubicBezTo>
                    <a:pt x="3580" y="2531"/>
                    <a:pt x="3521" y="2536"/>
                    <a:pt x="3461" y="2546"/>
                  </a:cubicBezTo>
                  <a:cubicBezTo>
                    <a:pt x="3357" y="2566"/>
                    <a:pt x="3253" y="2594"/>
                    <a:pt x="3157" y="2638"/>
                  </a:cubicBezTo>
                  <a:cubicBezTo>
                    <a:pt x="3109" y="2654"/>
                    <a:pt x="3057" y="2682"/>
                    <a:pt x="3013" y="2706"/>
                  </a:cubicBezTo>
                  <a:cubicBezTo>
                    <a:pt x="2973" y="2726"/>
                    <a:pt x="2929" y="2746"/>
                    <a:pt x="2881" y="2762"/>
                  </a:cubicBezTo>
                  <a:cubicBezTo>
                    <a:pt x="2785" y="2786"/>
                    <a:pt x="2689" y="2806"/>
                    <a:pt x="2593" y="2810"/>
                  </a:cubicBezTo>
                  <a:cubicBezTo>
                    <a:pt x="2518" y="2819"/>
                    <a:pt x="2443" y="2824"/>
                    <a:pt x="2368" y="2824"/>
                  </a:cubicBezTo>
                  <a:cubicBezTo>
                    <a:pt x="2343" y="2824"/>
                    <a:pt x="2318" y="2823"/>
                    <a:pt x="2293" y="2822"/>
                  </a:cubicBezTo>
                  <a:cubicBezTo>
                    <a:pt x="2089" y="2822"/>
                    <a:pt x="1889" y="2806"/>
                    <a:pt x="1689" y="2778"/>
                  </a:cubicBezTo>
                  <a:cubicBezTo>
                    <a:pt x="1637" y="2770"/>
                    <a:pt x="1589" y="2762"/>
                    <a:pt x="1537" y="2754"/>
                  </a:cubicBezTo>
                  <a:cubicBezTo>
                    <a:pt x="1513" y="2746"/>
                    <a:pt x="1493" y="2742"/>
                    <a:pt x="1473" y="2738"/>
                  </a:cubicBezTo>
                  <a:cubicBezTo>
                    <a:pt x="1449" y="2730"/>
                    <a:pt x="1429" y="2722"/>
                    <a:pt x="1409" y="2710"/>
                  </a:cubicBezTo>
                  <a:cubicBezTo>
                    <a:pt x="1321" y="2670"/>
                    <a:pt x="1241" y="2614"/>
                    <a:pt x="1169" y="2554"/>
                  </a:cubicBezTo>
                  <a:cubicBezTo>
                    <a:pt x="1017" y="2426"/>
                    <a:pt x="877" y="2278"/>
                    <a:pt x="757" y="2118"/>
                  </a:cubicBezTo>
                  <a:cubicBezTo>
                    <a:pt x="697" y="2038"/>
                    <a:pt x="641" y="1954"/>
                    <a:pt x="585" y="1870"/>
                  </a:cubicBezTo>
                  <a:cubicBezTo>
                    <a:pt x="533" y="1786"/>
                    <a:pt x="489" y="1698"/>
                    <a:pt x="457" y="1606"/>
                  </a:cubicBezTo>
                  <a:cubicBezTo>
                    <a:pt x="453" y="1586"/>
                    <a:pt x="445" y="1562"/>
                    <a:pt x="441" y="1542"/>
                  </a:cubicBezTo>
                  <a:cubicBezTo>
                    <a:pt x="441" y="1530"/>
                    <a:pt x="441" y="1522"/>
                    <a:pt x="441" y="1514"/>
                  </a:cubicBezTo>
                  <a:lnTo>
                    <a:pt x="441" y="1494"/>
                  </a:lnTo>
                  <a:lnTo>
                    <a:pt x="441" y="1490"/>
                  </a:lnTo>
                  <a:lnTo>
                    <a:pt x="441" y="1486"/>
                  </a:lnTo>
                  <a:lnTo>
                    <a:pt x="441" y="1474"/>
                  </a:lnTo>
                  <a:cubicBezTo>
                    <a:pt x="449" y="1414"/>
                    <a:pt x="441" y="1350"/>
                    <a:pt x="409" y="1298"/>
                  </a:cubicBezTo>
                  <a:cubicBezTo>
                    <a:pt x="377" y="1242"/>
                    <a:pt x="329" y="1202"/>
                    <a:pt x="273" y="1182"/>
                  </a:cubicBezTo>
                  <a:cubicBezTo>
                    <a:pt x="248" y="1171"/>
                    <a:pt x="223" y="1162"/>
                    <a:pt x="197" y="1156"/>
                  </a:cubicBezTo>
                  <a:lnTo>
                    <a:pt x="197" y="1156"/>
                  </a:lnTo>
                  <a:cubicBezTo>
                    <a:pt x="330" y="1050"/>
                    <a:pt x="464" y="946"/>
                    <a:pt x="601" y="850"/>
                  </a:cubicBezTo>
                  <a:cubicBezTo>
                    <a:pt x="765" y="734"/>
                    <a:pt x="929" y="626"/>
                    <a:pt x="1101" y="526"/>
                  </a:cubicBezTo>
                  <a:cubicBezTo>
                    <a:pt x="1273" y="426"/>
                    <a:pt x="1453" y="338"/>
                    <a:pt x="1633" y="262"/>
                  </a:cubicBezTo>
                  <a:cubicBezTo>
                    <a:pt x="1725" y="226"/>
                    <a:pt x="1817" y="194"/>
                    <a:pt x="1913" y="166"/>
                  </a:cubicBezTo>
                  <a:cubicBezTo>
                    <a:pt x="1961" y="154"/>
                    <a:pt x="2005" y="146"/>
                    <a:pt x="2053" y="138"/>
                  </a:cubicBezTo>
                  <a:cubicBezTo>
                    <a:pt x="2073" y="130"/>
                    <a:pt x="2101" y="130"/>
                    <a:pt x="2125" y="126"/>
                  </a:cubicBezTo>
                  <a:lnTo>
                    <a:pt x="2197" y="122"/>
                  </a:lnTo>
                  <a:cubicBezTo>
                    <a:pt x="2230" y="119"/>
                    <a:pt x="2263" y="118"/>
                    <a:pt x="2296" y="118"/>
                  </a:cubicBezTo>
                  <a:cubicBezTo>
                    <a:pt x="2357" y="118"/>
                    <a:pt x="2419" y="122"/>
                    <a:pt x="2481" y="130"/>
                  </a:cubicBezTo>
                  <a:cubicBezTo>
                    <a:pt x="2573" y="142"/>
                    <a:pt x="2665" y="166"/>
                    <a:pt x="2749" y="202"/>
                  </a:cubicBezTo>
                  <a:cubicBezTo>
                    <a:pt x="2925" y="274"/>
                    <a:pt x="3069" y="402"/>
                    <a:pt x="3213" y="538"/>
                  </a:cubicBezTo>
                  <a:cubicBezTo>
                    <a:pt x="3281" y="610"/>
                    <a:pt x="3353" y="682"/>
                    <a:pt x="3425" y="750"/>
                  </a:cubicBezTo>
                  <a:cubicBezTo>
                    <a:pt x="3501" y="818"/>
                    <a:pt x="3581" y="882"/>
                    <a:pt x="3669" y="934"/>
                  </a:cubicBezTo>
                  <a:cubicBezTo>
                    <a:pt x="3753" y="990"/>
                    <a:pt x="3845" y="1034"/>
                    <a:pt x="3941" y="1070"/>
                  </a:cubicBezTo>
                  <a:cubicBezTo>
                    <a:pt x="4033" y="1110"/>
                    <a:pt x="4133" y="1134"/>
                    <a:pt x="4233" y="1150"/>
                  </a:cubicBezTo>
                  <a:lnTo>
                    <a:pt x="4229" y="1138"/>
                  </a:lnTo>
                  <a:cubicBezTo>
                    <a:pt x="4041" y="1082"/>
                    <a:pt x="3861" y="994"/>
                    <a:pt x="3705" y="874"/>
                  </a:cubicBezTo>
                  <a:cubicBezTo>
                    <a:pt x="3629" y="814"/>
                    <a:pt x="3553" y="750"/>
                    <a:pt x="3489" y="682"/>
                  </a:cubicBezTo>
                  <a:lnTo>
                    <a:pt x="3281" y="466"/>
                  </a:lnTo>
                  <a:cubicBezTo>
                    <a:pt x="3213" y="390"/>
                    <a:pt x="3137" y="322"/>
                    <a:pt x="3061" y="258"/>
                  </a:cubicBezTo>
                  <a:cubicBezTo>
                    <a:pt x="2977" y="190"/>
                    <a:pt x="2889" y="134"/>
                    <a:pt x="2793" y="90"/>
                  </a:cubicBezTo>
                  <a:cubicBezTo>
                    <a:pt x="2697" y="50"/>
                    <a:pt x="2593" y="22"/>
                    <a:pt x="2489" y="6"/>
                  </a:cubicBezTo>
                  <a:cubicBezTo>
                    <a:pt x="2437" y="2"/>
                    <a:pt x="2385" y="0"/>
                    <a:pt x="23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4"/>
            <p:cNvSpPr/>
            <p:nvPr/>
          </p:nvSpPr>
          <p:spPr>
            <a:xfrm>
              <a:off x="4178109" y="1658273"/>
              <a:ext cx="254060" cy="53257"/>
            </a:xfrm>
            <a:custGeom>
              <a:avLst/>
              <a:gdLst/>
              <a:ahLst/>
              <a:cxnLst/>
              <a:rect l="l" t="t" r="r" b="b"/>
              <a:pathLst>
                <a:path w="2037" h="427" extrusionOk="0">
                  <a:moveTo>
                    <a:pt x="369" y="1"/>
                  </a:moveTo>
                  <a:cubicBezTo>
                    <a:pt x="354" y="1"/>
                    <a:pt x="339" y="1"/>
                    <a:pt x="324" y="2"/>
                  </a:cubicBezTo>
                  <a:cubicBezTo>
                    <a:pt x="244" y="10"/>
                    <a:pt x="160" y="26"/>
                    <a:pt x="84" y="54"/>
                  </a:cubicBezTo>
                  <a:cubicBezTo>
                    <a:pt x="56" y="66"/>
                    <a:pt x="36" y="74"/>
                    <a:pt x="20" y="78"/>
                  </a:cubicBezTo>
                  <a:lnTo>
                    <a:pt x="0" y="90"/>
                  </a:lnTo>
                  <a:lnTo>
                    <a:pt x="0" y="94"/>
                  </a:lnTo>
                  <a:lnTo>
                    <a:pt x="24" y="90"/>
                  </a:lnTo>
                  <a:cubicBezTo>
                    <a:pt x="40" y="86"/>
                    <a:pt x="60" y="86"/>
                    <a:pt x="92" y="78"/>
                  </a:cubicBezTo>
                  <a:cubicBezTo>
                    <a:pt x="168" y="70"/>
                    <a:pt x="248" y="62"/>
                    <a:pt x="324" y="62"/>
                  </a:cubicBezTo>
                  <a:cubicBezTo>
                    <a:pt x="376" y="62"/>
                    <a:pt x="428" y="66"/>
                    <a:pt x="480" y="66"/>
                  </a:cubicBezTo>
                  <a:cubicBezTo>
                    <a:pt x="540" y="70"/>
                    <a:pt x="600" y="78"/>
                    <a:pt x="656" y="86"/>
                  </a:cubicBezTo>
                  <a:cubicBezTo>
                    <a:pt x="720" y="98"/>
                    <a:pt x="780" y="118"/>
                    <a:pt x="836" y="142"/>
                  </a:cubicBezTo>
                  <a:cubicBezTo>
                    <a:pt x="896" y="170"/>
                    <a:pt x="952" y="206"/>
                    <a:pt x="1012" y="238"/>
                  </a:cubicBezTo>
                  <a:cubicBezTo>
                    <a:pt x="1076" y="270"/>
                    <a:pt x="1140" y="290"/>
                    <a:pt x="1208" y="298"/>
                  </a:cubicBezTo>
                  <a:cubicBezTo>
                    <a:pt x="1236" y="300"/>
                    <a:pt x="1265" y="301"/>
                    <a:pt x="1292" y="301"/>
                  </a:cubicBezTo>
                  <a:cubicBezTo>
                    <a:pt x="1332" y="301"/>
                    <a:pt x="1371" y="299"/>
                    <a:pt x="1408" y="294"/>
                  </a:cubicBezTo>
                  <a:cubicBezTo>
                    <a:pt x="1468" y="286"/>
                    <a:pt x="1524" y="282"/>
                    <a:pt x="1584" y="282"/>
                  </a:cubicBezTo>
                  <a:cubicBezTo>
                    <a:pt x="1632" y="286"/>
                    <a:pt x="1684" y="290"/>
                    <a:pt x="1736" y="302"/>
                  </a:cubicBezTo>
                  <a:cubicBezTo>
                    <a:pt x="1812" y="318"/>
                    <a:pt x="1884" y="346"/>
                    <a:pt x="1956" y="382"/>
                  </a:cubicBezTo>
                  <a:cubicBezTo>
                    <a:pt x="1980" y="394"/>
                    <a:pt x="2000" y="406"/>
                    <a:pt x="2012" y="414"/>
                  </a:cubicBezTo>
                  <a:lnTo>
                    <a:pt x="2032" y="426"/>
                  </a:lnTo>
                  <a:lnTo>
                    <a:pt x="2036" y="422"/>
                  </a:lnTo>
                  <a:cubicBezTo>
                    <a:pt x="2016" y="398"/>
                    <a:pt x="1992" y="378"/>
                    <a:pt x="1968" y="358"/>
                  </a:cubicBezTo>
                  <a:cubicBezTo>
                    <a:pt x="1904" y="306"/>
                    <a:pt x="1828" y="266"/>
                    <a:pt x="1752" y="242"/>
                  </a:cubicBezTo>
                  <a:cubicBezTo>
                    <a:pt x="1696" y="226"/>
                    <a:pt x="1640" y="214"/>
                    <a:pt x="1588" y="210"/>
                  </a:cubicBezTo>
                  <a:cubicBezTo>
                    <a:pt x="1572" y="209"/>
                    <a:pt x="1556" y="209"/>
                    <a:pt x="1540" y="209"/>
                  </a:cubicBezTo>
                  <a:cubicBezTo>
                    <a:pt x="1492" y="209"/>
                    <a:pt x="1445" y="213"/>
                    <a:pt x="1400" y="222"/>
                  </a:cubicBezTo>
                  <a:cubicBezTo>
                    <a:pt x="1340" y="234"/>
                    <a:pt x="1276" y="238"/>
                    <a:pt x="1216" y="238"/>
                  </a:cubicBezTo>
                  <a:cubicBezTo>
                    <a:pt x="1152" y="238"/>
                    <a:pt x="1092" y="222"/>
                    <a:pt x="1032" y="202"/>
                  </a:cubicBezTo>
                  <a:cubicBezTo>
                    <a:pt x="968" y="182"/>
                    <a:pt x="908" y="150"/>
                    <a:pt x="848" y="126"/>
                  </a:cubicBezTo>
                  <a:cubicBezTo>
                    <a:pt x="788" y="98"/>
                    <a:pt x="728" y="74"/>
                    <a:pt x="668" y="54"/>
                  </a:cubicBezTo>
                  <a:cubicBezTo>
                    <a:pt x="612" y="30"/>
                    <a:pt x="552" y="18"/>
                    <a:pt x="492" y="10"/>
                  </a:cubicBezTo>
                  <a:cubicBezTo>
                    <a:pt x="451" y="4"/>
                    <a:pt x="410" y="1"/>
                    <a:pt x="3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4"/>
            <p:cNvSpPr/>
            <p:nvPr/>
          </p:nvSpPr>
          <p:spPr>
            <a:xfrm>
              <a:off x="4193076" y="1615617"/>
              <a:ext cx="161765" cy="32054"/>
            </a:xfrm>
            <a:custGeom>
              <a:avLst/>
              <a:gdLst/>
              <a:ahLst/>
              <a:cxnLst/>
              <a:rect l="l" t="t" r="r" b="b"/>
              <a:pathLst>
                <a:path w="1297" h="257" extrusionOk="0">
                  <a:moveTo>
                    <a:pt x="624" y="0"/>
                  </a:moveTo>
                  <a:cubicBezTo>
                    <a:pt x="536" y="4"/>
                    <a:pt x="448" y="12"/>
                    <a:pt x="368" y="20"/>
                  </a:cubicBezTo>
                  <a:cubicBezTo>
                    <a:pt x="328" y="24"/>
                    <a:pt x="288" y="32"/>
                    <a:pt x="248" y="44"/>
                  </a:cubicBezTo>
                  <a:cubicBezTo>
                    <a:pt x="216" y="56"/>
                    <a:pt x="184" y="72"/>
                    <a:pt x="152" y="96"/>
                  </a:cubicBezTo>
                  <a:cubicBezTo>
                    <a:pt x="128" y="112"/>
                    <a:pt x="104" y="128"/>
                    <a:pt x="84" y="152"/>
                  </a:cubicBezTo>
                  <a:cubicBezTo>
                    <a:pt x="64" y="164"/>
                    <a:pt x="48" y="180"/>
                    <a:pt x="32" y="200"/>
                  </a:cubicBezTo>
                  <a:cubicBezTo>
                    <a:pt x="20" y="216"/>
                    <a:pt x="8" y="232"/>
                    <a:pt x="0" y="252"/>
                  </a:cubicBezTo>
                  <a:lnTo>
                    <a:pt x="0" y="256"/>
                  </a:lnTo>
                  <a:lnTo>
                    <a:pt x="12" y="244"/>
                  </a:lnTo>
                  <a:cubicBezTo>
                    <a:pt x="24" y="240"/>
                    <a:pt x="36" y="228"/>
                    <a:pt x="48" y="220"/>
                  </a:cubicBezTo>
                  <a:cubicBezTo>
                    <a:pt x="80" y="200"/>
                    <a:pt x="124" y="172"/>
                    <a:pt x="180" y="144"/>
                  </a:cubicBezTo>
                  <a:cubicBezTo>
                    <a:pt x="204" y="128"/>
                    <a:pt x="236" y="116"/>
                    <a:pt x="268" y="100"/>
                  </a:cubicBezTo>
                  <a:cubicBezTo>
                    <a:pt x="300" y="84"/>
                    <a:pt x="336" y="68"/>
                    <a:pt x="372" y="56"/>
                  </a:cubicBezTo>
                  <a:cubicBezTo>
                    <a:pt x="408" y="40"/>
                    <a:pt x="448" y="32"/>
                    <a:pt x="488" y="28"/>
                  </a:cubicBezTo>
                  <a:cubicBezTo>
                    <a:pt x="532" y="28"/>
                    <a:pt x="572" y="32"/>
                    <a:pt x="616" y="40"/>
                  </a:cubicBezTo>
                  <a:cubicBezTo>
                    <a:pt x="656" y="48"/>
                    <a:pt x="696" y="60"/>
                    <a:pt x="740" y="68"/>
                  </a:cubicBezTo>
                  <a:lnTo>
                    <a:pt x="860" y="88"/>
                  </a:lnTo>
                  <a:cubicBezTo>
                    <a:pt x="932" y="104"/>
                    <a:pt x="1004" y="112"/>
                    <a:pt x="1080" y="112"/>
                  </a:cubicBezTo>
                  <a:cubicBezTo>
                    <a:pt x="1132" y="112"/>
                    <a:pt x="1184" y="108"/>
                    <a:pt x="1236" y="96"/>
                  </a:cubicBezTo>
                  <a:cubicBezTo>
                    <a:pt x="1256" y="92"/>
                    <a:pt x="1276" y="88"/>
                    <a:pt x="1296" y="80"/>
                  </a:cubicBezTo>
                  <a:lnTo>
                    <a:pt x="1296" y="76"/>
                  </a:lnTo>
                  <a:cubicBezTo>
                    <a:pt x="1296" y="76"/>
                    <a:pt x="1272" y="76"/>
                    <a:pt x="1236" y="72"/>
                  </a:cubicBezTo>
                  <a:cubicBezTo>
                    <a:pt x="1188" y="68"/>
                    <a:pt x="1136" y="60"/>
                    <a:pt x="1088" y="52"/>
                  </a:cubicBezTo>
                  <a:cubicBezTo>
                    <a:pt x="1024" y="44"/>
                    <a:pt x="952" y="28"/>
                    <a:pt x="872" y="20"/>
                  </a:cubicBezTo>
                  <a:cubicBezTo>
                    <a:pt x="788" y="8"/>
                    <a:pt x="704" y="0"/>
                    <a:pt x="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4"/>
            <p:cNvSpPr/>
            <p:nvPr/>
          </p:nvSpPr>
          <p:spPr>
            <a:xfrm>
              <a:off x="4113752" y="1695191"/>
              <a:ext cx="178228" cy="77328"/>
            </a:xfrm>
            <a:custGeom>
              <a:avLst/>
              <a:gdLst/>
              <a:ahLst/>
              <a:cxnLst/>
              <a:rect l="l" t="t" r="r" b="b"/>
              <a:pathLst>
                <a:path w="1429" h="620" extrusionOk="0">
                  <a:moveTo>
                    <a:pt x="160" y="1"/>
                  </a:moveTo>
                  <a:cubicBezTo>
                    <a:pt x="151" y="1"/>
                    <a:pt x="142" y="1"/>
                    <a:pt x="132" y="2"/>
                  </a:cubicBezTo>
                  <a:cubicBezTo>
                    <a:pt x="104" y="2"/>
                    <a:pt x="76" y="14"/>
                    <a:pt x="52" y="26"/>
                  </a:cubicBezTo>
                  <a:cubicBezTo>
                    <a:pt x="36" y="38"/>
                    <a:pt x="20" y="50"/>
                    <a:pt x="8" y="62"/>
                  </a:cubicBezTo>
                  <a:cubicBezTo>
                    <a:pt x="4" y="66"/>
                    <a:pt x="4" y="74"/>
                    <a:pt x="0" y="78"/>
                  </a:cubicBezTo>
                  <a:lnTo>
                    <a:pt x="4" y="86"/>
                  </a:lnTo>
                  <a:lnTo>
                    <a:pt x="20" y="74"/>
                  </a:lnTo>
                  <a:cubicBezTo>
                    <a:pt x="32" y="66"/>
                    <a:pt x="48" y="62"/>
                    <a:pt x="64" y="58"/>
                  </a:cubicBezTo>
                  <a:cubicBezTo>
                    <a:pt x="88" y="50"/>
                    <a:pt x="112" y="50"/>
                    <a:pt x="136" y="50"/>
                  </a:cubicBezTo>
                  <a:cubicBezTo>
                    <a:pt x="168" y="54"/>
                    <a:pt x="196" y="62"/>
                    <a:pt x="224" y="74"/>
                  </a:cubicBezTo>
                  <a:cubicBezTo>
                    <a:pt x="260" y="90"/>
                    <a:pt x="292" y="110"/>
                    <a:pt x="324" y="130"/>
                  </a:cubicBezTo>
                  <a:cubicBezTo>
                    <a:pt x="360" y="154"/>
                    <a:pt x="400" y="178"/>
                    <a:pt x="440" y="202"/>
                  </a:cubicBezTo>
                  <a:cubicBezTo>
                    <a:pt x="484" y="226"/>
                    <a:pt x="524" y="250"/>
                    <a:pt x="560" y="278"/>
                  </a:cubicBezTo>
                  <a:cubicBezTo>
                    <a:pt x="604" y="310"/>
                    <a:pt x="640" y="342"/>
                    <a:pt x="680" y="374"/>
                  </a:cubicBezTo>
                  <a:cubicBezTo>
                    <a:pt x="716" y="406"/>
                    <a:pt x="752" y="442"/>
                    <a:pt x="792" y="470"/>
                  </a:cubicBezTo>
                  <a:cubicBezTo>
                    <a:pt x="832" y="502"/>
                    <a:pt x="876" y="530"/>
                    <a:pt x="916" y="554"/>
                  </a:cubicBezTo>
                  <a:cubicBezTo>
                    <a:pt x="960" y="578"/>
                    <a:pt x="1004" y="598"/>
                    <a:pt x="1048" y="606"/>
                  </a:cubicBezTo>
                  <a:cubicBezTo>
                    <a:pt x="1081" y="615"/>
                    <a:pt x="1114" y="620"/>
                    <a:pt x="1145" y="620"/>
                  </a:cubicBezTo>
                  <a:cubicBezTo>
                    <a:pt x="1156" y="620"/>
                    <a:pt x="1166" y="619"/>
                    <a:pt x="1176" y="618"/>
                  </a:cubicBezTo>
                  <a:cubicBezTo>
                    <a:pt x="1216" y="618"/>
                    <a:pt x="1252" y="618"/>
                    <a:pt x="1280" y="614"/>
                  </a:cubicBezTo>
                  <a:cubicBezTo>
                    <a:pt x="1312" y="610"/>
                    <a:pt x="1336" y="610"/>
                    <a:pt x="1360" y="610"/>
                  </a:cubicBezTo>
                  <a:cubicBezTo>
                    <a:pt x="1380" y="610"/>
                    <a:pt x="1404" y="610"/>
                    <a:pt x="1428" y="614"/>
                  </a:cubicBezTo>
                  <a:lnTo>
                    <a:pt x="1428" y="606"/>
                  </a:lnTo>
                  <a:cubicBezTo>
                    <a:pt x="1404" y="598"/>
                    <a:pt x="1384" y="590"/>
                    <a:pt x="1360" y="582"/>
                  </a:cubicBezTo>
                  <a:cubicBezTo>
                    <a:pt x="1300" y="570"/>
                    <a:pt x="1240" y="562"/>
                    <a:pt x="1180" y="558"/>
                  </a:cubicBezTo>
                  <a:cubicBezTo>
                    <a:pt x="1140" y="554"/>
                    <a:pt x="1104" y="550"/>
                    <a:pt x="1064" y="538"/>
                  </a:cubicBezTo>
                  <a:cubicBezTo>
                    <a:pt x="1024" y="526"/>
                    <a:pt x="988" y="506"/>
                    <a:pt x="948" y="490"/>
                  </a:cubicBezTo>
                  <a:cubicBezTo>
                    <a:pt x="908" y="466"/>
                    <a:pt x="864" y="442"/>
                    <a:pt x="828" y="418"/>
                  </a:cubicBezTo>
                  <a:cubicBezTo>
                    <a:pt x="784" y="390"/>
                    <a:pt x="740" y="366"/>
                    <a:pt x="700" y="342"/>
                  </a:cubicBezTo>
                  <a:cubicBezTo>
                    <a:pt x="656" y="314"/>
                    <a:pt x="612" y="290"/>
                    <a:pt x="572" y="258"/>
                  </a:cubicBezTo>
                  <a:cubicBezTo>
                    <a:pt x="532" y="230"/>
                    <a:pt x="496" y="202"/>
                    <a:pt x="460" y="170"/>
                  </a:cubicBezTo>
                  <a:cubicBezTo>
                    <a:pt x="424" y="138"/>
                    <a:pt x="392" y="106"/>
                    <a:pt x="356" y="78"/>
                  </a:cubicBezTo>
                  <a:cubicBezTo>
                    <a:pt x="320" y="54"/>
                    <a:pt x="284" y="34"/>
                    <a:pt x="244" y="18"/>
                  </a:cubicBezTo>
                  <a:cubicBezTo>
                    <a:pt x="217" y="6"/>
                    <a:pt x="189" y="1"/>
                    <a:pt x="16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4"/>
            <p:cNvSpPr/>
            <p:nvPr/>
          </p:nvSpPr>
          <p:spPr>
            <a:xfrm>
              <a:off x="3870291" y="1715396"/>
              <a:ext cx="129836" cy="161266"/>
            </a:xfrm>
            <a:custGeom>
              <a:avLst/>
              <a:gdLst/>
              <a:ahLst/>
              <a:cxnLst/>
              <a:rect l="l" t="t" r="r" b="b"/>
              <a:pathLst>
                <a:path w="1041" h="1293" extrusionOk="0">
                  <a:moveTo>
                    <a:pt x="1032" y="0"/>
                  </a:moveTo>
                  <a:lnTo>
                    <a:pt x="1024" y="20"/>
                  </a:lnTo>
                  <a:cubicBezTo>
                    <a:pt x="1020" y="32"/>
                    <a:pt x="1012" y="48"/>
                    <a:pt x="1004" y="68"/>
                  </a:cubicBezTo>
                  <a:cubicBezTo>
                    <a:pt x="984" y="108"/>
                    <a:pt x="956" y="168"/>
                    <a:pt x="920" y="240"/>
                  </a:cubicBezTo>
                  <a:cubicBezTo>
                    <a:pt x="904" y="276"/>
                    <a:pt x="884" y="312"/>
                    <a:pt x="864" y="352"/>
                  </a:cubicBezTo>
                  <a:cubicBezTo>
                    <a:pt x="844" y="388"/>
                    <a:pt x="824" y="432"/>
                    <a:pt x="796" y="476"/>
                  </a:cubicBezTo>
                  <a:cubicBezTo>
                    <a:pt x="772" y="520"/>
                    <a:pt x="744" y="560"/>
                    <a:pt x="708" y="596"/>
                  </a:cubicBezTo>
                  <a:cubicBezTo>
                    <a:pt x="672" y="636"/>
                    <a:pt x="632" y="668"/>
                    <a:pt x="592" y="700"/>
                  </a:cubicBezTo>
                  <a:cubicBezTo>
                    <a:pt x="548" y="732"/>
                    <a:pt x="504" y="760"/>
                    <a:pt x="464" y="788"/>
                  </a:cubicBezTo>
                  <a:lnTo>
                    <a:pt x="336" y="872"/>
                  </a:lnTo>
                  <a:cubicBezTo>
                    <a:pt x="260" y="924"/>
                    <a:pt x="188" y="984"/>
                    <a:pt x="128" y="1056"/>
                  </a:cubicBezTo>
                  <a:cubicBezTo>
                    <a:pt x="84" y="1104"/>
                    <a:pt x="48" y="1160"/>
                    <a:pt x="20" y="1220"/>
                  </a:cubicBezTo>
                  <a:cubicBezTo>
                    <a:pt x="16" y="1240"/>
                    <a:pt x="8" y="1256"/>
                    <a:pt x="4" y="1276"/>
                  </a:cubicBezTo>
                  <a:lnTo>
                    <a:pt x="0" y="1292"/>
                  </a:lnTo>
                  <a:lnTo>
                    <a:pt x="8" y="1292"/>
                  </a:lnTo>
                  <a:lnTo>
                    <a:pt x="16" y="1276"/>
                  </a:lnTo>
                  <a:cubicBezTo>
                    <a:pt x="24" y="1260"/>
                    <a:pt x="36" y="1248"/>
                    <a:pt x="48" y="1232"/>
                  </a:cubicBezTo>
                  <a:cubicBezTo>
                    <a:pt x="80" y="1180"/>
                    <a:pt x="124" y="1136"/>
                    <a:pt x="172" y="1096"/>
                  </a:cubicBezTo>
                  <a:cubicBezTo>
                    <a:pt x="200" y="1068"/>
                    <a:pt x="232" y="1044"/>
                    <a:pt x="268" y="1016"/>
                  </a:cubicBezTo>
                  <a:lnTo>
                    <a:pt x="380" y="928"/>
                  </a:lnTo>
                  <a:lnTo>
                    <a:pt x="500" y="836"/>
                  </a:lnTo>
                  <a:cubicBezTo>
                    <a:pt x="540" y="800"/>
                    <a:pt x="580" y="764"/>
                    <a:pt x="616" y="728"/>
                  </a:cubicBezTo>
                  <a:cubicBezTo>
                    <a:pt x="656" y="688"/>
                    <a:pt x="688" y="648"/>
                    <a:pt x="724" y="608"/>
                  </a:cubicBezTo>
                  <a:lnTo>
                    <a:pt x="828" y="492"/>
                  </a:lnTo>
                  <a:cubicBezTo>
                    <a:pt x="860" y="456"/>
                    <a:pt x="888" y="420"/>
                    <a:pt x="916" y="376"/>
                  </a:cubicBezTo>
                  <a:cubicBezTo>
                    <a:pt x="940" y="340"/>
                    <a:pt x="960" y="300"/>
                    <a:pt x="976" y="260"/>
                  </a:cubicBezTo>
                  <a:cubicBezTo>
                    <a:pt x="1000" y="200"/>
                    <a:pt x="1020" y="136"/>
                    <a:pt x="1028" y="72"/>
                  </a:cubicBezTo>
                  <a:cubicBezTo>
                    <a:pt x="1032" y="48"/>
                    <a:pt x="1036" y="24"/>
                    <a:pt x="104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4"/>
            <p:cNvSpPr/>
            <p:nvPr/>
          </p:nvSpPr>
          <p:spPr>
            <a:xfrm>
              <a:off x="4036922" y="1711405"/>
              <a:ext cx="123351" cy="131333"/>
            </a:xfrm>
            <a:custGeom>
              <a:avLst/>
              <a:gdLst/>
              <a:ahLst/>
              <a:cxnLst/>
              <a:rect l="l" t="t" r="r" b="b"/>
              <a:pathLst>
                <a:path w="989" h="1053" extrusionOk="0">
                  <a:moveTo>
                    <a:pt x="0" y="0"/>
                  </a:moveTo>
                  <a:lnTo>
                    <a:pt x="0" y="4"/>
                  </a:lnTo>
                  <a:cubicBezTo>
                    <a:pt x="0" y="4"/>
                    <a:pt x="20" y="16"/>
                    <a:pt x="52" y="40"/>
                  </a:cubicBezTo>
                  <a:cubicBezTo>
                    <a:pt x="96" y="72"/>
                    <a:pt x="136" y="104"/>
                    <a:pt x="176" y="144"/>
                  </a:cubicBezTo>
                  <a:cubicBezTo>
                    <a:pt x="200" y="168"/>
                    <a:pt x="224" y="196"/>
                    <a:pt x="248" y="224"/>
                  </a:cubicBezTo>
                  <a:cubicBezTo>
                    <a:pt x="276" y="252"/>
                    <a:pt x="304" y="280"/>
                    <a:pt x="328" y="316"/>
                  </a:cubicBezTo>
                  <a:cubicBezTo>
                    <a:pt x="360" y="348"/>
                    <a:pt x="384" y="384"/>
                    <a:pt x="404" y="424"/>
                  </a:cubicBezTo>
                  <a:cubicBezTo>
                    <a:pt x="428" y="464"/>
                    <a:pt x="448" y="508"/>
                    <a:pt x="468" y="548"/>
                  </a:cubicBezTo>
                  <a:cubicBezTo>
                    <a:pt x="484" y="596"/>
                    <a:pt x="504" y="636"/>
                    <a:pt x="532" y="676"/>
                  </a:cubicBezTo>
                  <a:cubicBezTo>
                    <a:pt x="564" y="716"/>
                    <a:pt x="600" y="748"/>
                    <a:pt x="644" y="772"/>
                  </a:cubicBezTo>
                  <a:cubicBezTo>
                    <a:pt x="684" y="792"/>
                    <a:pt x="724" y="808"/>
                    <a:pt x="756" y="824"/>
                  </a:cubicBezTo>
                  <a:cubicBezTo>
                    <a:pt x="788" y="840"/>
                    <a:pt x="816" y="856"/>
                    <a:pt x="844" y="880"/>
                  </a:cubicBezTo>
                  <a:cubicBezTo>
                    <a:pt x="888" y="912"/>
                    <a:pt x="920" y="952"/>
                    <a:pt x="952" y="996"/>
                  </a:cubicBezTo>
                  <a:cubicBezTo>
                    <a:pt x="960" y="1016"/>
                    <a:pt x="972" y="1032"/>
                    <a:pt x="980" y="1052"/>
                  </a:cubicBezTo>
                  <a:lnTo>
                    <a:pt x="988" y="1052"/>
                  </a:lnTo>
                  <a:cubicBezTo>
                    <a:pt x="988" y="1028"/>
                    <a:pt x="980" y="1008"/>
                    <a:pt x="976" y="988"/>
                  </a:cubicBezTo>
                  <a:cubicBezTo>
                    <a:pt x="944" y="892"/>
                    <a:pt x="880" y="808"/>
                    <a:pt x="792" y="760"/>
                  </a:cubicBezTo>
                  <a:cubicBezTo>
                    <a:pt x="752" y="740"/>
                    <a:pt x="712" y="728"/>
                    <a:pt x="676" y="708"/>
                  </a:cubicBezTo>
                  <a:cubicBezTo>
                    <a:pt x="640" y="692"/>
                    <a:pt x="608" y="668"/>
                    <a:pt x="580" y="640"/>
                  </a:cubicBezTo>
                  <a:cubicBezTo>
                    <a:pt x="552" y="604"/>
                    <a:pt x="524" y="568"/>
                    <a:pt x="500" y="532"/>
                  </a:cubicBezTo>
                  <a:cubicBezTo>
                    <a:pt x="476" y="492"/>
                    <a:pt x="448" y="456"/>
                    <a:pt x="424" y="416"/>
                  </a:cubicBezTo>
                  <a:cubicBezTo>
                    <a:pt x="400" y="376"/>
                    <a:pt x="380" y="336"/>
                    <a:pt x="360" y="296"/>
                  </a:cubicBezTo>
                  <a:cubicBezTo>
                    <a:pt x="344" y="256"/>
                    <a:pt x="320" y="220"/>
                    <a:pt x="296" y="188"/>
                  </a:cubicBezTo>
                  <a:cubicBezTo>
                    <a:pt x="272" y="156"/>
                    <a:pt x="244" y="128"/>
                    <a:pt x="216" y="104"/>
                  </a:cubicBezTo>
                  <a:cubicBezTo>
                    <a:pt x="172" y="64"/>
                    <a:pt x="120" y="36"/>
                    <a:pt x="64" y="16"/>
                  </a:cubicBezTo>
                  <a:cubicBezTo>
                    <a:pt x="44" y="8"/>
                    <a:pt x="24" y="4"/>
                    <a:pt x="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4"/>
            <p:cNvSpPr/>
            <p:nvPr/>
          </p:nvSpPr>
          <p:spPr>
            <a:xfrm>
              <a:off x="3843849" y="1699681"/>
              <a:ext cx="122353" cy="87181"/>
            </a:xfrm>
            <a:custGeom>
              <a:avLst/>
              <a:gdLst/>
              <a:ahLst/>
              <a:cxnLst/>
              <a:rect l="l" t="t" r="r" b="b"/>
              <a:pathLst>
                <a:path w="981" h="699" extrusionOk="0">
                  <a:moveTo>
                    <a:pt x="839" y="0"/>
                  </a:moveTo>
                  <a:cubicBezTo>
                    <a:pt x="818" y="0"/>
                    <a:pt x="796" y="3"/>
                    <a:pt x="776" y="6"/>
                  </a:cubicBezTo>
                  <a:cubicBezTo>
                    <a:pt x="744" y="10"/>
                    <a:pt x="712" y="22"/>
                    <a:pt x="680" y="34"/>
                  </a:cubicBezTo>
                  <a:cubicBezTo>
                    <a:pt x="648" y="54"/>
                    <a:pt x="616" y="74"/>
                    <a:pt x="588" y="102"/>
                  </a:cubicBezTo>
                  <a:cubicBezTo>
                    <a:pt x="532" y="158"/>
                    <a:pt x="484" y="218"/>
                    <a:pt x="440" y="286"/>
                  </a:cubicBezTo>
                  <a:cubicBezTo>
                    <a:pt x="416" y="318"/>
                    <a:pt x="396" y="354"/>
                    <a:pt x="376" y="386"/>
                  </a:cubicBezTo>
                  <a:cubicBezTo>
                    <a:pt x="364" y="402"/>
                    <a:pt x="352" y="418"/>
                    <a:pt x="344" y="430"/>
                  </a:cubicBezTo>
                  <a:cubicBezTo>
                    <a:pt x="332" y="446"/>
                    <a:pt x="320" y="458"/>
                    <a:pt x="308" y="470"/>
                  </a:cubicBezTo>
                  <a:cubicBezTo>
                    <a:pt x="268" y="518"/>
                    <a:pt x="220" y="562"/>
                    <a:pt x="168" y="598"/>
                  </a:cubicBezTo>
                  <a:cubicBezTo>
                    <a:pt x="144" y="614"/>
                    <a:pt x="124" y="630"/>
                    <a:pt x="104" y="642"/>
                  </a:cubicBezTo>
                  <a:cubicBezTo>
                    <a:pt x="84" y="654"/>
                    <a:pt x="64" y="662"/>
                    <a:pt x="48" y="670"/>
                  </a:cubicBezTo>
                  <a:cubicBezTo>
                    <a:pt x="36" y="678"/>
                    <a:pt x="20" y="682"/>
                    <a:pt x="12" y="686"/>
                  </a:cubicBezTo>
                  <a:lnTo>
                    <a:pt x="0" y="694"/>
                  </a:lnTo>
                  <a:lnTo>
                    <a:pt x="0" y="698"/>
                  </a:lnTo>
                  <a:cubicBezTo>
                    <a:pt x="20" y="698"/>
                    <a:pt x="36" y="698"/>
                    <a:pt x="56" y="694"/>
                  </a:cubicBezTo>
                  <a:cubicBezTo>
                    <a:pt x="104" y="690"/>
                    <a:pt x="152" y="674"/>
                    <a:pt x="196" y="650"/>
                  </a:cubicBezTo>
                  <a:cubicBezTo>
                    <a:pt x="228" y="638"/>
                    <a:pt x="256" y="618"/>
                    <a:pt x="284" y="598"/>
                  </a:cubicBezTo>
                  <a:cubicBezTo>
                    <a:pt x="312" y="574"/>
                    <a:pt x="340" y="546"/>
                    <a:pt x="364" y="518"/>
                  </a:cubicBezTo>
                  <a:cubicBezTo>
                    <a:pt x="376" y="498"/>
                    <a:pt x="388" y="482"/>
                    <a:pt x="396" y="466"/>
                  </a:cubicBezTo>
                  <a:cubicBezTo>
                    <a:pt x="408" y="450"/>
                    <a:pt x="416" y="434"/>
                    <a:pt x="428" y="414"/>
                  </a:cubicBezTo>
                  <a:cubicBezTo>
                    <a:pt x="444" y="378"/>
                    <a:pt x="456" y="338"/>
                    <a:pt x="472" y="302"/>
                  </a:cubicBezTo>
                  <a:cubicBezTo>
                    <a:pt x="484" y="266"/>
                    <a:pt x="504" y="234"/>
                    <a:pt x="528" y="202"/>
                  </a:cubicBezTo>
                  <a:cubicBezTo>
                    <a:pt x="548" y="174"/>
                    <a:pt x="580" y="150"/>
                    <a:pt x="612" y="134"/>
                  </a:cubicBezTo>
                  <a:cubicBezTo>
                    <a:pt x="640" y="118"/>
                    <a:pt x="672" y="102"/>
                    <a:pt x="704" y="94"/>
                  </a:cubicBezTo>
                  <a:cubicBezTo>
                    <a:pt x="736" y="82"/>
                    <a:pt x="764" y="70"/>
                    <a:pt x="792" y="66"/>
                  </a:cubicBezTo>
                  <a:cubicBezTo>
                    <a:pt x="836" y="54"/>
                    <a:pt x="880" y="46"/>
                    <a:pt x="924" y="42"/>
                  </a:cubicBezTo>
                  <a:lnTo>
                    <a:pt x="980" y="42"/>
                  </a:lnTo>
                  <a:lnTo>
                    <a:pt x="980" y="30"/>
                  </a:lnTo>
                  <a:lnTo>
                    <a:pt x="968" y="26"/>
                  </a:lnTo>
                  <a:cubicBezTo>
                    <a:pt x="956" y="18"/>
                    <a:pt x="940" y="14"/>
                    <a:pt x="928" y="10"/>
                  </a:cubicBezTo>
                  <a:cubicBezTo>
                    <a:pt x="908" y="6"/>
                    <a:pt x="884" y="2"/>
                    <a:pt x="864" y="2"/>
                  </a:cubicBezTo>
                  <a:cubicBezTo>
                    <a:pt x="856" y="1"/>
                    <a:pt x="847"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4"/>
            <p:cNvSpPr/>
            <p:nvPr/>
          </p:nvSpPr>
          <p:spPr>
            <a:xfrm>
              <a:off x="3643667" y="1665008"/>
              <a:ext cx="253187" cy="42530"/>
            </a:xfrm>
            <a:custGeom>
              <a:avLst/>
              <a:gdLst/>
              <a:ahLst/>
              <a:cxnLst/>
              <a:rect l="l" t="t" r="r" b="b"/>
              <a:pathLst>
                <a:path w="2030" h="341" extrusionOk="0">
                  <a:moveTo>
                    <a:pt x="5" y="0"/>
                  </a:moveTo>
                  <a:lnTo>
                    <a:pt x="1" y="4"/>
                  </a:lnTo>
                  <a:lnTo>
                    <a:pt x="13" y="24"/>
                  </a:lnTo>
                  <a:cubicBezTo>
                    <a:pt x="25" y="44"/>
                    <a:pt x="37" y="60"/>
                    <a:pt x="53" y="80"/>
                  </a:cubicBezTo>
                  <a:cubicBezTo>
                    <a:pt x="105" y="144"/>
                    <a:pt x="173" y="192"/>
                    <a:pt x="249" y="228"/>
                  </a:cubicBezTo>
                  <a:cubicBezTo>
                    <a:pt x="297" y="252"/>
                    <a:pt x="349" y="272"/>
                    <a:pt x="405" y="284"/>
                  </a:cubicBezTo>
                  <a:cubicBezTo>
                    <a:pt x="465" y="296"/>
                    <a:pt x="525" y="304"/>
                    <a:pt x="585" y="304"/>
                  </a:cubicBezTo>
                  <a:cubicBezTo>
                    <a:pt x="606" y="305"/>
                    <a:pt x="628" y="306"/>
                    <a:pt x="649" y="306"/>
                  </a:cubicBezTo>
                  <a:cubicBezTo>
                    <a:pt x="692" y="306"/>
                    <a:pt x="736" y="304"/>
                    <a:pt x="781" y="304"/>
                  </a:cubicBezTo>
                  <a:lnTo>
                    <a:pt x="981" y="300"/>
                  </a:lnTo>
                  <a:cubicBezTo>
                    <a:pt x="1049" y="300"/>
                    <a:pt x="1113" y="300"/>
                    <a:pt x="1181" y="296"/>
                  </a:cubicBezTo>
                  <a:cubicBezTo>
                    <a:pt x="1245" y="292"/>
                    <a:pt x="1309" y="284"/>
                    <a:pt x="1369" y="284"/>
                  </a:cubicBezTo>
                  <a:cubicBezTo>
                    <a:pt x="1399" y="283"/>
                    <a:pt x="1429" y="283"/>
                    <a:pt x="1459" y="283"/>
                  </a:cubicBezTo>
                  <a:cubicBezTo>
                    <a:pt x="1541" y="283"/>
                    <a:pt x="1623" y="286"/>
                    <a:pt x="1705" y="292"/>
                  </a:cubicBezTo>
                  <a:cubicBezTo>
                    <a:pt x="1801" y="304"/>
                    <a:pt x="1881" y="316"/>
                    <a:pt x="1937" y="324"/>
                  </a:cubicBezTo>
                  <a:lnTo>
                    <a:pt x="2029" y="340"/>
                  </a:lnTo>
                  <a:lnTo>
                    <a:pt x="2029" y="336"/>
                  </a:lnTo>
                  <a:cubicBezTo>
                    <a:pt x="2029" y="336"/>
                    <a:pt x="1997" y="320"/>
                    <a:pt x="1945" y="300"/>
                  </a:cubicBezTo>
                  <a:cubicBezTo>
                    <a:pt x="1869" y="268"/>
                    <a:pt x="1789" y="248"/>
                    <a:pt x="1709" y="232"/>
                  </a:cubicBezTo>
                  <a:cubicBezTo>
                    <a:pt x="1657" y="224"/>
                    <a:pt x="1601" y="216"/>
                    <a:pt x="1545" y="212"/>
                  </a:cubicBezTo>
                  <a:cubicBezTo>
                    <a:pt x="1515" y="210"/>
                    <a:pt x="1485" y="209"/>
                    <a:pt x="1455" y="209"/>
                  </a:cubicBezTo>
                  <a:cubicBezTo>
                    <a:pt x="1425" y="209"/>
                    <a:pt x="1395" y="210"/>
                    <a:pt x="1365" y="212"/>
                  </a:cubicBezTo>
                  <a:cubicBezTo>
                    <a:pt x="1301" y="216"/>
                    <a:pt x="1237" y="224"/>
                    <a:pt x="1173" y="232"/>
                  </a:cubicBezTo>
                  <a:cubicBezTo>
                    <a:pt x="1109" y="240"/>
                    <a:pt x="1041" y="252"/>
                    <a:pt x="977" y="264"/>
                  </a:cubicBezTo>
                  <a:cubicBezTo>
                    <a:pt x="913" y="276"/>
                    <a:pt x="845" y="280"/>
                    <a:pt x="781" y="284"/>
                  </a:cubicBezTo>
                  <a:cubicBezTo>
                    <a:pt x="717" y="284"/>
                    <a:pt x="653" y="280"/>
                    <a:pt x="593" y="268"/>
                  </a:cubicBezTo>
                  <a:cubicBezTo>
                    <a:pt x="533" y="256"/>
                    <a:pt x="477" y="244"/>
                    <a:pt x="421" y="228"/>
                  </a:cubicBezTo>
                  <a:cubicBezTo>
                    <a:pt x="369" y="212"/>
                    <a:pt x="321" y="196"/>
                    <a:pt x="273" y="176"/>
                  </a:cubicBezTo>
                  <a:cubicBezTo>
                    <a:pt x="233" y="160"/>
                    <a:pt x="193" y="140"/>
                    <a:pt x="157" y="116"/>
                  </a:cubicBezTo>
                  <a:cubicBezTo>
                    <a:pt x="129" y="100"/>
                    <a:pt x="101" y="80"/>
                    <a:pt x="73" y="60"/>
                  </a:cubicBezTo>
                  <a:cubicBezTo>
                    <a:pt x="57" y="44"/>
                    <a:pt x="37" y="32"/>
                    <a:pt x="25" y="16"/>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4"/>
            <p:cNvSpPr/>
            <p:nvPr/>
          </p:nvSpPr>
          <p:spPr>
            <a:xfrm>
              <a:off x="3720497" y="1448986"/>
              <a:ext cx="208785" cy="125471"/>
            </a:xfrm>
            <a:custGeom>
              <a:avLst/>
              <a:gdLst/>
              <a:ahLst/>
              <a:cxnLst/>
              <a:rect l="l" t="t" r="r" b="b"/>
              <a:pathLst>
                <a:path w="1674" h="1006" extrusionOk="0">
                  <a:moveTo>
                    <a:pt x="5" y="0"/>
                  </a:moveTo>
                  <a:lnTo>
                    <a:pt x="1" y="12"/>
                  </a:lnTo>
                  <a:lnTo>
                    <a:pt x="21" y="24"/>
                  </a:lnTo>
                  <a:cubicBezTo>
                    <a:pt x="33" y="32"/>
                    <a:pt x="53" y="44"/>
                    <a:pt x="77" y="60"/>
                  </a:cubicBezTo>
                  <a:cubicBezTo>
                    <a:pt x="137" y="104"/>
                    <a:pt x="189" y="152"/>
                    <a:pt x="237" y="212"/>
                  </a:cubicBezTo>
                  <a:cubicBezTo>
                    <a:pt x="293" y="284"/>
                    <a:pt x="349" y="380"/>
                    <a:pt x="433" y="472"/>
                  </a:cubicBezTo>
                  <a:cubicBezTo>
                    <a:pt x="469" y="516"/>
                    <a:pt x="513" y="564"/>
                    <a:pt x="561" y="608"/>
                  </a:cubicBezTo>
                  <a:cubicBezTo>
                    <a:pt x="581" y="632"/>
                    <a:pt x="605" y="652"/>
                    <a:pt x="629" y="676"/>
                  </a:cubicBezTo>
                  <a:cubicBezTo>
                    <a:pt x="649" y="696"/>
                    <a:pt x="673" y="720"/>
                    <a:pt x="701" y="740"/>
                  </a:cubicBezTo>
                  <a:cubicBezTo>
                    <a:pt x="797" y="824"/>
                    <a:pt x="909" y="888"/>
                    <a:pt x="1025" y="936"/>
                  </a:cubicBezTo>
                  <a:cubicBezTo>
                    <a:pt x="1081" y="956"/>
                    <a:pt x="1137" y="976"/>
                    <a:pt x="1197" y="984"/>
                  </a:cubicBezTo>
                  <a:cubicBezTo>
                    <a:pt x="1249" y="996"/>
                    <a:pt x="1301" y="1004"/>
                    <a:pt x="1353" y="1004"/>
                  </a:cubicBezTo>
                  <a:cubicBezTo>
                    <a:pt x="1372" y="1005"/>
                    <a:pt x="1391" y="1006"/>
                    <a:pt x="1409" y="1006"/>
                  </a:cubicBezTo>
                  <a:cubicBezTo>
                    <a:pt x="1469" y="1006"/>
                    <a:pt x="1528" y="1000"/>
                    <a:pt x="1589" y="988"/>
                  </a:cubicBezTo>
                  <a:cubicBezTo>
                    <a:pt x="1645" y="976"/>
                    <a:pt x="1673" y="968"/>
                    <a:pt x="1673" y="968"/>
                  </a:cubicBezTo>
                  <a:lnTo>
                    <a:pt x="1673" y="960"/>
                  </a:lnTo>
                  <a:lnTo>
                    <a:pt x="1589" y="960"/>
                  </a:lnTo>
                  <a:cubicBezTo>
                    <a:pt x="1573" y="958"/>
                    <a:pt x="1557" y="958"/>
                    <a:pt x="1541" y="958"/>
                  </a:cubicBezTo>
                  <a:cubicBezTo>
                    <a:pt x="1524" y="958"/>
                    <a:pt x="1507" y="958"/>
                    <a:pt x="1489" y="956"/>
                  </a:cubicBezTo>
                  <a:cubicBezTo>
                    <a:pt x="1449" y="952"/>
                    <a:pt x="1405" y="952"/>
                    <a:pt x="1361" y="944"/>
                  </a:cubicBezTo>
                  <a:cubicBezTo>
                    <a:pt x="1337" y="940"/>
                    <a:pt x="1313" y="936"/>
                    <a:pt x="1289" y="932"/>
                  </a:cubicBezTo>
                  <a:cubicBezTo>
                    <a:pt x="1265" y="924"/>
                    <a:pt x="1237" y="920"/>
                    <a:pt x="1213" y="912"/>
                  </a:cubicBezTo>
                  <a:cubicBezTo>
                    <a:pt x="1161" y="900"/>
                    <a:pt x="1109" y="884"/>
                    <a:pt x="1053" y="868"/>
                  </a:cubicBezTo>
                  <a:cubicBezTo>
                    <a:pt x="997" y="848"/>
                    <a:pt x="941" y="824"/>
                    <a:pt x="885" y="796"/>
                  </a:cubicBezTo>
                  <a:cubicBezTo>
                    <a:pt x="857" y="784"/>
                    <a:pt x="829" y="768"/>
                    <a:pt x="805" y="756"/>
                  </a:cubicBezTo>
                  <a:cubicBezTo>
                    <a:pt x="777" y="740"/>
                    <a:pt x="749" y="724"/>
                    <a:pt x="721" y="708"/>
                  </a:cubicBezTo>
                  <a:cubicBezTo>
                    <a:pt x="669" y="676"/>
                    <a:pt x="617" y="636"/>
                    <a:pt x="573" y="592"/>
                  </a:cubicBezTo>
                  <a:cubicBezTo>
                    <a:pt x="529" y="548"/>
                    <a:pt x="493" y="500"/>
                    <a:pt x="461" y="448"/>
                  </a:cubicBezTo>
                  <a:cubicBezTo>
                    <a:pt x="429" y="400"/>
                    <a:pt x="405" y="344"/>
                    <a:pt x="373" y="300"/>
                  </a:cubicBezTo>
                  <a:cubicBezTo>
                    <a:pt x="345" y="252"/>
                    <a:pt x="317" y="208"/>
                    <a:pt x="281" y="172"/>
                  </a:cubicBezTo>
                  <a:cubicBezTo>
                    <a:pt x="229" y="108"/>
                    <a:pt x="161" y="60"/>
                    <a:pt x="89" y="28"/>
                  </a:cubicBezTo>
                  <a:cubicBezTo>
                    <a:pt x="61" y="16"/>
                    <a:pt x="33" y="8"/>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4"/>
            <p:cNvSpPr/>
            <p:nvPr/>
          </p:nvSpPr>
          <p:spPr>
            <a:xfrm>
              <a:off x="3720996" y="1546770"/>
              <a:ext cx="231734" cy="101898"/>
            </a:xfrm>
            <a:custGeom>
              <a:avLst/>
              <a:gdLst/>
              <a:ahLst/>
              <a:cxnLst/>
              <a:rect l="l" t="t" r="r" b="b"/>
              <a:pathLst>
                <a:path w="1858" h="817" extrusionOk="0">
                  <a:moveTo>
                    <a:pt x="5" y="0"/>
                  </a:moveTo>
                  <a:lnTo>
                    <a:pt x="1" y="4"/>
                  </a:lnTo>
                  <a:lnTo>
                    <a:pt x="21" y="12"/>
                  </a:lnTo>
                  <a:cubicBezTo>
                    <a:pt x="41" y="20"/>
                    <a:pt x="65" y="28"/>
                    <a:pt x="85" y="36"/>
                  </a:cubicBezTo>
                  <a:cubicBezTo>
                    <a:pt x="109" y="44"/>
                    <a:pt x="141" y="56"/>
                    <a:pt x="173" y="76"/>
                  </a:cubicBezTo>
                  <a:cubicBezTo>
                    <a:pt x="209" y="96"/>
                    <a:pt x="245" y="116"/>
                    <a:pt x="285" y="144"/>
                  </a:cubicBezTo>
                  <a:cubicBezTo>
                    <a:pt x="325" y="168"/>
                    <a:pt x="369" y="200"/>
                    <a:pt x="413" y="232"/>
                  </a:cubicBezTo>
                  <a:lnTo>
                    <a:pt x="553" y="332"/>
                  </a:lnTo>
                  <a:cubicBezTo>
                    <a:pt x="605" y="364"/>
                    <a:pt x="653" y="404"/>
                    <a:pt x="705" y="444"/>
                  </a:cubicBezTo>
                  <a:cubicBezTo>
                    <a:pt x="753" y="484"/>
                    <a:pt x="801" y="528"/>
                    <a:pt x="853" y="568"/>
                  </a:cubicBezTo>
                  <a:cubicBezTo>
                    <a:pt x="905" y="608"/>
                    <a:pt x="961" y="644"/>
                    <a:pt x="1021" y="676"/>
                  </a:cubicBezTo>
                  <a:cubicBezTo>
                    <a:pt x="1077" y="704"/>
                    <a:pt x="1133" y="732"/>
                    <a:pt x="1193" y="752"/>
                  </a:cubicBezTo>
                  <a:cubicBezTo>
                    <a:pt x="1253" y="772"/>
                    <a:pt x="1309" y="788"/>
                    <a:pt x="1369" y="796"/>
                  </a:cubicBezTo>
                  <a:cubicBezTo>
                    <a:pt x="1421" y="808"/>
                    <a:pt x="1473" y="812"/>
                    <a:pt x="1529" y="816"/>
                  </a:cubicBezTo>
                  <a:cubicBezTo>
                    <a:pt x="1573" y="816"/>
                    <a:pt x="1617" y="816"/>
                    <a:pt x="1665" y="812"/>
                  </a:cubicBezTo>
                  <a:cubicBezTo>
                    <a:pt x="1697" y="808"/>
                    <a:pt x="1733" y="804"/>
                    <a:pt x="1765" y="800"/>
                  </a:cubicBezTo>
                  <a:cubicBezTo>
                    <a:pt x="1825" y="788"/>
                    <a:pt x="1857" y="776"/>
                    <a:pt x="1857" y="776"/>
                  </a:cubicBezTo>
                  <a:lnTo>
                    <a:pt x="1857" y="772"/>
                  </a:lnTo>
                  <a:lnTo>
                    <a:pt x="1765" y="772"/>
                  </a:lnTo>
                  <a:cubicBezTo>
                    <a:pt x="1741" y="772"/>
                    <a:pt x="1705" y="772"/>
                    <a:pt x="1665" y="768"/>
                  </a:cubicBezTo>
                  <a:cubicBezTo>
                    <a:pt x="1629" y="764"/>
                    <a:pt x="1585" y="760"/>
                    <a:pt x="1537" y="756"/>
                  </a:cubicBezTo>
                  <a:cubicBezTo>
                    <a:pt x="1429" y="740"/>
                    <a:pt x="1325" y="716"/>
                    <a:pt x="1221" y="684"/>
                  </a:cubicBezTo>
                  <a:cubicBezTo>
                    <a:pt x="1161" y="668"/>
                    <a:pt x="1105" y="644"/>
                    <a:pt x="1049" y="620"/>
                  </a:cubicBezTo>
                  <a:cubicBezTo>
                    <a:pt x="989" y="596"/>
                    <a:pt x="933" y="568"/>
                    <a:pt x="877" y="536"/>
                  </a:cubicBezTo>
                  <a:cubicBezTo>
                    <a:pt x="821" y="504"/>
                    <a:pt x="769" y="468"/>
                    <a:pt x="721" y="428"/>
                  </a:cubicBezTo>
                  <a:cubicBezTo>
                    <a:pt x="669" y="388"/>
                    <a:pt x="625" y="348"/>
                    <a:pt x="581" y="304"/>
                  </a:cubicBezTo>
                  <a:cubicBezTo>
                    <a:pt x="537" y="260"/>
                    <a:pt x="493" y="216"/>
                    <a:pt x="449" y="184"/>
                  </a:cubicBezTo>
                  <a:cubicBezTo>
                    <a:pt x="409" y="148"/>
                    <a:pt x="365" y="120"/>
                    <a:pt x="317" y="92"/>
                  </a:cubicBezTo>
                  <a:cubicBezTo>
                    <a:pt x="277" y="68"/>
                    <a:pt x="237" y="52"/>
                    <a:pt x="193" y="36"/>
                  </a:cubicBezTo>
                  <a:cubicBezTo>
                    <a:pt x="161" y="24"/>
                    <a:pt x="129" y="12"/>
                    <a:pt x="93" y="8"/>
                  </a:cubicBezTo>
                  <a:cubicBezTo>
                    <a:pt x="73" y="4"/>
                    <a:pt x="49" y="0"/>
                    <a:pt x="2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4"/>
            <p:cNvSpPr/>
            <p:nvPr/>
          </p:nvSpPr>
          <p:spPr>
            <a:xfrm>
              <a:off x="3883262" y="1342223"/>
              <a:ext cx="145801" cy="249694"/>
            </a:xfrm>
            <a:custGeom>
              <a:avLst/>
              <a:gdLst/>
              <a:ahLst/>
              <a:cxnLst/>
              <a:rect l="l" t="t" r="r" b="b"/>
              <a:pathLst>
                <a:path w="1169" h="2002" extrusionOk="0">
                  <a:moveTo>
                    <a:pt x="228" y="0"/>
                  </a:moveTo>
                  <a:lnTo>
                    <a:pt x="200" y="8"/>
                  </a:lnTo>
                  <a:cubicBezTo>
                    <a:pt x="176" y="20"/>
                    <a:pt x="152" y="28"/>
                    <a:pt x="128" y="44"/>
                  </a:cubicBezTo>
                  <a:cubicBezTo>
                    <a:pt x="88" y="64"/>
                    <a:pt x="52" y="92"/>
                    <a:pt x="28" y="132"/>
                  </a:cubicBezTo>
                  <a:cubicBezTo>
                    <a:pt x="12" y="156"/>
                    <a:pt x="0" y="184"/>
                    <a:pt x="0" y="216"/>
                  </a:cubicBezTo>
                  <a:cubicBezTo>
                    <a:pt x="0" y="244"/>
                    <a:pt x="8" y="276"/>
                    <a:pt x="20" y="304"/>
                  </a:cubicBezTo>
                  <a:cubicBezTo>
                    <a:pt x="36" y="360"/>
                    <a:pt x="56" y="424"/>
                    <a:pt x="80" y="484"/>
                  </a:cubicBezTo>
                  <a:cubicBezTo>
                    <a:pt x="108" y="548"/>
                    <a:pt x="136" y="616"/>
                    <a:pt x="172" y="680"/>
                  </a:cubicBezTo>
                  <a:cubicBezTo>
                    <a:pt x="208" y="744"/>
                    <a:pt x="244" y="812"/>
                    <a:pt x="280" y="880"/>
                  </a:cubicBezTo>
                  <a:cubicBezTo>
                    <a:pt x="320" y="948"/>
                    <a:pt x="364" y="1016"/>
                    <a:pt x="408" y="1080"/>
                  </a:cubicBezTo>
                  <a:cubicBezTo>
                    <a:pt x="500" y="1212"/>
                    <a:pt x="608" y="1328"/>
                    <a:pt x="672" y="1452"/>
                  </a:cubicBezTo>
                  <a:cubicBezTo>
                    <a:pt x="704" y="1512"/>
                    <a:pt x="732" y="1576"/>
                    <a:pt x="752" y="1640"/>
                  </a:cubicBezTo>
                  <a:cubicBezTo>
                    <a:pt x="768" y="1704"/>
                    <a:pt x="796" y="1764"/>
                    <a:pt x="824" y="1820"/>
                  </a:cubicBezTo>
                  <a:cubicBezTo>
                    <a:pt x="852" y="1872"/>
                    <a:pt x="888" y="1916"/>
                    <a:pt x="936" y="1952"/>
                  </a:cubicBezTo>
                  <a:cubicBezTo>
                    <a:pt x="972" y="1976"/>
                    <a:pt x="1016" y="1992"/>
                    <a:pt x="1056" y="2000"/>
                  </a:cubicBezTo>
                  <a:cubicBezTo>
                    <a:pt x="1064" y="2001"/>
                    <a:pt x="1071" y="2002"/>
                    <a:pt x="1079" y="2002"/>
                  </a:cubicBezTo>
                  <a:cubicBezTo>
                    <a:pt x="1101" y="2002"/>
                    <a:pt x="1123" y="1998"/>
                    <a:pt x="1140" y="1992"/>
                  </a:cubicBezTo>
                  <a:cubicBezTo>
                    <a:pt x="1152" y="1988"/>
                    <a:pt x="1160" y="1984"/>
                    <a:pt x="1168" y="1980"/>
                  </a:cubicBezTo>
                  <a:lnTo>
                    <a:pt x="1168" y="1976"/>
                  </a:lnTo>
                  <a:cubicBezTo>
                    <a:pt x="1160" y="1976"/>
                    <a:pt x="1148" y="1980"/>
                    <a:pt x="1140" y="1980"/>
                  </a:cubicBezTo>
                  <a:cubicBezTo>
                    <a:pt x="1134" y="1981"/>
                    <a:pt x="1127" y="1982"/>
                    <a:pt x="1121" y="1982"/>
                  </a:cubicBezTo>
                  <a:cubicBezTo>
                    <a:pt x="1103" y="1982"/>
                    <a:pt x="1085" y="1978"/>
                    <a:pt x="1064" y="1972"/>
                  </a:cubicBezTo>
                  <a:cubicBezTo>
                    <a:pt x="1028" y="1960"/>
                    <a:pt x="996" y="1940"/>
                    <a:pt x="964" y="1916"/>
                  </a:cubicBezTo>
                  <a:cubicBezTo>
                    <a:pt x="928" y="1880"/>
                    <a:pt x="900" y="1840"/>
                    <a:pt x="880" y="1796"/>
                  </a:cubicBezTo>
                  <a:cubicBezTo>
                    <a:pt x="856" y="1736"/>
                    <a:pt x="836" y="1680"/>
                    <a:pt x="820" y="1620"/>
                  </a:cubicBezTo>
                  <a:cubicBezTo>
                    <a:pt x="804" y="1548"/>
                    <a:pt x="776" y="1480"/>
                    <a:pt x="736" y="1416"/>
                  </a:cubicBezTo>
                  <a:cubicBezTo>
                    <a:pt x="696" y="1352"/>
                    <a:pt x="648" y="1288"/>
                    <a:pt x="600" y="1228"/>
                  </a:cubicBezTo>
                  <a:cubicBezTo>
                    <a:pt x="548" y="1172"/>
                    <a:pt x="492" y="1116"/>
                    <a:pt x="440" y="1056"/>
                  </a:cubicBezTo>
                  <a:cubicBezTo>
                    <a:pt x="388" y="1000"/>
                    <a:pt x="340" y="936"/>
                    <a:pt x="300" y="872"/>
                  </a:cubicBezTo>
                  <a:cubicBezTo>
                    <a:pt x="264" y="804"/>
                    <a:pt x="232" y="736"/>
                    <a:pt x="208" y="664"/>
                  </a:cubicBezTo>
                  <a:cubicBezTo>
                    <a:pt x="180" y="596"/>
                    <a:pt x="164" y="528"/>
                    <a:pt x="140" y="464"/>
                  </a:cubicBezTo>
                  <a:cubicBezTo>
                    <a:pt x="120" y="400"/>
                    <a:pt x="96" y="344"/>
                    <a:pt x="76" y="288"/>
                  </a:cubicBezTo>
                  <a:cubicBezTo>
                    <a:pt x="52" y="244"/>
                    <a:pt x="48" y="196"/>
                    <a:pt x="68" y="152"/>
                  </a:cubicBezTo>
                  <a:cubicBezTo>
                    <a:pt x="88" y="120"/>
                    <a:pt x="112" y="88"/>
                    <a:pt x="144" y="68"/>
                  </a:cubicBezTo>
                  <a:cubicBezTo>
                    <a:pt x="164" y="52"/>
                    <a:pt x="188" y="36"/>
                    <a:pt x="208" y="24"/>
                  </a:cubicBezTo>
                  <a:lnTo>
                    <a:pt x="232" y="8"/>
                  </a:lnTo>
                  <a:lnTo>
                    <a:pt x="228"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4"/>
            <p:cNvSpPr/>
            <p:nvPr/>
          </p:nvSpPr>
          <p:spPr>
            <a:xfrm>
              <a:off x="4056379" y="1333243"/>
              <a:ext cx="82442" cy="237596"/>
            </a:xfrm>
            <a:custGeom>
              <a:avLst/>
              <a:gdLst/>
              <a:ahLst/>
              <a:cxnLst/>
              <a:rect l="l" t="t" r="r" b="b"/>
              <a:pathLst>
                <a:path w="661" h="1905" extrusionOk="0">
                  <a:moveTo>
                    <a:pt x="652" y="0"/>
                  </a:moveTo>
                  <a:lnTo>
                    <a:pt x="628" y="4"/>
                  </a:lnTo>
                  <a:cubicBezTo>
                    <a:pt x="608" y="12"/>
                    <a:pt x="584" y="20"/>
                    <a:pt x="564" y="32"/>
                  </a:cubicBezTo>
                  <a:cubicBezTo>
                    <a:pt x="548" y="36"/>
                    <a:pt x="532" y="44"/>
                    <a:pt x="520" y="52"/>
                  </a:cubicBezTo>
                  <a:cubicBezTo>
                    <a:pt x="500" y="60"/>
                    <a:pt x="484" y="72"/>
                    <a:pt x="468" y="84"/>
                  </a:cubicBezTo>
                  <a:cubicBezTo>
                    <a:pt x="428" y="112"/>
                    <a:pt x="392" y="140"/>
                    <a:pt x="360" y="176"/>
                  </a:cubicBezTo>
                  <a:cubicBezTo>
                    <a:pt x="320" y="216"/>
                    <a:pt x="284" y="260"/>
                    <a:pt x="252" y="304"/>
                  </a:cubicBezTo>
                  <a:cubicBezTo>
                    <a:pt x="216" y="356"/>
                    <a:pt x="188" y="412"/>
                    <a:pt x="160" y="468"/>
                  </a:cubicBezTo>
                  <a:cubicBezTo>
                    <a:pt x="132" y="524"/>
                    <a:pt x="104" y="584"/>
                    <a:pt x="72" y="644"/>
                  </a:cubicBezTo>
                  <a:cubicBezTo>
                    <a:pt x="60" y="672"/>
                    <a:pt x="44" y="704"/>
                    <a:pt x="28" y="732"/>
                  </a:cubicBezTo>
                  <a:cubicBezTo>
                    <a:pt x="8" y="764"/>
                    <a:pt x="0" y="800"/>
                    <a:pt x="0" y="840"/>
                  </a:cubicBezTo>
                  <a:cubicBezTo>
                    <a:pt x="8" y="904"/>
                    <a:pt x="24" y="972"/>
                    <a:pt x="44" y="1040"/>
                  </a:cubicBezTo>
                  <a:cubicBezTo>
                    <a:pt x="56" y="1100"/>
                    <a:pt x="72" y="1164"/>
                    <a:pt x="80" y="1228"/>
                  </a:cubicBezTo>
                  <a:cubicBezTo>
                    <a:pt x="100" y="1352"/>
                    <a:pt x="112" y="1468"/>
                    <a:pt x="116" y="1568"/>
                  </a:cubicBezTo>
                  <a:cubicBezTo>
                    <a:pt x="120" y="1668"/>
                    <a:pt x="120" y="1752"/>
                    <a:pt x="120" y="1808"/>
                  </a:cubicBezTo>
                  <a:lnTo>
                    <a:pt x="120" y="1904"/>
                  </a:lnTo>
                  <a:lnTo>
                    <a:pt x="128" y="1904"/>
                  </a:lnTo>
                  <a:cubicBezTo>
                    <a:pt x="128" y="1904"/>
                    <a:pt x="136" y="1872"/>
                    <a:pt x="148" y="1812"/>
                  </a:cubicBezTo>
                  <a:cubicBezTo>
                    <a:pt x="156" y="1784"/>
                    <a:pt x="160" y="1748"/>
                    <a:pt x="168" y="1704"/>
                  </a:cubicBezTo>
                  <a:cubicBezTo>
                    <a:pt x="172" y="1660"/>
                    <a:pt x="176" y="1612"/>
                    <a:pt x="180" y="1564"/>
                  </a:cubicBezTo>
                  <a:cubicBezTo>
                    <a:pt x="184" y="1508"/>
                    <a:pt x="184" y="1452"/>
                    <a:pt x="180" y="1400"/>
                  </a:cubicBezTo>
                  <a:cubicBezTo>
                    <a:pt x="176" y="1336"/>
                    <a:pt x="168" y="1276"/>
                    <a:pt x="156" y="1212"/>
                  </a:cubicBezTo>
                  <a:cubicBezTo>
                    <a:pt x="140" y="1148"/>
                    <a:pt x="124" y="1084"/>
                    <a:pt x="104" y="1020"/>
                  </a:cubicBezTo>
                  <a:cubicBezTo>
                    <a:pt x="92" y="988"/>
                    <a:pt x="84" y="956"/>
                    <a:pt x="72" y="924"/>
                  </a:cubicBezTo>
                  <a:cubicBezTo>
                    <a:pt x="56" y="896"/>
                    <a:pt x="48" y="864"/>
                    <a:pt x="40" y="832"/>
                  </a:cubicBezTo>
                  <a:cubicBezTo>
                    <a:pt x="32" y="772"/>
                    <a:pt x="68" y="708"/>
                    <a:pt x="96" y="652"/>
                  </a:cubicBezTo>
                  <a:cubicBezTo>
                    <a:pt x="124" y="592"/>
                    <a:pt x="160" y="536"/>
                    <a:pt x="196" y="484"/>
                  </a:cubicBezTo>
                  <a:cubicBezTo>
                    <a:pt x="232" y="432"/>
                    <a:pt x="272" y="384"/>
                    <a:pt x="304" y="336"/>
                  </a:cubicBezTo>
                  <a:cubicBezTo>
                    <a:pt x="336" y="292"/>
                    <a:pt x="372" y="248"/>
                    <a:pt x="404" y="212"/>
                  </a:cubicBezTo>
                  <a:cubicBezTo>
                    <a:pt x="456" y="152"/>
                    <a:pt x="516" y="100"/>
                    <a:pt x="580" y="52"/>
                  </a:cubicBezTo>
                  <a:cubicBezTo>
                    <a:pt x="604" y="36"/>
                    <a:pt x="624" y="24"/>
                    <a:pt x="636" y="16"/>
                  </a:cubicBezTo>
                  <a:lnTo>
                    <a:pt x="660"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4"/>
            <p:cNvSpPr/>
            <p:nvPr/>
          </p:nvSpPr>
          <p:spPr>
            <a:xfrm>
              <a:off x="3990025" y="1436015"/>
              <a:ext cx="63484" cy="158273"/>
            </a:xfrm>
            <a:custGeom>
              <a:avLst/>
              <a:gdLst/>
              <a:ahLst/>
              <a:cxnLst/>
              <a:rect l="l" t="t" r="r" b="b"/>
              <a:pathLst>
                <a:path w="509" h="1269" extrusionOk="0">
                  <a:moveTo>
                    <a:pt x="184" y="4"/>
                  </a:moveTo>
                  <a:lnTo>
                    <a:pt x="184" y="5"/>
                  </a:lnTo>
                  <a:lnTo>
                    <a:pt x="184" y="5"/>
                  </a:lnTo>
                  <a:cubicBezTo>
                    <a:pt x="184" y="5"/>
                    <a:pt x="184" y="5"/>
                    <a:pt x="184" y="4"/>
                  </a:cubicBezTo>
                  <a:close/>
                  <a:moveTo>
                    <a:pt x="164" y="0"/>
                  </a:moveTo>
                  <a:cubicBezTo>
                    <a:pt x="148" y="4"/>
                    <a:pt x="132" y="16"/>
                    <a:pt x="124" y="36"/>
                  </a:cubicBezTo>
                  <a:cubicBezTo>
                    <a:pt x="112" y="56"/>
                    <a:pt x="100" y="76"/>
                    <a:pt x="88" y="100"/>
                  </a:cubicBezTo>
                  <a:cubicBezTo>
                    <a:pt x="76" y="128"/>
                    <a:pt x="64" y="160"/>
                    <a:pt x="52" y="188"/>
                  </a:cubicBezTo>
                  <a:cubicBezTo>
                    <a:pt x="40" y="224"/>
                    <a:pt x="28" y="260"/>
                    <a:pt x="20" y="296"/>
                  </a:cubicBezTo>
                  <a:cubicBezTo>
                    <a:pt x="12" y="340"/>
                    <a:pt x="8" y="380"/>
                    <a:pt x="8" y="424"/>
                  </a:cubicBezTo>
                  <a:cubicBezTo>
                    <a:pt x="0" y="516"/>
                    <a:pt x="16" y="608"/>
                    <a:pt x="48" y="696"/>
                  </a:cubicBezTo>
                  <a:cubicBezTo>
                    <a:pt x="88" y="780"/>
                    <a:pt x="128" y="860"/>
                    <a:pt x="176" y="936"/>
                  </a:cubicBezTo>
                  <a:cubicBezTo>
                    <a:pt x="216" y="1004"/>
                    <a:pt x="260" y="1072"/>
                    <a:pt x="312" y="1132"/>
                  </a:cubicBezTo>
                  <a:cubicBezTo>
                    <a:pt x="348" y="1180"/>
                    <a:pt x="392" y="1216"/>
                    <a:pt x="444" y="1244"/>
                  </a:cubicBezTo>
                  <a:cubicBezTo>
                    <a:pt x="464" y="1256"/>
                    <a:pt x="484" y="1264"/>
                    <a:pt x="504" y="1268"/>
                  </a:cubicBezTo>
                  <a:lnTo>
                    <a:pt x="508" y="1260"/>
                  </a:lnTo>
                  <a:cubicBezTo>
                    <a:pt x="492" y="1248"/>
                    <a:pt x="472" y="1236"/>
                    <a:pt x="456" y="1224"/>
                  </a:cubicBezTo>
                  <a:cubicBezTo>
                    <a:pt x="440" y="1208"/>
                    <a:pt x="424" y="1188"/>
                    <a:pt x="412" y="1172"/>
                  </a:cubicBezTo>
                  <a:cubicBezTo>
                    <a:pt x="396" y="1152"/>
                    <a:pt x="376" y="1124"/>
                    <a:pt x="360" y="1096"/>
                  </a:cubicBezTo>
                  <a:cubicBezTo>
                    <a:pt x="324" y="1040"/>
                    <a:pt x="288" y="968"/>
                    <a:pt x="236" y="896"/>
                  </a:cubicBezTo>
                  <a:lnTo>
                    <a:pt x="160" y="788"/>
                  </a:lnTo>
                  <a:cubicBezTo>
                    <a:pt x="136" y="752"/>
                    <a:pt x="108" y="716"/>
                    <a:pt x="80" y="680"/>
                  </a:cubicBezTo>
                  <a:cubicBezTo>
                    <a:pt x="56" y="644"/>
                    <a:pt x="40" y="600"/>
                    <a:pt x="32" y="556"/>
                  </a:cubicBezTo>
                  <a:cubicBezTo>
                    <a:pt x="28" y="512"/>
                    <a:pt x="32" y="468"/>
                    <a:pt x="40" y="428"/>
                  </a:cubicBezTo>
                  <a:cubicBezTo>
                    <a:pt x="52" y="388"/>
                    <a:pt x="68" y="348"/>
                    <a:pt x="76" y="312"/>
                  </a:cubicBezTo>
                  <a:lnTo>
                    <a:pt x="104" y="204"/>
                  </a:lnTo>
                  <a:lnTo>
                    <a:pt x="148" y="48"/>
                  </a:lnTo>
                  <a:cubicBezTo>
                    <a:pt x="148" y="32"/>
                    <a:pt x="156" y="24"/>
                    <a:pt x="168" y="16"/>
                  </a:cubicBezTo>
                  <a:cubicBezTo>
                    <a:pt x="170" y="14"/>
                    <a:pt x="172" y="13"/>
                    <a:pt x="174" y="13"/>
                  </a:cubicBezTo>
                  <a:cubicBezTo>
                    <a:pt x="176" y="13"/>
                    <a:pt x="178" y="14"/>
                    <a:pt x="180" y="16"/>
                  </a:cubicBezTo>
                  <a:lnTo>
                    <a:pt x="184" y="5"/>
                  </a:lnTo>
                  <a:lnTo>
                    <a:pt x="184" y="5"/>
                  </a:lnTo>
                  <a:cubicBezTo>
                    <a:pt x="184" y="5"/>
                    <a:pt x="184" y="5"/>
                    <a:pt x="184" y="5"/>
                  </a:cubicBezTo>
                  <a:cubicBezTo>
                    <a:pt x="182" y="5"/>
                    <a:pt x="177" y="0"/>
                    <a:pt x="16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4"/>
            <p:cNvSpPr/>
            <p:nvPr/>
          </p:nvSpPr>
          <p:spPr>
            <a:xfrm>
              <a:off x="4114749" y="1327755"/>
              <a:ext cx="252563" cy="270024"/>
            </a:xfrm>
            <a:custGeom>
              <a:avLst/>
              <a:gdLst/>
              <a:ahLst/>
              <a:cxnLst/>
              <a:rect l="l" t="t" r="r" b="b"/>
              <a:pathLst>
                <a:path w="2025" h="2165" extrusionOk="0">
                  <a:moveTo>
                    <a:pt x="2020" y="0"/>
                  </a:moveTo>
                  <a:lnTo>
                    <a:pt x="1952" y="116"/>
                  </a:lnTo>
                  <a:cubicBezTo>
                    <a:pt x="1896" y="216"/>
                    <a:pt x="1836" y="316"/>
                    <a:pt x="1772" y="408"/>
                  </a:cubicBezTo>
                  <a:cubicBezTo>
                    <a:pt x="1728" y="472"/>
                    <a:pt x="1680" y="532"/>
                    <a:pt x="1628" y="584"/>
                  </a:cubicBezTo>
                  <a:cubicBezTo>
                    <a:pt x="1568" y="644"/>
                    <a:pt x="1504" y="700"/>
                    <a:pt x="1432" y="744"/>
                  </a:cubicBezTo>
                  <a:cubicBezTo>
                    <a:pt x="1352" y="792"/>
                    <a:pt x="1268" y="832"/>
                    <a:pt x="1180" y="864"/>
                  </a:cubicBezTo>
                  <a:cubicBezTo>
                    <a:pt x="1092" y="900"/>
                    <a:pt x="1004" y="940"/>
                    <a:pt x="916" y="984"/>
                  </a:cubicBezTo>
                  <a:cubicBezTo>
                    <a:pt x="832" y="1024"/>
                    <a:pt x="748" y="1076"/>
                    <a:pt x="668" y="1132"/>
                  </a:cubicBezTo>
                  <a:cubicBezTo>
                    <a:pt x="592" y="1188"/>
                    <a:pt x="516" y="1248"/>
                    <a:pt x="448" y="1312"/>
                  </a:cubicBezTo>
                  <a:cubicBezTo>
                    <a:pt x="384" y="1372"/>
                    <a:pt x="324" y="1436"/>
                    <a:pt x="268" y="1504"/>
                  </a:cubicBezTo>
                  <a:cubicBezTo>
                    <a:pt x="220" y="1568"/>
                    <a:pt x="176" y="1632"/>
                    <a:pt x="136" y="1700"/>
                  </a:cubicBezTo>
                  <a:cubicBezTo>
                    <a:pt x="100" y="1756"/>
                    <a:pt x="68" y="1816"/>
                    <a:pt x="48" y="1880"/>
                  </a:cubicBezTo>
                  <a:cubicBezTo>
                    <a:pt x="28" y="1928"/>
                    <a:pt x="16" y="1980"/>
                    <a:pt x="8" y="2032"/>
                  </a:cubicBezTo>
                  <a:cubicBezTo>
                    <a:pt x="4" y="2064"/>
                    <a:pt x="0" y="2096"/>
                    <a:pt x="0" y="2132"/>
                  </a:cubicBezTo>
                  <a:lnTo>
                    <a:pt x="0" y="2164"/>
                  </a:lnTo>
                  <a:lnTo>
                    <a:pt x="8" y="2164"/>
                  </a:lnTo>
                  <a:cubicBezTo>
                    <a:pt x="8" y="2164"/>
                    <a:pt x="12" y="2156"/>
                    <a:pt x="12" y="2132"/>
                  </a:cubicBezTo>
                  <a:cubicBezTo>
                    <a:pt x="16" y="2100"/>
                    <a:pt x="24" y="2068"/>
                    <a:pt x="32" y="2036"/>
                  </a:cubicBezTo>
                  <a:cubicBezTo>
                    <a:pt x="44" y="1988"/>
                    <a:pt x="64" y="1944"/>
                    <a:pt x="84" y="1900"/>
                  </a:cubicBezTo>
                  <a:cubicBezTo>
                    <a:pt x="112" y="1840"/>
                    <a:pt x="148" y="1784"/>
                    <a:pt x="184" y="1732"/>
                  </a:cubicBezTo>
                  <a:cubicBezTo>
                    <a:pt x="224" y="1676"/>
                    <a:pt x="272" y="1612"/>
                    <a:pt x="324" y="1552"/>
                  </a:cubicBezTo>
                  <a:cubicBezTo>
                    <a:pt x="376" y="1488"/>
                    <a:pt x="436" y="1424"/>
                    <a:pt x="500" y="1364"/>
                  </a:cubicBezTo>
                  <a:cubicBezTo>
                    <a:pt x="564" y="1300"/>
                    <a:pt x="632" y="1236"/>
                    <a:pt x="704" y="1180"/>
                  </a:cubicBezTo>
                  <a:cubicBezTo>
                    <a:pt x="780" y="1124"/>
                    <a:pt x="856" y="1068"/>
                    <a:pt x="936" y="1016"/>
                  </a:cubicBezTo>
                  <a:cubicBezTo>
                    <a:pt x="1016" y="968"/>
                    <a:pt x="1100" y="924"/>
                    <a:pt x="1188" y="888"/>
                  </a:cubicBezTo>
                  <a:cubicBezTo>
                    <a:pt x="1276" y="848"/>
                    <a:pt x="1364" y="820"/>
                    <a:pt x="1448" y="780"/>
                  </a:cubicBezTo>
                  <a:cubicBezTo>
                    <a:pt x="1528" y="740"/>
                    <a:pt x="1604" y="688"/>
                    <a:pt x="1668" y="628"/>
                  </a:cubicBezTo>
                  <a:cubicBezTo>
                    <a:pt x="1724" y="572"/>
                    <a:pt x="1776" y="512"/>
                    <a:pt x="1820" y="444"/>
                  </a:cubicBezTo>
                  <a:cubicBezTo>
                    <a:pt x="1856" y="388"/>
                    <a:pt x="1888" y="328"/>
                    <a:pt x="1916" y="268"/>
                  </a:cubicBezTo>
                  <a:cubicBezTo>
                    <a:pt x="1940" y="216"/>
                    <a:pt x="1964" y="168"/>
                    <a:pt x="1976" y="128"/>
                  </a:cubicBezTo>
                  <a:cubicBezTo>
                    <a:pt x="2008" y="48"/>
                    <a:pt x="2024" y="4"/>
                    <a:pt x="2024" y="4"/>
                  </a:cubicBezTo>
                  <a:lnTo>
                    <a:pt x="2020"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4"/>
            <p:cNvSpPr/>
            <p:nvPr/>
          </p:nvSpPr>
          <p:spPr>
            <a:xfrm>
              <a:off x="4172621" y="1505362"/>
              <a:ext cx="227120" cy="121854"/>
            </a:xfrm>
            <a:custGeom>
              <a:avLst/>
              <a:gdLst/>
              <a:ahLst/>
              <a:cxnLst/>
              <a:rect l="l" t="t" r="r" b="b"/>
              <a:pathLst>
                <a:path w="1821" h="977" extrusionOk="0">
                  <a:moveTo>
                    <a:pt x="1820" y="0"/>
                  </a:moveTo>
                  <a:lnTo>
                    <a:pt x="1800" y="12"/>
                  </a:lnTo>
                  <a:cubicBezTo>
                    <a:pt x="1780" y="20"/>
                    <a:pt x="1760" y="28"/>
                    <a:pt x="1736" y="36"/>
                  </a:cubicBezTo>
                  <a:cubicBezTo>
                    <a:pt x="1680" y="51"/>
                    <a:pt x="1619" y="59"/>
                    <a:pt x="1559" y="59"/>
                  </a:cubicBezTo>
                  <a:cubicBezTo>
                    <a:pt x="1538" y="59"/>
                    <a:pt x="1517" y="58"/>
                    <a:pt x="1496" y="56"/>
                  </a:cubicBezTo>
                  <a:cubicBezTo>
                    <a:pt x="1448" y="52"/>
                    <a:pt x="1392" y="44"/>
                    <a:pt x="1332" y="40"/>
                  </a:cubicBezTo>
                  <a:cubicBezTo>
                    <a:pt x="1308" y="37"/>
                    <a:pt x="1283" y="36"/>
                    <a:pt x="1259" y="36"/>
                  </a:cubicBezTo>
                  <a:cubicBezTo>
                    <a:pt x="1219" y="36"/>
                    <a:pt x="1180" y="39"/>
                    <a:pt x="1140" y="44"/>
                  </a:cubicBezTo>
                  <a:cubicBezTo>
                    <a:pt x="1076" y="52"/>
                    <a:pt x="1008" y="72"/>
                    <a:pt x="944" y="96"/>
                  </a:cubicBezTo>
                  <a:cubicBezTo>
                    <a:pt x="880" y="120"/>
                    <a:pt x="816" y="148"/>
                    <a:pt x="752" y="176"/>
                  </a:cubicBezTo>
                  <a:cubicBezTo>
                    <a:pt x="688" y="204"/>
                    <a:pt x="628" y="240"/>
                    <a:pt x="572" y="276"/>
                  </a:cubicBezTo>
                  <a:cubicBezTo>
                    <a:pt x="512" y="312"/>
                    <a:pt x="460" y="356"/>
                    <a:pt x="408" y="400"/>
                  </a:cubicBezTo>
                  <a:cubicBezTo>
                    <a:pt x="360" y="440"/>
                    <a:pt x="312" y="484"/>
                    <a:pt x="272" y="532"/>
                  </a:cubicBezTo>
                  <a:cubicBezTo>
                    <a:pt x="232" y="572"/>
                    <a:pt x="196" y="616"/>
                    <a:pt x="164" y="664"/>
                  </a:cubicBezTo>
                  <a:cubicBezTo>
                    <a:pt x="116" y="732"/>
                    <a:pt x="72" y="808"/>
                    <a:pt x="36" y="884"/>
                  </a:cubicBezTo>
                  <a:cubicBezTo>
                    <a:pt x="12" y="940"/>
                    <a:pt x="0" y="972"/>
                    <a:pt x="0" y="972"/>
                  </a:cubicBezTo>
                  <a:lnTo>
                    <a:pt x="4" y="976"/>
                  </a:lnTo>
                  <a:lnTo>
                    <a:pt x="20" y="956"/>
                  </a:lnTo>
                  <a:cubicBezTo>
                    <a:pt x="28" y="940"/>
                    <a:pt x="40" y="920"/>
                    <a:pt x="60" y="896"/>
                  </a:cubicBezTo>
                  <a:cubicBezTo>
                    <a:pt x="76" y="872"/>
                    <a:pt x="96" y="844"/>
                    <a:pt x="124" y="808"/>
                  </a:cubicBezTo>
                  <a:cubicBezTo>
                    <a:pt x="152" y="776"/>
                    <a:pt x="180" y="740"/>
                    <a:pt x="212" y="700"/>
                  </a:cubicBezTo>
                  <a:cubicBezTo>
                    <a:pt x="244" y="664"/>
                    <a:pt x="284" y="620"/>
                    <a:pt x="324" y="580"/>
                  </a:cubicBezTo>
                  <a:cubicBezTo>
                    <a:pt x="364" y="540"/>
                    <a:pt x="408" y="496"/>
                    <a:pt x="456" y="452"/>
                  </a:cubicBezTo>
                  <a:cubicBezTo>
                    <a:pt x="504" y="408"/>
                    <a:pt x="552" y="364"/>
                    <a:pt x="604" y="328"/>
                  </a:cubicBezTo>
                  <a:cubicBezTo>
                    <a:pt x="656" y="284"/>
                    <a:pt x="712" y="248"/>
                    <a:pt x="772" y="208"/>
                  </a:cubicBezTo>
                  <a:cubicBezTo>
                    <a:pt x="824" y="168"/>
                    <a:pt x="884" y="136"/>
                    <a:pt x="948" y="112"/>
                  </a:cubicBezTo>
                  <a:cubicBezTo>
                    <a:pt x="1008" y="88"/>
                    <a:pt x="1072" y="76"/>
                    <a:pt x="1140" y="76"/>
                  </a:cubicBezTo>
                  <a:cubicBezTo>
                    <a:pt x="1200" y="80"/>
                    <a:pt x="1260" y="84"/>
                    <a:pt x="1320" y="96"/>
                  </a:cubicBezTo>
                  <a:cubicBezTo>
                    <a:pt x="1380" y="104"/>
                    <a:pt x="1436" y="108"/>
                    <a:pt x="1488" y="108"/>
                  </a:cubicBezTo>
                  <a:cubicBezTo>
                    <a:pt x="1501" y="109"/>
                    <a:pt x="1514" y="110"/>
                    <a:pt x="1527" y="110"/>
                  </a:cubicBezTo>
                  <a:cubicBezTo>
                    <a:pt x="1602" y="110"/>
                    <a:pt x="1676" y="91"/>
                    <a:pt x="1744" y="60"/>
                  </a:cubicBezTo>
                  <a:cubicBezTo>
                    <a:pt x="1764" y="48"/>
                    <a:pt x="1784" y="32"/>
                    <a:pt x="1804" y="20"/>
                  </a:cubicBezTo>
                  <a:lnTo>
                    <a:pt x="1820"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4"/>
            <p:cNvSpPr/>
            <p:nvPr/>
          </p:nvSpPr>
          <p:spPr>
            <a:xfrm>
              <a:off x="4132710" y="1502867"/>
              <a:ext cx="132331" cy="119858"/>
            </a:xfrm>
            <a:custGeom>
              <a:avLst/>
              <a:gdLst/>
              <a:ahLst/>
              <a:cxnLst/>
              <a:rect l="l" t="t" r="r" b="b"/>
              <a:pathLst>
                <a:path w="1061" h="961" extrusionOk="0">
                  <a:moveTo>
                    <a:pt x="812" y="0"/>
                  </a:moveTo>
                  <a:cubicBezTo>
                    <a:pt x="768" y="4"/>
                    <a:pt x="728" y="12"/>
                    <a:pt x="692" y="28"/>
                  </a:cubicBezTo>
                  <a:cubicBezTo>
                    <a:pt x="648" y="48"/>
                    <a:pt x="612" y="72"/>
                    <a:pt x="576" y="100"/>
                  </a:cubicBezTo>
                  <a:cubicBezTo>
                    <a:pt x="536" y="128"/>
                    <a:pt x="500" y="156"/>
                    <a:pt x="460" y="184"/>
                  </a:cubicBezTo>
                  <a:cubicBezTo>
                    <a:pt x="420" y="212"/>
                    <a:pt x="380" y="236"/>
                    <a:pt x="336" y="264"/>
                  </a:cubicBezTo>
                  <a:cubicBezTo>
                    <a:pt x="292" y="292"/>
                    <a:pt x="256" y="324"/>
                    <a:pt x="220" y="360"/>
                  </a:cubicBezTo>
                  <a:cubicBezTo>
                    <a:pt x="184" y="396"/>
                    <a:pt x="156" y="436"/>
                    <a:pt x="136" y="484"/>
                  </a:cubicBezTo>
                  <a:cubicBezTo>
                    <a:pt x="116" y="524"/>
                    <a:pt x="100" y="564"/>
                    <a:pt x="84" y="608"/>
                  </a:cubicBezTo>
                  <a:cubicBezTo>
                    <a:pt x="72" y="648"/>
                    <a:pt x="60" y="688"/>
                    <a:pt x="52" y="724"/>
                  </a:cubicBezTo>
                  <a:cubicBezTo>
                    <a:pt x="32" y="796"/>
                    <a:pt x="20" y="852"/>
                    <a:pt x="12" y="896"/>
                  </a:cubicBezTo>
                  <a:cubicBezTo>
                    <a:pt x="4" y="936"/>
                    <a:pt x="0" y="960"/>
                    <a:pt x="0" y="960"/>
                  </a:cubicBezTo>
                  <a:lnTo>
                    <a:pt x="4" y="960"/>
                  </a:lnTo>
                  <a:cubicBezTo>
                    <a:pt x="4" y="960"/>
                    <a:pt x="20" y="940"/>
                    <a:pt x="36" y="900"/>
                  </a:cubicBezTo>
                  <a:cubicBezTo>
                    <a:pt x="56" y="864"/>
                    <a:pt x="80" y="808"/>
                    <a:pt x="112" y="740"/>
                  </a:cubicBezTo>
                  <a:cubicBezTo>
                    <a:pt x="140" y="672"/>
                    <a:pt x="168" y="592"/>
                    <a:pt x="200" y="512"/>
                  </a:cubicBezTo>
                  <a:cubicBezTo>
                    <a:pt x="216" y="472"/>
                    <a:pt x="240" y="432"/>
                    <a:pt x="264" y="396"/>
                  </a:cubicBezTo>
                  <a:cubicBezTo>
                    <a:pt x="292" y="360"/>
                    <a:pt x="324" y="324"/>
                    <a:pt x="360" y="292"/>
                  </a:cubicBezTo>
                  <a:cubicBezTo>
                    <a:pt x="428" y="224"/>
                    <a:pt x="508" y="172"/>
                    <a:pt x="592" y="132"/>
                  </a:cubicBezTo>
                  <a:cubicBezTo>
                    <a:pt x="632" y="112"/>
                    <a:pt x="672" y="100"/>
                    <a:pt x="712" y="84"/>
                  </a:cubicBezTo>
                  <a:cubicBezTo>
                    <a:pt x="748" y="72"/>
                    <a:pt x="784" y="64"/>
                    <a:pt x="820" y="60"/>
                  </a:cubicBezTo>
                  <a:cubicBezTo>
                    <a:pt x="852" y="52"/>
                    <a:pt x="884" y="52"/>
                    <a:pt x="916" y="52"/>
                  </a:cubicBezTo>
                  <a:cubicBezTo>
                    <a:pt x="940" y="52"/>
                    <a:pt x="968" y="48"/>
                    <a:pt x="996" y="40"/>
                  </a:cubicBezTo>
                  <a:cubicBezTo>
                    <a:pt x="1016" y="36"/>
                    <a:pt x="1040" y="28"/>
                    <a:pt x="1060" y="16"/>
                  </a:cubicBezTo>
                  <a:lnTo>
                    <a:pt x="1060" y="12"/>
                  </a:lnTo>
                  <a:lnTo>
                    <a:pt x="992" y="12"/>
                  </a:lnTo>
                  <a:cubicBezTo>
                    <a:pt x="972" y="12"/>
                    <a:pt x="944" y="8"/>
                    <a:pt x="916" y="4"/>
                  </a:cubicBezTo>
                  <a:cubicBezTo>
                    <a:pt x="880" y="0"/>
                    <a:pt x="848" y="0"/>
                    <a:pt x="81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4"/>
            <p:cNvSpPr/>
            <p:nvPr/>
          </p:nvSpPr>
          <p:spPr>
            <a:xfrm>
              <a:off x="4011977" y="1394732"/>
              <a:ext cx="46023" cy="223627"/>
            </a:xfrm>
            <a:custGeom>
              <a:avLst/>
              <a:gdLst/>
              <a:ahLst/>
              <a:cxnLst/>
              <a:rect l="l" t="t" r="r" b="b"/>
              <a:pathLst>
                <a:path w="369" h="1793" extrusionOk="0">
                  <a:moveTo>
                    <a:pt x="99" y="72"/>
                  </a:moveTo>
                  <a:cubicBezTo>
                    <a:pt x="104" y="72"/>
                    <a:pt x="108" y="73"/>
                    <a:pt x="112" y="75"/>
                  </a:cubicBezTo>
                  <a:cubicBezTo>
                    <a:pt x="136" y="83"/>
                    <a:pt x="156" y="99"/>
                    <a:pt x="168" y="119"/>
                  </a:cubicBezTo>
                  <a:cubicBezTo>
                    <a:pt x="184" y="147"/>
                    <a:pt x="196" y="175"/>
                    <a:pt x="200" y="207"/>
                  </a:cubicBezTo>
                  <a:cubicBezTo>
                    <a:pt x="212" y="275"/>
                    <a:pt x="208" y="342"/>
                    <a:pt x="192" y="409"/>
                  </a:cubicBezTo>
                  <a:lnTo>
                    <a:pt x="192" y="409"/>
                  </a:lnTo>
                  <a:cubicBezTo>
                    <a:pt x="192" y="409"/>
                    <a:pt x="192" y="408"/>
                    <a:pt x="192" y="407"/>
                  </a:cubicBezTo>
                  <a:cubicBezTo>
                    <a:pt x="188" y="363"/>
                    <a:pt x="176" y="323"/>
                    <a:pt x="156" y="283"/>
                  </a:cubicBezTo>
                  <a:cubicBezTo>
                    <a:pt x="132" y="239"/>
                    <a:pt x="92" y="199"/>
                    <a:pt x="76" y="155"/>
                  </a:cubicBezTo>
                  <a:cubicBezTo>
                    <a:pt x="68" y="135"/>
                    <a:pt x="68" y="111"/>
                    <a:pt x="76" y="91"/>
                  </a:cubicBezTo>
                  <a:cubicBezTo>
                    <a:pt x="79" y="79"/>
                    <a:pt x="88" y="72"/>
                    <a:pt x="99" y="72"/>
                  </a:cubicBezTo>
                  <a:close/>
                  <a:moveTo>
                    <a:pt x="109" y="0"/>
                  </a:moveTo>
                  <a:cubicBezTo>
                    <a:pt x="69" y="0"/>
                    <a:pt x="30" y="26"/>
                    <a:pt x="16" y="63"/>
                  </a:cubicBezTo>
                  <a:cubicBezTo>
                    <a:pt x="0" y="103"/>
                    <a:pt x="4" y="143"/>
                    <a:pt x="20" y="179"/>
                  </a:cubicBezTo>
                  <a:cubicBezTo>
                    <a:pt x="48" y="223"/>
                    <a:pt x="80" y="267"/>
                    <a:pt x="116" y="307"/>
                  </a:cubicBezTo>
                  <a:cubicBezTo>
                    <a:pt x="140" y="339"/>
                    <a:pt x="156" y="371"/>
                    <a:pt x="168" y="411"/>
                  </a:cubicBezTo>
                  <a:cubicBezTo>
                    <a:pt x="175" y="430"/>
                    <a:pt x="178" y="450"/>
                    <a:pt x="180" y="471"/>
                  </a:cubicBezTo>
                  <a:lnTo>
                    <a:pt x="180" y="471"/>
                  </a:lnTo>
                  <a:cubicBezTo>
                    <a:pt x="167" y="523"/>
                    <a:pt x="149" y="576"/>
                    <a:pt x="132" y="631"/>
                  </a:cubicBezTo>
                  <a:cubicBezTo>
                    <a:pt x="112" y="703"/>
                    <a:pt x="92" y="779"/>
                    <a:pt x="76" y="855"/>
                  </a:cubicBezTo>
                  <a:cubicBezTo>
                    <a:pt x="64" y="931"/>
                    <a:pt x="64" y="1007"/>
                    <a:pt x="80" y="1079"/>
                  </a:cubicBezTo>
                  <a:cubicBezTo>
                    <a:pt x="116" y="1227"/>
                    <a:pt x="204" y="1339"/>
                    <a:pt x="252" y="1435"/>
                  </a:cubicBezTo>
                  <a:cubicBezTo>
                    <a:pt x="276" y="1479"/>
                    <a:pt x="296" y="1527"/>
                    <a:pt x="308" y="1575"/>
                  </a:cubicBezTo>
                  <a:cubicBezTo>
                    <a:pt x="320" y="1611"/>
                    <a:pt x="324" y="1651"/>
                    <a:pt x="324" y="1691"/>
                  </a:cubicBezTo>
                  <a:cubicBezTo>
                    <a:pt x="324" y="1715"/>
                    <a:pt x="320" y="1739"/>
                    <a:pt x="312" y="1763"/>
                  </a:cubicBezTo>
                  <a:lnTo>
                    <a:pt x="304" y="1791"/>
                  </a:lnTo>
                  <a:cubicBezTo>
                    <a:pt x="304" y="1791"/>
                    <a:pt x="306" y="1793"/>
                    <a:pt x="308" y="1793"/>
                  </a:cubicBezTo>
                  <a:cubicBezTo>
                    <a:pt x="309" y="1793"/>
                    <a:pt x="311" y="1792"/>
                    <a:pt x="312" y="1791"/>
                  </a:cubicBezTo>
                  <a:lnTo>
                    <a:pt x="328" y="1771"/>
                  </a:lnTo>
                  <a:cubicBezTo>
                    <a:pt x="340" y="1747"/>
                    <a:pt x="348" y="1719"/>
                    <a:pt x="356" y="1695"/>
                  </a:cubicBezTo>
                  <a:cubicBezTo>
                    <a:pt x="368" y="1595"/>
                    <a:pt x="352" y="1499"/>
                    <a:pt x="308" y="1411"/>
                  </a:cubicBezTo>
                  <a:cubicBezTo>
                    <a:pt x="280" y="1355"/>
                    <a:pt x="248" y="1299"/>
                    <a:pt x="216" y="1247"/>
                  </a:cubicBezTo>
                  <a:cubicBezTo>
                    <a:pt x="176" y="1191"/>
                    <a:pt x="144" y="1131"/>
                    <a:pt x="120" y="1071"/>
                  </a:cubicBezTo>
                  <a:cubicBezTo>
                    <a:pt x="92" y="1003"/>
                    <a:pt x="84" y="927"/>
                    <a:pt x="100" y="859"/>
                  </a:cubicBezTo>
                  <a:cubicBezTo>
                    <a:pt x="116" y="783"/>
                    <a:pt x="140" y="711"/>
                    <a:pt x="172" y="643"/>
                  </a:cubicBezTo>
                  <a:cubicBezTo>
                    <a:pt x="204" y="571"/>
                    <a:pt x="232" y="499"/>
                    <a:pt x="256" y="427"/>
                  </a:cubicBezTo>
                  <a:cubicBezTo>
                    <a:pt x="276" y="351"/>
                    <a:pt x="284" y="271"/>
                    <a:pt x="272" y="191"/>
                  </a:cubicBezTo>
                  <a:cubicBezTo>
                    <a:pt x="260" y="119"/>
                    <a:pt x="224" y="27"/>
                    <a:pt x="132" y="3"/>
                  </a:cubicBezTo>
                  <a:cubicBezTo>
                    <a:pt x="125" y="1"/>
                    <a:pt x="117" y="0"/>
                    <a:pt x="10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4"/>
            <p:cNvSpPr/>
            <p:nvPr/>
          </p:nvSpPr>
          <p:spPr>
            <a:xfrm>
              <a:off x="4090303" y="1433770"/>
              <a:ext cx="56000" cy="192821"/>
            </a:xfrm>
            <a:custGeom>
              <a:avLst/>
              <a:gdLst/>
              <a:ahLst/>
              <a:cxnLst/>
              <a:rect l="l" t="t" r="r" b="b"/>
              <a:pathLst>
                <a:path w="449" h="1546" extrusionOk="0">
                  <a:moveTo>
                    <a:pt x="355" y="71"/>
                  </a:moveTo>
                  <a:cubicBezTo>
                    <a:pt x="361" y="71"/>
                    <a:pt x="367" y="78"/>
                    <a:pt x="372" y="90"/>
                  </a:cubicBezTo>
                  <a:cubicBezTo>
                    <a:pt x="376" y="138"/>
                    <a:pt x="368" y="190"/>
                    <a:pt x="352" y="238"/>
                  </a:cubicBezTo>
                  <a:cubicBezTo>
                    <a:pt x="338" y="271"/>
                    <a:pt x="321" y="302"/>
                    <a:pt x="300" y="329"/>
                  </a:cubicBezTo>
                  <a:lnTo>
                    <a:pt x="300" y="329"/>
                  </a:lnTo>
                  <a:cubicBezTo>
                    <a:pt x="300" y="328"/>
                    <a:pt x="300" y="327"/>
                    <a:pt x="300" y="326"/>
                  </a:cubicBezTo>
                  <a:cubicBezTo>
                    <a:pt x="300" y="290"/>
                    <a:pt x="296" y="254"/>
                    <a:pt x="292" y="222"/>
                  </a:cubicBezTo>
                  <a:cubicBezTo>
                    <a:pt x="292" y="178"/>
                    <a:pt x="300" y="138"/>
                    <a:pt x="320" y="106"/>
                  </a:cubicBezTo>
                  <a:cubicBezTo>
                    <a:pt x="336" y="82"/>
                    <a:pt x="346" y="71"/>
                    <a:pt x="355" y="71"/>
                  </a:cubicBezTo>
                  <a:close/>
                  <a:moveTo>
                    <a:pt x="351" y="1"/>
                  </a:moveTo>
                  <a:cubicBezTo>
                    <a:pt x="346" y="1"/>
                    <a:pt x="341" y="1"/>
                    <a:pt x="336" y="2"/>
                  </a:cubicBezTo>
                  <a:cubicBezTo>
                    <a:pt x="304" y="18"/>
                    <a:pt x="276" y="46"/>
                    <a:pt x="268" y="78"/>
                  </a:cubicBezTo>
                  <a:cubicBezTo>
                    <a:pt x="256" y="102"/>
                    <a:pt x="252" y="130"/>
                    <a:pt x="248" y="154"/>
                  </a:cubicBezTo>
                  <a:cubicBezTo>
                    <a:pt x="248" y="166"/>
                    <a:pt x="248" y="178"/>
                    <a:pt x="248" y="190"/>
                  </a:cubicBezTo>
                  <a:cubicBezTo>
                    <a:pt x="248" y="202"/>
                    <a:pt x="252" y="214"/>
                    <a:pt x="252" y="226"/>
                  </a:cubicBezTo>
                  <a:cubicBezTo>
                    <a:pt x="264" y="266"/>
                    <a:pt x="272" y="298"/>
                    <a:pt x="276" y="326"/>
                  </a:cubicBezTo>
                  <a:cubicBezTo>
                    <a:pt x="278" y="336"/>
                    <a:pt x="279" y="345"/>
                    <a:pt x="279" y="355"/>
                  </a:cubicBezTo>
                  <a:lnTo>
                    <a:pt x="279" y="355"/>
                  </a:lnTo>
                  <a:cubicBezTo>
                    <a:pt x="271" y="364"/>
                    <a:pt x="262" y="373"/>
                    <a:pt x="252" y="382"/>
                  </a:cubicBezTo>
                  <a:cubicBezTo>
                    <a:pt x="208" y="426"/>
                    <a:pt x="160" y="474"/>
                    <a:pt x="120" y="526"/>
                  </a:cubicBezTo>
                  <a:cubicBezTo>
                    <a:pt x="76" y="578"/>
                    <a:pt x="44" y="642"/>
                    <a:pt x="28" y="706"/>
                  </a:cubicBezTo>
                  <a:cubicBezTo>
                    <a:pt x="20" y="770"/>
                    <a:pt x="12" y="834"/>
                    <a:pt x="16" y="898"/>
                  </a:cubicBezTo>
                  <a:cubicBezTo>
                    <a:pt x="16" y="962"/>
                    <a:pt x="20" y="1018"/>
                    <a:pt x="24" y="1078"/>
                  </a:cubicBezTo>
                  <a:cubicBezTo>
                    <a:pt x="28" y="1134"/>
                    <a:pt x="32" y="1186"/>
                    <a:pt x="40" y="1234"/>
                  </a:cubicBezTo>
                  <a:cubicBezTo>
                    <a:pt x="52" y="1310"/>
                    <a:pt x="48" y="1386"/>
                    <a:pt x="36" y="1462"/>
                  </a:cubicBezTo>
                  <a:cubicBezTo>
                    <a:pt x="28" y="1482"/>
                    <a:pt x="20" y="1502"/>
                    <a:pt x="12" y="1522"/>
                  </a:cubicBezTo>
                  <a:lnTo>
                    <a:pt x="0" y="1542"/>
                  </a:lnTo>
                  <a:cubicBezTo>
                    <a:pt x="0" y="1544"/>
                    <a:pt x="1" y="1545"/>
                    <a:pt x="2" y="1545"/>
                  </a:cubicBezTo>
                  <a:cubicBezTo>
                    <a:pt x="3" y="1545"/>
                    <a:pt x="4" y="1544"/>
                    <a:pt x="4" y="1542"/>
                  </a:cubicBezTo>
                  <a:lnTo>
                    <a:pt x="20" y="1526"/>
                  </a:lnTo>
                  <a:cubicBezTo>
                    <a:pt x="36" y="1510"/>
                    <a:pt x="48" y="1490"/>
                    <a:pt x="60" y="1466"/>
                  </a:cubicBezTo>
                  <a:cubicBezTo>
                    <a:pt x="92" y="1390"/>
                    <a:pt x="104" y="1310"/>
                    <a:pt x="96" y="1226"/>
                  </a:cubicBezTo>
                  <a:cubicBezTo>
                    <a:pt x="92" y="1174"/>
                    <a:pt x="88" y="1122"/>
                    <a:pt x="80" y="1066"/>
                  </a:cubicBezTo>
                  <a:cubicBezTo>
                    <a:pt x="72" y="1010"/>
                    <a:pt x="60" y="954"/>
                    <a:pt x="52" y="894"/>
                  </a:cubicBezTo>
                  <a:cubicBezTo>
                    <a:pt x="40" y="834"/>
                    <a:pt x="36" y="770"/>
                    <a:pt x="48" y="710"/>
                  </a:cubicBezTo>
                  <a:cubicBezTo>
                    <a:pt x="64" y="646"/>
                    <a:pt x="96" y="590"/>
                    <a:pt x="144" y="550"/>
                  </a:cubicBezTo>
                  <a:cubicBezTo>
                    <a:pt x="196" y="506"/>
                    <a:pt x="244" y="466"/>
                    <a:pt x="296" y="422"/>
                  </a:cubicBezTo>
                  <a:cubicBezTo>
                    <a:pt x="348" y="378"/>
                    <a:pt x="388" y="322"/>
                    <a:pt x="416" y="262"/>
                  </a:cubicBezTo>
                  <a:cubicBezTo>
                    <a:pt x="428" y="230"/>
                    <a:pt x="440" y="198"/>
                    <a:pt x="444" y="166"/>
                  </a:cubicBezTo>
                  <a:cubicBezTo>
                    <a:pt x="448" y="134"/>
                    <a:pt x="448" y="98"/>
                    <a:pt x="440" y="66"/>
                  </a:cubicBezTo>
                  <a:cubicBezTo>
                    <a:pt x="430" y="27"/>
                    <a:pt x="391" y="1"/>
                    <a:pt x="35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4"/>
            <p:cNvSpPr/>
            <p:nvPr/>
          </p:nvSpPr>
          <p:spPr>
            <a:xfrm>
              <a:off x="4039915" y="1494136"/>
              <a:ext cx="29559" cy="198932"/>
            </a:xfrm>
            <a:custGeom>
              <a:avLst/>
              <a:gdLst/>
              <a:ahLst/>
              <a:cxnLst/>
              <a:rect l="l" t="t" r="r" b="b"/>
              <a:pathLst>
                <a:path w="237" h="1595" extrusionOk="0">
                  <a:moveTo>
                    <a:pt x="128" y="64"/>
                  </a:moveTo>
                  <a:cubicBezTo>
                    <a:pt x="134" y="64"/>
                    <a:pt x="140" y="66"/>
                    <a:pt x="144" y="70"/>
                  </a:cubicBezTo>
                  <a:cubicBezTo>
                    <a:pt x="164" y="82"/>
                    <a:pt x="168" y="126"/>
                    <a:pt x="160" y="162"/>
                  </a:cubicBezTo>
                  <a:cubicBezTo>
                    <a:pt x="156" y="194"/>
                    <a:pt x="140" y="226"/>
                    <a:pt x="132" y="254"/>
                  </a:cubicBezTo>
                  <a:cubicBezTo>
                    <a:pt x="130" y="263"/>
                    <a:pt x="128" y="273"/>
                    <a:pt x="127" y="284"/>
                  </a:cubicBezTo>
                  <a:lnTo>
                    <a:pt x="127" y="284"/>
                  </a:lnTo>
                  <a:cubicBezTo>
                    <a:pt x="123" y="271"/>
                    <a:pt x="117" y="258"/>
                    <a:pt x="112" y="246"/>
                  </a:cubicBezTo>
                  <a:cubicBezTo>
                    <a:pt x="84" y="206"/>
                    <a:pt x="76" y="158"/>
                    <a:pt x="80" y="110"/>
                  </a:cubicBezTo>
                  <a:cubicBezTo>
                    <a:pt x="84" y="94"/>
                    <a:pt x="96" y="82"/>
                    <a:pt x="112" y="70"/>
                  </a:cubicBezTo>
                  <a:cubicBezTo>
                    <a:pt x="116" y="66"/>
                    <a:pt x="122" y="64"/>
                    <a:pt x="128" y="64"/>
                  </a:cubicBezTo>
                  <a:close/>
                  <a:moveTo>
                    <a:pt x="125" y="0"/>
                  </a:moveTo>
                  <a:cubicBezTo>
                    <a:pt x="111" y="0"/>
                    <a:pt x="97" y="4"/>
                    <a:pt x="84" y="10"/>
                  </a:cubicBezTo>
                  <a:cubicBezTo>
                    <a:pt x="52" y="26"/>
                    <a:pt x="28" y="54"/>
                    <a:pt x="16" y="86"/>
                  </a:cubicBezTo>
                  <a:cubicBezTo>
                    <a:pt x="0" y="150"/>
                    <a:pt x="12" y="218"/>
                    <a:pt x="48" y="274"/>
                  </a:cubicBezTo>
                  <a:cubicBezTo>
                    <a:pt x="100" y="382"/>
                    <a:pt x="136" y="494"/>
                    <a:pt x="164" y="610"/>
                  </a:cubicBezTo>
                  <a:cubicBezTo>
                    <a:pt x="176" y="670"/>
                    <a:pt x="188" y="734"/>
                    <a:pt x="196" y="794"/>
                  </a:cubicBezTo>
                  <a:cubicBezTo>
                    <a:pt x="204" y="854"/>
                    <a:pt x="204" y="914"/>
                    <a:pt x="200" y="970"/>
                  </a:cubicBezTo>
                  <a:cubicBezTo>
                    <a:pt x="192" y="1030"/>
                    <a:pt x="180" y="1082"/>
                    <a:pt x="168" y="1134"/>
                  </a:cubicBezTo>
                  <a:cubicBezTo>
                    <a:pt x="160" y="1186"/>
                    <a:pt x="148" y="1234"/>
                    <a:pt x="140" y="1282"/>
                  </a:cubicBezTo>
                  <a:cubicBezTo>
                    <a:pt x="120" y="1370"/>
                    <a:pt x="108" y="1450"/>
                    <a:pt x="100" y="1502"/>
                  </a:cubicBezTo>
                  <a:cubicBezTo>
                    <a:pt x="92" y="1558"/>
                    <a:pt x="88" y="1590"/>
                    <a:pt x="88" y="1590"/>
                  </a:cubicBezTo>
                  <a:cubicBezTo>
                    <a:pt x="88" y="1590"/>
                    <a:pt x="88" y="1590"/>
                    <a:pt x="88" y="1594"/>
                  </a:cubicBezTo>
                  <a:lnTo>
                    <a:pt x="92" y="1594"/>
                  </a:lnTo>
                  <a:cubicBezTo>
                    <a:pt x="132" y="1498"/>
                    <a:pt x="168" y="1398"/>
                    <a:pt x="192" y="1298"/>
                  </a:cubicBezTo>
                  <a:cubicBezTo>
                    <a:pt x="208" y="1246"/>
                    <a:pt x="216" y="1198"/>
                    <a:pt x="224" y="1146"/>
                  </a:cubicBezTo>
                  <a:cubicBezTo>
                    <a:pt x="232" y="1090"/>
                    <a:pt x="236" y="1034"/>
                    <a:pt x="232" y="974"/>
                  </a:cubicBezTo>
                  <a:cubicBezTo>
                    <a:pt x="232" y="914"/>
                    <a:pt x="220" y="858"/>
                    <a:pt x="212" y="794"/>
                  </a:cubicBezTo>
                  <a:cubicBezTo>
                    <a:pt x="208" y="734"/>
                    <a:pt x="200" y="670"/>
                    <a:pt x="196" y="606"/>
                  </a:cubicBezTo>
                  <a:cubicBezTo>
                    <a:pt x="192" y="546"/>
                    <a:pt x="184" y="482"/>
                    <a:pt x="168" y="422"/>
                  </a:cubicBezTo>
                  <a:cubicBezTo>
                    <a:pt x="162" y="392"/>
                    <a:pt x="154" y="361"/>
                    <a:pt x="144" y="331"/>
                  </a:cubicBezTo>
                  <a:lnTo>
                    <a:pt x="144" y="331"/>
                  </a:lnTo>
                  <a:cubicBezTo>
                    <a:pt x="144" y="326"/>
                    <a:pt x="144" y="321"/>
                    <a:pt x="144" y="318"/>
                  </a:cubicBezTo>
                  <a:cubicBezTo>
                    <a:pt x="144" y="298"/>
                    <a:pt x="152" y="278"/>
                    <a:pt x="160" y="262"/>
                  </a:cubicBezTo>
                  <a:cubicBezTo>
                    <a:pt x="172" y="234"/>
                    <a:pt x="188" y="210"/>
                    <a:pt x="204" y="170"/>
                  </a:cubicBezTo>
                  <a:cubicBezTo>
                    <a:pt x="212" y="150"/>
                    <a:pt x="220" y="126"/>
                    <a:pt x="220" y="102"/>
                  </a:cubicBezTo>
                  <a:cubicBezTo>
                    <a:pt x="220" y="70"/>
                    <a:pt x="204" y="42"/>
                    <a:pt x="184" y="22"/>
                  </a:cubicBezTo>
                  <a:cubicBezTo>
                    <a:pt x="167" y="8"/>
                    <a:pt x="146" y="0"/>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4"/>
            <p:cNvSpPr/>
            <p:nvPr/>
          </p:nvSpPr>
          <p:spPr>
            <a:xfrm>
              <a:off x="3922176" y="1479918"/>
              <a:ext cx="105391" cy="158772"/>
            </a:xfrm>
            <a:custGeom>
              <a:avLst/>
              <a:gdLst/>
              <a:ahLst/>
              <a:cxnLst/>
              <a:rect l="l" t="t" r="r" b="b"/>
              <a:pathLst>
                <a:path w="845" h="1273" extrusionOk="0">
                  <a:moveTo>
                    <a:pt x="95" y="67"/>
                  </a:moveTo>
                  <a:cubicBezTo>
                    <a:pt x="134" y="106"/>
                    <a:pt x="165" y="153"/>
                    <a:pt x="192" y="204"/>
                  </a:cubicBezTo>
                  <a:cubicBezTo>
                    <a:pt x="199" y="220"/>
                    <a:pt x="206" y="237"/>
                    <a:pt x="212" y="254"/>
                  </a:cubicBezTo>
                  <a:lnTo>
                    <a:pt x="212" y="254"/>
                  </a:lnTo>
                  <a:cubicBezTo>
                    <a:pt x="207" y="249"/>
                    <a:pt x="202" y="245"/>
                    <a:pt x="196" y="240"/>
                  </a:cubicBezTo>
                  <a:cubicBezTo>
                    <a:pt x="164" y="216"/>
                    <a:pt x="132" y="196"/>
                    <a:pt x="104" y="172"/>
                  </a:cubicBezTo>
                  <a:cubicBezTo>
                    <a:pt x="92" y="164"/>
                    <a:pt x="80" y="152"/>
                    <a:pt x="72" y="140"/>
                  </a:cubicBezTo>
                  <a:lnTo>
                    <a:pt x="68" y="128"/>
                  </a:lnTo>
                  <a:lnTo>
                    <a:pt x="68" y="124"/>
                  </a:lnTo>
                  <a:lnTo>
                    <a:pt x="68" y="120"/>
                  </a:lnTo>
                  <a:cubicBezTo>
                    <a:pt x="68" y="116"/>
                    <a:pt x="68" y="108"/>
                    <a:pt x="68" y="104"/>
                  </a:cubicBezTo>
                  <a:cubicBezTo>
                    <a:pt x="72" y="92"/>
                    <a:pt x="76" y="80"/>
                    <a:pt x="84" y="72"/>
                  </a:cubicBezTo>
                  <a:cubicBezTo>
                    <a:pt x="90" y="68"/>
                    <a:pt x="93" y="67"/>
                    <a:pt x="95" y="67"/>
                  </a:cubicBezTo>
                  <a:close/>
                  <a:moveTo>
                    <a:pt x="72" y="0"/>
                  </a:moveTo>
                  <a:cubicBezTo>
                    <a:pt x="60" y="8"/>
                    <a:pt x="44" y="16"/>
                    <a:pt x="32" y="24"/>
                  </a:cubicBezTo>
                  <a:cubicBezTo>
                    <a:pt x="16" y="44"/>
                    <a:pt x="4" y="72"/>
                    <a:pt x="0" y="96"/>
                  </a:cubicBezTo>
                  <a:cubicBezTo>
                    <a:pt x="0" y="112"/>
                    <a:pt x="0" y="124"/>
                    <a:pt x="4" y="140"/>
                  </a:cubicBezTo>
                  <a:cubicBezTo>
                    <a:pt x="8" y="144"/>
                    <a:pt x="8" y="144"/>
                    <a:pt x="8" y="148"/>
                  </a:cubicBezTo>
                  <a:lnTo>
                    <a:pt x="12" y="156"/>
                  </a:lnTo>
                  <a:cubicBezTo>
                    <a:pt x="16" y="164"/>
                    <a:pt x="20" y="168"/>
                    <a:pt x="24" y="172"/>
                  </a:cubicBezTo>
                  <a:cubicBezTo>
                    <a:pt x="36" y="192"/>
                    <a:pt x="52" y="208"/>
                    <a:pt x="72" y="220"/>
                  </a:cubicBezTo>
                  <a:cubicBezTo>
                    <a:pt x="108" y="240"/>
                    <a:pt x="148" y="252"/>
                    <a:pt x="176" y="272"/>
                  </a:cubicBezTo>
                  <a:cubicBezTo>
                    <a:pt x="201" y="283"/>
                    <a:pt x="221" y="300"/>
                    <a:pt x="234" y="322"/>
                  </a:cubicBezTo>
                  <a:lnTo>
                    <a:pt x="234" y="322"/>
                  </a:lnTo>
                  <a:cubicBezTo>
                    <a:pt x="239" y="341"/>
                    <a:pt x="244" y="361"/>
                    <a:pt x="248" y="380"/>
                  </a:cubicBezTo>
                  <a:cubicBezTo>
                    <a:pt x="280" y="500"/>
                    <a:pt x="304" y="628"/>
                    <a:pt x="336" y="752"/>
                  </a:cubicBezTo>
                  <a:cubicBezTo>
                    <a:pt x="352" y="812"/>
                    <a:pt x="376" y="872"/>
                    <a:pt x="400" y="936"/>
                  </a:cubicBezTo>
                  <a:cubicBezTo>
                    <a:pt x="424" y="996"/>
                    <a:pt x="456" y="1052"/>
                    <a:pt x="500" y="1100"/>
                  </a:cubicBezTo>
                  <a:cubicBezTo>
                    <a:pt x="524" y="1128"/>
                    <a:pt x="548" y="1148"/>
                    <a:pt x="572" y="1172"/>
                  </a:cubicBezTo>
                  <a:cubicBezTo>
                    <a:pt x="596" y="1192"/>
                    <a:pt x="624" y="1212"/>
                    <a:pt x="652" y="1228"/>
                  </a:cubicBezTo>
                  <a:cubicBezTo>
                    <a:pt x="680" y="1244"/>
                    <a:pt x="712" y="1256"/>
                    <a:pt x="744" y="1268"/>
                  </a:cubicBezTo>
                  <a:cubicBezTo>
                    <a:pt x="756" y="1271"/>
                    <a:pt x="769" y="1272"/>
                    <a:pt x="782" y="1272"/>
                  </a:cubicBezTo>
                  <a:cubicBezTo>
                    <a:pt x="803" y="1272"/>
                    <a:pt x="824" y="1269"/>
                    <a:pt x="844" y="1264"/>
                  </a:cubicBezTo>
                  <a:lnTo>
                    <a:pt x="840" y="1260"/>
                  </a:lnTo>
                  <a:lnTo>
                    <a:pt x="836" y="1260"/>
                  </a:lnTo>
                  <a:cubicBezTo>
                    <a:pt x="808" y="1260"/>
                    <a:pt x="776" y="1256"/>
                    <a:pt x="748" y="1240"/>
                  </a:cubicBezTo>
                  <a:cubicBezTo>
                    <a:pt x="720" y="1228"/>
                    <a:pt x="696" y="1208"/>
                    <a:pt x="672" y="1188"/>
                  </a:cubicBezTo>
                  <a:cubicBezTo>
                    <a:pt x="648" y="1172"/>
                    <a:pt x="624" y="1152"/>
                    <a:pt x="604" y="1132"/>
                  </a:cubicBezTo>
                  <a:cubicBezTo>
                    <a:pt x="580" y="1108"/>
                    <a:pt x="560" y="1088"/>
                    <a:pt x="540" y="1064"/>
                  </a:cubicBezTo>
                  <a:cubicBezTo>
                    <a:pt x="504" y="1016"/>
                    <a:pt x="464" y="964"/>
                    <a:pt x="432" y="912"/>
                  </a:cubicBezTo>
                  <a:cubicBezTo>
                    <a:pt x="400" y="860"/>
                    <a:pt x="372" y="804"/>
                    <a:pt x="352" y="744"/>
                  </a:cubicBezTo>
                  <a:cubicBezTo>
                    <a:pt x="332" y="684"/>
                    <a:pt x="320" y="624"/>
                    <a:pt x="316" y="560"/>
                  </a:cubicBezTo>
                  <a:cubicBezTo>
                    <a:pt x="312" y="496"/>
                    <a:pt x="308" y="432"/>
                    <a:pt x="300" y="368"/>
                  </a:cubicBezTo>
                  <a:cubicBezTo>
                    <a:pt x="288" y="304"/>
                    <a:pt x="272" y="240"/>
                    <a:pt x="248" y="180"/>
                  </a:cubicBezTo>
                  <a:cubicBezTo>
                    <a:pt x="224" y="116"/>
                    <a:pt x="184" y="56"/>
                    <a:pt x="132" y="12"/>
                  </a:cubicBezTo>
                  <a:cubicBezTo>
                    <a:pt x="128" y="8"/>
                    <a:pt x="128" y="8"/>
                    <a:pt x="124" y="4"/>
                  </a:cubicBezTo>
                  <a:cubicBezTo>
                    <a:pt x="108" y="0"/>
                    <a:pt x="92" y="0"/>
                    <a:pt x="7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4"/>
            <p:cNvSpPr/>
            <p:nvPr/>
          </p:nvSpPr>
          <p:spPr>
            <a:xfrm>
              <a:off x="3887752" y="1549140"/>
              <a:ext cx="125845" cy="122477"/>
            </a:xfrm>
            <a:custGeom>
              <a:avLst/>
              <a:gdLst/>
              <a:ahLst/>
              <a:cxnLst/>
              <a:rect l="l" t="t" r="r" b="b"/>
              <a:pathLst>
                <a:path w="1009" h="982" extrusionOk="0">
                  <a:moveTo>
                    <a:pt x="104" y="69"/>
                  </a:moveTo>
                  <a:cubicBezTo>
                    <a:pt x="120" y="69"/>
                    <a:pt x="136" y="73"/>
                    <a:pt x="148" y="85"/>
                  </a:cubicBezTo>
                  <a:cubicBezTo>
                    <a:pt x="164" y="97"/>
                    <a:pt x="176" y="113"/>
                    <a:pt x="184" y="133"/>
                  </a:cubicBezTo>
                  <a:cubicBezTo>
                    <a:pt x="206" y="177"/>
                    <a:pt x="228" y="220"/>
                    <a:pt x="249" y="267"/>
                  </a:cubicBezTo>
                  <a:lnTo>
                    <a:pt x="249" y="267"/>
                  </a:lnTo>
                  <a:cubicBezTo>
                    <a:pt x="232" y="260"/>
                    <a:pt x="214" y="253"/>
                    <a:pt x="196" y="241"/>
                  </a:cubicBezTo>
                  <a:cubicBezTo>
                    <a:pt x="172" y="229"/>
                    <a:pt x="148" y="213"/>
                    <a:pt x="128" y="193"/>
                  </a:cubicBezTo>
                  <a:cubicBezTo>
                    <a:pt x="100" y="173"/>
                    <a:pt x="80" y="149"/>
                    <a:pt x="64" y="117"/>
                  </a:cubicBezTo>
                  <a:cubicBezTo>
                    <a:pt x="64" y="113"/>
                    <a:pt x="64" y="105"/>
                    <a:pt x="64" y="101"/>
                  </a:cubicBezTo>
                  <a:cubicBezTo>
                    <a:pt x="64" y="97"/>
                    <a:pt x="68" y="97"/>
                    <a:pt x="64" y="97"/>
                  </a:cubicBezTo>
                  <a:cubicBezTo>
                    <a:pt x="64" y="93"/>
                    <a:pt x="72" y="85"/>
                    <a:pt x="72" y="85"/>
                  </a:cubicBezTo>
                  <a:cubicBezTo>
                    <a:pt x="80" y="73"/>
                    <a:pt x="92" y="69"/>
                    <a:pt x="104" y="69"/>
                  </a:cubicBezTo>
                  <a:close/>
                  <a:moveTo>
                    <a:pt x="114" y="0"/>
                  </a:moveTo>
                  <a:cubicBezTo>
                    <a:pt x="109" y="0"/>
                    <a:pt x="105" y="1"/>
                    <a:pt x="100" y="1"/>
                  </a:cubicBezTo>
                  <a:cubicBezTo>
                    <a:pt x="64" y="1"/>
                    <a:pt x="32" y="21"/>
                    <a:pt x="16" y="49"/>
                  </a:cubicBezTo>
                  <a:cubicBezTo>
                    <a:pt x="12" y="57"/>
                    <a:pt x="8" y="61"/>
                    <a:pt x="8" y="69"/>
                  </a:cubicBezTo>
                  <a:cubicBezTo>
                    <a:pt x="4" y="77"/>
                    <a:pt x="0" y="85"/>
                    <a:pt x="0" y="93"/>
                  </a:cubicBezTo>
                  <a:cubicBezTo>
                    <a:pt x="0" y="109"/>
                    <a:pt x="4" y="125"/>
                    <a:pt x="8" y="141"/>
                  </a:cubicBezTo>
                  <a:cubicBezTo>
                    <a:pt x="28" y="181"/>
                    <a:pt x="60" y="213"/>
                    <a:pt x="100" y="233"/>
                  </a:cubicBezTo>
                  <a:cubicBezTo>
                    <a:pt x="128" y="249"/>
                    <a:pt x="156" y="261"/>
                    <a:pt x="188" y="269"/>
                  </a:cubicBezTo>
                  <a:cubicBezTo>
                    <a:pt x="209" y="276"/>
                    <a:pt x="234" y="280"/>
                    <a:pt x="256" y="281"/>
                  </a:cubicBezTo>
                  <a:lnTo>
                    <a:pt x="256" y="281"/>
                  </a:lnTo>
                  <a:cubicBezTo>
                    <a:pt x="256" y="281"/>
                    <a:pt x="256" y="281"/>
                    <a:pt x="256" y="281"/>
                  </a:cubicBezTo>
                  <a:cubicBezTo>
                    <a:pt x="280" y="329"/>
                    <a:pt x="308" y="377"/>
                    <a:pt x="336" y="429"/>
                  </a:cubicBezTo>
                  <a:cubicBezTo>
                    <a:pt x="364" y="481"/>
                    <a:pt x="392" y="529"/>
                    <a:pt x="416" y="581"/>
                  </a:cubicBezTo>
                  <a:cubicBezTo>
                    <a:pt x="440" y="629"/>
                    <a:pt x="468" y="677"/>
                    <a:pt x="500" y="721"/>
                  </a:cubicBezTo>
                  <a:cubicBezTo>
                    <a:pt x="532" y="765"/>
                    <a:pt x="568" y="805"/>
                    <a:pt x="608" y="841"/>
                  </a:cubicBezTo>
                  <a:cubicBezTo>
                    <a:pt x="644" y="869"/>
                    <a:pt x="684" y="897"/>
                    <a:pt x="724" y="917"/>
                  </a:cubicBezTo>
                  <a:cubicBezTo>
                    <a:pt x="788" y="949"/>
                    <a:pt x="856" y="969"/>
                    <a:pt x="924" y="977"/>
                  </a:cubicBezTo>
                  <a:cubicBezTo>
                    <a:pt x="944" y="981"/>
                    <a:pt x="964" y="981"/>
                    <a:pt x="984" y="981"/>
                  </a:cubicBezTo>
                  <a:lnTo>
                    <a:pt x="1004" y="981"/>
                  </a:lnTo>
                  <a:cubicBezTo>
                    <a:pt x="1004" y="981"/>
                    <a:pt x="1008" y="977"/>
                    <a:pt x="1008" y="977"/>
                  </a:cubicBezTo>
                  <a:cubicBezTo>
                    <a:pt x="1008" y="973"/>
                    <a:pt x="1008" y="973"/>
                    <a:pt x="1008" y="973"/>
                  </a:cubicBezTo>
                  <a:lnTo>
                    <a:pt x="988" y="965"/>
                  </a:lnTo>
                  <a:cubicBezTo>
                    <a:pt x="976" y="961"/>
                    <a:pt x="956" y="957"/>
                    <a:pt x="932" y="945"/>
                  </a:cubicBezTo>
                  <a:cubicBezTo>
                    <a:pt x="872" y="925"/>
                    <a:pt x="812" y="897"/>
                    <a:pt x="752" y="861"/>
                  </a:cubicBezTo>
                  <a:cubicBezTo>
                    <a:pt x="716" y="841"/>
                    <a:pt x="680" y="817"/>
                    <a:pt x="644" y="789"/>
                  </a:cubicBezTo>
                  <a:cubicBezTo>
                    <a:pt x="604" y="761"/>
                    <a:pt x="564" y="729"/>
                    <a:pt x="532" y="697"/>
                  </a:cubicBezTo>
                  <a:cubicBezTo>
                    <a:pt x="492" y="661"/>
                    <a:pt x="460" y="617"/>
                    <a:pt x="436" y="569"/>
                  </a:cubicBezTo>
                  <a:cubicBezTo>
                    <a:pt x="412" y="517"/>
                    <a:pt x="388" y="465"/>
                    <a:pt x="372" y="413"/>
                  </a:cubicBezTo>
                  <a:cubicBezTo>
                    <a:pt x="352" y="361"/>
                    <a:pt x="332" y="305"/>
                    <a:pt x="312" y="257"/>
                  </a:cubicBezTo>
                  <a:lnTo>
                    <a:pt x="248" y="105"/>
                  </a:lnTo>
                  <a:cubicBezTo>
                    <a:pt x="240" y="77"/>
                    <a:pt x="220" y="49"/>
                    <a:pt x="196" y="29"/>
                  </a:cubicBezTo>
                  <a:cubicBezTo>
                    <a:pt x="172" y="12"/>
                    <a:pt x="144" y="0"/>
                    <a:pt x="11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4"/>
            <p:cNvSpPr/>
            <p:nvPr/>
          </p:nvSpPr>
          <p:spPr>
            <a:xfrm>
              <a:off x="3937143" y="1575207"/>
              <a:ext cx="95912" cy="119609"/>
            </a:xfrm>
            <a:custGeom>
              <a:avLst/>
              <a:gdLst/>
              <a:ahLst/>
              <a:cxnLst/>
              <a:rect l="l" t="t" r="r" b="b"/>
              <a:pathLst>
                <a:path w="769" h="959" extrusionOk="0">
                  <a:moveTo>
                    <a:pt x="132" y="72"/>
                  </a:moveTo>
                  <a:cubicBezTo>
                    <a:pt x="132" y="72"/>
                    <a:pt x="136" y="84"/>
                    <a:pt x="136" y="88"/>
                  </a:cubicBezTo>
                  <a:lnTo>
                    <a:pt x="136" y="92"/>
                  </a:lnTo>
                  <a:lnTo>
                    <a:pt x="136" y="100"/>
                  </a:lnTo>
                  <a:lnTo>
                    <a:pt x="140" y="116"/>
                  </a:lnTo>
                  <a:cubicBezTo>
                    <a:pt x="148" y="164"/>
                    <a:pt x="160" y="216"/>
                    <a:pt x="168" y="268"/>
                  </a:cubicBezTo>
                  <a:cubicBezTo>
                    <a:pt x="170" y="277"/>
                    <a:pt x="172" y="286"/>
                    <a:pt x="174" y="295"/>
                  </a:cubicBezTo>
                  <a:lnTo>
                    <a:pt x="174" y="295"/>
                  </a:lnTo>
                  <a:cubicBezTo>
                    <a:pt x="174" y="294"/>
                    <a:pt x="173" y="293"/>
                    <a:pt x="172" y="292"/>
                  </a:cubicBezTo>
                  <a:cubicBezTo>
                    <a:pt x="128" y="252"/>
                    <a:pt x="92" y="200"/>
                    <a:pt x="68" y="148"/>
                  </a:cubicBezTo>
                  <a:cubicBezTo>
                    <a:pt x="64" y="116"/>
                    <a:pt x="80" y="92"/>
                    <a:pt x="104" y="80"/>
                  </a:cubicBezTo>
                  <a:cubicBezTo>
                    <a:pt x="112" y="72"/>
                    <a:pt x="124" y="72"/>
                    <a:pt x="132" y="72"/>
                  </a:cubicBezTo>
                  <a:close/>
                  <a:moveTo>
                    <a:pt x="116" y="0"/>
                  </a:moveTo>
                  <a:cubicBezTo>
                    <a:pt x="100" y="4"/>
                    <a:pt x="84" y="8"/>
                    <a:pt x="68" y="20"/>
                  </a:cubicBezTo>
                  <a:cubicBezTo>
                    <a:pt x="44" y="32"/>
                    <a:pt x="24" y="56"/>
                    <a:pt x="12" y="84"/>
                  </a:cubicBezTo>
                  <a:cubicBezTo>
                    <a:pt x="0" y="112"/>
                    <a:pt x="0" y="144"/>
                    <a:pt x="12" y="168"/>
                  </a:cubicBezTo>
                  <a:cubicBezTo>
                    <a:pt x="28" y="208"/>
                    <a:pt x="56" y="240"/>
                    <a:pt x="88" y="264"/>
                  </a:cubicBezTo>
                  <a:cubicBezTo>
                    <a:pt x="112" y="284"/>
                    <a:pt x="136" y="300"/>
                    <a:pt x="156" y="312"/>
                  </a:cubicBezTo>
                  <a:cubicBezTo>
                    <a:pt x="165" y="319"/>
                    <a:pt x="174" y="326"/>
                    <a:pt x="183" y="332"/>
                  </a:cubicBezTo>
                  <a:lnTo>
                    <a:pt x="183" y="332"/>
                  </a:lnTo>
                  <a:cubicBezTo>
                    <a:pt x="191" y="363"/>
                    <a:pt x="199" y="394"/>
                    <a:pt x="208" y="424"/>
                  </a:cubicBezTo>
                  <a:cubicBezTo>
                    <a:pt x="244" y="524"/>
                    <a:pt x="284" y="620"/>
                    <a:pt x="328" y="716"/>
                  </a:cubicBezTo>
                  <a:cubicBezTo>
                    <a:pt x="348" y="760"/>
                    <a:pt x="372" y="804"/>
                    <a:pt x="396" y="848"/>
                  </a:cubicBezTo>
                  <a:cubicBezTo>
                    <a:pt x="416" y="892"/>
                    <a:pt x="452" y="928"/>
                    <a:pt x="496" y="952"/>
                  </a:cubicBezTo>
                  <a:cubicBezTo>
                    <a:pt x="511" y="957"/>
                    <a:pt x="527" y="959"/>
                    <a:pt x="542" y="959"/>
                  </a:cubicBezTo>
                  <a:cubicBezTo>
                    <a:pt x="569" y="959"/>
                    <a:pt x="595" y="953"/>
                    <a:pt x="620" y="940"/>
                  </a:cubicBezTo>
                  <a:cubicBezTo>
                    <a:pt x="648" y="928"/>
                    <a:pt x="676" y="920"/>
                    <a:pt x="700" y="908"/>
                  </a:cubicBezTo>
                  <a:cubicBezTo>
                    <a:pt x="744" y="892"/>
                    <a:pt x="768" y="880"/>
                    <a:pt x="768" y="880"/>
                  </a:cubicBezTo>
                  <a:cubicBezTo>
                    <a:pt x="768" y="876"/>
                    <a:pt x="768" y="876"/>
                    <a:pt x="764" y="876"/>
                  </a:cubicBezTo>
                  <a:cubicBezTo>
                    <a:pt x="764" y="872"/>
                    <a:pt x="764" y="872"/>
                    <a:pt x="760" y="872"/>
                  </a:cubicBezTo>
                  <a:cubicBezTo>
                    <a:pt x="760" y="872"/>
                    <a:pt x="736" y="872"/>
                    <a:pt x="688" y="880"/>
                  </a:cubicBezTo>
                  <a:cubicBezTo>
                    <a:pt x="664" y="884"/>
                    <a:pt x="636" y="888"/>
                    <a:pt x="604" y="896"/>
                  </a:cubicBezTo>
                  <a:cubicBezTo>
                    <a:pt x="590" y="900"/>
                    <a:pt x="575" y="902"/>
                    <a:pt x="560" y="902"/>
                  </a:cubicBezTo>
                  <a:cubicBezTo>
                    <a:pt x="545" y="902"/>
                    <a:pt x="530" y="900"/>
                    <a:pt x="516" y="896"/>
                  </a:cubicBezTo>
                  <a:cubicBezTo>
                    <a:pt x="484" y="876"/>
                    <a:pt x="460" y="848"/>
                    <a:pt x="444" y="812"/>
                  </a:cubicBezTo>
                  <a:cubicBezTo>
                    <a:pt x="416" y="776"/>
                    <a:pt x="388" y="740"/>
                    <a:pt x="360" y="700"/>
                  </a:cubicBezTo>
                  <a:cubicBezTo>
                    <a:pt x="328" y="656"/>
                    <a:pt x="304" y="612"/>
                    <a:pt x="284" y="568"/>
                  </a:cubicBezTo>
                  <a:cubicBezTo>
                    <a:pt x="264" y="520"/>
                    <a:pt x="252" y="468"/>
                    <a:pt x="244" y="416"/>
                  </a:cubicBezTo>
                  <a:cubicBezTo>
                    <a:pt x="236" y="364"/>
                    <a:pt x="232" y="316"/>
                    <a:pt x="228" y="260"/>
                  </a:cubicBezTo>
                  <a:cubicBezTo>
                    <a:pt x="224" y="208"/>
                    <a:pt x="216" y="156"/>
                    <a:pt x="208" y="108"/>
                  </a:cubicBezTo>
                  <a:lnTo>
                    <a:pt x="208" y="88"/>
                  </a:lnTo>
                  <a:lnTo>
                    <a:pt x="208" y="76"/>
                  </a:lnTo>
                  <a:lnTo>
                    <a:pt x="208" y="72"/>
                  </a:lnTo>
                  <a:lnTo>
                    <a:pt x="208" y="64"/>
                  </a:lnTo>
                  <a:cubicBezTo>
                    <a:pt x="204" y="56"/>
                    <a:pt x="204" y="52"/>
                    <a:pt x="200" y="44"/>
                  </a:cubicBezTo>
                  <a:cubicBezTo>
                    <a:pt x="192" y="32"/>
                    <a:pt x="184" y="24"/>
                    <a:pt x="176" y="16"/>
                  </a:cubicBezTo>
                  <a:cubicBezTo>
                    <a:pt x="156" y="4"/>
                    <a:pt x="136" y="0"/>
                    <a:pt x="1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5" name="Google Shape;215;p4"/>
          <p:cNvSpPr txBox="1">
            <a:spLocks noGrp="1"/>
          </p:cNvSpPr>
          <p:nvPr>
            <p:ph type="body" idx="1"/>
          </p:nvPr>
        </p:nvSpPr>
        <p:spPr>
          <a:xfrm>
            <a:off x="820800" y="1474033"/>
            <a:ext cx="10411200" cy="4792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SzPts val="1200"/>
              <a:buChar char="●"/>
              <a:defRPr sz="1600"/>
            </a:lvl1pPr>
            <a:lvl2pPr marL="1219170" lvl="1" indent="-406390">
              <a:lnSpc>
                <a:spcPct val="100000"/>
              </a:lnSpc>
              <a:spcBef>
                <a:spcPts val="2133"/>
              </a:spcBef>
              <a:spcAft>
                <a:spcPts val="0"/>
              </a:spcAft>
              <a:buSzPts val="1200"/>
              <a:buChar char="○"/>
              <a:defRPr sz="1600"/>
            </a:lvl2pPr>
            <a:lvl3pPr marL="1828754" lvl="2" indent="-406390">
              <a:lnSpc>
                <a:spcPct val="100000"/>
              </a:lnSpc>
              <a:spcBef>
                <a:spcPts val="2133"/>
              </a:spcBef>
              <a:spcAft>
                <a:spcPts val="0"/>
              </a:spcAft>
              <a:buSzPts val="1200"/>
              <a:buChar char="■"/>
              <a:defRPr sz="1600"/>
            </a:lvl3pPr>
            <a:lvl4pPr marL="2438339" lvl="3" indent="-406390">
              <a:lnSpc>
                <a:spcPct val="100000"/>
              </a:lnSpc>
              <a:spcBef>
                <a:spcPts val="2133"/>
              </a:spcBef>
              <a:spcAft>
                <a:spcPts val="0"/>
              </a:spcAft>
              <a:buSzPts val="1200"/>
              <a:buChar char="●"/>
              <a:defRPr sz="1600"/>
            </a:lvl4pPr>
            <a:lvl5pPr marL="3047924" lvl="4" indent="-406390">
              <a:lnSpc>
                <a:spcPct val="100000"/>
              </a:lnSpc>
              <a:spcBef>
                <a:spcPts val="2133"/>
              </a:spcBef>
              <a:spcAft>
                <a:spcPts val="0"/>
              </a:spcAft>
              <a:buSzPts val="1200"/>
              <a:buChar char="○"/>
              <a:defRPr sz="1600"/>
            </a:lvl5pPr>
            <a:lvl6pPr marL="3657509" lvl="5" indent="-406390">
              <a:lnSpc>
                <a:spcPct val="100000"/>
              </a:lnSpc>
              <a:spcBef>
                <a:spcPts val="2133"/>
              </a:spcBef>
              <a:spcAft>
                <a:spcPts val="0"/>
              </a:spcAft>
              <a:buSzPts val="1200"/>
              <a:buChar char="■"/>
              <a:defRPr sz="1600"/>
            </a:lvl6pPr>
            <a:lvl7pPr marL="4267093" lvl="6" indent="-406390">
              <a:lnSpc>
                <a:spcPct val="100000"/>
              </a:lnSpc>
              <a:spcBef>
                <a:spcPts val="2133"/>
              </a:spcBef>
              <a:spcAft>
                <a:spcPts val="0"/>
              </a:spcAft>
              <a:buSzPts val="1200"/>
              <a:buChar char="●"/>
              <a:defRPr sz="1600"/>
            </a:lvl7pPr>
            <a:lvl8pPr marL="4876678" lvl="7" indent="-406390">
              <a:lnSpc>
                <a:spcPct val="100000"/>
              </a:lnSpc>
              <a:spcBef>
                <a:spcPts val="2133"/>
              </a:spcBef>
              <a:spcAft>
                <a:spcPts val="0"/>
              </a:spcAft>
              <a:buSzPts val="1200"/>
              <a:buChar char="○"/>
              <a:defRPr sz="1600"/>
            </a:lvl8pPr>
            <a:lvl9pPr marL="5486263" lvl="8" indent="-406390">
              <a:lnSpc>
                <a:spcPct val="100000"/>
              </a:lnSpc>
              <a:spcBef>
                <a:spcPts val="2133"/>
              </a:spcBef>
              <a:spcAft>
                <a:spcPts val="2133"/>
              </a:spcAft>
              <a:buSzPts val="1200"/>
              <a:buChar char="■"/>
              <a:defRPr sz="1600"/>
            </a:lvl9pPr>
          </a:lstStyle>
          <a:p>
            <a:endParaRPr/>
          </a:p>
        </p:txBody>
      </p:sp>
      <p:sp>
        <p:nvSpPr>
          <p:cNvPr id="216" name="Google Shape;216;p4"/>
          <p:cNvSpPr txBox="1">
            <a:spLocks noGrp="1"/>
          </p:cNvSpPr>
          <p:nvPr>
            <p:ph type="title"/>
          </p:nvPr>
        </p:nvSpPr>
        <p:spPr>
          <a:xfrm>
            <a:off x="960000" y="541867"/>
            <a:ext cx="10272000" cy="816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Font typeface="Palanquin Dark"/>
              <a:buNone/>
              <a:defRPr>
                <a:latin typeface="Palanquin Dark"/>
                <a:ea typeface="Palanquin Dark"/>
                <a:cs typeface="Palanquin Dark"/>
                <a:sym typeface="Palanquin Dark"/>
              </a:defRPr>
            </a:lvl2pPr>
            <a:lvl3pPr lvl="2" rtl="0">
              <a:spcBef>
                <a:spcPts val="0"/>
              </a:spcBef>
              <a:spcAft>
                <a:spcPts val="0"/>
              </a:spcAft>
              <a:buSzPts val="2800"/>
              <a:buFont typeface="Palanquin Dark"/>
              <a:buNone/>
              <a:defRPr>
                <a:latin typeface="Palanquin Dark"/>
                <a:ea typeface="Palanquin Dark"/>
                <a:cs typeface="Palanquin Dark"/>
                <a:sym typeface="Palanquin Dark"/>
              </a:defRPr>
            </a:lvl3pPr>
            <a:lvl4pPr lvl="3" rtl="0">
              <a:spcBef>
                <a:spcPts val="0"/>
              </a:spcBef>
              <a:spcAft>
                <a:spcPts val="0"/>
              </a:spcAft>
              <a:buSzPts val="2800"/>
              <a:buFont typeface="Palanquin Dark"/>
              <a:buNone/>
              <a:defRPr>
                <a:latin typeface="Palanquin Dark"/>
                <a:ea typeface="Palanquin Dark"/>
                <a:cs typeface="Palanquin Dark"/>
                <a:sym typeface="Palanquin Dark"/>
              </a:defRPr>
            </a:lvl4pPr>
            <a:lvl5pPr lvl="4" rtl="0">
              <a:spcBef>
                <a:spcPts val="0"/>
              </a:spcBef>
              <a:spcAft>
                <a:spcPts val="0"/>
              </a:spcAft>
              <a:buSzPts val="2800"/>
              <a:buFont typeface="Palanquin Dark"/>
              <a:buNone/>
              <a:defRPr>
                <a:latin typeface="Palanquin Dark"/>
                <a:ea typeface="Palanquin Dark"/>
                <a:cs typeface="Palanquin Dark"/>
                <a:sym typeface="Palanquin Dark"/>
              </a:defRPr>
            </a:lvl5pPr>
            <a:lvl6pPr lvl="5" rtl="0">
              <a:spcBef>
                <a:spcPts val="0"/>
              </a:spcBef>
              <a:spcAft>
                <a:spcPts val="0"/>
              </a:spcAft>
              <a:buSzPts val="2800"/>
              <a:buFont typeface="Palanquin Dark"/>
              <a:buNone/>
              <a:defRPr>
                <a:latin typeface="Palanquin Dark"/>
                <a:ea typeface="Palanquin Dark"/>
                <a:cs typeface="Palanquin Dark"/>
                <a:sym typeface="Palanquin Dark"/>
              </a:defRPr>
            </a:lvl6pPr>
            <a:lvl7pPr lvl="6" rtl="0">
              <a:spcBef>
                <a:spcPts val="0"/>
              </a:spcBef>
              <a:spcAft>
                <a:spcPts val="0"/>
              </a:spcAft>
              <a:buSzPts val="2800"/>
              <a:buFont typeface="Palanquin Dark"/>
              <a:buNone/>
              <a:defRPr>
                <a:latin typeface="Palanquin Dark"/>
                <a:ea typeface="Palanquin Dark"/>
                <a:cs typeface="Palanquin Dark"/>
                <a:sym typeface="Palanquin Dark"/>
              </a:defRPr>
            </a:lvl7pPr>
            <a:lvl8pPr lvl="7" rtl="0">
              <a:spcBef>
                <a:spcPts val="0"/>
              </a:spcBef>
              <a:spcAft>
                <a:spcPts val="0"/>
              </a:spcAft>
              <a:buSzPts val="2800"/>
              <a:buFont typeface="Palanquin Dark"/>
              <a:buNone/>
              <a:defRPr>
                <a:latin typeface="Palanquin Dark"/>
                <a:ea typeface="Palanquin Dark"/>
                <a:cs typeface="Palanquin Dark"/>
                <a:sym typeface="Palanquin Dark"/>
              </a:defRPr>
            </a:lvl8pPr>
            <a:lvl9pPr lvl="8"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41272998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2"/>
        </a:solidFill>
        <a:effectLst/>
      </p:bgPr>
    </p:bg>
    <p:spTree>
      <p:nvGrpSpPr>
        <p:cNvPr id="1" name="Shape 1483"/>
        <p:cNvGrpSpPr/>
        <p:nvPr/>
      </p:nvGrpSpPr>
      <p:grpSpPr>
        <a:xfrm>
          <a:off x="0" y="0"/>
          <a:ext cx="0" cy="0"/>
          <a:chOff x="0" y="0"/>
          <a:chExt cx="0" cy="0"/>
        </a:xfrm>
      </p:grpSpPr>
      <p:sp>
        <p:nvSpPr>
          <p:cNvPr id="1484" name="Google Shape;1484;p11"/>
          <p:cNvSpPr/>
          <p:nvPr/>
        </p:nvSpPr>
        <p:spPr>
          <a:xfrm flipH="1">
            <a:off x="9202178" y="991267"/>
            <a:ext cx="3345700" cy="3345733"/>
          </a:xfrm>
          <a:custGeom>
            <a:avLst/>
            <a:gdLst/>
            <a:ahLst/>
            <a:cxnLst/>
            <a:rect l="l" t="t" r="r" b="b"/>
            <a:pathLst>
              <a:path w="100371" h="100372" extrusionOk="0">
                <a:moveTo>
                  <a:pt x="50201" y="1"/>
                </a:moveTo>
                <a:cubicBezTo>
                  <a:pt x="22468" y="1"/>
                  <a:pt x="0" y="22468"/>
                  <a:pt x="0" y="50202"/>
                </a:cubicBezTo>
                <a:cubicBezTo>
                  <a:pt x="0" y="77904"/>
                  <a:pt x="22468" y="100371"/>
                  <a:pt x="50201" y="100371"/>
                </a:cubicBezTo>
                <a:cubicBezTo>
                  <a:pt x="77903" y="100371"/>
                  <a:pt x="100371" y="77904"/>
                  <a:pt x="100371" y="50202"/>
                </a:cubicBezTo>
                <a:cubicBezTo>
                  <a:pt x="100371" y="22468"/>
                  <a:pt x="77903" y="1"/>
                  <a:pt x="50201"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85" name="Google Shape;1485;p11"/>
          <p:cNvGrpSpPr/>
          <p:nvPr/>
        </p:nvGrpSpPr>
        <p:grpSpPr>
          <a:xfrm>
            <a:off x="11411031" y="1140581"/>
            <a:ext cx="1308347" cy="569588"/>
            <a:chOff x="717275" y="488800"/>
            <a:chExt cx="415700" cy="180975"/>
          </a:xfrm>
        </p:grpSpPr>
        <p:sp>
          <p:nvSpPr>
            <p:cNvPr id="1486" name="Google Shape;1486;p1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7" name="Google Shape;1487;p1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8" name="Google Shape;1488;p1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9" name="Google Shape;1489;p1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0" name="Google Shape;1490;p1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91" name="Google Shape;1491;p11"/>
          <p:cNvGrpSpPr/>
          <p:nvPr/>
        </p:nvGrpSpPr>
        <p:grpSpPr>
          <a:xfrm flipH="1">
            <a:off x="-1414960" y="960659"/>
            <a:ext cx="15153963" cy="4198083"/>
            <a:chOff x="-223998" y="1146900"/>
            <a:chExt cx="9843645" cy="2295874"/>
          </a:xfrm>
        </p:grpSpPr>
        <p:sp>
          <p:nvSpPr>
            <p:cNvPr id="1492" name="Google Shape;1492;p11"/>
            <p:cNvSpPr/>
            <p:nvPr/>
          </p:nvSpPr>
          <p:spPr>
            <a:xfrm flipH="1">
              <a:off x="-223998" y="1146900"/>
              <a:ext cx="4950721"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3" name="Google Shape;1493;p11"/>
            <p:cNvSpPr/>
            <p:nvPr/>
          </p:nvSpPr>
          <p:spPr>
            <a:xfrm>
              <a:off x="4549246" y="1146900"/>
              <a:ext cx="5070400" cy="2295874"/>
            </a:xfrm>
            <a:custGeom>
              <a:avLst/>
              <a:gdLst/>
              <a:ahLst/>
              <a:cxnLst/>
              <a:rect l="l" t="t" r="r" b="b"/>
              <a:pathLst>
                <a:path w="199465" h="77426" extrusionOk="0">
                  <a:moveTo>
                    <a:pt x="182072" y="1"/>
                  </a:moveTo>
                  <a:lnTo>
                    <a:pt x="182072" y="21001"/>
                  </a:lnTo>
                  <a:lnTo>
                    <a:pt x="179550" y="21001"/>
                  </a:lnTo>
                  <a:lnTo>
                    <a:pt x="179550" y="5235"/>
                  </a:lnTo>
                  <a:lnTo>
                    <a:pt x="176008" y="8203"/>
                  </a:lnTo>
                  <a:lnTo>
                    <a:pt x="176008" y="25277"/>
                  </a:lnTo>
                  <a:lnTo>
                    <a:pt x="173933" y="25277"/>
                  </a:lnTo>
                  <a:lnTo>
                    <a:pt x="173933" y="11299"/>
                  </a:lnTo>
                  <a:lnTo>
                    <a:pt x="169338" y="11299"/>
                  </a:lnTo>
                  <a:lnTo>
                    <a:pt x="169338" y="20873"/>
                  </a:lnTo>
                  <a:lnTo>
                    <a:pt x="156763" y="45224"/>
                  </a:lnTo>
                  <a:lnTo>
                    <a:pt x="156763" y="38171"/>
                  </a:lnTo>
                  <a:lnTo>
                    <a:pt x="147732" y="38171"/>
                  </a:lnTo>
                  <a:lnTo>
                    <a:pt x="147732" y="44202"/>
                  </a:lnTo>
                  <a:lnTo>
                    <a:pt x="131455" y="44202"/>
                  </a:lnTo>
                  <a:lnTo>
                    <a:pt x="131455" y="38171"/>
                  </a:lnTo>
                  <a:lnTo>
                    <a:pt x="127402" y="38171"/>
                  </a:lnTo>
                  <a:lnTo>
                    <a:pt x="127402" y="14235"/>
                  </a:lnTo>
                  <a:lnTo>
                    <a:pt x="121626" y="14235"/>
                  </a:lnTo>
                  <a:lnTo>
                    <a:pt x="121626" y="20554"/>
                  </a:lnTo>
                  <a:lnTo>
                    <a:pt x="115977" y="20554"/>
                  </a:lnTo>
                  <a:lnTo>
                    <a:pt x="115977" y="8139"/>
                  </a:lnTo>
                  <a:lnTo>
                    <a:pt x="108445" y="8139"/>
                  </a:lnTo>
                  <a:lnTo>
                    <a:pt x="108445" y="29139"/>
                  </a:lnTo>
                  <a:lnTo>
                    <a:pt x="107009" y="29139"/>
                  </a:lnTo>
                  <a:lnTo>
                    <a:pt x="107009" y="22086"/>
                  </a:lnTo>
                  <a:lnTo>
                    <a:pt x="105924" y="23043"/>
                  </a:lnTo>
                  <a:lnTo>
                    <a:pt x="105924" y="13341"/>
                  </a:lnTo>
                  <a:lnTo>
                    <a:pt x="102349" y="16341"/>
                  </a:lnTo>
                  <a:lnTo>
                    <a:pt x="102349" y="33415"/>
                  </a:lnTo>
                  <a:lnTo>
                    <a:pt x="100307" y="33415"/>
                  </a:lnTo>
                  <a:lnTo>
                    <a:pt x="100307" y="19437"/>
                  </a:lnTo>
                  <a:lnTo>
                    <a:pt x="95711" y="19437"/>
                  </a:lnTo>
                  <a:lnTo>
                    <a:pt x="95711" y="29011"/>
                  </a:lnTo>
                  <a:lnTo>
                    <a:pt x="92679" y="29011"/>
                  </a:lnTo>
                  <a:lnTo>
                    <a:pt x="92679" y="27894"/>
                  </a:lnTo>
                  <a:lnTo>
                    <a:pt x="87477" y="27894"/>
                  </a:lnTo>
                  <a:lnTo>
                    <a:pt x="87477" y="21862"/>
                  </a:lnTo>
                  <a:lnTo>
                    <a:pt x="86456" y="21862"/>
                  </a:lnTo>
                  <a:lnTo>
                    <a:pt x="86456" y="27894"/>
                  </a:lnTo>
                  <a:lnTo>
                    <a:pt x="83105" y="27894"/>
                  </a:lnTo>
                  <a:lnTo>
                    <a:pt x="83105" y="21958"/>
                  </a:lnTo>
                  <a:lnTo>
                    <a:pt x="74105" y="21958"/>
                  </a:lnTo>
                  <a:lnTo>
                    <a:pt x="74105" y="27894"/>
                  </a:lnTo>
                  <a:lnTo>
                    <a:pt x="73658" y="27894"/>
                  </a:lnTo>
                  <a:lnTo>
                    <a:pt x="73658" y="28022"/>
                  </a:lnTo>
                  <a:lnTo>
                    <a:pt x="57797" y="28022"/>
                  </a:lnTo>
                  <a:lnTo>
                    <a:pt x="57797" y="21958"/>
                  </a:lnTo>
                  <a:lnTo>
                    <a:pt x="46404" y="21958"/>
                  </a:lnTo>
                  <a:lnTo>
                    <a:pt x="46404" y="30320"/>
                  </a:lnTo>
                  <a:lnTo>
                    <a:pt x="42574" y="30320"/>
                  </a:lnTo>
                  <a:lnTo>
                    <a:pt x="42574" y="8267"/>
                  </a:lnTo>
                  <a:lnTo>
                    <a:pt x="36925" y="8267"/>
                  </a:lnTo>
                  <a:lnTo>
                    <a:pt x="36925" y="25213"/>
                  </a:lnTo>
                  <a:lnTo>
                    <a:pt x="33382" y="25213"/>
                  </a:lnTo>
                  <a:lnTo>
                    <a:pt x="33382" y="15352"/>
                  </a:lnTo>
                  <a:lnTo>
                    <a:pt x="31755" y="16724"/>
                  </a:lnTo>
                  <a:lnTo>
                    <a:pt x="31755" y="24671"/>
                  </a:lnTo>
                  <a:lnTo>
                    <a:pt x="28659" y="24671"/>
                  </a:lnTo>
                  <a:lnTo>
                    <a:pt x="28659" y="20075"/>
                  </a:lnTo>
                  <a:lnTo>
                    <a:pt x="24797" y="20075"/>
                  </a:lnTo>
                  <a:lnTo>
                    <a:pt x="24797" y="29394"/>
                  </a:lnTo>
                  <a:lnTo>
                    <a:pt x="23457" y="29394"/>
                  </a:lnTo>
                  <a:lnTo>
                    <a:pt x="23457" y="13596"/>
                  </a:lnTo>
                  <a:lnTo>
                    <a:pt x="21989" y="13596"/>
                  </a:lnTo>
                  <a:lnTo>
                    <a:pt x="21989" y="24798"/>
                  </a:lnTo>
                  <a:lnTo>
                    <a:pt x="19021" y="24798"/>
                  </a:lnTo>
                  <a:lnTo>
                    <a:pt x="19021" y="11682"/>
                  </a:lnTo>
                  <a:lnTo>
                    <a:pt x="13851" y="11682"/>
                  </a:lnTo>
                  <a:lnTo>
                    <a:pt x="13851" y="5650"/>
                  </a:lnTo>
                  <a:lnTo>
                    <a:pt x="12798" y="5650"/>
                  </a:lnTo>
                  <a:lnTo>
                    <a:pt x="12798" y="11682"/>
                  </a:lnTo>
                  <a:lnTo>
                    <a:pt x="0" y="11682"/>
                  </a:lnTo>
                  <a:lnTo>
                    <a:pt x="0" y="77425"/>
                  </a:lnTo>
                  <a:lnTo>
                    <a:pt x="199465" y="77425"/>
                  </a:lnTo>
                  <a:lnTo>
                    <a:pt x="199465" y="6097"/>
                  </a:lnTo>
                  <a:lnTo>
                    <a:pt x="193178" y="6097"/>
                  </a:lnTo>
                  <a:lnTo>
                    <a:pt x="193178" y="12447"/>
                  </a:lnTo>
                  <a:lnTo>
                    <a:pt x="189635" y="12447"/>
                  </a:lnTo>
                  <a:lnTo>
                    <a:pt x="189635"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94" name="Google Shape;1494;p11"/>
          <p:cNvGrpSpPr/>
          <p:nvPr/>
        </p:nvGrpSpPr>
        <p:grpSpPr>
          <a:xfrm>
            <a:off x="7447230" y="723581"/>
            <a:ext cx="1308347" cy="569588"/>
            <a:chOff x="717275" y="488800"/>
            <a:chExt cx="415700" cy="180975"/>
          </a:xfrm>
        </p:grpSpPr>
        <p:sp>
          <p:nvSpPr>
            <p:cNvPr id="1495" name="Google Shape;1495;p1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6" name="Google Shape;1496;p1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7" name="Google Shape;1497;p1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8" name="Google Shape;1498;p1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9" name="Google Shape;1499;p1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500" name="Google Shape;1500;p11"/>
          <p:cNvGrpSpPr/>
          <p:nvPr/>
        </p:nvGrpSpPr>
        <p:grpSpPr>
          <a:xfrm>
            <a:off x="2428331" y="934081"/>
            <a:ext cx="1308347" cy="569588"/>
            <a:chOff x="717275" y="488800"/>
            <a:chExt cx="415700" cy="180975"/>
          </a:xfrm>
        </p:grpSpPr>
        <p:sp>
          <p:nvSpPr>
            <p:cNvPr id="1501" name="Google Shape;1501;p11"/>
            <p:cNvSpPr/>
            <p:nvPr/>
          </p:nvSpPr>
          <p:spPr>
            <a:xfrm flipH="1">
              <a:off x="872050" y="488800"/>
              <a:ext cx="195500" cy="172050"/>
            </a:xfrm>
            <a:custGeom>
              <a:avLst/>
              <a:gdLst/>
              <a:ahLst/>
              <a:cxnLst/>
              <a:rect l="l" t="t" r="r" b="b"/>
              <a:pathLst>
                <a:path w="7820" h="6882" extrusionOk="0">
                  <a:moveTo>
                    <a:pt x="3876" y="1"/>
                  </a:moveTo>
                  <a:cubicBezTo>
                    <a:pt x="3445" y="1"/>
                    <a:pt x="3008" y="81"/>
                    <a:pt x="2585" y="250"/>
                  </a:cubicBezTo>
                  <a:cubicBezTo>
                    <a:pt x="830" y="984"/>
                    <a:pt x="0" y="2994"/>
                    <a:pt x="734" y="4750"/>
                  </a:cubicBezTo>
                  <a:cubicBezTo>
                    <a:pt x="1292" y="6083"/>
                    <a:pt x="2585" y="6882"/>
                    <a:pt x="3944" y="6882"/>
                  </a:cubicBezTo>
                  <a:cubicBezTo>
                    <a:pt x="4375" y="6882"/>
                    <a:pt x="4812" y="6802"/>
                    <a:pt x="5234" y="6633"/>
                  </a:cubicBezTo>
                  <a:cubicBezTo>
                    <a:pt x="6990" y="5899"/>
                    <a:pt x="7819" y="3888"/>
                    <a:pt x="7085" y="2133"/>
                  </a:cubicBezTo>
                  <a:cubicBezTo>
                    <a:pt x="6528" y="800"/>
                    <a:pt x="5234" y="1"/>
                    <a:pt x="38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2" name="Google Shape;1502;p11"/>
            <p:cNvSpPr/>
            <p:nvPr/>
          </p:nvSpPr>
          <p:spPr>
            <a:xfrm flipH="1">
              <a:off x="717275" y="615700"/>
              <a:ext cx="106125" cy="54075"/>
            </a:xfrm>
            <a:custGeom>
              <a:avLst/>
              <a:gdLst/>
              <a:ahLst/>
              <a:cxnLst/>
              <a:rect l="l" t="t" r="r" b="b"/>
              <a:pathLst>
                <a:path w="4245" h="2163" extrusionOk="0">
                  <a:moveTo>
                    <a:pt x="2123" y="1"/>
                  </a:moveTo>
                  <a:cubicBezTo>
                    <a:pt x="1061" y="1"/>
                    <a:pt x="0" y="711"/>
                    <a:pt x="0" y="2131"/>
                  </a:cubicBezTo>
                  <a:lnTo>
                    <a:pt x="0" y="2163"/>
                  </a:lnTo>
                  <a:lnTo>
                    <a:pt x="4245" y="2163"/>
                  </a:lnTo>
                  <a:lnTo>
                    <a:pt x="4245" y="2131"/>
                  </a:lnTo>
                  <a:cubicBezTo>
                    <a:pt x="4245" y="711"/>
                    <a:pt x="3184" y="1"/>
                    <a:pt x="212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3" name="Google Shape;1503;p11"/>
            <p:cNvSpPr/>
            <p:nvPr/>
          </p:nvSpPr>
          <p:spPr>
            <a:xfrm flipH="1">
              <a:off x="744400" y="628275"/>
              <a:ext cx="363850" cy="41500"/>
            </a:xfrm>
            <a:custGeom>
              <a:avLst/>
              <a:gdLst/>
              <a:ahLst/>
              <a:cxnLst/>
              <a:rect l="l" t="t" r="r" b="b"/>
              <a:pathLst>
                <a:path w="14554" h="1660" extrusionOk="0">
                  <a:moveTo>
                    <a:pt x="1" y="0"/>
                  </a:moveTo>
                  <a:lnTo>
                    <a:pt x="1" y="1660"/>
                  </a:lnTo>
                  <a:lnTo>
                    <a:pt x="14554" y="1660"/>
                  </a:lnTo>
                  <a:lnTo>
                    <a:pt x="1455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4" name="Google Shape;1504;p11"/>
            <p:cNvSpPr/>
            <p:nvPr/>
          </p:nvSpPr>
          <p:spPr>
            <a:xfrm flipH="1">
              <a:off x="791475" y="588375"/>
              <a:ext cx="134850" cy="81400"/>
            </a:xfrm>
            <a:custGeom>
              <a:avLst/>
              <a:gdLst/>
              <a:ahLst/>
              <a:cxnLst/>
              <a:rect l="l" t="t" r="r" b="b"/>
              <a:pathLst>
                <a:path w="5394" h="3256" extrusionOk="0">
                  <a:moveTo>
                    <a:pt x="2681" y="1"/>
                  </a:moveTo>
                  <a:cubicBezTo>
                    <a:pt x="1022" y="1"/>
                    <a:pt x="0" y="1820"/>
                    <a:pt x="830" y="3256"/>
                  </a:cubicBezTo>
                  <a:lnTo>
                    <a:pt x="4564" y="3256"/>
                  </a:lnTo>
                  <a:cubicBezTo>
                    <a:pt x="5394" y="1820"/>
                    <a:pt x="4373" y="1"/>
                    <a:pt x="268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5" name="Google Shape;1505;p11"/>
            <p:cNvSpPr/>
            <p:nvPr/>
          </p:nvSpPr>
          <p:spPr>
            <a:xfrm flipH="1">
              <a:off x="1002100" y="578675"/>
              <a:ext cx="130875" cy="91100"/>
            </a:xfrm>
            <a:custGeom>
              <a:avLst/>
              <a:gdLst/>
              <a:ahLst/>
              <a:cxnLst/>
              <a:rect l="l" t="t" r="r" b="b"/>
              <a:pathLst>
                <a:path w="5235" h="3644" extrusionOk="0">
                  <a:moveTo>
                    <a:pt x="2376" y="0"/>
                  </a:moveTo>
                  <a:cubicBezTo>
                    <a:pt x="1129" y="0"/>
                    <a:pt x="27" y="985"/>
                    <a:pt x="0" y="2336"/>
                  </a:cubicBezTo>
                  <a:cubicBezTo>
                    <a:pt x="0" y="2814"/>
                    <a:pt x="128" y="3261"/>
                    <a:pt x="383" y="3644"/>
                  </a:cubicBezTo>
                  <a:lnTo>
                    <a:pt x="4405" y="3644"/>
                  </a:lnTo>
                  <a:cubicBezTo>
                    <a:pt x="5234" y="2304"/>
                    <a:pt x="4564" y="548"/>
                    <a:pt x="3064" y="102"/>
                  </a:cubicBezTo>
                  <a:cubicBezTo>
                    <a:pt x="2834" y="33"/>
                    <a:pt x="2602" y="0"/>
                    <a:pt x="2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06" name="Google Shape;1506;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FFFFFF"/>
                </a:solidFill>
              </a:rPr>
              <a:pPr/>
              <a:t>‹#›</a:t>
            </a:fld>
            <a:endParaRPr>
              <a:solidFill>
                <a:srgbClr val="FFFFFF"/>
              </a:solidFill>
            </a:endParaRPr>
          </a:p>
        </p:txBody>
      </p:sp>
      <p:sp>
        <p:nvSpPr>
          <p:cNvPr id="1507" name="Google Shape;1507;p11"/>
          <p:cNvSpPr/>
          <p:nvPr/>
        </p:nvSpPr>
        <p:spPr>
          <a:xfrm flipH="1">
            <a:off x="-248756" y="4675433"/>
            <a:ext cx="12471200" cy="2208000"/>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8" name="Google Shape;1508;p11"/>
          <p:cNvSpPr txBox="1">
            <a:spLocks noGrp="1"/>
          </p:cNvSpPr>
          <p:nvPr>
            <p:ph type="title" hasCustomPrompt="1"/>
          </p:nvPr>
        </p:nvSpPr>
        <p:spPr>
          <a:xfrm>
            <a:off x="1426467" y="3327400"/>
            <a:ext cx="9339200" cy="1578400"/>
          </a:xfrm>
          <a:prstGeom prst="rect">
            <a:avLst/>
          </a:prstGeom>
        </p:spPr>
        <p:txBody>
          <a:bodyPr spcFirstLastPara="1" wrap="square" lIns="91425" tIns="91425" rIns="91425" bIns="91425" anchor="b" anchorCtr="0">
            <a:noAutofit/>
          </a:bodyPr>
          <a:lstStyle>
            <a:lvl1pPr lvl="0" algn="ctr">
              <a:spcBef>
                <a:spcPts val="0"/>
              </a:spcBef>
              <a:spcAft>
                <a:spcPts val="0"/>
              </a:spcAft>
              <a:buSzPts val="7000"/>
              <a:buNone/>
              <a:defRPr sz="9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09" name="Google Shape;1509;p11"/>
          <p:cNvSpPr txBox="1">
            <a:spLocks noGrp="1"/>
          </p:cNvSpPr>
          <p:nvPr>
            <p:ph type="subTitle" idx="1"/>
          </p:nvPr>
        </p:nvSpPr>
        <p:spPr>
          <a:xfrm>
            <a:off x="1426500" y="4847167"/>
            <a:ext cx="9339200" cy="8552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Tree>
    <p:extLst>
      <p:ext uri="{BB962C8B-B14F-4D97-AF65-F5344CB8AC3E}">
        <p14:creationId xmlns:p14="http://schemas.microsoft.com/office/powerpoint/2010/main" val="404104830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17"/>
        <p:cNvGrpSpPr/>
        <p:nvPr/>
      </p:nvGrpSpPr>
      <p:grpSpPr>
        <a:xfrm>
          <a:off x="0" y="0"/>
          <a:ext cx="0" cy="0"/>
          <a:chOff x="0" y="0"/>
          <a:chExt cx="0" cy="0"/>
        </a:xfrm>
      </p:grpSpPr>
      <p:sp>
        <p:nvSpPr>
          <p:cNvPr id="218" name="Google Shape;218;p5"/>
          <p:cNvSpPr txBox="1">
            <a:spLocks noGrp="1"/>
          </p:cNvSpPr>
          <p:nvPr>
            <p:ph type="subTitle" idx="1"/>
          </p:nvPr>
        </p:nvSpPr>
        <p:spPr>
          <a:xfrm>
            <a:off x="1968459" y="4165600"/>
            <a:ext cx="3314800" cy="3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0"/>
              </a:spcBef>
              <a:spcAft>
                <a:spcPts val="0"/>
              </a:spcAft>
              <a:buNone/>
              <a:defRPr sz="2667">
                <a:latin typeface="Poppins Black"/>
                <a:ea typeface="Poppins Black"/>
                <a:cs typeface="Poppins Black"/>
                <a:sym typeface="Poppins Black"/>
              </a:defRPr>
            </a:lvl2pPr>
            <a:lvl3pPr lvl="2" rtl="0">
              <a:lnSpc>
                <a:spcPct val="100000"/>
              </a:lnSpc>
              <a:spcBef>
                <a:spcPts val="0"/>
              </a:spcBef>
              <a:spcAft>
                <a:spcPts val="0"/>
              </a:spcAft>
              <a:buNone/>
              <a:defRPr sz="2667">
                <a:latin typeface="Poppins Black"/>
                <a:ea typeface="Poppins Black"/>
                <a:cs typeface="Poppins Black"/>
                <a:sym typeface="Poppins Black"/>
              </a:defRPr>
            </a:lvl3pPr>
            <a:lvl4pPr lvl="3" rtl="0">
              <a:lnSpc>
                <a:spcPct val="100000"/>
              </a:lnSpc>
              <a:spcBef>
                <a:spcPts val="0"/>
              </a:spcBef>
              <a:spcAft>
                <a:spcPts val="0"/>
              </a:spcAft>
              <a:buNone/>
              <a:defRPr sz="2667">
                <a:latin typeface="Poppins Black"/>
                <a:ea typeface="Poppins Black"/>
                <a:cs typeface="Poppins Black"/>
                <a:sym typeface="Poppins Black"/>
              </a:defRPr>
            </a:lvl4pPr>
            <a:lvl5pPr lvl="4" rtl="0">
              <a:lnSpc>
                <a:spcPct val="100000"/>
              </a:lnSpc>
              <a:spcBef>
                <a:spcPts val="0"/>
              </a:spcBef>
              <a:spcAft>
                <a:spcPts val="0"/>
              </a:spcAft>
              <a:buNone/>
              <a:defRPr sz="2667">
                <a:latin typeface="Poppins Black"/>
                <a:ea typeface="Poppins Black"/>
                <a:cs typeface="Poppins Black"/>
                <a:sym typeface="Poppins Black"/>
              </a:defRPr>
            </a:lvl5pPr>
            <a:lvl6pPr lvl="5" rtl="0">
              <a:lnSpc>
                <a:spcPct val="100000"/>
              </a:lnSpc>
              <a:spcBef>
                <a:spcPts val="0"/>
              </a:spcBef>
              <a:spcAft>
                <a:spcPts val="0"/>
              </a:spcAft>
              <a:buNone/>
              <a:defRPr sz="2667">
                <a:latin typeface="Poppins Black"/>
                <a:ea typeface="Poppins Black"/>
                <a:cs typeface="Poppins Black"/>
                <a:sym typeface="Poppins Black"/>
              </a:defRPr>
            </a:lvl6pPr>
            <a:lvl7pPr lvl="6" rtl="0">
              <a:lnSpc>
                <a:spcPct val="100000"/>
              </a:lnSpc>
              <a:spcBef>
                <a:spcPts val="0"/>
              </a:spcBef>
              <a:spcAft>
                <a:spcPts val="0"/>
              </a:spcAft>
              <a:buNone/>
              <a:defRPr sz="2667">
                <a:latin typeface="Poppins Black"/>
                <a:ea typeface="Poppins Black"/>
                <a:cs typeface="Poppins Black"/>
                <a:sym typeface="Poppins Black"/>
              </a:defRPr>
            </a:lvl7pPr>
            <a:lvl8pPr lvl="7" rtl="0">
              <a:lnSpc>
                <a:spcPct val="100000"/>
              </a:lnSpc>
              <a:spcBef>
                <a:spcPts val="0"/>
              </a:spcBef>
              <a:spcAft>
                <a:spcPts val="0"/>
              </a:spcAft>
              <a:buNone/>
              <a:defRPr sz="2667">
                <a:latin typeface="Poppins Black"/>
                <a:ea typeface="Poppins Black"/>
                <a:cs typeface="Poppins Black"/>
                <a:sym typeface="Poppins Black"/>
              </a:defRPr>
            </a:lvl8pPr>
            <a:lvl9pPr lvl="8" rtl="0">
              <a:lnSpc>
                <a:spcPct val="100000"/>
              </a:lnSpc>
              <a:spcBef>
                <a:spcPts val="0"/>
              </a:spcBef>
              <a:spcAft>
                <a:spcPts val="0"/>
              </a:spcAft>
              <a:buNone/>
              <a:defRPr sz="2667">
                <a:latin typeface="Poppins Black"/>
                <a:ea typeface="Poppins Black"/>
                <a:cs typeface="Poppins Black"/>
                <a:sym typeface="Poppins Black"/>
              </a:defRPr>
            </a:lvl9pPr>
          </a:lstStyle>
          <a:p>
            <a:endParaRPr/>
          </a:p>
        </p:txBody>
      </p:sp>
      <p:sp>
        <p:nvSpPr>
          <p:cNvPr id="219" name="Google Shape;219;p5"/>
          <p:cNvSpPr txBox="1">
            <a:spLocks noGrp="1"/>
          </p:cNvSpPr>
          <p:nvPr>
            <p:ph type="subTitle" idx="2"/>
          </p:nvPr>
        </p:nvSpPr>
        <p:spPr>
          <a:xfrm>
            <a:off x="1968459" y="4660900"/>
            <a:ext cx="3314800" cy="124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220" name="Google Shape;220;p5"/>
          <p:cNvSpPr txBox="1">
            <a:spLocks noGrp="1"/>
          </p:cNvSpPr>
          <p:nvPr>
            <p:ph type="subTitle" idx="3"/>
          </p:nvPr>
        </p:nvSpPr>
        <p:spPr>
          <a:xfrm>
            <a:off x="6908759" y="4165600"/>
            <a:ext cx="3314800" cy="3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0"/>
              </a:spcBef>
              <a:spcAft>
                <a:spcPts val="0"/>
              </a:spcAft>
              <a:buNone/>
              <a:defRPr sz="2667">
                <a:latin typeface="Poppins Black"/>
                <a:ea typeface="Poppins Black"/>
                <a:cs typeface="Poppins Black"/>
                <a:sym typeface="Poppins Black"/>
              </a:defRPr>
            </a:lvl2pPr>
            <a:lvl3pPr lvl="2" rtl="0">
              <a:lnSpc>
                <a:spcPct val="100000"/>
              </a:lnSpc>
              <a:spcBef>
                <a:spcPts val="0"/>
              </a:spcBef>
              <a:spcAft>
                <a:spcPts val="0"/>
              </a:spcAft>
              <a:buNone/>
              <a:defRPr sz="2667">
                <a:latin typeface="Poppins Black"/>
                <a:ea typeface="Poppins Black"/>
                <a:cs typeface="Poppins Black"/>
                <a:sym typeface="Poppins Black"/>
              </a:defRPr>
            </a:lvl3pPr>
            <a:lvl4pPr lvl="3" rtl="0">
              <a:lnSpc>
                <a:spcPct val="100000"/>
              </a:lnSpc>
              <a:spcBef>
                <a:spcPts val="0"/>
              </a:spcBef>
              <a:spcAft>
                <a:spcPts val="0"/>
              </a:spcAft>
              <a:buNone/>
              <a:defRPr sz="2667">
                <a:latin typeface="Poppins Black"/>
                <a:ea typeface="Poppins Black"/>
                <a:cs typeface="Poppins Black"/>
                <a:sym typeface="Poppins Black"/>
              </a:defRPr>
            </a:lvl4pPr>
            <a:lvl5pPr lvl="4" rtl="0">
              <a:lnSpc>
                <a:spcPct val="100000"/>
              </a:lnSpc>
              <a:spcBef>
                <a:spcPts val="0"/>
              </a:spcBef>
              <a:spcAft>
                <a:spcPts val="0"/>
              </a:spcAft>
              <a:buNone/>
              <a:defRPr sz="2667">
                <a:latin typeface="Poppins Black"/>
                <a:ea typeface="Poppins Black"/>
                <a:cs typeface="Poppins Black"/>
                <a:sym typeface="Poppins Black"/>
              </a:defRPr>
            </a:lvl5pPr>
            <a:lvl6pPr lvl="5" rtl="0">
              <a:lnSpc>
                <a:spcPct val="100000"/>
              </a:lnSpc>
              <a:spcBef>
                <a:spcPts val="0"/>
              </a:spcBef>
              <a:spcAft>
                <a:spcPts val="0"/>
              </a:spcAft>
              <a:buNone/>
              <a:defRPr sz="2667">
                <a:latin typeface="Poppins Black"/>
                <a:ea typeface="Poppins Black"/>
                <a:cs typeface="Poppins Black"/>
                <a:sym typeface="Poppins Black"/>
              </a:defRPr>
            </a:lvl6pPr>
            <a:lvl7pPr lvl="6" rtl="0">
              <a:lnSpc>
                <a:spcPct val="100000"/>
              </a:lnSpc>
              <a:spcBef>
                <a:spcPts val="0"/>
              </a:spcBef>
              <a:spcAft>
                <a:spcPts val="0"/>
              </a:spcAft>
              <a:buNone/>
              <a:defRPr sz="2667">
                <a:latin typeface="Poppins Black"/>
                <a:ea typeface="Poppins Black"/>
                <a:cs typeface="Poppins Black"/>
                <a:sym typeface="Poppins Black"/>
              </a:defRPr>
            </a:lvl7pPr>
            <a:lvl8pPr lvl="7" rtl="0">
              <a:lnSpc>
                <a:spcPct val="100000"/>
              </a:lnSpc>
              <a:spcBef>
                <a:spcPts val="0"/>
              </a:spcBef>
              <a:spcAft>
                <a:spcPts val="0"/>
              </a:spcAft>
              <a:buNone/>
              <a:defRPr sz="2667">
                <a:latin typeface="Poppins Black"/>
                <a:ea typeface="Poppins Black"/>
                <a:cs typeface="Poppins Black"/>
                <a:sym typeface="Poppins Black"/>
              </a:defRPr>
            </a:lvl8pPr>
            <a:lvl9pPr lvl="8" rtl="0">
              <a:lnSpc>
                <a:spcPct val="100000"/>
              </a:lnSpc>
              <a:spcBef>
                <a:spcPts val="0"/>
              </a:spcBef>
              <a:spcAft>
                <a:spcPts val="0"/>
              </a:spcAft>
              <a:buNone/>
              <a:defRPr sz="2667">
                <a:latin typeface="Poppins Black"/>
                <a:ea typeface="Poppins Black"/>
                <a:cs typeface="Poppins Black"/>
                <a:sym typeface="Poppins Black"/>
              </a:defRPr>
            </a:lvl9pPr>
          </a:lstStyle>
          <a:p>
            <a:endParaRPr/>
          </a:p>
        </p:txBody>
      </p:sp>
      <p:sp>
        <p:nvSpPr>
          <p:cNvPr id="221" name="Google Shape;221;p5"/>
          <p:cNvSpPr txBox="1">
            <a:spLocks noGrp="1"/>
          </p:cNvSpPr>
          <p:nvPr>
            <p:ph type="subTitle" idx="4"/>
          </p:nvPr>
        </p:nvSpPr>
        <p:spPr>
          <a:xfrm>
            <a:off x="6908759" y="4660900"/>
            <a:ext cx="3314800" cy="124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222" name="Google Shape;222;p5"/>
          <p:cNvSpPr txBox="1">
            <a:spLocks noGrp="1"/>
          </p:cNvSpPr>
          <p:nvPr>
            <p:ph type="title"/>
          </p:nvPr>
        </p:nvSpPr>
        <p:spPr>
          <a:xfrm>
            <a:off x="960000" y="541867"/>
            <a:ext cx="10272000" cy="816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Font typeface="Palanquin Dark"/>
              <a:buNone/>
              <a:defRPr>
                <a:latin typeface="Palanquin Dark"/>
                <a:ea typeface="Palanquin Dark"/>
                <a:cs typeface="Palanquin Dark"/>
                <a:sym typeface="Palanquin Dark"/>
              </a:defRPr>
            </a:lvl2pPr>
            <a:lvl3pPr lvl="2" rtl="0">
              <a:spcBef>
                <a:spcPts val="0"/>
              </a:spcBef>
              <a:spcAft>
                <a:spcPts val="0"/>
              </a:spcAft>
              <a:buSzPts val="2800"/>
              <a:buFont typeface="Palanquin Dark"/>
              <a:buNone/>
              <a:defRPr>
                <a:latin typeface="Palanquin Dark"/>
                <a:ea typeface="Palanquin Dark"/>
                <a:cs typeface="Palanquin Dark"/>
                <a:sym typeface="Palanquin Dark"/>
              </a:defRPr>
            </a:lvl3pPr>
            <a:lvl4pPr lvl="3" rtl="0">
              <a:spcBef>
                <a:spcPts val="0"/>
              </a:spcBef>
              <a:spcAft>
                <a:spcPts val="0"/>
              </a:spcAft>
              <a:buSzPts val="2800"/>
              <a:buFont typeface="Palanquin Dark"/>
              <a:buNone/>
              <a:defRPr>
                <a:latin typeface="Palanquin Dark"/>
                <a:ea typeface="Palanquin Dark"/>
                <a:cs typeface="Palanquin Dark"/>
                <a:sym typeface="Palanquin Dark"/>
              </a:defRPr>
            </a:lvl4pPr>
            <a:lvl5pPr lvl="4" rtl="0">
              <a:spcBef>
                <a:spcPts val="0"/>
              </a:spcBef>
              <a:spcAft>
                <a:spcPts val="0"/>
              </a:spcAft>
              <a:buSzPts val="2800"/>
              <a:buFont typeface="Palanquin Dark"/>
              <a:buNone/>
              <a:defRPr>
                <a:latin typeface="Palanquin Dark"/>
                <a:ea typeface="Palanquin Dark"/>
                <a:cs typeface="Palanquin Dark"/>
                <a:sym typeface="Palanquin Dark"/>
              </a:defRPr>
            </a:lvl5pPr>
            <a:lvl6pPr lvl="5" rtl="0">
              <a:spcBef>
                <a:spcPts val="0"/>
              </a:spcBef>
              <a:spcAft>
                <a:spcPts val="0"/>
              </a:spcAft>
              <a:buSzPts val="2800"/>
              <a:buFont typeface="Palanquin Dark"/>
              <a:buNone/>
              <a:defRPr>
                <a:latin typeface="Palanquin Dark"/>
                <a:ea typeface="Palanquin Dark"/>
                <a:cs typeface="Palanquin Dark"/>
                <a:sym typeface="Palanquin Dark"/>
              </a:defRPr>
            </a:lvl6pPr>
            <a:lvl7pPr lvl="6" rtl="0">
              <a:spcBef>
                <a:spcPts val="0"/>
              </a:spcBef>
              <a:spcAft>
                <a:spcPts val="0"/>
              </a:spcAft>
              <a:buSzPts val="2800"/>
              <a:buFont typeface="Palanquin Dark"/>
              <a:buNone/>
              <a:defRPr>
                <a:latin typeface="Palanquin Dark"/>
                <a:ea typeface="Palanquin Dark"/>
                <a:cs typeface="Palanquin Dark"/>
                <a:sym typeface="Palanquin Dark"/>
              </a:defRPr>
            </a:lvl7pPr>
            <a:lvl8pPr lvl="7" rtl="0">
              <a:spcBef>
                <a:spcPts val="0"/>
              </a:spcBef>
              <a:spcAft>
                <a:spcPts val="0"/>
              </a:spcAft>
              <a:buSzPts val="2800"/>
              <a:buFont typeface="Palanquin Dark"/>
              <a:buNone/>
              <a:defRPr>
                <a:latin typeface="Palanquin Dark"/>
                <a:ea typeface="Palanquin Dark"/>
                <a:cs typeface="Palanquin Dark"/>
                <a:sym typeface="Palanquin Dark"/>
              </a:defRPr>
            </a:lvl8pPr>
            <a:lvl9pPr lvl="8"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grpSp>
        <p:nvGrpSpPr>
          <p:cNvPr id="223" name="Google Shape;223;p5"/>
          <p:cNvGrpSpPr/>
          <p:nvPr/>
        </p:nvGrpSpPr>
        <p:grpSpPr>
          <a:xfrm flipH="1">
            <a:off x="9825212" y="4972109"/>
            <a:ext cx="2876480" cy="2158419"/>
            <a:chOff x="1536645" y="1457564"/>
            <a:chExt cx="1782943" cy="1337973"/>
          </a:xfrm>
        </p:grpSpPr>
        <p:sp>
          <p:nvSpPr>
            <p:cNvPr id="224" name="Google Shape;224;p5"/>
            <p:cNvSpPr/>
            <p:nvPr/>
          </p:nvSpPr>
          <p:spPr>
            <a:xfrm>
              <a:off x="2157696" y="2388210"/>
              <a:ext cx="1127282" cy="407328"/>
            </a:xfrm>
            <a:custGeom>
              <a:avLst/>
              <a:gdLst/>
              <a:ahLst/>
              <a:cxnLst/>
              <a:rect l="l" t="t" r="r" b="b"/>
              <a:pathLst>
                <a:path w="4821" h="1742" extrusionOk="0">
                  <a:moveTo>
                    <a:pt x="1402" y="119"/>
                  </a:moveTo>
                  <a:cubicBezTo>
                    <a:pt x="1408" y="119"/>
                    <a:pt x="1414" y="120"/>
                    <a:pt x="1421" y="121"/>
                  </a:cubicBezTo>
                  <a:cubicBezTo>
                    <a:pt x="1469" y="121"/>
                    <a:pt x="1521" y="125"/>
                    <a:pt x="1569" y="137"/>
                  </a:cubicBezTo>
                  <a:cubicBezTo>
                    <a:pt x="1677" y="165"/>
                    <a:pt x="1781" y="197"/>
                    <a:pt x="1881" y="237"/>
                  </a:cubicBezTo>
                  <a:cubicBezTo>
                    <a:pt x="1985" y="273"/>
                    <a:pt x="2089" y="313"/>
                    <a:pt x="2193" y="357"/>
                  </a:cubicBezTo>
                  <a:cubicBezTo>
                    <a:pt x="2401" y="437"/>
                    <a:pt x="2605" y="529"/>
                    <a:pt x="2813" y="613"/>
                  </a:cubicBezTo>
                  <a:cubicBezTo>
                    <a:pt x="2913" y="657"/>
                    <a:pt x="3017" y="701"/>
                    <a:pt x="3125" y="741"/>
                  </a:cubicBezTo>
                  <a:cubicBezTo>
                    <a:pt x="3229" y="785"/>
                    <a:pt x="3337" y="821"/>
                    <a:pt x="3449" y="845"/>
                  </a:cubicBezTo>
                  <a:lnTo>
                    <a:pt x="3613" y="869"/>
                  </a:lnTo>
                  <a:lnTo>
                    <a:pt x="3781" y="885"/>
                  </a:lnTo>
                  <a:cubicBezTo>
                    <a:pt x="3897" y="893"/>
                    <a:pt x="4009" y="893"/>
                    <a:pt x="4121" y="893"/>
                  </a:cubicBezTo>
                  <a:cubicBezTo>
                    <a:pt x="4233" y="885"/>
                    <a:pt x="4349" y="873"/>
                    <a:pt x="4461" y="857"/>
                  </a:cubicBezTo>
                  <a:cubicBezTo>
                    <a:pt x="4545" y="842"/>
                    <a:pt x="4630" y="820"/>
                    <a:pt x="4711" y="789"/>
                  </a:cubicBezTo>
                  <a:lnTo>
                    <a:pt x="4711" y="789"/>
                  </a:lnTo>
                  <a:cubicBezTo>
                    <a:pt x="4692" y="842"/>
                    <a:pt x="4667" y="891"/>
                    <a:pt x="4637" y="941"/>
                  </a:cubicBezTo>
                  <a:cubicBezTo>
                    <a:pt x="4597" y="1009"/>
                    <a:pt x="4545" y="1073"/>
                    <a:pt x="4485" y="1129"/>
                  </a:cubicBezTo>
                  <a:cubicBezTo>
                    <a:pt x="4425" y="1181"/>
                    <a:pt x="4357" y="1221"/>
                    <a:pt x="4281" y="1249"/>
                  </a:cubicBezTo>
                  <a:cubicBezTo>
                    <a:pt x="4241" y="1261"/>
                    <a:pt x="4201" y="1273"/>
                    <a:pt x="4161" y="1281"/>
                  </a:cubicBezTo>
                  <a:lnTo>
                    <a:pt x="4037" y="1313"/>
                  </a:lnTo>
                  <a:cubicBezTo>
                    <a:pt x="3705" y="1393"/>
                    <a:pt x="3365" y="1461"/>
                    <a:pt x="3029" y="1541"/>
                  </a:cubicBezTo>
                  <a:cubicBezTo>
                    <a:pt x="2985" y="1549"/>
                    <a:pt x="2945" y="1561"/>
                    <a:pt x="2901" y="1573"/>
                  </a:cubicBezTo>
                  <a:lnTo>
                    <a:pt x="2873" y="1581"/>
                  </a:lnTo>
                  <a:lnTo>
                    <a:pt x="2853" y="1585"/>
                  </a:lnTo>
                  <a:lnTo>
                    <a:pt x="2845" y="1585"/>
                  </a:lnTo>
                  <a:cubicBezTo>
                    <a:pt x="2825" y="1589"/>
                    <a:pt x="2809" y="1593"/>
                    <a:pt x="2789" y="1593"/>
                  </a:cubicBezTo>
                  <a:cubicBezTo>
                    <a:pt x="2775" y="1593"/>
                    <a:pt x="2760" y="1594"/>
                    <a:pt x="2746" y="1594"/>
                  </a:cubicBezTo>
                  <a:cubicBezTo>
                    <a:pt x="2679" y="1594"/>
                    <a:pt x="2611" y="1587"/>
                    <a:pt x="2545" y="1577"/>
                  </a:cubicBezTo>
                  <a:cubicBezTo>
                    <a:pt x="2377" y="1557"/>
                    <a:pt x="2213" y="1525"/>
                    <a:pt x="2045" y="1485"/>
                  </a:cubicBezTo>
                  <a:cubicBezTo>
                    <a:pt x="1877" y="1445"/>
                    <a:pt x="1713" y="1401"/>
                    <a:pt x="1545" y="1357"/>
                  </a:cubicBezTo>
                  <a:cubicBezTo>
                    <a:pt x="1381" y="1313"/>
                    <a:pt x="1217" y="1265"/>
                    <a:pt x="1053" y="1213"/>
                  </a:cubicBezTo>
                  <a:lnTo>
                    <a:pt x="1041" y="1209"/>
                  </a:lnTo>
                  <a:lnTo>
                    <a:pt x="1029" y="1209"/>
                  </a:lnTo>
                  <a:cubicBezTo>
                    <a:pt x="1009" y="1213"/>
                    <a:pt x="985" y="1217"/>
                    <a:pt x="965" y="1217"/>
                  </a:cubicBezTo>
                  <a:lnTo>
                    <a:pt x="893" y="1217"/>
                  </a:lnTo>
                  <a:cubicBezTo>
                    <a:pt x="845" y="1213"/>
                    <a:pt x="797" y="1205"/>
                    <a:pt x="753" y="1197"/>
                  </a:cubicBezTo>
                  <a:cubicBezTo>
                    <a:pt x="661" y="1173"/>
                    <a:pt x="569" y="1141"/>
                    <a:pt x="485" y="1097"/>
                  </a:cubicBezTo>
                  <a:cubicBezTo>
                    <a:pt x="401" y="1049"/>
                    <a:pt x="321" y="993"/>
                    <a:pt x="249" y="929"/>
                  </a:cubicBezTo>
                  <a:cubicBezTo>
                    <a:pt x="177" y="865"/>
                    <a:pt x="109" y="793"/>
                    <a:pt x="49" y="717"/>
                  </a:cubicBezTo>
                  <a:cubicBezTo>
                    <a:pt x="29" y="609"/>
                    <a:pt x="41" y="497"/>
                    <a:pt x="81" y="397"/>
                  </a:cubicBezTo>
                  <a:cubicBezTo>
                    <a:pt x="101" y="345"/>
                    <a:pt x="129" y="297"/>
                    <a:pt x="161" y="257"/>
                  </a:cubicBezTo>
                  <a:cubicBezTo>
                    <a:pt x="169" y="245"/>
                    <a:pt x="177" y="233"/>
                    <a:pt x="185" y="225"/>
                  </a:cubicBezTo>
                  <a:cubicBezTo>
                    <a:pt x="193" y="213"/>
                    <a:pt x="201" y="205"/>
                    <a:pt x="209" y="197"/>
                  </a:cubicBezTo>
                  <a:cubicBezTo>
                    <a:pt x="229" y="181"/>
                    <a:pt x="249" y="169"/>
                    <a:pt x="273" y="161"/>
                  </a:cubicBezTo>
                  <a:cubicBezTo>
                    <a:pt x="343" y="138"/>
                    <a:pt x="417" y="126"/>
                    <a:pt x="491" y="126"/>
                  </a:cubicBezTo>
                  <a:cubicBezTo>
                    <a:pt x="522" y="126"/>
                    <a:pt x="554" y="128"/>
                    <a:pt x="585" y="133"/>
                  </a:cubicBezTo>
                  <a:cubicBezTo>
                    <a:pt x="693" y="141"/>
                    <a:pt x="805" y="157"/>
                    <a:pt x="917" y="165"/>
                  </a:cubicBezTo>
                  <a:cubicBezTo>
                    <a:pt x="962" y="169"/>
                    <a:pt x="1006" y="171"/>
                    <a:pt x="1050" y="171"/>
                  </a:cubicBezTo>
                  <a:cubicBezTo>
                    <a:pt x="1124" y="171"/>
                    <a:pt x="1196" y="165"/>
                    <a:pt x="1269" y="153"/>
                  </a:cubicBezTo>
                  <a:lnTo>
                    <a:pt x="1313" y="141"/>
                  </a:lnTo>
                  <a:lnTo>
                    <a:pt x="1353" y="129"/>
                  </a:lnTo>
                  <a:cubicBezTo>
                    <a:pt x="1370" y="123"/>
                    <a:pt x="1386" y="119"/>
                    <a:pt x="1402" y="119"/>
                  </a:cubicBezTo>
                  <a:close/>
                  <a:moveTo>
                    <a:pt x="1417" y="1"/>
                  </a:moveTo>
                  <a:cubicBezTo>
                    <a:pt x="1397" y="1"/>
                    <a:pt x="1381" y="1"/>
                    <a:pt x="1365" y="5"/>
                  </a:cubicBezTo>
                  <a:cubicBezTo>
                    <a:pt x="1349" y="5"/>
                    <a:pt x="1333" y="9"/>
                    <a:pt x="1317" y="13"/>
                  </a:cubicBezTo>
                  <a:lnTo>
                    <a:pt x="1277" y="29"/>
                  </a:lnTo>
                  <a:lnTo>
                    <a:pt x="1241" y="37"/>
                  </a:lnTo>
                  <a:cubicBezTo>
                    <a:pt x="1164" y="52"/>
                    <a:pt x="1084" y="60"/>
                    <a:pt x="1004" y="60"/>
                  </a:cubicBezTo>
                  <a:cubicBezTo>
                    <a:pt x="977" y="60"/>
                    <a:pt x="949" y="59"/>
                    <a:pt x="921" y="57"/>
                  </a:cubicBezTo>
                  <a:cubicBezTo>
                    <a:pt x="813" y="53"/>
                    <a:pt x="701" y="41"/>
                    <a:pt x="585" y="41"/>
                  </a:cubicBezTo>
                  <a:cubicBezTo>
                    <a:pt x="566" y="39"/>
                    <a:pt x="547" y="39"/>
                    <a:pt x="527" y="39"/>
                  </a:cubicBezTo>
                  <a:cubicBezTo>
                    <a:pt x="430" y="39"/>
                    <a:pt x="330" y="56"/>
                    <a:pt x="237" y="93"/>
                  </a:cubicBezTo>
                  <a:cubicBezTo>
                    <a:pt x="209" y="109"/>
                    <a:pt x="181" y="125"/>
                    <a:pt x="161" y="149"/>
                  </a:cubicBezTo>
                  <a:cubicBezTo>
                    <a:pt x="149" y="161"/>
                    <a:pt x="141" y="169"/>
                    <a:pt x="129" y="185"/>
                  </a:cubicBezTo>
                  <a:cubicBezTo>
                    <a:pt x="121" y="197"/>
                    <a:pt x="113" y="209"/>
                    <a:pt x="105" y="221"/>
                  </a:cubicBezTo>
                  <a:cubicBezTo>
                    <a:pt x="73" y="273"/>
                    <a:pt x="53" y="325"/>
                    <a:pt x="37" y="381"/>
                  </a:cubicBezTo>
                  <a:cubicBezTo>
                    <a:pt x="1" y="493"/>
                    <a:pt x="1" y="609"/>
                    <a:pt x="37" y="721"/>
                  </a:cubicBezTo>
                  <a:lnTo>
                    <a:pt x="33" y="721"/>
                  </a:lnTo>
                  <a:cubicBezTo>
                    <a:pt x="61" y="761"/>
                    <a:pt x="89" y="801"/>
                    <a:pt x="121" y="841"/>
                  </a:cubicBezTo>
                  <a:cubicBezTo>
                    <a:pt x="149" y="881"/>
                    <a:pt x="185" y="921"/>
                    <a:pt x="221" y="957"/>
                  </a:cubicBezTo>
                  <a:cubicBezTo>
                    <a:pt x="289" y="1029"/>
                    <a:pt x="369" y="1093"/>
                    <a:pt x="453" y="1149"/>
                  </a:cubicBezTo>
                  <a:cubicBezTo>
                    <a:pt x="541" y="1201"/>
                    <a:pt x="633" y="1245"/>
                    <a:pt x="733" y="1273"/>
                  </a:cubicBezTo>
                  <a:cubicBezTo>
                    <a:pt x="781" y="1285"/>
                    <a:pt x="833" y="1297"/>
                    <a:pt x="881" y="1305"/>
                  </a:cubicBezTo>
                  <a:cubicBezTo>
                    <a:pt x="909" y="1309"/>
                    <a:pt x="933" y="1309"/>
                    <a:pt x="961" y="1309"/>
                  </a:cubicBezTo>
                  <a:cubicBezTo>
                    <a:pt x="975" y="1311"/>
                    <a:pt x="988" y="1312"/>
                    <a:pt x="1001" y="1312"/>
                  </a:cubicBezTo>
                  <a:cubicBezTo>
                    <a:pt x="1008" y="1312"/>
                    <a:pt x="1015" y="1311"/>
                    <a:pt x="1023" y="1311"/>
                  </a:cubicBezTo>
                  <a:lnTo>
                    <a:pt x="1023" y="1311"/>
                  </a:lnTo>
                  <a:cubicBezTo>
                    <a:pt x="1185" y="1370"/>
                    <a:pt x="1347" y="1425"/>
                    <a:pt x="1513" y="1473"/>
                  </a:cubicBezTo>
                  <a:cubicBezTo>
                    <a:pt x="1677" y="1525"/>
                    <a:pt x="1841" y="1577"/>
                    <a:pt x="2013" y="1621"/>
                  </a:cubicBezTo>
                  <a:cubicBezTo>
                    <a:pt x="2181" y="1665"/>
                    <a:pt x="2353" y="1701"/>
                    <a:pt x="2525" y="1725"/>
                  </a:cubicBezTo>
                  <a:cubicBezTo>
                    <a:pt x="2601" y="1735"/>
                    <a:pt x="2674" y="1742"/>
                    <a:pt x="2748" y="1742"/>
                  </a:cubicBezTo>
                  <a:cubicBezTo>
                    <a:pt x="2764" y="1742"/>
                    <a:pt x="2781" y="1741"/>
                    <a:pt x="2797" y="1741"/>
                  </a:cubicBezTo>
                  <a:cubicBezTo>
                    <a:pt x="2821" y="1737"/>
                    <a:pt x="2849" y="1733"/>
                    <a:pt x="2873" y="1729"/>
                  </a:cubicBezTo>
                  <a:lnTo>
                    <a:pt x="2893" y="1725"/>
                  </a:lnTo>
                  <a:lnTo>
                    <a:pt x="2905" y="1721"/>
                  </a:lnTo>
                  <a:lnTo>
                    <a:pt x="2937" y="1713"/>
                  </a:lnTo>
                  <a:lnTo>
                    <a:pt x="3061" y="1681"/>
                  </a:lnTo>
                  <a:cubicBezTo>
                    <a:pt x="3393" y="1593"/>
                    <a:pt x="3729" y="1521"/>
                    <a:pt x="4065" y="1429"/>
                  </a:cubicBezTo>
                  <a:lnTo>
                    <a:pt x="4189" y="1393"/>
                  </a:lnTo>
                  <a:cubicBezTo>
                    <a:pt x="4233" y="1381"/>
                    <a:pt x="4277" y="1369"/>
                    <a:pt x="4317" y="1353"/>
                  </a:cubicBezTo>
                  <a:cubicBezTo>
                    <a:pt x="4405" y="1317"/>
                    <a:pt x="4485" y="1265"/>
                    <a:pt x="4553" y="1201"/>
                  </a:cubicBezTo>
                  <a:cubicBezTo>
                    <a:pt x="4617" y="1137"/>
                    <a:pt x="4673" y="1065"/>
                    <a:pt x="4713" y="981"/>
                  </a:cubicBezTo>
                  <a:cubicBezTo>
                    <a:pt x="4757" y="901"/>
                    <a:pt x="4789" y="817"/>
                    <a:pt x="4805" y="729"/>
                  </a:cubicBezTo>
                  <a:lnTo>
                    <a:pt x="4821" y="645"/>
                  </a:lnTo>
                  <a:lnTo>
                    <a:pt x="4749" y="689"/>
                  </a:lnTo>
                  <a:cubicBezTo>
                    <a:pt x="4653" y="737"/>
                    <a:pt x="4549" y="773"/>
                    <a:pt x="4445" y="797"/>
                  </a:cubicBezTo>
                  <a:cubicBezTo>
                    <a:pt x="4337" y="821"/>
                    <a:pt x="4225" y="837"/>
                    <a:pt x="4117" y="841"/>
                  </a:cubicBezTo>
                  <a:cubicBezTo>
                    <a:pt x="4061" y="845"/>
                    <a:pt x="4005" y="847"/>
                    <a:pt x="3949" y="847"/>
                  </a:cubicBezTo>
                  <a:cubicBezTo>
                    <a:pt x="3894" y="847"/>
                    <a:pt x="3839" y="845"/>
                    <a:pt x="3785" y="841"/>
                  </a:cubicBezTo>
                  <a:cubicBezTo>
                    <a:pt x="3729" y="837"/>
                    <a:pt x="3673" y="833"/>
                    <a:pt x="3617" y="825"/>
                  </a:cubicBezTo>
                  <a:lnTo>
                    <a:pt x="3453" y="801"/>
                  </a:lnTo>
                  <a:cubicBezTo>
                    <a:pt x="3345" y="777"/>
                    <a:pt x="3241" y="737"/>
                    <a:pt x="3141" y="693"/>
                  </a:cubicBezTo>
                  <a:cubicBezTo>
                    <a:pt x="3041" y="645"/>
                    <a:pt x="2941" y="597"/>
                    <a:pt x="2841" y="545"/>
                  </a:cubicBezTo>
                  <a:cubicBezTo>
                    <a:pt x="2641" y="449"/>
                    <a:pt x="2441" y="345"/>
                    <a:pt x="2237" y="253"/>
                  </a:cubicBezTo>
                  <a:cubicBezTo>
                    <a:pt x="2133" y="205"/>
                    <a:pt x="2033" y="161"/>
                    <a:pt x="1925" y="121"/>
                  </a:cubicBezTo>
                  <a:cubicBezTo>
                    <a:pt x="1817" y="77"/>
                    <a:pt x="1709" y="45"/>
                    <a:pt x="1597" y="21"/>
                  </a:cubicBezTo>
                  <a:cubicBezTo>
                    <a:pt x="1537" y="5"/>
                    <a:pt x="1477" y="1"/>
                    <a:pt x="14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5"/>
            <p:cNvSpPr/>
            <p:nvPr/>
          </p:nvSpPr>
          <p:spPr>
            <a:xfrm>
              <a:off x="1716226" y="1738161"/>
              <a:ext cx="712940" cy="851366"/>
            </a:xfrm>
            <a:custGeom>
              <a:avLst/>
              <a:gdLst/>
              <a:ahLst/>
              <a:cxnLst/>
              <a:rect l="l" t="t" r="r" b="b"/>
              <a:pathLst>
                <a:path w="3049" h="3641" extrusionOk="0">
                  <a:moveTo>
                    <a:pt x="1909" y="1"/>
                  </a:moveTo>
                  <a:lnTo>
                    <a:pt x="1877" y="37"/>
                  </a:lnTo>
                  <a:cubicBezTo>
                    <a:pt x="1822" y="99"/>
                    <a:pt x="1745" y="161"/>
                    <a:pt x="1664" y="161"/>
                  </a:cubicBezTo>
                  <a:cubicBezTo>
                    <a:pt x="1662" y="161"/>
                    <a:pt x="1659" y="161"/>
                    <a:pt x="1657" y="161"/>
                  </a:cubicBezTo>
                  <a:cubicBezTo>
                    <a:pt x="1637" y="157"/>
                    <a:pt x="1617" y="153"/>
                    <a:pt x="1597" y="141"/>
                  </a:cubicBezTo>
                  <a:cubicBezTo>
                    <a:pt x="1573" y="137"/>
                    <a:pt x="1549" y="129"/>
                    <a:pt x="1525" y="121"/>
                  </a:cubicBezTo>
                  <a:cubicBezTo>
                    <a:pt x="1477" y="113"/>
                    <a:pt x="1433" y="105"/>
                    <a:pt x="1385" y="97"/>
                  </a:cubicBezTo>
                  <a:cubicBezTo>
                    <a:pt x="1273" y="77"/>
                    <a:pt x="1159" y="68"/>
                    <a:pt x="1045" y="68"/>
                  </a:cubicBezTo>
                  <a:cubicBezTo>
                    <a:pt x="968" y="68"/>
                    <a:pt x="890" y="73"/>
                    <a:pt x="813" y="81"/>
                  </a:cubicBezTo>
                  <a:cubicBezTo>
                    <a:pt x="765" y="89"/>
                    <a:pt x="717" y="97"/>
                    <a:pt x="669" y="109"/>
                  </a:cubicBezTo>
                  <a:cubicBezTo>
                    <a:pt x="621" y="121"/>
                    <a:pt x="577" y="141"/>
                    <a:pt x="533" y="157"/>
                  </a:cubicBezTo>
                  <a:cubicBezTo>
                    <a:pt x="437" y="189"/>
                    <a:pt x="349" y="241"/>
                    <a:pt x="273" y="309"/>
                  </a:cubicBezTo>
                  <a:cubicBezTo>
                    <a:pt x="205" y="385"/>
                    <a:pt x="153" y="473"/>
                    <a:pt x="121" y="569"/>
                  </a:cubicBezTo>
                  <a:cubicBezTo>
                    <a:pt x="85" y="661"/>
                    <a:pt x="57" y="753"/>
                    <a:pt x="33" y="845"/>
                  </a:cubicBezTo>
                  <a:cubicBezTo>
                    <a:pt x="13" y="945"/>
                    <a:pt x="1" y="1041"/>
                    <a:pt x="1" y="1141"/>
                  </a:cubicBezTo>
                  <a:cubicBezTo>
                    <a:pt x="1" y="1237"/>
                    <a:pt x="5" y="1337"/>
                    <a:pt x="17" y="1433"/>
                  </a:cubicBezTo>
                  <a:cubicBezTo>
                    <a:pt x="25" y="1529"/>
                    <a:pt x="41" y="1625"/>
                    <a:pt x="65" y="1717"/>
                  </a:cubicBezTo>
                  <a:cubicBezTo>
                    <a:pt x="85" y="1813"/>
                    <a:pt x="113" y="1909"/>
                    <a:pt x="149" y="1997"/>
                  </a:cubicBezTo>
                  <a:cubicBezTo>
                    <a:pt x="181" y="2093"/>
                    <a:pt x="229" y="2185"/>
                    <a:pt x="285" y="2265"/>
                  </a:cubicBezTo>
                  <a:cubicBezTo>
                    <a:pt x="301" y="2289"/>
                    <a:pt x="317" y="2309"/>
                    <a:pt x="337" y="2329"/>
                  </a:cubicBezTo>
                  <a:cubicBezTo>
                    <a:pt x="353" y="2349"/>
                    <a:pt x="369" y="2361"/>
                    <a:pt x="385" y="2377"/>
                  </a:cubicBezTo>
                  <a:lnTo>
                    <a:pt x="485" y="2477"/>
                  </a:lnTo>
                  <a:lnTo>
                    <a:pt x="891" y="2863"/>
                  </a:lnTo>
                  <a:lnTo>
                    <a:pt x="891" y="2863"/>
                  </a:lnTo>
                  <a:cubicBezTo>
                    <a:pt x="905" y="2887"/>
                    <a:pt x="918" y="2908"/>
                    <a:pt x="929" y="2929"/>
                  </a:cubicBezTo>
                  <a:cubicBezTo>
                    <a:pt x="945" y="2953"/>
                    <a:pt x="965" y="2981"/>
                    <a:pt x="981" y="3005"/>
                  </a:cubicBezTo>
                  <a:cubicBezTo>
                    <a:pt x="1017" y="3053"/>
                    <a:pt x="1053" y="3101"/>
                    <a:pt x="1093" y="3145"/>
                  </a:cubicBezTo>
                  <a:cubicBezTo>
                    <a:pt x="1133" y="3185"/>
                    <a:pt x="1173" y="3229"/>
                    <a:pt x="1217" y="3269"/>
                  </a:cubicBezTo>
                  <a:cubicBezTo>
                    <a:pt x="1241" y="3289"/>
                    <a:pt x="1265" y="3305"/>
                    <a:pt x="1285" y="3325"/>
                  </a:cubicBezTo>
                  <a:cubicBezTo>
                    <a:pt x="1305" y="3345"/>
                    <a:pt x="1333" y="3361"/>
                    <a:pt x="1357" y="3381"/>
                  </a:cubicBezTo>
                  <a:cubicBezTo>
                    <a:pt x="1381" y="3397"/>
                    <a:pt x="1405" y="3413"/>
                    <a:pt x="1429" y="3429"/>
                  </a:cubicBezTo>
                  <a:lnTo>
                    <a:pt x="1505" y="3477"/>
                  </a:lnTo>
                  <a:cubicBezTo>
                    <a:pt x="1557" y="3505"/>
                    <a:pt x="1609" y="3529"/>
                    <a:pt x="1665" y="3553"/>
                  </a:cubicBezTo>
                  <a:cubicBezTo>
                    <a:pt x="1689" y="3561"/>
                    <a:pt x="1717" y="3573"/>
                    <a:pt x="1745" y="3581"/>
                  </a:cubicBezTo>
                  <a:lnTo>
                    <a:pt x="1829" y="3609"/>
                  </a:lnTo>
                  <a:cubicBezTo>
                    <a:pt x="1885" y="3621"/>
                    <a:pt x="1945" y="3633"/>
                    <a:pt x="2001" y="3641"/>
                  </a:cubicBezTo>
                  <a:lnTo>
                    <a:pt x="2001" y="3629"/>
                  </a:lnTo>
                  <a:cubicBezTo>
                    <a:pt x="1949" y="3609"/>
                    <a:pt x="1893" y="3597"/>
                    <a:pt x="1841" y="3577"/>
                  </a:cubicBezTo>
                  <a:lnTo>
                    <a:pt x="1761" y="3545"/>
                  </a:lnTo>
                  <a:cubicBezTo>
                    <a:pt x="1733" y="3533"/>
                    <a:pt x="1709" y="3517"/>
                    <a:pt x="1685" y="3505"/>
                  </a:cubicBezTo>
                  <a:cubicBezTo>
                    <a:pt x="1661" y="3493"/>
                    <a:pt x="1633" y="3481"/>
                    <a:pt x="1609" y="3465"/>
                  </a:cubicBezTo>
                  <a:lnTo>
                    <a:pt x="1537" y="3421"/>
                  </a:lnTo>
                  <a:lnTo>
                    <a:pt x="1469" y="3369"/>
                  </a:lnTo>
                  <a:cubicBezTo>
                    <a:pt x="1449" y="3353"/>
                    <a:pt x="1425" y="3337"/>
                    <a:pt x="1405" y="3317"/>
                  </a:cubicBezTo>
                  <a:cubicBezTo>
                    <a:pt x="1385" y="3301"/>
                    <a:pt x="1361" y="3281"/>
                    <a:pt x="1341" y="3261"/>
                  </a:cubicBezTo>
                  <a:cubicBezTo>
                    <a:pt x="1321" y="3241"/>
                    <a:pt x="1301" y="3225"/>
                    <a:pt x="1281" y="3205"/>
                  </a:cubicBezTo>
                  <a:cubicBezTo>
                    <a:pt x="1241" y="3161"/>
                    <a:pt x="1209" y="3121"/>
                    <a:pt x="1173" y="3077"/>
                  </a:cubicBezTo>
                  <a:cubicBezTo>
                    <a:pt x="1133" y="3033"/>
                    <a:pt x="1101" y="2989"/>
                    <a:pt x="1073" y="2941"/>
                  </a:cubicBezTo>
                  <a:cubicBezTo>
                    <a:pt x="1057" y="2917"/>
                    <a:pt x="1041" y="2893"/>
                    <a:pt x="1029" y="2869"/>
                  </a:cubicBezTo>
                  <a:cubicBezTo>
                    <a:pt x="1013" y="2849"/>
                    <a:pt x="1001" y="2821"/>
                    <a:pt x="989" y="2801"/>
                  </a:cubicBezTo>
                  <a:lnTo>
                    <a:pt x="985" y="2789"/>
                  </a:lnTo>
                  <a:lnTo>
                    <a:pt x="977" y="2781"/>
                  </a:lnTo>
                  <a:lnTo>
                    <a:pt x="581" y="2377"/>
                  </a:lnTo>
                  <a:lnTo>
                    <a:pt x="481" y="2277"/>
                  </a:lnTo>
                  <a:cubicBezTo>
                    <a:pt x="465" y="2261"/>
                    <a:pt x="449" y="2245"/>
                    <a:pt x="437" y="2229"/>
                  </a:cubicBezTo>
                  <a:cubicBezTo>
                    <a:pt x="421" y="2209"/>
                    <a:pt x="409" y="2193"/>
                    <a:pt x="397" y="2177"/>
                  </a:cubicBezTo>
                  <a:cubicBezTo>
                    <a:pt x="349" y="2105"/>
                    <a:pt x="309" y="2025"/>
                    <a:pt x="277" y="1941"/>
                  </a:cubicBezTo>
                  <a:cubicBezTo>
                    <a:pt x="245" y="1857"/>
                    <a:pt x="217" y="1769"/>
                    <a:pt x="197" y="1681"/>
                  </a:cubicBezTo>
                  <a:cubicBezTo>
                    <a:pt x="177" y="1593"/>
                    <a:pt x="157" y="1501"/>
                    <a:pt x="145" y="1413"/>
                  </a:cubicBezTo>
                  <a:cubicBezTo>
                    <a:pt x="133" y="1321"/>
                    <a:pt x="129" y="1229"/>
                    <a:pt x="125" y="1137"/>
                  </a:cubicBezTo>
                  <a:cubicBezTo>
                    <a:pt x="125" y="1049"/>
                    <a:pt x="133" y="957"/>
                    <a:pt x="145" y="869"/>
                  </a:cubicBezTo>
                  <a:cubicBezTo>
                    <a:pt x="165" y="781"/>
                    <a:pt x="189" y="689"/>
                    <a:pt x="217" y="605"/>
                  </a:cubicBezTo>
                  <a:cubicBezTo>
                    <a:pt x="241" y="521"/>
                    <a:pt x="281" y="441"/>
                    <a:pt x="337" y="373"/>
                  </a:cubicBezTo>
                  <a:cubicBezTo>
                    <a:pt x="401" y="309"/>
                    <a:pt x="473" y="261"/>
                    <a:pt x="557" y="225"/>
                  </a:cubicBezTo>
                  <a:cubicBezTo>
                    <a:pt x="597" y="205"/>
                    <a:pt x="637" y="189"/>
                    <a:pt x="681" y="173"/>
                  </a:cubicBezTo>
                  <a:cubicBezTo>
                    <a:pt x="725" y="161"/>
                    <a:pt x="769" y="149"/>
                    <a:pt x="813" y="141"/>
                  </a:cubicBezTo>
                  <a:cubicBezTo>
                    <a:pt x="910" y="124"/>
                    <a:pt x="1006" y="116"/>
                    <a:pt x="1102" y="116"/>
                  </a:cubicBezTo>
                  <a:cubicBezTo>
                    <a:pt x="1192" y="116"/>
                    <a:pt x="1282" y="123"/>
                    <a:pt x="1373" y="137"/>
                  </a:cubicBezTo>
                  <a:cubicBezTo>
                    <a:pt x="1417" y="141"/>
                    <a:pt x="1465" y="149"/>
                    <a:pt x="1509" y="161"/>
                  </a:cubicBezTo>
                  <a:cubicBezTo>
                    <a:pt x="1529" y="165"/>
                    <a:pt x="1553" y="173"/>
                    <a:pt x="1573" y="181"/>
                  </a:cubicBezTo>
                  <a:cubicBezTo>
                    <a:pt x="1597" y="189"/>
                    <a:pt x="1621" y="197"/>
                    <a:pt x="1645" y="201"/>
                  </a:cubicBezTo>
                  <a:cubicBezTo>
                    <a:pt x="1650" y="201"/>
                    <a:pt x="1656" y="201"/>
                    <a:pt x="1662" y="201"/>
                  </a:cubicBezTo>
                  <a:cubicBezTo>
                    <a:pt x="1711" y="201"/>
                    <a:pt x="1757" y="186"/>
                    <a:pt x="1797" y="161"/>
                  </a:cubicBezTo>
                  <a:cubicBezTo>
                    <a:pt x="1826" y="145"/>
                    <a:pt x="1852" y="125"/>
                    <a:pt x="1876" y="104"/>
                  </a:cubicBezTo>
                  <a:lnTo>
                    <a:pt x="1876" y="104"/>
                  </a:lnTo>
                  <a:lnTo>
                    <a:pt x="1889" y="157"/>
                  </a:lnTo>
                  <a:lnTo>
                    <a:pt x="1921" y="253"/>
                  </a:lnTo>
                  <a:cubicBezTo>
                    <a:pt x="1945" y="317"/>
                    <a:pt x="1973" y="381"/>
                    <a:pt x="2001" y="441"/>
                  </a:cubicBezTo>
                  <a:cubicBezTo>
                    <a:pt x="2061" y="561"/>
                    <a:pt x="2133" y="677"/>
                    <a:pt x="2205" y="793"/>
                  </a:cubicBezTo>
                  <a:cubicBezTo>
                    <a:pt x="2281" y="905"/>
                    <a:pt x="2357" y="1013"/>
                    <a:pt x="2429" y="1121"/>
                  </a:cubicBezTo>
                  <a:cubicBezTo>
                    <a:pt x="2465" y="1169"/>
                    <a:pt x="2493" y="1221"/>
                    <a:pt x="2513" y="1277"/>
                  </a:cubicBezTo>
                  <a:lnTo>
                    <a:pt x="2517" y="1301"/>
                  </a:lnTo>
                  <a:lnTo>
                    <a:pt x="2517" y="1305"/>
                  </a:lnTo>
                  <a:lnTo>
                    <a:pt x="2521" y="1321"/>
                  </a:lnTo>
                  <a:cubicBezTo>
                    <a:pt x="2525" y="1341"/>
                    <a:pt x="2529" y="1357"/>
                    <a:pt x="2533" y="1377"/>
                  </a:cubicBezTo>
                  <a:cubicBezTo>
                    <a:pt x="2545" y="1413"/>
                    <a:pt x="2557" y="1445"/>
                    <a:pt x="2573" y="1477"/>
                  </a:cubicBezTo>
                  <a:cubicBezTo>
                    <a:pt x="2629" y="1605"/>
                    <a:pt x="2697" y="1721"/>
                    <a:pt x="2761" y="1837"/>
                  </a:cubicBezTo>
                  <a:cubicBezTo>
                    <a:pt x="2829" y="1949"/>
                    <a:pt x="2885" y="2065"/>
                    <a:pt x="2937" y="2185"/>
                  </a:cubicBezTo>
                  <a:lnTo>
                    <a:pt x="2949" y="2229"/>
                  </a:lnTo>
                  <a:cubicBezTo>
                    <a:pt x="2953" y="2241"/>
                    <a:pt x="2961" y="2269"/>
                    <a:pt x="2961" y="2277"/>
                  </a:cubicBezTo>
                  <a:lnTo>
                    <a:pt x="2961" y="2317"/>
                  </a:lnTo>
                  <a:lnTo>
                    <a:pt x="2953" y="2361"/>
                  </a:lnTo>
                  <a:cubicBezTo>
                    <a:pt x="2941" y="2425"/>
                    <a:pt x="2921" y="2485"/>
                    <a:pt x="2897" y="2545"/>
                  </a:cubicBezTo>
                  <a:cubicBezTo>
                    <a:pt x="2841" y="2665"/>
                    <a:pt x="2777" y="2781"/>
                    <a:pt x="2701" y="2889"/>
                  </a:cubicBezTo>
                  <a:lnTo>
                    <a:pt x="2721" y="2905"/>
                  </a:lnTo>
                  <a:cubicBezTo>
                    <a:pt x="2813" y="2805"/>
                    <a:pt x="2889" y="2693"/>
                    <a:pt x="2957" y="2577"/>
                  </a:cubicBezTo>
                  <a:cubicBezTo>
                    <a:pt x="2993" y="2517"/>
                    <a:pt x="3017" y="2453"/>
                    <a:pt x="3037" y="2385"/>
                  </a:cubicBezTo>
                  <a:lnTo>
                    <a:pt x="3045" y="2329"/>
                  </a:lnTo>
                  <a:cubicBezTo>
                    <a:pt x="3049" y="2309"/>
                    <a:pt x="3049" y="2293"/>
                    <a:pt x="3045" y="2273"/>
                  </a:cubicBezTo>
                  <a:cubicBezTo>
                    <a:pt x="3045" y="2253"/>
                    <a:pt x="3045" y="2237"/>
                    <a:pt x="3041" y="2221"/>
                  </a:cubicBezTo>
                  <a:cubicBezTo>
                    <a:pt x="3037" y="2205"/>
                    <a:pt x="3033" y="2185"/>
                    <a:pt x="3025" y="2165"/>
                  </a:cubicBezTo>
                  <a:cubicBezTo>
                    <a:pt x="2981" y="2037"/>
                    <a:pt x="2929" y="1913"/>
                    <a:pt x="2861" y="1793"/>
                  </a:cubicBezTo>
                  <a:cubicBezTo>
                    <a:pt x="2801" y="1673"/>
                    <a:pt x="2737" y="1557"/>
                    <a:pt x="2689" y="1437"/>
                  </a:cubicBezTo>
                  <a:cubicBezTo>
                    <a:pt x="2677" y="1409"/>
                    <a:pt x="2665" y="1381"/>
                    <a:pt x="2657" y="1353"/>
                  </a:cubicBezTo>
                  <a:cubicBezTo>
                    <a:pt x="2653" y="1337"/>
                    <a:pt x="2649" y="1325"/>
                    <a:pt x="2649" y="1313"/>
                  </a:cubicBezTo>
                  <a:lnTo>
                    <a:pt x="2645" y="1281"/>
                  </a:lnTo>
                  <a:lnTo>
                    <a:pt x="2637" y="1257"/>
                  </a:lnTo>
                  <a:cubicBezTo>
                    <a:pt x="2613" y="1185"/>
                    <a:pt x="2581" y="1121"/>
                    <a:pt x="2537" y="1057"/>
                  </a:cubicBezTo>
                  <a:cubicBezTo>
                    <a:pt x="2461" y="945"/>
                    <a:pt x="2377" y="841"/>
                    <a:pt x="2297" y="733"/>
                  </a:cubicBezTo>
                  <a:cubicBezTo>
                    <a:pt x="2217" y="629"/>
                    <a:pt x="2145" y="521"/>
                    <a:pt x="2077" y="409"/>
                  </a:cubicBezTo>
                  <a:cubicBezTo>
                    <a:pt x="2045" y="353"/>
                    <a:pt x="2017" y="293"/>
                    <a:pt x="1989" y="233"/>
                  </a:cubicBezTo>
                  <a:lnTo>
                    <a:pt x="1953" y="141"/>
                  </a:lnTo>
                  <a:lnTo>
                    <a:pt x="1921" y="49"/>
                  </a:lnTo>
                  <a:lnTo>
                    <a:pt x="190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5"/>
            <p:cNvSpPr/>
            <p:nvPr/>
          </p:nvSpPr>
          <p:spPr>
            <a:xfrm>
              <a:off x="1536645" y="1457564"/>
              <a:ext cx="304210" cy="795247"/>
            </a:xfrm>
            <a:custGeom>
              <a:avLst/>
              <a:gdLst/>
              <a:ahLst/>
              <a:cxnLst/>
              <a:rect l="l" t="t" r="r" b="b"/>
              <a:pathLst>
                <a:path w="1301" h="3401" extrusionOk="0">
                  <a:moveTo>
                    <a:pt x="177" y="1"/>
                  </a:moveTo>
                  <a:lnTo>
                    <a:pt x="321" y="101"/>
                  </a:lnTo>
                  <a:cubicBezTo>
                    <a:pt x="381" y="141"/>
                    <a:pt x="425" y="201"/>
                    <a:pt x="441" y="273"/>
                  </a:cubicBezTo>
                  <a:cubicBezTo>
                    <a:pt x="449" y="305"/>
                    <a:pt x="449" y="345"/>
                    <a:pt x="441" y="381"/>
                  </a:cubicBezTo>
                  <a:cubicBezTo>
                    <a:pt x="429" y="417"/>
                    <a:pt x="417" y="453"/>
                    <a:pt x="401" y="485"/>
                  </a:cubicBezTo>
                  <a:cubicBezTo>
                    <a:pt x="369" y="557"/>
                    <a:pt x="337" y="629"/>
                    <a:pt x="301" y="701"/>
                  </a:cubicBezTo>
                  <a:lnTo>
                    <a:pt x="197" y="917"/>
                  </a:lnTo>
                  <a:cubicBezTo>
                    <a:pt x="125" y="1061"/>
                    <a:pt x="69" y="1213"/>
                    <a:pt x="29" y="1369"/>
                  </a:cubicBezTo>
                  <a:cubicBezTo>
                    <a:pt x="5" y="1453"/>
                    <a:pt x="1" y="1541"/>
                    <a:pt x="13" y="1629"/>
                  </a:cubicBezTo>
                  <a:cubicBezTo>
                    <a:pt x="17" y="1653"/>
                    <a:pt x="25" y="1677"/>
                    <a:pt x="37" y="1697"/>
                  </a:cubicBezTo>
                  <a:cubicBezTo>
                    <a:pt x="41" y="1709"/>
                    <a:pt x="45" y="1721"/>
                    <a:pt x="53" y="1733"/>
                  </a:cubicBezTo>
                  <a:lnTo>
                    <a:pt x="65" y="1757"/>
                  </a:lnTo>
                  <a:cubicBezTo>
                    <a:pt x="85" y="1789"/>
                    <a:pt x="101" y="1821"/>
                    <a:pt x="117" y="1857"/>
                  </a:cubicBezTo>
                  <a:cubicBezTo>
                    <a:pt x="145" y="1925"/>
                    <a:pt x="169" y="1997"/>
                    <a:pt x="193" y="2073"/>
                  </a:cubicBezTo>
                  <a:cubicBezTo>
                    <a:pt x="217" y="2145"/>
                    <a:pt x="241" y="2221"/>
                    <a:pt x="261" y="2297"/>
                  </a:cubicBezTo>
                  <a:cubicBezTo>
                    <a:pt x="309" y="2445"/>
                    <a:pt x="353" y="2601"/>
                    <a:pt x="401" y="2749"/>
                  </a:cubicBezTo>
                  <a:cubicBezTo>
                    <a:pt x="425" y="2829"/>
                    <a:pt x="457" y="2905"/>
                    <a:pt x="493" y="2977"/>
                  </a:cubicBezTo>
                  <a:cubicBezTo>
                    <a:pt x="533" y="3057"/>
                    <a:pt x="593" y="3121"/>
                    <a:pt x="665" y="3169"/>
                  </a:cubicBezTo>
                  <a:cubicBezTo>
                    <a:pt x="729" y="3217"/>
                    <a:pt x="797" y="3261"/>
                    <a:pt x="869" y="3297"/>
                  </a:cubicBezTo>
                  <a:cubicBezTo>
                    <a:pt x="941" y="3333"/>
                    <a:pt x="1013" y="3369"/>
                    <a:pt x="1085" y="3401"/>
                  </a:cubicBezTo>
                  <a:lnTo>
                    <a:pt x="1093" y="3389"/>
                  </a:lnTo>
                  <a:cubicBezTo>
                    <a:pt x="1025" y="3345"/>
                    <a:pt x="961" y="3301"/>
                    <a:pt x="901" y="3249"/>
                  </a:cubicBezTo>
                  <a:cubicBezTo>
                    <a:pt x="837" y="3201"/>
                    <a:pt x="773" y="3149"/>
                    <a:pt x="717" y="3101"/>
                  </a:cubicBezTo>
                  <a:cubicBezTo>
                    <a:pt x="665" y="3057"/>
                    <a:pt x="621" y="2997"/>
                    <a:pt x="593" y="2929"/>
                  </a:cubicBezTo>
                  <a:cubicBezTo>
                    <a:pt x="565" y="2857"/>
                    <a:pt x="541" y="2785"/>
                    <a:pt x="525" y="2713"/>
                  </a:cubicBezTo>
                  <a:cubicBezTo>
                    <a:pt x="485" y="2561"/>
                    <a:pt x="445" y="2405"/>
                    <a:pt x="405" y="2253"/>
                  </a:cubicBezTo>
                  <a:cubicBezTo>
                    <a:pt x="361" y="2097"/>
                    <a:pt x="309" y="1945"/>
                    <a:pt x="241" y="1797"/>
                  </a:cubicBezTo>
                  <a:cubicBezTo>
                    <a:pt x="225" y="1761"/>
                    <a:pt x="201" y="1721"/>
                    <a:pt x="181" y="1689"/>
                  </a:cubicBezTo>
                  <a:lnTo>
                    <a:pt x="165" y="1661"/>
                  </a:lnTo>
                  <a:cubicBezTo>
                    <a:pt x="161" y="1657"/>
                    <a:pt x="157" y="1649"/>
                    <a:pt x="153" y="1645"/>
                  </a:cubicBezTo>
                  <a:cubicBezTo>
                    <a:pt x="149" y="1629"/>
                    <a:pt x="141" y="1613"/>
                    <a:pt x="141" y="1601"/>
                  </a:cubicBezTo>
                  <a:cubicBezTo>
                    <a:pt x="125" y="1529"/>
                    <a:pt x="125" y="1457"/>
                    <a:pt x="141" y="1389"/>
                  </a:cubicBezTo>
                  <a:cubicBezTo>
                    <a:pt x="165" y="1237"/>
                    <a:pt x="205" y="1085"/>
                    <a:pt x="261" y="937"/>
                  </a:cubicBezTo>
                  <a:cubicBezTo>
                    <a:pt x="289" y="865"/>
                    <a:pt x="313" y="789"/>
                    <a:pt x="345" y="717"/>
                  </a:cubicBezTo>
                  <a:lnTo>
                    <a:pt x="441" y="501"/>
                  </a:lnTo>
                  <a:cubicBezTo>
                    <a:pt x="457" y="461"/>
                    <a:pt x="469" y="425"/>
                    <a:pt x="481" y="385"/>
                  </a:cubicBezTo>
                  <a:cubicBezTo>
                    <a:pt x="493" y="345"/>
                    <a:pt x="497" y="301"/>
                    <a:pt x="489" y="257"/>
                  </a:cubicBezTo>
                  <a:cubicBezTo>
                    <a:pt x="483" y="216"/>
                    <a:pt x="470" y="177"/>
                    <a:pt x="450" y="140"/>
                  </a:cubicBezTo>
                  <a:lnTo>
                    <a:pt x="450" y="140"/>
                  </a:lnTo>
                  <a:cubicBezTo>
                    <a:pt x="542" y="176"/>
                    <a:pt x="632" y="221"/>
                    <a:pt x="721" y="273"/>
                  </a:cubicBezTo>
                  <a:cubicBezTo>
                    <a:pt x="745" y="289"/>
                    <a:pt x="769" y="309"/>
                    <a:pt x="789" y="329"/>
                  </a:cubicBezTo>
                  <a:cubicBezTo>
                    <a:pt x="793" y="337"/>
                    <a:pt x="797" y="337"/>
                    <a:pt x="801" y="345"/>
                  </a:cubicBezTo>
                  <a:lnTo>
                    <a:pt x="817" y="369"/>
                  </a:lnTo>
                  <a:lnTo>
                    <a:pt x="837" y="409"/>
                  </a:lnTo>
                  <a:lnTo>
                    <a:pt x="929" y="609"/>
                  </a:lnTo>
                  <a:cubicBezTo>
                    <a:pt x="961" y="673"/>
                    <a:pt x="993" y="741"/>
                    <a:pt x="1029" y="805"/>
                  </a:cubicBezTo>
                  <a:cubicBezTo>
                    <a:pt x="1049" y="837"/>
                    <a:pt x="1069" y="869"/>
                    <a:pt x="1089" y="901"/>
                  </a:cubicBezTo>
                  <a:cubicBezTo>
                    <a:pt x="1097" y="921"/>
                    <a:pt x="1109" y="933"/>
                    <a:pt x="1121" y="949"/>
                  </a:cubicBezTo>
                  <a:cubicBezTo>
                    <a:pt x="1129" y="961"/>
                    <a:pt x="1137" y="977"/>
                    <a:pt x="1145" y="989"/>
                  </a:cubicBezTo>
                  <a:cubicBezTo>
                    <a:pt x="1173" y="1053"/>
                    <a:pt x="1201" y="1121"/>
                    <a:pt x="1221" y="1189"/>
                  </a:cubicBezTo>
                  <a:cubicBezTo>
                    <a:pt x="1245" y="1257"/>
                    <a:pt x="1265" y="1329"/>
                    <a:pt x="1289" y="1397"/>
                  </a:cubicBezTo>
                  <a:lnTo>
                    <a:pt x="1301" y="1397"/>
                  </a:lnTo>
                  <a:cubicBezTo>
                    <a:pt x="1293" y="1325"/>
                    <a:pt x="1285" y="1249"/>
                    <a:pt x="1273" y="1177"/>
                  </a:cubicBezTo>
                  <a:cubicBezTo>
                    <a:pt x="1261" y="1105"/>
                    <a:pt x="1245" y="1029"/>
                    <a:pt x="1221" y="957"/>
                  </a:cubicBezTo>
                  <a:cubicBezTo>
                    <a:pt x="1213" y="941"/>
                    <a:pt x="1205" y="921"/>
                    <a:pt x="1193" y="901"/>
                  </a:cubicBezTo>
                  <a:cubicBezTo>
                    <a:pt x="1185" y="885"/>
                    <a:pt x="1173" y="869"/>
                    <a:pt x="1169" y="857"/>
                  </a:cubicBezTo>
                  <a:cubicBezTo>
                    <a:pt x="1153" y="825"/>
                    <a:pt x="1137" y="793"/>
                    <a:pt x="1121" y="761"/>
                  </a:cubicBezTo>
                  <a:cubicBezTo>
                    <a:pt x="1093" y="693"/>
                    <a:pt x="1065" y="629"/>
                    <a:pt x="1033" y="561"/>
                  </a:cubicBezTo>
                  <a:lnTo>
                    <a:pt x="945" y="361"/>
                  </a:lnTo>
                  <a:lnTo>
                    <a:pt x="933" y="337"/>
                  </a:lnTo>
                  <a:lnTo>
                    <a:pt x="929" y="325"/>
                  </a:lnTo>
                  <a:lnTo>
                    <a:pt x="925" y="317"/>
                  </a:lnTo>
                  <a:lnTo>
                    <a:pt x="921" y="309"/>
                  </a:lnTo>
                  <a:lnTo>
                    <a:pt x="921" y="305"/>
                  </a:lnTo>
                  <a:lnTo>
                    <a:pt x="905" y="281"/>
                  </a:lnTo>
                  <a:cubicBezTo>
                    <a:pt x="897" y="273"/>
                    <a:pt x="889" y="265"/>
                    <a:pt x="881" y="253"/>
                  </a:cubicBezTo>
                  <a:cubicBezTo>
                    <a:pt x="853" y="221"/>
                    <a:pt x="821" y="197"/>
                    <a:pt x="781" y="177"/>
                  </a:cubicBezTo>
                  <a:cubicBezTo>
                    <a:pt x="717" y="137"/>
                    <a:pt x="645" y="109"/>
                    <a:pt x="569" y="85"/>
                  </a:cubicBezTo>
                  <a:cubicBezTo>
                    <a:pt x="502" y="66"/>
                    <a:pt x="435" y="47"/>
                    <a:pt x="368" y="35"/>
                  </a:cubicBezTo>
                  <a:lnTo>
                    <a:pt x="368" y="35"/>
                  </a:lnTo>
                  <a:cubicBezTo>
                    <a:pt x="367" y="34"/>
                    <a:pt x="366" y="33"/>
                    <a:pt x="365" y="33"/>
                  </a:cubicBezTo>
                  <a:lnTo>
                    <a:pt x="364" y="34"/>
                  </a:lnTo>
                  <a:lnTo>
                    <a:pt x="364" y="34"/>
                  </a:lnTo>
                  <a:cubicBezTo>
                    <a:pt x="360" y="34"/>
                    <a:pt x="356" y="33"/>
                    <a:pt x="353" y="33"/>
                  </a:cubicBezTo>
                  <a:lnTo>
                    <a:pt x="177"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5"/>
            <p:cNvSpPr/>
            <p:nvPr/>
          </p:nvSpPr>
          <p:spPr>
            <a:xfrm>
              <a:off x="1976244" y="1611892"/>
              <a:ext cx="539908" cy="601638"/>
            </a:xfrm>
            <a:custGeom>
              <a:avLst/>
              <a:gdLst/>
              <a:ahLst/>
              <a:cxnLst/>
              <a:rect l="l" t="t" r="r" b="b"/>
              <a:pathLst>
                <a:path w="2309" h="2573" extrusionOk="0">
                  <a:moveTo>
                    <a:pt x="1097" y="1"/>
                  </a:moveTo>
                  <a:cubicBezTo>
                    <a:pt x="1077" y="1"/>
                    <a:pt x="1065" y="5"/>
                    <a:pt x="1049" y="17"/>
                  </a:cubicBezTo>
                  <a:cubicBezTo>
                    <a:pt x="1041" y="21"/>
                    <a:pt x="1033" y="29"/>
                    <a:pt x="1029" y="41"/>
                  </a:cubicBezTo>
                  <a:cubicBezTo>
                    <a:pt x="1029" y="45"/>
                    <a:pt x="1025" y="53"/>
                    <a:pt x="1025" y="57"/>
                  </a:cubicBezTo>
                  <a:lnTo>
                    <a:pt x="1025" y="65"/>
                  </a:lnTo>
                  <a:cubicBezTo>
                    <a:pt x="1025" y="69"/>
                    <a:pt x="1025" y="69"/>
                    <a:pt x="1025" y="73"/>
                  </a:cubicBezTo>
                  <a:cubicBezTo>
                    <a:pt x="1021" y="77"/>
                    <a:pt x="1017" y="77"/>
                    <a:pt x="1017" y="81"/>
                  </a:cubicBezTo>
                  <a:cubicBezTo>
                    <a:pt x="997" y="101"/>
                    <a:pt x="977" y="117"/>
                    <a:pt x="957" y="125"/>
                  </a:cubicBezTo>
                  <a:cubicBezTo>
                    <a:pt x="909" y="153"/>
                    <a:pt x="857" y="173"/>
                    <a:pt x="805" y="189"/>
                  </a:cubicBezTo>
                  <a:cubicBezTo>
                    <a:pt x="701" y="217"/>
                    <a:pt x="601" y="241"/>
                    <a:pt x="497" y="253"/>
                  </a:cubicBezTo>
                  <a:cubicBezTo>
                    <a:pt x="449" y="257"/>
                    <a:pt x="405" y="265"/>
                    <a:pt x="357" y="265"/>
                  </a:cubicBezTo>
                  <a:cubicBezTo>
                    <a:pt x="333" y="265"/>
                    <a:pt x="305" y="269"/>
                    <a:pt x="285" y="269"/>
                  </a:cubicBezTo>
                  <a:cubicBezTo>
                    <a:pt x="261" y="277"/>
                    <a:pt x="237" y="281"/>
                    <a:pt x="213" y="289"/>
                  </a:cubicBezTo>
                  <a:cubicBezTo>
                    <a:pt x="137" y="313"/>
                    <a:pt x="69" y="369"/>
                    <a:pt x="33" y="441"/>
                  </a:cubicBezTo>
                  <a:cubicBezTo>
                    <a:pt x="13" y="485"/>
                    <a:pt x="1" y="537"/>
                    <a:pt x="1" y="585"/>
                  </a:cubicBezTo>
                  <a:cubicBezTo>
                    <a:pt x="1" y="601"/>
                    <a:pt x="5" y="617"/>
                    <a:pt x="9" y="637"/>
                  </a:cubicBezTo>
                  <a:lnTo>
                    <a:pt x="17" y="641"/>
                  </a:lnTo>
                  <a:cubicBezTo>
                    <a:pt x="21" y="625"/>
                    <a:pt x="21" y="609"/>
                    <a:pt x="29" y="593"/>
                  </a:cubicBezTo>
                  <a:cubicBezTo>
                    <a:pt x="37" y="553"/>
                    <a:pt x="57" y="513"/>
                    <a:pt x="81" y="477"/>
                  </a:cubicBezTo>
                  <a:cubicBezTo>
                    <a:pt x="117" y="429"/>
                    <a:pt x="173" y="393"/>
                    <a:pt x="237" y="385"/>
                  </a:cubicBezTo>
                  <a:cubicBezTo>
                    <a:pt x="253" y="381"/>
                    <a:pt x="273" y="377"/>
                    <a:pt x="293" y="377"/>
                  </a:cubicBezTo>
                  <a:lnTo>
                    <a:pt x="353" y="377"/>
                  </a:lnTo>
                  <a:cubicBezTo>
                    <a:pt x="377" y="379"/>
                    <a:pt x="401" y="380"/>
                    <a:pt x="426" y="380"/>
                  </a:cubicBezTo>
                  <a:cubicBezTo>
                    <a:pt x="451" y="380"/>
                    <a:pt x="477" y="379"/>
                    <a:pt x="505" y="377"/>
                  </a:cubicBezTo>
                  <a:cubicBezTo>
                    <a:pt x="617" y="369"/>
                    <a:pt x="729" y="345"/>
                    <a:pt x="837" y="309"/>
                  </a:cubicBezTo>
                  <a:cubicBezTo>
                    <a:pt x="897" y="289"/>
                    <a:pt x="957" y="257"/>
                    <a:pt x="1009" y="221"/>
                  </a:cubicBezTo>
                  <a:cubicBezTo>
                    <a:pt x="1041" y="197"/>
                    <a:pt x="1065" y="169"/>
                    <a:pt x="1085" y="141"/>
                  </a:cubicBezTo>
                  <a:cubicBezTo>
                    <a:pt x="1089" y="129"/>
                    <a:pt x="1097" y="121"/>
                    <a:pt x="1101" y="109"/>
                  </a:cubicBezTo>
                  <a:lnTo>
                    <a:pt x="1105" y="93"/>
                  </a:lnTo>
                  <a:lnTo>
                    <a:pt x="1105" y="85"/>
                  </a:lnTo>
                  <a:lnTo>
                    <a:pt x="1105" y="85"/>
                  </a:lnTo>
                  <a:cubicBezTo>
                    <a:pt x="1129" y="85"/>
                    <a:pt x="1151" y="90"/>
                    <a:pt x="1173" y="101"/>
                  </a:cubicBezTo>
                  <a:cubicBezTo>
                    <a:pt x="1201" y="117"/>
                    <a:pt x="1229" y="129"/>
                    <a:pt x="1253" y="149"/>
                  </a:cubicBezTo>
                  <a:cubicBezTo>
                    <a:pt x="1305" y="185"/>
                    <a:pt x="1357" y="229"/>
                    <a:pt x="1397" y="277"/>
                  </a:cubicBezTo>
                  <a:cubicBezTo>
                    <a:pt x="1441" y="325"/>
                    <a:pt x="1481" y="381"/>
                    <a:pt x="1509" y="437"/>
                  </a:cubicBezTo>
                  <a:cubicBezTo>
                    <a:pt x="1525" y="469"/>
                    <a:pt x="1537" y="497"/>
                    <a:pt x="1549" y="529"/>
                  </a:cubicBezTo>
                  <a:cubicBezTo>
                    <a:pt x="1557" y="557"/>
                    <a:pt x="1565" y="593"/>
                    <a:pt x="1577" y="625"/>
                  </a:cubicBezTo>
                  <a:cubicBezTo>
                    <a:pt x="1609" y="757"/>
                    <a:pt x="1661" y="885"/>
                    <a:pt x="1725" y="1009"/>
                  </a:cubicBezTo>
                  <a:cubicBezTo>
                    <a:pt x="1789" y="1129"/>
                    <a:pt x="1857" y="1241"/>
                    <a:pt x="1941" y="1349"/>
                  </a:cubicBezTo>
                  <a:cubicBezTo>
                    <a:pt x="1961" y="1377"/>
                    <a:pt x="1981" y="1401"/>
                    <a:pt x="2005" y="1425"/>
                  </a:cubicBezTo>
                  <a:cubicBezTo>
                    <a:pt x="2013" y="1433"/>
                    <a:pt x="2021" y="1441"/>
                    <a:pt x="2029" y="1445"/>
                  </a:cubicBezTo>
                  <a:lnTo>
                    <a:pt x="2033" y="1453"/>
                  </a:lnTo>
                  <a:lnTo>
                    <a:pt x="2037" y="1453"/>
                  </a:lnTo>
                  <a:cubicBezTo>
                    <a:pt x="2045" y="1461"/>
                    <a:pt x="2049" y="1469"/>
                    <a:pt x="2053" y="1481"/>
                  </a:cubicBezTo>
                  <a:cubicBezTo>
                    <a:pt x="2061" y="1489"/>
                    <a:pt x="2065" y="1501"/>
                    <a:pt x="2069" y="1513"/>
                  </a:cubicBezTo>
                  <a:cubicBezTo>
                    <a:pt x="2077" y="1525"/>
                    <a:pt x="2081" y="1537"/>
                    <a:pt x="2085" y="1549"/>
                  </a:cubicBezTo>
                  <a:cubicBezTo>
                    <a:pt x="2097" y="1577"/>
                    <a:pt x="2105" y="1601"/>
                    <a:pt x="2113" y="1625"/>
                  </a:cubicBezTo>
                  <a:cubicBezTo>
                    <a:pt x="2145" y="1725"/>
                    <a:pt x="2169" y="1829"/>
                    <a:pt x="2181" y="1933"/>
                  </a:cubicBezTo>
                  <a:cubicBezTo>
                    <a:pt x="2193" y="2021"/>
                    <a:pt x="2197" y="2109"/>
                    <a:pt x="2189" y="2197"/>
                  </a:cubicBezTo>
                  <a:cubicBezTo>
                    <a:pt x="2189" y="2237"/>
                    <a:pt x="2181" y="2273"/>
                    <a:pt x="2173" y="2305"/>
                  </a:cubicBezTo>
                  <a:cubicBezTo>
                    <a:pt x="2169" y="2341"/>
                    <a:pt x="2157" y="2369"/>
                    <a:pt x="2153" y="2397"/>
                  </a:cubicBezTo>
                  <a:cubicBezTo>
                    <a:pt x="2137" y="2441"/>
                    <a:pt x="2121" y="2481"/>
                    <a:pt x="2097" y="2521"/>
                  </a:cubicBezTo>
                  <a:lnTo>
                    <a:pt x="2077" y="2565"/>
                  </a:lnTo>
                  <a:lnTo>
                    <a:pt x="2085" y="2573"/>
                  </a:lnTo>
                  <a:lnTo>
                    <a:pt x="2121" y="2537"/>
                  </a:lnTo>
                  <a:cubicBezTo>
                    <a:pt x="2153" y="2501"/>
                    <a:pt x="2177" y="2461"/>
                    <a:pt x="2201" y="2421"/>
                  </a:cubicBezTo>
                  <a:cubicBezTo>
                    <a:pt x="2217" y="2393"/>
                    <a:pt x="2229" y="2361"/>
                    <a:pt x="2245" y="2325"/>
                  </a:cubicBezTo>
                  <a:cubicBezTo>
                    <a:pt x="2257" y="2289"/>
                    <a:pt x="2269" y="2249"/>
                    <a:pt x="2277" y="2209"/>
                  </a:cubicBezTo>
                  <a:cubicBezTo>
                    <a:pt x="2297" y="2117"/>
                    <a:pt x="2309" y="2021"/>
                    <a:pt x="2305" y="1921"/>
                  </a:cubicBezTo>
                  <a:cubicBezTo>
                    <a:pt x="2301" y="1809"/>
                    <a:pt x="2285" y="1697"/>
                    <a:pt x="2253" y="1585"/>
                  </a:cubicBezTo>
                  <a:cubicBezTo>
                    <a:pt x="2245" y="1553"/>
                    <a:pt x="2237" y="1525"/>
                    <a:pt x="2225" y="1493"/>
                  </a:cubicBezTo>
                  <a:cubicBezTo>
                    <a:pt x="2221" y="1481"/>
                    <a:pt x="2213" y="1465"/>
                    <a:pt x="2205" y="1449"/>
                  </a:cubicBezTo>
                  <a:cubicBezTo>
                    <a:pt x="2197" y="1433"/>
                    <a:pt x="2189" y="1417"/>
                    <a:pt x="2181" y="1401"/>
                  </a:cubicBezTo>
                  <a:cubicBezTo>
                    <a:pt x="2169" y="1381"/>
                    <a:pt x="2157" y="1365"/>
                    <a:pt x="2145" y="1349"/>
                  </a:cubicBezTo>
                  <a:lnTo>
                    <a:pt x="2137" y="1341"/>
                  </a:lnTo>
                  <a:lnTo>
                    <a:pt x="2121" y="1329"/>
                  </a:lnTo>
                  <a:cubicBezTo>
                    <a:pt x="2117" y="1325"/>
                    <a:pt x="2113" y="1321"/>
                    <a:pt x="2109" y="1317"/>
                  </a:cubicBezTo>
                  <a:cubicBezTo>
                    <a:pt x="2093" y="1297"/>
                    <a:pt x="2069" y="1277"/>
                    <a:pt x="2049" y="1253"/>
                  </a:cubicBezTo>
                  <a:cubicBezTo>
                    <a:pt x="1969" y="1153"/>
                    <a:pt x="1897" y="1049"/>
                    <a:pt x="1833" y="941"/>
                  </a:cubicBezTo>
                  <a:cubicBezTo>
                    <a:pt x="1761" y="829"/>
                    <a:pt x="1701" y="713"/>
                    <a:pt x="1645" y="593"/>
                  </a:cubicBezTo>
                  <a:cubicBezTo>
                    <a:pt x="1597" y="461"/>
                    <a:pt x="1525" y="345"/>
                    <a:pt x="1429" y="241"/>
                  </a:cubicBezTo>
                  <a:cubicBezTo>
                    <a:pt x="1385" y="193"/>
                    <a:pt x="1333" y="145"/>
                    <a:pt x="1281" y="101"/>
                  </a:cubicBezTo>
                  <a:cubicBezTo>
                    <a:pt x="1257" y="81"/>
                    <a:pt x="1229" y="61"/>
                    <a:pt x="1201" y="41"/>
                  </a:cubicBezTo>
                  <a:cubicBezTo>
                    <a:pt x="1169" y="21"/>
                    <a:pt x="1133" y="5"/>
                    <a:pt x="109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5"/>
            <p:cNvSpPr/>
            <p:nvPr/>
          </p:nvSpPr>
          <p:spPr>
            <a:xfrm>
              <a:off x="2409297" y="2200210"/>
              <a:ext cx="910290" cy="384646"/>
            </a:xfrm>
            <a:custGeom>
              <a:avLst/>
              <a:gdLst/>
              <a:ahLst/>
              <a:cxnLst/>
              <a:rect l="l" t="t" r="r" b="b"/>
              <a:pathLst>
                <a:path w="3893" h="1645" extrusionOk="0">
                  <a:moveTo>
                    <a:pt x="449" y="1"/>
                  </a:moveTo>
                  <a:cubicBezTo>
                    <a:pt x="365" y="1"/>
                    <a:pt x="281" y="13"/>
                    <a:pt x="201" y="37"/>
                  </a:cubicBezTo>
                  <a:cubicBezTo>
                    <a:pt x="161" y="49"/>
                    <a:pt x="121" y="65"/>
                    <a:pt x="85" y="85"/>
                  </a:cubicBezTo>
                  <a:cubicBezTo>
                    <a:pt x="49" y="109"/>
                    <a:pt x="17" y="141"/>
                    <a:pt x="1" y="181"/>
                  </a:cubicBezTo>
                  <a:lnTo>
                    <a:pt x="17" y="185"/>
                  </a:lnTo>
                  <a:cubicBezTo>
                    <a:pt x="69" y="129"/>
                    <a:pt x="141" y="97"/>
                    <a:pt x="217" y="93"/>
                  </a:cubicBezTo>
                  <a:cubicBezTo>
                    <a:pt x="243" y="87"/>
                    <a:pt x="272" y="83"/>
                    <a:pt x="299" y="83"/>
                  </a:cubicBezTo>
                  <a:cubicBezTo>
                    <a:pt x="309" y="83"/>
                    <a:pt x="319" y="84"/>
                    <a:pt x="329" y="85"/>
                  </a:cubicBezTo>
                  <a:cubicBezTo>
                    <a:pt x="369" y="85"/>
                    <a:pt x="409" y="85"/>
                    <a:pt x="449" y="89"/>
                  </a:cubicBezTo>
                  <a:cubicBezTo>
                    <a:pt x="525" y="93"/>
                    <a:pt x="601" y="105"/>
                    <a:pt x="681" y="121"/>
                  </a:cubicBezTo>
                  <a:cubicBezTo>
                    <a:pt x="757" y="133"/>
                    <a:pt x="833" y="153"/>
                    <a:pt x="909" y="169"/>
                  </a:cubicBezTo>
                  <a:cubicBezTo>
                    <a:pt x="989" y="189"/>
                    <a:pt x="1065" y="209"/>
                    <a:pt x="1141" y="229"/>
                  </a:cubicBezTo>
                  <a:cubicBezTo>
                    <a:pt x="1221" y="249"/>
                    <a:pt x="1297" y="265"/>
                    <a:pt x="1377" y="281"/>
                  </a:cubicBezTo>
                  <a:cubicBezTo>
                    <a:pt x="1457" y="297"/>
                    <a:pt x="1537" y="309"/>
                    <a:pt x="1613" y="325"/>
                  </a:cubicBezTo>
                  <a:cubicBezTo>
                    <a:pt x="1693" y="341"/>
                    <a:pt x="1773" y="349"/>
                    <a:pt x="1853" y="365"/>
                  </a:cubicBezTo>
                  <a:cubicBezTo>
                    <a:pt x="2013" y="389"/>
                    <a:pt x="2169" y="421"/>
                    <a:pt x="2329" y="445"/>
                  </a:cubicBezTo>
                  <a:cubicBezTo>
                    <a:pt x="2485" y="473"/>
                    <a:pt x="2645" y="505"/>
                    <a:pt x="2805" y="525"/>
                  </a:cubicBezTo>
                  <a:cubicBezTo>
                    <a:pt x="2885" y="537"/>
                    <a:pt x="2969" y="541"/>
                    <a:pt x="3049" y="541"/>
                  </a:cubicBezTo>
                  <a:cubicBezTo>
                    <a:pt x="3057" y="542"/>
                    <a:pt x="3065" y="542"/>
                    <a:pt x="3072" y="542"/>
                  </a:cubicBezTo>
                  <a:cubicBezTo>
                    <a:pt x="3086" y="542"/>
                    <a:pt x="3100" y="541"/>
                    <a:pt x="3113" y="541"/>
                  </a:cubicBezTo>
                  <a:lnTo>
                    <a:pt x="3169" y="541"/>
                  </a:lnTo>
                  <a:cubicBezTo>
                    <a:pt x="3201" y="545"/>
                    <a:pt x="3237" y="557"/>
                    <a:pt x="3269" y="565"/>
                  </a:cubicBezTo>
                  <a:cubicBezTo>
                    <a:pt x="3337" y="593"/>
                    <a:pt x="3405" y="625"/>
                    <a:pt x="3469" y="665"/>
                  </a:cubicBezTo>
                  <a:cubicBezTo>
                    <a:pt x="3483" y="674"/>
                    <a:pt x="3496" y="683"/>
                    <a:pt x="3509" y="693"/>
                  </a:cubicBezTo>
                  <a:lnTo>
                    <a:pt x="3509" y="693"/>
                  </a:lnTo>
                  <a:cubicBezTo>
                    <a:pt x="3500" y="694"/>
                    <a:pt x="3490" y="696"/>
                    <a:pt x="3481" y="697"/>
                  </a:cubicBezTo>
                  <a:cubicBezTo>
                    <a:pt x="3445" y="705"/>
                    <a:pt x="3409" y="717"/>
                    <a:pt x="3373" y="729"/>
                  </a:cubicBezTo>
                  <a:cubicBezTo>
                    <a:pt x="3333" y="745"/>
                    <a:pt x="3297" y="765"/>
                    <a:pt x="3265" y="793"/>
                  </a:cubicBezTo>
                  <a:cubicBezTo>
                    <a:pt x="3253" y="801"/>
                    <a:pt x="3245" y="809"/>
                    <a:pt x="3237" y="821"/>
                  </a:cubicBezTo>
                  <a:lnTo>
                    <a:pt x="3221" y="841"/>
                  </a:lnTo>
                  <a:cubicBezTo>
                    <a:pt x="3209" y="857"/>
                    <a:pt x="3197" y="881"/>
                    <a:pt x="3189" y="893"/>
                  </a:cubicBezTo>
                  <a:cubicBezTo>
                    <a:pt x="3173" y="925"/>
                    <a:pt x="3161" y="957"/>
                    <a:pt x="3145" y="985"/>
                  </a:cubicBezTo>
                  <a:cubicBezTo>
                    <a:pt x="3113" y="1045"/>
                    <a:pt x="3081" y="1105"/>
                    <a:pt x="3049" y="1161"/>
                  </a:cubicBezTo>
                  <a:cubicBezTo>
                    <a:pt x="3033" y="1189"/>
                    <a:pt x="3017" y="1217"/>
                    <a:pt x="2997" y="1241"/>
                  </a:cubicBezTo>
                  <a:cubicBezTo>
                    <a:pt x="2977" y="1269"/>
                    <a:pt x="2957" y="1297"/>
                    <a:pt x="2937" y="1321"/>
                  </a:cubicBezTo>
                  <a:cubicBezTo>
                    <a:pt x="2917" y="1345"/>
                    <a:pt x="2897" y="1369"/>
                    <a:pt x="2873" y="1393"/>
                  </a:cubicBezTo>
                  <a:cubicBezTo>
                    <a:pt x="2849" y="1417"/>
                    <a:pt x="2825" y="1437"/>
                    <a:pt x="2801" y="1461"/>
                  </a:cubicBezTo>
                  <a:cubicBezTo>
                    <a:pt x="2777" y="1481"/>
                    <a:pt x="2749" y="1497"/>
                    <a:pt x="2721" y="1517"/>
                  </a:cubicBezTo>
                  <a:lnTo>
                    <a:pt x="2637" y="1565"/>
                  </a:lnTo>
                  <a:lnTo>
                    <a:pt x="2545" y="1605"/>
                  </a:lnTo>
                  <a:lnTo>
                    <a:pt x="2449" y="1633"/>
                  </a:lnTo>
                  <a:lnTo>
                    <a:pt x="2449" y="1645"/>
                  </a:lnTo>
                  <a:cubicBezTo>
                    <a:pt x="2481" y="1641"/>
                    <a:pt x="2517" y="1641"/>
                    <a:pt x="2549" y="1637"/>
                  </a:cubicBezTo>
                  <a:lnTo>
                    <a:pt x="2649" y="1613"/>
                  </a:lnTo>
                  <a:cubicBezTo>
                    <a:pt x="2685" y="1601"/>
                    <a:pt x="2721" y="1593"/>
                    <a:pt x="2749" y="1577"/>
                  </a:cubicBezTo>
                  <a:cubicBezTo>
                    <a:pt x="2781" y="1561"/>
                    <a:pt x="2813" y="1545"/>
                    <a:pt x="2845" y="1525"/>
                  </a:cubicBezTo>
                  <a:cubicBezTo>
                    <a:pt x="2873" y="1509"/>
                    <a:pt x="2901" y="1485"/>
                    <a:pt x="2929" y="1465"/>
                  </a:cubicBezTo>
                  <a:cubicBezTo>
                    <a:pt x="2957" y="1441"/>
                    <a:pt x="2985" y="1417"/>
                    <a:pt x="3009" y="1393"/>
                  </a:cubicBezTo>
                  <a:cubicBezTo>
                    <a:pt x="3033" y="1369"/>
                    <a:pt x="3057" y="1341"/>
                    <a:pt x="3081" y="1313"/>
                  </a:cubicBezTo>
                  <a:cubicBezTo>
                    <a:pt x="3105" y="1289"/>
                    <a:pt x="3125" y="1257"/>
                    <a:pt x="3145" y="1229"/>
                  </a:cubicBezTo>
                  <a:cubicBezTo>
                    <a:pt x="3185" y="1173"/>
                    <a:pt x="3225" y="1113"/>
                    <a:pt x="3257" y="1053"/>
                  </a:cubicBezTo>
                  <a:lnTo>
                    <a:pt x="3309" y="965"/>
                  </a:lnTo>
                  <a:lnTo>
                    <a:pt x="3329" y="929"/>
                  </a:lnTo>
                  <a:lnTo>
                    <a:pt x="3345" y="909"/>
                  </a:lnTo>
                  <a:lnTo>
                    <a:pt x="3353" y="905"/>
                  </a:lnTo>
                  <a:cubicBezTo>
                    <a:pt x="3373" y="889"/>
                    <a:pt x="3397" y="877"/>
                    <a:pt x="3421" y="869"/>
                  </a:cubicBezTo>
                  <a:cubicBezTo>
                    <a:pt x="3449" y="861"/>
                    <a:pt x="3477" y="853"/>
                    <a:pt x="3509" y="845"/>
                  </a:cubicBezTo>
                  <a:cubicBezTo>
                    <a:pt x="3541" y="841"/>
                    <a:pt x="3573" y="837"/>
                    <a:pt x="3601" y="833"/>
                  </a:cubicBezTo>
                  <a:cubicBezTo>
                    <a:pt x="3633" y="829"/>
                    <a:pt x="3669" y="825"/>
                    <a:pt x="3697" y="825"/>
                  </a:cubicBezTo>
                  <a:lnTo>
                    <a:pt x="3893" y="813"/>
                  </a:lnTo>
                  <a:lnTo>
                    <a:pt x="3745" y="693"/>
                  </a:lnTo>
                  <a:cubicBezTo>
                    <a:pt x="3677" y="641"/>
                    <a:pt x="3609" y="593"/>
                    <a:pt x="3537" y="553"/>
                  </a:cubicBezTo>
                  <a:cubicBezTo>
                    <a:pt x="3461" y="509"/>
                    <a:pt x="3385" y="473"/>
                    <a:pt x="3305" y="449"/>
                  </a:cubicBezTo>
                  <a:cubicBezTo>
                    <a:pt x="3261" y="433"/>
                    <a:pt x="3213" y="425"/>
                    <a:pt x="3169" y="421"/>
                  </a:cubicBezTo>
                  <a:lnTo>
                    <a:pt x="3101" y="421"/>
                  </a:lnTo>
                  <a:cubicBezTo>
                    <a:pt x="3081" y="425"/>
                    <a:pt x="3065" y="429"/>
                    <a:pt x="3045" y="429"/>
                  </a:cubicBezTo>
                  <a:cubicBezTo>
                    <a:pt x="2969" y="433"/>
                    <a:pt x="2889" y="433"/>
                    <a:pt x="2809" y="433"/>
                  </a:cubicBezTo>
                  <a:cubicBezTo>
                    <a:pt x="2649" y="429"/>
                    <a:pt x="2493" y="421"/>
                    <a:pt x="2333" y="401"/>
                  </a:cubicBezTo>
                  <a:cubicBezTo>
                    <a:pt x="2253" y="389"/>
                    <a:pt x="2173" y="377"/>
                    <a:pt x="2097" y="361"/>
                  </a:cubicBezTo>
                  <a:cubicBezTo>
                    <a:pt x="2017" y="349"/>
                    <a:pt x="1941" y="333"/>
                    <a:pt x="1861" y="313"/>
                  </a:cubicBezTo>
                  <a:cubicBezTo>
                    <a:pt x="1709" y="273"/>
                    <a:pt x="1553" y="225"/>
                    <a:pt x="1401" y="177"/>
                  </a:cubicBezTo>
                  <a:cubicBezTo>
                    <a:pt x="1249" y="133"/>
                    <a:pt x="1097" y="85"/>
                    <a:pt x="937" y="53"/>
                  </a:cubicBezTo>
                  <a:lnTo>
                    <a:pt x="817" y="29"/>
                  </a:lnTo>
                  <a:lnTo>
                    <a:pt x="693" y="13"/>
                  </a:lnTo>
                  <a:cubicBezTo>
                    <a:pt x="613" y="5"/>
                    <a:pt x="529" y="1"/>
                    <a:pt x="4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5"/>
            <p:cNvSpPr/>
            <p:nvPr/>
          </p:nvSpPr>
          <p:spPr>
            <a:xfrm>
              <a:off x="2369078" y="2368802"/>
              <a:ext cx="769059" cy="127904"/>
            </a:xfrm>
            <a:custGeom>
              <a:avLst/>
              <a:gdLst/>
              <a:ahLst/>
              <a:cxnLst/>
              <a:rect l="l" t="t" r="r" b="b"/>
              <a:pathLst>
                <a:path w="3289" h="547" extrusionOk="0">
                  <a:moveTo>
                    <a:pt x="718" y="1"/>
                  </a:moveTo>
                  <a:cubicBezTo>
                    <a:pt x="658" y="1"/>
                    <a:pt x="597" y="4"/>
                    <a:pt x="537" y="12"/>
                  </a:cubicBezTo>
                  <a:cubicBezTo>
                    <a:pt x="493" y="16"/>
                    <a:pt x="453" y="20"/>
                    <a:pt x="417" y="28"/>
                  </a:cubicBezTo>
                  <a:cubicBezTo>
                    <a:pt x="377" y="36"/>
                    <a:pt x="341" y="44"/>
                    <a:pt x="309" y="52"/>
                  </a:cubicBezTo>
                  <a:cubicBezTo>
                    <a:pt x="253" y="68"/>
                    <a:pt x="197" y="88"/>
                    <a:pt x="141" y="108"/>
                  </a:cubicBezTo>
                  <a:cubicBezTo>
                    <a:pt x="97" y="124"/>
                    <a:pt x="61" y="140"/>
                    <a:pt x="37" y="152"/>
                  </a:cubicBezTo>
                  <a:lnTo>
                    <a:pt x="1" y="168"/>
                  </a:lnTo>
                  <a:lnTo>
                    <a:pt x="5" y="176"/>
                  </a:lnTo>
                  <a:lnTo>
                    <a:pt x="45" y="164"/>
                  </a:lnTo>
                  <a:cubicBezTo>
                    <a:pt x="69" y="160"/>
                    <a:pt x="105" y="144"/>
                    <a:pt x="149" y="132"/>
                  </a:cubicBezTo>
                  <a:lnTo>
                    <a:pt x="229" y="116"/>
                  </a:lnTo>
                  <a:lnTo>
                    <a:pt x="321" y="96"/>
                  </a:lnTo>
                  <a:lnTo>
                    <a:pt x="425" y="80"/>
                  </a:lnTo>
                  <a:cubicBezTo>
                    <a:pt x="461" y="76"/>
                    <a:pt x="501" y="72"/>
                    <a:pt x="541" y="72"/>
                  </a:cubicBezTo>
                  <a:cubicBezTo>
                    <a:pt x="577" y="70"/>
                    <a:pt x="614" y="69"/>
                    <a:pt x="650" y="69"/>
                  </a:cubicBezTo>
                  <a:cubicBezTo>
                    <a:pt x="702" y="69"/>
                    <a:pt x="753" y="71"/>
                    <a:pt x="805" y="76"/>
                  </a:cubicBezTo>
                  <a:cubicBezTo>
                    <a:pt x="901" y="84"/>
                    <a:pt x="997" y="100"/>
                    <a:pt x="1093" y="120"/>
                  </a:cubicBezTo>
                  <a:cubicBezTo>
                    <a:pt x="1301" y="172"/>
                    <a:pt x="1505" y="236"/>
                    <a:pt x="1705" y="320"/>
                  </a:cubicBezTo>
                  <a:lnTo>
                    <a:pt x="2009" y="444"/>
                  </a:lnTo>
                  <a:cubicBezTo>
                    <a:pt x="2109" y="484"/>
                    <a:pt x="2213" y="516"/>
                    <a:pt x="2317" y="540"/>
                  </a:cubicBezTo>
                  <a:cubicBezTo>
                    <a:pt x="2347" y="544"/>
                    <a:pt x="2379" y="546"/>
                    <a:pt x="2411" y="546"/>
                  </a:cubicBezTo>
                  <a:cubicBezTo>
                    <a:pt x="2433" y="546"/>
                    <a:pt x="2455" y="545"/>
                    <a:pt x="2477" y="544"/>
                  </a:cubicBezTo>
                  <a:cubicBezTo>
                    <a:pt x="2525" y="536"/>
                    <a:pt x="2573" y="524"/>
                    <a:pt x="2621" y="512"/>
                  </a:cubicBezTo>
                  <a:cubicBezTo>
                    <a:pt x="2709" y="488"/>
                    <a:pt x="2797" y="452"/>
                    <a:pt x="2877" y="408"/>
                  </a:cubicBezTo>
                  <a:cubicBezTo>
                    <a:pt x="2941" y="372"/>
                    <a:pt x="3005" y="328"/>
                    <a:pt x="3065" y="276"/>
                  </a:cubicBezTo>
                  <a:cubicBezTo>
                    <a:pt x="3109" y="240"/>
                    <a:pt x="3153" y="200"/>
                    <a:pt x="3193" y="156"/>
                  </a:cubicBezTo>
                  <a:cubicBezTo>
                    <a:pt x="3229" y="120"/>
                    <a:pt x="3261" y="76"/>
                    <a:pt x="3289" y="36"/>
                  </a:cubicBezTo>
                  <a:lnTo>
                    <a:pt x="3281" y="32"/>
                  </a:lnTo>
                  <a:cubicBezTo>
                    <a:pt x="3249" y="68"/>
                    <a:pt x="3213" y="104"/>
                    <a:pt x="3173" y="136"/>
                  </a:cubicBezTo>
                  <a:cubicBezTo>
                    <a:pt x="3129" y="172"/>
                    <a:pt x="3085" y="208"/>
                    <a:pt x="3037" y="240"/>
                  </a:cubicBezTo>
                  <a:cubicBezTo>
                    <a:pt x="2977" y="284"/>
                    <a:pt x="2913" y="324"/>
                    <a:pt x="2845" y="356"/>
                  </a:cubicBezTo>
                  <a:cubicBezTo>
                    <a:pt x="2769" y="396"/>
                    <a:pt x="2689" y="428"/>
                    <a:pt x="2605" y="456"/>
                  </a:cubicBezTo>
                  <a:cubicBezTo>
                    <a:pt x="2561" y="472"/>
                    <a:pt x="2513" y="480"/>
                    <a:pt x="2469" y="496"/>
                  </a:cubicBezTo>
                  <a:cubicBezTo>
                    <a:pt x="2434" y="502"/>
                    <a:pt x="2396" y="505"/>
                    <a:pt x="2360" y="505"/>
                  </a:cubicBezTo>
                  <a:cubicBezTo>
                    <a:pt x="2347" y="505"/>
                    <a:pt x="2334" y="505"/>
                    <a:pt x="2321" y="504"/>
                  </a:cubicBezTo>
                  <a:cubicBezTo>
                    <a:pt x="2217" y="496"/>
                    <a:pt x="2113" y="468"/>
                    <a:pt x="2017" y="424"/>
                  </a:cubicBezTo>
                  <a:cubicBezTo>
                    <a:pt x="1917" y="388"/>
                    <a:pt x="1813" y="336"/>
                    <a:pt x="1717" y="288"/>
                  </a:cubicBezTo>
                  <a:cubicBezTo>
                    <a:pt x="1621" y="236"/>
                    <a:pt x="1521" y="192"/>
                    <a:pt x="1417" y="148"/>
                  </a:cubicBezTo>
                  <a:cubicBezTo>
                    <a:pt x="1317" y="112"/>
                    <a:pt x="1213" y="76"/>
                    <a:pt x="1109" y="48"/>
                  </a:cubicBezTo>
                  <a:cubicBezTo>
                    <a:pt x="980" y="18"/>
                    <a:pt x="849" y="1"/>
                    <a:pt x="71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5"/>
            <p:cNvSpPr/>
            <p:nvPr/>
          </p:nvSpPr>
          <p:spPr>
            <a:xfrm>
              <a:off x="2412103" y="2261707"/>
              <a:ext cx="576385" cy="68278"/>
            </a:xfrm>
            <a:custGeom>
              <a:avLst/>
              <a:gdLst/>
              <a:ahLst/>
              <a:cxnLst/>
              <a:rect l="l" t="t" r="r" b="b"/>
              <a:pathLst>
                <a:path w="2465" h="292" extrusionOk="0">
                  <a:moveTo>
                    <a:pt x="540" y="0"/>
                  </a:moveTo>
                  <a:cubicBezTo>
                    <a:pt x="486" y="0"/>
                    <a:pt x="431" y="3"/>
                    <a:pt x="377" y="10"/>
                  </a:cubicBezTo>
                  <a:cubicBezTo>
                    <a:pt x="321" y="14"/>
                    <a:pt x="269" y="26"/>
                    <a:pt x="217" y="38"/>
                  </a:cubicBezTo>
                  <a:cubicBezTo>
                    <a:pt x="177" y="50"/>
                    <a:pt x="137" y="66"/>
                    <a:pt x="97" y="82"/>
                  </a:cubicBezTo>
                  <a:cubicBezTo>
                    <a:pt x="73" y="94"/>
                    <a:pt x="49" y="106"/>
                    <a:pt x="25" y="118"/>
                  </a:cubicBezTo>
                  <a:lnTo>
                    <a:pt x="1" y="134"/>
                  </a:lnTo>
                  <a:lnTo>
                    <a:pt x="5" y="138"/>
                  </a:lnTo>
                  <a:lnTo>
                    <a:pt x="33" y="130"/>
                  </a:lnTo>
                  <a:cubicBezTo>
                    <a:pt x="49" y="126"/>
                    <a:pt x="73" y="114"/>
                    <a:pt x="105" y="106"/>
                  </a:cubicBezTo>
                  <a:cubicBezTo>
                    <a:pt x="145" y="98"/>
                    <a:pt x="185" y="90"/>
                    <a:pt x="225" y="82"/>
                  </a:cubicBezTo>
                  <a:cubicBezTo>
                    <a:pt x="273" y="78"/>
                    <a:pt x="325" y="70"/>
                    <a:pt x="381" y="70"/>
                  </a:cubicBezTo>
                  <a:cubicBezTo>
                    <a:pt x="397" y="69"/>
                    <a:pt x="414" y="68"/>
                    <a:pt x="432" y="68"/>
                  </a:cubicBezTo>
                  <a:cubicBezTo>
                    <a:pt x="474" y="68"/>
                    <a:pt x="520" y="71"/>
                    <a:pt x="565" y="74"/>
                  </a:cubicBezTo>
                  <a:cubicBezTo>
                    <a:pt x="633" y="78"/>
                    <a:pt x="701" y="86"/>
                    <a:pt x="773" y="94"/>
                  </a:cubicBezTo>
                  <a:cubicBezTo>
                    <a:pt x="917" y="110"/>
                    <a:pt x="1069" y="138"/>
                    <a:pt x="1225" y="158"/>
                  </a:cubicBezTo>
                  <a:cubicBezTo>
                    <a:pt x="1301" y="166"/>
                    <a:pt x="1381" y="178"/>
                    <a:pt x="1457" y="190"/>
                  </a:cubicBezTo>
                  <a:cubicBezTo>
                    <a:pt x="1533" y="198"/>
                    <a:pt x="1605" y="214"/>
                    <a:pt x="1677" y="230"/>
                  </a:cubicBezTo>
                  <a:cubicBezTo>
                    <a:pt x="1749" y="242"/>
                    <a:pt x="1821" y="258"/>
                    <a:pt x="1885" y="266"/>
                  </a:cubicBezTo>
                  <a:cubicBezTo>
                    <a:pt x="1953" y="274"/>
                    <a:pt x="2017" y="282"/>
                    <a:pt x="2073" y="286"/>
                  </a:cubicBezTo>
                  <a:cubicBezTo>
                    <a:pt x="2158" y="289"/>
                    <a:pt x="2231" y="291"/>
                    <a:pt x="2290" y="291"/>
                  </a:cubicBezTo>
                  <a:cubicBezTo>
                    <a:pt x="2315" y="291"/>
                    <a:pt x="2337" y="291"/>
                    <a:pt x="2357" y="290"/>
                  </a:cubicBezTo>
                  <a:cubicBezTo>
                    <a:pt x="2429" y="290"/>
                    <a:pt x="2465" y="286"/>
                    <a:pt x="2465" y="286"/>
                  </a:cubicBezTo>
                  <a:lnTo>
                    <a:pt x="2465" y="282"/>
                  </a:lnTo>
                  <a:cubicBezTo>
                    <a:pt x="2465" y="282"/>
                    <a:pt x="2429" y="274"/>
                    <a:pt x="2361" y="266"/>
                  </a:cubicBezTo>
                  <a:cubicBezTo>
                    <a:pt x="2325" y="258"/>
                    <a:pt x="2285" y="254"/>
                    <a:pt x="2237" y="250"/>
                  </a:cubicBezTo>
                  <a:lnTo>
                    <a:pt x="2081" y="230"/>
                  </a:lnTo>
                  <a:cubicBezTo>
                    <a:pt x="2021" y="222"/>
                    <a:pt x="1961" y="214"/>
                    <a:pt x="1893" y="210"/>
                  </a:cubicBezTo>
                  <a:cubicBezTo>
                    <a:pt x="1825" y="202"/>
                    <a:pt x="1757" y="202"/>
                    <a:pt x="1681" y="194"/>
                  </a:cubicBezTo>
                  <a:cubicBezTo>
                    <a:pt x="1609" y="190"/>
                    <a:pt x="1533" y="182"/>
                    <a:pt x="1461" y="170"/>
                  </a:cubicBezTo>
                  <a:cubicBezTo>
                    <a:pt x="1381" y="154"/>
                    <a:pt x="1309" y="138"/>
                    <a:pt x="1233" y="118"/>
                  </a:cubicBezTo>
                  <a:cubicBezTo>
                    <a:pt x="1153" y="102"/>
                    <a:pt x="1077" y="82"/>
                    <a:pt x="1005" y="66"/>
                  </a:cubicBezTo>
                  <a:cubicBezTo>
                    <a:pt x="933" y="50"/>
                    <a:pt x="853" y="34"/>
                    <a:pt x="781" y="22"/>
                  </a:cubicBezTo>
                  <a:cubicBezTo>
                    <a:pt x="702" y="7"/>
                    <a:pt x="621" y="0"/>
                    <a:pt x="54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5"/>
            <p:cNvSpPr/>
            <p:nvPr/>
          </p:nvSpPr>
          <p:spPr>
            <a:xfrm>
              <a:off x="2381237" y="2334663"/>
              <a:ext cx="504366" cy="96805"/>
            </a:xfrm>
            <a:custGeom>
              <a:avLst/>
              <a:gdLst/>
              <a:ahLst/>
              <a:cxnLst/>
              <a:rect l="l" t="t" r="r" b="b"/>
              <a:pathLst>
                <a:path w="2157" h="414" extrusionOk="0">
                  <a:moveTo>
                    <a:pt x="638" y="1"/>
                  </a:moveTo>
                  <a:cubicBezTo>
                    <a:pt x="538" y="1"/>
                    <a:pt x="437" y="10"/>
                    <a:pt x="337" y="30"/>
                  </a:cubicBezTo>
                  <a:cubicBezTo>
                    <a:pt x="289" y="38"/>
                    <a:pt x="241" y="46"/>
                    <a:pt x="193" y="62"/>
                  </a:cubicBezTo>
                  <a:cubicBezTo>
                    <a:pt x="157" y="74"/>
                    <a:pt x="125" y="86"/>
                    <a:pt x="89" y="98"/>
                  </a:cubicBezTo>
                  <a:cubicBezTo>
                    <a:pt x="57" y="110"/>
                    <a:pt x="29" y="126"/>
                    <a:pt x="1" y="138"/>
                  </a:cubicBezTo>
                  <a:lnTo>
                    <a:pt x="1" y="146"/>
                  </a:lnTo>
                  <a:lnTo>
                    <a:pt x="25" y="142"/>
                  </a:lnTo>
                  <a:cubicBezTo>
                    <a:pt x="41" y="138"/>
                    <a:pt x="65" y="130"/>
                    <a:pt x="93" y="126"/>
                  </a:cubicBezTo>
                  <a:cubicBezTo>
                    <a:pt x="125" y="118"/>
                    <a:pt x="161" y="110"/>
                    <a:pt x="201" y="106"/>
                  </a:cubicBezTo>
                  <a:cubicBezTo>
                    <a:pt x="241" y="98"/>
                    <a:pt x="289" y="94"/>
                    <a:pt x="341" y="86"/>
                  </a:cubicBezTo>
                  <a:cubicBezTo>
                    <a:pt x="393" y="82"/>
                    <a:pt x="449" y="78"/>
                    <a:pt x="509" y="78"/>
                  </a:cubicBezTo>
                  <a:cubicBezTo>
                    <a:pt x="569" y="74"/>
                    <a:pt x="633" y="74"/>
                    <a:pt x="697" y="74"/>
                  </a:cubicBezTo>
                  <a:cubicBezTo>
                    <a:pt x="718" y="72"/>
                    <a:pt x="740" y="72"/>
                    <a:pt x="762" y="72"/>
                  </a:cubicBezTo>
                  <a:cubicBezTo>
                    <a:pt x="806" y="72"/>
                    <a:pt x="852" y="74"/>
                    <a:pt x="897" y="74"/>
                  </a:cubicBezTo>
                  <a:lnTo>
                    <a:pt x="1105" y="78"/>
                  </a:lnTo>
                  <a:cubicBezTo>
                    <a:pt x="1173" y="82"/>
                    <a:pt x="1245" y="86"/>
                    <a:pt x="1313" y="98"/>
                  </a:cubicBezTo>
                  <a:cubicBezTo>
                    <a:pt x="1377" y="102"/>
                    <a:pt x="1445" y="118"/>
                    <a:pt x="1509" y="138"/>
                  </a:cubicBezTo>
                  <a:cubicBezTo>
                    <a:pt x="1573" y="154"/>
                    <a:pt x="1629" y="178"/>
                    <a:pt x="1685" y="198"/>
                  </a:cubicBezTo>
                  <a:cubicBezTo>
                    <a:pt x="1741" y="222"/>
                    <a:pt x="1793" y="238"/>
                    <a:pt x="1841" y="262"/>
                  </a:cubicBezTo>
                  <a:cubicBezTo>
                    <a:pt x="1933" y="302"/>
                    <a:pt x="2013" y="342"/>
                    <a:pt x="2065" y="370"/>
                  </a:cubicBezTo>
                  <a:lnTo>
                    <a:pt x="2153" y="414"/>
                  </a:lnTo>
                  <a:lnTo>
                    <a:pt x="2157" y="410"/>
                  </a:lnTo>
                  <a:cubicBezTo>
                    <a:pt x="2137" y="386"/>
                    <a:pt x="2109" y="366"/>
                    <a:pt x="2085" y="346"/>
                  </a:cubicBezTo>
                  <a:cubicBezTo>
                    <a:pt x="1973" y="254"/>
                    <a:pt x="1845" y="186"/>
                    <a:pt x="1709" y="142"/>
                  </a:cubicBezTo>
                  <a:cubicBezTo>
                    <a:pt x="1649" y="122"/>
                    <a:pt x="1585" y="110"/>
                    <a:pt x="1521" y="98"/>
                  </a:cubicBezTo>
                  <a:cubicBezTo>
                    <a:pt x="1457" y="90"/>
                    <a:pt x="1385" y="82"/>
                    <a:pt x="1317" y="74"/>
                  </a:cubicBezTo>
                  <a:cubicBezTo>
                    <a:pt x="1249" y="66"/>
                    <a:pt x="1181" y="54"/>
                    <a:pt x="1113" y="42"/>
                  </a:cubicBezTo>
                  <a:cubicBezTo>
                    <a:pt x="1041" y="30"/>
                    <a:pt x="973" y="22"/>
                    <a:pt x="901" y="14"/>
                  </a:cubicBezTo>
                  <a:cubicBezTo>
                    <a:pt x="833" y="6"/>
                    <a:pt x="765" y="2"/>
                    <a:pt x="697" y="2"/>
                  </a:cubicBezTo>
                  <a:cubicBezTo>
                    <a:pt x="677" y="1"/>
                    <a:pt x="658" y="1"/>
                    <a:pt x="63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5"/>
            <p:cNvSpPr/>
            <p:nvPr/>
          </p:nvSpPr>
          <p:spPr>
            <a:xfrm>
              <a:off x="2081000" y="1669882"/>
              <a:ext cx="160172" cy="104053"/>
            </a:xfrm>
            <a:custGeom>
              <a:avLst/>
              <a:gdLst/>
              <a:ahLst/>
              <a:cxnLst/>
              <a:rect l="l" t="t" r="r" b="b"/>
              <a:pathLst>
                <a:path w="685" h="445" extrusionOk="0">
                  <a:moveTo>
                    <a:pt x="649" y="1"/>
                  </a:moveTo>
                  <a:lnTo>
                    <a:pt x="645" y="5"/>
                  </a:lnTo>
                  <a:cubicBezTo>
                    <a:pt x="649" y="13"/>
                    <a:pt x="649" y="25"/>
                    <a:pt x="649" y="37"/>
                  </a:cubicBezTo>
                  <a:cubicBezTo>
                    <a:pt x="645" y="61"/>
                    <a:pt x="633" y="85"/>
                    <a:pt x="613" y="101"/>
                  </a:cubicBezTo>
                  <a:cubicBezTo>
                    <a:pt x="597" y="113"/>
                    <a:pt x="585" y="121"/>
                    <a:pt x="569" y="129"/>
                  </a:cubicBezTo>
                  <a:lnTo>
                    <a:pt x="509" y="165"/>
                  </a:lnTo>
                  <a:cubicBezTo>
                    <a:pt x="485" y="181"/>
                    <a:pt x="461" y="193"/>
                    <a:pt x="437" y="201"/>
                  </a:cubicBezTo>
                  <a:cubicBezTo>
                    <a:pt x="413" y="209"/>
                    <a:pt x="385" y="213"/>
                    <a:pt x="361" y="217"/>
                  </a:cubicBezTo>
                  <a:cubicBezTo>
                    <a:pt x="309" y="225"/>
                    <a:pt x="257" y="237"/>
                    <a:pt x="205" y="257"/>
                  </a:cubicBezTo>
                  <a:cubicBezTo>
                    <a:pt x="161" y="273"/>
                    <a:pt x="117" y="297"/>
                    <a:pt x="81" y="325"/>
                  </a:cubicBezTo>
                  <a:cubicBezTo>
                    <a:pt x="53" y="349"/>
                    <a:pt x="33" y="377"/>
                    <a:pt x="17" y="405"/>
                  </a:cubicBezTo>
                  <a:cubicBezTo>
                    <a:pt x="9" y="417"/>
                    <a:pt x="5" y="429"/>
                    <a:pt x="1" y="441"/>
                  </a:cubicBezTo>
                  <a:lnTo>
                    <a:pt x="9" y="445"/>
                  </a:lnTo>
                  <a:lnTo>
                    <a:pt x="17" y="441"/>
                  </a:lnTo>
                  <a:cubicBezTo>
                    <a:pt x="21" y="437"/>
                    <a:pt x="29" y="429"/>
                    <a:pt x="37" y="425"/>
                  </a:cubicBezTo>
                  <a:cubicBezTo>
                    <a:pt x="61" y="405"/>
                    <a:pt x="89" y="389"/>
                    <a:pt x="117" y="377"/>
                  </a:cubicBezTo>
                  <a:cubicBezTo>
                    <a:pt x="149" y="361"/>
                    <a:pt x="189" y="345"/>
                    <a:pt x="233" y="321"/>
                  </a:cubicBezTo>
                  <a:lnTo>
                    <a:pt x="301" y="293"/>
                  </a:lnTo>
                  <a:cubicBezTo>
                    <a:pt x="325" y="281"/>
                    <a:pt x="349" y="269"/>
                    <a:pt x="373" y="253"/>
                  </a:cubicBezTo>
                  <a:cubicBezTo>
                    <a:pt x="397" y="241"/>
                    <a:pt x="421" y="229"/>
                    <a:pt x="445" y="221"/>
                  </a:cubicBezTo>
                  <a:cubicBezTo>
                    <a:pt x="469" y="209"/>
                    <a:pt x="493" y="205"/>
                    <a:pt x="521" y="201"/>
                  </a:cubicBezTo>
                  <a:cubicBezTo>
                    <a:pt x="545" y="197"/>
                    <a:pt x="569" y="193"/>
                    <a:pt x="593" y="185"/>
                  </a:cubicBezTo>
                  <a:cubicBezTo>
                    <a:pt x="617" y="177"/>
                    <a:pt x="637" y="161"/>
                    <a:pt x="653" y="141"/>
                  </a:cubicBezTo>
                  <a:cubicBezTo>
                    <a:pt x="669" y="125"/>
                    <a:pt x="681" y="105"/>
                    <a:pt x="685" y="81"/>
                  </a:cubicBezTo>
                  <a:cubicBezTo>
                    <a:pt x="685" y="65"/>
                    <a:pt x="685" y="49"/>
                    <a:pt x="677" y="33"/>
                  </a:cubicBezTo>
                  <a:cubicBezTo>
                    <a:pt x="673" y="17"/>
                    <a:pt x="665" y="5"/>
                    <a:pt x="6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5"/>
            <p:cNvSpPr/>
            <p:nvPr/>
          </p:nvSpPr>
          <p:spPr>
            <a:xfrm>
              <a:off x="2306412" y="1723196"/>
              <a:ext cx="147077" cy="495948"/>
            </a:xfrm>
            <a:custGeom>
              <a:avLst/>
              <a:gdLst/>
              <a:ahLst/>
              <a:cxnLst/>
              <a:rect l="l" t="t" r="r" b="b"/>
              <a:pathLst>
                <a:path w="629" h="2121" extrusionOk="0">
                  <a:moveTo>
                    <a:pt x="5" y="1"/>
                  </a:moveTo>
                  <a:lnTo>
                    <a:pt x="1" y="5"/>
                  </a:lnTo>
                  <a:lnTo>
                    <a:pt x="1" y="33"/>
                  </a:lnTo>
                  <a:cubicBezTo>
                    <a:pt x="1" y="57"/>
                    <a:pt x="5" y="81"/>
                    <a:pt x="9" y="105"/>
                  </a:cubicBezTo>
                  <a:cubicBezTo>
                    <a:pt x="25" y="189"/>
                    <a:pt x="61" y="273"/>
                    <a:pt x="109" y="345"/>
                  </a:cubicBezTo>
                  <a:cubicBezTo>
                    <a:pt x="137" y="393"/>
                    <a:pt x="169" y="441"/>
                    <a:pt x="201" y="489"/>
                  </a:cubicBezTo>
                  <a:cubicBezTo>
                    <a:pt x="237" y="537"/>
                    <a:pt x="277" y="589"/>
                    <a:pt x="309" y="645"/>
                  </a:cubicBezTo>
                  <a:cubicBezTo>
                    <a:pt x="345" y="701"/>
                    <a:pt x="373" y="761"/>
                    <a:pt x="397" y="825"/>
                  </a:cubicBezTo>
                  <a:cubicBezTo>
                    <a:pt x="417" y="893"/>
                    <a:pt x="437" y="957"/>
                    <a:pt x="453" y="1025"/>
                  </a:cubicBezTo>
                  <a:cubicBezTo>
                    <a:pt x="485" y="1165"/>
                    <a:pt x="517" y="1301"/>
                    <a:pt x="537" y="1429"/>
                  </a:cubicBezTo>
                  <a:cubicBezTo>
                    <a:pt x="553" y="1545"/>
                    <a:pt x="561" y="1661"/>
                    <a:pt x="561" y="1781"/>
                  </a:cubicBezTo>
                  <a:cubicBezTo>
                    <a:pt x="557" y="1829"/>
                    <a:pt x="553" y="1877"/>
                    <a:pt x="545" y="1921"/>
                  </a:cubicBezTo>
                  <a:cubicBezTo>
                    <a:pt x="541" y="1957"/>
                    <a:pt x="533" y="1993"/>
                    <a:pt x="525" y="2025"/>
                  </a:cubicBezTo>
                  <a:cubicBezTo>
                    <a:pt x="521" y="2049"/>
                    <a:pt x="513" y="2073"/>
                    <a:pt x="505" y="2093"/>
                  </a:cubicBezTo>
                  <a:cubicBezTo>
                    <a:pt x="501" y="2109"/>
                    <a:pt x="497" y="2121"/>
                    <a:pt x="497" y="2121"/>
                  </a:cubicBezTo>
                  <a:lnTo>
                    <a:pt x="505" y="2121"/>
                  </a:lnTo>
                  <a:lnTo>
                    <a:pt x="517" y="2101"/>
                  </a:lnTo>
                  <a:cubicBezTo>
                    <a:pt x="525" y="2085"/>
                    <a:pt x="537" y="2065"/>
                    <a:pt x="549" y="2037"/>
                  </a:cubicBezTo>
                  <a:cubicBezTo>
                    <a:pt x="565" y="2001"/>
                    <a:pt x="581" y="1965"/>
                    <a:pt x="589" y="1929"/>
                  </a:cubicBezTo>
                  <a:cubicBezTo>
                    <a:pt x="605" y="1881"/>
                    <a:pt x="613" y="1833"/>
                    <a:pt x="621" y="1785"/>
                  </a:cubicBezTo>
                  <a:cubicBezTo>
                    <a:pt x="629" y="1725"/>
                    <a:pt x="629" y="1665"/>
                    <a:pt x="629" y="1609"/>
                  </a:cubicBezTo>
                  <a:cubicBezTo>
                    <a:pt x="625" y="1545"/>
                    <a:pt x="617" y="1477"/>
                    <a:pt x="605" y="1417"/>
                  </a:cubicBezTo>
                  <a:cubicBezTo>
                    <a:pt x="589" y="1349"/>
                    <a:pt x="573" y="1281"/>
                    <a:pt x="557" y="1217"/>
                  </a:cubicBezTo>
                  <a:cubicBezTo>
                    <a:pt x="537" y="1149"/>
                    <a:pt x="513" y="1081"/>
                    <a:pt x="489" y="1017"/>
                  </a:cubicBezTo>
                  <a:lnTo>
                    <a:pt x="413" y="817"/>
                  </a:lnTo>
                  <a:cubicBezTo>
                    <a:pt x="389" y="749"/>
                    <a:pt x="365" y="685"/>
                    <a:pt x="341" y="621"/>
                  </a:cubicBezTo>
                  <a:cubicBezTo>
                    <a:pt x="317" y="561"/>
                    <a:pt x="285" y="505"/>
                    <a:pt x="253" y="449"/>
                  </a:cubicBezTo>
                  <a:cubicBezTo>
                    <a:pt x="217" y="397"/>
                    <a:pt x="185" y="353"/>
                    <a:pt x="157" y="309"/>
                  </a:cubicBezTo>
                  <a:cubicBezTo>
                    <a:pt x="105" y="241"/>
                    <a:pt x="65" y="169"/>
                    <a:pt x="33" y="93"/>
                  </a:cubicBezTo>
                  <a:cubicBezTo>
                    <a:pt x="25" y="69"/>
                    <a:pt x="17" y="49"/>
                    <a:pt x="9" y="2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5"/>
            <p:cNvSpPr/>
            <p:nvPr/>
          </p:nvSpPr>
          <p:spPr>
            <a:xfrm>
              <a:off x="2273676" y="1837305"/>
              <a:ext cx="79735" cy="248091"/>
            </a:xfrm>
            <a:custGeom>
              <a:avLst/>
              <a:gdLst/>
              <a:ahLst/>
              <a:cxnLst/>
              <a:rect l="l" t="t" r="r" b="b"/>
              <a:pathLst>
                <a:path w="341" h="1061" extrusionOk="0">
                  <a:moveTo>
                    <a:pt x="5" y="1"/>
                  </a:moveTo>
                  <a:lnTo>
                    <a:pt x="1" y="5"/>
                  </a:lnTo>
                  <a:lnTo>
                    <a:pt x="13" y="13"/>
                  </a:lnTo>
                  <a:cubicBezTo>
                    <a:pt x="21" y="17"/>
                    <a:pt x="29" y="25"/>
                    <a:pt x="37" y="33"/>
                  </a:cubicBezTo>
                  <a:cubicBezTo>
                    <a:pt x="65" y="61"/>
                    <a:pt x="85" y="97"/>
                    <a:pt x="97" y="133"/>
                  </a:cubicBezTo>
                  <a:cubicBezTo>
                    <a:pt x="109" y="157"/>
                    <a:pt x="117" y="185"/>
                    <a:pt x="129" y="213"/>
                  </a:cubicBezTo>
                  <a:cubicBezTo>
                    <a:pt x="141" y="241"/>
                    <a:pt x="157" y="269"/>
                    <a:pt x="173" y="297"/>
                  </a:cubicBezTo>
                  <a:cubicBezTo>
                    <a:pt x="189" y="329"/>
                    <a:pt x="201" y="361"/>
                    <a:pt x="209" y="393"/>
                  </a:cubicBezTo>
                  <a:cubicBezTo>
                    <a:pt x="221" y="429"/>
                    <a:pt x="225" y="465"/>
                    <a:pt x="229" y="497"/>
                  </a:cubicBezTo>
                  <a:cubicBezTo>
                    <a:pt x="233" y="569"/>
                    <a:pt x="245" y="641"/>
                    <a:pt x="253" y="705"/>
                  </a:cubicBezTo>
                  <a:cubicBezTo>
                    <a:pt x="261" y="773"/>
                    <a:pt x="269" y="833"/>
                    <a:pt x="277" y="885"/>
                  </a:cubicBezTo>
                  <a:cubicBezTo>
                    <a:pt x="285" y="937"/>
                    <a:pt x="293" y="981"/>
                    <a:pt x="301" y="1013"/>
                  </a:cubicBezTo>
                  <a:cubicBezTo>
                    <a:pt x="305" y="1045"/>
                    <a:pt x="313" y="1061"/>
                    <a:pt x="313" y="1061"/>
                  </a:cubicBezTo>
                  <a:lnTo>
                    <a:pt x="321" y="1061"/>
                  </a:lnTo>
                  <a:cubicBezTo>
                    <a:pt x="333" y="1001"/>
                    <a:pt x="341" y="941"/>
                    <a:pt x="341" y="881"/>
                  </a:cubicBezTo>
                  <a:cubicBezTo>
                    <a:pt x="341" y="853"/>
                    <a:pt x="341" y="825"/>
                    <a:pt x="337" y="793"/>
                  </a:cubicBezTo>
                  <a:cubicBezTo>
                    <a:pt x="337" y="761"/>
                    <a:pt x="333" y="729"/>
                    <a:pt x="325" y="697"/>
                  </a:cubicBezTo>
                  <a:cubicBezTo>
                    <a:pt x="317" y="661"/>
                    <a:pt x="313" y="629"/>
                    <a:pt x="301" y="593"/>
                  </a:cubicBezTo>
                  <a:cubicBezTo>
                    <a:pt x="293" y="557"/>
                    <a:pt x="281" y="525"/>
                    <a:pt x="269" y="489"/>
                  </a:cubicBezTo>
                  <a:cubicBezTo>
                    <a:pt x="257" y="457"/>
                    <a:pt x="241" y="425"/>
                    <a:pt x="233" y="389"/>
                  </a:cubicBezTo>
                  <a:cubicBezTo>
                    <a:pt x="221" y="357"/>
                    <a:pt x="217" y="325"/>
                    <a:pt x="209" y="289"/>
                  </a:cubicBezTo>
                  <a:cubicBezTo>
                    <a:pt x="205" y="257"/>
                    <a:pt x="197" y="225"/>
                    <a:pt x="189" y="193"/>
                  </a:cubicBezTo>
                  <a:cubicBezTo>
                    <a:pt x="177" y="165"/>
                    <a:pt x="165" y="137"/>
                    <a:pt x="153" y="113"/>
                  </a:cubicBezTo>
                  <a:cubicBezTo>
                    <a:pt x="133" y="69"/>
                    <a:pt x="97" y="33"/>
                    <a:pt x="57" y="13"/>
                  </a:cubicBezTo>
                  <a:cubicBezTo>
                    <a:pt x="45" y="9"/>
                    <a:pt x="29" y="5"/>
                    <a:pt x="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5"/>
            <p:cNvSpPr/>
            <p:nvPr/>
          </p:nvSpPr>
          <p:spPr>
            <a:xfrm>
              <a:off x="1786375" y="1983215"/>
              <a:ext cx="90024" cy="363134"/>
            </a:xfrm>
            <a:custGeom>
              <a:avLst/>
              <a:gdLst/>
              <a:ahLst/>
              <a:cxnLst/>
              <a:rect l="l" t="t" r="r" b="b"/>
              <a:pathLst>
                <a:path w="385" h="1553" extrusionOk="0">
                  <a:moveTo>
                    <a:pt x="97" y="1"/>
                  </a:moveTo>
                  <a:cubicBezTo>
                    <a:pt x="81" y="17"/>
                    <a:pt x="69" y="41"/>
                    <a:pt x="57" y="61"/>
                  </a:cubicBezTo>
                  <a:cubicBezTo>
                    <a:pt x="29" y="117"/>
                    <a:pt x="13" y="181"/>
                    <a:pt x="9" y="245"/>
                  </a:cubicBezTo>
                  <a:cubicBezTo>
                    <a:pt x="1" y="285"/>
                    <a:pt x="1" y="329"/>
                    <a:pt x="1" y="369"/>
                  </a:cubicBezTo>
                  <a:cubicBezTo>
                    <a:pt x="1" y="417"/>
                    <a:pt x="9" y="461"/>
                    <a:pt x="17" y="509"/>
                  </a:cubicBezTo>
                  <a:cubicBezTo>
                    <a:pt x="33" y="609"/>
                    <a:pt x="41" y="709"/>
                    <a:pt x="45" y="809"/>
                  </a:cubicBezTo>
                  <a:cubicBezTo>
                    <a:pt x="49" y="861"/>
                    <a:pt x="57" y="913"/>
                    <a:pt x="65" y="965"/>
                  </a:cubicBezTo>
                  <a:cubicBezTo>
                    <a:pt x="73" y="1013"/>
                    <a:pt x="85" y="1061"/>
                    <a:pt x="101" y="1109"/>
                  </a:cubicBezTo>
                  <a:cubicBezTo>
                    <a:pt x="125" y="1193"/>
                    <a:pt x="161" y="1277"/>
                    <a:pt x="209" y="1353"/>
                  </a:cubicBezTo>
                  <a:cubicBezTo>
                    <a:pt x="245" y="1409"/>
                    <a:pt x="281" y="1457"/>
                    <a:pt x="325" y="1505"/>
                  </a:cubicBezTo>
                  <a:cubicBezTo>
                    <a:pt x="361" y="1537"/>
                    <a:pt x="381" y="1553"/>
                    <a:pt x="381" y="1553"/>
                  </a:cubicBezTo>
                  <a:lnTo>
                    <a:pt x="385" y="1549"/>
                  </a:lnTo>
                  <a:cubicBezTo>
                    <a:pt x="385" y="1549"/>
                    <a:pt x="373" y="1525"/>
                    <a:pt x="349" y="1489"/>
                  </a:cubicBezTo>
                  <a:lnTo>
                    <a:pt x="309" y="1417"/>
                  </a:lnTo>
                  <a:cubicBezTo>
                    <a:pt x="297" y="1389"/>
                    <a:pt x="281" y="1361"/>
                    <a:pt x="265" y="1325"/>
                  </a:cubicBezTo>
                  <a:cubicBezTo>
                    <a:pt x="245" y="1293"/>
                    <a:pt x="233" y="1253"/>
                    <a:pt x="213" y="1217"/>
                  </a:cubicBezTo>
                  <a:cubicBezTo>
                    <a:pt x="209" y="1197"/>
                    <a:pt x="197" y="1173"/>
                    <a:pt x="189" y="1153"/>
                  </a:cubicBezTo>
                  <a:cubicBezTo>
                    <a:pt x="181" y="1133"/>
                    <a:pt x="177" y="1109"/>
                    <a:pt x="165" y="1089"/>
                  </a:cubicBezTo>
                  <a:cubicBezTo>
                    <a:pt x="133" y="1001"/>
                    <a:pt x="109" y="905"/>
                    <a:pt x="81" y="805"/>
                  </a:cubicBezTo>
                  <a:cubicBezTo>
                    <a:pt x="69" y="757"/>
                    <a:pt x="61" y="705"/>
                    <a:pt x="53" y="657"/>
                  </a:cubicBezTo>
                  <a:cubicBezTo>
                    <a:pt x="49" y="605"/>
                    <a:pt x="49" y="557"/>
                    <a:pt x="53" y="509"/>
                  </a:cubicBezTo>
                  <a:cubicBezTo>
                    <a:pt x="57" y="461"/>
                    <a:pt x="61" y="413"/>
                    <a:pt x="61" y="369"/>
                  </a:cubicBezTo>
                  <a:cubicBezTo>
                    <a:pt x="65" y="329"/>
                    <a:pt x="65" y="285"/>
                    <a:pt x="65" y="249"/>
                  </a:cubicBezTo>
                  <a:cubicBezTo>
                    <a:pt x="69" y="189"/>
                    <a:pt x="73" y="129"/>
                    <a:pt x="89" y="69"/>
                  </a:cubicBezTo>
                  <a:cubicBezTo>
                    <a:pt x="89" y="53"/>
                    <a:pt x="93" y="37"/>
                    <a:pt x="101" y="21"/>
                  </a:cubicBezTo>
                  <a:cubicBezTo>
                    <a:pt x="105" y="9"/>
                    <a:pt x="105" y="1"/>
                    <a:pt x="10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5"/>
            <p:cNvSpPr/>
            <p:nvPr/>
          </p:nvSpPr>
          <p:spPr>
            <a:xfrm>
              <a:off x="1922931" y="2076747"/>
              <a:ext cx="42323" cy="369681"/>
            </a:xfrm>
            <a:custGeom>
              <a:avLst/>
              <a:gdLst/>
              <a:ahLst/>
              <a:cxnLst/>
              <a:rect l="l" t="t" r="r" b="b"/>
              <a:pathLst>
                <a:path w="181" h="1581" extrusionOk="0">
                  <a:moveTo>
                    <a:pt x="69" y="1"/>
                  </a:moveTo>
                  <a:cubicBezTo>
                    <a:pt x="69" y="1"/>
                    <a:pt x="61" y="25"/>
                    <a:pt x="45" y="65"/>
                  </a:cubicBezTo>
                  <a:cubicBezTo>
                    <a:pt x="29" y="125"/>
                    <a:pt x="17" y="185"/>
                    <a:pt x="9" y="245"/>
                  </a:cubicBezTo>
                  <a:cubicBezTo>
                    <a:pt x="5" y="281"/>
                    <a:pt x="1" y="321"/>
                    <a:pt x="1" y="365"/>
                  </a:cubicBezTo>
                  <a:cubicBezTo>
                    <a:pt x="1" y="413"/>
                    <a:pt x="1" y="457"/>
                    <a:pt x="9" y="501"/>
                  </a:cubicBezTo>
                  <a:cubicBezTo>
                    <a:pt x="13" y="549"/>
                    <a:pt x="17" y="597"/>
                    <a:pt x="21" y="645"/>
                  </a:cubicBezTo>
                  <a:cubicBezTo>
                    <a:pt x="25" y="697"/>
                    <a:pt x="25" y="745"/>
                    <a:pt x="29" y="797"/>
                  </a:cubicBezTo>
                  <a:cubicBezTo>
                    <a:pt x="29" y="845"/>
                    <a:pt x="33" y="897"/>
                    <a:pt x="41" y="945"/>
                  </a:cubicBezTo>
                  <a:cubicBezTo>
                    <a:pt x="45" y="993"/>
                    <a:pt x="53" y="1041"/>
                    <a:pt x="61" y="1089"/>
                  </a:cubicBezTo>
                  <a:cubicBezTo>
                    <a:pt x="73" y="1181"/>
                    <a:pt x="93" y="1265"/>
                    <a:pt x="109" y="1337"/>
                  </a:cubicBezTo>
                  <a:lnTo>
                    <a:pt x="165" y="1581"/>
                  </a:lnTo>
                  <a:lnTo>
                    <a:pt x="173" y="1581"/>
                  </a:lnTo>
                  <a:cubicBezTo>
                    <a:pt x="181" y="1497"/>
                    <a:pt x="181" y="1413"/>
                    <a:pt x="173" y="1333"/>
                  </a:cubicBezTo>
                  <a:cubicBezTo>
                    <a:pt x="165" y="1245"/>
                    <a:pt x="149" y="1165"/>
                    <a:pt x="129" y="1081"/>
                  </a:cubicBezTo>
                  <a:cubicBezTo>
                    <a:pt x="121" y="1037"/>
                    <a:pt x="109" y="989"/>
                    <a:pt x="101" y="941"/>
                  </a:cubicBezTo>
                  <a:cubicBezTo>
                    <a:pt x="89" y="893"/>
                    <a:pt x="77" y="849"/>
                    <a:pt x="65" y="797"/>
                  </a:cubicBezTo>
                  <a:cubicBezTo>
                    <a:pt x="53" y="749"/>
                    <a:pt x="45" y="701"/>
                    <a:pt x="45" y="653"/>
                  </a:cubicBezTo>
                  <a:cubicBezTo>
                    <a:pt x="41" y="605"/>
                    <a:pt x="41" y="557"/>
                    <a:pt x="45" y="509"/>
                  </a:cubicBezTo>
                  <a:cubicBezTo>
                    <a:pt x="49" y="465"/>
                    <a:pt x="57" y="421"/>
                    <a:pt x="61" y="377"/>
                  </a:cubicBezTo>
                  <a:cubicBezTo>
                    <a:pt x="61" y="337"/>
                    <a:pt x="65" y="297"/>
                    <a:pt x="65" y="257"/>
                  </a:cubicBezTo>
                  <a:cubicBezTo>
                    <a:pt x="69" y="185"/>
                    <a:pt x="77" y="125"/>
                    <a:pt x="77" y="81"/>
                  </a:cubicBezTo>
                  <a:lnTo>
                    <a:pt x="77" y="9"/>
                  </a:lnTo>
                  <a:lnTo>
                    <a:pt x="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5"/>
            <p:cNvSpPr/>
            <p:nvPr/>
          </p:nvSpPr>
          <p:spPr>
            <a:xfrm>
              <a:off x="2095030" y="2227334"/>
              <a:ext cx="218161" cy="313563"/>
            </a:xfrm>
            <a:custGeom>
              <a:avLst/>
              <a:gdLst/>
              <a:ahLst/>
              <a:cxnLst/>
              <a:rect l="l" t="t" r="r" b="b"/>
              <a:pathLst>
                <a:path w="933" h="1341" extrusionOk="0">
                  <a:moveTo>
                    <a:pt x="921" y="1"/>
                  </a:moveTo>
                  <a:cubicBezTo>
                    <a:pt x="921" y="1"/>
                    <a:pt x="913" y="25"/>
                    <a:pt x="893" y="69"/>
                  </a:cubicBezTo>
                  <a:cubicBezTo>
                    <a:pt x="873" y="113"/>
                    <a:pt x="849" y="173"/>
                    <a:pt x="817" y="245"/>
                  </a:cubicBezTo>
                  <a:cubicBezTo>
                    <a:pt x="805" y="281"/>
                    <a:pt x="785" y="317"/>
                    <a:pt x="769" y="357"/>
                  </a:cubicBezTo>
                  <a:cubicBezTo>
                    <a:pt x="749" y="401"/>
                    <a:pt x="733" y="441"/>
                    <a:pt x="709" y="485"/>
                  </a:cubicBezTo>
                  <a:cubicBezTo>
                    <a:pt x="661" y="577"/>
                    <a:pt x="581" y="645"/>
                    <a:pt x="485" y="685"/>
                  </a:cubicBezTo>
                  <a:cubicBezTo>
                    <a:pt x="437" y="705"/>
                    <a:pt x="389" y="725"/>
                    <a:pt x="341" y="753"/>
                  </a:cubicBezTo>
                  <a:cubicBezTo>
                    <a:pt x="297" y="781"/>
                    <a:pt x="253" y="813"/>
                    <a:pt x="217" y="853"/>
                  </a:cubicBezTo>
                  <a:cubicBezTo>
                    <a:pt x="149" y="921"/>
                    <a:pt x="105" y="1009"/>
                    <a:pt x="81" y="1101"/>
                  </a:cubicBezTo>
                  <a:cubicBezTo>
                    <a:pt x="73" y="1137"/>
                    <a:pt x="69" y="1177"/>
                    <a:pt x="65" y="1213"/>
                  </a:cubicBezTo>
                  <a:cubicBezTo>
                    <a:pt x="65" y="1237"/>
                    <a:pt x="57" y="1265"/>
                    <a:pt x="49" y="1289"/>
                  </a:cubicBezTo>
                  <a:cubicBezTo>
                    <a:pt x="41" y="1309"/>
                    <a:pt x="25" y="1325"/>
                    <a:pt x="1" y="1333"/>
                  </a:cubicBezTo>
                  <a:lnTo>
                    <a:pt x="1" y="1341"/>
                  </a:lnTo>
                  <a:cubicBezTo>
                    <a:pt x="9" y="1341"/>
                    <a:pt x="17" y="1337"/>
                    <a:pt x="25" y="1337"/>
                  </a:cubicBezTo>
                  <a:cubicBezTo>
                    <a:pt x="45" y="1333"/>
                    <a:pt x="61" y="1317"/>
                    <a:pt x="73" y="1301"/>
                  </a:cubicBezTo>
                  <a:cubicBezTo>
                    <a:pt x="89" y="1277"/>
                    <a:pt x="101" y="1249"/>
                    <a:pt x="109" y="1221"/>
                  </a:cubicBezTo>
                  <a:cubicBezTo>
                    <a:pt x="121" y="1189"/>
                    <a:pt x="129" y="1157"/>
                    <a:pt x="141" y="1121"/>
                  </a:cubicBezTo>
                  <a:cubicBezTo>
                    <a:pt x="173" y="1041"/>
                    <a:pt x="217" y="965"/>
                    <a:pt x="273" y="901"/>
                  </a:cubicBezTo>
                  <a:cubicBezTo>
                    <a:pt x="301" y="865"/>
                    <a:pt x="337" y="829"/>
                    <a:pt x="377" y="801"/>
                  </a:cubicBezTo>
                  <a:cubicBezTo>
                    <a:pt x="417" y="773"/>
                    <a:pt x="461" y="745"/>
                    <a:pt x="505" y="717"/>
                  </a:cubicBezTo>
                  <a:cubicBezTo>
                    <a:pt x="593" y="657"/>
                    <a:pt x="673" y="585"/>
                    <a:pt x="741" y="505"/>
                  </a:cubicBezTo>
                  <a:cubicBezTo>
                    <a:pt x="773" y="469"/>
                    <a:pt x="801" y="425"/>
                    <a:pt x="825" y="385"/>
                  </a:cubicBezTo>
                  <a:cubicBezTo>
                    <a:pt x="845" y="345"/>
                    <a:pt x="861" y="305"/>
                    <a:pt x="873" y="265"/>
                  </a:cubicBezTo>
                  <a:cubicBezTo>
                    <a:pt x="893" y="201"/>
                    <a:pt x="909" y="141"/>
                    <a:pt x="921" y="77"/>
                  </a:cubicBezTo>
                  <a:cubicBezTo>
                    <a:pt x="933" y="29"/>
                    <a:pt x="933" y="5"/>
                    <a:pt x="933" y="5"/>
                  </a:cubicBezTo>
                  <a:lnTo>
                    <a:pt x="92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5"/>
            <p:cNvSpPr/>
            <p:nvPr/>
          </p:nvSpPr>
          <p:spPr>
            <a:xfrm>
              <a:off x="2177338" y="2562180"/>
              <a:ext cx="921514" cy="118083"/>
            </a:xfrm>
            <a:custGeom>
              <a:avLst/>
              <a:gdLst/>
              <a:ahLst/>
              <a:cxnLst/>
              <a:rect l="l" t="t" r="r" b="b"/>
              <a:pathLst>
                <a:path w="3941" h="505" extrusionOk="0">
                  <a:moveTo>
                    <a:pt x="9" y="1"/>
                  </a:moveTo>
                  <a:lnTo>
                    <a:pt x="1" y="5"/>
                  </a:lnTo>
                  <a:cubicBezTo>
                    <a:pt x="9" y="17"/>
                    <a:pt x="17" y="33"/>
                    <a:pt x="29" y="45"/>
                  </a:cubicBezTo>
                  <a:cubicBezTo>
                    <a:pt x="57" y="77"/>
                    <a:pt x="93" y="105"/>
                    <a:pt x="133" y="125"/>
                  </a:cubicBezTo>
                  <a:cubicBezTo>
                    <a:pt x="193" y="157"/>
                    <a:pt x="261" y="173"/>
                    <a:pt x="333" y="173"/>
                  </a:cubicBezTo>
                  <a:cubicBezTo>
                    <a:pt x="348" y="173"/>
                    <a:pt x="364" y="174"/>
                    <a:pt x="379" y="174"/>
                  </a:cubicBezTo>
                  <a:cubicBezTo>
                    <a:pt x="449" y="174"/>
                    <a:pt x="521" y="167"/>
                    <a:pt x="593" y="161"/>
                  </a:cubicBezTo>
                  <a:cubicBezTo>
                    <a:pt x="721" y="151"/>
                    <a:pt x="851" y="146"/>
                    <a:pt x="981" y="146"/>
                  </a:cubicBezTo>
                  <a:cubicBezTo>
                    <a:pt x="1065" y="146"/>
                    <a:pt x="1149" y="148"/>
                    <a:pt x="1233" y="153"/>
                  </a:cubicBezTo>
                  <a:cubicBezTo>
                    <a:pt x="1353" y="157"/>
                    <a:pt x="1473" y="169"/>
                    <a:pt x="1593" y="185"/>
                  </a:cubicBezTo>
                  <a:cubicBezTo>
                    <a:pt x="1717" y="201"/>
                    <a:pt x="1841" y="225"/>
                    <a:pt x="1961" y="253"/>
                  </a:cubicBezTo>
                  <a:cubicBezTo>
                    <a:pt x="2085" y="281"/>
                    <a:pt x="2205" y="317"/>
                    <a:pt x="2325" y="357"/>
                  </a:cubicBezTo>
                  <a:cubicBezTo>
                    <a:pt x="2437" y="405"/>
                    <a:pt x="2553" y="445"/>
                    <a:pt x="2673" y="473"/>
                  </a:cubicBezTo>
                  <a:cubicBezTo>
                    <a:pt x="2785" y="493"/>
                    <a:pt x="2901" y="501"/>
                    <a:pt x="3017" y="505"/>
                  </a:cubicBezTo>
                  <a:cubicBezTo>
                    <a:pt x="3121" y="505"/>
                    <a:pt x="3229" y="505"/>
                    <a:pt x="3321" y="501"/>
                  </a:cubicBezTo>
                  <a:cubicBezTo>
                    <a:pt x="3409" y="497"/>
                    <a:pt x="3497" y="489"/>
                    <a:pt x="3581" y="477"/>
                  </a:cubicBezTo>
                  <a:cubicBezTo>
                    <a:pt x="3649" y="465"/>
                    <a:pt x="3713" y="449"/>
                    <a:pt x="3781" y="433"/>
                  </a:cubicBezTo>
                  <a:cubicBezTo>
                    <a:pt x="3833" y="413"/>
                    <a:pt x="3873" y="397"/>
                    <a:pt x="3901" y="389"/>
                  </a:cubicBezTo>
                  <a:lnTo>
                    <a:pt x="3941" y="369"/>
                  </a:lnTo>
                  <a:lnTo>
                    <a:pt x="3941" y="357"/>
                  </a:lnTo>
                  <a:lnTo>
                    <a:pt x="3897" y="373"/>
                  </a:lnTo>
                  <a:cubicBezTo>
                    <a:pt x="3869" y="381"/>
                    <a:pt x="3825" y="389"/>
                    <a:pt x="3773" y="401"/>
                  </a:cubicBezTo>
                  <a:cubicBezTo>
                    <a:pt x="3717" y="409"/>
                    <a:pt x="3653" y="421"/>
                    <a:pt x="3577" y="429"/>
                  </a:cubicBezTo>
                  <a:cubicBezTo>
                    <a:pt x="3501" y="433"/>
                    <a:pt x="3417" y="441"/>
                    <a:pt x="3321" y="441"/>
                  </a:cubicBezTo>
                  <a:lnTo>
                    <a:pt x="3017" y="441"/>
                  </a:lnTo>
                  <a:cubicBezTo>
                    <a:pt x="2987" y="442"/>
                    <a:pt x="2957" y="442"/>
                    <a:pt x="2926" y="442"/>
                  </a:cubicBezTo>
                  <a:cubicBezTo>
                    <a:pt x="2843" y="442"/>
                    <a:pt x="2759" y="439"/>
                    <a:pt x="2677" y="433"/>
                  </a:cubicBezTo>
                  <a:cubicBezTo>
                    <a:pt x="2557" y="417"/>
                    <a:pt x="2441" y="385"/>
                    <a:pt x="2329" y="337"/>
                  </a:cubicBezTo>
                  <a:cubicBezTo>
                    <a:pt x="2213" y="293"/>
                    <a:pt x="2089" y="253"/>
                    <a:pt x="1969" y="213"/>
                  </a:cubicBezTo>
                  <a:cubicBezTo>
                    <a:pt x="1729" y="141"/>
                    <a:pt x="1485" y="97"/>
                    <a:pt x="1237" y="77"/>
                  </a:cubicBezTo>
                  <a:cubicBezTo>
                    <a:pt x="1161" y="71"/>
                    <a:pt x="1086" y="69"/>
                    <a:pt x="1012" y="69"/>
                  </a:cubicBezTo>
                  <a:cubicBezTo>
                    <a:pt x="869" y="69"/>
                    <a:pt x="727" y="78"/>
                    <a:pt x="585" y="97"/>
                  </a:cubicBezTo>
                  <a:cubicBezTo>
                    <a:pt x="489" y="109"/>
                    <a:pt x="405" y="129"/>
                    <a:pt x="333" y="129"/>
                  </a:cubicBezTo>
                  <a:cubicBezTo>
                    <a:pt x="325" y="129"/>
                    <a:pt x="316" y="130"/>
                    <a:pt x="308" y="130"/>
                  </a:cubicBezTo>
                  <a:cubicBezTo>
                    <a:pt x="252" y="130"/>
                    <a:pt x="197" y="118"/>
                    <a:pt x="145" y="101"/>
                  </a:cubicBezTo>
                  <a:cubicBezTo>
                    <a:pt x="105" y="85"/>
                    <a:pt x="69" y="65"/>
                    <a:pt x="37" y="33"/>
                  </a:cubicBezTo>
                  <a:cubicBezTo>
                    <a:pt x="29" y="25"/>
                    <a:pt x="17"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5"/>
            <p:cNvSpPr/>
            <p:nvPr/>
          </p:nvSpPr>
          <p:spPr>
            <a:xfrm>
              <a:off x="2419585" y="2674418"/>
              <a:ext cx="256509" cy="34840"/>
            </a:xfrm>
            <a:custGeom>
              <a:avLst/>
              <a:gdLst/>
              <a:ahLst/>
              <a:cxnLst/>
              <a:rect l="l" t="t" r="r" b="b"/>
              <a:pathLst>
                <a:path w="1097" h="149" extrusionOk="0">
                  <a:moveTo>
                    <a:pt x="257" y="1"/>
                  </a:moveTo>
                  <a:cubicBezTo>
                    <a:pt x="225" y="1"/>
                    <a:pt x="197" y="5"/>
                    <a:pt x="173" y="9"/>
                  </a:cubicBezTo>
                  <a:cubicBezTo>
                    <a:pt x="113" y="17"/>
                    <a:pt x="57" y="29"/>
                    <a:pt x="1" y="49"/>
                  </a:cubicBezTo>
                  <a:lnTo>
                    <a:pt x="1" y="53"/>
                  </a:lnTo>
                  <a:cubicBezTo>
                    <a:pt x="1" y="53"/>
                    <a:pt x="21" y="57"/>
                    <a:pt x="53" y="61"/>
                  </a:cubicBezTo>
                  <a:cubicBezTo>
                    <a:pt x="81" y="65"/>
                    <a:pt x="125" y="65"/>
                    <a:pt x="177" y="69"/>
                  </a:cubicBezTo>
                  <a:cubicBezTo>
                    <a:pt x="211" y="72"/>
                    <a:pt x="251" y="74"/>
                    <a:pt x="294" y="74"/>
                  </a:cubicBezTo>
                  <a:cubicBezTo>
                    <a:pt x="312" y="74"/>
                    <a:pt x="330" y="74"/>
                    <a:pt x="349" y="73"/>
                  </a:cubicBezTo>
                  <a:cubicBezTo>
                    <a:pt x="381" y="71"/>
                    <a:pt x="414" y="71"/>
                    <a:pt x="447" y="71"/>
                  </a:cubicBezTo>
                  <a:cubicBezTo>
                    <a:pt x="481" y="71"/>
                    <a:pt x="515" y="71"/>
                    <a:pt x="549" y="69"/>
                  </a:cubicBezTo>
                  <a:cubicBezTo>
                    <a:pt x="585" y="69"/>
                    <a:pt x="617" y="69"/>
                    <a:pt x="653" y="73"/>
                  </a:cubicBezTo>
                  <a:cubicBezTo>
                    <a:pt x="685" y="77"/>
                    <a:pt x="717" y="85"/>
                    <a:pt x="749" y="97"/>
                  </a:cubicBezTo>
                  <a:cubicBezTo>
                    <a:pt x="781" y="105"/>
                    <a:pt x="805" y="117"/>
                    <a:pt x="837" y="125"/>
                  </a:cubicBezTo>
                  <a:cubicBezTo>
                    <a:pt x="869" y="133"/>
                    <a:pt x="893" y="137"/>
                    <a:pt x="917" y="141"/>
                  </a:cubicBezTo>
                  <a:cubicBezTo>
                    <a:pt x="961" y="149"/>
                    <a:pt x="1005" y="149"/>
                    <a:pt x="1045" y="149"/>
                  </a:cubicBezTo>
                  <a:cubicBezTo>
                    <a:pt x="1065" y="145"/>
                    <a:pt x="1081" y="141"/>
                    <a:pt x="1097" y="137"/>
                  </a:cubicBezTo>
                  <a:lnTo>
                    <a:pt x="1093" y="129"/>
                  </a:lnTo>
                  <a:lnTo>
                    <a:pt x="1045" y="117"/>
                  </a:lnTo>
                  <a:lnTo>
                    <a:pt x="929" y="81"/>
                  </a:lnTo>
                  <a:cubicBezTo>
                    <a:pt x="901" y="77"/>
                    <a:pt x="873" y="69"/>
                    <a:pt x="849" y="65"/>
                  </a:cubicBezTo>
                  <a:cubicBezTo>
                    <a:pt x="817" y="61"/>
                    <a:pt x="785" y="57"/>
                    <a:pt x="753" y="57"/>
                  </a:cubicBezTo>
                  <a:cubicBezTo>
                    <a:pt x="685" y="57"/>
                    <a:pt x="617" y="49"/>
                    <a:pt x="553" y="29"/>
                  </a:cubicBezTo>
                  <a:cubicBezTo>
                    <a:pt x="517" y="21"/>
                    <a:pt x="485" y="17"/>
                    <a:pt x="449" y="13"/>
                  </a:cubicBezTo>
                  <a:cubicBezTo>
                    <a:pt x="417" y="9"/>
                    <a:pt x="381" y="1"/>
                    <a:pt x="3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5"/>
            <p:cNvSpPr/>
            <p:nvPr/>
          </p:nvSpPr>
          <p:spPr>
            <a:xfrm>
              <a:off x="1668525" y="1545484"/>
              <a:ext cx="69447" cy="377164"/>
            </a:xfrm>
            <a:custGeom>
              <a:avLst/>
              <a:gdLst/>
              <a:ahLst/>
              <a:cxnLst/>
              <a:rect l="l" t="t" r="r" b="b"/>
              <a:pathLst>
                <a:path w="297" h="1613" extrusionOk="0">
                  <a:moveTo>
                    <a:pt x="1" y="1"/>
                  </a:moveTo>
                  <a:lnTo>
                    <a:pt x="1" y="5"/>
                  </a:lnTo>
                  <a:lnTo>
                    <a:pt x="9" y="21"/>
                  </a:lnTo>
                  <a:cubicBezTo>
                    <a:pt x="17" y="33"/>
                    <a:pt x="21" y="49"/>
                    <a:pt x="29" y="69"/>
                  </a:cubicBezTo>
                  <a:cubicBezTo>
                    <a:pt x="53" y="125"/>
                    <a:pt x="69" y="185"/>
                    <a:pt x="81" y="245"/>
                  </a:cubicBezTo>
                  <a:cubicBezTo>
                    <a:pt x="89" y="281"/>
                    <a:pt x="93" y="321"/>
                    <a:pt x="101" y="365"/>
                  </a:cubicBezTo>
                  <a:cubicBezTo>
                    <a:pt x="109" y="405"/>
                    <a:pt x="117" y="449"/>
                    <a:pt x="121" y="501"/>
                  </a:cubicBezTo>
                  <a:cubicBezTo>
                    <a:pt x="129" y="549"/>
                    <a:pt x="133" y="601"/>
                    <a:pt x="129" y="649"/>
                  </a:cubicBezTo>
                  <a:cubicBezTo>
                    <a:pt x="129" y="701"/>
                    <a:pt x="125" y="753"/>
                    <a:pt x="121" y="805"/>
                  </a:cubicBezTo>
                  <a:cubicBezTo>
                    <a:pt x="117" y="857"/>
                    <a:pt x="113" y="909"/>
                    <a:pt x="117" y="961"/>
                  </a:cubicBezTo>
                  <a:cubicBezTo>
                    <a:pt x="121" y="1013"/>
                    <a:pt x="125" y="1061"/>
                    <a:pt x="137" y="1113"/>
                  </a:cubicBezTo>
                  <a:cubicBezTo>
                    <a:pt x="153" y="1197"/>
                    <a:pt x="181" y="1285"/>
                    <a:pt x="209" y="1369"/>
                  </a:cubicBezTo>
                  <a:cubicBezTo>
                    <a:pt x="237" y="1441"/>
                    <a:pt x="257" y="1501"/>
                    <a:pt x="269" y="1545"/>
                  </a:cubicBezTo>
                  <a:lnTo>
                    <a:pt x="289" y="1613"/>
                  </a:lnTo>
                  <a:lnTo>
                    <a:pt x="297" y="1613"/>
                  </a:lnTo>
                  <a:cubicBezTo>
                    <a:pt x="297" y="1589"/>
                    <a:pt x="297" y="1565"/>
                    <a:pt x="297" y="1541"/>
                  </a:cubicBezTo>
                  <a:cubicBezTo>
                    <a:pt x="293" y="1477"/>
                    <a:pt x="285" y="1413"/>
                    <a:pt x="269" y="1353"/>
                  </a:cubicBezTo>
                  <a:cubicBezTo>
                    <a:pt x="257" y="1277"/>
                    <a:pt x="229" y="1189"/>
                    <a:pt x="205" y="1097"/>
                  </a:cubicBezTo>
                  <a:cubicBezTo>
                    <a:pt x="185" y="1001"/>
                    <a:pt x="169" y="901"/>
                    <a:pt x="157" y="805"/>
                  </a:cubicBezTo>
                  <a:cubicBezTo>
                    <a:pt x="153" y="753"/>
                    <a:pt x="153" y="701"/>
                    <a:pt x="153" y="649"/>
                  </a:cubicBezTo>
                  <a:cubicBezTo>
                    <a:pt x="153" y="601"/>
                    <a:pt x="157" y="549"/>
                    <a:pt x="161" y="501"/>
                  </a:cubicBezTo>
                  <a:cubicBezTo>
                    <a:pt x="165" y="453"/>
                    <a:pt x="165" y="405"/>
                    <a:pt x="161" y="357"/>
                  </a:cubicBezTo>
                  <a:cubicBezTo>
                    <a:pt x="157" y="313"/>
                    <a:pt x="149" y="269"/>
                    <a:pt x="137" y="229"/>
                  </a:cubicBezTo>
                  <a:cubicBezTo>
                    <a:pt x="117" y="165"/>
                    <a:pt x="89" y="109"/>
                    <a:pt x="53" y="57"/>
                  </a:cubicBezTo>
                  <a:cubicBezTo>
                    <a:pt x="37" y="37"/>
                    <a:pt x="21" y="17"/>
                    <a:pt x="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5"/>
            <p:cNvSpPr/>
            <p:nvPr/>
          </p:nvSpPr>
          <p:spPr>
            <a:xfrm>
              <a:off x="1595570" y="1849464"/>
              <a:ext cx="179813" cy="385582"/>
            </a:xfrm>
            <a:custGeom>
              <a:avLst/>
              <a:gdLst/>
              <a:ahLst/>
              <a:cxnLst/>
              <a:rect l="l" t="t" r="r" b="b"/>
              <a:pathLst>
                <a:path w="769" h="1649" extrusionOk="0">
                  <a:moveTo>
                    <a:pt x="1" y="1"/>
                  </a:moveTo>
                  <a:cubicBezTo>
                    <a:pt x="1" y="1"/>
                    <a:pt x="1" y="5"/>
                    <a:pt x="5" y="21"/>
                  </a:cubicBezTo>
                  <a:cubicBezTo>
                    <a:pt x="9" y="33"/>
                    <a:pt x="17" y="53"/>
                    <a:pt x="25" y="77"/>
                  </a:cubicBezTo>
                  <a:cubicBezTo>
                    <a:pt x="33" y="101"/>
                    <a:pt x="41" y="129"/>
                    <a:pt x="53" y="165"/>
                  </a:cubicBezTo>
                  <a:lnTo>
                    <a:pt x="85" y="277"/>
                  </a:lnTo>
                  <a:cubicBezTo>
                    <a:pt x="97" y="317"/>
                    <a:pt x="109" y="361"/>
                    <a:pt x="121" y="413"/>
                  </a:cubicBezTo>
                  <a:cubicBezTo>
                    <a:pt x="137" y="461"/>
                    <a:pt x="153" y="513"/>
                    <a:pt x="169" y="561"/>
                  </a:cubicBezTo>
                  <a:cubicBezTo>
                    <a:pt x="185" y="617"/>
                    <a:pt x="201" y="669"/>
                    <a:pt x="213" y="725"/>
                  </a:cubicBezTo>
                  <a:cubicBezTo>
                    <a:pt x="225" y="781"/>
                    <a:pt x="233" y="841"/>
                    <a:pt x="245" y="897"/>
                  </a:cubicBezTo>
                  <a:cubicBezTo>
                    <a:pt x="253" y="957"/>
                    <a:pt x="269" y="1013"/>
                    <a:pt x="285" y="1069"/>
                  </a:cubicBezTo>
                  <a:cubicBezTo>
                    <a:pt x="301" y="1125"/>
                    <a:pt x="321" y="1177"/>
                    <a:pt x="345" y="1233"/>
                  </a:cubicBezTo>
                  <a:cubicBezTo>
                    <a:pt x="385" y="1325"/>
                    <a:pt x="445" y="1413"/>
                    <a:pt x="517" y="1485"/>
                  </a:cubicBezTo>
                  <a:lnTo>
                    <a:pt x="565" y="1533"/>
                  </a:lnTo>
                  <a:cubicBezTo>
                    <a:pt x="577" y="1545"/>
                    <a:pt x="597" y="1557"/>
                    <a:pt x="609" y="1569"/>
                  </a:cubicBezTo>
                  <a:cubicBezTo>
                    <a:pt x="637" y="1585"/>
                    <a:pt x="661" y="1601"/>
                    <a:pt x="693" y="1617"/>
                  </a:cubicBezTo>
                  <a:cubicBezTo>
                    <a:pt x="709" y="1625"/>
                    <a:pt x="729" y="1633"/>
                    <a:pt x="745" y="1641"/>
                  </a:cubicBezTo>
                  <a:lnTo>
                    <a:pt x="765" y="1649"/>
                  </a:lnTo>
                  <a:lnTo>
                    <a:pt x="769" y="1641"/>
                  </a:lnTo>
                  <a:lnTo>
                    <a:pt x="753" y="1629"/>
                  </a:lnTo>
                  <a:cubicBezTo>
                    <a:pt x="737" y="1617"/>
                    <a:pt x="721" y="1605"/>
                    <a:pt x="705" y="1593"/>
                  </a:cubicBezTo>
                  <a:cubicBezTo>
                    <a:pt x="689" y="1577"/>
                    <a:pt x="661" y="1561"/>
                    <a:pt x="637" y="1533"/>
                  </a:cubicBezTo>
                  <a:cubicBezTo>
                    <a:pt x="613" y="1509"/>
                    <a:pt x="589" y="1481"/>
                    <a:pt x="561" y="1449"/>
                  </a:cubicBezTo>
                  <a:cubicBezTo>
                    <a:pt x="533" y="1413"/>
                    <a:pt x="509" y="1373"/>
                    <a:pt x="485" y="1337"/>
                  </a:cubicBezTo>
                  <a:cubicBezTo>
                    <a:pt x="461" y="1293"/>
                    <a:pt x="433" y="1253"/>
                    <a:pt x="409" y="1201"/>
                  </a:cubicBezTo>
                  <a:cubicBezTo>
                    <a:pt x="361" y="1101"/>
                    <a:pt x="317" y="997"/>
                    <a:pt x="281" y="889"/>
                  </a:cubicBezTo>
                  <a:cubicBezTo>
                    <a:pt x="241" y="781"/>
                    <a:pt x="217" y="669"/>
                    <a:pt x="205" y="557"/>
                  </a:cubicBezTo>
                  <a:cubicBezTo>
                    <a:pt x="197" y="497"/>
                    <a:pt x="193" y="449"/>
                    <a:pt x="181" y="397"/>
                  </a:cubicBezTo>
                  <a:cubicBezTo>
                    <a:pt x="169" y="353"/>
                    <a:pt x="157" y="305"/>
                    <a:pt x="141" y="261"/>
                  </a:cubicBezTo>
                  <a:cubicBezTo>
                    <a:pt x="117" y="193"/>
                    <a:pt x="89" y="129"/>
                    <a:pt x="53" y="65"/>
                  </a:cubicBezTo>
                  <a:cubicBezTo>
                    <a:pt x="37" y="41"/>
                    <a:pt x="21" y="21"/>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5"/>
            <p:cNvSpPr/>
            <p:nvPr/>
          </p:nvSpPr>
          <p:spPr>
            <a:xfrm>
              <a:off x="1764862" y="1681106"/>
              <a:ext cx="44193" cy="123695"/>
            </a:xfrm>
            <a:custGeom>
              <a:avLst/>
              <a:gdLst/>
              <a:ahLst/>
              <a:cxnLst/>
              <a:rect l="l" t="t" r="r" b="b"/>
              <a:pathLst>
                <a:path w="189" h="529" extrusionOk="0">
                  <a:moveTo>
                    <a:pt x="5" y="1"/>
                  </a:moveTo>
                  <a:lnTo>
                    <a:pt x="1" y="9"/>
                  </a:lnTo>
                  <a:cubicBezTo>
                    <a:pt x="1" y="17"/>
                    <a:pt x="1" y="29"/>
                    <a:pt x="5" y="37"/>
                  </a:cubicBezTo>
                  <a:cubicBezTo>
                    <a:pt x="9" y="57"/>
                    <a:pt x="13" y="77"/>
                    <a:pt x="21" y="97"/>
                  </a:cubicBezTo>
                  <a:cubicBezTo>
                    <a:pt x="25" y="109"/>
                    <a:pt x="33" y="121"/>
                    <a:pt x="41" y="133"/>
                  </a:cubicBezTo>
                  <a:cubicBezTo>
                    <a:pt x="49" y="145"/>
                    <a:pt x="57" y="157"/>
                    <a:pt x="69" y="169"/>
                  </a:cubicBezTo>
                  <a:cubicBezTo>
                    <a:pt x="81" y="181"/>
                    <a:pt x="89" y="197"/>
                    <a:pt x="93" y="213"/>
                  </a:cubicBezTo>
                  <a:cubicBezTo>
                    <a:pt x="97" y="229"/>
                    <a:pt x="101" y="245"/>
                    <a:pt x="101" y="261"/>
                  </a:cubicBezTo>
                  <a:cubicBezTo>
                    <a:pt x="101" y="293"/>
                    <a:pt x="105" y="329"/>
                    <a:pt x="109" y="361"/>
                  </a:cubicBezTo>
                  <a:cubicBezTo>
                    <a:pt x="113" y="389"/>
                    <a:pt x="117" y="417"/>
                    <a:pt x="125" y="445"/>
                  </a:cubicBezTo>
                  <a:cubicBezTo>
                    <a:pt x="133" y="473"/>
                    <a:pt x="145" y="501"/>
                    <a:pt x="157" y="529"/>
                  </a:cubicBezTo>
                  <a:lnTo>
                    <a:pt x="165" y="529"/>
                  </a:lnTo>
                  <a:cubicBezTo>
                    <a:pt x="181" y="485"/>
                    <a:pt x="189" y="441"/>
                    <a:pt x="189" y="397"/>
                  </a:cubicBezTo>
                  <a:cubicBezTo>
                    <a:pt x="185" y="381"/>
                    <a:pt x="185" y="365"/>
                    <a:pt x="181" y="349"/>
                  </a:cubicBezTo>
                  <a:cubicBezTo>
                    <a:pt x="173" y="333"/>
                    <a:pt x="169" y="313"/>
                    <a:pt x="165" y="297"/>
                  </a:cubicBezTo>
                  <a:cubicBezTo>
                    <a:pt x="157" y="281"/>
                    <a:pt x="149" y="265"/>
                    <a:pt x="137" y="249"/>
                  </a:cubicBezTo>
                  <a:cubicBezTo>
                    <a:pt x="129" y="233"/>
                    <a:pt x="121" y="217"/>
                    <a:pt x="113" y="201"/>
                  </a:cubicBezTo>
                  <a:cubicBezTo>
                    <a:pt x="109" y="185"/>
                    <a:pt x="105" y="169"/>
                    <a:pt x="105" y="153"/>
                  </a:cubicBezTo>
                  <a:cubicBezTo>
                    <a:pt x="101" y="133"/>
                    <a:pt x="97" y="117"/>
                    <a:pt x="93" y="101"/>
                  </a:cubicBezTo>
                  <a:cubicBezTo>
                    <a:pt x="89" y="89"/>
                    <a:pt x="81" y="77"/>
                    <a:pt x="73" y="65"/>
                  </a:cubicBezTo>
                  <a:cubicBezTo>
                    <a:pt x="57" y="37"/>
                    <a:pt x="33" y="17"/>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5"/>
            <p:cNvSpPr/>
            <p:nvPr/>
          </p:nvSpPr>
          <p:spPr>
            <a:xfrm>
              <a:off x="1752703" y="2316190"/>
              <a:ext cx="683010" cy="466018"/>
            </a:xfrm>
            <a:custGeom>
              <a:avLst/>
              <a:gdLst/>
              <a:ahLst/>
              <a:cxnLst/>
              <a:rect l="l" t="t" r="r" b="b"/>
              <a:pathLst>
                <a:path w="2921" h="1993" extrusionOk="0">
                  <a:moveTo>
                    <a:pt x="2397" y="1637"/>
                  </a:moveTo>
                  <a:cubicBezTo>
                    <a:pt x="2397" y="1637"/>
                    <a:pt x="2398" y="1637"/>
                    <a:pt x="2398" y="1637"/>
                  </a:cubicBezTo>
                  <a:cubicBezTo>
                    <a:pt x="2398" y="1637"/>
                    <a:pt x="2398" y="1637"/>
                    <a:pt x="2398" y="1637"/>
                  </a:cubicBezTo>
                  <a:lnTo>
                    <a:pt x="2398" y="1637"/>
                  </a:lnTo>
                  <a:cubicBezTo>
                    <a:pt x="2398" y="1638"/>
                    <a:pt x="2398" y="1639"/>
                    <a:pt x="2399" y="1640"/>
                  </a:cubicBezTo>
                  <a:lnTo>
                    <a:pt x="2399" y="1640"/>
                  </a:lnTo>
                  <a:lnTo>
                    <a:pt x="2397" y="1637"/>
                  </a:lnTo>
                  <a:close/>
                  <a:moveTo>
                    <a:pt x="2005" y="1825"/>
                  </a:moveTo>
                  <a:cubicBezTo>
                    <a:pt x="2005" y="1827"/>
                    <a:pt x="2004" y="1828"/>
                    <a:pt x="2003" y="1828"/>
                  </a:cubicBezTo>
                  <a:lnTo>
                    <a:pt x="2003" y="1828"/>
                  </a:lnTo>
                  <a:cubicBezTo>
                    <a:pt x="2004" y="1827"/>
                    <a:pt x="2005" y="1825"/>
                    <a:pt x="2005" y="1825"/>
                  </a:cubicBezTo>
                  <a:close/>
                  <a:moveTo>
                    <a:pt x="249" y="1"/>
                  </a:moveTo>
                  <a:cubicBezTo>
                    <a:pt x="205" y="1"/>
                    <a:pt x="165" y="9"/>
                    <a:pt x="129" y="21"/>
                  </a:cubicBezTo>
                  <a:cubicBezTo>
                    <a:pt x="109" y="29"/>
                    <a:pt x="89" y="37"/>
                    <a:pt x="73" y="49"/>
                  </a:cubicBezTo>
                  <a:cubicBezTo>
                    <a:pt x="53" y="57"/>
                    <a:pt x="37" y="69"/>
                    <a:pt x="21" y="81"/>
                  </a:cubicBezTo>
                  <a:lnTo>
                    <a:pt x="1" y="97"/>
                  </a:lnTo>
                  <a:lnTo>
                    <a:pt x="9" y="129"/>
                  </a:lnTo>
                  <a:cubicBezTo>
                    <a:pt x="25" y="169"/>
                    <a:pt x="41" y="205"/>
                    <a:pt x="57" y="241"/>
                  </a:cubicBezTo>
                  <a:cubicBezTo>
                    <a:pt x="73" y="281"/>
                    <a:pt x="93" y="317"/>
                    <a:pt x="113" y="353"/>
                  </a:cubicBezTo>
                  <a:cubicBezTo>
                    <a:pt x="133" y="389"/>
                    <a:pt x="157" y="421"/>
                    <a:pt x="181" y="457"/>
                  </a:cubicBezTo>
                  <a:cubicBezTo>
                    <a:pt x="193" y="473"/>
                    <a:pt x="205" y="485"/>
                    <a:pt x="221" y="505"/>
                  </a:cubicBezTo>
                  <a:lnTo>
                    <a:pt x="241" y="525"/>
                  </a:lnTo>
                  <a:cubicBezTo>
                    <a:pt x="249" y="533"/>
                    <a:pt x="261" y="541"/>
                    <a:pt x="269" y="549"/>
                  </a:cubicBezTo>
                  <a:cubicBezTo>
                    <a:pt x="289" y="565"/>
                    <a:pt x="309" y="577"/>
                    <a:pt x="329" y="589"/>
                  </a:cubicBezTo>
                  <a:cubicBezTo>
                    <a:pt x="345" y="601"/>
                    <a:pt x="365" y="609"/>
                    <a:pt x="385" y="617"/>
                  </a:cubicBezTo>
                  <a:cubicBezTo>
                    <a:pt x="421" y="637"/>
                    <a:pt x="461" y="649"/>
                    <a:pt x="501" y="661"/>
                  </a:cubicBezTo>
                  <a:cubicBezTo>
                    <a:pt x="541" y="673"/>
                    <a:pt x="581" y="685"/>
                    <a:pt x="621" y="693"/>
                  </a:cubicBezTo>
                  <a:lnTo>
                    <a:pt x="625" y="694"/>
                  </a:lnTo>
                  <a:lnTo>
                    <a:pt x="625" y="694"/>
                  </a:lnTo>
                  <a:cubicBezTo>
                    <a:pt x="606" y="711"/>
                    <a:pt x="588" y="730"/>
                    <a:pt x="569" y="749"/>
                  </a:cubicBezTo>
                  <a:cubicBezTo>
                    <a:pt x="545" y="773"/>
                    <a:pt x="525" y="797"/>
                    <a:pt x="509" y="825"/>
                  </a:cubicBezTo>
                  <a:cubicBezTo>
                    <a:pt x="497" y="841"/>
                    <a:pt x="489" y="853"/>
                    <a:pt x="481" y="869"/>
                  </a:cubicBezTo>
                  <a:cubicBezTo>
                    <a:pt x="477" y="877"/>
                    <a:pt x="473" y="885"/>
                    <a:pt x="469" y="893"/>
                  </a:cubicBezTo>
                  <a:lnTo>
                    <a:pt x="461" y="925"/>
                  </a:lnTo>
                  <a:cubicBezTo>
                    <a:pt x="457" y="941"/>
                    <a:pt x="457" y="961"/>
                    <a:pt x="457" y="977"/>
                  </a:cubicBezTo>
                  <a:cubicBezTo>
                    <a:pt x="457" y="993"/>
                    <a:pt x="457" y="1009"/>
                    <a:pt x="461" y="1025"/>
                  </a:cubicBezTo>
                  <a:cubicBezTo>
                    <a:pt x="461" y="1061"/>
                    <a:pt x="469" y="1093"/>
                    <a:pt x="477" y="1121"/>
                  </a:cubicBezTo>
                  <a:cubicBezTo>
                    <a:pt x="497" y="1185"/>
                    <a:pt x="517" y="1241"/>
                    <a:pt x="545" y="1301"/>
                  </a:cubicBezTo>
                  <a:lnTo>
                    <a:pt x="545" y="1305"/>
                  </a:lnTo>
                  <a:lnTo>
                    <a:pt x="549" y="1305"/>
                  </a:lnTo>
                  <a:cubicBezTo>
                    <a:pt x="581" y="1329"/>
                    <a:pt x="617" y="1353"/>
                    <a:pt x="657" y="1373"/>
                  </a:cubicBezTo>
                  <a:cubicBezTo>
                    <a:pt x="693" y="1389"/>
                    <a:pt x="733" y="1405"/>
                    <a:pt x="773" y="1417"/>
                  </a:cubicBezTo>
                  <a:cubicBezTo>
                    <a:pt x="813" y="1433"/>
                    <a:pt x="853" y="1441"/>
                    <a:pt x="897" y="1441"/>
                  </a:cubicBezTo>
                  <a:cubicBezTo>
                    <a:pt x="907" y="1443"/>
                    <a:pt x="918" y="1444"/>
                    <a:pt x="929" y="1444"/>
                  </a:cubicBezTo>
                  <a:cubicBezTo>
                    <a:pt x="940" y="1444"/>
                    <a:pt x="951" y="1443"/>
                    <a:pt x="961" y="1441"/>
                  </a:cubicBezTo>
                  <a:cubicBezTo>
                    <a:pt x="981" y="1441"/>
                    <a:pt x="1005" y="1433"/>
                    <a:pt x="1025" y="1429"/>
                  </a:cubicBezTo>
                  <a:cubicBezTo>
                    <a:pt x="1065" y="1417"/>
                    <a:pt x="1105" y="1397"/>
                    <a:pt x="1141" y="1373"/>
                  </a:cubicBezTo>
                  <a:cubicBezTo>
                    <a:pt x="1177" y="1349"/>
                    <a:pt x="1209" y="1325"/>
                    <a:pt x="1241" y="1297"/>
                  </a:cubicBezTo>
                  <a:cubicBezTo>
                    <a:pt x="1273" y="1273"/>
                    <a:pt x="1301" y="1249"/>
                    <a:pt x="1337" y="1225"/>
                  </a:cubicBezTo>
                  <a:cubicBezTo>
                    <a:pt x="1349" y="1217"/>
                    <a:pt x="1365" y="1209"/>
                    <a:pt x="1381" y="1205"/>
                  </a:cubicBezTo>
                  <a:cubicBezTo>
                    <a:pt x="1387" y="1203"/>
                    <a:pt x="1394" y="1200"/>
                    <a:pt x="1402" y="1199"/>
                  </a:cubicBezTo>
                  <a:lnTo>
                    <a:pt x="1402" y="1199"/>
                  </a:lnTo>
                  <a:cubicBezTo>
                    <a:pt x="1420" y="1221"/>
                    <a:pt x="1440" y="1244"/>
                    <a:pt x="1457" y="1265"/>
                  </a:cubicBezTo>
                  <a:cubicBezTo>
                    <a:pt x="1477" y="1293"/>
                    <a:pt x="1497" y="1321"/>
                    <a:pt x="1509" y="1353"/>
                  </a:cubicBezTo>
                  <a:cubicBezTo>
                    <a:pt x="1517" y="1365"/>
                    <a:pt x="1525" y="1381"/>
                    <a:pt x="1529" y="1393"/>
                  </a:cubicBezTo>
                  <a:cubicBezTo>
                    <a:pt x="1533" y="1409"/>
                    <a:pt x="1541" y="1429"/>
                    <a:pt x="1541" y="1445"/>
                  </a:cubicBezTo>
                  <a:lnTo>
                    <a:pt x="1569" y="1553"/>
                  </a:lnTo>
                  <a:cubicBezTo>
                    <a:pt x="1589" y="1629"/>
                    <a:pt x="1617" y="1701"/>
                    <a:pt x="1653" y="1773"/>
                  </a:cubicBezTo>
                  <a:cubicBezTo>
                    <a:pt x="1669" y="1809"/>
                    <a:pt x="1693" y="1845"/>
                    <a:pt x="1721" y="1877"/>
                  </a:cubicBezTo>
                  <a:cubicBezTo>
                    <a:pt x="1745" y="1909"/>
                    <a:pt x="1777" y="1937"/>
                    <a:pt x="1809" y="1965"/>
                  </a:cubicBezTo>
                  <a:lnTo>
                    <a:pt x="1817" y="1973"/>
                  </a:lnTo>
                  <a:lnTo>
                    <a:pt x="1833" y="1977"/>
                  </a:lnTo>
                  <a:cubicBezTo>
                    <a:pt x="1849" y="1981"/>
                    <a:pt x="1865" y="1985"/>
                    <a:pt x="1881" y="1989"/>
                  </a:cubicBezTo>
                  <a:cubicBezTo>
                    <a:pt x="1897" y="1989"/>
                    <a:pt x="1913" y="1993"/>
                    <a:pt x="1933" y="1993"/>
                  </a:cubicBezTo>
                  <a:cubicBezTo>
                    <a:pt x="1969" y="1993"/>
                    <a:pt x="2005" y="1989"/>
                    <a:pt x="2037" y="1977"/>
                  </a:cubicBezTo>
                  <a:cubicBezTo>
                    <a:pt x="2057" y="1969"/>
                    <a:pt x="2077" y="1957"/>
                    <a:pt x="2093" y="1941"/>
                  </a:cubicBezTo>
                  <a:cubicBezTo>
                    <a:pt x="2101" y="1933"/>
                    <a:pt x="2109" y="1925"/>
                    <a:pt x="2117" y="1917"/>
                  </a:cubicBezTo>
                  <a:lnTo>
                    <a:pt x="2125" y="1905"/>
                  </a:lnTo>
                  <a:lnTo>
                    <a:pt x="2129" y="1897"/>
                  </a:lnTo>
                  <a:lnTo>
                    <a:pt x="2133" y="1889"/>
                  </a:lnTo>
                  <a:lnTo>
                    <a:pt x="2141" y="1869"/>
                  </a:lnTo>
                  <a:lnTo>
                    <a:pt x="2149" y="1841"/>
                  </a:lnTo>
                  <a:cubicBezTo>
                    <a:pt x="2153" y="1825"/>
                    <a:pt x="2157" y="1809"/>
                    <a:pt x="2157" y="1789"/>
                  </a:cubicBezTo>
                  <a:cubicBezTo>
                    <a:pt x="2161" y="1733"/>
                    <a:pt x="2161" y="1677"/>
                    <a:pt x="2157" y="1621"/>
                  </a:cubicBezTo>
                  <a:cubicBezTo>
                    <a:pt x="2156" y="1607"/>
                    <a:pt x="2155" y="1593"/>
                    <a:pt x="2153" y="1580"/>
                  </a:cubicBezTo>
                  <a:lnTo>
                    <a:pt x="2153" y="1580"/>
                  </a:lnTo>
                  <a:cubicBezTo>
                    <a:pt x="2178" y="1593"/>
                    <a:pt x="2205" y="1608"/>
                    <a:pt x="2229" y="1625"/>
                  </a:cubicBezTo>
                  <a:cubicBezTo>
                    <a:pt x="2241" y="1633"/>
                    <a:pt x="2253" y="1645"/>
                    <a:pt x="2265" y="1653"/>
                  </a:cubicBezTo>
                  <a:cubicBezTo>
                    <a:pt x="2273" y="1665"/>
                    <a:pt x="2281" y="1673"/>
                    <a:pt x="2289" y="1685"/>
                  </a:cubicBezTo>
                  <a:lnTo>
                    <a:pt x="2289" y="1689"/>
                  </a:lnTo>
                  <a:lnTo>
                    <a:pt x="2297" y="1697"/>
                  </a:lnTo>
                  <a:lnTo>
                    <a:pt x="2305" y="1709"/>
                  </a:lnTo>
                  <a:lnTo>
                    <a:pt x="2309" y="1717"/>
                  </a:lnTo>
                  <a:lnTo>
                    <a:pt x="2317" y="1725"/>
                  </a:lnTo>
                  <a:cubicBezTo>
                    <a:pt x="2325" y="1733"/>
                    <a:pt x="2329" y="1737"/>
                    <a:pt x="2337" y="1741"/>
                  </a:cubicBezTo>
                  <a:cubicBezTo>
                    <a:pt x="2341" y="1749"/>
                    <a:pt x="2349" y="1753"/>
                    <a:pt x="2357" y="1757"/>
                  </a:cubicBezTo>
                  <a:lnTo>
                    <a:pt x="2369" y="1765"/>
                  </a:lnTo>
                  <a:cubicBezTo>
                    <a:pt x="2381" y="1769"/>
                    <a:pt x="2389" y="1773"/>
                    <a:pt x="2401" y="1777"/>
                  </a:cubicBezTo>
                  <a:cubicBezTo>
                    <a:pt x="2441" y="1789"/>
                    <a:pt x="2481" y="1801"/>
                    <a:pt x="2521" y="1809"/>
                  </a:cubicBezTo>
                  <a:cubicBezTo>
                    <a:pt x="2561" y="1813"/>
                    <a:pt x="2597" y="1821"/>
                    <a:pt x="2637" y="1825"/>
                  </a:cubicBezTo>
                  <a:cubicBezTo>
                    <a:pt x="2717" y="1829"/>
                    <a:pt x="2793" y="1837"/>
                    <a:pt x="2869" y="1837"/>
                  </a:cubicBezTo>
                  <a:lnTo>
                    <a:pt x="2921" y="1837"/>
                  </a:lnTo>
                  <a:lnTo>
                    <a:pt x="2901" y="1793"/>
                  </a:lnTo>
                  <a:cubicBezTo>
                    <a:pt x="2881" y="1749"/>
                    <a:pt x="2853" y="1705"/>
                    <a:pt x="2825" y="1665"/>
                  </a:cubicBezTo>
                  <a:cubicBezTo>
                    <a:pt x="2797" y="1625"/>
                    <a:pt x="2757" y="1589"/>
                    <a:pt x="2713" y="1565"/>
                  </a:cubicBezTo>
                  <a:lnTo>
                    <a:pt x="2709" y="1577"/>
                  </a:lnTo>
                  <a:cubicBezTo>
                    <a:pt x="2741" y="1609"/>
                    <a:pt x="2773" y="1645"/>
                    <a:pt x="2793" y="1685"/>
                  </a:cubicBezTo>
                  <a:cubicBezTo>
                    <a:pt x="2805" y="1712"/>
                    <a:pt x="2816" y="1740"/>
                    <a:pt x="2826" y="1767"/>
                  </a:cubicBezTo>
                  <a:lnTo>
                    <a:pt x="2826" y="1767"/>
                  </a:lnTo>
                  <a:cubicBezTo>
                    <a:pt x="2767" y="1759"/>
                    <a:pt x="2705" y="1749"/>
                    <a:pt x="2649" y="1737"/>
                  </a:cubicBezTo>
                  <a:cubicBezTo>
                    <a:pt x="2613" y="1729"/>
                    <a:pt x="2577" y="1721"/>
                    <a:pt x="2541" y="1713"/>
                  </a:cubicBezTo>
                  <a:cubicBezTo>
                    <a:pt x="2509" y="1701"/>
                    <a:pt x="2473" y="1689"/>
                    <a:pt x="2441" y="1677"/>
                  </a:cubicBezTo>
                  <a:cubicBezTo>
                    <a:pt x="2437" y="1673"/>
                    <a:pt x="2429" y="1669"/>
                    <a:pt x="2421" y="1665"/>
                  </a:cubicBezTo>
                  <a:cubicBezTo>
                    <a:pt x="2417" y="1661"/>
                    <a:pt x="2409" y="1653"/>
                    <a:pt x="2409" y="1653"/>
                  </a:cubicBezTo>
                  <a:lnTo>
                    <a:pt x="2405" y="1649"/>
                  </a:lnTo>
                  <a:lnTo>
                    <a:pt x="2401" y="1643"/>
                  </a:lnTo>
                  <a:lnTo>
                    <a:pt x="2401" y="1641"/>
                  </a:lnTo>
                  <a:lnTo>
                    <a:pt x="2397" y="1633"/>
                  </a:lnTo>
                  <a:cubicBezTo>
                    <a:pt x="2389" y="1609"/>
                    <a:pt x="2373" y="1589"/>
                    <a:pt x="2357" y="1569"/>
                  </a:cubicBezTo>
                  <a:cubicBezTo>
                    <a:pt x="2341" y="1553"/>
                    <a:pt x="2325" y="1537"/>
                    <a:pt x="2305" y="1525"/>
                  </a:cubicBezTo>
                  <a:cubicBezTo>
                    <a:pt x="2273" y="1497"/>
                    <a:pt x="2237" y="1477"/>
                    <a:pt x="2201" y="1457"/>
                  </a:cubicBezTo>
                  <a:cubicBezTo>
                    <a:pt x="2165" y="1437"/>
                    <a:pt x="2129" y="1421"/>
                    <a:pt x="2089" y="1405"/>
                  </a:cubicBezTo>
                  <a:lnTo>
                    <a:pt x="1981" y="1361"/>
                  </a:lnTo>
                  <a:lnTo>
                    <a:pt x="1997" y="1485"/>
                  </a:lnTo>
                  <a:cubicBezTo>
                    <a:pt x="2005" y="1533"/>
                    <a:pt x="2013" y="1585"/>
                    <a:pt x="2013" y="1633"/>
                  </a:cubicBezTo>
                  <a:cubicBezTo>
                    <a:pt x="2017" y="1681"/>
                    <a:pt x="2017" y="1729"/>
                    <a:pt x="2013" y="1777"/>
                  </a:cubicBezTo>
                  <a:cubicBezTo>
                    <a:pt x="2013" y="1785"/>
                    <a:pt x="2013" y="1797"/>
                    <a:pt x="2009" y="1805"/>
                  </a:cubicBezTo>
                  <a:cubicBezTo>
                    <a:pt x="2009" y="1809"/>
                    <a:pt x="2009" y="1809"/>
                    <a:pt x="2009" y="1813"/>
                  </a:cubicBezTo>
                  <a:lnTo>
                    <a:pt x="2001" y="1829"/>
                  </a:lnTo>
                  <a:cubicBezTo>
                    <a:pt x="1997" y="1833"/>
                    <a:pt x="1993" y="1837"/>
                    <a:pt x="1989" y="1837"/>
                  </a:cubicBezTo>
                  <a:cubicBezTo>
                    <a:pt x="1973" y="1845"/>
                    <a:pt x="1957" y="1845"/>
                    <a:pt x="1941" y="1845"/>
                  </a:cubicBezTo>
                  <a:lnTo>
                    <a:pt x="1913" y="1845"/>
                  </a:lnTo>
                  <a:cubicBezTo>
                    <a:pt x="1908" y="1845"/>
                    <a:pt x="1901" y="1843"/>
                    <a:pt x="1895" y="1842"/>
                  </a:cubicBezTo>
                  <a:lnTo>
                    <a:pt x="1895" y="1842"/>
                  </a:lnTo>
                  <a:cubicBezTo>
                    <a:pt x="1874" y="1827"/>
                    <a:pt x="1854" y="1810"/>
                    <a:pt x="1837" y="1789"/>
                  </a:cubicBezTo>
                  <a:cubicBezTo>
                    <a:pt x="1817" y="1765"/>
                    <a:pt x="1797" y="1737"/>
                    <a:pt x="1781" y="1709"/>
                  </a:cubicBezTo>
                  <a:cubicBezTo>
                    <a:pt x="1745" y="1649"/>
                    <a:pt x="1721" y="1585"/>
                    <a:pt x="1701" y="1517"/>
                  </a:cubicBezTo>
                  <a:lnTo>
                    <a:pt x="1669" y="1413"/>
                  </a:lnTo>
                  <a:cubicBezTo>
                    <a:pt x="1665" y="1393"/>
                    <a:pt x="1657" y="1373"/>
                    <a:pt x="1649" y="1357"/>
                  </a:cubicBezTo>
                  <a:cubicBezTo>
                    <a:pt x="1641" y="1337"/>
                    <a:pt x="1633" y="1317"/>
                    <a:pt x="1621" y="1297"/>
                  </a:cubicBezTo>
                  <a:cubicBezTo>
                    <a:pt x="1601" y="1265"/>
                    <a:pt x="1577" y="1233"/>
                    <a:pt x="1549" y="1201"/>
                  </a:cubicBezTo>
                  <a:cubicBezTo>
                    <a:pt x="1525" y="1173"/>
                    <a:pt x="1497" y="1145"/>
                    <a:pt x="1465" y="1121"/>
                  </a:cubicBezTo>
                  <a:lnTo>
                    <a:pt x="1453" y="1109"/>
                  </a:lnTo>
                  <a:lnTo>
                    <a:pt x="1437" y="1109"/>
                  </a:lnTo>
                  <a:cubicBezTo>
                    <a:pt x="1432" y="1108"/>
                    <a:pt x="1427" y="1108"/>
                    <a:pt x="1422" y="1108"/>
                  </a:cubicBezTo>
                  <a:cubicBezTo>
                    <a:pt x="1399" y="1108"/>
                    <a:pt x="1376" y="1115"/>
                    <a:pt x="1357" y="1125"/>
                  </a:cubicBezTo>
                  <a:cubicBezTo>
                    <a:pt x="1337" y="1133"/>
                    <a:pt x="1317" y="1145"/>
                    <a:pt x="1297" y="1161"/>
                  </a:cubicBezTo>
                  <a:cubicBezTo>
                    <a:pt x="1265" y="1189"/>
                    <a:pt x="1233" y="1217"/>
                    <a:pt x="1205" y="1245"/>
                  </a:cubicBezTo>
                  <a:cubicBezTo>
                    <a:pt x="1177" y="1273"/>
                    <a:pt x="1149" y="1301"/>
                    <a:pt x="1117" y="1325"/>
                  </a:cubicBezTo>
                  <a:cubicBezTo>
                    <a:pt x="1089" y="1349"/>
                    <a:pt x="1057" y="1369"/>
                    <a:pt x="1021" y="1381"/>
                  </a:cubicBezTo>
                  <a:cubicBezTo>
                    <a:pt x="1001" y="1389"/>
                    <a:pt x="985" y="1393"/>
                    <a:pt x="965" y="1397"/>
                  </a:cubicBezTo>
                  <a:cubicBezTo>
                    <a:pt x="945" y="1401"/>
                    <a:pt x="929" y="1401"/>
                    <a:pt x="909" y="1401"/>
                  </a:cubicBezTo>
                  <a:cubicBezTo>
                    <a:pt x="869" y="1401"/>
                    <a:pt x="833" y="1393"/>
                    <a:pt x="793" y="1381"/>
                  </a:cubicBezTo>
                  <a:cubicBezTo>
                    <a:pt x="757" y="1373"/>
                    <a:pt x="721" y="1357"/>
                    <a:pt x="685" y="1337"/>
                  </a:cubicBezTo>
                  <a:cubicBezTo>
                    <a:pt x="655" y="1322"/>
                    <a:pt x="625" y="1300"/>
                    <a:pt x="595" y="1278"/>
                  </a:cubicBezTo>
                  <a:lnTo>
                    <a:pt x="595" y="1278"/>
                  </a:lnTo>
                  <a:cubicBezTo>
                    <a:pt x="572" y="1223"/>
                    <a:pt x="556" y="1168"/>
                    <a:pt x="545" y="1109"/>
                  </a:cubicBezTo>
                  <a:cubicBezTo>
                    <a:pt x="541" y="1081"/>
                    <a:pt x="537" y="1053"/>
                    <a:pt x="537" y="1025"/>
                  </a:cubicBezTo>
                  <a:cubicBezTo>
                    <a:pt x="537" y="1009"/>
                    <a:pt x="537" y="997"/>
                    <a:pt x="537" y="981"/>
                  </a:cubicBezTo>
                  <a:cubicBezTo>
                    <a:pt x="541" y="969"/>
                    <a:pt x="541" y="957"/>
                    <a:pt x="545" y="945"/>
                  </a:cubicBezTo>
                  <a:cubicBezTo>
                    <a:pt x="549" y="941"/>
                    <a:pt x="549" y="937"/>
                    <a:pt x="549" y="933"/>
                  </a:cubicBezTo>
                  <a:cubicBezTo>
                    <a:pt x="553" y="929"/>
                    <a:pt x="557" y="917"/>
                    <a:pt x="561" y="913"/>
                  </a:cubicBezTo>
                  <a:cubicBezTo>
                    <a:pt x="565" y="909"/>
                    <a:pt x="577" y="893"/>
                    <a:pt x="585" y="881"/>
                  </a:cubicBezTo>
                  <a:cubicBezTo>
                    <a:pt x="605" y="861"/>
                    <a:pt x="625" y="841"/>
                    <a:pt x="645" y="821"/>
                  </a:cubicBezTo>
                  <a:cubicBezTo>
                    <a:pt x="669" y="805"/>
                    <a:pt x="689" y="785"/>
                    <a:pt x="713" y="769"/>
                  </a:cubicBezTo>
                  <a:cubicBezTo>
                    <a:pt x="737" y="753"/>
                    <a:pt x="761" y="737"/>
                    <a:pt x="785" y="725"/>
                  </a:cubicBezTo>
                  <a:lnTo>
                    <a:pt x="877" y="673"/>
                  </a:lnTo>
                  <a:lnTo>
                    <a:pt x="785" y="625"/>
                  </a:lnTo>
                  <a:cubicBezTo>
                    <a:pt x="761" y="613"/>
                    <a:pt x="741" y="605"/>
                    <a:pt x="717" y="597"/>
                  </a:cubicBezTo>
                  <a:lnTo>
                    <a:pt x="657" y="581"/>
                  </a:lnTo>
                  <a:cubicBezTo>
                    <a:pt x="621" y="573"/>
                    <a:pt x="581" y="561"/>
                    <a:pt x="545" y="549"/>
                  </a:cubicBezTo>
                  <a:cubicBezTo>
                    <a:pt x="509" y="541"/>
                    <a:pt x="477" y="529"/>
                    <a:pt x="441" y="513"/>
                  </a:cubicBezTo>
                  <a:cubicBezTo>
                    <a:pt x="425" y="509"/>
                    <a:pt x="409" y="501"/>
                    <a:pt x="393" y="489"/>
                  </a:cubicBezTo>
                  <a:cubicBezTo>
                    <a:pt x="377" y="485"/>
                    <a:pt x="361" y="473"/>
                    <a:pt x="349" y="465"/>
                  </a:cubicBezTo>
                  <a:lnTo>
                    <a:pt x="329" y="449"/>
                  </a:lnTo>
                  <a:lnTo>
                    <a:pt x="309" y="429"/>
                  </a:lnTo>
                  <a:cubicBezTo>
                    <a:pt x="301" y="421"/>
                    <a:pt x="285" y="405"/>
                    <a:pt x="273" y="393"/>
                  </a:cubicBezTo>
                  <a:cubicBezTo>
                    <a:pt x="249" y="361"/>
                    <a:pt x="229" y="333"/>
                    <a:pt x="209" y="301"/>
                  </a:cubicBezTo>
                  <a:cubicBezTo>
                    <a:pt x="170" y="245"/>
                    <a:pt x="135" y="187"/>
                    <a:pt x="106" y="128"/>
                  </a:cubicBezTo>
                  <a:lnTo>
                    <a:pt x="106" y="128"/>
                  </a:lnTo>
                  <a:cubicBezTo>
                    <a:pt x="111" y="123"/>
                    <a:pt x="116" y="118"/>
                    <a:pt x="121" y="113"/>
                  </a:cubicBezTo>
                  <a:cubicBezTo>
                    <a:pt x="133" y="105"/>
                    <a:pt x="149" y="97"/>
                    <a:pt x="165" y="89"/>
                  </a:cubicBezTo>
                  <a:cubicBezTo>
                    <a:pt x="169" y="85"/>
                    <a:pt x="177" y="81"/>
                    <a:pt x="185" y="77"/>
                  </a:cubicBezTo>
                  <a:cubicBezTo>
                    <a:pt x="193" y="77"/>
                    <a:pt x="201" y="69"/>
                    <a:pt x="209" y="69"/>
                  </a:cubicBezTo>
                  <a:cubicBezTo>
                    <a:pt x="225" y="65"/>
                    <a:pt x="241" y="61"/>
                    <a:pt x="261" y="57"/>
                  </a:cubicBezTo>
                  <a:cubicBezTo>
                    <a:pt x="282" y="53"/>
                    <a:pt x="305" y="51"/>
                    <a:pt x="328" y="51"/>
                  </a:cubicBezTo>
                  <a:cubicBezTo>
                    <a:pt x="377" y="51"/>
                    <a:pt x="426" y="59"/>
                    <a:pt x="473" y="73"/>
                  </a:cubicBezTo>
                  <a:lnTo>
                    <a:pt x="473" y="57"/>
                  </a:lnTo>
                  <a:cubicBezTo>
                    <a:pt x="437" y="37"/>
                    <a:pt x="401" y="25"/>
                    <a:pt x="365" y="13"/>
                  </a:cubicBezTo>
                  <a:cubicBezTo>
                    <a:pt x="325" y="5"/>
                    <a:pt x="285" y="1"/>
                    <a:pt x="2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5"/>
            <p:cNvSpPr/>
            <p:nvPr/>
          </p:nvSpPr>
          <p:spPr>
            <a:xfrm>
              <a:off x="2341019" y="1674793"/>
              <a:ext cx="223773" cy="422760"/>
            </a:xfrm>
            <a:custGeom>
              <a:avLst/>
              <a:gdLst/>
              <a:ahLst/>
              <a:cxnLst/>
              <a:rect l="l" t="t" r="r" b="b"/>
              <a:pathLst>
                <a:path w="957" h="1808" extrusionOk="0">
                  <a:moveTo>
                    <a:pt x="857" y="1"/>
                  </a:moveTo>
                  <a:cubicBezTo>
                    <a:pt x="846" y="1"/>
                    <a:pt x="835" y="3"/>
                    <a:pt x="825" y="8"/>
                  </a:cubicBezTo>
                  <a:cubicBezTo>
                    <a:pt x="805" y="16"/>
                    <a:pt x="789" y="28"/>
                    <a:pt x="773" y="44"/>
                  </a:cubicBezTo>
                  <a:cubicBezTo>
                    <a:pt x="669" y="124"/>
                    <a:pt x="605" y="248"/>
                    <a:pt x="613" y="384"/>
                  </a:cubicBezTo>
                  <a:cubicBezTo>
                    <a:pt x="609" y="400"/>
                    <a:pt x="609" y="412"/>
                    <a:pt x="609" y="428"/>
                  </a:cubicBezTo>
                  <a:cubicBezTo>
                    <a:pt x="589" y="672"/>
                    <a:pt x="441" y="884"/>
                    <a:pt x="297" y="1088"/>
                  </a:cubicBezTo>
                  <a:lnTo>
                    <a:pt x="261" y="1148"/>
                  </a:lnTo>
                  <a:cubicBezTo>
                    <a:pt x="149" y="1308"/>
                    <a:pt x="41" y="1492"/>
                    <a:pt x="1" y="1684"/>
                  </a:cubicBezTo>
                  <a:cubicBezTo>
                    <a:pt x="5" y="1692"/>
                    <a:pt x="9" y="1696"/>
                    <a:pt x="9" y="1704"/>
                  </a:cubicBezTo>
                  <a:cubicBezTo>
                    <a:pt x="25" y="1740"/>
                    <a:pt x="41" y="1776"/>
                    <a:pt x="61" y="1808"/>
                  </a:cubicBezTo>
                  <a:cubicBezTo>
                    <a:pt x="65" y="1584"/>
                    <a:pt x="189" y="1372"/>
                    <a:pt x="317" y="1184"/>
                  </a:cubicBezTo>
                  <a:lnTo>
                    <a:pt x="357" y="1128"/>
                  </a:lnTo>
                  <a:cubicBezTo>
                    <a:pt x="505" y="916"/>
                    <a:pt x="657" y="696"/>
                    <a:pt x="677" y="432"/>
                  </a:cubicBezTo>
                  <a:cubicBezTo>
                    <a:pt x="681" y="416"/>
                    <a:pt x="681" y="400"/>
                    <a:pt x="681" y="384"/>
                  </a:cubicBezTo>
                  <a:cubicBezTo>
                    <a:pt x="681" y="368"/>
                    <a:pt x="685" y="352"/>
                    <a:pt x="685" y="332"/>
                  </a:cubicBezTo>
                  <a:cubicBezTo>
                    <a:pt x="753" y="320"/>
                    <a:pt x="817" y="292"/>
                    <a:pt x="873" y="248"/>
                  </a:cubicBezTo>
                  <a:cubicBezTo>
                    <a:pt x="921" y="216"/>
                    <a:pt x="949" y="168"/>
                    <a:pt x="957" y="112"/>
                  </a:cubicBezTo>
                  <a:cubicBezTo>
                    <a:pt x="957" y="76"/>
                    <a:pt x="937" y="40"/>
                    <a:pt x="909" y="20"/>
                  </a:cubicBezTo>
                  <a:cubicBezTo>
                    <a:pt x="894" y="7"/>
                    <a:pt x="876"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5"/>
            <p:cNvSpPr/>
            <p:nvPr/>
          </p:nvSpPr>
          <p:spPr>
            <a:xfrm>
              <a:off x="2399008" y="1896230"/>
              <a:ext cx="236867" cy="304210"/>
            </a:xfrm>
            <a:custGeom>
              <a:avLst/>
              <a:gdLst/>
              <a:ahLst/>
              <a:cxnLst/>
              <a:rect l="l" t="t" r="r" b="b"/>
              <a:pathLst>
                <a:path w="1013" h="1301" extrusionOk="0">
                  <a:moveTo>
                    <a:pt x="901" y="0"/>
                  </a:moveTo>
                  <a:cubicBezTo>
                    <a:pt x="861" y="0"/>
                    <a:pt x="823" y="19"/>
                    <a:pt x="797" y="53"/>
                  </a:cubicBezTo>
                  <a:cubicBezTo>
                    <a:pt x="773" y="101"/>
                    <a:pt x="765" y="153"/>
                    <a:pt x="769" y="205"/>
                  </a:cubicBezTo>
                  <a:lnTo>
                    <a:pt x="769" y="237"/>
                  </a:lnTo>
                  <a:cubicBezTo>
                    <a:pt x="641" y="277"/>
                    <a:pt x="517" y="341"/>
                    <a:pt x="409" y="425"/>
                  </a:cubicBezTo>
                  <a:cubicBezTo>
                    <a:pt x="293" y="525"/>
                    <a:pt x="213" y="669"/>
                    <a:pt x="193" y="825"/>
                  </a:cubicBezTo>
                  <a:cubicBezTo>
                    <a:pt x="189" y="845"/>
                    <a:pt x="185" y="861"/>
                    <a:pt x="185" y="881"/>
                  </a:cubicBezTo>
                  <a:cubicBezTo>
                    <a:pt x="181" y="913"/>
                    <a:pt x="177" y="945"/>
                    <a:pt x="173" y="973"/>
                  </a:cubicBezTo>
                  <a:cubicBezTo>
                    <a:pt x="141" y="1077"/>
                    <a:pt x="81" y="1169"/>
                    <a:pt x="1" y="1237"/>
                  </a:cubicBezTo>
                  <a:cubicBezTo>
                    <a:pt x="9" y="1257"/>
                    <a:pt x="21" y="1281"/>
                    <a:pt x="29" y="1301"/>
                  </a:cubicBezTo>
                  <a:cubicBezTo>
                    <a:pt x="117" y="1221"/>
                    <a:pt x="209" y="1117"/>
                    <a:pt x="241" y="989"/>
                  </a:cubicBezTo>
                  <a:cubicBezTo>
                    <a:pt x="245" y="957"/>
                    <a:pt x="253" y="921"/>
                    <a:pt x="253" y="889"/>
                  </a:cubicBezTo>
                  <a:cubicBezTo>
                    <a:pt x="257" y="869"/>
                    <a:pt x="257" y="849"/>
                    <a:pt x="261" y="833"/>
                  </a:cubicBezTo>
                  <a:cubicBezTo>
                    <a:pt x="281" y="693"/>
                    <a:pt x="349" y="569"/>
                    <a:pt x="457" y="477"/>
                  </a:cubicBezTo>
                  <a:cubicBezTo>
                    <a:pt x="561" y="385"/>
                    <a:pt x="701" y="337"/>
                    <a:pt x="841" y="285"/>
                  </a:cubicBezTo>
                  <a:cubicBezTo>
                    <a:pt x="893" y="269"/>
                    <a:pt x="941" y="241"/>
                    <a:pt x="981" y="197"/>
                  </a:cubicBezTo>
                  <a:cubicBezTo>
                    <a:pt x="1005" y="169"/>
                    <a:pt x="1013" y="129"/>
                    <a:pt x="1009" y="89"/>
                  </a:cubicBezTo>
                  <a:cubicBezTo>
                    <a:pt x="1005" y="61"/>
                    <a:pt x="989" y="33"/>
                    <a:pt x="965" y="17"/>
                  </a:cubicBezTo>
                  <a:cubicBezTo>
                    <a:pt x="944" y="5"/>
                    <a:pt x="922" y="0"/>
                    <a:pt x="90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5"/>
            <p:cNvSpPr/>
            <p:nvPr/>
          </p:nvSpPr>
          <p:spPr>
            <a:xfrm>
              <a:off x="2421456" y="2014081"/>
              <a:ext cx="298598" cy="288309"/>
            </a:xfrm>
            <a:custGeom>
              <a:avLst/>
              <a:gdLst/>
              <a:ahLst/>
              <a:cxnLst/>
              <a:rect l="l" t="t" r="r" b="b"/>
              <a:pathLst>
                <a:path w="1277" h="1233" extrusionOk="0">
                  <a:moveTo>
                    <a:pt x="1165" y="1"/>
                  </a:moveTo>
                  <a:cubicBezTo>
                    <a:pt x="1105" y="9"/>
                    <a:pt x="1053" y="53"/>
                    <a:pt x="1037" y="117"/>
                  </a:cubicBezTo>
                  <a:cubicBezTo>
                    <a:pt x="1029" y="149"/>
                    <a:pt x="1021" y="185"/>
                    <a:pt x="1021" y="217"/>
                  </a:cubicBezTo>
                  <a:cubicBezTo>
                    <a:pt x="1021" y="221"/>
                    <a:pt x="1021" y="229"/>
                    <a:pt x="1021" y="233"/>
                  </a:cubicBezTo>
                  <a:cubicBezTo>
                    <a:pt x="1021" y="241"/>
                    <a:pt x="1021" y="249"/>
                    <a:pt x="1021" y="261"/>
                  </a:cubicBezTo>
                  <a:cubicBezTo>
                    <a:pt x="997" y="445"/>
                    <a:pt x="845" y="589"/>
                    <a:pt x="721" y="681"/>
                  </a:cubicBezTo>
                  <a:cubicBezTo>
                    <a:pt x="665" y="721"/>
                    <a:pt x="605" y="757"/>
                    <a:pt x="545" y="793"/>
                  </a:cubicBezTo>
                  <a:cubicBezTo>
                    <a:pt x="441" y="849"/>
                    <a:pt x="345" y="917"/>
                    <a:pt x="253" y="997"/>
                  </a:cubicBezTo>
                  <a:lnTo>
                    <a:pt x="221" y="1029"/>
                  </a:lnTo>
                  <a:cubicBezTo>
                    <a:pt x="157" y="1085"/>
                    <a:pt x="93" y="1149"/>
                    <a:pt x="21" y="1161"/>
                  </a:cubicBezTo>
                  <a:lnTo>
                    <a:pt x="13" y="1197"/>
                  </a:lnTo>
                  <a:cubicBezTo>
                    <a:pt x="9" y="1209"/>
                    <a:pt x="5" y="1221"/>
                    <a:pt x="1" y="1233"/>
                  </a:cubicBezTo>
                  <a:cubicBezTo>
                    <a:pt x="105" y="1229"/>
                    <a:pt x="193" y="1149"/>
                    <a:pt x="269" y="1077"/>
                  </a:cubicBezTo>
                  <a:cubicBezTo>
                    <a:pt x="281" y="1065"/>
                    <a:pt x="289" y="1057"/>
                    <a:pt x="301" y="1045"/>
                  </a:cubicBezTo>
                  <a:cubicBezTo>
                    <a:pt x="389" y="973"/>
                    <a:pt x="481" y="909"/>
                    <a:pt x="581" y="849"/>
                  </a:cubicBezTo>
                  <a:cubicBezTo>
                    <a:pt x="641" y="813"/>
                    <a:pt x="701" y="777"/>
                    <a:pt x="761" y="737"/>
                  </a:cubicBezTo>
                  <a:cubicBezTo>
                    <a:pt x="897" y="641"/>
                    <a:pt x="1065" y="481"/>
                    <a:pt x="1089" y="269"/>
                  </a:cubicBezTo>
                  <a:cubicBezTo>
                    <a:pt x="1089" y="261"/>
                    <a:pt x="1089" y="253"/>
                    <a:pt x="1089" y="245"/>
                  </a:cubicBezTo>
                  <a:cubicBezTo>
                    <a:pt x="1113" y="229"/>
                    <a:pt x="1141" y="213"/>
                    <a:pt x="1165" y="205"/>
                  </a:cubicBezTo>
                  <a:cubicBezTo>
                    <a:pt x="1201" y="193"/>
                    <a:pt x="1229" y="177"/>
                    <a:pt x="1253" y="153"/>
                  </a:cubicBezTo>
                  <a:cubicBezTo>
                    <a:pt x="1277" y="129"/>
                    <a:pt x="1277" y="89"/>
                    <a:pt x="1261" y="61"/>
                  </a:cubicBezTo>
                  <a:cubicBezTo>
                    <a:pt x="1241" y="25"/>
                    <a:pt x="1205" y="1"/>
                    <a:pt x="116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5"/>
            <p:cNvSpPr/>
            <p:nvPr/>
          </p:nvSpPr>
          <p:spPr>
            <a:xfrm>
              <a:off x="2479446" y="2136608"/>
              <a:ext cx="337881" cy="252768"/>
            </a:xfrm>
            <a:custGeom>
              <a:avLst/>
              <a:gdLst/>
              <a:ahLst/>
              <a:cxnLst/>
              <a:rect l="l" t="t" r="r" b="b"/>
              <a:pathLst>
                <a:path w="1445" h="1081" extrusionOk="0">
                  <a:moveTo>
                    <a:pt x="1292" y="0"/>
                  </a:moveTo>
                  <a:cubicBezTo>
                    <a:pt x="1237" y="0"/>
                    <a:pt x="1186" y="24"/>
                    <a:pt x="1149" y="61"/>
                  </a:cubicBezTo>
                  <a:cubicBezTo>
                    <a:pt x="1113" y="101"/>
                    <a:pt x="1081" y="145"/>
                    <a:pt x="1057" y="193"/>
                  </a:cubicBezTo>
                  <a:cubicBezTo>
                    <a:pt x="1041" y="225"/>
                    <a:pt x="1025" y="253"/>
                    <a:pt x="1005" y="277"/>
                  </a:cubicBezTo>
                  <a:cubicBezTo>
                    <a:pt x="973" y="317"/>
                    <a:pt x="941" y="349"/>
                    <a:pt x="901" y="381"/>
                  </a:cubicBezTo>
                  <a:lnTo>
                    <a:pt x="737" y="525"/>
                  </a:lnTo>
                  <a:cubicBezTo>
                    <a:pt x="637" y="613"/>
                    <a:pt x="533" y="705"/>
                    <a:pt x="425" y="789"/>
                  </a:cubicBezTo>
                  <a:lnTo>
                    <a:pt x="361" y="841"/>
                  </a:lnTo>
                  <a:cubicBezTo>
                    <a:pt x="313" y="877"/>
                    <a:pt x="261" y="913"/>
                    <a:pt x="213" y="949"/>
                  </a:cubicBezTo>
                  <a:cubicBezTo>
                    <a:pt x="197" y="957"/>
                    <a:pt x="185" y="969"/>
                    <a:pt x="173" y="977"/>
                  </a:cubicBezTo>
                  <a:lnTo>
                    <a:pt x="149" y="989"/>
                  </a:lnTo>
                  <a:lnTo>
                    <a:pt x="101" y="1021"/>
                  </a:lnTo>
                  <a:cubicBezTo>
                    <a:pt x="69" y="1041"/>
                    <a:pt x="33" y="1057"/>
                    <a:pt x="1" y="1077"/>
                  </a:cubicBezTo>
                  <a:cubicBezTo>
                    <a:pt x="7" y="1075"/>
                    <a:pt x="13" y="1074"/>
                    <a:pt x="19" y="1074"/>
                  </a:cubicBezTo>
                  <a:cubicBezTo>
                    <a:pt x="25" y="1074"/>
                    <a:pt x="31" y="1075"/>
                    <a:pt x="37" y="1077"/>
                  </a:cubicBezTo>
                  <a:cubicBezTo>
                    <a:pt x="46" y="1076"/>
                    <a:pt x="56" y="1075"/>
                    <a:pt x="65" y="1075"/>
                  </a:cubicBezTo>
                  <a:cubicBezTo>
                    <a:pt x="88" y="1075"/>
                    <a:pt x="111" y="1078"/>
                    <a:pt x="137" y="1081"/>
                  </a:cubicBezTo>
                  <a:cubicBezTo>
                    <a:pt x="165" y="1065"/>
                    <a:pt x="193" y="1045"/>
                    <a:pt x="225" y="1029"/>
                  </a:cubicBezTo>
                  <a:cubicBezTo>
                    <a:pt x="253" y="1009"/>
                    <a:pt x="281" y="989"/>
                    <a:pt x="309" y="969"/>
                  </a:cubicBezTo>
                  <a:cubicBezTo>
                    <a:pt x="337" y="949"/>
                    <a:pt x="369" y="929"/>
                    <a:pt x="393" y="909"/>
                  </a:cubicBezTo>
                  <a:cubicBezTo>
                    <a:pt x="417" y="889"/>
                    <a:pt x="445" y="873"/>
                    <a:pt x="469" y="853"/>
                  </a:cubicBezTo>
                  <a:cubicBezTo>
                    <a:pt x="469" y="849"/>
                    <a:pt x="473" y="845"/>
                    <a:pt x="477" y="845"/>
                  </a:cubicBezTo>
                  <a:cubicBezTo>
                    <a:pt x="505" y="825"/>
                    <a:pt x="529" y="801"/>
                    <a:pt x="553" y="781"/>
                  </a:cubicBezTo>
                  <a:cubicBezTo>
                    <a:pt x="633" y="717"/>
                    <a:pt x="709" y="649"/>
                    <a:pt x="785" y="581"/>
                  </a:cubicBezTo>
                  <a:lnTo>
                    <a:pt x="949" y="437"/>
                  </a:lnTo>
                  <a:cubicBezTo>
                    <a:pt x="993" y="401"/>
                    <a:pt x="1029" y="365"/>
                    <a:pt x="1065" y="321"/>
                  </a:cubicBezTo>
                  <a:cubicBezTo>
                    <a:pt x="1081" y="293"/>
                    <a:pt x="1101" y="265"/>
                    <a:pt x="1117" y="233"/>
                  </a:cubicBezTo>
                  <a:cubicBezTo>
                    <a:pt x="1141" y="237"/>
                    <a:pt x="1165" y="241"/>
                    <a:pt x="1185" y="245"/>
                  </a:cubicBezTo>
                  <a:cubicBezTo>
                    <a:pt x="1221" y="257"/>
                    <a:pt x="1257" y="261"/>
                    <a:pt x="1293" y="261"/>
                  </a:cubicBezTo>
                  <a:cubicBezTo>
                    <a:pt x="1345" y="245"/>
                    <a:pt x="1389" y="221"/>
                    <a:pt x="1425" y="181"/>
                  </a:cubicBezTo>
                  <a:cubicBezTo>
                    <a:pt x="1437" y="161"/>
                    <a:pt x="1445" y="137"/>
                    <a:pt x="1437" y="117"/>
                  </a:cubicBezTo>
                  <a:cubicBezTo>
                    <a:pt x="1421" y="53"/>
                    <a:pt x="1369" y="5"/>
                    <a:pt x="1305" y="1"/>
                  </a:cubicBezTo>
                  <a:cubicBezTo>
                    <a:pt x="1301" y="0"/>
                    <a:pt x="1296" y="0"/>
                    <a:pt x="129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5"/>
            <p:cNvSpPr/>
            <p:nvPr/>
          </p:nvSpPr>
          <p:spPr>
            <a:xfrm>
              <a:off x="2291447" y="1771832"/>
              <a:ext cx="76929" cy="233126"/>
            </a:xfrm>
            <a:custGeom>
              <a:avLst/>
              <a:gdLst/>
              <a:ahLst/>
              <a:cxnLst/>
              <a:rect l="l" t="t" r="r" b="b"/>
              <a:pathLst>
                <a:path w="329" h="997" extrusionOk="0">
                  <a:moveTo>
                    <a:pt x="89" y="1"/>
                  </a:moveTo>
                  <a:cubicBezTo>
                    <a:pt x="77" y="1"/>
                    <a:pt x="65" y="2"/>
                    <a:pt x="53" y="5"/>
                  </a:cubicBezTo>
                  <a:lnTo>
                    <a:pt x="41" y="9"/>
                  </a:lnTo>
                  <a:cubicBezTo>
                    <a:pt x="17" y="33"/>
                    <a:pt x="1" y="61"/>
                    <a:pt x="5" y="93"/>
                  </a:cubicBezTo>
                  <a:cubicBezTo>
                    <a:pt x="9" y="145"/>
                    <a:pt x="33" y="189"/>
                    <a:pt x="77" y="217"/>
                  </a:cubicBezTo>
                  <a:cubicBezTo>
                    <a:pt x="101" y="233"/>
                    <a:pt x="129" y="249"/>
                    <a:pt x="157" y="261"/>
                  </a:cubicBezTo>
                  <a:cubicBezTo>
                    <a:pt x="181" y="269"/>
                    <a:pt x="209" y="285"/>
                    <a:pt x="233" y="301"/>
                  </a:cubicBezTo>
                  <a:lnTo>
                    <a:pt x="237" y="293"/>
                  </a:lnTo>
                  <a:lnTo>
                    <a:pt x="237" y="293"/>
                  </a:lnTo>
                  <a:cubicBezTo>
                    <a:pt x="257" y="405"/>
                    <a:pt x="249" y="521"/>
                    <a:pt x="217" y="633"/>
                  </a:cubicBezTo>
                  <a:cubicBezTo>
                    <a:pt x="189" y="737"/>
                    <a:pt x="145" y="841"/>
                    <a:pt x="85" y="933"/>
                  </a:cubicBezTo>
                  <a:cubicBezTo>
                    <a:pt x="97" y="953"/>
                    <a:pt x="113" y="977"/>
                    <a:pt x="125" y="997"/>
                  </a:cubicBezTo>
                  <a:cubicBezTo>
                    <a:pt x="197" y="893"/>
                    <a:pt x="249" y="773"/>
                    <a:pt x="285" y="653"/>
                  </a:cubicBezTo>
                  <a:cubicBezTo>
                    <a:pt x="329" y="497"/>
                    <a:pt x="329" y="329"/>
                    <a:pt x="277" y="177"/>
                  </a:cubicBezTo>
                  <a:cubicBezTo>
                    <a:pt x="265" y="129"/>
                    <a:pt x="237" y="85"/>
                    <a:pt x="205" y="49"/>
                  </a:cubicBezTo>
                  <a:cubicBezTo>
                    <a:pt x="173" y="17"/>
                    <a:pt x="132" y="1"/>
                    <a:pt x="8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5"/>
            <p:cNvSpPr/>
            <p:nvPr/>
          </p:nvSpPr>
          <p:spPr>
            <a:xfrm>
              <a:off x="2241875" y="1710101"/>
              <a:ext cx="42323" cy="212549"/>
            </a:xfrm>
            <a:custGeom>
              <a:avLst/>
              <a:gdLst/>
              <a:ahLst/>
              <a:cxnLst/>
              <a:rect l="l" t="t" r="r" b="b"/>
              <a:pathLst>
                <a:path w="181" h="909" extrusionOk="0">
                  <a:moveTo>
                    <a:pt x="73" y="1"/>
                  </a:moveTo>
                  <a:cubicBezTo>
                    <a:pt x="45" y="1"/>
                    <a:pt x="13" y="21"/>
                    <a:pt x="5" y="73"/>
                  </a:cubicBezTo>
                  <a:cubicBezTo>
                    <a:pt x="1" y="129"/>
                    <a:pt x="5" y="185"/>
                    <a:pt x="13" y="237"/>
                  </a:cubicBezTo>
                  <a:cubicBezTo>
                    <a:pt x="17" y="257"/>
                    <a:pt x="21" y="277"/>
                    <a:pt x="21" y="297"/>
                  </a:cubicBezTo>
                  <a:cubicBezTo>
                    <a:pt x="29" y="401"/>
                    <a:pt x="49" y="501"/>
                    <a:pt x="73" y="601"/>
                  </a:cubicBezTo>
                  <a:cubicBezTo>
                    <a:pt x="69" y="621"/>
                    <a:pt x="69" y="645"/>
                    <a:pt x="77" y="665"/>
                  </a:cubicBezTo>
                  <a:cubicBezTo>
                    <a:pt x="81" y="673"/>
                    <a:pt x="85" y="681"/>
                    <a:pt x="85" y="693"/>
                  </a:cubicBezTo>
                  <a:cubicBezTo>
                    <a:pt x="85" y="705"/>
                    <a:pt x="77" y="721"/>
                    <a:pt x="69" y="733"/>
                  </a:cubicBezTo>
                  <a:cubicBezTo>
                    <a:pt x="61" y="745"/>
                    <a:pt x="57" y="757"/>
                    <a:pt x="53" y="769"/>
                  </a:cubicBezTo>
                  <a:cubicBezTo>
                    <a:pt x="45" y="785"/>
                    <a:pt x="41" y="805"/>
                    <a:pt x="37" y="821"/>
                  </a:cubicBezTo>
                  <a:lnTo>
                    <a:pt x="37" y="833"/>
                  </a:lnTo>
                  <a:cubicBezTo>
                    <a:pt x="37" y="837"/>
                    <a:pt x="37" y="837"/>
                    <a:pt x="37" y="841"/>
                  </a:cubicBezTo>
                  <a:cubicBezTo>
                    <a:pt x="41" y="841"/>
                    <a:pt x="45" y="845"/>
                    <a:pt x="45" y="849"/>
                  </a:cubicBezTo>
                  <a:lnTo>
                    <a:pt x="89" y="909"/>
                  </a:lnTo>
                  <a:cubicBezTo>
                    <a:pt x="97" y="889"/>
                    <a:pt x="105" y="869"/>
                    <a:pt x="109" y="845"/>
                  </a:cubicBezTo>
                  <a:lnTo>
                    <a:pt x="109" y="833"/>
                  </a:lnTo>
                  <a:cubicBezTo>
                    <a:pt x="113" y="817"/>
                    <a:pt x="113" y="805"/>
                    <a:pt x="121" y="793"/>
                  </a:cubicBezTo>
                  <a:cubicBezTo>
                    <a:pt x="125" y="781"/>
                    <a:pt x="129" y="773"/>
                    <a:pt x="133" y="765"/>
                  </a:cubicBezTo>
                  <a:cubicBezTo>
                    <a:pt x="149" y="741"/>
                    <a:pt x="157" y="717"/>
                    <a:pt x="157" y="689"/>
                  </a:cubicBezTo>
                  <a:cubicBezTo>
                    <a:pt x="157" y="673"/>
                    <a:pt x="153" y="653"/>
                    <a:pt x="149" y="641"/>
                  </a:cubicBezTo>
                  <a:cubicBezTo>
                    <a:pt x="141" y="625"/>
                    <a:pt x="141" y="621"/>
                    <a:pt x="137" y="617"/>
                  </a:cubicBezTo>
                  <a:lnTo>
                    <a:pt x="145" y="605"/>
                  </a:lnTo>
                  <a:lnTo>
                    <a:pt x="141" y="593"/>
                  </a:lnTo>
                  <a:cubicBezTo>
                    <a:pt x="117" y="493"/>
                    <a:pt x="97" y="393"/>
                    <a:pt x="89" y="293"/>
                  </a:cubicBezTo>
                  <a:cubicBezTo>
                    <a:pt x="89" y="281"/>
                    <a:pt x="89" y="273"/>
                    <a:pt x="89" y="265"/>
                  </a:cubicBezTo>
                  <a:cubicBezTo>
                    <a:pt x="145" y="241"/>
                    <a:pt x="181" y="181"/>
                    <a:pt x="181" y="121"/>
                  </a:cubicBezTo>
                  <a:cubicBezTo>
                    <a:pt x="177" y="61"/>
                    <a:pt x="133" y="13"/>
                    <a:pt x="7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50" name="Google Shape;250;p5"/>
          <p:cNvGrpSpPr/>
          <p:nvPr/>
        </p:nvGrpSpPr>
        <p:grpSpPr>
          <a:xfrm flipH="1">
            <a:off x="-509693" y="-456479"/>
            <a:ext cx="3184545" cy="3364113"/>
            <a:chOff x="1668906" y="1908100"/>
            <a:chExt cx="1782927" cy="1883462"/>
          </a:xfrm>
        </p:grpSpPr>
        <p:sp>
          <p:nvSpPr>
            <p:cNvPr id="251" name="Google Shape;251;p5"/>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5"/>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5"/>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5"/>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5"/>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5"/>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5"/>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5"/>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5"/>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5"/>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5"/>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5"/>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5"/>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5"/>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5"/>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5"/>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5"/>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5"/>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5"/>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5"/>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5"/>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5"/>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5"/>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5"/>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5"/>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5"/>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5"/>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5"/>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76028333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79"/>
        <p:cNvGrpSpPr/>
        <p:nvPr/>
      </p:nvGrpSpPr>
      <p:grpSpPr>
        <a:xfrm>
          <a:off x="0" y="0"/>
          <a:ext cx="0" cy="0"/>
          <a:chOff x="0" y="0"/>
          <a:chExt cx="0" cy="0"/>
        </a:xfrm>
      </p:grpSpPr>
      <p:grpSp>
        <p:nvGrpSpPr>
          <p:cNvPr id="280" name="Google Shape;280;p6"/>
          <p:cNvGrpSpPr/>
          <p:nvPr/>
        </p:nvGrpSpPr>
        <p:grpSpPr>
          <a:xfrm flipH="1">
            <a:off x="9825212" y="4972109"/>
            <a:ext cx="2876480" cy="2158419"/>
            <a:chOff x="1536645" y="1457564"/>
            <a:chExt cx="1782943" cy="1337973"/>
          </a:xfrm>
        </p:grpSpPr>
        <p:sp>
          <p:nvSpPr>
            <p:cNvPr id="281" name="Google Shape;281;p6"/>
            <p:cNvSpPr/>
            <p:nvPr/>
          </p:nvSpPr>
          <p:spPr>
            <a:xfrm>
              <a:off x="2157696" y="2388210"/>
              <a:ext cx="1127282" cy="407328"/>
            </a:xfrm>
            <a:custGeom>
              <a:avLst/>
              <a:gdLst/>
              <a:ahLst/>
              <a:cxnLst/>
              <a:rect l="l" t="t" r="r" b="b"/>
              <a:pathLst>
                <a:path w="4821" h="1742" extrusionOk="0">
                  <a:moveTo>
                    <a:pt x="1402" y="119"/>
                  </a:moveTo>
                  <a:cubicBezTo>
                    <a:pt x="1408" y="119"/>
                    <a:pt x="1414" y="120"/>
                    <a:pt x="1421" y="121"/>
                  </a:cubicBezTo>
                  <a:cubicBezTo>
                    <a:pt x="1469" y="121"/>
                    <a:pt x="1521" y="125"/>
                    <a:pt x="1569" y="137"/>
                  </a:cubicBezTo>
                  <a:cubicBezTo>
                    <a:pt x="1677" y="165"/>
                    <a:pt x="1781" y="197"/>
                    <a:pt x="1881" y="237"/>
                  </a:cubicBezTo>
                  <a:cubicBezTo>
                    <a:pt x="1985" y="273"/>
                    <a:pt x="2089" y="313"/>
                    <a:pt x="2193" y="357"/>
                  </a:cubicBezTo>
                  <a:cubicBezTo>
                    <a:pt x="2401" y="437"/>
                    <a:pt x="2605" y="529"/>
                    <a:pt x="2813" y="613"/>
                  </a:cubicBezTo>
                  <a:cubicBezTo>
                    <a:pt x="2913" y="657"/>
                    <a:pt x="3017" y="701"/>
                    <a:pt x="3125" y="741"/>
                  </a:cubicBezTo>
                  <a:cubicBezTo>
                    <a:pt x="3229" y="785"/>
                    <a:pt x="3337" y="821"/>
                    <a:pt x="3449" y="845"/>
                  </a:cubicBezTo>
                  <a:lnTo>
                    <a:pt x="3613" y="869"/>
                  </a:lnTo>
                  <a:lnTo>
                    <a:pt x="3781" y="885"/>
                  </a:lnTo>
                  <a:cubicBezTo>
                    <a:pt x="3897" y="893"/>
                    <a:pt x="4009" y="893"/>
                    <a:pt x="4121" y="893"/>
                  </a:cubicBezTo>
                  <a:cubicBezTo>
                    <a:pt x="4233" y="885"/>
                    <a:pt x="4349" y="873"/>
                    <a:pt x="4461" y="857"/>
                  </a:cubicBezTo>
                  <a:cubicBezTo>
                    <a:pt x="4545" y="842"/>
                    <a:pt x="4630" y="820"/>
                    <a:pt x="4711" y="789"/>
                  </a:cubicBezTo>
                  <a:lnTo>
                    <a:pt x="4711" y="789"/>
                  </a:lnTo>
                  <a:cubicBezTo>
                    <a:pt x="4692" y="842"/>
                    <a:pt x="4667" y="891"/>
                    <a:pt x="4637" y="941"/>
                  </a:cubicBezTo>
                  <a:cubicBezTo>
                    <a:pt x="4597" y="1009"/>
                    <a:pt x="4545" y="1073"/>
                    <a:pt x="4485" y="1129"/>
                  </a:cubicBezTo>
                  <a:cubicBezTo>
                    <a:pt x="4425" y="1181"/>
                    <a:pt x="4357" y="1221"/>
                    <a:pt x="4281" y="1249"/>
                  </a:cubicBezTo>
                  <a:cubicBezTo>
                    <a:pt x="4241" y="1261"/>
                    <a:pt x="4201" y="1273"/>
                    <a:pt x="4161" y="1281"/>
                  </a:cubicBezTo>
                  <a:lnTo>
                    <a:pt x="4037" y="1313"/>
                  </a:lnTo>
                  <a:cubicBezTo>
                    <a:pt x="3705" y="1393"/>
                    <a:pt x="3365" y="1461"/>
                    <a:pt x="3029" y="1541"/>
                  </a:cubicBezTo>
                  <a:cubicBezTo>
                    <a:pt x="2985" y="1549"/>
                    <a:pt x="2945" y="1561"/>
                    <a:pt x="2901" y="1573"/>
                  </a:cubicBezTo>
                  <a:lnTo>
                    <a:pt x="2873" y="1581"/>
                  </a:lnTo>
                  <a:lnTo>
                    <a:pt x="2853" y="1585"/>
                  </a:lnTo>
                  <a:lnTo>
                    <a:pt x="2845" y="1585"/>
                  </a:lnTo>
                  <a:cubicBezTo>
                    <a:pt x="2825" y="1589"/>
                    <a:pt x="2809" y="1593"/>
                    <a:pt x="2789" y="1593"/>
                  </a:cubicBezTo>
                  <a:cubicBezTo>
                    <a:pt x="2775" y="1593"/>
                    <a:pt x="2760" y="1594"/>
                    <a:pt x="2746" y="1594"/>
                  </a:cubicBezTo>
                  <a:cubicBezTo>
                    <a:pt x="2679" y="1594"/>
                    <a:pt x="2611" y="1587"/>
                    <a:pt x="2545" y="1577"/>
                  </a:cubicBezTo>
                  <a:cubicBezTo>
                    <a:pt x="2377" y="1557"/>
                    <a:pt x="2213" y="1525"/>
                    <a:pt x="2045" y="1485"/>
                  </a:cubicBezTo>
                  <a:cubicBezTo>
                    <a:pt x="1877" y="1445"/>
                    <a:pt x="1713" y="1401"/>
                    <a:pt x="1545" y="1357"/>
                  </a:cubicBezTo>
                  <a:cubicBezTo>
                    <a:pt x="1381" y="1313"/>
                    <a:pt x="1217" y="1265"/>
                    <a:pt x="1053" y="1213"/>
                  </a:cubicBezTo>
                  <a:lnTo>
                    <a:pt x="1041" y="1209"/>
                  </a:lnTo>
                  <a:lnTo>
                    <a:pt x="1029" y="1209"/>
                  </a:lnTo>
                  <a:cubicBezTo>
                    <a:pt x="1009" y="1213"/>
                    <a:pt x="985" y="1217"/>
                    <a:pt x="965" y="1217"/>
                  </a:cubicBezTo>
                  <a:lnTo>
                    <a:pt x="893" y="1217"/>
                  </a:lnTo>
                  <a:cubicBezTo>
                    <a:pt x="845" y="1213"/>
                    <a:pt x="797" y="1205"/>
                    <a:pt x="753" y="1197"/>
                  </a:cubicBezTo>
                  <a:cubicBezTo>
                    <a:pt x="661" y="1173"/>
                    <a:pt x="569" y="1141"/>
                    <a:pt x="485" y="1097"/>
                  </a:cubicBezTo>
                  <a:cubicBezTo>
                    <a:pt x="401" y="1049"/>
                    <a:pt x="321" y="993"/>
                    <a:pt x="249" y="929"/>
                  </a:cubicBezTo>
                  <a:cubicBezTo>
                    <a:pt x="177" y="865"/>
                    <a:pt x="109" y="793"/>
                    <a:pt x="49" y="717"/>
                  </a:cubicBezTo>
                  <a:cubicBezTo>
                    <a:pt x="29" y="609"/>
                    <a:pt x="41" y="497"/>
                    <a:pt x="81" y="397"/>
                  </a:cubicBezTo>
                  <a:cubicBezTo>
                    <a:pt x="101" y="345"/>
                    <a:pt x="129" y="297"/>
                    <a:pt x="161" y="257"/>
                  </a:cubicBezTo>
                  <a:cubicBezTo>
                    <a:pt x="169" y="245"/>
                    <a:pt x="177" y="233"/>
                    <a:pt x="185" y="225"/>
                  </a:cubicBezTo>
                  <a:cubicBezTo>
                    <a:pt x="193" y="213"/>
                    <a:pt x="201" y="205"/>
                    <a:pt x="209" y="197"/>
                  </a:cubicBezTo>
                  <a:cubicBezTo>
                    <a:pt x="229" y="181"/>
                    <a:pt x="249" y="169"/>
                    <a:pt x="273" y="161"/>
                  </a:cubicBezTo>
                  <a:cubicBezTo>
                    <a:pt x="343" y="138"/>
                    <a:pt x="417" y="126"/>
                    <a:pt x="491" y="126"/>
                  </a:cubicBezTo>
                  <a:cubicBezTo>
                    <a:pt x="522" y="126"/>
                    <a:pt x="554" y="128"/>
                    <a:pt x="585" y="133"/>
                  </a:cubicBezTo>
                  <a:cubicBezTo>
                    <a:pt x="693" y="141"/>
                    <a:pt x="805" y="157"/>
                    <a:pt x="917" y="165"/>
                  </a:cubicBezTo>
                  <a:cubicBezTo>
                    <a:pt x="962" y="169"/>
                    <a:pt x="1006" y="171"/>
                    <a:pt x="1050" y="171"/>
                  </a:cubicBezTo>
                  <a:cubicBezTo>
                    <a:pt x="1124" y="171"/>
                    <a:pt x="1196" y="165"/>
                    <a:pt x="1269" y="153"/>
                  </a:cubicBezTo>
                  <a:lnTo>
                    <a:pt x="1313" y="141"/>
                  </a:lnTo>
                  <a:lnTo>
                    <a:pt x="1353" y="129"/>
                  </a:lnTo>
                  <a:cubicBezTo>
                    <a:pt x="1370" y="123"/>
                    <a:pt x="1386" y="119"/>
                    <a:pt x="1402" y="119"/>
                  </a:cubicBezTo>
                  <a:close/>
                  <a:moveTo>
                    <a:pt x="1417" y="1"/>
                  </a:moveTo>
                  <a:cubicBezTo>
                    <a:pt x="1397" y="1"/>
                    <a:pt x="1381" y="1"/>
                    <a:pt x="1365" y="5"/>
                  </a:cubicBezTo>
                  <a:cubicBezTo>
                    <a:pt x="1349" y="5"/>
                    <a:pt x="1333" y="9"/>
                    <a:pt x="1317" y="13"/>
                  </a:cubicBezTo>
                  <a:lnTo>
                    <a:pt x="1277" y="29"/>
                  </a:lnTo>
                  <a:lnTo>
                    <a:pt x="1241" y="37"/>
                  </a:lnTo>
                  <a:cubicBezTo>
                    <a:pt x="1164" y="52"/>
                    <a:pt x="1084" y="60"/>
                    <a:pt x="1004" y="60"/>
                  </a:cubicBezTo>
                  <a:cubicBezTo>
                    <a:pt x="977" y="60"/>
                    <a:pt x="949" y="59"/>
                    <a:pt x="921" y="57"/>
                  </a:cubicBezTo>
                  <a:cubicBezTo>
                    <a:pt x="813" y="53"/>
                    <a:pt x="701" y="41"/>
                    <a:pt x="585" y="41"/>
                  </a:cubicBezTo>
                  <a:cubicBezTo>
                    <a:pt x="566" y="39"/>
                    <a:pt x="547" y="39"/>
                    <a:pt x="527" y="39"/>
                  </a:cubicBezTo>
                  <a:cubicBezTo>
                    <a:pt x="430" y="39"/>
                    <a:pt x="330" y="56"/>
                    <a:pt x="237" y="93"/>
                  </a:cubicBezTo>
                  <a:cubicBezTo>
                    <a:pt x="209" y="109"/>
                    <a:pt x="181" y="125"/>
                    <a:pt x="161" y="149"/>
                  </a:cubicBezTo>
                  <a:cubicBezTo>
                    <a:pt x="149" y="161"/>
                    <a:pt x="141" y="169"/>
                    <a:pt x="129" y="185"/>
                  </a:cubicBezTo>
                  <a:cubicBezTo>
                    <a:pt x="121" y="197"/>
                    <a:pt x="113" y="209"/>
                    <a:pt x="105" y="221"/>
                  </a:cubicBezTo>
                  <a:cubicBezTo>
                    <a:pt x="73" y="273"/>
                    <a:pt x="53" y="325"/>
                    <a:pt x="37" y="381"/>
                  </a:cubicBezTo>
                  <a:cubicBezTo>
                    <a:pt x="1" y="493"/>
                    <a:pt x="1" y="609"/>
                    <a:pt x="37" y="721"/>
                  </a:cubicBezTo>
                  <a:lnTo>
                    <a:pt x="33" y="721"/>
                  </a:lnTo>
                  <a:cubicBezTo>
                    <a:pt x="61" y="761"/>
                    <a:pt x="89" y="801"/>
                    <a:pt x="121" y="841"/>
                  </a:cubicBezTo>
                  <a:cubicBezTo>
                    <a:pt x="149" y="881"/>
                    <a:pt x="185" y="921"/>
                    <a:pt x="221" y="957"/>
                  </a:cubicBezTo>
                  <a:cubicBezTo>
                    <a:pt x="289" y="1029"/>
                    <a:pt x="369" y="1093"/>
                    <a:pt x="453" y="1149"/>
                  </a:cubicBezTo>
                  <a:cubicBezTo>
                    <a:pt x="541" y="1201"/>
                    <a:pt x="633" y="1245"/>
                    <a:pt x="733" y="1273"/>
                  </a:cubicBezTo>
                  <a:cubicBezTo>
                    <a:pt x="781" y="1285"/>
                    <a:pt x="833" y="1297"/>
                    <a:pt x="881" y="1305"/>
                  </a:cubicBezTo>
                  <a:cubicBezTo>
                    <a:pt x="909" y="1309"/>
                    <a:pt x="933" y="1309"/>
                    <a:pt x="961" y="1309"/>
                  </a:cubicBezTo>
                  <a:cubicBezTo>
                    <a:pt x="975" y="1311"/>
                    <a:pt x="988" y="1312"/>
                    <a:pt x="1001" y="1312"/>
                  </a:cubicBezTo>
                  <a:cubicBezTo>
                    <a:pt x="1008" y="1312"/>
                    <a:pt x="1015" y="1311"/>
                    <a:pt x="1023" y="1311"/>
                  </a:cubicBezTo>
                  <a:lnTo>
                    <a:pt x="1023" y="1311"/>
                  </a:lnTo>
                  <a:cubicBezTo>
                    <a:pt x="1185" y="1370"/>
                    <a:pt x="1347" y="1425"/>
                    <a:pt x="1513" y="1473"/>
                  </a:cubicBezTo>
                  <a:cubicBezTo>
                    <a:pt x="1677" y="1525"/>
                    <a:pt x="1841" y="1577"/>
                    <a:pt x="2013" y="1621"/>
                  </a:cubicBezTo>
                  <a:cubicBezTo>
                    <a:pt x="2181" y="1665"/>
                    <a:pt x="2353" y="1701"/>
                    <a:pt x="2525" y="1725"/>
                  </a:cubicBezTo>
                  <a:cubicBezTo>
                    <a:pt x="2601" y="1735"/>
                    <a:pt x="2674" y="1742"/>
                    <a:pt x="2748" y="1742"/>
                  </a:cubicBezTo>
                  <a:cubicBezTo>
                    <a:pt x="2764" y="1742"/>
                    <a:pt x="2781" y="1741"/>
                    <a:pt x="2797" y="1741"/>
                  </a:cubicBezTo>
                  <a:cubicBezTo>
                    <a:pt x="2821" y="1737"/>
                    <a:pt x="2849" y="1733"/>
                    <a:pt x="2873" y="1729"/>
                  </a:cubicBezTo>
                  <a:lnTo>
                    <a:pt x="2893" y="1725"/>
                  </a:lnTo>
                  <a:lnTo>
                    <a:pt x="2905" y="1721"/>
                  </a:lnTo>
                  <a:lnTo>
                    <a:pt x="2937" y="1713"/>
                  </a:lnTo>
                  <a:lnTo>
                    <a:pt x="3061" y="1681"/>
                  </a:lnTo>
                  <a:cubicBezTo>
                    <a:pt x="3393" y="1593"/>
                    <a:pt x="3729" y="1521"/>
                    <a:pt x="4065" y="1429"/>
                  </a:cubicBezTo>
                  <a:lnTo>
                    <a:pt x="4189" y="1393"/>
                  </a:lnTo>
                  <a:cubicBezTo>
                    <a:pt x="4233" y="1381"/>
                    <a:pt x="4277" y="1369"/>
                    <a:pt x="4317" y="1353"/>
                  </a:cubicBezTo>
                  <a:cubicBezTo>
                    <a:pt x="4405" y="1317"/>
                    <a:pt x="4485" y="1265"/>
                    <a:pt x="4553" y="1201"/>
                  </a:cubicBezTo>
                  <a:cubicBezTo>
                    <a:pt x="4617" y="1137"/>
                    <a:pt x="4673" y="1065"/>
                    <a:pt x="4713" y="981"/>
                  </a:cubicBezTo>
                  <a:cubicBezTo>
                    <a:pt x="4757" y="901"/>
                    <a:pt x="4789" y="817"/>
                    <a:pt x="4805" y="729"/>
                  </a:cubicBezTo>
                  <a:lnTo>
                    <a:pt x="4821" y="645"/>
                  </a:lnTo>
                  <a:lnTo>
                    <a:pt x="4749" y="689"/>
                  </a:lnTo>
                  <a:cubicBezTo>
                    <a:pt x="4653" y="737"/>
                    <a:pt x="4549" y="773"/>
                    <a:pt x="4445" y="797"/>
                  </a:cubicBezTo>
                  <a:cubicBezTo>
                    <a:pt x="4337" y="821"/>
                    <a:pt x="4225" y="837"/>
                    <a:pt x="4117" y="841"/>
                  </a:cubicBezTo>
                  <a:cubicBezTo>
                    <a:pt x="4061" y="845"/>
                    <a:pt x="4005" y="847"/>
                    <a:pt x="3949" y="847"/>
                  </a:cubicBezTo>
                  <a:cubicBezTo>
                    <a:pt x="3894" y="847"/>
                    <a:pt x="3839" y="845"/>
                    <a:pt x="3785" y="841"/>
                  </a:cubicBezTo>
                  <a:cubicBezTo>
                    <a:pt x="3729" y="837"/>
                    <a:pt x="3673" y="833"/>
                    <a:pt x="3617" y="825"/>
                  </a:cubicBezTo>
                  <a:lnTo>
                    <a:pt x="3453" y="801"/>
                  </a:lnTo>
                  <a:cubicBezTo>
                    <a:pt x="3345" y="777"/>
                    <a:pt x="3241" y="737"/>
                    <a:pt x="3141" y="693"/>
                  </a:cubicBezTo>
                  <a:cubicBezTo>
                    <a:pt x="3041" y="645"/>
                    <a:pt x="2941" y="597"/>
                    <a:pt x="2841" y="545"/>
                  </a:cubicBezTo>
                  <a:cubicBezTo>
                    <a:pt x="2641" y="449"/>
                    <a:pt x="2441" y="345"/>
                    <a:pt x="2237" y="253"/>
                  </a:cubicBezTo>
                  <a:cubicBezTo>
                    <a:pt x="2133" y="205"/>
                    <a:pt x="2033" y="161"/>
                    <a:pt x="1925" y="121"/>
                  </a:cubicBezTo>
                  <a:cubicBezTo>
                    <a:pt x="1817" y="77"/>
                    <a:pt x="1709" y="45"/>
                    <a:pt x="1597" y="21"/>
                  </a:cubicBezTo>
                  <a:cubicBezTo>
                    <a:pt x="1537" y="5"/>
                    <a:pt x="1477" y="1"/>
                    <a:pt x="14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6"/>
            <p:cNvSpPr/>
            <p:nvPr/>
          </p:nvSpPr>
          <p:spPr>
            <a:xfrm>
              <a:off x="1716226" y="1738161"/>
              <a:ext cx="712940" cy="851366"/>
            </a:xfrm>
            <a:custGeom>
              <a:avLst/>
              <a:gdLst/>
              <a:ahLst/>
              <a:cxnLst/>
              <a:rect l="l" t="t" r="r" b="b"/>
              <a:pathLst>
                <a:path w="3049" h="3641" extrusionOk="0">
                  <a:moveTo>
                    <a:pt x="1909" y="1"/>
                  </a:moveTo>
                  <a:lnTo>
                    <a:pt x="1877" y="37"/>
                  </a:lnTo>
                  <a:cubicBezTo>
                    <a:pt x="1822" y="99"/>
                    <a:pt x="1745" y="161"/>
                    <a:pt x="1664" y="161"/>
                  </a:cubicBezTo>
                  <a:cubicBezTo>
                    <a:pt x="1662" y="161"/>
                    <a:pt x="1659" y="161"/>
                    <a:pt x="1657" y="161"/>
                  </a:cubicBezTo>
                  <a:cubicBezTo>
                    <a:pt x="1637" y="157"/>
                    <a:pt x="1617" y="153"/>
                    <a:pt x="1597" y="141"/>
                  </a:cubicBezTo>
                  <a:cubicBezTo>
                    <a:pt x="1573" y="137"/>
                    <a:pt x="1549" y="129"/>
                    <a:pt x="1525" y="121"/>
                  </a:cubicBezTo>
                  <a:cubicBezTo>
                    <a:pt x="1477" y="113"/>
                    <a:pt x="1433" y="105"/>
                    <a:pt x="1385" y="97"/>
                  </a:cubicBezTo>
                  <a:cubicBezTo>
                    <a:pt x="1273" y="77"/>
                    <a:pt x="1159" y="68"/>
                    <a:pt x="1045" y="68"/>
                  </a:cubicBezTo>
                  <a:cubicBezTo>
                    <a:pt x="968" y="68"/>
                    <a:pt x="890" y="73"/>
                    <a:pt x="813" y="81"/>
                  </a:cubicBezTo>
                  <a:cubicBezTo>
                    <a:pt x="765" y="89"/>
                    <a:pt x="717" y="97"/>
                    <a:pt x="669" y="109"/>
                  </a:cubicBezTo>
                  <a:cubicBezTo>
                    <a:pt x="621" y="121"/>
                    <a:pt x="577" y="141"/>
                    <a:pt x="533" y="157"/>
                  </a:cubicBezTo>
                  <a:cubicBezTo>
                    <a:pt x="437" y="189"/>
                    <a:pt x="349" y="241"/>
                    <a:pt x="273" y="309"/>
                  </a:cubicBezTo>
                  <a:cubicBezTo>
                    <a:pt x="205" y="385"/>
                    <a:pt x="153" y="473"/>
                    <a:pt x="121" y="569"/>
                  </a:cubicBezTo>
                  <a:cubicBezTo>
                    <a:pt x="85" y="661"/>
                    <a:pt x="57" y="753"/>
                    <a:pt x="33" y="845"/>
                  </a:cubicBezTo>
                  <a:cubicBezTo>
                    <a:pt x="13" y="945"/>
                    <a:pt x="1" y="1041"/>
                    <a:pt x="1" y="1141"/>
                  </a:cubicBezTo>
                  <a:cubicBezTo>
                    <a:pt x="1" y="1237"/>
                    <a:pt x="5" y="1337"/>
                    <a:pt x="17" y="1433"/>
                  </a:cubicBezTo>
                  <a:cubicBezTo>
                    <a:pt x="25" y="1529"/>
                    <a:pt x="41" y="1625"/>
                    <a:pt x="65" y="1717"/>
                  </a:cubicBezTo>
                  <a:cubicBezTo>
                    <a:pt x="85" y="1813"/>
                    <a:pt x="113" y="1909"/>
                    <a:pt x="149" y="1997"/>
                  </a:cubicBezTo>
                  <a:cubicBezTo>
                    <a:pt x="181" y="2093"/>
                    <a:pt x="229" y="2185"/>
                    <a:pt x="285" y="2265"/>
                  </a:cubicBezTo>
                  <a:cubicBezTo>
                    <a:pt x="301" y="2289"/>
                    <a:pt x="317" y="2309"/>
                    <a:pt x="337" y="2329"/>
                  </a:cubicBezTo>
                  <a:cubicBezTo>
                    <a:pt x="353" y="2349"/>
                    <a:pt x="369" y="2361"/>
                    <a:pt x="385" y="2377"/>
                  </a:cubicBezTo>
                  <a:lnTo>
                    <a:pt x="485" y="2477"/>
                  </a:lnTo>
                  <a:lnTo>
                    <a:pt x="891" y="2863"/>
                  </a:lnTo>
                  <a:lnTo>
                    <a:pt x="891" y="2863"/>
                  </a:lnTo>
                  <a:cubicBezTo>
                    <a:pt x="905" y="2887"/>
                    <a:pt x="918" y="2908"/>
                    <a:pt x="929" y="2929"/>
                  </a:cubicBezTo>
                  <a:cubicBezTo>
                    <a:pt x="945" y="2953"/>
                    <a:pt x="965" y="2981"/>
                    <a:pt x="981" y="3005"/>
                  </a:cubicBezTo>
                  <a:cubicBezTo>
                    <a:pt x="1017" y="3053"/>
                    <a:pt x="1053" y="3101"/>
                    <a:pt x="1093" y="3145"/>
                  </a:cubicBezTo>
                  <a:cubicBezTo>
                    <a:pt x="1133" y="3185"/>
                    <a:pt x="1173" y="3229"/>
                    <a:pt x="1217" y="3269"/>
                  </a:cubicBezTo>
                  <a:cubicBezTo>
                    <a:pt x="1241" y="3289"/>
                    <a:pt x="1265" y="3305"/>
                    <a:pt x="1285" y="3325"/>
                  </a:cubicBezTo>
                  <a:cubicBezTo>
                    <a:pt x="1305" y="3345"/>
                    <a:pt x="1333" y="3361"/>
                    <a:pt x="1357" y="3381"/>
                  </a:cubicBezTo>
                  <a:cubicBezTo>
                    <a:pt x="1381" y="3397"/>
                    <a:pt x="1405" y="3413"/>
                    <a:pt x="1429" y="3429"/>
                  </a:cubicBezTo>
                  <a:lnTo>
                    <a:pt x="1505" y="3477"/>
                  </a:lnTo>
                  <a:cubicBezTo>
                    <a:pt x="1557" y="3505"/>
                    <a:pt x="1609" y="3529"/>
                    <a:pt x="1665" y="3553"/>
                  </a:cubicBezTo>
                  <a:cubicBezTo>
                    <a:pt x="1689" y="3561"/>
                    <a:pt x="1717" y="3573"/>
                    <a:pt x="1745" y="3581"/>
                  </a:cubicBezTo>
                  <a:lnTo>
                    <a:pt x="1829" y="3609"/>
                  </a:lnTo>
                  <a:cubicBezTo>
                    <a:pt x="1885" y="3621"/>
                    <a:pt x="1945" y="3633"/>
                    <a:pt x="2001" y="3641"/>
                  </a:cubicBezTo>
                  <a:lnTo>
                    <a:pt x="2001" y="3629"/>
                  </a:lnTo>
                  <a:cubicBezTo>
                    <a:pt x="1949" y="3609"/>
                    <a:pt x="1893" y="3597"/>
                    <a:pt x="1841" y="3577"/>
                  </a:cubicBezTo>
                  <a:lnTo>
                    <a:pt x="1761" y="3545"/>
                  </a:lnTo>
                  <a:cubicBezTo>
                    <a:pt x="1733" y="3533"/>
                    <a:pt x="1709" y="3517"/>
                    <a:pt x="1685" y="3505"/>
                  </a:cubicBezTo>
                  <a:cubicBezTo>
                    <a:pt x="1661" y="3493"/>
                    <a:pt x="1633" y="3481"/>
                    <a:pt x="1609" y="3465"/>
                  </a:cubicBezTo>
                  <a:lnTo>
                    <a:pt x="1537" y="3421"/>
                  </a:lnTo>
                  <a:lnTo>
                    <a:pt x="1469" y="3369"/>
                  </a:lnTo>
                  <a:cubicBezTo>
                    <a:pt x="1449" y="3353"/>
                    <a:pt x="1425" y="3337"/>
                    <a:pt x="1405" y="3317"/>
                  </a:cubicBezTo>
                  <a:cubicBezTo>
                    <a:pt x="1385" y="3301"/>
                    <a:pt x="1361" y="3281"/>
                    <a:pt x="1341" y="3261"/>
                  </a:cubicBezTo>
                  <a:cubicBezTo>
                    <a:pt x="1321" y="3241"/>
                    <a:pt x="1301" y="3225"/>
                    <a:pt x="1281" y="3205"/>
                  </a:cubicBezTo>
                  <a:cubicBezTo>
                    <a:pt x="1241" y="3161"/>
                    <a:pt x="1209" y="3121"/>
                    <a:pt x="1173" y="3077"/>
                  </a:cubicBezTo>
                  <a:cubicBezTo>
                    <a:pt x="1133" y="3033"/>
                    <a:pt x="1101" y="2989"/>
                    <a:pt x="1073" y="2941"/>
                  </a:cubicBezTo>
                  <a:cubicBezTo>
                    <a:pt x="1057" y="2917"/>
                    <a:pt x="1041" y="2893"/>
                    <a:pt x="1029" y="2869"/>
                  </a:cubicBezTo>
                  <a:cubicBezTo>
                    <a:pt x="1013" y="2849"/>
                    <a:pt x="1001" y="2821"/>
                    <a:pt x="989" y="2801"/>
                  </a:cubicBezTo>
                  <a:lnTo>
                    <a:pt x="985" y="2789"/>
                  </a:lnTo>
                  <a:lnTo>
                    <a:pt x="977" y="2781"/>
                  </a:lnTo>
                  <a:lnTo>
                    <a:pt x="581" y="2377"/>
                  </a:lnTo>
                  <a:lnTo>
                    <a:pt x="481" y="2277"/>
                  </a:lnTo>
                  <a:cubicBezTo>
                    <a:pt x="465" y="2261"/>
                    <a:pt x="449" y="2245"/>
                    <a:pt x="437" y="2229"/>
                  </a:cubicBezTo>
                  <a:cubicBezTo>
                    <a:pt x="421" y="2209"/>
                    <a:pt x="409" y="2193"/>
                    <a:pt x="397" y="2177"/>
                  </a:cubicBezTo>
                  <a:cubicBezTo>
                    <a:pt x="349" y="2105"/>
                    <a:pt x="309" y="2025"/>
                    <a:pt x="277" y="1941"/>
                  </a:cubicBezTo>
                  <a:cubicBezTo>
                    <a:pt x="245" y="1857"/>
                    <a:pt x="217" y="1769"/>
                    <a:pt x="197" y="1681"/>
                  </a:cubicBezTo>
                  <a:cubicBezTo>
                    <a:pt x="177" y="1593"/>
                    <a:pt x="157" y="1501"/>
                    <a:pt x="145" y="1413"/>
                  </a:cubicBezTo>
                  <a:cubicBezTo>
                    <a:pt x="133" y="1321"/>
                    <a:pt x="129" y="1229"/>
                    <a:pt x="125" y="1137"/>
                  </a:cubicBezTo>
                  <a:cubicBezTo>
                    <a:pt x="125" y="1049"/>
                    <a:pt x="133" y="957"/>
                    <a:pt x="145" y="869"/>
                  </a:cubicBezTo>
                  <a:cubicBezTo>
                    <a:pt x="165" y="781"/>
                    <a:pt x="189" y="689"/>
                    <a:pt x="217" y="605"/>
                  </a:cubicBezTo>
                  <a:cubicBezTo>
                    <a:pt x="241" y="521"/>
                    <a:pt x="281" y="441"/>
                    <a:pt x="337" y="373"/>
                  </a:cubicBezTo>
                  <a:cubicBezTo>
                    <a:pt x="401" y="309"/>
                    <a:pt x="473" y="261"/>
                    <a:pt x="557" y="225"/>
                  </a:cubicBezTo>
                  <a:cubicBezTo>
                    <a:pt x="597" y="205"/>
                    <a:pt x="637" y="189"/>
                    <a:pt x="681" y="173"/>
                  </a:cubicBezTo>
                  <a:cubicBezTo>
                    <a:pt x="725" y="161"/>
                    <a:pt x="769" y="149"/>
                    <a:pt x="813" y="141"/>
                  </a:cubicBezTo>
                  <a:cubicBezTo>
                    <a:pt x="910" y="124"/>
                    <a:pt x="1006" y="116"/>
                    <a:pt x="1102" y="116"/>
                  </a:cubicBezTo>
                  <a:cubicBezTo>
                    <a:pt x="1192" y="116"/>
                    <a:pt x="1282" y="123"/>
                    <a:pt x="1373" y="137"/>
                  </a:cubicBezTo>
                  <a:cubicBezTo>
                    <a:pt x="1417" y="141"/>
                    <a:pt x="1465" y="149"/>
                    <a:pt x="1509" y="161"/>
                  </a:cubicBezTo>
                  <a:cubicBezTo>
                    <a:pt x="1529" y="165"/>
                    <a:pt x="1553" y="173"/>
                    <a:pt x="1573" y="181"/>
                  </a:cubicBezTo>
                  <a:cubicBezTo>
                    <a:pt x="1597" y="189"/>
                    <a:pt x="1621" y="197"/>
                    <a:pt x="1645" y="201"/>
                  </a:cubicBezTo>
                  <a:cubicBezTo>
                    <a:pt x="1650" y="201"/>
                    <a:pt x="1656" y="201"/>
                    <a:pt x="1662" y="201"/>
                  </a:cubicBezTo>
                  <a:cubicBezTo>
                    <a:pt x="1711" y="201"/>
                    <a:pt x="1757" y="186"/>
                    <a:pt x="1797" y="161"/>
                  </a:cubicBezTo>
                  <a:cubicBezTo>
                    <a:pt x="1826" y="145"/>
                    <a:pt x="1852" y="125"/>
                    <a:pt x="1876" y="104"/>
                  </a:cubicBezTo>
                  <a:lnTo>
                    <a:pt x="1876" y="104"/>
                  </a:lnTo>
                  <a:lnTo>
                    <a:pt x="1889" y="157"/>
                  </a:lnTo>
                  <a:lnTo>
                    <a:pt x="1921" y="253"/>
                  </a:lnTo>
                  <a:cubicBezTo>
                    <a:pt x="1945" y="317"/>
                    <a:pt x="1973" y="381"/>
                    <a:pt x="2001" y="441"/>
                  </a:cubicBezTo>
                  <a:cubicBezTo>
                    <a:pt x="2061" y="561"/>
                    <a:pt x="2133" y="677"/>
                    <a:pt x="2205" y="793"/>
                  </a:cubicBezTo>
                  <a:cubicBezTo>
                    <a:pt x="2281" y="905"/>
                    <a:pt x="2357" y="1013"/>
                    <a:pt x="2429" y="1121"/>
                  </a:cubicBezTo>
                  <a:cubicBezTo>
                    <a:pt x="2465" y="1169"/>
                    <a:pt x="2493" y="1221"/>
                    <a:pt x="2513" y="1277"/>
                  </a:cubicBezTo>
                  <a:lnTo>
                    <a:pt x="2517" y="1301"/>
                  </a:lnTo>
                  <a:lnTo>
                    <a:pt x="2517" y="1305"/>
                  </a:lnTo>
                  <a:lnTo>
                    <a:pt x="2521" y="1321"/>
                  </a:lnTo>
                  <a:cubicBezTo>
                    <a:pt x="2525" y="1341"/>
                    <a:pt x="2529" y="1357"/>
                    <a:pt x="2533" y="1377"/>
                  </a:cubicBezTo>
                  <a:cubicBezTo>
                    <a:pt x="2545" y="1413"/>
                    <a:pt x="2557" y="1445"/>
                    <a:pt x="2573" y="1477"/>
                  </a:cubicBezTo>
                  <a:cubicBezTo>
                    <a:pt x="2629" y="1605"/>
                    <a:pt x="2697" y="1721"/>
                    <a:pt x="2761" y="1837"/>
                  </a:cubicBezTo>
                  <a:cubicBezTo>
                    <a:pt x="2829" y="1949"/>
                    <a:pt x="2885" y="2065"/>
                    <a:pt x="2937" y="2185"/>
                  </a:cubicBezTo>
                  <a:lnTo>
                    <a:pt x="2949" y="2229"/>
                  </a:lnTo>
                  <a:cubicBezTo>
                    <a:pt x="2953" y="2241"/>
                    <a:pt x="2961" y="2269"/>
                    <a:pt x="2961" y="2277"/>
                  </a:cubicBezTo>
                  <a:lnTo>
                    <a:pt x="2961" y="2317"/>
                  </a:lnTo>
                  <a:lnTo>
                    <a:pt x="2953" y="2361"/>
                  </a:lnTo>
                  <a:cubicBezTo>
                    <a:pt x="2941" y="2425"/>
                    <a:pt x="2921" y="2485"/>
                    <a:pt x="2897" y="2545"/>
                  </a:cubicBezTo>
                  <a:cubicBezTo>
                    <a:pt x="2841" y="2665"/>
                    <a:pt x="2777" y="2781"/>
                    <a:pt x="2701" y="2889"/>
                  </a:cubicBezTo>
                  <a:lnTo>
                    <a:pt x="2721" y="2905"/>
                  </a:lnTo>
                  <a:cubicBezTo>
                    <a:pt x="2813" y="2805"/>
                    <a:pt x="2889" y="2693"/>
                    <a:pt x="2957" y="2577"/>
                  </a:cubicBezTo>
                  <a:cubicBezTo>
                    <a:pt x="2993" y="2517"/>
                    <a:pt x="3017" y="2453"/>
                    <a:pt x="3037" y="2385"/>
                  </a:cubicBezTo>
                  <a:lnTo>
                    <a:pt x="3045" y="2329"/>
                  </a:lnTo>
                  <a:cubicBezTo>
                    <a:pt x="3049" y="2309"/>
                    <a:pt x="3049" y="2293"/>
                    <a:pt x="3045" y="2273"/>
                  </a:cubicBezTo>
                  <a:cubicBezTo>
                    <a:pt x="3045" y="2253"/>
                    <a:pt x="3045" y="2237"/>
                    <a:pt x="3041" y="2221"/>
                  </a:cubicBezTo>
                  <a:cubicBezTo>
                    <a:pt x="3037" y="2205"/>
                    <a:pt x="3033" y="2185"/>
                    <a:pt x="3025" y="2165"/>
                  </a:cubicBezTo>
                  <a:cubicBezTo>
                    <a:pt x="2981" y="2037"/>
                    <a:pt x="2929" y="1913"/>
                    <a:pt x="2861" y="1793"/>
                  </a:cubicBezTo>
                  <a:cubicBezTo>
                    <a:pt x="2801" y="1673"/>
                    <a:pt x="2737" y="1557"/>
                    <a:pt x="2689" y="1437"/>
                  </a:cubicBezTo>
                  <a:cubicBezTo>
                    <a:pt x="2677" y="1409"/>
                    <a:pt x="2665" y="1381"/>
                    <a:pt x="2657" y="1353"/>
                  </a:cubicBezTo>
                  <a:cubicBezTo>
                    <a:pt x="2653" y="1337"/>
                    <a:pt x="2649" y="1325"/>
                    <a:pt x="2649" y="1313"/>
                  </a:cubicBezTo>
                  <a:lnTo>
                    <a:pt x="2645" y="1281"/>
                  </a:lnTo>
                  <a:lnTo>
                    <a:pt x="2637" y="1257"/>
                  </a:lnTo>
                  <a:cubicBezTo>
                    <a:pt x="2613" y="1185"/>
                    <a:pt x="2581" y="1121"/>
                    <a:pt x="2537" y="1057"/>
                  </a:cubicBezTo>
                  <a:cubicBezTo>
                    <a:pt x="2461" y="945"/>
                    <a:pt x="2377" y="841"/>
                    <a:pt x="2297" y="733"/>
                  </a:cubicBezTo>
                  <a:cubicBezTo>
                    <a:pt x="2217" y="629"/>
                    <a:pt x="2145" y="521"/>
                    <a:pt x="2077" y="409"/>
                  </a:cubicBezTo>
                  <a:cubicBezTo>
                    <a:pt x="2045" y="353"/>
                    <a:pt x="2017" y="293"/>
                    <a:pt x="1989" y="233"/>
                  </a:cubicBezTo>
                  <a:lnTo>
                    <a:pt x="1953" y="141"/>
                  </a:lnTo>
                  <a:lnTo>
                    <a:pt x="1921" y="49"/>
                  </a:lnTo>
                  <a:lnTo>
                    <a:pt x="190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6"/>
            <p:cNvSpPr/>
            <p:nvPr/>
          </p:nvSpPr>
          <p:spPr>
            <a:xfrm>
              <a:off x="1536645" y="1457564"/>
              <a:ext cx="304210" cy="795247"/>
            </a:xfrm>
            <a:custGeom>
              <a:avLst/>
              <a:gdLst/>
              <a:ahLst/>
              <a:cxnLst/>
              <a:rect l="l" t="t" r="r" b="b"/>
              <a:pathLst>
                <a:path w="1301" h="3401" extrusionOk="0">
                  <a:moveTo>
                    <a:pt x="177" y="1"/>
                  </a:moveTo>
                  <a:lnTo>
                    <a:pt x="321" y="101"/>
                  </a:lnTo>
                  <a:cubicBezTo>
                    <a:pt x="381" y="141"/>
                    <a:pt x="425" y="201"/>
                    <a:pt x="441" y="273"/>
                  </a:cubicBezTo>
                  <a:cubicBezTo>
                    <a:pt x="449" y="305"/>
                    <a:pt x="449" y="345"/>
                    <a:pt x="441" y="381"/>
                  </a:cubicBezTo>
                  <a:cubicBezTo>
                    <a:pt x="429" y="417"/>
                    <a:pt x="417" y="453"/>
                    <a:pt x="401" y="485"/>
                  </a:cubicBezTo>
                  <a:cubicBezTo>
                    <a:pt x="369" y="557"/>
                    <a:pt x="337" y="629"/>
                    <a:pt x="301" y="701"/>
                  </a:cubicBezTo>
                  <a:lnTo>
                    <a:pt x="197" y="917"/>
                  </a:lnTo>
                  <a:cubicBezTo>
                    <a:pt x="125" y="1061"/>
                    <a:pt x="69" y="1213"/>
                    <a:pt x="29" y="1369"/>
                  </a:cubicBezTo>
                  <a:cubicBezTo>
                    <a:pt x="5" y="1453"/>
                    <a:pt x="1" y="1541"/>
                    <a:pt x="13" y="1629"/>
                  </a:cubicBezTo>
                  <a:cubicBezTo>
                    <a:pt x="17" y="1653"/>
                    <a:pt x="25" y="1677"/>
                    <a:pt x="37" y="1697"/>
                  </a:cubicBezTo>
                  <a:cubicBezTo>
                    <a:pt x="41" y="1709"/>
                    <a:pt x="45" y="1721"/>
                    <a:pt x="53" y="1733"/>
                  </a:cubicBezTo>
                  <a:lnTo>
                    <a:pt x="65" y="1757"/>
                  </a:lnTo>
                  <a:cubicBezTo>
                    <a:pt x="85" y="1789"/>
                    <a:pt x="101" y="1821"/>
                    <a:pt x="117" y="1857"/>
                  </a:cubicBezTo>
                  <a:cubicBezTo>
                    <a:pt x="145" y="1925"/>
                    <a:pt x="169" y="1997"/>
                    <a:pt x="193" y="2073"/>
                  </a:cubicBezTo>
                  <a:cubicBezTo>
                    <a:pt x="217" y="2145"/>
                    <a:pt x="241" y="2221"/>
                    <a:pt x="261" y="2297"/>
                  </a:cubicBezTo>
                  <a:cubicBezTo>
                    <a:pt x="309" y="2445"/>
                    <a:pt x="353" y="2601"/>
                    <a:pt x="401" y="2749"/>
                  </a:cubicBezTo>
                  <a:cubicBezTo>
                    <a:pt x="425" y="2829"/>
                    <a:pt x="457" y="2905"/>
                    <a:pt x="493" y="2977"/>
                  </a:cubicBezTo>
                  <a:cubicBezTo>
                    <a:pt x="533" y="3057"/>
                    <a:pt x="593" y="3121"/>
                    <a:pt x="665" y="3169"/>
                  </a:cubicBezTo>
                  <a:cubicBezTo>
                    <a:pt x="729" y="3217"/>
                    <a:pt x="797" y="3261"/>
                    <a:pt x="869" y="3297"/>
                  </a:cubicBezTo>
                  <a:cubicBezTo>
                    <a:pt x="941" y="3333"/>
                    <a:pt x="1013" y="3369"/>
                    <a:pt x="1085" y="3401"/>
                  </a:cubicBezTo>
                  <a:lnTo>
                    <a:pt x="1093" y="3389"/>
                  </a:lnTo>
                  <a:cubicBezTo>
                    <a:pt x="1025" y="3345"/>
                    <a:pt x="961" y="3301"/>
                    <a:pt x="901" y="3249"/>
                  </a:cubicBezTo>
                  <a:cubicBezTo>
                    <a:pt x="837" y="3201"/>
                    <a:pt x="773" y="3149"/>
                    <a:pt x="717" y="3101"/>
                  </a:cubicBezTo>
                  <a:cubicBezTo>
                    <a:pt x="665" y="3057"/>
                    <a:pt x="621" y="2997"/>
                    <a:pt x="593" y="2929"/>
                  </a:cubicBezTo>
                  <a:cubicBezTo>
                    <a:pt x="565" y="2857"/>
                    <a:pt x="541" y="2785"/>
                    <a:pt x="525" y="2713"/>
                  </a:cubicBezTo>
                  <a:cubicBezTo>
                    <a:pt x="485" y="2561"/>
                    <a:pt x="445" y="2405"/>
                    <a:pt x="405" y="2253"/>
                  </a:cubicBezTo>
                  <a:cubicBezTo>
                    <a:pt x="361" y="2097"/>
                    <a:pt x="309" y="1945"/>
                    <a:pt x="241" y="1797"/>
                  </a:cubicBezTo>
                  <a:cubicBezTo>
                    <a:pt x="225" y="1761"/>
                    <a:pt x="201" y="1721"/>
                    <a:pt x="181" y="1689"/>
                  </a:cubicBezTo>
                  <a:lnTo>
                    <a:pt x="165" y="1661"/>
                  </a:lnTo>
                  <a:cubicBezTo>
                    <a:pt x="161" y="1657"/>
                    <a:pt x="157" y="1649"/>
                    <a:pt x="153" y="1645"/>
                  </a:cubicBezTo>
                  <a:cubicBezTo>
                    <a:pt x="149" y="1629"/>
                    <a:pt x="141" y="1613"/>
                    <a:pt x="141" y="1601"/>
                  </a:cubicBezTo>
                  <a:cubicBezTo>
                    <a:pt x="125" y="1529"/>
                    <a:pt x="125" y="1457"/>
                    <a:pt x="141" y="1389"/>
                  </a:cubicBezTo>
                  <a:cubicBezTo>
                    <a:pt x="165" y="1237"/>
                    <a:pt x="205" y="1085"/>
                    <a:pt x="261" y="937"/>
                  </a:cubicBezTo>
                  <a:cubicBezTo>
                    <a:pt x="289" y="865"/>
                    <a:pt x="313" y="789"/>
                    <a:pt x="345" y="717"/>
                  </a:cubicBezTo>
                  <a:lnTo>
                    <a:pt x="441" y="501"/>
                  </a:lnTo>
                  <a:cubicBezTo>
                    <a:pt x="457" y="461"/>
                    <a:pt x="469" y="425"/>
                    <a:pt x="481" y="385"/>
                  </a:cubicBezTo>
                  <a:cubicBezTo>
                    <a:pt x="493" y="345"/>
                    <a:pt x="497" y="301"/>
                    <a:pt x="489" y="257"/>
                  </a:cubicBezTo>
                  <a:cubicBezTo>
                    <a:pt x="483" y="216"/>
                    <a:pt x="470" y="177"/>
                    <a:pt x="450" y="140"/>
                  </a:cubicBezTo>
                  <a:lnTo>
                    <a:pt x="450" y="140"/>
                  </a:lnTo>
                  <a:cubicBezTo>
                    <a:pt x="542" y="176"/>
                    <a:pt x="632" y="221"/>
                    <a:pt x="721" y="273"/>
                  </a:cubicBezTo>
                  <a:cubicBezTo>
                    <a:pt x="745" y="289"/>
                    <a:pt x="769" y="309"/>
                    <a:pt x="789" y="329"/>
                  </a:cubicBezTo>
                  <a:cubicBezTo>
                    <a:pt x="793" y="337"/>
                    <a:pt x="797" y="337"/>
                    <a:pt x="801" y="345"/>
                  </a:cubicBezTo>
                  <a:lnTo>
                    <a:pt x="817" y="369"/>
                  </a:lnTo>
                  <a:lnTo>
                    <a:pt x="837" y="409"/>
                  </a:lnTo>
                  <a:lnTo>
                    <a:pt x="929" y="609"/>
                  </a:lnTo>
                  <a:cubicBezTo>
                    <a:pt x="961" y="673"/>
                    <a:pt x="993" y="741"/>
                    <a:pt x="1029" y="805"/>
                  </a:cubicBezTo>
                  <a:cubicBezTo>
                    <a:pt x="1049" y="837"/>
                    <a:pt x="1069" y="869"/>
                    <a:pt x="1089" y="901"/>
                  </a:cubicBezTo>
                  <a:cubicBezTo>
                    <a:pt x="1097" y="921"/>
                    <a:pt x="1109" y="933"/>
                    <a:pt x="1121" y="949"/>
                  </a:cubicBezTo>
                  <a:cubicBezTo>
                    <a:pt x="1129" y="961"/>
                    <a:pt x="1137" y="977"/>
                    <a:pt x="1145" y="989"/>
                  </a:cubicBezTo>
                  <a:cubicBezTo>
                    <a:pt x="1173" y="1053"/>
                    <a:pt x="1201" y="1121"/>
                    <a:pt x="1221" y="1189"/>
                  </a:cubicBezTo>
                  <a:cubicBezTo>
                    <a:pt x="1245" y="1257"/>
                    <a:pt x="1265" y="1329"/>
                    <a:pt x="1289" y="1397"/>
                  </a:cubicBezTo>
                  <a:lnTo>
                    <a:pt x="1301" y="1397"/>
                  </a:lnTo>
                  <a:cubicBezTo>
                    <a:pt x="1293" y="1325"/>
                    <a:pt x="1285" y="1249"/>
                    <a:pt x="1273" y="1177"/>
                  </a:cubicBezTo>
                  <a:cubicBezTo>
                    <a:pt x="1261" y="1105"/>
                    <a:pt x="1245" y="1029"/>
                    <a:pt x="1221" y="957"/>
                  </a:cubicBezTo>
                  <a:cubicBezTo>
                    <a:pt x="1213" y="941"/>
                    <a:pt x="1205" y="921"/>
                    <a:pt x="1193" y="901"/>
                  </a:cubicBezTo>
                  <a:cubicBezTo>
                    <a:pt x="1185" y="885"/>
                    <a:pt x="1173" y="869"/>
                    <a:pt x="1169" y="857"/>
                  </a:cubicBezTo>
                  <a:cubicBezTo>
                    <a:pt x="1153" y="825"/>
                    <a:pt x="1137" y="793"/>
                    <a:pt x="1121" y="761"/>
                  </a:cubicBezTo>
                  <a:cubicBezTo>
                    <a:pt x="1093" y="693"/>
                    <a:pt x="1065" y="629"/>
                    <a:pt x="1033" y="561"/>
                  </a:cubicBezTo>
                  <a:lnTo>
                    <a:pt x="945" y="361"/>
                  </a:lnTo>
                  <a:lnTo>
                    <a:pt x="933" y="337"/>
                  </a:lnTo>
                  <a:lnTo>
                    <a:pt x="929" y="325"/>
                  </a:lnTo>
                  <a:lnTo>
                    <a:pt x="925" y="317"/>
                  </a:lnTo>
                  <a:lnTo>
                    <a:pt x="921" y="309"/>
                  </a:lnTo>
                  <a:lnTo>
                    <a:pt x="921" y="305"/>
                  </a:lnTo>
                  <a:lnTo>
                    <a:pt x="905" y="281"/>
                  </a:lnTo>
                  <a:cubicBezTo>
                    <a:pt x="897" y="273"/>
                    <a:pt x="889" y="265"/>
                    <a:pt x="881" y="253"/>
                  </a:cubicBezTo>
                  <a:cubicBezTo>
                    <a:pt x="853" y="221"/>
                    <a:pt x="821" y="197"/>
                    <a:pt x="781" y="177"/>
                  </a:cubicBezTo>
                  <a:cubicBezTo>
                    <a:pt x="717" y="137"/>
                    <a:pt x="645" y="109"/>
                    <a:pt x="569" y="85"/>
                  </a:cubicBezTo>
                  <a:cubicBezTo>
                    <a:pt x="502" y="66"/>
                    <a:pt x="435" y="47"/>
                    <a:pt x="368" y="35"/>
                  </a:cubicBezTo>
                  <a:lnTo>
                    <a:pt x="368" y="35"/>
                  </a:lnTo>
                  <a:cubicBezTo>
                    <a:pt x="367" y="34"/>
                    <a:pt x="366" y="33"/>
                    <a:pt x="365" y="33"/>
                  </a:cubicBezTo>
                  <a:lnTo>
                    <a:pt x="364" y="34"/>
                  </a:lnTo>
                  <a:lnTo>
                    <a:pt x="364" y="34"/>
                  </a:lnTo>
                  <a:cubicBezTo>
                    <a:pt x="360" y="34"/>
                    <a:pt x="356" y="33"/>
                    <a:pt x="353" y="33"/>
                  </a:cubicBezTo>
                  <a:lnTo>
                    <a:pt x="177"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6"/>
            <p:cNvSpPr/>
            <p:nvPr/>
          </p:nvSpPr>
          <p:spPr>
            <a:xfrm>
              <a:off x="1976244" y="1611892"/>
              <a:ext cx="539908" cy="601638"/>
            </a:xfrm>
            <a:custGeom>
              <a:avLst/>
              <a:gdLst/>
              <a:ahLst/>
              <a:cxnLst/>
              <a:rect l="l" t="t" r="r" b="b"/>
              <a:pathLst>
                <a:path w="2309" h="2573" extrusionOk="0">
                  <a:moveTo>
                    <a:pt x="1097" y="1"/>
                  </a:moveTo>
                  <a:cubicBezTo>
                    <a:pt x="1077" y="1"/>
                    <a:pt x="1065" y="5"/>
                    <a:pt x="1049" y="17"/>
                  </a:cubicBezTo>
                  <a:cubicBezTo>
                    <a:pt x="1041" y="21"/>
                    <a:pt x="1033" y="29"/>
                    <a:pt x="1029" y="41"/>
                  </a:cubicBezTo>
                  <a:cubicBezTo>
                    <a:pt x="1029" y="45"/>
                    <a:pt x="1025" y="53"/>
                    <a:pt x="1025" y="57"/>
                  </a:cubicBezTo>
                  <a:lnTo>
                    <a:pt x="1025" y="65"/>
                  </a:lnTo>
                  <a:cubicBezTo>
                    <a:pt x="1025" y="69"/>
                    <a:pt x="1025" y="69"/>
                    <a:pt x="1025" y="73"/>
                  </a:cubicBezTo>
                  <a:cubicBezTo>
                    <a:pt x="1021" y="77"/>
                    <a:pt x="1017" y="77"/>
                    <a:pt x="1017" y="81"/>
                  </a:cubicBezTo>
                  <a:cubicBezTo>
                    <a:pt x="997" y="101"/>
                    <a:pt x="977" y="117"/>
                    <a:pt x="957" y="125"/>
                  </a:cubicBezTo>
                  <a:cubicBezTo>
                    <a:pt x="909" y="153"/>
                    <a:pt x="857" y="173"/>
                    <a:pt x="805" y="189"/>
                  </a:cubicBezTo>
                  <a:cubicBezTo>
                    <a:pt x="701" y="217"/>
                    <a:pt x="601" y="241"/>
                    <a:pt x="497" y="253"/>
                  </a:cubicBezTo>
                  <a:cubicBezTo>
                    <a:pt x="449" y="257"/>
                    <a:pt x="405" y="265"/>
                    <a:pt x="357" y="265"/>
                  </a:cubicBezTo>
                  <a:cubicBezTo>
                    <a:pt x="333" y="265"/>
                    <a:pt x="305" y="269"/>
                    <a:pt x="285" y="269"/>
                  </a:cubicBezTo>
                  <a:cubicBezTo>
                    <a:pt x="261" y="277"/>
                    <a:pt x="237" y="281"/>
                    <a:pt x="213" y="289"/>
                  </a:cubicBezTo>
                  <a:cubicBezTo>
                    <a:pt x="137" y="313"/>
                    <a:pt x="69" y="369"/>
                    <a:pt x="33" y="441"/>
                  </a:cubicBezTo>
                  <a:cubicBezTo>
                    <a:pt x="13" y="485"/>
                    <a:pt x="1" y="537"/>
                    <a:pt x="1" y="585"/>
                  </a:cubicBezTo>
                  <a:cubicBezTo>
                    <a:pt x="1" y="601"/>
                    <a:pt x="5" y="617"/>
                    <a:pt x="9" y="637"/>
                  </a:cubicBezTo>
                  <a:lnTo>
                    <a:pt x="17" y="641"/>
                  </a:lnTo>
                  <a:cubicBezTo>
                    <a:pt x="21" y="625"/>
                    <a:pt x="21" y="609"/>
                    <a:pt x="29" y="593"/>
                  </a:cubicBezTo>
                  <a:cubicBezTo>
                    <a:pt x="37" y="553"/>
                    <a:pt x="57" y="513"/>
                    <a:pt x="81" y="477"/>
                  </a:cubicBezTo>
                  <a:cubicBezTo>
                    <a:pt x="117" y="429"/>
                    <a:pt x="173" y="393"/>
                    <a:pt x="237" y="385"/>
                  </a:cubicBezTo>
                  <a:cubicBezTo>
                    <a:pt x="253" y="381"/>
                    <a:pt x="273" y="377"/>
                    <a:pt x="293" y="377"/>
                  </a:cubicBezTo>
                  <a:lnTo>
                    <a:pt x="353" y="377"/>
                  </a:lnTo>
                  <a:cubicBezTo>
                    <a:pt x="377" y="379"/>
                    <a:pt x="401" y="380"/>
                    <a:pt x="426" y="380"/>
                  </a:cubicBezTo>
                  <a:cubicBezTo>
                    <a:pt x="451" y="380"/>
                    <a:pt x="477" y="379"/>
                    <a:pt x="505" y="377"/>
                  </a:cubicBezTo>
                  <a:cubicBezTo>
                    <a:pt x="617" y="369"/>
                    <a:pt x="729" y="345"/>
                    <a:pt x="837" y="309"/>
                  </a:cubicBezTo>
                  <a:cubicBezTo>
                    <a:pt x="897" y="289"/>
                    <a:pt x="957" y="257"/>
                    <a:pt x="1009" y="221"/>
                  </a:cubicBezTo>
                  <a:cubicBezTo>
                    <a:pt x="1041" y="197"/>
                    <a:pt x="1065" y="169"/>
                    <a:pt x="1085" y="141"/>
                  </a:cubicBezTo>
                  <a:cubicBezTo>
                    <a:pt x="1089" y="129"/>
                    <a:pt x="1097" y="121"/>
                    <a:pt x="1101" y="109"/>
                  </a:cubicBezTo>
                  <a:lnTo>
                    <a:pt x="1105" y="93"/>
                  </a:lnTo>
                  <a:lnTo>
                    <a:pt x="1105" y="85"/>
                  </a:lnTo>
                  <a:lnTo>
                    <a:pt x="1105" y="85"/>
                  </a:lnTo>
                  <a:cubicBezTo>
                    <a:pt x="1129" y="85"/>
                    <a:pt x="1151" y="90"/>
                    <a:pt x="1173" y="101"/>
                  </a:cubicBezTo>
                  <a:cubicBezTo>
                    <a:pt x="1201" y="117"/>
                    <a:pt x="1229" y="129"/>
                    <a:pt x="1253" y="149"/>
                  </a:cubicBezTo>
                  <a:cubicBezTo>
                    <a:pt x="1305" y="185"/>
                    <a:pt x="1357" y="229"/>
                    <a:pt x="1397" y="277"/>
                  </a:cubicBezTo>
                  <a:cubicBezTo>
                    <a:pt x="1441" y="325"/>
                    <a:pt x="1481" y="381"/>
                    <a:pt x="1509" y="437"/>
                  </a:cubicBezTo>
                  <a:cubicBezTo>
                    <a:pt x="1525" y="469"/>
                    <a:pt x="1537" y="497"/>
                    <a:pt x="1549" y="529"/>
                  </a:cubicBezTo>
                  <a:cubicBezTo>
                    <a:pt x="1557" y="557"/>
                    <a:pt x="1565" y="593"/>
                    <a:pt x="1577" y="625"/>
                  </a:cubicBezTo>
                  <a:cubicBezTo>
                    <a:pt x="1609" y="757"/>
                    <a:pt x="1661" y="885"/>
                    <a:pt x="1725" y="1009"/>
                  </a:cubicBezTo>
                  <a:cubicBezTo>
                    <a:pt x="1789" y="1129"/>
                    <a:pt x="1857" y="1241"/>
                    <a:pt x="1941" y="1349"/>
                  </a:cubicBezTo>
                  <a:cubicBezTo>
                    <a:pt x="1961" y="1377"/>
                    <a:pt x="1981" y="1401"/>
                    <a:pt x="2005" y="1425"/>
                  </a:cubicBezTo>
                  <a:cubicBezTo>
                    <a:pt x="2013" y="1433"/>
                    <a:pt x="2021" y="1441"/>
                    <a:pt x="2029" y="1445"/>
                  </a:cubicBezTo>
                  <a:lnTo>
                    <a:pt x="2033" y="1453"/>
                  </a:lnTo>
                  <a:lnTo>
                    <a:pt x="2037" y="1453"/>
                  </a:lnTo>
                  <a:cubicBezTo>
                    <a:pt x="2045" y="1461"/>
                    <a:pt x="2049" y="1469"/>
                    <a:pt x="2053" y="1481"/>
                  </a:cubicBezTo>
                  <a:cubicBezTo>
                    <a:pt x="2061" y="1489"/>
                    <a:pt x="2065" y="1501"/>
                    <a:pt x="2069" y="1513"/>
                  </a:cubicBezTo>
                  <a:cubicBezTo>
                    <a:pt x="2077" y="1525"/>
                    <a:pt x="2081" y="1537"/>
                    <a:pt x="2085" y="1549"/>
                  </a:cubicBezTo>
                  <a:cubicBezTo>
                    <a:pt x="2097" y="1577"/>
                    <a:pt x="2105" y="1601"/>
                    <a:pt x="2113" y="1625"/>
                  </a:cubicBezTo>
                  <a:cubicBezTo>
                    <a:pt x="2145" y="1725"/>
                    <a:pt x="2169" y="1829"/>
                    <a:pt x="2181" y="1933"/>
                  </a:cubicBezTo>
                  <a:cubicBezTo>
                    <a:pt x="2193" y="2021"/>
                    <a:pt x="2197" y="2109"/>
                    <a:pt x="2189" y="2197"/>
                  </a:cubicBezTo>
                  <a:cubicBezTo>
                    <a:pt x="2189" y="2237"/>
                    <a:pt x="2181" y="2273"/>
                    <a:pt x="2173" y="2305"/>
                  </a:cubicBezTo>
                  <a:cubicBezTo>
                    <a:pt x="2169" y="2341"/>
                    <a:pt x="2157" y="2369"/>
                    <a:pt x="2153" y="2397"/>
                  </a:cubicBezTo>
                  <a:cubicBezTo>
                    <a:pt x="2137" y="2441"/>
                    <a:pt x="2121" y="2481"/>
                    <a:pt x="2097" y="2521"/>
                  </a:cubicBezTo>
                  <a:lnTo>
                    <a:pt x="2077" y="2565"/>
                  </a:lnTo>
                  <a:lnTo>
                    <a:pt x="2085" y="2573"/>
                  </a:lnTo>
                  <a:lnTo>
                    <a:pt x="2121" y="2537"/>
                  </a:lnTo>
                  <a:cubicBezTo>
                    <a:pt x="2153" y="2501"/>
                    <a:pt x="2177" y="2461"/>
                    <a:pt x="2201" y="2421"/>
                  </a:cubicBezTo>
                  <a:cubicBezTo>
                    <a:pt x="2217" y="2393"/>
                    <a:pt x="2229" y="2361"/>
                    <a:pt x="2245" y="2325"/>
                  </a:cubicBezTo>
                  <a:cubicBezTo>
                    <a:pt x="2257" y="2289"/>
                    <a:pt x="2269" y="2249"/>
                    <a:pt x="2277" y="2209"/>
                  </a:cubicBezTo>
                  <a:cubicBezTo>
                    <a:pt x="2297" y="2117"/>
                    <a:pt x="2309" y="2021"/>
                    <a:pt x="2305" y="1921"/>
                  </a:cubicBezTo>
                  <a:cubicBezTo>
                    <a:pt x="2301" y="1809"/>
                    <a:pt x="2285" y="1697"/>
                    <a:pt x="2253" y="1585"/>
                  </a:cubicBezTo>
                  <a:cubicBezTo>
                    <a:pt x="2245" y="1553"/>
                    <a:pt x="2237" y="1525"/>
                    <a:pt x="2225" y="1493"/>
                  </a:cubicBezTo>
                  <a:cubicBezTo>
                    <a:pt x="2221" y="1481"/>
                    <a:pt x="2213" y="1465"/>
                    <a:pt x="2205" y="1449"/>
                  </a:cubicBezTo>
                  <a:cubicBezTo>
                    <a:pt x="2197" y="1433"/>
                    <a:pt x="2189" y="1417"/>
                    <a:pt x="2181" y="1401"/>
                  </a:cubicBezTo>
                  <a:cubicBezTo>
                    <a:pt x="2169" y="1381"/>
                    <a:pt x="2157" y="1365"/>
                    <a:pt x="2145" y="1349"/>
                  </a:cubicBezTo>
                  <a:lnTo>
                    <a:pt x="2137" y="1341"/>
                  </a:lnTo>
                  <a:lnTo>
                    <a:pt x="2121" y="1329"/>
                  </a:lnTo>
                  <a:cubicBezTo>
                    <a:pt x="2117" y="1325"/>
                    <a:pt x="2113" y="1321"/>
                    <a:pt x="2109" y="1317"/>
                  </a:cubicBezTo>
                  <a:cubicBezTo>
                    <a:pt x="2093" y="1297"/>
                    <a:pt x="2069" y="1277"/>
                    <a:pt x="2049" y="1253"/>
                  </a:cubicBezTo>
                  <a:cubicBezTo>
                    <a:pt x="1969" y="1153"/>
                    <a:pt x="1897" y="1049"/>
                    <a:pt x="1833" y="941"/>
                  </a:cubicBezTo>
                  <a:cubicBezTo>
                    <a:pt x="1761" y="829"/>
                    <a:pt x="1701" y="713"/>
                    <a:pt x="1645" y="593"/>
                  </a:cubicBezTo>
                  <a:cubicBezTo>
                    <a:pt x="1597" y="461"/>
                    <a:pt x="1525" y="345"/>
                    <a:pt x="1429" y="241"/>
                  </a:cubicBezTo>
                  <a:cubicBezTo>
                    <a:pt x="1385" y="193"/>
                    <a:pt x="1333" y="145"/>
                    <a:pt x="1281" y="101"/>
                  </a:cubicBezTo>
                  <a:cubicBezTo>
                    <a:pt x="1257" y="81"/>
                    <a:pt x="1229" y="61"/>
                    <a:pt x="1201" y="41"/>
                  </a:cubicBezTo>
                  <a:cubicBezTo>
                    <a:pt x="1169" y="21"/>
                    <a:pt x="1133" y="5"/>
                    <a:pt x="109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6"/>
            <p:cNvSpPr/>
            <p:nvPr/>
          </p:nvSpPr>
          <p:spPr>
            <a:xfrm>
              <a:off x="2409297" y="2200210"/>
              <a:ext cx="910290" cy="384646"/>
            </a:xfrm>
            <a:custGeom>
              <a:avLst/>
              <a:gdLst/>
              <a:ahLst/>
              <a:cxnLst/>
              <a:rect l="l" t="t" r="r" b="b"/>
              <a:pathLst>
                <a:path w="3893" h="1645" extrusionOk="0">
                  <a:moveTo>
                    <a:pt x="449" y="1"/>
                  </a:moveTo>
                  <a:cubicBezTo>
                    <a:pt x="365" y="1"/>
                    <a:pt x="281" y="13"/>
                    <a:pt x="201" y="37"/>
                  </a:cubicBezTo>
                  <a:cubicBezTo>
                    <a:pt x="161" y="49"/>
                    <a:pt x="121" y="65"/>
                    <a:pt x="85" y="85"/>
                  </a:cubicBezTo>
                  <a:cubicBezTo>
                    <a:pt x="49" y="109"/>
                    <a:pt x="17" y="141"/>
                    <a:pt x="1" y="181"/>
                  </a:cubicBezTo>
                  <a:lnTo>
                    <a:pt x="17" y="185"/>
                  </a:lnTo>
                  <a:cubicBezTo>
                    <a:pt x="69" y="129"/>
                    <a:pt x="141" y="97"/>
                    <a:pt x="217" y="93"/>
                  </a:cubicBezTo>
                  <a:cubicBezTo>
                    <a:pt x="243" y="87"/>
                    <a:pt x="272" y="83"/>
                    <a:pt x="299" y="83"/>
                  </a:cubicBezTo>
                  <a:cubicBezTo>
                    <a:pt x="309" y="83"/>
                    <a:pt x="319" y="84"/>
                    <a:pt x="329" y="85"/>
                  </a:cubicBezTo>
                  <a:cubicBezTo>
                    <a:pt x="369" y="85"/>
                    <a:pt x="409" y="85"/>
                    <a:pt x="449" y="89"/>
                  </a:cubicBezTo>
                  <a:cubicBezTo>
                    <a:pt x="525" y="93"/>
                    <a:pt x="601" y="105"/>
                    <a:pt x="681" y="121"/>
                  </a:cubicBezTo>
                  <a:cubicBezTo>
                    <a:pt x="757" y="133"/>
                    <a:pt x="833" y="153"/>
                    <a:pt x="909" y="169"/>
                  </a:cubicBezTo>
                  <a:cubicBezTo>
                    <a:pt x="989" y="189"/>
                    <a:pt x="1065" y="209"/>
                    <a:pt x="1141" y="229"/>
                  </a:cubicBezTo>
                  <a:cubicBezTo>
                    <a:pt x="1221" y="249"/>
                    <a:pt x="1297" y="265"/>
                    <a:pt x="1377" y="281"/>
                  </a:cubicBezTo>
                  <a:cubicBezTo>
                    <a:pt x="1457" y="297"/>
                    <a:pt x="1537" y="309"/>
                    <a:pt x="1613" y="325"/>
                  </a:cubicBezTo>
                  <a:cubicBezTo>
                    <a:pt x="1693" y="341"/>
                    <a:pt x="1773" y="349"/>
                    <a:pt x="1853" y="365"/>
                  </a:cubicBezTo>
                  <a:cubicBezTo>
                    <a:pt x="2013" y="389"/>
                    <a:pt x="2169" y="421"/>
                    <a:pt x="2329" y="445"/>
                  </a:cubicBezTo>
                  <a:cubicBezTo>
                    <a:pt x="2485" y="473"/>
                    <a:pt x="2645" y="505"/>
                    <a:pt x="2805" y="525"/>
                  </a:cubicBezTo>
                  <a:cubicBezTo>
                    <a:pt x="2885" y="537"/>
                    <a:pt x="2969" y="541"/>
                    <a:pt x="3049" y="541"/>
                  </a:cubicBezTo>
                  <a:cubicBezTo>
                    <a:pt x="3057" y="542"/>
                    <a:pt x="3065" y="542"/>
                    <a:pt x="3072" y="542"/>
                  </a:cubicBezTo>
                  <a:cubicBezTo>
                    <a:pt x="3086" y="542"/>
                    <a:pt x="3100" y="541"/>
                    <a:pt x="3113" y="541"/>
                  </a:cubicBezTo>
                  <a:lnTo>
                    <a:pt x="3169" y="541"/>
                  </a:lnTo>
                  <a:cubicBezTo>
                    <a:pt x="3201" y="545"/>
                    <a:pt x="3237" y="557"/>
                    <a:pt x="3269" y="565"/>
                  </a:cubicBezTo>
                  <a:cubicBezTo>
                    <a:pt x="3337" y="593"/>
                    <a:pt x="3405" y="625"/>
                    <a:pt x="3469" y="665"/>
                  </a:cubicBezTo>
                  <a:cubicBezTo>
                    <a:pt x="3483" y="674"/>
                    <a:pt x="3496" y="683"/>
                    <a:pt x="3509" y="693"/>
                  </a:cubicBezTo>
                  <a:lnTo>
                    <a:pt x="3509" y="693"/>
                  </a:lnTo>
                  <a:cubicBezTo>
                    <a:pt x="3500" y="694"/>
                    <a:pt x="3490" y="696"/>
                    <a:pt x="3481" y="697"/>
                  </a:cubicBezTo>
                  <a:cubicBezTo>
                    <a:pt x="3445" y="705"/>
                    <a:pt x="3409" y="717"/>
                    <a:pt x="3373" y="729"/>
                  </a:cubicBezTo>
                  <a:cubicBezTo>
                    <a:pt x="3333" y="745"/>
                    <a:pt x="3297" y="765"/>
                    <a:pt x="3265" y="793"/>
                  </a:cubicBezTo>
                  <a:cubicBezTo>
                    <a:pt x="3253" y="801"/>
                    <a:pt x="3245" y="809"/>
                    <a:pt x="3237" y="821"/>
                  </a:cubicBezTo>
                  <a:lnTo>
                    <a:pt x="3221" y="841"/>
                  </a:lnTo>
                  <a:cubicBezTo>
                    <a:pt x="3209" y="857"/>
                    <a:pt x="3197" y="881"/>
                    <a:pt x="3189" y="893"/>
                  </a:cubicBezTo>
                  <a:cubicBezTo>
                    <a:pt x="3173" y="925"/>
                    <a:pt x="3161" y="957"/>
                    <a:pt x="3145" y="985"/>
                  </a:cubicBezTo>
                  <a:cubicBezTo>
                    <a:pt x="3113" y="1045"/>
                    <a:pt x="3081" y="1105"/>
                    <a:pt x="3049" y="1161"/>
                  </a:cubicBezTo>
                  <a:cubicBezTo>
                    <a:pt x="3033" y="1189"/>
                    <a:pt x="3017" y="1217"/>
                    <a:pt x="2997" y="1241"/>
                  </a:cubicBezTo>
                  <a:cubicBezTo>
                    <a:pt x="2977" y="1269"/>
                    <a:pt x="2957" y="1297"/>
                    <a:pt x="2937" y="1321"/>
                  </a:cubicBezTo>
                  <a:cubicBezTo>
                    <a:pt x="2917" y="1345"/>
                    <a:pt x="2897" y="1369"/>
                    <a:pt x="2873" y="1393"/>
                  </a:cubicBezTo>
                  <a:cubicBezTo>
                    <a:pt x="2849" y="1417"/>
                    <a:pt x="2825" y="1437"/>
                    <a:pt x="2801" y="1461"/>
                  </a:cubicBezTo>
                  <a:cubicBezTo>
                    <a:pt x="2777" y="1481"/>
                    <a:pt x="2749" y="1497"/>
                    <a:pt x="2721" y="1517"/>
                  </a:cubicBezTo>
                  <a:lnTo>
                    <a:pt x="2637" y="1565"/>
                  </a:lnTo>
                  <a:lnTo>
                    <a:pt x="2545" y="1605"/>
                  </a:lnTo>
                  <a:lnTo>
                    <a:pt x="2449" y="1633"/>
                  </a:lnTo>
                  <a:lnTo>
                    <a:pt x="2449" y="1645"/>
                  </a:lnTo>
                  <a:cubicBezTo>
                    <a:pt x="2481" y="1641"/>
                    <a:pt x="2517" y="1641"/>
                    <a:pt x="2549" y="1637"/>
                  </a:cubicBezTo>
                  <a:lnTo>
                    <a:pt x="2649" y="1613"/>
                  </a:lnTo>
                  <a:cubicBezTo>
                    <a:pt x="2685" y="1601"/>
                    <a:pt x="2721" y="1593"/>
                    <a:pt x="2749" y="1577"/>
                  </a:cubicBezTo>
                  <a:cubicBezTo>
                    <a:pt x="2781" y="1561"/>
                    <a:pt x="2813" y="1545"/>
                    <a:pt x="2845" y="1525"/>
                  </a:cubicBezTo>
                  <a:cubicBezTo>
                    <a:pt x="2873" y="1509"/>
                    <a:pt x="2901" y="1485"/>
                    <a:pt x="2929" y="1465"/>
                  </a:cubicBezTo>
                  <a:cubicBezTo>
                    <a:pt x="2957" y="1441"/>
                    <a:pt x="2985" y="1417"/>
                    <a:pt x="3009" y="1393"/>
                  </a:cubicBezTo>
                  <a:cubicBezTo>
                    <a:pt x="3033" y="1369"/>
                    <a:pt x="3057" y="1341"/>
                    <a:pt x="3081" y="1313"/>
                  </a:cubicBezTo>
                  <a:cubicBezTo>
                    <a:pt x="3105" y="1289"/>
                    <a:pt x="3125" y="1257"/>
                    <a:pt x="3145" y="1229"/>
                  </a:cubicBezTo>
                  <a:cubicBezTo>
                    <a:pt x="3185" y="1173"/>
                    <a:pt x="3225" y="1113"/>
                    <a:pt x="3257" y="1053"/>
                  </a:cubicBezTo>
                  <a:lnTo>
                    <a:pt x="3309" y="965"/>
                  </a:lnTo>
                  <a:lnTo>
                    <a:pt x="3329" y="929"/>
                  </a:lnTo>
                  <a:lnTo>
                    <a:pt x="3345" y="909"/>
                  </a:lnTo>
                  <a:lnTo>
                    <a:pt x="3353" y="905"/>
                  </a:lnTo>
                  <a:cubicBezTo>
                    <a:pt x="3373" y="889"/>
                    <a:pt x="3397" y="877"/>
                    <a:pt x="3421" y="869"/>
                  </a:cubicBezTo>
                  <a:cubicBezTo>
                    <a:pt x="3449" y="861"/>
                    <a:pt x="3477" y="853"/>
                    <a:pt x="3509" y="845"/>
                  </a:cubicBezTo>
                  <a:cubicBezTo>
                    <a:pt x="3541" y="841"/>
                    <a:pt x="3573" y="837"/>
                    <a:pt x="3601" y="833"/>
                  </a:cubicBezTo>
                  <a:cubicBezTo>
                    <a:pt x="3633" y="829"/>
                    <a:pt x="3669" y="825"/>
                    <a:pt x="3697" y="825"/>
                  </a:cubicBezTo>
                  <a:lnTo>
                    <a:pt x="3893" y="813"/>
                  </a:lnTo>
                  <a:lnTo>
                    <a:pt x="3745" y="693"/>
                  </a:lnTo>
                  <a:cubicBezTo>
                    <a:pt x="3677" y="641"/>
                    <a:pt x="3609" y="593"/>
                    <a:pt x="3537" y="553"/>
                  </a:cubicBezTo>
                  <a:cubicBezTo>
                    <a:pt x="3461" y="509"/>
                    <a:pt x="3385" y="473"/>
                    <a:pt x="3305" y="449"/>
                  </a:cubicBezTo>
                  <a:cubicBezTo>
                    <a:pt x="3261" y="433"/>
                    <a:pt x="3213" y="425"/>
                    <a:pt x="3169" y="421"/>
                  </a:cubicBezTo>
                  <a:lnTo>
                    <a:pt x="3101" y="421"/>
                  </a:lnTo>
                  <a:cubicBezTo>
                    <a:pt x="3081" y="425"/>
                    <a:pt x="3065" y="429"/>
                    <a:pt x="3045" y="429"/>
                  </a:cubicBezTo>
                  <a:cubicBezTo>
                    <a:pt x="2969" y="433"/>
                    <a:pt x="2889" y="433"/>
                    <a:pt x="2809" y="433"/>
                  </a:cubicBezTo>
                  <a:cubicBezTo>
                    <a:pt x="2649" y="429"/>
                    <a:pt x="2493" y="421"/>
                    <a:pt x="2333" y="401"/>
                  </a:cubicBezTo>
                  <a:cubicBezTo>
                    <a:pt x="2253" y="389"/>
                    <a:pt x="2173" y="377"/>
                    <a:pt x="2097" y="361"/>
                  </a:cubicBezTo>
                  <a:cubicBezTo>
                    <a:pt x="2017" y="349"/>
                    <a:pt x="1941" y="333"/>
                    <a:pt x="1861" y="313"/>
                  </a:cubicBezTo>
                  <a:cubicBezTo>
                    <a:pt x="1709" y="273"/>
                    <a:pt x="1553" y="225"/>
                    <a:pt x="1401" y="177"/>
                  </a:cubicBezTo>
                  <a:cubicBezTo>
                    <a:pt x="1249" y="133"/>
                    <a:pt x="1097" y="85"/>
                    <a:pt x="937" y="53"/>
                  </a:cubicBezTo>
                  <a:lnTo>
                    <a:pt x="817" y="29"/>
                  </a:lnTo>
                  <a:lnTo>
                    <a:pt x="693" y="13"/>
                  </a:lnTo>
                  <a:cubicBezTo>
                    <a:pt x="613" y="5"/>
                    <a:pt x="529" y="1"/>
                    <a:pt x="4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6"/>
            <p:cNvSpPr/>
            <p:nvPr/>
          </p:nvSpPr>
          <p:spPr>
            <a:xfrm>
              <a:off x="2369078" y="2368802"/>
              <a:ext cx="769059" cy="127904"/>
            </a:xfrm>
            <a:custGeom>
              <a:avLst/>
              <a:gdLst/>
              <a:ahLst/>
              <a:cxnLst/>
              <a:rect l="l" t="t" r="r" b="b"/>
              <a:pathLst>
                <a:path w="3289" h="547" extrusionOk="0">
                  <a:moveTo>
                    <a:pt x="718" y="1"/>
                  </a:moveTo>
                  <a:cubicBezTo>
                    <a:pt x="658" y="1"/>
                    <a:pt x="597" y="4"/>
                    <a:pt x="537" y="12"/>
                  </a:cubicBezTo>
                  <a:cubicBezTo>
                    <a:pt x="493" y="16"/>
                    <a:pt x="453" y="20"/>
                    <a:pt x="417" y="28"/>
                  </a:cubicBezTo>
                  <a:cubicBezTo>
                    <a:pt x="377" y="36"/>
                    <a:pt x="341" y="44"/>
                    <a:pt x="309" y="52"/>
                  </a:cubicBezTo>
                  <a:cubicBezTo>
                    <a:pt x="253" y="68"/>
                    <a:pt x="197" y="88"/>
                    <a:pt x="141" y="108"/>
                  </a:cubicBezTo>
                  <a:cubicBezTo>
                    <a:pt x="97" y="124"/>
                    <a:pt x="61" y="140"/>
                    <a:pt x="37" y="152"/>
                  </a:cubicBezTo>
                  <a:lnTo>
                    <a:pt x="1" y="168"/>
                  </a:lnTo>
                  <a:lnTo>
                    <a:pt x="5" y="176"/>
                  </a:lnTo>
                  <a:lnTo>
                    <a:pt x="45" y="164"/>
                  </a:lnTo>
                  <a:cubicBezTo>
                    <a:pt x="69" y="160"/>
                    <a:pt x="105" y="144"/>
                    <a:pt x="149" y="132"/>
                  </a:cubicBezTo>
                  <a:lnTo>
                    <a:pt x="229" y="116"/>
                  </a:lnTo>
                  <a:lnTo>
                    <a:pt x="321" y="96"/>
                  </a:lnTo>
                  <a:lnTo>
                    <a:pt x="425" y="80"/>
                  </a:lnTo>
                  <a:cubicBezTo>
                    <a:pt x="461" y="76"/>
                    <a:pt x="501" y="72"/>
                    <a:pt x="541" y="72"/>
                  </a:cubicBezTo>
                  <a:cubicBezTo>
                    <a:pt x="577" y="70"/>
                    <a:pt x="614" y="69"/>
                    <a:pt x="650" y="69"/>
                  </a:cubicBezTo>
                  <a:cubicBezTo>
                    <a:pt x="702" y="69"/>
                    <a:pt x="753" y="71"/>
                    <a:pt x="805" y="76"/>
                  </a:cubicBezTo>
                  <a:cubicBezTo>
                    <a:pt x="901" y="84"/>
                    <a:pt x="997" y="100"/>
                    <a:pt x="1093" y="120"/>
                  </a:cubicBezTo>
                  <a:cubicBezTo>
                    <a:pt x="1301" y="172"/>
                    <a:pt x="1505" y="236"/>
                    <a:pt x="1705" y="320"/>
                  </a:cubicBezTo>
                  <a:lnTo>
                    <a:pt x="2009" y="444"/>
                  </a:lnTo>
                  <a:cubicBezTo>
                    <a:pt x="2109" y="484"/>
                    <a:pt x="2213" y="516"/>
                    <a:pt x="2317" y="540"/>
                  </a:cubicBezTo>
                  <a:cubicBezTo>
                    <a:pt x="2347" y="544"/>
                    <a:pt x="2379" y="546"/>
                    <a:pt x="2411" y="546"/>
                  </a:cubicBezTo>
                  <a:cubicBezTo>
                    <a:pt x="2433" y="546"/>
                    <a:pt x="2455" y="545"/>
                    <a:pt x="2477" y="544"/>
                  </a:cubicBezTo>
                  <a:cubicBezTo>
                    <a:pt x="2525" y="536"/>
                    <a:pt x="2573" y="524"/>
                    <a:pt x="2621" y="512"/>
                  </a:cubicBezTo>
                  <a:cubicBezTo>
                    <a:pt x="2709" y="488"/>
                    <a:pt x="2797" y="452"/>
                    <a:pt x="2877" y="408"/>
                  </a:cubicBezTo>
                  <a:cubicBezTo>
                    <a:pt x="2941" y="372"/>
                    <a:pt x="3005" y="328"/>
                    <a:pt x="3065" y="276"/>
                  </a:cubicBezTo>
                  <a:cubicBezTo>
                    <a:pt x="3109" y="240"/>
                    <a:pt x="3153" y="200"/>
                    <a:pt x="3193" y="156"/>
                  </a:cubicBezTo>
                  <a:cubicBezTo>
                    <a:pt x="3229" y="120"/>
                    <a:pt x="3261" y="76"/>
                    <a:pt x="3289" y="36"/>
                  </a:cubicBezTo>
                  <a:lnTo>
                    <a:pt x="3281" y="32"/>
                  </a:lnTo>
                  <a:cubicBezTo>
                    <a:pt x="3249" y="68"/>
                    <a:pt x="3213" y="104"/>
                    <a:pt x="3173" y="136"/>
                  </a:cubicBezTo>
                  <a:cubicBezTo>
                    <a:pt x="3129" y="172"/>
                    <a:pt x="3085" y="208"/>
                    <a:pt x="3037" y="240"/>
                  </a:cubicBezTo>
                  <a:cubicBezTo>
                    <a:pt x="2977" y="284"/>
                    <a:pt x="2913" y="324"/>
                    <a:pt x="2845" y="356"/>
                  </a:cubicBezTo>
                  <a:cubicBezTo>
                    <a:pt x="2769" y="396"/>
                    <a:pt x="2689" y="428"/>
                    <a:pt x="2605" y="456"/>
                  </a:cubicBezTo>
                  <a:cubicBezTo>
                    <a:pt x="2561" y="472"/>
                    <a:pt x="2513" y="480"/>
                    <a:pt x="2469" y="496"/>
                  </a:cubicBezTo>
                  <a:cubicBezTo>
                    <a:pt x="2434" y="502"/>
                    <a:pt x="2396" y="505"/>
                    <a:pt x="2360" y="505"/>
                  </a:cubicBezTo>
                  <a:cubicBezTo>
                    <a:pt x="2347" y="505"/>
                    <a:pt x="2334" y="505"/>
                    <a:pt x="2321" y="504"/>
                  </a:cubicBezTo>
                  <a:cubicBezTo>
                    <a:pt x="2217" y="496"/>
                    <a:pt x="2113" y="468"/>
                    <a:pt x="2017" y="424"/>
                  </a:cubicBezTo>
                  <a:cubicBezTo>
                    <a:pt x="1917" y="388"/>
                    <a:pt x="1813" y="336"/>
                    <a:pt x="1717" y="288"/>
                  </a:cubicBezTo>
                  <a:cubicBezTo>
                    <a:pt x="1621" y="236"/>
                    <a:pt x="1521" y="192"/>
                    <a:pt x="1417" y="148"/>
                  </a:cubicBezTo>
                  <a:cubicBezTo>
                    <a:pt x="1317" y="112"/>
                    <a:pt x="1213" y="76"/>
                    <a:pt x="1109" y="48"/>
                  </a:cubicBezTo>
                  <a:cubicBezTo>
                    <a:pt x="980" y="18"/>
                    <a:pt x="849" y="1"/>
                    <a:pt x="71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6"/>
            <p:cNvSpPr/>
            <p:nvPr/>
          </p:nvSpPr>
          <p:spPr>
            <a:xfrm>
              <a:off x="2412103" y="2261707"/>
              <a:ext cx="576385" cy="68278"/>
            </a:xfrm>
            <a:custGeom>
              <a:avLst/>
              <a:gdLst/>
              <a:ahLst/>
              <a:cxnLst/>
              <a:rect l="l" t="t" r="r" b="b"/>
              <a:pathLst>
                <a:path w="2465" h="292" extrusionOk="0">
                  <a:moveTo>
                    <a:pt x="540" y="0"/>
                  </a:moveTo>
                  <a:cubicBezTo>
                    <a:pt x="486" y="0"/>
                    <a:pt x="431" y="3"/>
                    <a:pt x="377" y="10"/>
                  </a:cubicBezTo>
                  <a:cubicBezTo>
                    <a:pt x="321" y="14"/>
                    <a:pt x="269" y="26"/>
                    <a:pt x="217" y="38"/>
                  </a:cubicBezTo>
                  <a:cubicBezTo>
                    <a:pt x="177" y="50"/>
                    <a:pt x="137" y="66"/>
                    <a:pt x="97" y="82"/>
                  </a:cubicBezTo>
                  <a:cubicBezTo>
                    <a:pt x="73" y="94"/>
                    <a:pt x="49" y="106"/>
                    <a:pt x="25" y="118"/>
                  </a:cubicBezTo>
                  <a:lnTo>
                    <a:pt x="1" y="134"/>
                  </a:lnTo>
                  <a:lnTo>
                    <a:pt x="5" y="138"/>
                  </a:lnTo>
                  <a:lnTo>
                    <a:pt x="33" y="130"/>
                  </a:lnTo>
                  <a:cubicBezTo>
                    <a:pt x="49" y="126"/>
                    <a:pt x="73" y="114"/>
                    <a:pt x="105" y="106"/>
                  </a:cubicBezTo>
                  <a:cubicBezTo>
                    <a:pt x="145" y="98"/>
                    <a:pt x="185" y="90"/>
                    <a:pt x="225" y="82"/>
                  </a:cubicBezTo>
                  <a:cubicBezTo>
                    <a:pt x="273" y="78"/>
                    <a:pt x="325" y="70"/>
                    <a:pt x="381" y="70"/>
                  </a:cubicBezTo>
                  <a:cubicBezTo>
                    <a:pt x="397" y="69"/>
                    <a:pt x="414" y="68"/>
                    <a:pt x="432" y="68"/>
                  </a:cubicBezTo>
                  <a:cubicBezTo>
                    <a:pt x="474" y="68"/>
                    <a:pt x="520" y="71"/>
                    <a:pt x="565" y="74"/>
                  </a:cubicBezTo>
                  <a:cubicBezTo>
                    <a:pt x="633" y="78"/>
                    <a:pt x="701" y="86"/>
                    <a:pt x="773" y="94"/>
                  </a:cubicBezTo>
                  <a:cubicBezTo>
                    <a:pt x="917" y="110"/>
                    <a:pt x="1069" y="138"/>
                    <a:pt x="1225" y="158"/>
                  </a:cubicBezTo>
                  <a:cubicBezTo>
                    <a:pt x="1301" y="166"/>
                    <a:pt x="1381" y="178"/>
                    <a:pt x="1457" y="190"/>
                  </a:cubicBezTo>
                  <a:cubicBezTo>
                    <a:pt x="1533" y="198"/>
                    <a:pt x="1605" y="214"/>
                    <a:pt x="1677" y="230"/>
                  </a:cubicBezTo>
                  <a:cubicBezTo>
                    <a:pt x="1749" y="242"/>
                    <a:pt x="1821" y="258"/>
                    <a:pt x="1885" y="266"/>
                  </a:cubicBezTo>
                  <a:cubicBezTo>
                    <a:pt x="1953" y="274"/>
                    <a:pt x="2017" y="282"/>
                    <a:pt x="2073" y="286"/>
                  </a:cubicBezTo>
                  <a:cubicBezTo>
                    <a:pt x="2158" y="289"/>
                    <a:pt x="2231" y="291"/>
                    <a:pt x="2290" y="291"/>
                  </a:cubicBezTo>
                  <a:cubicBezTo>
                    <a:pt x="2315" y="291"/>
                    <a:pt x="2337" y="291"/>
                    <a:pt x="2357" y="290"/>
                  </a:cubicBezTo>
                  <a:cubicBezTo>
                    <a:pt x="2429" y="290"/>
                    <a:pt x="2465" y="286"/>
                    <a:pt x="2465" y="286"/>
                  </a:cubicBezTo>
                  <a:lnTo>
                    <a:pt x="2465" y="282"/>
                  </a:lnTo>
                  <a:cubicBezTo>
                    <a:pt x="2465" y="282"/>
                    <a:pt x="2429" y="274"/>
                    <a:pt x="2361" y="266"/>
                  </a:cubicBezTo>
                  <a:cubicBezTo>
                    <a:pt x="2325" y="258"/>
                    <a:pt x="2285" y="254"/>
                    <a:pt x="2237" y="250"/>
                  </a:cubicBezTo>
                  <a:lnTo>
                    <a:pt x="2081" y="230"/>
                  </a:lnTo>
                  <a:cubicBezTo>
                    <a:pt x="2021" y="222"/>
                    <a:pt x="1961" y="214"/>
                    <a:pt x="1893" y="210"/>
                  </a:cubicBezTo>
                  <a:cubicBezTo>
                    <a:pt x="1825" y="202"/>
                    <a:pt x="1757" y="202"/>
                    <a:pt x="1681" y="194"/>
                  </a:cubicBezTo>
                  <a:cubicBezTo>
                    <a:pt x="1609" y="190"/>
                    <a:pt x="1533" y="182"/>
                    <a:pt x="1461" y="170"/>
                  </a:cubicBezTo>
                  <a:cubicBezTo>
                    <a:pt x="1381" y="154"/>
                    <a:pt x="1309" y="138"/>
                    <a:pt x="1233" y="118"/>
                  </a:cubicBezTo>
                  <a:cubicBezTo>
                    <a:pt x="1153" y="102"/>
                    <a:pt x="1077" y="82"/>
                    <a:pt x="1005" y="66"/>
                  </a:cubicBezTo>
                  <a:cubicBezTo>
                    <a:pt x="933" y="50"/>
                    <a:pt x="853" y="34"/>
                    <a:pt x="781" y="22"/>
                  </a:cubicBezTo>
                  <a:cubicBezTo>
                    <a:pt x="702" y="7"/>
                    <a:pt x="621" y="0"/>
                    <a:pt x="54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6"/>
            <p:cNvSpPr/>
            <p:nvPr/>
          </p:nvSpPr>
          <p:spPr>
            <a:xfrm>
              <a:off x="2381237" y="2334663"/>
              <a:ext cx="504366" cy="96805"/>
            </a:xfrm>
            <a:custGeom>
              <a:avLst/>
              <a:gdLst/>
              <a:ahLst/>
              <a:cxnLst/>
              <a:rect l="l" t="t" r="r" b="b"/>
              <a:pathLst>
                <a:path w="2157" h="414" extrusionOk="0">
                  <a:moveTo>
                    <a:pt x="638" y="1"/>
                  </a:moveTo>
                  <a:cubicBezTo>
                    <a:pt x="538" y="1"/>
                    <a:pt x="437" y="10"/>
                    <a:pt x="337" y="30"/>
                  </a:cubicBezTo>
                  <a:cubicBezTo>
                    <a:pt x="289" y="38"/>
                    <a:pt x="241" y="46"/>
                    <a:pt x="193" y="62"/>
                  </a:cubicBezTo>
                  <a:cubicBezTo>
                    <a:pt x="157" y="74"/>
                    <a:pt x="125" y="86"/>
                    <a:pt x="89" y="98"/>
                  </a:cubicBezTo>
                  <a:cubicBezTo>
                    <a:pt x="57" y="110"/>
                    <a:pt x="29" y="126"/>
                    <a:pt x="1" y="138"/>
                  </a:cubicBezTo>
                  <a:lnTo>
                    <a:pt x="1" y="146"/>
                  </a:lnTo>
                  <a:lnTo>
                    <a:pt x="25" y="142"/>
                  </a:lnTo>
                  <a:cubicBezTo>
                    <a:pt x="41" y="138"/>
                    <a:pt x="65" y="130"/>
                    <a:pt x="93" y="126"/>
                  </a:cubicBezTo>
                  <a:cubicBezTo>
                    <a:pt x="125" y="118"/>
                    <a:pt x="161" y="110"/>
                    <a:pt x="201" y="106"/>
                  </a:cubicBezTo>
                  <a:cubicBezTo>
                    <a:pt x="241" y="98"/>
                    <a:pt x="289" y="94"/>
                    <a:pt x="341" y="86"/>
                  </a:cubicBezTo>
                  <a:cubicBezTo>
                    <a:pt x="393" y="82"/>
                    <a:pt x="449" y="78"/>
                    <a:pt x="509" y="78"/>
                  </a:cubicBezTo>
                  <a:cubicBezTo>
                    <a:pt x="569" y="74"/>
                    <a:pt x="633" y="74"/>
                    <a:pt x="697" y="74"/>
                  </a:cubicBezTo>
                  <a:cubicBezTo>
                    <a:pt x="718" y="72"/>
                    <a:pt x="740" y="72"/>
                    <a:pt x="762" y="72"/>
                  </a:cubicBezTo>
                  <a:cubicBezTo>
                    <a:pt x="806" y="72"/>
                    <a:pt x="852" y="74"/>
                    <a:pt x="897" y="74"/>
                  </a:cubicBezTo>
                  <a:lnTo>
                    <a:pt x="1105" y="78"/>
                  </a:lnTo>
                  <a:cubicBezTo>
                    <a:pt x="1173" y="82"/>
                    <a:pt x="1245" y="86"/>
                    <a:pt x="1313" y="98"/>
                  </a:cubicBezTo>
                  <a:cubicBezTo>
                    <a:pt x="1377" y="102"/>
                    <a:pt x="1445" y="118"/>
                    <a:pt x="1509" y="138"/>
                  </a:cubicBezTo>
                  <a:cubicBezTo>
                    <a:pt x="1573" y="154"/>
                    <a:pt x="1629" y="178"/>
                    <a:pt x="1685" y="198"/>
                  </a:cubicBezTo>
                  <a:cubicBezTo>
                    <a:pt x="1741" y="222"/>
                    <a:pt x="1793" y="238"/>
                    <a:pt x="1841" y="262"/>
                  </a:cubicBezTo>
                  <a:cubicBezTo>
                    <a:pt x="1933" y="302"/>
                    <a:pt x="2013" y="342"/>
                    <a:pt x="2065" y="370"/>
                  </a:cubicBezTo>
                  <a:lnTo>
                    <a:pt x="2153" y="414"/>
                  </a:lnTo>
                  <a:lnTo>
                    <a:pt x="2157" y="410"/>
                  </a:lnTo>
                  <a:cubicBezTo>
                    <a:pt x="2137" y="386"/>
                    <a:pt x="2109" y="366"/>
                    <a:pt x="2085" y="346"/>
                  </a:cubicBezTo>
                  <a:cubicBezTo>
                    <a:pt x="1973" y="254"/>
                    <a:pt x="1845" y="186"/>
                    <a:pt x="1709" y="142"/>
                  </a:cubicBezTo>
                  <a:cubicBezTo>
                    <a:pt x="1649" y="122"/>
                    <a:pt x="1585" y="110"/>
                    <a:pt x="1521" y="98"/>
                  </a:cubicBezTo>
                  <a:cubicBezTo>
                    <a:pt x="1457" y="90"/>
                    <a:pt x="1385" y="82"/>
                    <a:pt x="1317" y="74"/>
                  </a:cubicBezTo>
                  <a:cubicBezTo>
                    <a:pt x="1249" y="66"/>
                    <a:pt x="1181" y="54"/>
                    <a:pt x="1113" y="42"/>
                  </a:cubicBezTo>
                  <a:cubicBezTo>
                    <a:pt x="1041" y="30"/>
                    <a:pt x="973" y="22"/>
                    <a:pt x="901" y="14"/>
                  </a:cubicBezTo>
                  <a:cubicBezTo>
                    <a:pt x="833" y="6"/>
                    <a:pt x="765" y="2"/>
                    <a:pt x="697" y="2"/>
                  </a:cubicBezTo>
                  <a:cubicBezTo>
                    <a:pt x="677" y="1"/>
                    <a:pt x="658" y="1"/>
                    <a:pt x="63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6"/>
            <p:cNvSpPr/>
            <p:nvPr/>
          </p:nvSpPr>
          <p:spPr>
            <a:xfrm>
              <a:off x="2081000" y="1669882"/>
              <a:ext cx="160172" cy="104053"/>
            </a:xfrm>
            <a:custGeom>
              <a:avLst/>
              <a:gdLst/>
              <a:ahLst/>
              <a:cxnLst/>
              <a:rect l="l" t="t" r="r" b="b"/>
              <a:pathLst>
                <a:path w="685" h="445" extrusionOk="0">
                  <a:moveTo>
                    <a:pt x="649" y="1"/>
                  </a:moveTo>
                  <a:lnTo>
                    <a:pt x="645" y="5"/>
                  </a:lnTo>
                  <a:cubicBezTo>
                    <a:pt x="649" y="13"/>
                    <a:pt x="649" y="25"/>
                    <a:pt x="649" y="37"/>
                  </a:cubicBezTo>
                  <a:cubicBezTo>
                    <a:pt x="645" y="61"/>
                    <a:pt x="633" y="85"/>
                    <a:pt x="613" y="101"/>
                  </a:cubicBezTo>
                  <a:cubicBezTo>
                    <a:pt x="597" y="113"/>
                    <a:pt x="585" y="121"/>
                    <a:pt x="569" y="129"/>
                  </a:cubicBezTo>
                  <a:lnTo>
                    <a:pt x="509" y="165"/>
                  </a:lnTo>
                  <a:cubicBezTo>
                    <a:pt x="485" y="181"/>
                    <a:pt x="461" y="193"/>
                    <a:pt x="437" y="201"/>
                  </a:cubicBezTo>
                  <a:cubicBezTo>
                    <a:pt x="413" y="209"/>
                    <a:pt x="385" y="213"/>
                    <a:pt x="361" y="217"/>
                  </a:cubicBezTo>
                  <a:cubicBezTo>
                    <a:pt x="309" y="225"/>
                    <a:pt x="257" y="237"/>
                    <a:pt x="205" y="257"/>
                  </a:cubicBezTo>
                  <a:cubicBezTo>
                    <a:pt x="161" y="273"/>
                    <a:pt x="117" y="297"/>
                    <a:pt x="81" y="325"/>
                  </a:cubicBezTo>
                  <a:cubicBezTo>
                    <a:pt x="53" y="349"/>
                    <a:pt x="33" y="377"/>
                    <a:pt x="17" y="405"/>
                  </a:cubicBezTo>
                  <a:cubicBezTo>
                    <a:pt x="9" y="417"/>
                    <a:pt x="5" y="429"/>
                    <a:pt x="1" y="441"/>
                  </a:cubicBezTo>
                  <a:lnTo>
                    <a:pt x="9" y="445"/>
                  </a:lnTo>
                  <a:lnTo>
                    <a:pt x="17" y="441"/>
                  </a:lnTo>
                  <a:cubicBezTo>
                    <a:pt x="21" y="437"/>
                    <a:pt x="29" y="429"/>
                    <a:pt x="37" y="425"/>
                  </a:cubicBezTo>
                  <a:cubicBezTo>
                    <a:pt x="61" y="405"/>
                    <a:pt x="89" y="389"/>
                    <a:pt x="117" y="377"/>
                  </a:cubicBezTo>
                  <a:cubicBezTo>
                    <a:pt x="149" y="361"/>
                    <a:pt x="189" y="345"/>
                    <a:pt x="233" y="321"/>
                  </a:cubicBezTo>
                  <a:lnTo>
                    <a:pt x="301" y="293"/>
                  </a:lnTo>
                  <a:cubicBezTo>
                    <a:pt x="325" y="281"/>
                    <a:pt x="349" y="269"/>
                    <a:pt x="373" y="253"/>
                  </a:cubicBezTo>
                  <a:cubicBezTo>
                    <a:pt x="397" y="241"/>
                    <a:pt x="421" y="229"/>
                    <a:pt x="445" y="221"/>
                  </a:cubicBezTo>
                  <a:cubicBezTo>
                    <a:pt x="469" y="209"/>
                    <a:pt x="493" y="205"/>
                    <a:pt x="521" y="201"/>
                  </a:cubicBezTo>
                  <a:cubicBezTo>
                    <a:pt x="545" y="197"/>
                    <a:pt x="569" y="193"/>
                    <a:pt x="593" y="185"/>
                  </a:cubicBezTo>
                  <a:cubicBezTo>
                    <a:pt x="617" y="177"/>
                    <a:pt x="637" y="161"/>
                    <a:pt x="653" y="141"/>
                  </a:cubicBezTo>
                  <a:cubicBezTo>
                    <a:pt x="669" y="125"/>
                    <a:pt x="681" y="105"/>
                    <a:pt x="685" y="81"/>
                  </a:cubicBezTo>
                  <a:cubicBezTo>
                    <a:pt x="685" y="65"/>
                    <a:pt x="685" y="49"/>
                    <a:pt x="677" y="33"/>
                  </a:cubicBezTo>
                  <a:cubicBezTo>
                    <a:pt x="673" y="17"/>
                    <a:pt x="665" y="5"/>
                    <a:pt x="6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6"/>
            <p:cNvSpPr/>
            <p:nvPr/>
          </p:nvSpPr>
          <p:spPr>
            <a:xfrm>
              <a:off x="2306412" y="1723196"/>
              <a:ext cx="147077" cy="495948"/>
            </a:xfrm>
            <a:custGeom>
              <a:avLst/>
              <a:gdLst/>
              <a:ahLst/>
              <a:cxnLst/>
              <a:rect l="l" t="t" r="r" b="b"/>
              <a:pathLst>
                <a:path w="629" h="2121" extrusionOk="0">
                  <a:moveTo>
                    <a:pt x="5" y="1"/>
                  </a:moveTo>
                  <a:lnTo>
                    <a:pt x="1" y="5"/>
                  </a:lnTo>
                  <a:lnTo>
                    <a:pt x="1" y="33"/>
                  </a:lnTo>
                  <a:cubicBezTo>
                    <a:pt x="1" y="57"/>
                    <a:pt x="5" y="81"/>
                    <a:pt x="9" y="105"/>
                  </a:cubicBezTo>
                  <a:cubicBezTo>
                    <a:pt x="25" y="189"/>
                    <a:pt x="61" y="273"/>
                    <a:pt x="109" y="345"/>
                  </a:cubicBezTo>
                  <a:cubicBezTo>
                    <a:pt x="137" y="393"/>
                    <a:pt x="169" y="441"/>
                    <a:pt x="201" y="489"/>
                  </a:cubicBezTo>
                  <a:cubicBezTo>
                    <a:pt x="237" y="537"/>
                    <a:pt x="277" y="589"/>
                    <a:pt x="309" y="645"/>
                  </a:cubicBezTo>
                  <a:cubicBezTo>
                    <a:pt x="345" y="701"/>
                    <a:pt x="373" y="761"/>
                    <a:pt x="397" y="825"/>
                  </a:cubicBezTo>
                  <a:cubicBezTo>
                    <a:pt x="417" y="893"/>
                    <a:pt x="437" y="957"/>
                    <a:pt x="453" y="1025"/>
                  </a:cubicBezTo>
                  <a:cubicBezTo>
                    <a:pt x="485" y="1165"/>
                    <a:pt x="517" y="1301"/>
                    <a:pt x="537" y="1429"/>
                  </a:cubicBezTo>
                  <a:cubicBezTo>
                    <a:pt x="553" y="1545"/>
                    <a:pt x="561" y="1661"/>
                    <a:pt x="561" y="1781"/>
                  </a:cubicBezTo>
                  <a:cubicBezTo>
                    <a:pt x="557" y="1829"/>
                    <a:pt x="553" y="1877"/>
                    <a:pt x="545" y="1921"/>
                  </a:cubicBezTo>
                  <a:cubicBezTo>
                    <a:pt x="541" y="1957"/>
                    <a:pt x="533" y="1993"/>
                    <a:pt x="525" y="2025"/>
                  </a:cubicBezTo>
                  <a:cubicBezTo>
                    <a:pt x="521" y="2049"/>
                    <a:pt x="513" y="2073"/>
                    <a:pt x="505" y="2093"/>
                  </a:cubicBezTo>
                  <a:cubicBezTo>
                    <a:pt x="501" y="2109"/>
                    <a:pt x="497" y="2121"/>
                    <a:pt x="497" y="2121"/>
                  </a:cubicBezTo>
                  <a:lnTo>
                    <a:pt x="505" y="2121"/>
                  </a:lnTo>
                  <a:lnTo>
                    <a:pt x="517" y="2101"/>
                  </a:lnTo>
                  <a:cubicBezTo>
                    <a:pt x="525" y="2085"/>
                    <a:pt x="537" y="2065"/>
                    <a:pt x="549" y="2037"/>
                  </a:cubicBezTo>
                  <a:cubicBezTo>
                    <a:pt x="565" y="2001"/>
                    <a:pt x="581" y="1965"/>
                    <a:pt x="589" y="1929"/>
                  </a:cubicBezTo>
                  <a:cubicBezTo>
                    <a:pt x="605" y="1881"/>
                    <a:pt x="613" y="1833"/>
                    <a:pt x="621" y="1785"/>
                  </a:cubicBezTo>
                  <a:cubicBezTo>
                    <a:pt x="629" y="1725"/>
                    <a:pt x="629" y="1665"/>
                    <a:pt x="629" y="1609"/>
                  </a:cubicBezTo>
                  <a:cubicBezTo>
                    <a:pt x="625" y="1545"/>
                    <a:pt x="617" y="1477"/>
                    <a:pt x="605" y="1417"/>
                  </a:cubicBezTo>
                  <a:cubicBezTo>
                    <a:pt x="589" y="1349"/>
                    <a:pt x="573" y="1281"/>
                    <a:pt x="557" y="1217"/>
                  </a:cubicBezTo>
                  <a:cubicBezTo>
                    <a:pt x="537" y="1149"/>
                    <a:pt x="513" y="1081"/>
                    <a:pt x="489" y="1017"/>
                  </a:cubicBezTo>
                  <a:lnTo>
                    <a:pt x="413" y="817"/>
                  </a:lnTo>
                  <a:cubicBezTo>
                    <a:pt x="389" y="749"/>
                    <a:pt x="365" y="685"/>
                    <a:pt x="341" y="621"/>
                  </a:cubicBezTo>
                  <a:cubicBezTo>
                    <a:pt x="317" y="561"/>
                    <a:pt x="285" y="505"/>
                    <a:pt x="253" y="449"/>
                  </a:cubicBezTo>
                  <a:cubicBezTo>
                    <a:pt x="217" y="397"/>
                    <a:pt x="185" y="353"/>
                    <a:pt x="157" y="309"/>
                  </a:cubicBezTo>
                  <a:cubicBezTo>
                    <a:pt x="105" y="241"/>
                    <a:pt x="65" y="169"/>
                    <a:pt x="33" y="93"/>
                  </a:cubicBezTo>
                  <a:cubicBezTo>
                    <a:pt x="25" y="69"/>
                    <a:pt x="17" y="49"/>
                    <a:pt x="9" y="2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6"/>
            <p:cNvSpPr/>
            <p:nvPr/>
          </p:nvSpPr>
          <p:spPr>
            <a:xfrm>
              <a:off x="2273676" y="1837305"/>
              <a:ext cx="79735" cy="248091"/>
            </a:xfrm>
            <a:custGeom>
              <a:avLst/>
              <a:gdLst/>
              <a:ahLst/>
              <a:cxnLst/>
              <a:rect l="l" t="t" r="r" b="b"/>
              <a:pathLst>
                <a:path w="341" h="1061" extrusionOk="0">
                  <a:moveTo>
                    <a:pt x="5" y="1"/>
                  </a:moveTo>
                  <a:lnTo>
                    <a:pt x="1" y="5"/>
                  </a:lnTo>
                  <a:lnTo>
                    <a:pt x="13" y="13"/>
                  </a:lnTo>
                  <a:cubicBezTo>
                    <a:pt x="21" y="17"/>
                    <a:pt x="29" y="25"/>
                    <a:pt x="37" y="33"/>
                  </a:cubicBezTo>
                  <a:cubicBezTo>
                    <a:pt x="65" y="61"/>
                    <a:pt x="85" y="97"/>
                    <a:pt x="97" y="133"/>
                  </a:cubicBezTo>
                  <a:cubicBezTo>
                    <a:pt x="109" y="157"/>
                    <a:pt x="117" y="185"/>
                    <a:pt x="129" y="213"/>
                  </a:cubicBezTo>
                  <a:cubicBezTo>
                    <a:pt x="141" y="241"/>
                    <a:pt x="157" y="269"/>
                    <a:pt x="173" y="297"/>
                  </a:cubicBezTo>
                  <a:cubicBezTo>
                    <a:pt x="189" y="329"/>
                    <a:pt x="201" y="361"/>
                    <a:pt x="209" y="393"/>
                  </a:cubicBezTo>
                  <a:cubicBezTo>
                    <a:pt x="221" y="429"/>
                    <a:pt x="225" y="465"/>
                    <a:pt x="229" y="497"/>
                  </a:cubicBezTo>
                  <a:cubicBezTo>
                    <a:pt x="233" y="569"/>
                    <a:pt x="245" y="641"/>
                    <a:pt x="253" y="705"/>
                  </a:cubicBezTo>
                  <a:cubicBezTo>
                    <a:pt x="261" y="773"/>
                    <a:pt x="269" y="833"/>
                    <a:pt x="277" y="885"/>
                  </a:cubicBezTo>
                  <a:cubicBezTo>
                    <a:pt x="285" y="937"/>
                    <a:pt x="293" y="981"/>
                    <a:pt x="301" y="1013"/>
                  </a:cubicBezTo>
                  <a:cubicBezTo>
                    <a:pt x="305" y="1045"/>
                    <a:pt x="313" y="1061"/>
                    <a:pt x="313" y="1061"/>
                  </a:cubicBezTo>
                  <a:lnTo>
                    <a:pt x="321" y="1061"/>
                  </a:lnTo>
                  <a:cubicBezTo>
                    <a:pt x="333" y="1001"/>
                    <a:pt x="341" y="941"/>
                    <a:pt x="341" y="881"/>
                  </a:cubicBezTo>
                  <a:cubicBezTo>
                    <a:pt x="341" y="853"/>
                    <a:pt x="341" y="825"/>
                    <a:pt x="337" y="793"/>
                  </a:cubicBezTo>
                  <a:cubicBezTo>
                    <a:pt x="337" y="761"/>
                    <a:pt x="333" y="729"/>
                    <a:pt x="325" y="697"/>
                  </a:cubicBezTo>
                  <a:cubicBezTo>
                    <a:pt x="317" y="661"/>
                    <a:pt x="313" y="629"/>
                    <a:pt x="301" y="593"/>
                  </a:cubicBezTo>
                  <a:cubicBezTo>
                    <a:pt x="293" y="557"/>
                    <a:pt x="281" y="525"/>
                    <a:pt x="269" y="489"/>
                  </a:cubicBezTo>
                  <a:cubicBezTo>
                    <a:pt x="257" y="457"/>
                    <a:pt x="241" y="425"/>
                    <a:pt x="233" y="389"/>
                  </a:cubicBezTo>
                  <a:cubicBezTo>
                    <a:pt x="221" y="357"/>
                    <a:pt x="217" y="325"/>
                    <a:pt x="209" y="289"/>
                  </a:cubicBezTo>
                  <a:cubicBezTo>
                    <a:pt x="205" y="257"/>
                    <a:pt x="197" y="225"/>
                    <a:pt x="189" y="193"/>
                  </a:cubicBezTo>
                  <a:cubicBezTo>
                    <a:pt x="177" y="165"/>
                    <a:pt x="165" y="137"/>
                    <a:pt x="153" y="113"/>
                  </a:cubicBezTo>
                  <a:cubicBezTo>
                    <a:pt x="133" y="69"/>
                    <a:pt x="97" y="33"/>
                    <a:pt x="57" y="13"/>
                  </a:cubicBezTo>
                  <a:cubicBezTo>
                    <a:pt x="45" y="9"/>
                    <a:pt x="29" y="5"/>
                    <a:pt x="1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6"/>
            <p:cNvSpPr/>
            <p:nvPr/>
          </p:nvSpPr>
          <p:spPr>
            <a:xfrm>
              <a:off x="1786375" y="1983215"/>
              <a:ext cx="90024" cy="363134"/>
            </a:xfrm>
            <a:custGeom>
              <a:avLst/>
              <a:gdLst/>
              <a:ahLst/>
              <a:cxnLst/>
              <a:rect l="l" t="t" r="r" b="b"/>
              <a:pathLst>
                <a:path w="385" h="1553" extrusionOk="0">
                  <a:moveTo>
                    <a:pt x="97" y="1"/>
                  </a:moveTo>
                  <a:cubicBezTo>
                    <a:pt x="81" y="17"/>
                    <a:pt x="69" y="41"/>
                    <a:pt x="57" y="61"/>
                  </a:cubicBezTo>
                  <a:cubicBezTo>
                    <a:pt x="29" y="117"/>
                    <a:pt x="13" y="181"/>
                    <a:pt x="9" y="245"/>
                  </a:cubicBezTo>
                  <a:cubicBezTo>
                    <a:pt x="1" y="285"/>
                    <a:pt x="1" y="329"/>
                    <a:pt x="1" y="369"/>
                  </a:cubicBezTo>
                  <a:cubicBezTo>
                    <a:pt x="1" y="417"/>
                    <a:pt x="9" y="461"/>
                    <a:pt x="17" y="509"/>
                  </a:cubicBezTo>
                  <a:cubicBezTo>
                    <a:pt x="33" y="609"/>
                    <a:pt x="41" y="709"/>
                    <a:pt x="45" y="809"/>
                  </a:cubicBezTo>
                  <a:cubicBezTo>
                    <a:pt x="49" y="861"/>
                    <a:pt x="57" y="913"/>
                    <a:pt x="65" y="965"/>
                  </a:cubicBezTo>
                  <a:cubicBezTo>
                    <a:pt x="73" y="1013"/>
                    <a:pt x="85" y="1061"/>
                    <a:pt x="101" y="1109"/>
                  </a:cubicBezTo>
                  <a:cubicBezTo>
                    <a:pt x="125" y="1193"/>
                    <a:pt x="161" y="1277"/>
                    <a:pt x="209" y="1353"/>
                  </a:cubicBezTo>
                  <a:cubicBezTo>
                    <a:pt x="245" y="1409"/>
                    <a:pt x="281" y="1457"/>
                    <a:pt x="325" y="1505"/>
                  </a:cubicBezTo>
                  <a:cubicBezTo>
                    <a:pt x="361" y="1537"/>
                    <a:pt x="381" y="1553"/>
                    <a:pt x="381" y="1553"/>
                  </a:cubicBezTo>
                  <a:lnTo>
                    <a:pt x="385" y="1549"/>
                  </a:lnTo>
                  <a:cubicBezTo>
                    <a:pt x="385" y="1549"/>
                    <a:pt x="373" y="1525"/>
                    <a:pt x="349" y="1489"/>
                  </a:cubicBezTo>
                  <a:lnTo>
                    <a:pt x="309" y="1417"/>
                  </a:lnTo>
                  <a:cubicBezTo>
                    <a:pt x="297" y="1389"/>
                    <a:pt x="281" y="1361"/>
                    <a:pt x="265" y="1325"/>
                  </a:cubicBezTo>
                  <a:cubicBezTo>
                    <a:pt x="245" y="1293"/>
                    <a:pt x="233" y="1253"/>
                    <a:pt x="213" y="1217"/>
                  </a:cubicBezTo>
                  <a:cubicBezTo>
                    <a:pt x="209" y="1197"/>
                    <a:pt x="197" y="1173"/>
                    <a:pt x="189" y="1153"/>
                  </a:cubicBezTo>
                  <a:cubicBezTo>
                    <a:pt x="181" y="1133"/>
                    <a:pt x="177" y="1109"/>
                    <a:pt x="165" y="1089"/>
                  </a:cubicBezTo>
                  <a:cubicBezTo>
                    <a:pt x="133" y="1001"/>
                    <a:pt x="109" y="905"/>
                    <a:pt x="81" y="805"/>
                  </a:cubicBezTo>
                  <a:cubicBezTo>
                    <a:pt x="69" y="757"/>
                    <a:pt x="61" y="705"/>
                    <a:pt x="53" y="657"/>
                  </a:cubicBezTo>
                  <a:cubicBezTo>
                    <a:pt x="49" y="605"/>
                    <a:pt x="49" y="557"/>
                    <a:pt x="53" y="509"/>
                  </a:cubicBezTo>
                  <a:cubicBezTo>
                    <a:pt x="57" y="461"/>
                    <a:pt x="61" y="413"/>
                    <a:pt x="61" y="369"/>
                  </a:cubicBezTo>
                  <a:cubicBezTo>
                    <a:pt x="65" y="329"/>
                    <a:pt x="65" y="285"/>
                    <a:pt x="65" y="249"/>
                  </a:cubicBezTo>
                  <a:cubicBezTo>
                    <a:pt x="69" y="189"/>
                    <a:pt x="73" y="129"/>
                    <a:pt x="89" y="69"/>
                  </a:cubicBezTo>
                  <a:cubicBezTo>
                    <a:pt x="89" y="53"/>
                    <a:pt x="93" y="37"/>
                    <a:pt x="101" y="21"/>
                  </a:cubicBezTo>
                  <a:cubicBezTo>
                    <a:pt x="105" y="9"/>
                    <a:pt x="105" y="1"/>
                    <a:pt x="10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6"/>
            <p:cNvSpPr/>
            <p:nvPr/>
          </p:nvSpPr>
          <p:spPr>
            <a:xfrm>
              <a:off x="1922931" y="2076747"/>
              <a:ext cx="42323" cy="369681"/>
            </a:xfrm>
            <a:custGeom>
              <a:avLst/>
              <a:gdLst/>
              <a:ahLst/>
              <a:cxnLst/>
              <a:rect l="l" t="t" r="r" b="b"/>
              <a:pathLst>
                <a:path w="181" h="1581" extrusionOk="0">
                  <a:moveTo>
                    <a:pt x="69" y="1"/>
                  </a:moveTo>
                  <a:cubicBezTo>
                    <a:pt x="69" y="1"/>
                    <a:pt x="61" y="25"/>
                    <a:pt x="45" y="65"/>
                  </a:cubicBezTo>
                  <a:cubicBezTo>
                    <a:pt x="29" y="125"/>
                    <a:pt x="17" y="185"/>
                    <a:pt x="9" y="245"/>
                  </a:cubicBezTo>
                  <a:cubicBezTo>
                    <a:pt x="5" y="281"/>
                    <a:pt x="1" y="321"/>
                    <a:pt x="1" y="365"/>
                  </a:cubicBezTo>
                  <a:cubicBezTo>
                    <a:pt x="1" y="413"/>
                    <a:pt x="1" y="457"/>
                    <a:pt x="9" y="501"/>
                  </a:cubicBezTo>
                  <a:cubicBezTo>
                    <a:pt x="13" y="549"/>
                    <a:pt x="17" y="597"/>
                    <a:pt x="21" y="645"/>
                  </a:cubicBezTo>
                  <a:cubicBezTo>
                    <a:pt x="25" y="697"/>
                    <a:pt x="25" y="745"/>
                    <a:pt x="29" y="797"/>
                  </a:cubicBezTo>
                  <a:cubicBezTo>
                    <a:pt x="29" y="845"/>
                    <a:pt x="33" y="897"/>
                    <a:pt x="41" y="945"/>
                  </a:cubicBezTo>
                  <a:cubicBezTo>
                    <a:pt x="45" y="993"/>
                    <a:pt x="53" y="1041"/>
                    <a:pt x="61" y="1089"/>
                  </a:cubicBezTo>
                  <a:cubicBezTo>
                    <a:pt x="73" y="1181"/>
                    <a:pt x="93" y="1265"/>
                    <a:pt x="109" y="1337"/>
                  </a:cubicBezTo>
                  <a:lnTo>
                    <a:pt x="165" y="1581"/>
                  </a:lnTo>
                  <a:lnTo>
                    <a:pt x="173" y="1581"/>
                  </a:lnTo>
                  <a:cubicBezTo>
                    <a:pt x="181" y="1497"/>
                    <a:pt x="181" y="1413"/>
                    <a:pt x="173" y="1333"/>
                  </a:cubicBezTo>
                  <a:cubicBezTo>
                    <a:pt x="165" y="1245"/>
                    <a:pt x="149" y="1165"/>
                    <a:pt x="129" y="1081"/>
                  </a:cubicBezTo>
                  <a:cubicBezTo>
                    <a:pt x="121" y="1037"/>
                    <a:pt x="109" y="989"/>
                    <a:pt x="101" y="941"/>
                  </a:cubicBezTo>
                  <a:cubicBezTo>
                    <a:pt x="89" y="893"/>
                    <a:pt x="77" y="849"/>
                    <a:pt x="65" y="797"/>
                  </a:cubicBezTo>
                  <a:cubicBezTo>
                    <a:pt x="53" y="749"/>
                    <a:pt x="45" y="701"/>
                    <a:pt x="45" y="653"/>
                  </a:cubicBezTo>
                  <a:cubicBezTo>
                    <a:pt x="41" y="605"/>
                    <a:pt x="41" y="557"/>
                    <a:pt x="45" y="509"/>
                  </a:cubicBezTo>
                  <a:cubicBezTo>
                    <a:pt x="49" y="465"/>
                    <a:pt x="57" y="421"/>
                    <a:pt x="61" y="377"/>
                  </a:cubicBezTo>
                  <a:cubicBezTo>
                    <a:pt x="61" y="337"/>
                    <a:pt x="65" y="297"/>
                    <a:pt x="65" y="257"/>
                  </a:cubicBezTo>
                  <a:cubicBezTo>
                    <a:pt x="69" y="185"/>
                    <a:pt x="77" y="125"/>
                    <a:pt x="77" y="81"/>
                  </a:cubicBezTo>
                  <a:lnTo>
                    <a:pt x="77" y="9"/>
                  </a:lnTo>
                  <a:lnTo>
                    <a:pt x="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6"/>
            <p:cNvSpPr/>
            <p:nvPr/>
          </p:nvSpPr>
          <p:spPr>
            <a:xfrm>
              <a:off x="2095030" y="2227334"/>
              <a:ext cx="218161" cy="313563"/>
            </a:xfrm>
            <a:custGeom>
              <a:avLst/>
              <a:gdLst/>
              <a:ahLst/>
              <a:cxnLst/>
              <a:rect l="l" t="t" r="r" b="b"/>
              <a:pathLst>
                <a:path w="933" h="1341" extrusionOk="0">
                  <a:moveTo>
                    <a:pt x="921" y="1"/>
                  </a:moveTo>
                  <a:cubicBezTo>
                    <a:pt x="921" y="1"/>
                    <a:pt x="913" y="25"/>
                    <a:pt x="893" y="69"/>
                  </a:cubicBezTo>
                  <a:cubicBezTo>
                    <a:pt x="873" y="113"/>
                    <a:pt x="849" y="173"/>
                    <a:pt x="817" y="245"/>
                  </a:cubicBezTo>
                  <a:cubicBezTo>
                    <a:pt x="805" y="281"/>
                    <a:pt x="785" y="317"/>
                    <a:pt x="769" y="357"/>
                  </a:cubicBezTo>
                  <a:cubicBezTo>
                    <a:pt x="749" y="401"/>
                    <a:pt x="733" y="441"/>
                    <a:pt x="709" y="485"/>
                  </a:cubicBezTo>
                  <a:cubicBezTo>
                    <a:pt x="661" y="577"/>
                    <a:pt x="581" y="645"/>
                    <a:pt x="485" y="685"/>
                  </a:cubicBezTo>
                  <a:cubicBezTo>
                    <a:pt x="437" y="705"/>
                    <a:pt x="389" y="725"/>
                    <a:pt x="341" y="753"/>
                  </a:cubicBezTo>
                  <a:cubicBezTo>
                    <a:pt x="297" y="781"/>
                    <a:pt x="253" y="813"/>
                    <a:pt x="217" y="853"/>
                  </a:cubicBezTo>
                  <a:cubicBezTo>
                    <a:pt x="149" y="921"/>
                    <a:pt x="105" y="1009"/>
                    <a:pt x="81" y="1101"/>
                  </a:cubicBezTo>
                  <a:cubicBezTo>
                    <a:pt x="73" y="1137"/>
                    <a:pt x="69" y="1177"/>
                    <a:pt x="65" y="1213"/>
                  </a:cubicBezTo>
                  <a:cubicBezTo>
                    <a:pt x="65" y="1237"/>
                    <a:pt x="57" y="1265"/>
                    <a:pt x="49" y="1289"/>
                  </a:cubicBezTo>
                  <a:cubicBezTo>
                    <a:pt x="41" y="1309"/>
                    <a:pt x="25" y="1325"/>
                    <a:pt x="1" y="1333"/>
                  </a:cubicBezTo>
                  <a:lnTo>
                    <a:pt x="1" y="1341"/>
                  </a:lnTo>
                  <a:cubicBezTo>
                    <a:pt x="9" y="1341"/>
                    <a:pt x="17" y="1337"/>
                    <a:pt x="25" y="1337"/>
                  </a:cubicBezTo>
                  <a:cubicBezTo>
                    <a:pt x="45" y="1333"/>
                    <a:pt x="61" y="1317"/>
                    <a:pt x="73" y="1301"/>
                  </a:cubicBezTo>
                  <a:cubicBezTo>
                    <a:pt x="89" y="1277"/>
                    <a:pt x="101" y="1249"/>
                    <a:pt x="109" y="1221"/>
                  </a:cubicBezTo>
                  <a:cubicBezTo>
                    <a:pt x="121" y="1189"/>
                    <a:pt x="129" y="1157"/>
                    <a:pt x="141" y="1121"/>
                  </a:cubicBezTo>
                  <a:cubicBezTo>
                    <a:pt x="173" y="1041"/>
                    <a:pt x="217" y="965"/>
                    <a:pt x="273" y="901"/>
                  </a:cubicBezTo>
                  <a:cubicBezTo>
                    <a:pt x="301" y="865"/>
                    <a:pt x="337" y="829"/>
                    <a:pt x="377" y="801"/>
                  </a:cubicBezTo>
                  <a:cubicBezTo>
                    <a:pt x="417" y="773"/>
                    <a:pt x="461" y="745"/>
                    <a:pt x="505" y="717"/>
                  </a:cubicBezTo>
                  <a:cubicBezTo>
                    <a:pt x="593" y="657"/>
                    <a:pt x="673" y="585"/>
                    <a:pt x="741" y="505"/>
                  </a:cubicBezTo>
                  <a:cubicBezTo>
                    <a:pt x="773" y="469"/>
                    <a:pt x="801" y="425"/>
                    <a:pt x="825" y="385"/>
                  </a:cubicBezTo>
                  <a:cubicBezTo>
                    <a:pt x="845" y="345"/>
                    <a:pt x="861" y="305"/>
                    <a:pt x="873" y="265"/>
                  </a:cubicBezTo>
                  <a:cubicBezTo>
                    <a:pt x="893" y="201"/>
                    <a:pt x="909" y="141"/>
                    <a:pt x="921" y="77"/>
                  </a:cubicBezTo>
                  <a:cubicBezTo>
                    <a:pt x="933" y="29"/>
                    <a:pt x="933" y="5"/>
                    <a:pt x="933" y="5"/>
                  </a:cubicBezTo>
                  <a:lnTo>
                    <a:pt x="92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6"/>
            <p:cNvSpPr/>
            <p:nvPr/>
          </p:nvSpPr>
          <p:spPr>
            <a:xfrm>
              <a:off x="2177338" y="2562180"/>
              <a:ext cx="921514" cy="118083"/>
            </a:xfrm>
            <a:custGeom>
              <a:avLst/>
              <a:gdLst/>
              <a:ahLst/>
              <a:cxnLst/>
              <a:rect l="l" t="t" r="r" b="b"/>
              <a:pathLst>
                <a:path w="3941" h="505" extrusionOk="0">
                  <a:moveTo>
                    <a:pt x="9" y="1"/>
                  </a:moveTo>
                  <a:lnTo>
                    <a:pt x="1" y="5"/>
                  </a:lnTo>
                  <a:cubicBezTo>
                    <a:pt x="9" y="17"/>
                    <a:pt x="17" y="33"/>
                    <a:pt x="29" y="45"/>
                  </a:cubicBezTo>
                  <a:cubicBezTo>
                    <a:pt x="57" y="77"/>
                    <a:pt x="93" y="105"/>
                    <a:pt x="133" y="125"/>
                  </a:cubicBezTo>
                  <a:cubicBezTo>
                    <a:pt x="193" y="157"/>
                    <a:pt x="261" y="173"/>
                    <a:pt x="333" y="173"/>
                  </a:cubicBezTo>
                  <a:cubicBezTo>
                    <a:pt x="348" y="173"/>
                    <a:pt x="364" y="174"/>
                    <a:pt x="379" y="174"/>
                  </a:cubicBezTo>
                  <a:cubicBezTo>
                    <a:pt x="449" y="174"/>
                    <a:pt x="521" y="167"/>
                    <a:pt x="593" y="161"/>
                  </a:cubicBezTo>
                  <a:cubicBezTo>
                    <a:pt x="721" y="151"/>
                    <a:pt x="851" y="146"/>
                    <a:pt x="981" y="146"/>
                  </a:cubicBezTo>
                  <a:cubicBezTo>
                    <a:pt x="1065" y="146"/>
                    <a:pt x="1149" y="148"/>
                    <a:pt x="1233" y="153"/>
                  </a:cubicBezTo>
                  <a:cubicBezTo>
                    <a:pt x="1353" y="157"/>
                    <a:pt x="1473" y="169"/>
                    <a:pt x="1593" y="185"/>
                  </a:cubicBezTo>
                  <a:cubicBezTo>
                    <a:pt x="1717" y="201"/>
                    <a:pt x="1841" y="225"/>
                    <a:pt x="1961" y="253"/>
                  </a:cubicBezTo>
                  <a:cubicBezTo>
                    <a:pt x="2085" y="281"/>
                    <a:pt x="2205" y="317"/>
                    <a:pt x="2325" y="357"/>
                  </a:cubicBezTo>
                  <a:cubicBezTo>
                    <a:pt x="2437" y="405"/>
                    <a:pt x="2553" y="445"/>
                    <a:pt x="2673" y="473"/>
                  </a:cubicBezTo>
                  <a:cubicBezTo>
                    <a:pt x="2785" y="493"/>
                    <a:pt x="2901" y="501"/>
                    <a:pt x="3017" y="505"/>
                  </a:cubicBezTo>
                  <a:cubicBezTo>
                    <a:pt x="3121" y="505"/>
                    <a:pt x="3229" y="505"/>
                    <a:pt x="3321" y="501"/>
                  </a:cubicBezTo>
                  <a:cubicBezTo>
                    <a:pt x="3409" y="497"/>
                    <a:pt x="3497" y="489"/>
                    <a:pt x="3581" y="477"/>
                  </a:cubicBezTo>
                  <a:cubicBezTo>
                    <a:pt x="3649" y="465"/>
                    <a:pt x="3713" y="449"/>
                    <a:pt x="3781" y="433"/>
                  </a:cubicBezTo>
                  <a:cubicBezTo>
                    <a:pt x="3833" y="413"/>
                    <a:pt x="3873" y="397"/>
                    <a:pt x="3901" y="389"/>
                  </a:cubicBezTo>
                  <a:lnTo>
                    <a:pt x="3941" y="369"/>
                  </a:lnTo>
                  <a:lnTo>
                    <a:pt x="3941" y="357"/>
                  </a:lnTo>
                  <a:lnTo>
                    <a:pt x="3897" y="373"/>
                  </a:lnTo>
                  <a:cubicBezTo>
                    <a:pt x="3869" y="381"/>
                    <a:pt x="3825" y="389"/>
                    <a:pt x="3773" y="401"/>
                  </a:cubicBezTo>
                  <a:cubicBezTo>
                    <a:pt x="3717" y="409"/>
                    <a:pt x="3653" y="421"/>
                    <a:pt x="3577" y="429"/>
                  </a:cubicBezTo>
                  <a:cubicBezTo>
                    <a:pt x="3501" y="433"/>
                    <a:pt x="3417" y="441"/>
                    <a:pt x="3321" y="441"/>
                  </a:cubicBezTo>
                  <a:lnTo>
                    <a:pt x="3017" y="441"/>
                  </a:lnTo>
                  <a:cubicBezTo>
                    <a:pt x="2987" y="442"/>
                    <a:pt x="2957" y="442"/>
                    <a:pt x="2926" y="442"/>
                  </a:cubicBezTo>
                  <a:cubicBezTo>
                    <a:pt x="2843" y="442"/>
                    <a:pt x="2759" y="439"/>
                    <a:pt x="2677" y="433"/>
                  </a:cubicBezTo>
                  <a:cubicBezTo>
                    <a:pt x="2557" y="417"/>
                    <a:pt x="2441" y="385"/>
                    <a:pt x="2329" y="337"/>
                  </a:cubicBezTo>
                  <a:cubicBezTo>
                    <a:pt x="2213" y="293"/>
                    <a:pt x="2089" y="253"/>
                    <a:pt x="1969" y="213"/>
                  </a:cubicBezTo>
                  <a:cubicBezTo>
                    <a:pt x="1729" y="141"/>
                    <a:pt x="1485" y="97"/>
                    <a:pt x="1237" y="77"/>
                  </a:cubicBezTo>
                  <a:cubicBezTo>
                    <a:pt x="1161" y="71"/>
                    <a:pt x="1086" y="69"/>
                    <a:pt x="1012" y="69"/>
                  </a:cubicBezTo>
                  <a:cubicBezTo>
                    <a:pt x="869" y="69"/>
                    <a:pt x="727" y="78"/>
                    <a:pt x="585" y="97"/>
                  </a:cubicBezTo>
                  <a:cubicBezTo>
                    <a:pt x="489" y="109"/>
                    <a:pt x="405" y="129"/>
                    <a:pt x="333" y="129"/>
                  </a:cubicBezTo>
                  <a:cubicBezTo>
                    <a:pt x="325" y="129"/>
                    <a:pt x="316" y="130"/>
                    <a:pt x="308" y="130"/>
                  </a:cubicBezTo>
                  <a:cubicBezTo>
                    <a:pt x="252" y="130"/>
                    <a:pt x="197" y="118"/>
                    <a:pt x="145" y="101"/>
                  </a:cubicBezTo>
                  <a:cubicBezTo>
                    <a:pt x="105" y="85"/>
                    <a:pt x="69" y="65"/>
                    <a:pt x="37" y="33"/>
                  </a:cubicBezTo>
                  <a:cubicBezTo>
                    <a:pt x="29" y="25"/>
                    <a:pt x="17"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6"/>
            <p:cNvSpPr/>
            <p:nvPr/>
          </p:nvSpPr>
          <p:spPr>
            <a:xfrm>
              <a:off x="2419585" y="2674418"/>
              <a:ext cx="256509" cy="34840"/>
            </a:xfrm>
            <a:custGeom>
              <a:avLst/>
              <a:gdLst/>
              <a:ahLst/>
              <a:cxnLst/>
              <a:rect l="l" t="t" r="r" b="b"/>
              <a:pathLst>
                <a:path w="1097" h="149" extrusionOk="0">
                  <a:moveTo>
                    <a:pt x="257" y="1"/>
                  </a:moveTo>
                  <a:cubicBezTo>
                    <a:pt x="225" y="1"/>
                    <a:pt x="197" y="5"/>
                    <a:pt x="173" y="9"/>
                  </a:cubicBezTo>
                  <a:cubicBezTo>
                    <a:pt x="113" y="17"/>
                    <a:pt x="57" y="29"/>
                    <a:pt x="1" y="49"/>
                  </a:cubicBezTo>
                  <a:lnTo>
                    <a:pt x="1" y="53"/>
                  </a:lnTo>
                  <a:cubicBezTo>
                    <a:pt x="1" y="53"/>
                    <a:pt x="21" y="57"/>
                    <a:pt x="53" y="61"/>
                  </a:cubicBezTo>
                  <a:cubicBezTo>
                    <a:pt x="81" y="65"/>
                    <a:pt x="125" y="65"/>
                    <a:pt x="177" y="69"/>
                  </a:cubicBezTo>
                  <a:cubicBezTo>
                    <a:pt x="211" y="72"/>
                    <a:pt x="251" y="74"/>
                    <a:pt x="294" y="74"/>
                  </a:cubicBezTo>
                  <a:cubicBezTo>
                    <a:pt x="312" y="74"/>
                    <a:pt x="330" y="74"/>
                    <a:pt x="349" y="73"/>
                  </a:cubicBezTo>
                  <a:cubicBezTo>
                    <a:pt x="381" y="71"/>
                    <a:pt x="414" y="71"/>
                    <a:pt x="447" y="71"/>
                  </a:cubicBezTo>
                  <a:cubicBezTo>
                    <a:pt x="481" y="71"/>
                    <a:pt x="515" y="71"/>
                    <a:pt x="549" y="69"/>
                  </a:cubicBezTo>
                  <a:cubicBezTo>
                    <a:pt x="585" y="69"/>
                    <a:pt x="617" y="69"/>
                    <a:pt x="653" y="73"/>
                  </a:cubicBezTo>
                  <a:cubicBezTo>
                    <a:pt x="685" y="77"/>
                    <a:pt x="717" y="85"/>
                    <a:pt x="749" y="97"/>
                  </a:cubicBezTo>
                  <a:cubicBezTo>
                    <a:pt x="781" y="105"/>
                    <a:pt x="805" y="117"/>
                    <a:pt x="837" y="125"/>
                  </a:cubicBezTo>
                  <a:cubicBezTo>
                    <a:pt x="869" y="133"/>
                    <a:pt x="893" y="137"/>
                    <a:pt x="917" y="141"/>
                  </a:cubicBezTo>
                  <a:cubicBezTo>
                    <a:pt x="961" y="149"/>
                    <a:pt x="1005" y="149"/>
                    <a:pt x="1045" y="149"/>
                  </a:cubicBezTo>
                  <a:cubicBezTo>
                    <a:pt x="1065" y="145"/>
                    <a:pt x="1081" y="141"/>
                    <a:pt x="1097" y="137"/>
                  </a:cubicBezTo>
                  <a:lnTo>
                    <a:pt x="1093" y="129"/>
                  </a:lnTo>
                  <a:lnTo>
                    <a:pt x="1045" y="117"/>
                  </a:lnTo>
                  <a:lnTo>
                    <a:pt x="929" y="81"/>
                  </a:lnTo>
                  <a:cubicBezTo>
                    <a:pt x="901" y="77"/>
                    <a:pt x="873" y="69"/>
                    <a:pt x="849" y="65"/>
                  </a:cubicBezTo>
                  <a:cubicBezTo>
                    <a:pt x="817" y="61"/>
                    <a:pt x="785" y="57"/>
                    <a:pt x="753" y="57"/>
                  </a:cubicBezTo>
                  <a:cubicBezTo>
                    <a:pt x="685" y="57"/>
                    <a:pt x="617" y="49"/>
                    <a:pt x="553" y="29"/>
                  </a:cubicBezTo>
                  <a:cubicBezTo>
                    <a:pt x="517" y="21"/>
                    <a:pt x="485" y="17"/>
                    <a:pt x="449" y="13"/>
                  </a:cubicBezTo>
                  <a:cubicBezTo>
                    <a:pt x="417" y="9"/>
                    <a:pt x="381" y="1"/>
                    <a:pt x="3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6"/>
            <p:cNvSpPr/>
            <p:nvPr/>
          </p:nvSpPr>
          <p:spPr>
            <a:xfrm>
              <a:off x="1668525" y="1545484"/>
              <a:ext cx="69447" cy="377164"/>
            </a:xfrm>
            <a:custGeom>
              <a:avLst/>
              <a:gdLst/>
              <a:ahLst/>
              <a:cxnLst/>
              <a:rect l="l" t="t" r="r" b="b"/>
              <a:pathLst>
                <a:path w="297" h="1613" extrusionOk="0">
                  <a:moveTo>
                    <a:pt x="1" y="1"/>
                  </a:moveTo>
                  <a:lnTo>
                    <a:pt x="1" y="5"/>
                  </a:lnTo>
                  <a:lnTo>
                    <a:pt x="9" y="21"/>
                  </a:lnTo>
                  <a:cubicBezTo>
                    <a:pt x="17" y="33"/>
                    <a:pt x="21" y="49"/>
                    <a:pt x="29" y="69"/>
                  </a:cubicBezTo>
                  <a:cubicBezTo>
                    <a:pt x="53" y="125"/>
                    <a:pt x="69" y="185"/>
                    <a:pt x="81" y="245"/>
                  </a:cubicBezTo>
                  <a:cubicBezTo>
                    <a:pt x="89" y="281"/>
                    <a:pt x="93" y="321"/>
                    <a:pt x="101" y="365"/>
                  </a:cubicBezTo>
                  <a:cubicBezTo>
                    <a:pt x="109" y="405"/>
                    <a:pt x="117" y="449"/>
                    <a:pt x="121" y="501"/>
                  </a:cubicBezTo>
                  <a:cubicBezTo>
                    <a:pt x="129" y="549"/>
                    <a:pt x="133" y="601"/>
                    <a:pt x="129" y="649"/>
                  </a:cubicBezTo>
                  <a:cubicBezTo>
                    <a:pt x="129" y="701"/>
                    <a:pt x="125" y="753"/>
                    <a:pt x="121" y="805"/>
                  </a:cubicBezTo>
                  <a:cubicBezTo>
                    <a:pt x="117" y="857"/>
                    <a:pt x="113" y="909"/>
                    <a:pt x="117" y="961"/>
                  </a:cubicBezTo>
                  <a:cubicBezTo>
                    <a:pt x="121" y="1013"/>
                    <a:pt x="125" y="1061"/>
                    <a:pt x="137" y="1113"/>
                  </a:cubicBezTo>
                  <a:cubicBezTo>
                    <a:pt x="153" y="1197"/>
                    <a:pt x="181" y="1285"/>
                    <a:pt x="209" y="1369"/>
                  </a:cubicBezTo>
                  <a:cubicBezTo>
                    <a:pt x="237" y="1441"/>
                    <a:pt x="257" y="1501"/>
                    <a:pt x="269" y="1545"/>
                  </a:cubicBezTo>
                  <a:lnTo>
                    <a:pt x="289" y="1613"/>
                  </a:lnTo>
                  <a:lnTo>
                    <a:pt x="297" y="1613"/>
                  </a:lnTo>
                  <a:cubicBezTo>
                    <a:pt x="297" y="1589"/>
                    <a:pt x="297" y="1565"/>
                    <a:pt x="297" y="1541"/>
                  </a:cubicBezTo>
                  <a:cubicBezTo>
                    <a:pt x="293" y="1477"/>
                    <a:pt x="285" y="1413"/>
                    <a:pt x="269" y="1353"/>
                  </a:cubicBezTo>
                  <a:cubicBezTo>
                    <a:pt x="257" y="1277"/>
                    <a:pt x="229" y="1189"/>
                    <a:pt x="205" y="1097"/>
                  </a:cubicBezTo>
                  <a:cubicBezTo>
                    <a:pt x="185" y="1001"/>
                    <a:pt x="169" y="901"/>
                    <a:pt x="157" y="805"/>
                  </a:cubicBezTo>
                  <a:cubicBezTo>
                    <a:pt x="153" y="753"/>
                    <a:pt x="153" y="701"/>
                    <a:pt x="153" y="649"/>
                  </a:cubicBezTo>
                  <a:cubicBezTo>
                    <a:pt x="153" y="601"/>
                    <a:pt x="157" y="549"/>
                    <a:pt x="161" y="501"/>
                  </a:cubicBezTo>
                  <a:cubicBezTo>
                    <a:pt x="165" y="453"/>
                    <a:pt x="165" y="405"/>
                    <a:pt x="161" y="357"/>
                  </a:cubicBezTo>
                  <a:cubicBezTo>
                    <a:pt x="157" y="313"/>
                    <a:pt x="149" y="269"/>
                    <a:pt x="137" y="229"/>
                  </a:cubicBezTo>
                  <a:cubicBezTo>
                    <a:pt x="117" y="165"/>
                    <a:pt x="89" y="109"/>
                    <a:pt x="53" y="57"/>
                  </a:cubicBezTo>
                  <a:cubicBezTo>
                    <a:pt x="37" y="37"/>
                    <a:pt x="21" y="17"/>
                    <a:pt x="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6"/>
            <p:cNvSpPr/>
            <p:nvPr/>
          </p:nvSpPr>
          <p:spPr>
            <a:xfrm>
              <a:off x="1595570" y="1849464"/>
              <a:ext cx="179813" cy="385582"/>
            </a:xfrm>
            <a:custGeom>
              <a:avLst/>
              <a:gdLst/>
              <a:ahLst/>
              <a:cxnLst/>
              <a:rect l="l" t="t" r="r" b="b"/>
              <a:pathLst>
                <a:path w="769" h="1649" extrusionOk="0">
                  <a:moveTo>
                    <a:pt x="1" y="1"/>
                  </a:moveTo>
                  <a:cubicBezTo>
                    <a:pt x="1" y="1"/>
                    <a:pt x="1" y="5"/>
                    <a:pt x="5" y="21"/>
                  </a:cubicBezTo>
                  <a:cubicBezTo>
                    <a:pt x="9" y="33"/>
                    <a:pt x="17" y="53"/>
                    <a:pt x="25" y="77"/>
                  </a:cubicBezTo>
                  <a:cubicBezTo>
                    <a:pt x="33" y="101"/>
                    <a:pt x="41" y="129"/>
                    <a:pt x="53" y="165"/>
                  </a:cubicBezTo>
                  <a:lnTo>
                    <a:pt x="85" y="277"/>
                  </a:lnTo>
                  <a:cubicBezTo>
                    <a:pt x="97" y="317"/>
                    <a:pt x="109" y="361"/>
                    <a:pt x="121" y="413"/>
                  </a:cubicBezTo>
                  <a:cubicBezTo>
                    <a:pt x="137" y="461"/>
                    <a:pt x="153" y="513"/>
                    <a:pt x="169" y="561"/>
                  </a:cubicBezTo>
                  <a:cubicBezTo>
                    <a:pt x="185" y="617"/>
                    <a:pt x="201" y="669"/>
                    <a:pt x="213" y="725"/>
                  </a:cubicBezTo>
                  <a:cubicBezTo>
                    <a:pt x="225" y="781"/>
                    <a:pt x="233" y="841"/>
                    <a:pt x="245" y="897"/>
                  </a:cubicBezTo>
                  <a:cubicBezTo>
                    <a:pt x="253" y="957"/>
                    <a:pt x="269" y="1013"/>
                    <a:pt x="285" y="1069"/>
                  </a:cubicBezTo>
                  <a:cubicBezTo>
                    <a:pt x="301" y="1125"/>
                    <a:pt x="321" y="1177"/>
                    <a:pt x="345" y="1233"/>
                  </a:cubicBezTo>
                  <a:cubicBezTo>
                    <a:pt x="385" y="1325"/>
                    <a:pt x="445" y="1413"/>
                    <a:pt x="517" y="1485"/>
                  </a:cubicBezTo>
                  <a:lnTo>
                    <a:pt x="565" y="1533"/>
                  </a:lnTo>
                  <a:cubicBezTo>
                    <a:pt x="577" y="1545"/>
                    <a:pt x="597" y="1557"/>
                    <a:pt x="609" y="1569"/>
                  </a:cubicBezTo>
                  <a:cubicBezTo>
                    <a:pt x="637" y="1585"/>
                    <a:pt x="661" y="1601"/>
                    <a:pt x="693" y="1617"/>
                  </a:cubicBezTo>
                  <a:cubicBezTo>
                    <a:pt x="709" y="1625"/>
                    <a:pt x="729" y="1633"/>
                    <a:pt x="745" y="1641"/>
                  </a:cubicBezTo>
                  <a:lnTo>
                    <a:pt x="765" y="1649"/>
                  </a:lnTo>
                  <a:lnTo>
                    <a:pt x="769" y="1641"/>
                  </a:lnTo>
                  <a:lnTo>
                    <a:pt x="753" y="1629"/>
                  </a:lnTo>
                  <a:cubicBezTo>
                    <a:pt x="737" y="1617"/>
                    <a:pt x="721" y="1605"/>
                    <a:pt x="705" y="1593"/>
                  </a:cubicBezTo>
                  <a:cubicBezTo>
                    <a:pt x="689" y="1577"/>
                    <a:pt x="661" y="1561"/>
                    <a:pt x="637" y="1533"/>
                  </a:cubicBezTo>
                  <a:cubicBezTo>
                    <a:pt x="613" y="1509"/>
                    <a:pt x="589" y="1481"/>
                    <a:pt x="561" y="1449"/>
                  </a:cubicBezTo>
                  <a:cubicBezTo>
                    <a:pt x="533" y="1413"/>
                    <a:pt x="509" y="1373"/>
                    <a:pt x="485" y="1337"/>
                  </a:cubicBezTo>
                  <a:cubicBezTo>
                    <a:pt x="461" y="1293"/>
                    <a:pt x="433" y="1253"/>
                    <a:pt x="409" y="1201"/>
                  </a:cubicBezTo>
                  <a:cubicBezTo>
                    <a:pt x="361" y="1101"/>
                    <a:pt x="317" y="997"/>
                    <a:pt x="281" y="889"/>
                  </a:cubicBezTo>
                  <a:cubicBezTo>
                    <a:pt x="241" y="781"/>
                    <a:pt x="217" y="669"/>
                    <a:pt x="205" y="557"/>
                  </a:cubicBezTo>
                  <a:cubicBezTo>
                    <a:pt x="197" y="497"/>
                    <a:pt x="193" y="449"/>
                    <a:pt x="181" y="397"/>
                  </a:cubicBezTo>
                  <a:cubicBezTo>
                    <a:pt x="169" y="353"/>
                    <a:pt x="157" y="305"/>
                    <a:pt x="141" y="261"/>
                  </a:cubicBezTo>
                  <a:cubicBezTo>
                    <a:pt x="117" y="193"/>
                    <a:pt x="89" y="129"/>
                    <a:pt x="53" y="65"/>
                  </a:cubicBezTo>
                  <a:cubicBezTo>
                    <a:pt x="37" y="41"/>
                    <a:pt x="21" y="21"/>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6"/>
            <p:cNvSpPr/>
            <p:nvPr/>
          </p:nvSpPr>
          <p:spPr>
            <a:xfrm>
              <a:off x="1764862" y="1681106"/>
              <a:ext cx="44193" cy="123695"/>
            </a:xfrm>
            <a:custGeom>
              <a:avLst/>
              <a:gdLst/>
              <a:ahLst/>
              <a:cxnLst/>
              <a:rect l="l" t="t" r="r" b="b"/>
              <a:pathLst>
                <a:path w="189" h="529" extrusionOk="0">
                  <a:moveTo>
                    <a:pt x="5" y="1"/>
                  </a:moveTo>
                  <a:lnTo>
                    <a:pt x="1" y="9"/>
                  </a:lnTo>
                  <a:cubicBezTo>
                    <a:pt x="1" y="17"/>
                    <a:pt x="1" y="29"/>
                    <a:pt x="5" y="37"/>
                  </a:cubicBezTo>
                  <a:cubicBezTo>
                    <a:pt x="9" y="57"/>
                    <a:pt x="13" y="77"/>
                    <a:pt x="21" y="97"/>
                  </a:cubicBezTo>
                  <a:cubicBezTo>
                    <a:pt x="25" y="109"/>
                    <a:pt x="33" y="121"/>
                    <a:pt x="41" y="133"/>
                  </a:cubicBezTo>
                  <a:cubicBezTo>
                    <a:pt x="49" y="145"/>
                    <a:pt x="57" y="157"/>
                    <a:pt x="69" y="169"/>
                  </a:cubicBezTo>
                  <a:cubicBezTo>
                    <a:pt x="81" y="181"/>
                    <a:pt x="89" y="197"/>
                    <a:pt x="93" y="213"/>
                  </a:cubicBezTo>
                  <a:cubicBezTo>
                    <a:pt x="97" y="229"/>
                    <a:pt x="101" y="245"/>
                    <a:pt x="101" y="261"/>
                  </a:cubicBezTo>
                  <a:cubicBezTo>
                    <a:pt x="101" y="293"/>
                    <a:pt x="105" y="329"/>
                    <a:pt x="109" y="361"/>
                  </a:cubicBezTo>
                  <a:cubicBezTo>
                    <a:pt x="113" y="389"/>
                    <a:pt x="117" y="417"/>
                    <a:pt x="125" y="445"/>
                  </a:cubicBezTo>
                  <a:cubicBezTo>
                    <a:pt x="133" y="473"/>
                    <a:pt x="145" y="501"/>
                    <a:pt x="157" y="529"/>
                  </a:cubicBezTo>
                  <a:lnTo>
                    <a:pt x="165" y="529"/>
                  </a:lnTo>
                  <a:cubicBezTo>
                    <a:pt x="181" y="485"/>
                    <a:pt x="189" y="441"/>
                    <a:pt x="189" y="397"/>
                  </a:cubicBezTo>
                  <a:cubicBezTo>
                    <a:pt x="185" y="381"/>
                    <a:pt x="185" y="365"/>
                    <a:pt x="181" y="349"/>
                  </a:cubicBezTo>
                  <a:cubicBezTo>
                    <a:pt x="173" y="333"/>
                    <a:pt x="169" y="313"/>
                    <a:pt x="165" y="297"/>
                  </a:cubicBezTo>
                  <a:cubicBezTo>
                    <a:pt x="157" y="281"/>
                    <a:pt x="149" y="265"/>
                    <a:pt x="137" y="249"/>
                  </a:cubicBezTo>
                  <a:cubicBezTo>
                    <a:pt x="129" y="233"/>
                    <a:pt x="121" y="217"/>
                    <a:pt x="113" y="201"/>
                  </a:cubicBezTo>
                  <a:cubicBezTo>
                    <a:pt x="109" y="185"/>
                    <a:pt x="105" y="169"/>
                    <a:pt x="105" y="153"/>
                  </a:cubicBezTo>
                  <a:cubicBezTo>
                    <a:pt x="101" y="133"/>
                    <a:pt x="97" y="117"/>
                    <a:pt x="93" y="101"/>
                  </a:cubicBezTo>
                  <a:cubicBezTo>
                    <a:pt x="89" y="89"/>
                    <a:pt x="81" y="77"/>
                    <a:pt x="73" y="65"/>
                  </a:cubicBezTo>
                  <a:cubicBezTo>
                    <a:pt x="57" y="37"/>
                    <a:pt x="33" y="17"/>
                    <a:pt x="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6"/>
            <p:cNvSpPr/>
            <p:nvPr/>
          </p:nvSpPr>
          <p:spPr>
            <a:xfrm>
              <a:off x="1752703" y="2316190"/>
              <a:ext cx="683010" cy="466018"/>
            </a:xfrm>
            <a:custGeom>
              <a:avLst/>
              <a:gdLst/>
              <a:ahLst/>
              <a:cxnLst/>
              <a:rect l="l" t="t" r="r" b="b"/>
              <a:pathLst>
                <a:path w="2921" h="1993" extrusionOk="0">
                  <a:moveTo>
                    <a:pt x="2397" y="1637"/>
                  </a:moveTo>
                  <a:cubicBezTo>
                    <a:pt x="2397" y="1637"/>
                    <a:pt x="2398" y="1637"/>
                    <a:pt x="2398" y="1637"/>
                  </a:cubicBezTo>
                  <a:cubicBezTo>
                    <a:pt x="2398" y="1637"/>
                    <a:pt x="2398" y="1637"/>
                    <a:pt x="2398" y="1637"/>
                  </a:cubicBezTo>
                  <a:lnTo>
                    <a:pt x="2398" y="1637"/>
                  </a:lnTo>
                  <a:cubicBezTo>
                    <a:pt x="2398" y="1638"/>
                    <a:pt x="2398" y="1639"/>
                    <a:pt x="2399" y="1640"/>
                  </a:cubicBezTo>
                  <a:lnTo>
                    <a:pt x="2399" y="1640"/>
                  </a:lnTo>
                  <a:lnTo>
                    <a:pt x="2397" y="1637"/>
                  </a:lnTo>
                  <a:close/>
                  <a:moveTo>
                    <a:pt x="2005" y="1825"/>
                  </a:moveTo>
                  <a:cubicBezTo>
                    <a:pt x="2005" y="1827"/>
                    <a:pt x="2004" y="1828"/>
                    <a:pt x="2003" y="1828"/>
                  </a:cubicBezTo>
                  <a:lnTo>
                    <a:pt x="2003" y="1828"/>
                  </a:lnTo>
                  <a:cubicBezTo>
                    <a:pt x="2004" y="1827"/>
                    <a:pt x="2005" y="1825"/>
                    <a:pt x="2005" y="1825"/>
                  </a:cubicBezTo>
                  <a:close/>
                  <a:moveTo>
                    <a:pt x="249" y="1"/>
                  </a:moveTo>
                  <a:cubicBezTo>
                    <a:pt x="205" y="1"/>
                    <a:pt x="165" y="9"/>
                    <a:pt x="129" y="21"/>
                  </a:cubicBezTo>
                  <a:cubicBezTo>
                    <a:pt x="109" y="29"/>
                    <a:pt x="89" y="37"/>
                    <a:pt x="73" y="49"/>
                  </a:cubicBezTo>
                  <a:cubicBezTo>
                    <a:pt x="53" y="57"/>
                    <a:pt x="37" y="69"/>
                    <a:pt x="21" y="81"/>
                  </a:cubicBezTo>
                  <a:lnTo>
                    <a:pt x="1" y="97"/>
                  </a:lnTo>
                  <a:lnTo>
                    <a:pt x="9" y="129"/>
                  </a:lnTo>
                  <a:cubicBezTo>
                    <a:pt x="25" y="169"/>
                    <a:pt x="41" y="205"/>
                    <a:pt x="57" y="241"/>
                  </a:cubicBezTo>
                  <a:cubicBezTo>
                    <a:pt x="73" y="281"/>
                    <a:pt x="93" y="317"/>
                    <a:pt x="113" y="353"/>
                  </a:cubicBezTo>
                  <a:cubicBezTo>
                    <a:pt x="133" y="389"/>
                    <a:pt x="157" y="421"/>
                    <a:pt x="181" y="457"/>
                  </a:cubicBezTo>
                  <a:cubicBezTo>
                    <a:pt x="193" y="473"/>
                    <a:pt x="205" y="485"/>
                    <a:pt x="221" y="505"/>
                  </a:cubicBezTo>
                  <a:lnTo>
                    <a:pt x="241" y="525"/>
                  </a:lnTo>
                  <a:cubicBezTo>
                    <a:pt x="249" y="533"/>
                    <a:pt x="261" y="541"/>
                    <a:pt x="269" y="549"/>
                  </a:cubicBezTo>
                  <a:cubicBezTo>
                    <a:pt x="289" y="565"/>
                    <a:pt x="309" y="577"/>
                    <a:pt x="329" y="589"/>
                  </a:cubicBezTo>
                  <a:cubicBezTo>
                    <a:pt x="345" y="601"/>
                    <a:pt x="365" y="609"/>
                    <a:pt x="385" y="617"/>
                  </a:cubicBezTo>
                  <a:cubicBezTo>
                    <a:pt x="421" y="637"/>
                    <a:pt x="461" y="649"/>
                    <a:pt x="501" y="661"/>
                  </a:cubicBezTo>
                  <a:cubicBezTo>
                    <a:pt x="541" y="673"/>
                    <a:pt x="581" y="685"/>
                    <a:pt x="621" y="693"/>
                  </a:cubicBezTo>
                  <a:lnTo>
                    <a:pt x="625" y="694"/>
                  </a:lnTo>
                  <a:lnTo>
                    <a:pt x="625" y="694"/>
                  </a:lnTo>
                  <a:cubicBezTo>
                    <a:pt x="606" y="711"/>
                    <a:pt x="588" y="730"/>
                    <a:pt x="569" y="749"/>
                  </a:cubicBezTo>
                  <a:cubicBezTo>
                    <a:pt x="545" y="773"/>
                    <a:pt x="525" y="797"/>
                    <a:pt x="509" y="825"/>
                  </a:cubicBezTo>
                  <a:cubicBezTo>
                    <a:pt x="497" y="841"/>
                    <a:pt x="489" y="853"/>
                    <a:pt x="481" y="869"/>
                  </a:cubicBezTo>
                  <a:cubicBezTo>
                    <a:pt x="477" y="877"/>
                    <a:pt x="473" y="885"/>
                    <a:pt x="469" y="893"/>
                  </a:cubicBezTo>
                  <a:lnTo>
                    <a:pt x="461" y="925"/>
                  </a:lnTo>
                  <a:cubicBezTo>
                    <a:pt x="457" y="941"/>
                    <a:pt x="457" y="961"/>
                    <a:pt x="457" y="977"/>
                  </a:cubicBezTo>
                  <a:cubicBezTo>
                    <a:pt x="457" y="993"/>
                    <a:pt x="457" y="1009"/>
                    <a:pt x="461" y="1025"/>
                  </a:cubicBezTo>
                  <a:cubicBezTo>
                    <a:pt x="461" y="1061"/>
                    <a:pt x="469" y="1093"/>
                    <a:pt x="477" y="1121"/>
                  </a:cubicBezTo>
                  <a:cubicBezTo>
                    <a:pt x="497" y="1185"/>
                    <a:pt x="517" y="1241"/>
                    <a:pt x="545" y="1301"/>
                  </a:cubicBezTo>
                  <a:lnTo>
                    <a:pt x="545" y="1305"/>
                  </a:lnTo>
                  <a:lnTo>
                    <a:pt x="549" y="1305"/>
                  </a:lnTo>
                  <a:cubicBezTo>
                    <a:pt x="581" y="1329"/>
                    <a:pt x="617" y="1353"/>
                    <a:pt x="657" y="1373"/>
                  </a:cubicBezTo>
                  <a:cubicBezTo>
                    <a:pt x="693" y="1389"/>
                    <a:pt x="733" y="1405"/>
                    <a:pt x="773" y="1417"/>
                  </a:cubicBezTo>
                  <a:cubicBezTo>
                    <a:pt x="813" y="1433"/>
                    <a:pt x="853" y="1441"/>
                    <a:pt x="897" y="1441"/>
                  </a:cubicBezTo>
                  <a:cubicBezTo>
                    <a:pt x="907" y="1443"/>
                    <a:pt x="918" y="1444"/>
                    <a:pt x="929" y="1444"/>
                  </a:cubicBezTo>
                  <a:cubicBezTo>
                    <a:pt x="940" y="1444"/>
                    <a:pt x="951" y="1443"/>
                    <a:pt x="961" y="1441"/>
                  </a:cubicBezTo>
                  <a:cubicBezTo>
                    <a:pt x="981" y="1441"/>
                    <a:pt x="1005" y="1433"/>
                    <a:pt x="1025" y="1429"/>
                  </a:cubicBezTo>
                  <a:cubicBezTo>
                    <a:pt x="1065" y="1417"/>
                    <a:pt x="1105" y="1397"/>
                    <a:pt x="1141" y="1373"/>
                  </a:cubicBezTo>
                  <a:cubicBezTo>
                    <a:pt x="1177" y="1349"/>
                    <a:pt x="1209" y="1325"/>
                    <a:pt x="1241" y="1297"/>
                  </a:cubicBezTo>
                  <a:cubicBezTo>
                    <a:pt x="1273" y="1273"/>
                    <a:pt x="1301" y="1249"/>
                    <a:pt x="1337" y="1225"/>
                  </a:cubicBezTo>
                  <a:cubicBezTo>
                    <a:pt x="1349" y="1217"/>
                    <a:pt x="1365" y="1209"/>
                    <a:pt x="1381" y="1205"/>
                  </a:cubicBezTo>
                  <a:cubicBezTo>
                    <a:pt x="1387" y="1203"/>
                    <a:pt x="1394" y="1200"/>
                    <a:pt x="1402" y="1199"/>
                  </a:cubicBezTo>
                  <a:lnTo>
                    <a:pt x="1402" y="1199"/>
                  </a:lnTo>
                  <a:cubicBezTo>
                    <a:pt x="1420" y="1221"/>
                    <a:pt x="1440" y="1244"/>
                    <a:pt x="1457" y="1265"/>
                  </a:cubicBezTo>
                  <a:cubicBezTo>
                    <a:pt x="1477" y="1293"/>
                    <a:pt x="1497" y="1321"/>
                    <a:pt x="1509" y="1353"/>
                  </a:cubicBezTo>
                  <a:cubicBezTo>
                    <a:pt x="1517" y="1365"/>
                    <a:pt x="1525" y="1381"/>
                    <a:pt x="1529" y="1393"/>
                  </a:cubicBezTo>
                  <a:cubicBezTo>
                    <a:pt x="1533" y="1409"/>
                    <a:pt x="1541" y="1429"/>
                    <a:pt x="1541" y="1445"/>
                  </a:cubicBezTo>
                  <a:lnTo>
                    <a:pt x="1569" y="1553"/>
                  </a:lnTo>
                  <a:cubicBezTo>
                    <a:pt x="1589" y="1629"/>
                    <a:pt x="1617" y="1701"/>
                    <a:pt x="1653" y="1773"/>
                  </a:cubicBezTo>
                  <a:cubicBezTo>
                    <a:pt x="1669" y="1809"/>
                    <a:pt x="1693" y="1845"/>
                    <a:pt x="1721" y="1877"/>
                  </a:cubicBezTo>
                  <a:cubicBezTo>
                    <a:pt x="1745" y="1909"/>
                    <a:pt x="1777" y="1937"/>
                    <a:pt x="1809" y="1965"/>
                  </a:cubicBezTo>
                  <a:lnTo>
                    <a:pt x="1817" y="1973"/>
                  </a:lnTo>
                  <a:lnTo>
                    <a:pt x="1833" y="1977"/>
                  </a:lnTo>
                  <a:cubicBezTo>
                    <a:pt x="1849" y="1981"/>
                    <a:pt x="1865" y="1985"/>
                    <a:pt x="1881" y="1989"/>
                  </a:cubicBezTo>
                  <a:cubicBezTo>
                    <a:pt x="1897" y="1989"/>
                    <a:pt x="1913" y="1993"/>
                    <a:pt x="1933" y="1993"/>
                  </a:cubicBezTo>
                  <a:cubicBezTo>
                    <a:pt x="1969" y="1993"/>
                    <a:pt x="2005" y="1989"/>
                    <a:pt x="2037" y="1977"/>
                  </a:cubicBezTo>
                  <a:cubicBezTo>
                    <a:pt x="2057" y="1969"/>
                    <a:pt x="2077" y="1957"/>
                    <a:pt x="2093" y="1941"/>
                  </a:cubicBezTo>
                  <a:cubicBezTo>
                    <a:pt x="2101" y="1933"/>
                    <a:pt x="2109" y="1925"/>
                    <a:pt x="2117" y="1917"/>
                  </a:cubicBezTo>
                  <a:lnTo>
                    <a:pt x="2125" y="1905"/>
                  </a:lnTo>
                  <a:lnTo>
                    <a:pt x="2129" y="1897"/>
                  </a:lnTo>
                  <a:lnTo>
                    <a:pt x="2133" y="1889"/>
                  </a:lnTo>
                  <a:lnTo>
                    <a:pt x="2141" y="1869"/>
                  </a:lnTo>
                  <a:lnTo>
                    <a:pt x="2149" y="1841"/>
                  </a:lnTo>
                  <a:cubicBezTo>
                    <a:pt x="2153" y="1825"/>
                    <a:pt x="2157" y="1809"/>
                    <a:pt x="2157" y="1789"/>
                  </a:cubicBezTo>
                  <a:cubicBezTo>
                    <a:pt x="2161" y="1733"/>
                    <a:pt x="2161" y="1677"/>
                    <a:pt x="2157" y="1621"/>
                  </a:cubicBezTo>
                  <a:cubicBezTo>
                    <a:pt x="2156" y="1607"/>
                    <a:pt x="2155" y="1593"/>
                    <a:pt x="2153" y="1580"/>
                  </a:cubicBezTo>
                  <a:lnTo>
                    <a:pt x="2153" y="1580"/>
                  </a:lnTo>
                  <a:cubicBezTo>
                    <a:pt x="2178" y="1593"/>
                    <a:pt x="2205" y="1608"/>
                    <a:pt x="2229" y="1625"/>
                  </a:cubicBezTo>
                  <a:cubicBezTo>
                    <a:pt x="2241" y="1633"/>
                    <a:pt x="2253" y="1645"/>
                    <a:pt x="2265" y="1653"/>
                  </a:cubicBezTo>
                  <a:cubicBezTo>
                    <a:pt x="2273" y="1665"/>
                    <a:pt x="2281" y="1673"/>
                    <a:pt x="2289" y="1685"/>
                  </a:cubicBezTo>
                  <a:lnTo>
                    <a:pt x="2289" y="1689"/>
                  </a:lnTo>
                  <a:lnTo>
                    <a:pt x="2297" y="1697"/>
                  </a:lnTo>
                  <a:lnTo>
                    <a:pt x="2305" y="1709"/>
                  </a:lnTo>
                  <a:lnTo>
                    <a:pt x="2309" y="1717"/>
                  </a:lnTo>
                  <a:lnTo>
                    <a:pt x="2317" y="1725"/>
                  </a:lnTo>
                  <a:cubicBezTo>
                    <a:pt x="2325" y="1733"/>
                    <a:pt x="2329" y="1737"/>
                    <a:pt x="2337" y="1741"/>
                  </a:cubicBezTo>
                  <a:cubicBezTo>
                    <a:pt x="2341" y="1749"/>
                    <a:pt x="2349" y="1753"/>
                    <a:pt x="2357" y="1757"/>
                  </a:cubicBezTo>
                  <a:lnTo>
                    <a:pt x="2369" y="1765"/>
                  </a:lnTo>
                  <a:cubicBezTo>
                    <a:pt x="2381" y="1769"/>
                    <a:pt x="2389" y="1773"/>
                    <a:pt x="2401" y="1777"/>
                  </a:cubicBezTo>
                  <a:cubicBezTo>
                    <a:pt x="2441" y="1789"/>
                    <a:pt x="2481" y="1801"/>
                    <a:pt x="2521" y="1809"/>
                  </a:cubicBezTo>
                  <a:cubicBezTo>
                    <a:pt x="2561" y="1813"/>
                    <a:pt x="2597" y="1821"/>
                    <a:pt x="2637" y="1825"/>
                  </a:cubicBezTo>
                  <a:cubicBezTo>
                    <a:pt x="2717" y="1829"/>
                    <a:pt x="2793" y="1837"/>
                    <a:pt x="2869" y="1837"/>
                  </a:cubicBezTo>
                  <a:lnTo>
                    <a:pt x="2921" y="1837"/>
                  </a:lnTo>
                  <a:lnTo>
                    <a:pt x="2901" y="1793"/>
                  </a:lnTo>
                  <a:cubicBezTo>
                    <a:pt x="2881" y="1749"/>
                    <a:pt x="2853" y="1705"/>
                    <a:pt x="2825" y="1665"/>
                  </a:cubicBezTo>
                  <a:cubicBezTo>
                    <a:pt x="2797" y="1625"/>
                    <a:pt x="2757" y="1589"/>
                    <a:pt x="2713" y="1565"/>
                  </a:cubicBezTo>
                  <a:lnTo>
                    <a:pt x="2709" y="1577"/>
                  </a:lnTo>
                  <a:cubicBezTo>
                    <a:pt x="2741" y="1609"/>
                    <a:pt x="2773" y="1645"/>
                    <a:pt x="2793" y="1685"/>
                  </a:cubicBezTo>
                  <a:cubicBezTo>
                    <a:pt x="2805" y="1712"/>
                    <a:pt x="2816" y="1740"/>
                    <a:pt x="2826" y="1767"/>
                  </a:cubicBezTo>
                  <a:lnTo>
                    <a:pt x="2826" y="1767"/>
                  </a:lnTo>
                  <a:cubicBezTo>
                    <a:pt x="2767" y="1759"/>
                    <a:pt x="2705" y="1749"/>
                    <a:pt x="2649" y="1737"/>
                  </a:cubicBezTo>
                  <a:cubicBezTo>
                    <a:pt x="2613" y="1729"/>
                    <a:pt x="2577" y="1721"/>
                    <a:pt x="2541" y="1713"/>
                  </a:cubicBezTo>
                  <a:cubicBezTo>
                    <a:pt x="2509" y="1701"/>
                    <a:pt x="2473" y="1689"/>
                    <a:pt x="2441" y="1677"/>
                  </a:cubicBezTo>
                  <a:cubicBezTo>
                    <a:pt x="2437" y="1673"/>
                    <a:pt x="2429" y="1669"/>
                    <a:pt x="2421" y="1665"/>
                  </a:cubicBezTo>
                  <a:cubicBezTo>
                    <a:pt x="2417" y="1661"/>
                    <a:pt x="2409" y="1653"/>
                    <a:pt x="2409" y="1653"/>
                  </a:cubicBezTo>
                  <a:lnTo>
                    <a:pt x="2405" y="1649"/>
                  </a:lnTo>
                  <a:lnTo>
                    <a:pt x="2401" y="1643"/>
                  </a:lnTo>
                  <a:lnTo>
                    <a:pt x="2401" y="1641"/>
                  </a:lnTo>
                  <a:lnTo>
                    <a:pt x="2397" y="1633"/>
                  </a:lnTo>
                  <a:cubicBezTo>
                    <a:pt x="2389" y="1609"/>
                    <a:pt x="2373" y="1589"/>
                    <a:pt x="2357" y="1569"/>
                  </a:cubicBezTo>
                  <a:cubicBezTo>
                    <a:pt x="2341" y="1553"/>
                    <a:pt x="2325" y="1537"/>
                    <a:pt x="2305" y="1525"/>
                  </a:cubicBezTo>
                  <a:cubicBezTo>
                    <a:pt x="2273" y="1497"/>
                    <a:pt x="2237" y="1477"/>
                    <a:pt x="2201" y="1457"/>
                  </a:cubicBezTo>
                  <a:cubicBezTo>
                    <a:pt x="2165" y="1437"/>
                    <a:pt x="2129" y="1421"/>
                    <a:pt x="2089" y="1405"/>
                  </a:cubicBezTo>
                  <a:lnTo>
                    <a:pt x="1981" y="1361"/>
                  </a:lnTo>
                  <a:lnTo>
                    <a:pt x="1997" y="1485"/>
                  </a:lnTo>
                  <a:cubicBezTo>
                    <a:pt x="2005" y="1533"/>
                    <a:pt x="2013" y="1585"/>
                    <a:pt x="2013" y="1633"/>
                  </a:cubicBezTo>
                  <a:cubicBezTo>
                    <a:pt x="2017" y="1681"/>
                    <a:pt x="2017" y="1729"/>
                    <a:pt x="2013" y="1777"/>
                  </a:cubicBezTo>
                  <a:cubicBezTo>
                    <a:pt x="2013" y="1785"/>
                    <a:pt x="2013" y="1797"/>
                    <a:pt x="2009" y="1805"/>
                  </a:cubicBezTo>
                  <a:cubicBezTo>
                    <a:pt x="2009" y="1809"/>
                    <a:pt x="2009" y="1809"/>
                    <a:pt x="2009" y="1813"/>
                  </a:cubicBezTo>
                  <a:lnTo>
                    <a:pt x="2001" y="1829"/>
                  </a:lnTo>
                  <a:cubicBezTo>
                    <a:pt x="1997" y="1833"/>
                    <a:pt x="1993" y="1837"/>
                    <a:pt x="1989" y="1837"/>
                  </a:cubicBezTo>
                  <a:cubicBezTo>
                    <a:pt x="1973" y="1845"/>
                    <a:pt x="1957" y="1845"/>
                    <a:pt x="1941" y="1845"/>
                  </a:cubicBezTo>
                  <a:lnTo>
                    <a:pt x="1913" y="1845"/>
                  </a:lnTo>
                  <a:cubicBezTo>
                    <a:pt x="1908" y="1845"/>
                    <a:pt x="1901" y="1843"/>
                    <a:pt x="1895" y="1842"/>
                  </a:cubicBezTo>
                  <a:lnTo>
                    <a:pt x="1895" y="1842"/>
                  </a:lnTo>
                  <a:cubicBezTo>
                    <a:pt x="1874" y="1827"/>
                    <a:pt x="1854" y="1810"/>
                    <a:pt x="1837" y="1789"/>
                  </a:cubicBezTo>
                  <a:cubicBezTo>
                    <a:pt x="1817" y="1765"/>
                    <a:pt x="1797" y="1737"/>
                    <a:pt x="1781" y="1709"/>
                  </a:cubicBezTo>
                  <a:cubicBezTo>
                    <a:pt x="1745" y="1649"/>
                    <a:pt x="1721" y="1585"/>
                    <a:pt x="1701" y="1517"/>
                  </a:cubicBezTo>
                  <a:lnTo>
                    <a:pt x="1669" y="1413"/>
                  </a:lnTo>
                  <a:cubicBezTo>
                    <a:pt x="1665" y="1393"/>
                    <a:pt x="1657" y="1373"/>
                    <a:pt x="1649" y="1357"/>
                  </a:cubicBezTo>
                  <a:cubicBezTo>
                    <a:pt x="1641" y="1337"/>
                    <a:pt x="1633" y="1317"/>
                    <a:pt x="1621" y="1297"/>
                  </a:cubicBezTo>
                  <a:cubicBezTo>
                    <a:pt x="1601" y="1265"/>
                    <a:pt x="1577" y="1233"/>
                    <a:pt x="1549" y="1201"/>
                  </a:cubicBezTo>
                  <a:cubicBezTo>
                    <a:pt x="1525" y="1173"/>
                    <a:pt x="1497" y="1145"/>
                    <a:pt x="1465" y="1121"/>
                  </a:cubicBezTo>
                  <a:lnTo>
                    <a:pt x="1453" y="1109"/>
                  </a:lnTo>
                  <a:lnTo>
                    <a:pt x="1437" y="1109"/>
                  </a:lnTo>
                  <a:cubicBezTo>
                    <a:pt x="1432" y="1108"/>
                    <a:pt x="1427" y="1108"/>
                    <a:pt x="1422" y="1108"/>
                  </a:cubicBezTo>
                  <a:cubicBezTo>
                    <a:pt x="1399" y="1108"/>
                    <a:pt x="1376" y="1115"/>
                    <a:pt x="1357" y="1125"/>
                  </a:cubicBezTo>
                  <a:cubicBezTo>
                    <a:pt x="1337" y="1133"/>
                    <a:pt x="1317" y="1145"/>
                    <a:pt x="1297" y="1161"/>
                  </a:cubicBezTo>
                  <a:cubicBezTo>
                    <a:pt x="1265" y="1189"/>
                    <a:pt x="1233" y="1217"/>
                    <a:pt x="1205" y="1245"/>
                  </a:cubicBezTo>
                  <a:cubicBezTo>
                    <a:pt x="1177" y="1273"/>
                    <a:pt x="1149" y="1301"/>
                    <a:pt x="1117" y="1325"/>
                  </a:cubicBezTo>
                  <a:cubicBezTo>
                    <a:pt x="1089" y="1349"/>
                    <a:pt x="1057" y="1369"/>
                    <a:pt x="1021" y="1381"/>
                  </a:cubicBezTo>
                  <a:cubicBezTo>
                    <a:pt x="1001" y="1389"/>
                    <a:pt x="985" y="1393"/>
                    <a:pt x="965" y="1397"/>
                  </a:cubicBezTo>
                  <a:cubicBezTo>
                    <a:pt x="945" y="1401"/>
                    <a:pt x="929" y="1401"/>
                    <a:pt x="909" y="1401"/>
                  </a:cubicBezTo>
                  <a:cubicBezTo>
                    <a:pt x="869" y="1401"/>
                    <a:pt x="833" y="1393"/>
                    <a:pt x="793" y="1381"/>
                  </a:cubicBezTo>
                  <a:cubicBezTo>
                    <a:pt x="757" y="1373"/>
                    <a:pt x="721" y="1357"/>
                    <a:pt x="685" y="1337"/>
                  </a:cubicBezTo>
                  <a:cubicBezTo>
                    <a:pt x="655" y="1322"/>
                    <a:pt x="625" y="1300"/>
                    <a:pt x="595" y="1278"/>
                  </a:cubicBezTo>
                  <a:lnTo>
                    <a:pt x="595" y="1278"/>
                  </a:lnTo>
                  <a:cubicBezTo>
                    <a:pt x="572" y="1223"/>
                    <a:pt x="556" y="1168"/>
                    <a:pt x="545" y="1109"/>
                  </a:cubicBezTo>
                  <a:cubicBezTo>
                    <a:pt x="541" y="1081"/>
                    <a:pt x="537" y="1053"/>
                    <a:pt x="537" y="1025"/>
                  </a:cubicBezTo>
                  <a:cubicBezTo>
                    <a:pt x="537" y="1009"/>
                    <a:pt x="537" y="997"/>
                    <a:pt x="537" y="981"/>
                  </a:cubicBezTo>
                  <a:cubicBezTo>
                    <a:pt x="541" y="969"/>
                    <a:pt x="541" y="957"/>
                    <a:pt x="545" y="945"/>
                  </a:cubicBezTo>
                  <a:cubicBezTo>
                    <a:pt x="549" y="941"/>
                    <a:pt x="549" y="937"/>
                    <a:pt x="549" y="933"/>
                  </a:cubicBezTo>
                  <a:cubicBezTo>
                    <a:pt x="553" y="929"/>
                    <a:pt x="557" y="917"/>
                    <a:pt x="561" y="913"/>
                  </a:cubicBezTo>
                  <a:cubicBezTo>
                    <a:pt x="565" y="909"/>
                    <a:pt x="577" y="893"/>
                    <a:pt x="585" y="881"/>
                  </a:cubicBezTo>
                  <a:cubicBezTo>
                    <a:pt x="605" y="861"/>
                    <a:pt x="625" y="841"/>
                    <a:pt x="645" y="821"/>
                  </a:cubicBezTo>
                  <a:cubicBezTo>
                    <a:pt x="669" y="805"/>
                    <a:pt x="689" y="785"/>
                    <a:pt x="713" y="769"/>
                  </a:cubicBezTo>
                  <a:cubicBezTo>
                    <a:pt x="737" y="753"/>
                    <a:pt x="761" y="737"/>
                    <a:pt x="785" y="725"/>
                  </a:cubicBezTo>
                  <a:lnTo>
                    <a:pt x="877" y="673"/>
                  </a:lnTo>
                  <a:lnTo>
                    <a:pt x="785" y="625"/>
                  </a:lnTo>
                  <a:cubicBezTo>
                    <a:pt x="761" y="613"/>
                    <a:pt x="741" y="605"/>
                    <a:pt x="717" y="597"/>
                  </a:cubicBezTo>
                  <a:lnTo>
                    <a:pt x="657" y="581"/>
                  </a:lnTo>
                  <a:cubicBezTo>
                    <a:pt x="621" y="573"/>
                    <a:pt x="581" y="561"/>
                    <a:pt x="545" y="549"/>
                  </a:cubicBezTo>
                  <a:cubicBezTo>
                    <a:pt x="509" y="541"/>
                    <a:pt x="477" y="529"/>
                    <a:pt x="441" y="513"/>
                  </a:cubicBezTo>
                  <a:cubicBezTo>
                    <a:pt x="425" y="509"/>
                    <a:pt x="409" y="501"/>
                    <a:pt x="393" y="489"/>
                  </a:cubicBezTo>
                  <a:cubicBezTo>
                    <a:pt x="377" y="485"/>
                    <a:pt x="361" y="473"/>
                    <a:pt x="349" y="465"/>
                  </a:cubicBezTo>
                  <a:lnTo>
                    <a:pt x="329" y="449"/>
                  </a:lnTo>
                  <a:lnTo>
                    <a:pt x="309" y="429"/>
                  </a:lnTo>
                  <a:cubicBezTo>
                    <a:pt x="301" y="421"/>
                    <a:pt x="285" y="405"/>
                    <a:pt x="273" y="393"/>
                  </a:cubicBezTo>
                  <a:cubicBezTo>
                    <a:pt x="249" y="361"/>
                    <a:pt x="229" y="333"/>
                    <a:pt x="209" y="301"/>
                  </a:cubicBezTo>
                  <a:cubicBezTo>
                    <a:pt x="170" y="245"/>
                    <a:pt x="135" y="187"/>
                    <a:pt x="106" y="128"/>
                  </a:cubicBezTo>
                  <a:lnTo>
                    <a:pt x="106" y="128"/>
                  </a:lnTo>
                  <a:cubicBezTo>
                    <a:pt x="111" y="123"/>
                    <a:pt x="116" y="118"/>
                    <a:pt x="121" y="113"/>
                  </a:cubicBezTo>
                  <a:cubicBezTo>
                    <a:pt x="133" y="105"/>
                    <a:pt x="149" y="97"/>
                    <a:pt x="165" y="89"/>
                  </a:cubicBezTo>
                  <a:cubicBezTo>
                    <a:pt x="169" y="85"/>
                    <a:pt x="177" y="81"/>
                    <a:pt x="185" y="77"/>
                  </a:cubicBezTo>
                  <a:cubicBezTo>
                    <a:pt x="193" y="77"/>
                    <a:pt x="201" y="69"/>
                    <a:pt x="209" y="69"/>
                  </a:cubicBezTo>
                  <a:cubicBezTo>
                    <a:pt x="225" y="65"/>
                    <a:pt x="241" y="61"/>
                    <a:pt x="261" y="57"/>
                  </a:cubicBezTo>
                  <a:cubicBezTo>
                    <a:pt x="282" y="53"/>
                    <a:pt x="305" y="51"/>
                    <a:pt x="328" y="51"/>
                  </a:cubicBezTo>
                  <a:cubicBezTo>
                    <a:pt x="377" y="51"/>
                    <a:pt x="426" y="59"/>
                    <a:pt x="473" y="73"/>
                  </a:cubicBezTo>
                  <a:lnTo>
                    <a:pt x="473" y="57"/>
                  </a:lnTo>
                  <a:cubicBezTo>
                    <a:pt x="437" y="37"/>
                    <a:pt x="401" y="25"/>
                    <a:pt x="365" y="13"/>
                  </a:cubicBezTo>
                  <a:cubicBezTo>
                    <a:pt x="325" y="5"/>
                    <a:pt x="285" y="1"/>
                    <a:pt x="24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6"/>
            <p:cNvSpPr/>
            <p:nvPr/>
          </p:nvSpPr>
          <p:spPr>
            <a:xfrm>
              <a:off x="2341019" y="1674793"/>
              <a:ext cx="223773" cy="422760"/>
            </a:xfrm>
            <a:custGeom>
              <a:avLst/>
              <a:gdLst/>
              <a:ahLst/>
              <a:cxnLst/>
              <a:rect l="l" t="t" r="r" b="b"/>
              <a:pathLst>
                <a:path w="957" h="1808" extrusionOk="0">
                  <a:moveTo>
                    <a:pt x="857" y="1"/>
                  </a:moveTo>
                  <a:cubicBezTo>
                    <a:pt x="846" y="1"/>
                    <a:pt x="835" y="3"/>
                    <a:pt x="825" y="8"/>
                  </a:cubicBezTo>
                  <a:cubicBezTo>
                    <a:pt x="805" y="16"/>
                    <a:pt x="789" y="28"/>
                    <a:pt x="773" y="44"/>
                  </a:cubicBezTo>
                  <a:cubicBezTo>
                    <a:pt x="669" y="124"/>
                    <a:pt x="605" y="248"/>
                    <a:pt x="613" y="384"/>
                  </a:cubicBezTo>
                  <a:cubicBezTo>
                    <a:pt x="609" y="400"/>
                    <a:pt x="609" y="412"/>
                    <a:pt x="609" y="428"/>
                  </a:cubicBezTo>
                  <a:cubicBezTo>
                    <a:pt x="589" y="672"/>
                    <a:pt x="441" y="884"/>
                    <a:pt x="297" y="1088"/>
                  </a:cubicBezTo>
                  <a:lnTo>
                    <a:pt x="261" y="1148"/>
                  </a:lnTo>
                  <a:cubicBezTo>
                    <a:pt x="149" y="1308"/>
                    <a:pt x="41" y="1492"/>
                    <a:pt x="1" y="1684"/>
                  </a:cubicBezTo>
                  <a:cubicBezTo>
                    <a:pt x="5" y="1692"/>
                    <a:pt x="9" y="1696"/>
                    <a:pt x="9" y="1704"/>
                  </a:cubicBezTo>
                  <a:cubicBezTo>
                    <a:pt x="25" y="1740"/>
                    <a:pt x="41" y="1776"/>
                    <a:pt x="61" y="1808"/>
                  </a:cubicBezTo>
                  <a:cubicBezTo>
                    <a:pt x="65" y="1584"/>
                    <a:pt x="189" y="1372"/>
                    <a:pt x="317" y="1184"/>
                  </a:cubicBezTo>
                  <a:lnTo>
                    <a:pt x="357" y="1128"/>
                  </a:lnTo>
                  <a:cubicBezTo>
                    <a:pt x="505" y="916"/>
                    <a:pt x="657" y="696"/>
                    <a:pt x="677" y="432"/>
                  </a:cubicBezTo>
                  <a:cubicBezTo>
                    <a:pt x="681" y="416"/>
                    <a:pt x="681" y="400"/>
                    <a:pt x="681" y="384"/>
                  </a:cubicBezTo>
                  <a:cubicBezTo>
                    <a:pt x="681" y="368"/>
                    <a:pt x="685" y="352"/>
                    <a:pt x="685" y="332"/>
                  </a:cubicBezTo>
                  <a:cubicBezTo>
                    <a:pt x="753" y="320"/>
                    <a:pt x="817" y="292"/>
                    <a:pt x="873" y="248"/>
                  </a:cubicBezTo>
                  <a:cubicBezTo>
                    <a:pt x="921" y="216"/>
                    <a:pt x="949" y="168"/>
                    <a:pt x="957" y="112"/>
                  </a:cubicBezTo>
                  <a:cubicBezTo>
                    <a:pt x="957" y="76"/>
                    <a:pt x="937" y="40"/>
                    <a:pt x="909" y="20"/>
                  </a:cubicBezTo>
                  <a:cubicBezTo>
                    <a:pt x="894" y="7"/>
                    <a:pt x="876"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6"/>
            <p:cNvSpPr/>
            <p:nvPr/>
          </p:nvSpPr>
          <p:spPr>
            <a:xfrm>
              <a:off x="2399008" y="1896230"/>
              <a:ext cx="236867" cy="304210"/>
            </a:xfrm>
            <a:custGeom>
              <a:avLst/>
              <a:gdLst/>
              <a:ahLst/>
              <a:cxnLst/>
              <a:rect l="l" t="t" r="r" b="b"/>
              <a:pathLst>
                <a:path w="1013" h="1301" extrusionOk="0">
                  <a:moveTo>
                    <a:pt x="901" y="0"/>
                  </a:moveTo>
                  <a:cubicBezTo>
                    <a:pt x="861" y="0"/>
                    <a:pt x="823" y="19"/>
                    <a:pt x="797" y="53"/>
                  </a:cubicBezTo>
                  <a:cubicBezTo>
                    <a:pt x="773" y="101"/>
                    <a:pt x="765" y="153"/>
                    <a:pt x="769" y="205"/>
                  </a:cubicBezTo>
                  <a:lnTo>
                    <a:pt x="769" y="237"/>
                  </a:lnTo>
                  <a:cubicBezTo>
                    <a:pt x="641" y="277"/>
                    <a:pt x="517" y="341"/>
                    <a:pt x="409" y="425"/>
                  </a:cubicBezTo>
                  <a:cubicBezTo>
                    <a:pt x="293" y="525"/>
                    <a:pt x="213" y="669"/>
                    <a:pt x="193" y="825"/>
                  </a:cubicBezTo>
                  <a:cubicBezTo>
                    <a:pt x="189" y="845"/>
                    <a:pt x="185" y="861"/>
                    <a:pt x="185" y="881"/>
                  </a:cubicBezTo>
                  <a:cubicBezTo>
                    <a:pt x="181" y="913"/>
                    <a:pt x="177" y="945"/>
                    <a:pt x="173" y="973"/>
                  </a:cubicBezTo>
                  <a:cubicBezTo>
                    <a:pt x="141" y="1077"/>
                    <a:pt x="81" y="1169"/>
                    <a:pt x="1" y="1237"/>
                  </a:cubicBezTo>
                  <a:cubicBezTo>
                    <a:pt x="9" y="1257"/>
                    <a:pt x="21" y="1281"/>
                    <a:pt x="29" y="1301"/>
                  </a:cubicBezTo>
                  <a:cubicBezTo>
                    <a:pt x="117" y="1221"/>
                    <a:pt x="209" y="1117"/>
                    <a:pt x="241" y="989"/>
                  </a:cubicBezTo>
                  <a:cubicBezTo>
                    <a:pt x="245" y="957"/>
                    <a:pt x="253" y="921"/>
                    <a:pt x="253" y="889"/>
                  </a:cubicBezTo>
                  <a:cubicBezTo>
                    <a:pt x="257" y="869"/>
                    <a:pt x="257" y="849"/>
                    <a:pt x="261" y="833"/>
                  </a:cubicBezTo>
                  <a:cubicBezTo>
                    <a:pt x="281" y="693"/>
                    <a:pt x="349" y="569"/>
                    <a:pt x="457" y="477"/>
                  </a:cubicBezTo>
                  <a:cubicBezTo>
                    <a:pt x="561" y="385"/>
                    <a:pt x="701" y="337"/>
                    <a:pt x="841" y="285"/>
                  </a:cubicBezTo>
                  <a:cubicBezTo>
                    <a:pt x="893" y="269"/>
                    <a:pt x="941" y="241"/>
                    <a:pt x="981" y="197"/>
                  </a:cubicBezTo>
                  <a:cubicBezTo>
                    <a:pt x="1005" y="169"/>
                    <a:pt x="1013" y="129"/>
                    <a:pt x="1009" y="89"/>
                  </a:cubicBezTo>
                  <a:cubicBezTo>
                    <a:pt x="1005" y="61"/>
                    <a:pt x="989" y="33"/>
                    <a:pt x="965" y="17"/>
                  </a:cubicBezTo>
                  <a:cubicBezTo>
                    <a:pt x="944" y="5"/>
                    <a:pt x="922" y="0"/>
                    <a:pt x="90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6"/>
            <p:cNvSpPr/>
            <p:nvPr/>
          </p:nvSpPr>
          <p:spPr>
            <a:xfrm>
              <a:off x="2421456" y="2014081"/>
              <a:ext cx="298598" cy="288309"/>
            </a:xfrm>
            <a:custGeom>
              <a:avLst/>
              <a:gdLst/>
              <a:ahLst/>
              <a:cxnLst/>
              <a:rect l="l" t="t" r="r" b="b"/>
              <a:pathLst>
                <a:path w="1277" h="1233" extrusionOk="0">
                  <a:moveTo>
                    <a:pt x="1165" y="1"/>
                  </a:moveTo>
                  <a:cubicBezTo>
                    <a:pt x="1105" y="9"/>
                    <a:pt x="1053" y="53"/>
                    <a:pt x="1037" y="117"/>
                  </a:cubicBezTo>
                  <a:cubicBezTo>
                    <a:pt x="1029" y="149"/>
                    <a:pt x="1021" y="185"/>
                    <a:pt x="1021" y="217"/>
                  </a:cubicBezTo>
                  <a:cubicBezTo>
                    <a:pt x="1021" y="221"/>
                    <a:pt x="1021" y="229"/>
                    <a:pt x="1021" y="233"/>
                  </a:cubicBezTo>
                  <a:cubicBezTo>
                    <a:pt x="1021" y="241"/>
                    <a:pt x="1021" y="249"/>
                    <a:pt x="1021" y="261"/>
                  </a:cubicBezTo>
                  <a:cubicBezTo>
                    <a:pt x="997" y="445"/>
                    <a:pt x="845" y="589"/>
                    <a:pt x="721" y="681"/>
                  </a:cubicBezTo>
                  <a:cubicBezTo>
                    <a:pt x="665" y="721"/>
                    <a:pt x="605" y="757"/>
                    <a:pt x="545" y="793"/>
                  </a:cubicBezTo>
                  <a:cubicBezTo>
                    <a:pt x="441" y="849"/>
                    <a:pt x="345" y="917"/>
                    <a:pt x="253" y="997"/>
                  </a:cubicBezTo>
                  <a:lnTo>
                    <a:pt x="221" y="1029"/>
                  </a:lnTo>
                  <a:cubicBezTo>
                    <a:pt x="157" y="1085"/>
                    <a:pt x="93" y="1149"/>
                    <a:pt x="21" y="1161"/>
                  </a:cubicBezTo>
                  <a:lnTo>
                    <a:pt x="13" y="1197"/>
                  </a:lnTo>
                  <a:cubicBezTo>
                    <a:pt x="9" y="1209"/>
                    <a:pt x="5" y="1221"/>
                    <a:pt x="1" y="1233"/>
                  </a:cubicBezTo>
                  <a:cubicBezTo>
                    <a:pt x="105" y="1229"/>
                    <a:pt x="193" y="1149"/>
                    <a:pt x="269" y="1077"/>
                  </a:cubicBezTo>
                  <a:cubicBezTo>
                    <a:pt x="281" y="1065"/>
                    <a:pt x="289" y="1057"/>
                    <a:pt x="301" y="1045"/>
                  </a:cubicBezTo>
                  <a:cubicBezTo>
                    <a:pt x="389" y="973"/>
                    <a:pt x="481" y="909"/>
                    <a:pt x="581" y="849"/>
                  </a:cubicBezTo>
                  <a:cubicBezTo>
                    <a:pt x="641" y="813"/>
                    <a:pt x="701" y="777"/>
                    <a:pt x="761" y="737"/>
                  </a:cubicBezTo>
                  <a:cubicBezTo>
                    <a:pt x="897" y="641"/>
                    <a:pt x="1065" y="481"/>
                    <a:pt x="1089" y="269"/>
                  </a:cubicBezTo>
                  <a:cubicBezTo>
                    <a:pt x="1089" y="261"/>
                    <a:pt x="1089" y="253"/>
                    <a:pt x="1089" y="245"/>
                  </a:cubicBezTo>
                  <a:cubicBezTo>
                    <a:pt x="1113" y="229"/>
                    <a:pt x="1141" y="213"/>
                    <a:pt x="1165" y="205"/>
                  </a:cubicBezTo>
                  <a:cubicBezTo>
                    <a:pt x="1201" y="193"/>
                    <a:pt x="1229" y="177"/>
                    <a:pt x="1253" y="153"/>
                  </a:cubicBezTo>
                  <a:cubicBezTo>
                    <a:pt x="1277" y="129"/>
                    <a:pt x="1277" y="89"/>
                    <a:pt x="1261" y="61"/>
                  </a:cubicBezTo>
                  <a:cubicBezTo>
                    <a:pt x="1241" y="25"/>
                    <a:pt x="1205" y="1"/>
                    <a:pt x="116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6"/>
            <p:cNvSpPr/>
            <p:nvPr/>
          </p:nvSpPr>
          <p:spPr>
            <a:xfrm>
              <a:off x="2479446" y="2136608"/>
              <a:ext cx="337881" cy="252768"/>
            </a:xfrm>
            <a:custGeom>
              <a:avLst/>
              <a:gdLst/>
              <a:ahLst/>
              <a:cxnLst/>
              <a:rect l="l" t="t" r="r" b="b"/>
              <a:pathLst>
                <a:path w="1445" h="1081" extrusionOk="0">
                  <a:moveTo>
                    <a:pt x="1292" y="0"/>
                  </a:moveTo>
                  <a:cubicBezTo>
                    <a:pt x="1237" y="0"/>
                    <a:pt x="1186" y="24"/>
                    <a:pt x="1149" y="61"/>
                  </a:cubicBezTo>
                  <a:cubicBezTo>
                    <a:pt x="1113" y="101"/>
                    <a:pt x="1081" y="145"/>
                    <a:pt x="1057" y="193"/>
                  </a:cubicBezTo>
                  <a:cubicBezTo>
                    <a:pt x="1041" y="225"/>
                    <a:pt x="1025" y="253"/>
                    <a:pt x="1005" y="277"/>
                  </a:cubicBezTo>
                  <a:cubicBezTo>
                    <a:pt x="973" y="317"/>
                    <a:pt x="941" y="349"/>
                    <a:pt x="901" y="381"/>
                  </a:cubicBezTo>
                  <a:lnTo>
                    <a:pt x="737" y="525"/>
                  </a:lnTo>
                  <a:cubicBezTo>
                    <a:pt x="637" y="613"/>
                    <a:pt x="533" y="705"/>
                    <a:pt x="425" y="789"/>
                  </a:cubicBezTo>
                  <a:lnTo>
                    <a:pt x="361" y="841"/>
                  </a:lnTo>
                  <a:cubicBezTo>
                    <a:pt x="313" y="877"/>
                    <a:pt x="261" y="913"/>
                    <a:pt x="213" y="949"/>
                  </a:cubicBezTo>
                  <a:cubicBezTo>
                    <a:pt x="197" y="957"/>
                    <a:pt x="185" y="969"/>
                    <a:pt x="173" y="977"/>
                  </a:cubicBezTo>
                  <a:lnTo>
                    <a:pt x="149" y="989"/>
                  </a:lnTo>
                  <a:lnTo>
                    <a:pt x="101" y="1021"/>
                  </a:lnTo>
                  <a:cubicBezTo>
                    <a:pt x="69" y="1041"/>
                    <a:pt x="33" y="1057"/>
                    <a:pt x="1" y="1077"/>
                  </a:cubicBezTo>
                  <a:cubicBezTo>
                    <a:pt x="7" y="1075"/>
                    <a:pt x="13" y="1074"/>
                    <a:pt x="19" y="1074"/>
                  </a:cubicBezTo>
                  <a:cubicBezTo>
                    <a:pt x="25" y="1074"/>
                    <a:pt x="31" y="1075"/>
                    <a:pt x="37" y="1077"/>
                  </a:cubicBezTo>
                  <a:cubicBezTo>
                    <a:pt x="46" y="1076"/>
                    <a:pt x="56" y="1075"/>
                    <a:pt x="65" y="1075"/>
                  </a:cubicBezTo>
                  <a:cubicBezTo>
                    <a:pt x="88" y="1075"/>
                    <a:pt x="111" y="1078"/>
                    <a:pt x="137" y="1081"/>
                  </a:cubicBezTo>
                  <a:cubicBezTo>
                    <a:pt x="165" y="1065"/>
                    <a:pt x="193" y="1045"/>
                    <a:pt x="225" y="1029"/>
                  </a:cubicBezTo>
                  <a:cubicBezTo>
                    <a:pt x="253" y="1009"/>
                    <a:pt x="281" y="989"/>
                    <a:pt x="309" y="969"/>
                  </a:cubicBezTo>
                  <a:cubicBezTo>
                    <a:pt x="337" y="949"/>
                    <a:pt x="369" y="929"/>
                    <a:pt x="393" y="909"/>
                  </a:cubicBezTo>
                  <a:cubicBezTo>
                    <a:pt x="417" y="889"/>
                    <a:pt x="445" y="873"/>
                    <a:pt x="469" y="853"/>
                  </a:cubicBezTo>
                  <a:cubicBezTo>
                    <a:pt x="469" y="849"/>
                    <a:pt x="473" y="845"/>
                    <a:pt x="477" y="845"/>
                  </a:cubicBezTo>
                  <a:cubicBezTo>
                    <a:pt x="505" y="825"/>
                    <a:pt x="529" y="801"/>
                    <a:pt x="553" y="781"/>
                  </a:cubicBezTo>
                  <a:cubicBezTo>
                    <a:pt x="633" y="717"/>
                    <a:pt x="709" y="649"/>
                    <a:pt x="785" y="581"/>
                  </a:cubicBezTo>
                  <a:lnTo>
                    <a:pt x="949" y="437"/>
                  </a:lnTo>
                  <a:cubicBezTo>
                    <a:pt x="993" y="401"/>
                    <a:pt x="1029" y="365"/>
                    <a:pt x="1065" y="321"/>
                  </a:cubicBezTo>
                  <a:cubicBezTo>
                    <a:pt x="1081" y="293"/>
                    <a:pt x="1101" y="265"/>
                    <a:pt x="1117" y="233"/>
                  </a:cubicBezTo>
                  <a:cubicBezTo>
                    <a:pt x="1141" y="237"/>
                    <a:pt x="1165" y="241"/>
                    <a:pt x="1185" y="245"/>
                  </a:cubicBezTo>
                  <a:cubicBezTo>
                    <a:pt x="1221" y="257"/>
                    <a:pt x="1257" y="261"/>
                    <a:pt x="1293" y="261"/>
                  </a:cubicBezTo>
                  <a:cubicBezTo>
                    <a:pt x="1345" y="245"/>
                    <a:pt x="1389" y="221"/>
                    <a:pt x="1425" y="181"/>
                  </a:cubicBezTo>
                  <a:cubicBezTo>
                    <a:pt x="1437" y="161"/>
                    <a:pt x="1445" y="137"/>
                    <a:pt x="1437" y="117"/>
                  </a:cubicBezTo>
                  <a:cubicBezTo>
                    <a:pt x="1421" y="53"/>
                    <a:pt x="1369" y="5"/>
                    <a:pt x="1305" y="1"/>
                  </a:cubicBezTo>
                  <a:cubicBezTo>
                    <a:pt x="1301" y="0"/>
                    <a:pt x="1296" y="0"/>
                    <a:pt x="129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6"/>
            <p:cNvSpPr/>
            <p:nvPr/>
          </p:nvSpPr>
          <p:spPr>
            <a:xfrm>
              <a:off x="2291447" y="1771832"/>
              <a:ext cx="76929" cy="233126"/>
            </a:xfrm>
            <a:custGeom>
              <a:avLst/>
              <a:gdLst/>
              <a:ahLst/>
              <a:cxnLst/>
              <a:rect l="l" t="t" r="r" b="b"/>
              <a:pathLst>
                <a:path w="329" h="997" extrusionOk="0">
                  <a:moveTo>
                    <a:pt x="89" y="1"/>
                  </a:moveTo>
                  <a:cubicBezTo>
                    <a:pt x="77" y="1"/>
                    <a:pt x="65" y="2"/>
                    <a:pt x="53" y="5"/>
                  </a:cubicBezTo>
                  <a:lnTo>
                    <a:pt x="41" y="9"/>
                  </a:lnTo>
                  <a:cubicBezTo>
                    <a:pt x="17" y="33"/>
                    <a:pt x="1" y="61"/>
                    <a:pt x="5" y="93"/>
                  </a:cubicBezTo>
                  <a:cubicBezTo>
                    <a:pt x="9" y="145"/>
                    <a:pt x="33" y="189"/>
                    <a:pt x="77" y="217"/>
                  </a:cubicBezTo>
                  <a:cubicBezTo>
                    <a:pt x="101" y="233"/>
                    <a:pt x="129" y="249"/>
                    <a:pt x="157" y="261"/>
                  </a:cubicBezTo>
                  <a:cubicBezTo>
                    <a:pt x="181" y="269"/>
                    <a:pt x="209" y="285"/>
                    <a:pt x="233" y="301"/>
                  </a:cubicBezTo>
                  <a:lnTo>
                    <a:pt x="237" y="293"/>
                  </a:lnTo>
                  <a:lnTo>
                    <a:pt x="237" y="293"/>
                  </a:lnTo>
                  <a:cubicBezTo>
                    <a:pt x="257" y="405"/>
                    <a:pt x="249" y="521"/>
                    <a:pt x="217" y="633"/>
                  </a:cubicBezTo>
                  <a:cubicBezTo>
                    <a:pt x="189" y="737"/>
                    <a:pt x="145" y="841"/>
                    <a:pt x="85" y="933"/>
                  </a:cubicBezTo>
                  <a:cubicBezTo>
                    <a:pt x="97" y="953"/>
                    <a:pt x="113" y="977"/>
                    <a:pt x="125" y="997"/>
                  </a:cubicBezTo>
                  <a:cubicBezTo>
                    <a:pt x="197" y="893"/>
                    <a:pt x="249" y="773"/>
                    <a:pt x="285" y="653"/>
                  </a:cubicBezTo>
                  <a:cubicBezTo>
                    <a:pt x="329" y="497"/>
                    <a:pt x="329" y="329"/>
                    <a:pt x="277" y="177"/>
                  </a:cubicBezTo>
                  <a:cubicBezTo>
                    <a:pt x="265" y="129"/>
                    <a:pt x="237" y="85"/>
                    <a:pt x="205" y="49"/>
                  </a:cubicBezTo>
                  <a:cubicBezTo>
                    <a:pt x="173" y="17"/>
                    <a:pt x="132" y="1"/>
                    <a:pt x="8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6"/>
            <p:cNvSpPr/>
            <p:nvPr/>
          </p:nvSpPr>
          <p:spPr>
            <a:xfrm>
              <a:off x="2241875" y="1710101"/>
              <a:ext cx="42323" cy="212549"/>
            </a:xfrm>
            <a:custGeom>
              <a:avLst/>
              <a:gdLst/>
              <a:ahLst/>
              <a:cxnLst/>
              <a:rect l="l" t="t" r="r" b="b"/>
              <a:pathLst>
                <a:path w="181" h="909" extrusionOk="0">
                  <a:moveTo>
                    <a:pt x="73" y="1"/>
                  </a:moveTo>
                  <a:cubicBezTo>
                    <a:pt x="45" y="1"/>
                    <a:pt x="13" y="21"/>
                    <a:pt x="5" y="73"/>
                  </a:cubicBezTo>
                  <a:cubicBezTo>
                    <a:pt x="1" y="129"/>
                    <a:pt x="5" y="185"/>
                    <a:pt x="13" y="237"/>
                  </a:cubicBezTo>
                  <a:cubicBezTo>
                    <a:pt x="17" y="257"/>
                    <a:pt x="21" y="277"/>
                    <a:pt x="21" y="297"/>
                  </a:cubicBezTo>
                  <a:cubicBezTo>
                    <a:pt x="29" y="401"/>
                    <a:pt x="49" y="501"/>
                    <a:pt x="73" y="601"/>
                  </a:cubicBezTo>
                  <a:cubicBezTo>
                    <a:pt x="69" y="621"/>
                    <a:pt x="69" y="645"/>
                    <a:pt x="77" y="665"/>
                  </a:cubicBezTo>
                  <a:cubicBezTo>
                    <a:pt x="81" y="673"/>
                    <a:pt x="85" y="681"/>
                    <a:pt x="85" y="693"/>
                  </a:cubicBezTo>
                  <a:cubicBezTo>
                    <a:pt x="85" y="705"/>
                    <a:pt x="77" y="721"/>
                    <a:pt x="69" y="733"/>
                  </a:cubicBezTo>
                  <a:cubicBezTo>
                    <a:pt x="61" y="745"/>
                    <a:pt x="57" y="757"/>
                    <a:pt x="53" y="769"/>
                  </a:cubicBezTo>
                  <a:cubicBezTo>
                    <a:pt x="45" y="785"/>
                    <a:pt x="41" y="805"/>
                    <a:pt x="37" y="821"/>
                  </a:cubicBezTo>
                  <a:lnTo>
                    <a:pt x="37" y="833"/>
                  </a:lnTo>
                  <a:cubicBezTo>
                    <a:pt x="37" y="837"/>
                    <a:pt x="37" y="837"/>
                    <a:pt x="37" y="841"/>
                  </a:cubicBezTo>
                  <a:cubicBezTo>
                    <a:pt x="41" y="841"/>
                    <a:pt x="45" y="845"/>
                    <a:pt x="45" y="849"/>
                  </a:cubicBezTo>
                  <a:lnTo>
                    <a:pt x="89" y="909"/>
                  </a:lnTo>
                  <a:cubicBezTo>
                    <a:pt x="97" y="889"/>
                    <a:pt x="105" y="869"/>
                    <a:pt x="109" y="845"/>
                  </a:cubicBezTo>
                  <a:lnTo>
                    <a:pt x="109" y="833"/>
                  </a:lnTo>
                  <a:cubicBezTo>
                    <a:pt x="113" y="817"/>
                    <a:pt x="113" y="805"/>
                    <a:pt x="121" y="793"/>
                  </a:cubicBezTo>
                  <a:cubicBezTo>
                    <a:pt x="125" y="781"/>
                    <a:pt x="129" y="773"/>
                    <a:pt x="133" y="765"/>
                  </a:cubicBezTo>
                  <a:cubicBezTo>
                    <a:pt x="149" y="741"/>
                    <a:pt x="157" y="717"/>
                    <a:pt x="157" y="689"/>
                  </a:cubicBezTo>
                  <a:cubicBezTo>
                    <a:pt x="157" y="673"/>
                    <a:pt x="153" y="653"/>
                    <a:pt x="149" y="641"/>
                  </a:cubicBezTo>
                  <a:cubicBezTo>
                    <a:pt x="141" y="625"/>
                    <a:pt x="141" y="621"/>
                    <a:pt x="137" y="617"/>
                  </a:cubicBezTo>
                  <a:lnTo>
                    <a:pt x="145" y="605"/>
                  </a:lnTo>
                  <a:lnTo>
                    <a:pt x="141" y="593"/>
                  </a:lnTo>
                  <a:cubicBezTo>
                    <a:pt x="117" y="493"/>
                    <a:pt x="97" y="393"/>
                    <a:pt x="89" y="293"/>
                  </a:cubicBezTo>
                  <a:cubicBezTo>
                    <a:pt x="89" y="281"/>
                    <a:pt x="89" y="273"/>
                    <a:pt x="89" y="265"/>
                  </a:cubicBezTo>
                  <a:cubicBezTo>
                    <a:pt x="145" y="241"/>
                    <a:pt x="181" y="181"/>
                    <a:pt x="181" y="121"/>
                  </a:cubicBezTo>
                  <a:cubicBezTo>
                    <a:pt x="177" y="61"/>
                    <a:pt x="133" y="13"/>
                    <a:pt x="7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07" name="Google Shape;307;p6"/>
          <p:cNvGrpSpPr/>
          <p:nvPr/>
        </p:nvGrpSpPr>
        <p:grpSpPr>
          <a:xfrm flipH="1">
            <a:off x="-509693" y="-456479"/>
            <a:ext cx="3184545" cy="3364113"/>
            <a:chOff x="1668906" y="1908100"/>
            <a:chExt cx="1782927" cy="1883462"/>
          </a:xfrm>
        </p:grpSpPr>
        <p:sp>
          <p:nvSpPr>
            <p:cNvPr id="308" name="Google Shape;308;p6"/>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6"/>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6"/>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6"/>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6"/>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6"/>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6"/>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6"/>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6"/>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6"/>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6"/>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6"/>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6"/>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6"/>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6"/>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6"/>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6"/>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6"/>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6"/>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6"/>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6"/>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6"/>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6"/>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6"/>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6"/>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6"/>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6"/>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6"/>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36" name="Google Shape;336;p6"/>
          <p:cNvSpPr txBox="1">
            <a:spLocks noGrp="1"/>
          </p:cNvSpPr>
          <p:nvPr>
            <p:ph type="title"/>
          </p:nvPr>
        </p:nvSpPr>
        <p:spPr>
          <a:xfrm>
            <a:off x="960000" y="541867"/>
            <a:ext cx="10272000" cy="816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Font typeface="Palanquin Dark"/>
              <a:buNone/>
              <a:defRPr>
                <a:latin typeface="Palanquin Dark"/>
                <a:ea typeface="Palanquin Dark"/>
                <a:cs typeface="Palanquin Dark"/>
                <a:sym typeface="Palanquin Dark"/>
              </a:defRPr>
            </a:lvl2pPr>
            <a:lvl3pPr lvl="2" rtl="0">
              <a:spcBef>
                <a:spcPts val="0"/>
              </a:spcBef>
              <a:spcAft>
                <a:spcPts val="0"/>
              </a:spcAft>
              <a:buSzPts val="2800"/>
              <a:buFont typeface="Palanquin Dark"/>
              <a:buNone/>
              <a:defRPr>
                <a:latin typeface="Palanquin Dark"/>
                <a:ea typeface="Palanquin Dark"/>
                <a:cs typeface="Palanquin Dark"/>
                <a:sym typeface="Palanquin Dark"/>
              </a:defRPr>
            </a:lvl3pPr>
            <a:lvl4pPr lvl="3" rtl="0">
              <a:spcBef>
                <a:spcPts val="0"/>
              </a:spcBef>
              <a:spcAft>
                <a:spcPts val="0"/>
              </a:spcAft>
              <a:buSzPts val="2800"/>
              <a:buFont typeface="Palanquin Dark"/>
              <a:buNone/>
              <a:defRPr>
                <a:latin typeface="Palanquin Dark"/>
                <a:ea typeface="Palanquin Dark"/>
                <a:cs typeface="Palanquin Dark"/>
                <a:sym typeface="Palanquin Dark"/>
              </a:defRPr>
            </a:lvl4pPr>
            <a:lvl5pPr lvl="4" rtl="0">
              <a:spcBef>
                <a:spcPts val="0"/>
              </a:spcBef>
              <a:spcAft>
                <a:spcPts val="0"/>
              </a:spcAft>
              <a:buSzPts val="2800"/>
              <a:buFont typeface="Palanquin Dark"/>
              <a:buNone/>
              <a:defRPr>
                <a:latin typeface="Palanquin Dark"/>
                <a:ea typeface="Palanquin Dark"/>
                <a:cs typeface="Palanquin Dark"/>
                <a:sym typeface="Palanquin Dark"/>
              </a:defRPr>
            </a:lvl5pPr>
            <a:lvl6pPr lvl="5" rtl="0">
              <a:spcBef>
                <a:spcPts val="0"/>
              </a:spcBef>
              <a:spcAft>
                <a:spcPts val="0"/>
              </a:spcAft>
              <a:buSzPts val="2800"/>
              <a:buFont typeface="Palanquin Dark"/>
              <a:buNone/>
              <a:defRPr>
                <a:latin typeface="Palanquin Dark"/>
                <a:ea typeface="Palanquin Dark"/>
                <a:cs typeface="Palanquin Dark"/>
                <a:sym typeface="Palanquin Dark"/>
              </a:defRPr>
            </a:lvl6pPr>
            <a:lvl7pPr lvl="6" rtl="0">
              <a:spcBef>
                <a:spcPts val="0"/>
              </a:spcBef>
              <a:spcAft>
                <a:spcPts val="0"/>
              </a:spcAft>
              <a:buSzPts val="2800"/>
              <a:buFont typeface="Palanquin Dark"/>
              <a:buNone/>
              <a:defRPr>
                <a:latin typeface="Palanquin Dark"/>
                <a:ea typeface="Palanquin Dark"/>
                <a:cs typeface="Palanquin Dark"/>
                <a:sym typeface="Palanquin Dark"/>
              </a:defRPr>
            </a:lvl7pPr>
            <a:lvl8pPr lvl="7" rtl="0">
              <a:spcBef>
                <a:spcPts val="0"/>
              </a:spcBef>
              <a:spcAft>
                <a:spcPts val="0"/>
              </a:spcAft>
              <a:buSzPts val="2800"/>
              <a:buFont typeface="Palanquin Dark"/>
              <a:buNone/>
              <a:defRPr>
                <a:latin typeface="Palanquin Dark"/>
                <a:ea typeface="Palanquin Dark"/>
                <a:cs typeface="Palanquin Dark"/>
                <a:sym typeface="Palanquin Dark"/>
              </a:defRPr>
            </a:lvl8pPr>
            <a:lvl9pPr lvl="8"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237485545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7"/>
        <p:cNvGrpSpPr/>
        <p:nvPr/>
      </p:nvGrpSpPr>
      <p:grpSpPr>
        <a:xfrm>
          <a:off x="0" y="0"/>
          <a:ext cx="0" cy="0"/>
          <a:chOff x="0" y="0"/>
          <a:chExt cx="0" cy="0"/>
        </a:xfrm>
      </p:grpSpPr>
      <p:grpSp>
        <p:nvGrpSpPr>
          <p:cNvPr id="338" name="Google Shape;338;p7"/>
          <p:cNvGrpSpPr/>
          <p:nvPr/>
        </p:nvGrpSpPr>
        <p:grpSpPr>
          <a:xfrm>
            <a:off x="-212975" y="-753862"/>
            <a:ext cx="3493469" cy="2750887"/>
            <a:chOff x="2199201" y="1155985"/>
            <a:chExt cx="1943696" cy="1530538"/>
          </a:xfrm>
        </p:grpSpPr>
        <p:sp>
          <p:nvSpPr>
            <p:cNvPr id="339" name="Google Shape;339;p7"/>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7"/>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7"/>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7"/>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7"/>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7"/>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7"/>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7"/>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7"/>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7"/>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7"/>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7"/>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7"/>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7"/>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7"/>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7"/>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7"/>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7"/>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7"/>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7"/>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7"/>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7"/>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7"/>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7"/>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7"/>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7"/>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7"/>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66" name="Google Shape;366;p7"/>
          <p:cNvGrpSpPr/>
          <p:nvPr/>
        </p:nvGrpSpPr>
        <p:grpSpPr>
          <a:xfrm>
            <a:off x="-212978" y="4170358"/>
            <a:ext cx="3123927" cy="3300076"/>
            <a:chOff x="1668906" y="1908100"/>
            <a:chExt cx="1782927" cy="1883462"/>
          </a:xfrm>
        </p:grpSpPr>
        <p:sp>
          <p:nvSpPr>
            <p:cNvPr id="367" name="Google Shape;367;p7"/>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7"/>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7"/>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7"/>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7"/>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7"/>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7"/>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7"/>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7"/>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7"/>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7"/>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7"/>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7"/>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7"/>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7"/>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7"/>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7"/>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7"/>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7"/>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7"/>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7"/>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7"/>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7"/>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7"/>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7"/>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7"/>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7"/>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7"/>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5" name="Google Shape;395;p7"/>
          <p:cNvSpPr txBox="1">
            <a:spLocks noGrp="1"/>
          </p:cNvSpPr>
          <p:nvPr>
            <p:ph type="subTitle" idx="1"/>
          </p:nvPr>
        </p:nvSpPr>
        <p:spPr>
          <a:xfrm>
            <a:off x="960000" y="4338916"/>
            <a:ext cx="5136000" cy="133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lvl1pPr>
            <a:lvl2pPr lvl="1" algn="r" rtl="0">
              <a:spcBef>
                <a:spcPts val="2133"/>
              </a:spcBef>
              <a:spcAft>
                <a:spcPts val="0"/>
              </a:spcAft>
              <a:buNone/>
              <a:defRPr sz="2133"/>
            </a:lvl2pPr>
            <a:lvl3pPr lvl="2" algn="r" rtl="0">
              <a:spcBef>
                <a:spcPts val="2133"/>
              </a:spcBef>
              <a:spcAft>
                <a:spcPts val="0"/>
              </a:spcAft>
              <a:buNone/>
              <a:defRPr sz="2133"/>
            </a:lvl3pPr>
            <a:lvl4pPr lvl="3" algn="r" rtl="0">
              <a:spcBef>
                <a:spcPts val="2133"/>
              </a:spcBef>
              <a:spcAft>
                <a:spcPts val="0"/>
              </a:spcAft>
              <a:buNone/>
              <a:defRPr sz="2133"/>
            </a:lvl4pPr>
            <a:lvl5pPr lvl="4" algn="r" rtl="0">
              <a:spcBef>
                <a:spcPts val="2133"/>
              </a:spcBef>
              <a:spcAft>
                <a:spcPts val="0"/>
              </a:spcAft>
              <a:buNone/>
              <a:defRPr sz="2133"/>
            </a:lvl5pPr>
            <a:lvl6pPr lvl="5" algn="r" rtl="0">
              <a:spcBef>
                <a:spcPts val="2133"/>
              </a:spcBef>
              <a:spcAft>
                <a:spcPts val="0"/>
              </a:spcAft>
              <a:buNone/>
              <a:defRPr sz="2133"/>
            </a:lvl6pPr>
            <a:lvl7pPr lvl="6" algn="r" rtl="0">
              <a:spcBef>
                <a:spcPts val="2133"/>
              </a:spcBef>
              <a:spcAft>
                <a:spcPts val="0"/>
              </a:spcAft>
              <a:buNone/>
              <a:defRPr sz="2133"/>
            </a:lvl7pPr>
            <a:lvl8pPr lvl="7" algn="r" rtl="0">
              <a:spcBef>
                <a:spcPts val="2133"/>
              </a:spcBef>
              <a:spcAft>
                <a:spcPts val="0"/>
              </a:spcAft>
              <a:buNone/>
              <a:defRPr sz="2133"/>
            </a:lvl8pPr>
            <a:lvl9pPr lvl="8" algn="r" rtl="0">
              <a:spcBef>
                <a:spcPts val="2133"/>
              </a:spcBef>
              <a:spcAft>
                <a:spcPts val="2133"/>
              </a:spcAft>
              <a:buNone/>
              <a:defRPr sz="2133"/>
            </a:lvl9pPr>
          </a:lstStyle>
          <a:p>
            <a:endParaRPr/>
          </a:p>
        </p:txBody>
      </p:sp>
      <p:sp>
        <p:nvSpPr>
          <p:cNvPr id="396" name="Google Shape;396;p7"/>
          <p:cNvSpPr txBox="1">
            <a:spLocks noGrp="1"/>
          </p:cNvSpPr>
          <p:nvPr>
            <p:ph type="title"/>
          </p:nvPr>
        </p:nvSpPr>
        <p:spPr>
          <a:xfrm>
            <a:off x="960000" y="1997048"/>
            <a:ext cx="5136000" cy="2988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a:lvl1pPr>
            <a:lvl2pPr lvl="1" algn="r" rtl="0">
              <a:spcBef>
                <a:spcPts val="0"/>
              </a:spcBef>
              <a:spcAft>
                <a:spcPts val="0"/>
              </a:spcAft>
              <a:buSzPts val="2800"/>
              <a:buFont typeface="Palanquin Dark"/>
              <a:buNone/>
              <a:defRPr>
                <a:latin typeface="Palanquin Dark"/>
                <a:ea typeface="Palanquin Dark"/>
                <a:cs typeface="Palanquin Dark"/>
                <a:sym typeface="Palanquin Dark"/>
              </a:defRPr>
            </a:lvl2pPr>
            <a:lvl3pPr lvl="2" algn="r" rtl="0">
              <a:spcBef>
                <a:spcPts val="0"/>
              </a:spcBef>
              <a:spcAft>
                <a:spcPts val="0"/>
              </a:spcAft>
              <a:buSzPts val="2800"/>
              <a:buFont typeface="Palanquin Dark"/>
              <a:buNone/>
              <a:defRPr>
                <a:latin typeface="Palanquin Dark"/>
                <a:ea typeface="Palanquin Dark"/>
                <a:cs typeface="Palanquin Dark"/>
                <a:sym typeface="Palanquin Dark"/>
              </a:defRPr>
            </a:lvl3pPr>
            <a:lvl4pPr lvl="3" algn="r" rtl="0">
              <a:spcBef>
                <a:spcPts val="0"/>
              </a:spcBef>
              <a:spcAft>
                <a:spcPts val="0"/>
              </a:spcAft>
              <a:buSzPts val="2800"/>
              <a:buFont typeface="Palanquin Dark"/>
              <a:buNone/>
              <a:defRPr>
                <a:latin typeface="Palanquin Dark"/>
                <a:ea typeface="Palanquin Dark"/>
                <a:cs typeface="Palanquin Dark"/>
                <a:sym typeface="Palanquin Dark"/>
              </a:defRPr>
            </a:lvl4pPr>
            <a:lvl5pPr lvl="4" algn="r" rtl="0">
              <a:spcBef>
                <a:spcPts val="0"/>
              </a:spcBef>
              <a:spcAft>
                <a:spcPts val="0"/>
              </a:spcAft>
              <a:buSzPts val="2800"/>
              <a:buFont typeface="Palanquin Dark"/>
              <a:buNone/>
              <a:defRPr>
                <a:latin typeface="Palanquin Dark"/>
                <a:ea typeface="Palanquin Dark"/>
                <a:cs typeface="Palanquin Dark"/>
                <a:sym typeface="Palanquin Dark"/>
              </a:defRPr>
            </a:lvl5pPr>
            <a:lvl6pPr lvl="5" algn="r" rtl="0">
              <a:spcBef>
                <a:spcPts val="0"/>
              </a:spcBef>
              <a:spcAft>
                <a:spcPts val="0"/>
              </a:spcAft>
              <a:buSzPts val="2800"/>
              <a:buFont typeface="Palanquin Dark"/>
              <a:buNone/>
              <a:defRPr>
                <a:latin typeface="Palanquin Dark"/>
                <a:ea typeface="Palanquin Dark"/>
                <a:cs typeface="Palanquin Dark"/>
                <a:sym typeface="Palanquin Dark"/>
              </a:defRPr>
            </a:lvl6pPr>
            <a:lvl7pPr lvl="6" algn="r" rtl="0">
              <a:spcBef>
                <a:spcPts val="0"/>
              </a:spcBef>
              <a:spcAft>
                <a:spcPts val="0"/>
              </a:spcAft>
              <a:buSzPts val="2800"/>
              <a:buFont typeface="Palanquin Dark"/>
              <a:buNone/>
              <a:defRPr>
                <a:latin typeface="Palanquin Dark"/>
                <a:ea typeface="Palanquin Dark"/>
                <a:cs typeface="Palanquin Dark"/>
                <a:sym typeface="Palanquin Dark"/>
              </a:defRPr>
            </a:lvl7pPr>
            <a:lvl8pPr lvl="7" algn="r" rtl="0">
              <a:spcBef>
                <a:spcPts val="0"/>
              </a:spcBef>
              <a:spcAft>
                <a:spcPts val="0"/>
              </a:spcAft>
              <a:buSzPts val="2800"/>
              <a:buFont typeface="Palanquin Dark"/>
              <a:buNone/>
              <a:defRPr>
                <a:latin typeface="Palanquin Dark"/>
                <a:ea typeface="Palanquin Dark"/>
                <a:cs typeface="Palanquin Dark"/>
                <a:sym typeface="Palanquin Dark"/>
              </a:defRPr>
            </a:lvl8pPr>
            <a:lvl9pPr lvl="8" algn="r"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
        <p:nvSpPr>
          <p:cNvPr id="397" name="Google Shape;397;p7"/>
          <p:cNvSpPr/>
          <p:nvPr/>
        </p:nvSpPr>
        <p:spPr>
          <a:xfrm>
            <a:off x="8115737" y="720000"/>
            <a:ext cx="5419200" cy="5419200"/>
          </a:xfrm>
          <a:prstGeom prst="ellipse">
            <a:avLst/>
          </a:pr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9490547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98"/>
        <p:cNvGrpSpPr/>
        <p:nvPr/>
      </p:nvGrpSpPr>
      <p:grpSpPr>
        <a:xfrm>
          <a:off x="0" y="0"/>
          <a:ext cx="0" cy="0"/>
          <a:chOff x="0" y="0"/>
          <a:chExt cx="0" cy="0"/>
        </a:xfrm>
      </p:grpSpPr>
      <p:sp>
        <p:nvSpPr>
          <p:cNvPr id="399" name="Google Shape;399;p8"/>
          <p:cNvSpPr/>
          <p:nvPr/>
        </p:nvSpPr>
        <p:spPr>
          <a:xfrm>
            <a:off x="5382400" y="-840600"/>
            <a:ext cx="8539200" cy="8539200"/>
          </a:xfrm>
          <a:prstGeom prst="ellipse">
            <a:avLst/>
          </a:prstGeom>
          <a:solidFill>
            <a:srgbClr val="FFDCDE"/>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8"/>
          <p:cNvSpPr txBox="1">
            <a:spLocks noGrp="1"/>
          </p:cNvSpPr>
          <p:nvPr>
            <p:ph type="title"/>
          </p:nvPr>
        </p:nvSpPr>
        <p:spPr>
          <a:xfrm>
            <a:off x="3911100" y="1750200"/>
            <a:ext cx="7339600" cy="27276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7000"/>
              <a:buNone/>
              <a:defRPr sz="9333"/>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401" name="Google Shape;401;p8"/>
          <p:cNvSpPr txBox="1">
            <a:spLocks noGrp="1"/>
          </p:cNvSpPr>
          <p:nvPr>
            <p:ph type="subTitle" idx="1"/>
          </p:nvPr>
        </p:nvSpPr>
        <p:spPr>
          <a:xfrm>
            <a:off x="4439085" y="4628800"/>
            <a:ext cx="6811600" cy="1512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2667">
                <a:latin typeface="Poppins"/>
                <a:ea typeface="Poppins"/>
                <a:cs typeface="Poppins"/>
                <a:sym typeface="Poppins"/>
              </a:defRPr>
            </a:lvl1pPr>
            <a:lvl2pPr lvl="1" algn="r" rtl="0">
              <a:spcBef>
                <a:spcPts val="2133"/>
              </a:spcBef>
              <a:spcAft>
                <a:spcPts val="0"/>
              </a:spcAft>
              <a:buNone/>
              <a:defRPr>
                <a:latin typeface="Poppins"/>
                <a:ea typeface="Poppins"/>
                <a:cs typeface="Poppins"/>
                <a:sym typeface="Poppins"/>
              </a:defRPr>
            </a:lvl2pPr>
            <a:lvl3pPr lvl="2" algn="r" rtl="0">
              <a:spcBef>
                <a:spcPts val="2133"/>
              </a:spcBef>
              <a:spcAft>
                <a:spcPts val="0"/>
              </a:spcAft>
              <a:buNone/>
              <a:defRPr>
                <a:latin typeface="Poppins"/>
                <a:ea typeface="Poppins"/>
                <a:cs typeface="Poppins"/>
                <a:sym typeface="Poppins"/>
              </a:defRPr>
            </a:lvl3pPr>
            <a:lvl4pPr lvl="3" algn="r" rtl="0">
              <a:spcBef>
                <a:spcPts val="2133"/>
              </a:spcBef>
              <a:spcAft>
                <a:spcPts val="0"/>
              </a:spcAft>
              <a:buNone/>
              <a:defRPr>
                <a:latin typeface="Poppins"/>
                <a:ea typeface="Poppins"/>
                <a:cs typeface="Poppins"/>
                <a:sym typeface="Poppins"/>
              </a:defRPr>
            </a:lvl4pPr>
            <a:lvl5pPr lvl="4" algn="r" rtl="0">
              <a:spcBef>
                <a:spcPts val="2133"/>
              </a:spcBef>
              <a:spcAft>
                <a:spcPts val="0"/>
              </a:spcAft>
              <a:buNone/>
              <a:defRPr>
                <a:latin typeface="Poppins"/>
                <a:ea typeface="Poppins"/>
                <a:cs typeface="Poppins"/>
                <a:sym typeface="Poppins"/>
              </a:defRPr>
            </a:lvl5pPr>
            <a:lvl6pPr lvl="5" algn="r" rtl="0">
              <a:spcBef>
                <a:spcPts val="2133"/>
              </a:spcBef>
              <a:spcAft>
                <a:spcPts val="0"/>
              </a:spcAft>
              <a:buNone/>
              <a:defRPr>
                <a:latin typeface="Poppins"/>
                <a:ea typeface="Poppins"/>
                <a:cs typeface="Poppins"/>
                <a:sym typeface="Poppins"/>
              </a:defRPr>
            </a:lvl6pPr>
            <a:lvl7pPr lvl="6" algn="r" rtl="0">
              <a:spcBef>
                <a:spcPts val="2133"/>
              </a:spcBef>
              <a:spcAft>
                <a:spcPts val="0"/>
              </a:spcAft>
              <a:buNone/>
              <a:defRPr>
                <a:latin typeface="Poppins"/>
                <a:ea typeface="Poppins"/>
                <a:cs typeface="Poppins"/>
                <a:sym typeface="Poppins"/>
              </a:defRPr>
            </a:lvl7pPr>
            <a:lvl8pPr lvl="7" algn="r" rtl="0">
              <a:spcBef>
                <a:spcPts val="2133"/>
              </a:spcBef>
              <a:spcAft>
                <a:spcPts val="0"/>
              </a:spcAft>
              <a:buNone/>
              <a:defRPr>
                <a:latin typeface="Poppins"/>
                <a:ea typeface="Poppins"/>
                <a:cs typeface="Poppins"/>
                <a:sym typeface="Poppins"/>
              </a:defRPr>
            </a:lvl8pPr>
            <a:lvl9pPr lvl="8" algn="r" rtl="0">
              <a:spcBef>
                <a:spcPts val="2133"/>
              </a:spcBef>
              <a:spcAft>
                <a:spcPts val="2133"/>
              </a:spcAft>
              <a:buNone/>
              <a:defRPr>
                <a:latin typeface="Poppins"/>
                <a:ea typeface="Poppins"/>
                <a:cs typeface="Poppins"/>
                <a:sym typeface="Poppins"/>
              </a:defRPr>
            </a:lvl9pPr>
          </a:lstStyle>
          <a:p>
            <a:endParaRPr/>
          </a:p>
        </p:txBody>
      </p:sp>
      <p:grpSp>
        <p:nvGrpSpPr>
          <p:cNvPr id="402" name="Google Shape;402;p8"/>
          <p:cNvGrpSpPr/>
          <p:nvPr/>
        </p:nvGrpSpPr>
        <p:grpSpPr>
          <a:xfrm flipH="1">
            <a:off x="9068570" y="-447797"/>
            <a:ext cx="2867423" cy="3029108"/>
            <a:chOff x="1668906" y="1908100"/>
            <a:chExt cx="1782927" cy="1883462"/>
          </a:xfrm>
        </p:grpSpPr>
        <p:sp>
          <p:nvSpPr>
            <p:cNvPr id="403" name="Google Shape;403;p8"/>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8"/>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8"/>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8"/>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8"/>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8"/>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8"/>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8"/>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8"/>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8"/>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8"/>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8"/>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8"/>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8"/>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8"/>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8"/>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8"/>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8"/>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8"/>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8"/>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8"/>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8"/>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8"/>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8"/>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8"/>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8"/>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8"/>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8"/>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410300743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31"/>
        <p:cNvGrpSpPr/>
        <p:nvPr/>
      </p:nvGrpSpPr>
      <p:grpSpPr>
        <a:xfrm>
          <a:off x="0" y="0"/>
          <a:ext cx="0" cy="0"/>
          <a:chOff x="0" y="0"/>
          <a:chExt cx="0" cy="0"/>
        </a:xfrm>
      </p:grpSpPr>
      <p:sp>
        <p:nvSpPr>
          <p:cNvPr id="432" name="Google Shape;432;p9"/>
          <p:cNvSpPr txBox="1">
            <a:spLocks noGrp="1"/>
          </p:cNvSpPr>
          <p:nvPr>
            <p:ph type="subTitle" idx="1"/>
          </p:nvPr>
        </p:nvSpPr>
        <p:spPr>
          <a:xfrm flipH="1">
            <a:off x="6963433" y="3586400"/>
            <a:ext cx="4277600" cy="255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spcBef>
                <a:spcPts val="2133"/>
              </a:spcBef>
              <a:spcAft>
                <a:spcPts val="0"/>
              </a:spcAft>
              <a:buNone/>
              <a:defRPr sz="2133"/>
            </a:lvl2pPr>
            <a:lvl3pPr lvl="2" rtl="0">
              <a:spcBef>
                <a:spcPts val="2133"/>
              </a:spcBef>
              <a:spcAft>
                <a:spcPts val="0"/>
              </a:spcAft>
              <a:buNone/>
              <a:defRPr sz="2133"/>
            </a:lvl3pPr>
            <a:lvl4pPr lvl="3" rtl="0">
              <a:spcBef>
                <a:spcPts val="2133"/>
              </a:spcBef>
              <a:spcAft>
                <a:spcPts val="0"/>
              </a:spcAft>
              <a:buNone/>
              <a:defRPr sz="2133"/>
            </a:lvl4pPr>
            <a:lvl5pPr lvl="4" rtl="0">
              <a:spcBef>
                <a:spcPts val="2133"/>
              </a:spcBef>
              <a:spcAft>
                <a:spcPts val="0"/>
              </a:spcAft>
              <a:buNone/>
              <a:defRPr sz="2133"/>
            </a:lvl5pPr>
            <a:lvl6pPr lvl="5" rtl="0">
              <a:spcBef>
                <a:spcPts val="2133"/>
              </a:spcBef>
              <a:spcAft>
                <a:spcPts val="0"/>
              </a:spcAft>
              <a:buNone/>
              <a:defRPr sz="2133"/>
            </a:lvl6pPr>
            <a:lvl7pPr lvl="6" rtl="0">
              <a:spcBef>
                <a:spcPts val="2133"/>
              </a:spcBef>
              <a:spcAft>
                <a:spcPts val="0"/>
              </a:spcAft>
              <a:buNone/>
              <a:defRPr sz="2133"/>
            </a:lvl7pPr>
            <a:lvl8pPr lvl="7" rtl="0">
              <a:spcBef>
                <a:spcPts val="2133"/>
              </a:spcBef>
              <a:spcAft>
                <a:spcPts val="0"/>
              </a:spcAft>
              <a:buNone/>
              <a:defRPr sz="2133"/>
            </a:lvl8pPr>
            <a:lvl9pPr lvl="8" rtl="0">
              <a:spcBef>
                <a:spcPts val="2133"/>
              </a:spcBef>
              <a:spcAft>
                <a:spcPts val="2133"/>
              </a:spcAft>
              <a:buNone/>
              <a:defRPr sz="2133"/>
            </a:lvl9pPr>
          </a:lstStyle>
          <a:p>
            <a:endParaRPr/>
          </a:p>
        </p:txBody>
      </p:sp>
      <p:sp>
        <p:nvSpPr>
          <p:cNvPr id="433" name="Google Shape;433;p9"/>
          <p:cNvSpPr txBox="1">
            <a:spLocks noGrp="1"/>
          </p:cNvSpPr>
          <p:nvPr>
            <p:ph type="title"/>
          </p:nvPr>
        </p:nvSpPr>
        <p:spPr>
          <a:xfrm flipH="1">
            <a:off x="6963200" y="2410233"/>
            <a:ext cx="4277600" cy="129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a:lvl1pPr>
            <a:lvl2pPr lvl="1" algn="l" rtl="0">
              <a:spcBef>
                <a:spcPts val="0"/>
              </a:spcBef>
              <a:spcAft>
                <a:spcPts val="0"/>
              </a:spcAft>
              <a:buSzPts val="2800"/>
              <a:buFont typeface="Palanquin Dark"/>
              <a:buNone/>
              <a:defRPr>
                <a:latin typeface="Palanquin Dark"/>
                <a:ea typeface="Palanquin Dark"/>
                <a:cs typeface="Palanquin Dark"/>
                <a:sym typeface="Palanquin Dark"/>
              </a:defRPr>
            </a:lvl2pPr>
            <a:lvl3pPr lvl="2" algn="l" rtl="0">
              <a:spcBef>
                <a:spcPts val="0"/>
              </a:spcBef>
              <a:spcAft>
                <a:spcPts val="0"/>
              </a:spcAft>
              <a:buSzPts val="2800"/>
              <a:buFont typeface="Palanquin Dark"/>
              <a:buNone/>
              <a:defRPr>
                <a:latin typeface="Palanquin Dark"/>
                <a:ea typeface="Palanquin Dark"/>
                <a:cs typeface="Palanquin Dark"/>
                <a:sym typeface="Palanquin Dark"/>
              </a:defRPr>
            </a:lvl3pPr>
            <a:lvl4pPr lvl="3" algn="l" rtl="0">
              <a:spcBef>
                <a:spcPts val="0"/>
              </a:spcBef>
              <a:spcAft>
                <a:spcPts val="0"/>
              </a:spcAft>
              <a:buSzPts val="2800"/>
              <a:buFont typeface="Palanquin Dark"/>
              <a:buNone/>
              <a:defRPr>
                <a:latin typeface="Palanquin Dark"/>
                <a:ea typeface="Palanquin Dark"/>
                <a:cs typeface="Palanquin Dark"/>
                <a:sym typeface="Palanquin Dark"/>
              </a:defRPr>
            </a:lvl4pPr>
            <a:lvl5pPr lvl="4" algn="l" rtl="0">
              <a:spcBef>
                <a:spcPts val="0"/>
              </a:spcBef>
              <a:spcAft>
                <a:spcPts val="0"/>
              </a:spcAft>
              <a:buSzPts val="2800"/>
              <a:buFont typeface="Palanquin Dark"/>
              <a:buNone/>
              <a:defRPr>
                <a:latin typeface="Palanquin Dark"/>
                <a:ea typeface="Palanquin Dark"/>
                <a:cs typeface="Palanquin Dark"/>
                <a:sym typeface="Palanquin Dark"/>
              </a:defRPr>
            </a:lvl5pPr>
            <a:lvl6pPr lvl="5" algn="l" rtl="0">
              <a:spcBef>
                <a:spcPts val="0"/>
              </a:spcBef>
              <a:spcAft>
                <a:spcPts val="0"/>
              </a:spcAft>
              <a:buSzPts val="2800"/>
              <a:buFont typeface="Palanquin Dark"/>
              <a:buNone/>
              <a:defRPr>
                <a:latin typeface="Palanquin Dark"/>
                <a:ea typeface="Palanquin Dark"/>
                <a:cs typeface="Palanquin Dark"/>
                <a:sym typeface="Palanquin Dark"/>
              </a:defRPr>
            </a:lvl6pPr>
            <a:lvl7pPr lvl="6" algn="l" rtl="0">
              <a:spcBef>
                <a:spcPts val="0"/>
              </a:spcBef>
              <a:spcAft>
                <a:spcPts val="0"/>
              </a:spcAft>
              <a:buSzPts val="2800"/>
              <a:buFont typeface="Palanquin Dark"/>
              <a:buNone/>
              <a:defRPr>
                <a:latin typeface="Palanquin Dark"/>
                <a:ea typeface="Palanquin Dark"/>
                <a:cs typeface="Palanquin Dark"/>
                <a:sym typeface="Palanquin Dark"/>
              </a:defRPr>
            </a:lvl7pPr>
            <a:lvl8pPr lvl="7" algn="l" rtl="0">
              <a:spcBef>
                <a:spcPts val="0"/>
              </a:spcBef>
              <a:spcAft>
                <a:spcPts val="0"/>
              </a:spcAft>
              <a:buSzPts val="2800"/>
              <a:buFont typeface="Palanquin Dark"/>
              <a:buNone/>
              <a:defRPr>
                <a:latin typeface="Palanquin Dark"/>
                <a:ea typeface="Palanquin Dark"/>
                <a:cs typeface="Palanquin Dark"/>
                <a:sym typeface="Palanquin Dark"/>
              </a:defRPr>
            </a:lvl8pPr>
            <a:lvl9pPr lvl="8" algn="l"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grpSp>
        <p:nvGrpSpPr>
          <p:cNvPr id="434" name="Google Shape;434;p9"/>
          <p:cNvGrpSpPr/>
          <p:nvPr/>
        </p:nvGrpSpPr>
        <p:grpSpPr>
          <a:xfrm>
            <a:off x="3124627" y="190371"/>
            <a:ext cx="3493469" cy="2750887"/>
            <a:chOff x="2199201" y="1155985"/>
            <a:chExt cx="1943696" cy="1530538"/>
          </a:xfrm>
        </p:grpSpPr>
        <p:sp>
          <p:nvSpPr>
            <p:cNvPr id="435" name="Google Shape;435;p9"/>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9"/>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9"/>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9"/>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9"/>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9"/>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9"/>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9"/>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9"/>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9"/>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9"/>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9"/>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9"/>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9"/>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9"/>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9"/>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9"/>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9"/>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9"/>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9"/>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9"/>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9"/>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9"/>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9"/>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9"/>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9"/>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9"/>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2" name="Google Shape;462;p9"/>
          <p:cNvSpPr/>
          <p:nvPr/>
        </p:nvSpPr>
        <p:spPr>
          <a:xfrm flipH="1">
            <a:off x="-1340283" y="720000"/>
            <a:ext cx="5419200" cy="5419200"/>
          </a:xfrm>
          <a:prstGeom prst="ellipse">
            <a:avLst/>
          </a:pr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3" name="Google Shape;463;p9"/>
          <p:cNvGrpSpPr/>
          <p:nvPr/>
        </p:nvGrpSpPr>
        <p:grpSpPr>
          <a:xfrm flipH="1">
            <a:off x="9736567" y="5109414"/>
            <a:ext cx="2591595" cy="2040717"/>
            <a:chOff x="2199201" y="1155985"/>
            <a:chExt cx="1943696" cy="1530538"/>
          </a:xfrm>
        </p:grpSpPr>
        <p:sp>
          <p:nvSpPr>
            <p:cNvPr id="464" name="Google Shape;464;p9"/>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9"/>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9"/>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9"/>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9"/>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9"/>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9"/>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9"/>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9"/>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9"/>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9"/>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9"/>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9"/>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9"/>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9"/>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9"/>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9"/>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9"/>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9"/>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9"/>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9"/>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9"/>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9"/>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9"/>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9"/>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9"/>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9"/>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13734139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2"/>
        </a:solidFill>
        <a:effectLst/>
      </p:bgPr>
    </p:bg>
    <p:spTree>
      <p:nvGrpSpPr>
        <p:cNvPr id="1" name="Shape 491"/>
        <p:cNvGrpSpPr/>
        <p:nvPr/>
      </p:nvGrpSpPr>
      <p:grpSpPr>
        <a:xfrm>
          <a:off x="0" y="0"/>
          <a:ext cx="0" cy="0"/>
          <a:chOff x="0" y="0"/>
          <a:chExt cx="0" cy="0"/>
        </a:xfrm>
      </p:grpSpPr>
      <p:sp>
        <p:nvSpPr>
          <p:cNvPr id="492" name="Google Shape;492;p10"/>
          <p:cNvSpPr/>
          <p:nvPr/>
        </p:nvSpPr>
        <p:spPr>
          <a:xfrm>
            <a:off x="-378567" y="3942700"/>
            <a:ext cx="3906400" cy="3906400"/>
          </a:xfrm>
          <a:prstGeom prst="ellipse">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93" name="Google Shape;493;p10"/>
          <p:cNvGrpSpPr/>
          <p:nvPr/>
        </p:nvGrpSpPr>
        <p:grpSpPr>
          <a:xfrm>
            <a:off x="-395421" y="4623138"/>
            <a:ext cx="2989404" cy="2353967"/>
            <a:chOff x="2199201" y="1155985"/>
            <a:chExt cx="1943696" cy="1530538"/>
          </a:xfrm>
        </p:grpSpPr>
        <p:sp>
          <p:nvSpPr>
            <p:cNvPr id="494" name="Google Shape;494;p10"/>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10"/>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10"/>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10"/>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10"/>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10"/>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10"/>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10"/>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10"/>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10"/>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10"/>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 name="Google Shape;505;p10"/>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10"/>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10"/>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10"/>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10"/>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10"/>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10"/>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10"/>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10"/>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10"/>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10"/>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10"/>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10"/>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10"/>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10"/>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10"/>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9BB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1" name="Google Shape;521;p10"/>
          <p:cNvSpPr txBox="1">
            <a:spLocks noGrp="1"/>
          </p:cNvSpPr>
          <p:nvPr>
            <p:ph type="title"/>
          </p:nvPr>
        </p:nvSpPr>
        <p:spPr>
          <a:xfrm>
            <a:off x="825667" y="4801067"/>
            <a:ext cx="5096000" cy="1453600"/>
          </a:xfrm>
          <a:prstGeom prst="rect">
            <a:avLst/>
          </a:prstGeom>
        </p:spPr>
        <p:txBody>
          <a:bodyPr spcFirstLastPara="1" wrap="square" lIns="91425" tIns="91425" rIns="91425" bIns="91425" anchor="b" anchorCtr="0">
            <a:noAutofit/>
          </a:bodyPr>
          <a:lstStyle>
            <a:lvl1pPr lvl="0" algn="l" rtl="0">
              <a:spcBef>
                <a:spcPts val="0"/>
              </a:spcBef>
              <a:spcAft>
                <a:spcPts val="0"/>
              </a:spcAft>
              <a:buClr>
                <a:srgbClr val="FFFFFF"/>
              </a:buClr>
              <a:buSzPts val="2400"/>
              <a:buNone/>
              <a:defRPr sz="3467">
                <a:solidFill>
                  <a:schemeClr val="dk1"/>
                </a:solidFill>
              </a:defRPr>
            </a:lvl1pPr>
            <a:lvl2pPr lvl="1" rtl="0">
              <a:spcBef>
                <a:spcPts val="0"/>
              </a:spcBef>
              <a:spcAft>
                <a:spcPts val="0"/>
              </a:spcAft>
              <a:buClr>
                <a:srgbClr val="FFFFFF"/>
              </a:buClr>
              <a:buSzPts val="2800"/>
              <a:buFont typeface="Palanquin Dark"/>
              <a:buNone/>
              <a:defRPr>
                <a:solidFill>
                  <a:srgbClr val="FFFFFF"/>
                </a:solidFill>
                <a:latin typeface="Palanquin Dark"/>
                <a:ea typeface="Palanquin Dark"/>
                <a:cs typeface="Palanquin Dark"/>
                <a:sym typeface="Palanquin Dark"/>
              </a:defRPr>
            </a:lvl2pPr>
            <a:lvl3pPr lvl="2" rtl="0">
              <a:spcBef>
                <a:spcPts val="0"/>
              </a:spcBef>
              <a:spcAft>
                <a:spcPts val="0"/>
              </a:spcAft>
              <a:buClr>
                <a:srgbClr val="FFFFFF"/>
              </a:buClr>
              <a:buSzPts val="2800"/>
              <a:buFont typeface="Palanquin Dark"/>
              <a:buNone/>
              <a:defRPr>
                <a:solidFill>
                  <a:srgbClr val="FFFFFF"/>
                </a:solidFill>
                <a:latin typeface="Palanquin Dark"/>
                <a:ea typeface="Palanquin Dark"/>
                <a:cs typeface="Palanquin Dark"/>
                <a:sym typeface="Palanquin Dark"/>
              </a:defRPr>
            </a:lvl3pPr>
            <a:lvl4pPr lvl="3" rtl="0">
              <a:spcBef>
                <a:spcPts val="0"/>
              </a:spcBef>
              <a:spcAft>
                <a:spcPts val="0"/>
              </a:spcAft>
              <a:buClr>
                <a:srgbClr val="FFFFFF"/>
              </a:buClr>
              <a:buSzPts val="2800"/>
              <a:buFont typeface="Palanquin Dark"/>
              <a:buNone/>
              <a:defRPr>
                <a:solidFill>
                  <a:srgbClr val="FFFFFF"/>
                </a:solidFill>
                <a:latin typeface="Palanquin Dark"/>
                <a:ea typeface="Palanquin Dark"/>
                <a:cs typeface="Palanquin Dark"/>
                <a:sym typeface="Palanquin Dark"/>
              </a:defRPr>
            </a:lvl4pPr>
            <a:lvl5pPr lvl="4" rtl="0">
              <a:spcBef>
                <a:spcPts val="0"/>
              </a:spcBef>
              <a:spcAft>
                <a:spcPts val="0"/>
              </a:spcAft>
              <a:buClr>
                <a:srgbClr val="FFFFFF"/>
              </a:buClr>
              <a:buSzPts val="2800"/>
              <a:buFont typeface="Palanquin Dark"/>
              <a:buNone/>
              <a:defRPr>
                <a:solidFill>
                  <a:srgbClr val="FFFFFF"/>
                </a:solidFill>
                <a:latin typeface="Palanquin Dark"/>
                <a:ea typeface="Palanquin Dark"/>
                <a:cs typeface="Palanquin Dark"/>
                <a:sym typeface="Palanquin Dark"/>
              </a:defRPr>
            </a:lvl5pPr>
            <a:lvl6pPr lvl="5" rtl="0">
              <a:spcBef>
                <a:spcPts val="0"/>
              </a:spcBef>
              <a:spcAft>
                <a:spcPts val="0"/>
              </a:spcAft>
              <a:buClr>
                <a:srgbClr val="FFFFFF"/>
              </a:buClr>
              <a:buSzPts val="2800"/>
              <a:buFont typeface="Palanquin Dark"/>
              <a:buNone/>
              <a:defRPr>
                <a:solidFill>
                  <a:srgbClr val="FFFFFF"/>
                </a:solidFill>
                <a:latin typeface="Palanquin Dark"/>
                <a:ea typeface="Palanquin Dark"/>
                <a:cs typeface="Palanquin Dark"/>
                <a:sym typeface="Palanquin Dark"/>
              </a:defRPr>
            </a:lvl6pPr>
            <a:lvl7pPr lvl="6" rtl="0">
              <a:spcBef>
                <a:spcPts val="0"/>
              </a:spcBef>
              <a:spcAft>
                <a:spcPts val="0"/>
              </a:spcAft>
              <a:buClr>
                <a:srgbClr val="FFFFFF"/>
              </a:buClr>
              <a:buSzPts val="2800"/>
              <a:buFont typeface="Palanquin Dark"/>
              <a:buNone/>
              <a:defRPr>
                <a:solidFill>
                  <a:srgbClr val="FFFFFF"/>
                </a:solidFill>
                <a:latin typeface="Palanquin Dark"/>
                <a:ea typeface="Palanquin Dark"/>
                <a:cs typeface="Palanquin Dark"/>
                <a:sym typeface="Palanquin Dark"/>
              </a:defRPr>
            </a:lvl7pPr>
            <a:lvl8pPr lvl="7" rtl="0">
              <a:spcBef>
                <a:spcPts val="0"/>
              </a:spcBef>
              <a:spcAft>
                <a:spcPts val="0"/>
              </a:spcAft>
              <a:buClr>
                <a:srgbClr val="FFFFFF"/>
              </a:buClr>
              <a:buSzPts val="2800"/>
              <a:buFont typeface="Palanquin Dark"/>
              <a:buNone/>
              <a:defRPr>
                <a:solidFill>
                  <a:srgbClr val="FFFFFF"/>
                </a:solidFill>
                <a:latin typeface="Palanquin Dark"/>
                <a:ea typeface="Palanquin Dark"/>
                <a:cs typeface="Palanquin Dark"/>
                <a:sym typeface="Palanquin Dark"/>
              </a:defRPr>
            </a:lvl8pPr>
            <a:lvl9pPr lvl="8" rtl="0">
              <a:spcBef>
                <a:spcPts val="0"/>
              </a:spcBef>
              <a:spcAft>
                <a:spcPts val="0"/>
              </a:spcAft>
              <a:buClr>
                <a:srgbClr val="FFFFFF"/>
              </a:buClr>
              <a:buSzPts val="2800"/>
              <a:buFont typeface="Palanquin Dark"/>
              <a:buNone/>
              <a:defRPr>
                <a:solidFill>
                  <a:srgbClr val="FFFFFF"/>
                </a:solidFill>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36009083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22"/>
        <p:cNvGrpSpPr/>
        <p:nvPr/>
      </p:nvGrpSpPr>
      <p:grpSpPr>
        <a:xfrm>
          <a:off x="0" y="0"/>
          <a:ext cx="0" cy="0"/>
          <a:chOff x="0" y="0"/>
          <a:chExt cx="0" cy="0"/>
        </a:xfrm>
      </p:grpSpPr>
      <p:sp>
        <p:nvSpPr>
          <p:cNvPr id="523" name="Google Shape;523;p11"/>
          <p:cNvSpPr/>
          <p:nvPr/>
        </p:nvSpPr>
        <p:spPr>
          <a:xfrm>
            <a:off x="7670389" y="1038573"/>
            <a:ext cx="3003200" cy="3003200"/>
          </a:xfrm>
          <a:prstGeom prst="ellipse">
            <a:avLst/>
          </a:pr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11"/>
          <p:cNvSpPr txBox="1">
            <a:spLocks noGrp="1"/>
          </p:cNvSpPr>
          <p:nvPr>
            <p:ph type="title" hasCustomPrompt="1"/>
          </p:nvPr>
        </p:nvSpPr>
        <p:spPr>
          <a:xfrm>
            <a:off x="2690200" y="1904989"/>
            <a:ext cx="6811600" cy="2336400"/>
          </a:xfrm>
          <a:prstGeom prst="rect">
            <a:avLst/>
          </a:prstGeom>
        </p:spPr>
        <p:txBody>
          <a:bodyPr spcFirstLastPara="1" wrap="square" lIns="91425" tIns="91425" rIns="91425" bIns="91425" anchor="ctr" anchorCtr="0">
            <a:noAutofit/>
          </a:bodyPr>
          <a:lstStyle>
            <a:lvl1pPr lvl="0">
              <a:spcBef>
                <a:spcPts val="0"/>
              </a:spcBef>
              <a:spcAft>
                <a:spcPts val="0"/>
              </a:spcAft>
              <a:buSzPts val="11000"/>
              <a:buNone/>
              <a:defRPr sz="14666"/>
            </a:lvl1pPr>
            <a:lvl2pPr lvl="1">
              <a:spcBef>
                <a:spcPts val="0"/>
              </a:spcBef>
              <a:spcAft>
                <a:spcPts val="0"/>
              </a:spcAft>
              <a:buSzPts val="11000"/>
              <a:buNone/>
              <a:defRPr sz="14666"/>
            </a:lvl2pPr>
            <a:lvl3pPr lvl="2">
              <a:spcBef>
                <a:spcPts val="0"/>
              </a:spcBef>
              <a:spcAft>
                <a:spcPts val="0"/>
              </a:spcAft>
              <a:buSzPts val="11000"/>
              <a:buNone/>
              <a:defRPr sz="14666"/>
            </a:lvl3pPr>
            <a:lvl4pPr lvl="3">
              <a:spcBef>
                <a:spcPts val="0"/>
              </a:spcBef>
              <a:spcAft>
                <a:spcPts val="0"/>
              </a:spcAft>
              <a:buSzPts val="11000"/>
              <a:buNone/>
              <a:defRPr sz="14666"/>
            </a:lvl4pPr>
            <a:lvl5pPr lvl="4">
              <a:spcBef>
                <a:spcPts val="0"/>
              </a:spcBef>
              <a:spcAft>
                <a:spcPts val="0"/>
              </a:spcAft>
              <a:buSzPts val="11000"/>
              <a:buNone/>
              <a:defRPr sz="14666"/>
            </a:lvl5pPr>
            <a:lvl6pPr lvl="5">
              <a:spcBef>
                <a:spcPts val="0"/>
              </a:spcBef>
              <a:spcAft>
                <a:spcPts val="0"/>
              </a:spcAft>
              <a:buSzPts val="11000"/>
              <a:buNone/>
              <a:defRPr sz="14666"/>
            </a:lvl6pPr>
            <a:lvl7pPr lvl="6">
              <a:spcBef>
                <a:spcPts val="0"/>
              </a:spcBef>
              <a:spcAft>
                <a:spcPts val="0"/>
              </a:spcAft>
              <a:buSzPts val="11000"/>
              <a:buNone/>
              <a:defRPr sz="14666"/>
            </a:lvl7pPr>
            <a:lvl8pPr lvl="7">
              <a:spcBef>
                <a:spcPts val="0"/>
              </a:spcBef>
              <a:spcAft>
                <a:spcPts val="0"/>
              </a:spcAft>
              <a:buSzPts val="11000"/>
              <a:buNone/>
              <a:defRPr sz="14666"/>
            </a:lvl8pPr>
            <a:lvl9pPr lvl="8">
              <a:spcBef>
                <a:spcPts val="0"/>
              </a:spcBef>
              <a:spcAft>
                <a:spcPts val="0"/>
              </a:spcAft>
              <a:buSzPts val="11000"/>
              <a:buNone/>
              <a:defRPr sz="14666"/>
            </a:lvl9pPr>
          </a:lstStyle>
          <a:p>
            <a:r>
              <a:t>xx%</a:t>
            </a:r>
          </a:p>
        </p:txBody>
      </p:sp>
      <p:sp>
        <p:nvSpPr>
          <p:cNvPr id="525" name="Google Shape;525;p11"/>
          <p:cNvSpPr txBox="1">
            <a:spLocks noGrp="1"/>
          </p:cNvSpPr>
          <p:nvPr>
            <p:ph type="subTitle" idx="1"/>
          </p:nvPr>
        </p:nvSpPr>
        <p:spPr>
          <a:xfrm flipH="1">
            <a:off x="3300600" y="3990233"/>
            <a:ext cx="5590800" cy="152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grpSp>
        <p:nvGrpSpPr>
          <p:cNvPr id="526" name="Google Shape;526;p11"/>
          <p:cNvGrpSpPr/>
          <p:nvPr/>
        </p:nvGrpSpPr>
        <p:grpSpPr>
          <a:xfrm flipH="1">
            <a:off x="1572111" y="-794546"/>
            <a:ext cx="2867423" cy="3029108"/>
            <a:chOff x="1668906" y="1908100"/>
            <a:chExt cx="1782927" cy="1883462"/>
          </a:xfrm>
        </p:grpSpPr>
        <p:sp>
          <p:nvSpPr>
            <p:cNvPr id="527" name="Google Shape;527;p11"/>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11"/>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11"/>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11"/>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11"/>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11"/>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11"/>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11"/>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11"/>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11"/>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11"/>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11"/>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11"/>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11"/>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11"/>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11"/>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11"/>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11"/>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11"/>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11"/>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11"/>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11"/>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11"/>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11"/>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11"/>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11"/>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11"/>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11"/>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55" name="Google Shape;555;p11"/>
          <p:cNvGrpSpPr/>
          <p:nvPr/>
        </p:nvGrpSpPr>
        <p:grpSpPr>
          <a:xfrm>
            <a:off x="256014" y="4318124"/>
            <a:ext cx="2972047" cy="2230312"/>
            <a:chOff x="1536645" y="1457564"/>
            <a:chExt cx="1782943" cy="1337973"/>
          </a:xfrm>
        </p:grpSpPr>
        <p:sp>
          <p:nvSpPr>
            <p:cNvPr id="556" name="Google Shape;556;p11"/>
            <p:cNvSpPr/>
            <p:nvPr/>
          </p:nvSpPr>
          <p:spPr>
            <a:xfrm>
              <a:off x="2157696" y="2388210"/>
              <a:ext cx="1127282" cy="407328"/>
            </a:xfrm>
            <a:custGeom>
              <a:avLst/>
              <a:gdLst/>
              <a:ahLst/>
              <a:cxnLst/>
              <a:rect l="l" t="t" r="r" b="b"/>
              <a:pathLst>
                <a:path w="4821" h="1742" extrusionOk="0">
                  <a:moveTo>
                    <a:pt x="1402" y="119"/>
                  </a:moveTo>
                  <a:cubicBezTo>
                    <a:pt x="1408" y="119"/>
                    <a:pt x="1414" y="120"/>
                    <a:pt x="1421" y="121"/>
                  </a:cubicBezTo>
                  <a:cubicBezTo>
                    <a:pt x="1469" y="121"/>
                    <a:pt x="1521" y="125"/>
                    <a:pt x="1569" y="137"/>
                  </a:cubicBezTo>
                  <a:cubicBezTo>
                    <a:pt x="1677" y="165"/>
                    <a:pt x="1781" y="197"/>
                    <a:pt x="1881" y="237"/>
                  </a:cubicBezTo>
                  <a:cubicBezTo>
                    <a:pt x="1985" y="273"/>
                    <a:pt x="2089" y="313"/>
                    <a:pt x="2193" y="357"/>
                  </a:cubicBezTo>
                  <a:cubicBezTo>
                    <a:pt x="2401" y="437"/>
                    <a:pt x="2605" y="529"/>
                    <a:pt x="2813" y="613"/>
                  </a:cubicBezTo>
                  <a:cubicBezTo>
                    <a:pt x="2913" y="657"/>
                    <a:pt x="3017" y="701"/>
                    <a:pt x="3125" y="741"/>
                  </a:cubicBezTo>
                  <a:cubicBezTo>
                    <a:pt x="3229" y="785"/>
                    <a:pt x="3337" y="821"/>
                    <a:pt x="3449" y="845"/>
                  </a:cubicBezTo>
                  <a:lnTo>
                    <a:pt x="3613" y="869"/>
                  </a:lnTo>
                  <a:lnTo>
                    <a:pt x="3781" y="885"/>
                  </a:lnTo>
                  <a:cubicBezTo>
                    <a:pt x="3897" y="893"/>
                    <a:pt x="4009" y="893"/>
                    <a:pt x="4121" y="893"/>
                  </a:cubicBezTo>
                  <a:cubicBezTo>
                    <a:pt x="4233" y="885"/>
                    <a:pt x="4349" y="873"/>
                    <a:pt x="4461" y="857"/>
                  </a:cubicBezTo>
                  <a:cubicBezTo>
                    <a:pt x="4545" y="842"/>
                    <a:pt x="4630" y="820"/>
                    <a:pt x="4711" y="789"/>
                  </a:cubicBezTo>
                  <a:lnTo>
                    <a:pt x="4711" y="789"/>
                  </a:lnTo>
                  <a:cubicBezTo>
                    <a:pt x="4692" y="842"/>
                    <a:pt x="4667" y="891"/>
                    <a:pt x="4637" y="941"/>
                  </a:cubicBezTo>
                  <a:cubicBezTo>
                    <a:pt x="4597" y="1009"/>
                    <a:pt x="4545" y="1073"/>
                    <a:pt x="4485" y="1129"/>
                  </a:cubicBezTo>
                  <a:cubicBezTo>
                    <a:pt x="4425" y="1181"/>
                    <a:pt x="4357" y="1221"/>
                    <a:pt x="4281" y="1249"/>
                  </a:cubicBezTo>
                  <a:cubicBezTo>
                    <a:pt x="4241" y="1261"/>
                    <a:pt x="4201" y="1273"/>
                    <a:pt x="4161" y="1281"/>
                  </a:cubicBezTo>
                  <a:lnTo>
                    <a:pt x="4037" y="1313"/>
                  </a:lnTo>
                  <a:cubicBezTo>
                    <a:pt x="3705" y="1393"/>
                    <a:pt x="3365" y="1461"/>
                    <a:pt x="3029" y="1541"/>
                  </a:cubicBezTo>
                  <a:cubicBezTo>
                    <a:pt x="2985" y="1549"/>
                    <a:pt x="2945" y="1561"/>
                    <a:pt x="2901" y="1573"/>
                  </a:cubicBezTo>
                  <a:lnTo>
                    <a:pt x="2873" y="1581"/>
                  </a:lnTo>
                  <a:lnTo>
                    <a:pt x="2853" y="1585"/>
                  </a:lnTo>
                  <a:lnTo>
                    <a:pt x="2845" y="1585"/>
                  </a:lnTo>
                  <a:cubicBezTo>
                    <a:pt x="2825" y="1589"/>
                    <a:pt x="2809" y="1593"/>
                    <a:pt x="2789" y="1593"/>
                  </a:cubicBezTo>
                  <a:cubicBezTo>
                    <a:pt x="2775" y="1593"/>
                    <a:pt x="2760" y="1594"/>
                    <a:pt x="2746" y="1594"/>
                  </a:cubicBezTo>
                  <a:cubicBezTo>
                    <a:pt x="2679" y="1594"/>
                    <a:pt x="2611" y="1587"/>
                    <a:pt x="2545" y="1577"/>
                  </a:cubicBezTo>
                  <a:cubicBezTo>
                    <a:pt x="2377" y="1557"/>
                    <a:pt x="2213" y="1525"/>
                    <a:pt x="2045" y="1485"/>
                  </a:cubicBezTo>
                  <a:cubicBezTo>
                    <a:pt x="1877" y="1445"/>
                    <a:pt x="1713" y="1401"/>
                    <a:pt x="1545" y="1357"/>
                  </a:cubicBezTo>
                  <a:cubicBezTo>
                    <a:pt x="1381" y="1313"/>
                    <a:pt x="1217" y="1265"/>
                    <a:pt x="1053" y="1213"/>
                  </a:cubicBezTo>
                  <a:lnTo>
                    <a:pt x="1041" y="1209"/>
                  </a:lnTo>
                  <a:lnTo>
                    <a:pt x="1029" y="1209"/>
                  </a:lnTo>
                  <a:cubicBezTo>
                    <a:pt x="1009" y="1213"/>
                    <a:pt x="985" y="1217"/>
                    <a:pt x="965" y="1217"/>
                  </a:cubicBezTo>
                  <a:lnTo>
                    <a:pt x="893" y="1217"/>
                  </a:lnTo>
                  <a:cubicBezTo>
                    <a:pt x="845" y="1213"/>
                    <a:pt x="797" y="1205"/>
                    <a:pt x="753" y="1197"/>
                  </a:cubicBezTo>
                  <a:cubicBezTo>
                    <a:pt x="661" y="1173"/>
                    <a:pt x="569" y="1141"/>
                    <a:pt x="485" y="1097"/>
                  </a:cubicBezTo>
                  <a:cubicBezTo>
                    <a:pt x="401" y="1049"/>
                    <a:pt x="321" y="993"/>
                    <a:pt x="249" y="929"/>
                  </a:cubicBezTo>
                  <a:cubicBezTo>
                    <a:pt x="177" y="865"/>
                    <a:pt x="109" y="793"/>
                    <a:pt x="49" y="717"/>
                  </a:cubicBezTo>
                  <a:cubicBezTo>
                    <a:pt x="29" y="609"/>
                    <a:pt x="41" y="497"/>
                    <a:pt x="81" y="397"/>
                  </a:cubicBezTo>
                  <a:cubicBezTo>
                    <a:pt x="101" y="345"/>
                    <a:pt x="129" y="297"/>
                    <a:pt x="161" y="257"/>
                  </a:cubicBezTo>
                  <a:cubicBezTo>
                    <a:pt x="169" y="245"/>
                    <a:pt x="177" y="233"/>
                    <a:pt x="185" y="225"/>
                  </a:cubicBezTo>
                  <a:cubicBezTo>
                    <a:pt x="193" y="213"/>
                    <a:pt x="201" y="205"/>
                    <a:pt x="209" y="197"/>
                  </a:cubicBezTo>
                  <a:cubicBezTo>
                    <a:pt x="229" y="181"/>
                    <a:pt x="249" y="169"/>
                    <a:pt x="273" y="161"/>
                  </a:cubicBezTo>
                  <a:cubicBezTo>
                    <a:pt x="343" y="138"/>
                    <a:pt x="417" y="126"/>
                    <a:pt x="491" y="126"/>
                  </a:cubicBezTo>
                  <a:cubicBezTo>
                    <a:pt x="522" y="126"/>
                    <a:pt x="554" y="128"/>
                    <a:pt x="585" y="133"/>
                  </a:cubicBezTo>
                  <a:cubicBezTo>
                    <a:pt x="693" y="141"/>
                    <a:pt x="805" y="157"/>
                    <a:pt x="917" y="165"/>
                  </a:cubicBezTo>
                  <a:cubicBezTo>
                    <a:pt x="962" y="169"/>
                    <a:pt x="1006" y="171"/>
                    <a:pt x="1050" y="171"/>
                  </a:cubicBezTo>
                  <a:cubicBezTo>
                    <a:pt x="1124" y="171"/>
                    <a:pt x="1196" y="165"/>
                    <a:pt x="1269" y="153"/>
                  </a:cubicBezTo>
                  <a:lnTo>
                    <a:pt x="1313" y="141"/>
                  </a:lnTo>
                  <a:lnTo>
                    <a:pt x="1353" y="129"/>
                  </a:lnTo>
                  <a:cubicBezTo>
                    <a:pt x="1370" y="123"/>
                    <a:pt x="1386" y="119"/>
                    <a:pt x="1402" y="119"/>
                  </a:cubicBezTo>
                  <a:close/>
                  <a:moveTo>
                    <a:pt x="1417" y="1"/>
                  </a:moveTo>
                  <a:cubicBezTo>
                    <a:pt x="1397" y="1"/>
                    <a:pt x="1381" y="1"/>
                    <a:pt x="1365" y="5"/>
                  </a:cubicBezTo>
                  <a:cubicBezTo>
                    <a:pt x="1349" y="5"/>
                    <a:pt x="1333" y="9"/>
                    <a:pt x="1317" y="13"/>
                  </a:cubicBezTo>
                  <a:lnTo>
                    <a:pt x="1277" y="29"/>
                  </a:lnTo>
                  <a:lnTo>
                    <a:pt x="1241" y="37"/>
                  </a:lnTo>
                  <a:cubicBezTo>
                    <a:pt x="1164" y="52"/>
                    <a:pt x="1084" y="60"/>
                    <a:pt x="1004" y="60"/>
                  </a:cubicBezTo>
                  <a:cubicBezTo>
                    <a:pt x="977" y="60"/>
                    <a:pt x="949" y="59"/>
                    <a:pt x="921" y="57"/>
                  </a:cubicBezTo>
                  <a:cubicBezTo>
                    <a:pt x="813" y="53"/>
                    <a:pt x="701" y="41"/>
                    <a:pt x="585" y="41"/>
                  </a:cubicBezTo>
                  <a:cubicBezTo>
                    <a:pt x="566" y="39"/>
                    <a:pt x="547" y="39"/>
                    <a:pt x="527" y="39"/>
                  </a:cubicBezTo>
                  <a:cubicBezTo>
                    <a:pt x="430" y="39"/>
                    <a:pt x="330" y="56"/>
                    <a:pt x="237" y="93"/>
                  </a:cubicBezTo>
                  <a:cubicBezTo>
                    <a:pt x="209" y="109"/>
                    <a:pt x="181" y="125"/>
                    <a:pt x="161" y="149"/>
                  </a:cubicBezTo>
                  <a:cubicBezTo>
                    <a:pt x="149" y="161"/>
                    <a:pt x="141" y="169"/>
                    <a:pt x="129" y="185"/>
                  </a:cubicBezTo>
                  <a:cubicBezTo>
                    <a:pt x="121" y="197"/>
                    <a:pt x="113" y="209"/>
                    <a:pt x="105" y="221"/>
                  </a:cubicBezTo>
                  <a:cubicBezTo>
                    <a:pt x="73" y="273"/>
                    <a:pt x="53" y="325"/>
                    <a:pt x="37" y="381"/>
                  </a:cubicBezTo>
                  <a:cubicBezTo>
                    <a:pt x="1" y="493"/>
                    <a:pt x="1" y="609"/>
                    <a:pt x="37" y="721"/>
                  </a:cubicBezTo>
                  <a:lnTo>
                    <a:pt x="33" y="721"/>
                  </a:lnTo>
                  <a:cubicBezTo>
                    <a:pt x="61" y="761"/>
                    <a:pt x="89" y="801"/>
                    <a:pt x="121" y="841"/>
                  </a:cubicBezTo>
                  <a:cubicBezTo>
                    <a:pt x="149" y="881"/>
                    <a:pt x="185" y="921"/>
                    <a:pt x="221" y="957"/>
                  </a:cubicBezTo>
                  <a:cubicBezTo>
                    <a:pt x="289" y="1029"/>
                    <a:pt x="369" y="1093"/>
                    <a:pt x="453" y="1149"/>
                  </a:cubicBezTo>
                  <a:cubicBezTo>
                    <a:pt x="541" y="1201"/>
                    <a:pt x="633" y="1245"/>
                    <a:pt x="733" y="1273"/>
                  </a:cubicBezTo>
                  <a:cubicBezTo>
                    <a:pt x="781" y="1285"/>
                    <a:pt x="833" y="1297"/>
                    <a:pt x="881" y="1305"/>
                  </a:cubicBezTo>
                  <a:cubicBezTo>
                    <a:pt x="909" y="1309"/>
                    <a:pt x="933" y="1309"/>
                    <a:pt x="961" y="1309"/>
                  </a:cubicBezTo>
                  <a:cubicBezTo>
                    <a:pt x="975" y="1311"/>
                    <a:pt x="988" y="1312"/>
                    <a:pt x="1001" y="1312"/>
                  </a:cubicBezTo>
                  <a:cubicBezTo>
                    <a:pt x="1008" y="1312"/>
                    <a:pt x="1015" y="1311"/>
                    <a:pt x="1023" y="1311"/>
                  </a:cubicBezTo>
                  <a:lnTo>
                    <a:pt x="1023" y="1311"/>
                  </a:lnTo>
                  <a:cubicBezTo>
                    <a:pt x="1185" y="1370"/>
                    <a:pt x="1347" y="1425"/>
                    <a:pt x="1513" y="1473"/>
                  </a:cubicBezTo>
                  <a:cubicBezTo>
                    <a:pt x="1677" y="1525"/>
                    <a:pt x="1841" y="1577"/>
                    <a:pt x="2013" y="1621"/>
                  </a:cubicBezTo>
                  <a:cubicBezTo>
                    <a:pt x="2181" y="1665"/>
                    <a:pt x="2353" y="1701"/>
                    <a:pt x="2525" y="1725"/>
                  </a:cubicBezTo>
                  <a:cubicBezTo>
                    <a:pt x="2601" y="1735"/>
                    <a:pt x="2674" y="1742"/>
                    <a:pt x="2748" y="1742"/>
                  </a:cubicBezTo>
                  <a:cubicBezTo>
                    <a:pt x="2764" y="1742"/>
                    <a:pt x="2781" y="1741"/>
                    <a:pt x="2797" y="1741"/>
                  </a:cubicBezTo>
                  <a:cubicBezTo>
                    <a:pt x="2821" y="1737"/>
                    <a:pt x="2849" y="1733"/>
                    <a:pt x="2873" y="1729"/>
                  </a:cubicBezTo>
                  <a:lnTo>
                    <a:pt x="2893" y="1725"/>
                  </a:lnTo>
                  <a:lnTo>
                    <a:pt x="2905" y="1721"/>
                  </a:lnTo>
                  <a:lnTo>
                    <a:pt x="2937" y="1713"/>
                  </a:lnTo>
                  <a:lnTo>
                    <a:pt x="3061" y="1681"/>
                  </a:lnTo>
                  <a:cubicBezTo>
                    <a:pt x="3393" y="1593"/>
                    <a:pt x="3729" y="1521"/>
                    <a:pt x="4065" y="1429"/>
                  </a:cubicBezTo>
                  <a:lnTo>
                    <a:pt x="4189" y="1393"/>
                  </a:lnTo>
                  <a:cubicBezTo>
                    <a:pt x="4233" y="1381"/>
                    <a:pt x="4277" y="1369"/>
                    <a:pt x="4317" y="1353"/>
                  </a:cubicBezTo>
                  <a:cubicBezTo>
                    <a:pt x="4405" y="1317"/>
                    <a:pt x="4485" y="1265"/>
                    <a:pt x="4553" y="1201"/>
                  </a:cubicBezTo>
                  <a:cubicBezTo>
                    <a:pt x="4617" y="1137"/>
                    <a:pt x="4673" y="1065"/>
                    <a:pt x="4713" y="981"/>
                  </a:cubicBezTo>
                  <a:cubicBezTo>
                    <a:pt x="4757" y="901"/>
                    <a:pt x="4789" y="817"/>
                    <a:pt x="4805" y="729"/>
                  </a:cubicBezTo>
                  <a:lnTo>
                    <a:pt x="4821" y="645"/>
                  </a:lnTo>
                  <a:lnTo>
                    <a:pt x="4749" y="689"/>
                  </a:lnTo>
                  <a:cubicBezTo>
                    <a:pt x="4653" y="737"/>
                    <a:pt x="4549" y="773"/>
                    <a:pt x="4445" y="797"/>
                  </a:cubicBezTo>
                  <a:cubicBezTo>
                    <a:pt x="4337" y="821"/>
                    <a:pt x="4225" y="837"/>
                    <a:pt x="4117" y="841"/>
                  </a:cubicBezTo>
                  <a:cubicBezTo>
                    <a:pt x="4061" y="845"/>
                    <a:pt x="4005" y="847"/>
                    <a:pt x="3949" y="847"/>
                  </a:cubicBezTo>
                  <a:cubicBezTo>
                    <a:pt x="3894" y="847"/>
                    <a:pt x="3839" y="845"/>
                    <a:pt x="3785" y="841"/>
                  </a:cubicBezTo>
                  <a:cubicBezTo>
                    <a:pt x="3729" y="837"/>
                    <a:pt x="3673" y="833"/>
                    <a:pt x="3617" y="825"/>
                  </a:cubicBezTo>
                  <a:lnTo>
                    <a:pt x="3453" y="801"/>
                  </a:lnTo>
                  <a:cubicBezTo>
                    <a:pt x="3345" y="777"/>
                    <a:pt x="3241" y="737"/>
                    <a:pt x="3141" y="693"/>
                  </a:cubicBezTo>
                  <a:cubicBezTo>
                    <a:pt x="3041" y="645"/>
                    <a:pt x="2941" y="597"/>
                    <a:pt x="2841" y="545"/>
                  </a:cubicBezTo>
                  <a:cubicBezTo>
                    <a:pt x="2641" y="449"/>
                    <a:pt x="2441" y="345"/>
                    <a:pt x="2237" y="253"/>
                  </a:cubicBezTo>
                  <a:cubicBezTo>
                    <a:pt x="2133" y="205"/>
                    <a:pt x="2033" y="161"/>
                    <a:pt x="1925" y="121"/>
                  </a:cubicBezTo>
                  <a:cubicBezTo>
                    <a:pt x="1817" y="77"/>
                    <a:pt x="1709" y="45"/>
                    <a:pt x="1597" y="21"/>
                  </a:cubicBezTo>
                  <a:cubicBezTo>
                    <a:pt x="1537" y="5"/>
                    <a:pt x="1477" y="1"/>
                    <a:pt x="141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11"/>
            <p:cNvSpPr/>
            <p:nvPr/>
          </p:nvSpPr>
          <p:spPr>
            <a:xfrm>
              <a:off x="1716226" y="1738161"/>
              <a:ext cx="712940" cy="851366"/>
            </a:xfrm>
            <a:custGeom>
              <a:avLst/>
              <a:gdLst/>
              <a:ahLst/>
              <a:cxnLst/>
              <a:rect l="l" t="t" r="r" b="b"/>
              <a:pathLst>
                <a:path w="3049" h="3641" extrusionOk="0">
                  <a:moveTo>
                    <a:pt x="1909" y="1"/>
                  </a:moveTo>
                  <a:lnTo>
                    <a:pt x="1877" y="37"/>
                  </a:lnTo>
                  <a:cubicBezTo>
                    <a:pt x="1822" y="99"/>
                    <a:pt x="1745" y="161"/>
                    <a:pt x="1664" y="161"/>
                  </a:cubicBezTo>
                  <a:cubicBezTo>
                    <a:pt x="1662" y="161"/>
                    <a:pt x="1659" y="161"/>
                    <a:pt x="1657" y="161"/>
                  </a:cubicBezTo>
                  <a:cubicBezTo>
                    <a:pt x="1637" y="157"/>
                    <a:pt x="1617" y="153"/>
                    <a:pt x="1597" y="141"/>
                  </a:cubicBezTo>
                  <a:cubicBezTo>
                    <a:pt x="1573" y="137"/>
                    <a:pt x="1549" y="129"/>
                    <a:pt x="1525" y="121"/>
                  </a:cubicBezTo>
                  <a:cubicBezTo>
                    <a:pt x="1477" y="113"/>
                    <a:pt x="1433" y="105"/>
                    <a:pt x="1385" y="97"/>
                  </a:cubicBezTo>
                  <a:cubicBezTo>
                    <a:pt x="1273" y="77"/>
                    <a:pt x="1159" y="68"/>
                    <a:pt x="1045" y="68"/>
                  </a:cubicBezTo>
                  <a:cubicBezTo>
                    <a:pt x="968" y="68"/>
                    <a:pt x="890" y="73"/>
                    <a:pt x="813" y="81"/>
                  </a:cubicBezTo>
                  <a:cubicBezTo>
                    <a:pt x="765" y="89"/>
                    <a:pt x="717" y="97"/>
                    <a:pt x="669" y="109"/>
                  </a:cubicBezTo>
                  <a:cubicBezTo>
                    <a:pt x="621" y="121"/>
                    <a:pt x="577" y="141"/>
                    <a:pt x="533" y="157"/>
                  </a:cubicBezTo>
                  <a:cubicBezTo>
                    <a:pt x="437" y="189"/>
                    <a:pt x="349" y="241"/>
                    <a:pt x="273" y="309"/>
                  </a:cubicBezTo>
                  <a:cubicBezTo>
                    <a:pt x="205" y="385"/>
                    <a:pt x="153" y="473"/>
                    <a:pt x="121" y="569"/>
                  </a:cubicBezTo>
                  <a:cubicBezTo>
                    <a:pt x="85" y="661"/>
                    <a:pt x="57" y="753"/>
                    <a:pt x="33" y="845"/>
                  </a:cubicBezTo>
                  <a:cubicBezTo>
                    <a:pt x="13" y="945"/>
                    <a:pt x="1" y="1041"/>
                    <a:pt x="1" y="1141"/>
                  </a:cubicBezTo>
                  <a:cubicBezTo>
                    <a:pt x="1" y="1237"/>
                    <a:pt x="5" y="1337"/>
                    <a:pt x="17" y="1433"/>
                  </a:cubicBezTo>
                  <a:cubicBezTo>
                    <a:pt x="25" y="1529"/>
                    <a:pt x="41" y="1625"/>
                    <a:pt x="65" y="1717"/>
                  </a:cubicBezTo>
                  <a:cubicBezTo>
                    <a:pt x="85" y="1813"/>
                    <a:pt x="113" y="1909"/>
                    <a:pt x="149" y="1997"/>
                  </a:cubicBezTo>
                  <a:cubicBezTo>
                    <a:pt x="181" y="2093"/>
                    <a:pt x="229" y="2185"/>
                    <a:pt x="285" y="2265"/>
                  </a:cubicBezTo>
                  <a:cubicBezTo>
                    <a:pt x="301" y="2289"/>
                    <a:pt x="317" y="2309"/>
                    <a:pt x="337" y="2329"/>
                  </a:cubicBezTo>
                  <a:cubicBezTo>
                    <a:pt x="353" y="2349"/>
                    <a:pt x="369" y="2361"/>
                    <a:pt x="385" y="2377"/>
                  </a:cubicBezTo>
                  <a:lnTo>
                    <a:pt x="485" y="2477"/>
                  </a:lnTo>
                  <a:lnTo>
                    <a:pt x="891" y="2863"/>
                  </a:lnTo>
                  <a:lnTo>
                    <a:pt x="891" y="2863"/>
                  </a:lnTo>
                  <a:cubicBezTo>
                    <a:pt x="905" y="2887"/>
                    <a:pt x="918" y="2908"/>
                    <a:pt x="929" y="2929"/>
                  </a:cubicBezTo>
                  <a:cubicBezTo>
                    <a:pt x="945" y="2953"/>
                    <a:pt x="965" y="2981"/>
                    <a:pt x="981" y="3005"/>
                  </a:cubicBezTo>
                  <a:cubicBezTo>
                    <a:pt x="1017" y="3053"/>
                    <a:pt x="1053" y="3101"/>
                    <a:pt x="1093" y="3145"/>
                  </a:cubicBezTo>
                  <a:cubicBezTo>
                    <a:pt x="1133" y="3185"/>
                    <a:pt x="1173" y="3229"/>
                    <a:pt x="1217" y="3269"/>
                  </a:cubicBezTo>
                  <a:cubicBezTo>
                    <a:pt x="1241" y="3289"/>
                    <a:pt x="1265" y="3305"/>
                    <a:pt x="1285" y="3325"/>
                  </a:cubicBezTo>
                  <a:cubicBezTo>
                    <a:pt x="1305" y="3345"/>
                    <a:pt x="1333" y="3361"/>
                    <a:pt x="1357" y="3381"/>
                  </a:cubicBezTo>
                  <a:cubicBezTo>
                    <a:pt x="1381" y="3397"/>
                    <a:pt x="1405" y="3413"/>
                    <a:pt x="1429" y="3429"/>
                  </a:cubicBezTo>
                  <a:lnTo>
                    <a:pt x="1505" y="3477"/>
                  </a:lnTo>
                  <a:cubicBezTo>
                    <a:pt x="1557" y="3505"/>
                    <a:pt x="1609" y="3529"/>
                    <a:pt x="1665" y="3553"/>
                  </a:cubicBezTo>
                  <a:cubicBezTo>
                    <a:pt x="1689" y="3561"/>
                    <a:pt x="1717" y="3573"/>
                    <a:pt x="1745" y="3581"/>
                  </a:cubicBezTo>
                  <a:lnTo>
                    <a:pt x="1829" y="3609"/>
                  </a:lnTo>
                  <a:cubicBezTo>
                    <a:pt x="1885" y="3621"/>
                    <a:pt x="1945" y="3633"/>
                    <a:pt x="2001" y="3641"/>
                  </a:cubicBezTo>
                  <a:lnTo>
                    <a:pt x="2001" y="3629"/>
                  </a:lnTo>
                  <a:cubicBezTo>
                    <a:pt x="1949" y="3609"/>
                    <a:pt x="1893" y="3597"/>
                    <a:pt x="1841" y="3577"/>
                  </a:cubicBezTo>
                  <a:lnTo>
                    <a:pt x="1761" y="3545"/>
                  </a:lnTo>
                  <a:cubicBezTo>
                    <a:pt x="1733" y="3533"/>
                    <a:pt x="1709" y="3517"/>
                    <a:pt x="1685" y="3505"/>
                  </a:cubicBezTo>
                  <a:cubicBezTo>
                    <a:pt x="1661" y="3493"/>
                    <a:pt x="1633" y="3481"/>
                    <a:pt x="1609" y="3465"/>
                  </a:cubicBezTo>
                  <a:lnTo>
                    <a:pt x="1537" y="3421"/>
                  </a:lnTo>
                  <a:lnTo>
                    <a:pt x="1469" y="3369"/>
                  </a:lnTo>
                  <a:cubicBezTo>
                    <a:pt x="1449" y="3353"/>
                    <a:pt x="1425" y="3337"/>
                    <a:pt x="1405" y="3317"/>
                  </a:cubicBezTo>
                  <a:cubicBezTo>
                    <a:pt x="1385" y="3301"/>
                    <a:pt x="1361" y="3281"/>
                    <a:pt x="1341" y="3261"/>
                  </a:cubicBezTo>
                  <a:cubicBezTo>
                    <a:pt x="1321" y="3241"/>
                    <a:pt x="1301" y="3225"/>
                    <a:pt x="1281" y="3205"/>
                  </a:cubicBezTo>
                  <a:cubicBezTo>
                    <a:pt x="1241" y="3161"/>
                    <a:pt x="1209" y="3121"/>
                    <a:pt x="1173" y="3077"/>
                  </a:cubicBezTo>
                  <a:cubicBezTo>
                    <a:pt x="1133" y="3033"/>
                    <a:pt x="1101" y="2989"/>
                    <a:pt x="1073" y="2941"/>
                  </a:cubicBezTo>
                  <a:cubicBezTo>
                    <a:pt x="1057" y="2917"/>
                    <a:pt x="1041" y="2893"/>
                    <a:pt x="1029" y="2869"/>
                  </a:cubicBezTo>
                  <a:cubicBezTo>
                    <a:pt x="1013" y="2849"/>
                    <a:pt x="1001" y="2821"/>
                    <a:pt x="989" y="2801"/>
                  </a:cubicBezTo>
                  <a:lnTo>
                    <a:pt x="985" y="2789"/>
                  </a:lnTo>
                  <a:lnTo>
                    <a:pt x="977" y="2781"/>
                  </a:lnTo>
                  <a:lnTo>
                    <a:pt x="581" y="2377"/>
                  </a:lnTo>
                  <a:lnTo>
                    <a:pt x="481" y="2277"/>
                  </a:lnTo>
                  <a:cubicBezTo>
                    <a:pt x="465" y="2261"/>
                    <a:pt x="449" y="2245"/>
                    <a:pt x="437" y="2229"/>
                  </a:cubicBezTo>
                  <a:cubicBezTo>
                    <a:pt x="421" y="2209"/>
                    <a:pt x="409" y="2193"/>
                    <a:pt x="397" y="2177"/>
                  </a:cubicBezTo>
                  <a:cubicBezTo>
                    <a:pt x="349" y="2105"/>
                    <a:pt x="309" y="2025"/>
                    <a:pt x="277" y="1941"/>
                  </a:cubicBezTo>
                  <a:cubicBezTo>
                    <a:pt x="245" y="1857"/>
                    <a:pt x="217" y="1769"/>
                    <a:pt x="197" y="1681"/>
                  </a:cubicBezTo>
                  <a:cubicBezTo>
                    <a:pt x="177" y="1593"/>
                    <a:pt x="157" y="1501"/>
                    <a:pt x="145" y="1413"/>
                  </a:cubicBezTo>
                  <a:cubicBezTo>
                    <a:pt x="133" y="1321"/>
                    <a:pt x="129" y="1229"/>
                    <a:pt x="125" y="1137"/>
                  </a:cubicBezTo>
                  <a:cubicBezTo>
                    <a:pt x="125" y="1049"/>
                    <a:pt x="133" y="957"/>
                    <a:pt x="145" y="869"/>
                  </a:cubicBezTo>
                  <a:cubicBezTo>
                    <a:pt x="165" y="781"/>
                    <a:pt x="189" y="689"/>
                    <a:pt x="217" y="605"/>
                  </a:cubicBezTo>
                  <a:cubicBezTo>
                    <a:pt x="241" y="521"/>
                    <a:pt x="281" y="441"/>
                    <a:pt x="337" y="373"/>
                  </a:cubicBezTo>
                  <a:cubicBezTo>
                    <a:pt x="401" y="309"/>
                    <a:pt x="473" y="261"/>
                    <a:pt x="557" y="225"/>
                  </a:cubicBezTo>
                  <a:cubicBezTo>
                    <a:pt x="597" y="205"/>
                    <a:pt x="637" y="189"/>
                    <a:pt x="681" y="173"/>
                  </a:cubicBezTo>
                  <a:cubicBezTo>
                    <a:pt x="725" y="161"/>
                    <a:pt x="769" y="149"/>
                    <a:pt x="813" y="141"/>
                  </a:cubicBezTo>
                  <a:cubicBezTo>
                    <a:pt x="910" y="124"/>
                    <a:pt x="1006" y="116"/>
                    <a:pt x="1102" y="116"/>
                  </a:cubicBezTo>
                  <a:cubicBezTo>
                    <a:pt x="1192" y="116"/>
                    <a:pt x="1282" y="123"/>
                    <a:pt x="1373" y="137"/>
                  </a:cubicBezTo>
                  <a:cubicBezTo>
                    <a:pt x="1417" y="141"/>
                    <a:pt x="1465" y="149"/>
                    <a:pt x="1509" y="161"/>
                  </a:cubicBezTo>
                  <a:cubicBezTo>
                    <a:pt x="1529" y="165"/>
                    <a:pt x="1553" y="173"/>
                    <a:pt x="1573" y="181"/>
                  </a:cubicBezTo>
                  <a:cubicBezTo>
                    <a:pt x="1597" y="189"/>
                    <a:pt x="1621" y="197"/>
                    <a:pt x="1645" y="201"/>
                  </a:cubicBezTo>
                  <a:cubicBezTo>
                    <a:pt x="1650" y="201"/>
                    <a:pt x="1656" y="201"/>
                    <a:pt x="1662" y="201"/>
                  </a:cubicBezTo>
                  <a:cubicBezTo>
                    <a:pt x="1711" y="201"/>
                    <a:pt x="1757" y="186"/>
                    <a:pt x="1797" y="161"/>
                  </a:cubicBezTo>
                  <a:cubicBezTo>
                    <a:pt x="1826" y="145"/>
                    <a:pt x="1852" y="125"/>
                    <a:pt x="1876" y="104"/>
                  </a:cubicBezTo>
                  <a:lnTo>
                    <a:pt x="1876" y="104"/>
                  </a:lnTo>
                  <a:lnTo>
                    <a:pt x="1889" y="157"/>
                  </a:lnTo>
                  <a:lnTo>
                    <a:pt x="1921" y="253"/>
                  </a:lnTo>
                  <a:cubicBezTo>
                    <a:pt x="1945" y="317"/>
                    <a:pt x="1973" y="381"/>
                    <a:pt x="2001" y="441"/>
                  </a:cubicBezTo>
                  <a:cubicBezTo>
                    <a:pt x="2061" y="561"/>
                    <a:pt x="2133" y="677"/>
                    <a:pt x="2205" y="793"/>
                  </a:cubicBezTo>
                  <a:cubicBezTo>
                    <a:pt x="2281" y="905"/>
                    <a:pt x="2357" y="1013"/>
                    <a:pt x="2429" y="1121"/>
                  </a:cubicBezTo>
                  <a:cubicBezTo>
                    <a:pt x="2465" y="1169"/>
                    <a:pt x="2493" y="1221"/>
                    <a:pt x="2513" y="1277"/>
                  </a:cubicBezTo>
                  <a:lnTo>
                    <a:pt x="2517" y="1301"/>
                  </a:lnTo>
                  <a:lnTo>
                    <a:pt x="2517" y="1305"/>
                  </a:lnTo>
                  <a:lnTo>
                    <a:pt x="2521" y="1321"/>
                  </a:lnTo>
                  <a:cubicBezTo>
                    <a:pt x="2525" y="1341"/>
                    <a:pt x="2529" y="1357"/>
                    <a:pt x="2533" y="1377"/>
                  </a:cubicBezTo>
                  <a:cubicBezTo>
                    <a:pt x="2545" y="1413"/>
                    <a:pt x="2557" y="1445"/>
                    <a:pt x="2573" y="1477"/>
                  </a:cubicBezTo>
                  <a:cubicBezTo>
                    <a:pt x="2629" y="1605"/>
                    <a:pt x="2697" y="1721"/>
                    <a:pt x="2761" y="1837"/>
                  </a:cubicBezTo>
                  <a:cubicBezTo>
                    <a:pt x="2829" y="1949"/>
                    <a:pt x="2885" y="2065"/>
                    <a:pt x="2937" y="2185"/>
                  </a:cubicBezTo>
                  <a:lnTo>
                    <a:pt x="2949" y="2229"/>
                  </a:lnTo>
                  <a:cubicBezTo>
                    <a:pt x="2953" y="2241"/>
                    <a:pt x="2961" y="2269"/>
                    <a:pt x="2961" y="2277"/>
                  </a:cubicBezTo>
                  <a:lnTo>
                    <a:pt x="2961" y="2317"/>
                  </a:lnTo>
                  <a:lnTo>
                    <a:pt x="2953" y="2361"/>
                  </a:lnTo>
                  <a:cubicBezTo>
                    <a:pt x="2941" y="2425"/>
                    <a:pt x="2921" y="2485"/>
                    <a:pt x="2897" y="2545"/>
                  </a:cubicBezTo>
                  <a:cubicBezTo>
                    <a:pt x="2841" y="2665"/>
                    <a:pt x="2777" y="2781"/>
                    <a:pt x="2701" y="2889"/>
                  </a:cubicBezTo>
                  <a:lnTo>
                    <a:pt x="2721" y="2905"/>
                  </a:lnTo>
                  <a:cubicBezTo>
                    <a:pt x="2813" y="2805"/>
                    <a:pt x="2889" y="2693"/>
                    <a:pt x="2957" y="2577"/>
                  </a:cubicBezTo>
                  <a:cubicBezTo>
                    <a:pt x="2993" y="2517"/>
                    <a:pt x="3017" y="2453"/>
                    <a:pt x="3037" y="2385"/>
                  </a:cubicBezTo>
                  <a:lnTo>
                    <a:pt x="3045" y="2329"/>
                  </a:lnTo>
                  <a:cubicBezTo>
                    <a:pt x="3049" y="2309"/>
                    <a:pt x="3049" y="2293"/>
                    <a:pt x="3045" y="2273"/>
                  </a:cubicBezTo>
                  <a:cubicBezTo>
                    <a:pt x="3045" y="2253"/>
                    <a:pt x="3045" y="2237"/>
                    <a:pt x="3041" y="2221"/>
                  </a:cubicBezTo>
                  <a:cubicBezTo>
                    <a:pt x="3037" y="2205"/>
                    <a:pt x="3033" y="2185"/>
                    <a:pt x="3025" y="2165"/>
                  </a:cubicBezTo>
                  <a:cubicBezTo>
                    <a:pt x="2981" y="2037"/>
                    <a:pt x="2929" y="1913"/>
                    <a:pt x="2861" y="1793"/>
                  </a:cubicBezTo>
                  <a:cubicBezTo>
                    <a:pt x="2801" y="1673"/>
                    <a:pt x="2737" y="1557"/>
                    <a:pt x="2689" y="1437"/>
                  </a:cubicBezTo>
                  <a:cubicBezTo>
                    <a:pt x="2677" y="1409"/>
                    <a:pt x="2665" y="1381"/>
                    <a:pt x="2657" y="1353"/>
                  </a:cubicBezTo>
                  <a:cubicBezTo>
                    <a:pt x="2653" y="1337"/>
                    <a:pt x="2649" y="1325"/>
                    <a:pt x="2649" y="1313"/>
                  </a:cubicBezTo>
                  <a:lnTo>
                    <a:pt x="2645" y="1281"/>
                  </a:lnTo>
                  <a:lnTo>
                    <a:pt x="2637" y="1257"/>
                  </a:lnTo>
                  <a:cubicBezTo>
                    <a:pt x="2613" y="1185"/>
                    <a:pt x="2581" y="1121"/>
                    <a:pt x="2537" y="1057"/>
                  </a:cubicBezTo>
                  <a:cubicBezTo>
                    <a:pt x="2461" y="945"/>
                    <a:pt x="2377" y="841"/>
                    <a:pt x="2297" y="733"/>
                  </a:cubicBezTo>
                  <a:cubicBezTo>
                    <a:pt x="2217" y="629"/>
                    <a:pt x="2145" y="521"/>
                    <a:pt x="2077" y="409"/>
                  </a:cubicBezTo>
                  <a:cubicBezTo>
                    <a:pt x="2045" y="353"/>
                    <a:pt x="2017" y="293"/>
                    <a:pt x="1989" y="233"/>
                  </a:cubicBezTo>
                  <a:lnTo>
                    <a:pt x="1953" y="141"/>
                  </a:lnTo>
                  <a:lnTo>
                    <a:pt x="1921" y="49"/>
                  </a:lnTo>
                  <a:lnTo>
                    <a:pt x="1909"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11"/>
            <p:cNvSpPr/>
            <p:nvPr/>
          </p:nvSpPr>
          <p:spPr>
            <a:xfrm>
              <a:off x="1536645" y="1457564"/>
              <a:ext cx="304210" cy="795247"/>
            </a:xfrm>
            <a:custGeom>
              <a:avLst/>
              <a:gdLst/>
              <a:ahLst/>
              <a:cxnLst/>
              <a:rect l="l" t="t" r="r" b="b"/>
              <a:pathLst>
                <a:path w="1301" h="3401" extrusionOk="0">
                  <a:moveTo>
                    <a:pt x="177" y="1"/>
                  </a:moveTo>
                  <a:lnTo>
                    <a:pt x="321" y="101"/>
                  </a:lnTo>
                  <a:cubicBezTo>
                    <a:pt x="381" y="141"/>
                    <a:pt x="425" y="201"/>
                    <a:pt x="441" y="273"/>
                  </a:cubicBezTo>
                  <a:cubicBezTo>
                    <a:pt x="449" y="305"/>
                    <a:pt x="449" y="345"/>
                    <a:pt x="441" y="381"/>
                  </a:cubicBezTo>
                  <a:cubicBezTo>
                    <a:pt x="429" y="417"/>
                    <a:pt x="417" y="453"/>
                    <a:pt x="401" y="485"/>
                  </a:cubicBezTo>
                  <a:cubicBezTo>
                    <a:pt x="369" y="557"/>
                    <a:pt x="337" y="629"/>
                    <a:pt x="301" y="701"/>
                  </a:cubicBezTo>
                  <a:lnTo>
                    <a:pt x="197" y="917"/>
                  </a:lnTo>
                  <a:cubicBezTo>
                    <a:pt x="125" y="1061"/>
                    <a:pt x="69" y="1213"/>
                    <a:pt x="29" y="1369"/>
                  </a:cubicBezTo>
                  <a:cubicBezTo>
                    <a:pt x="5" y="1453"/>
                    <a:pt x="1" y="1541"/>
                    <a:pt x="13" y="1629"/>
                  </a:cubicBezTo>
                  <a:cubicBezTo>
                    <a:pt x="17" y="1653"/>
                    <a:pt x="25" y="1677"/>
                    <a:pt x="37" y="1697"/>
                  </a:cubicBezTo>
                  <a:cubicBezTo>
                    <a:pt x="41" y="1709"/>
                    <a:pt x="45" y="1721"/>
                    <a:pt x="53" y="1733"/>
                  </a:cubicBezTo>
                  <a:lnTo>
                    <a:pt x="65" y="1757"/>
                  </a:lnTo>
                  <a:cubicBezTo>
                    <a:pt x="85" y="1789"/>
                    <a:pt x="101" y="1821"/>
                    <a:pt x="117" y="1857"/>
                  </a:cubicBezTo>
                  <a:cubicBezTo>
                    <a:pt x="145" y="1925"/>
                    <a:pt x="169" y="1997"/>
                    <a:pt x="193" y="2073"/>
                  </a:cubicBezTo>
                  <a:cubicBezTo>
                    <a:pt x="217" y="2145"/>
                    <a:pt x="241" y="2221"/>
                    <a:pt x="261" y="2297"/>
                  </a:cubicBezTo>
                  <a:cubicBezTo>
                    <a:pt x="309" y="2445"/>
                    <a:pt x="353" y="2601"/>
                    <a:pt x="401" y="2749"/>
                  </a:cubicBezTo>
                  <a:cubicBezTo>
                    <a:pt x="425" y="2829"/>
                    <a:pt x="457" y="2905"/>
                    <a:pt x="493" y="2977"/>
                  </a:cubicBezTo>
                  <a:cubicBezTo>
                    <a:pt x="533" y="3057"/>
                    <a:pt x="593" y="3121"/>
                    <a:pt x="665" y="3169"/>
                  </a:cubicBezTo>
                  <a:cubicBezTo>
                    <a:pt x="729" y="3217"/>
                    <a:pt x="797" y="3261"/>
                    <a:pt x="869" y="3297"/>
                  </a:cubicBezTo>
                  <a:cubicBezTo>
                    <a:pt x="941" y="3333"/>
                    <a:pt x="1013" y="3369"/>
                    <a:pt x="1085" y="3401"/>
                  </a:cubicBezTo>
                  <a:lnTo>
                    <a:pt x="1093" y="3389"/>
                  </a:lnTo>
                  <a:cubicBezTo>
                    <a:pt x="1025" y="3345"/>
                    <a:pt x="961" y="3301"/>
                    <a:pt x="901" y="3249"/>
                  </a:cubicBezTo>
                  <a:cubicBezTo>
                    <a:pt x="837" y="3201"/>
                    <a:pt x="773" y="3149"/>
                    <a:pt x="717" y="3101"/>
                  </a:cubicBezTo>
                  <a:cubicBezTo>
                    <a:pt x="665" y="3057"/>
                    <a:pt x="621" y="2997"/>
                    <a:pt x="593" y="2929"/>
                  </a:cubicBezTo>
                  <a:cubicBezTo>
                    <a:pt x="565" y="2857"/>
                    <a:pt x="541" y="2785"/>
                    <a:pt x="525" y="2713"/>
                  </a:cubicBezTo>
                  <a:cubicBezTo>
                    <a:pt x="485" y="2561"/>
                    <a:pt x="445" y="2405"/>
                    <a:pt x="405" y="2253"/>
                  </a:cubicBezTo>
                  <a:cubicBezTo>
                    <a:pt x="361" y="2097"/>
                    <a:pt x="309" y="1945"/>
                    <a:pt x="241" y="1797"/>
                  </a:cubicBezTo>
                  <a:cubicBezTo>
                    <a:pt x="225" y="1761"/>
                    <a:pt x="201" y="1721"/>
                    <a:pt x="181" y="1689"/>
                  </a:cubicBezTo>
                  <a:lnTo>
                    <a:pt x="165" y="1661"/>
                  </a:lnTo>
                  <a:cubicBezTo>
                    <a:pt x="161" y="1657"/>
                    <a:pt x="157" y="1649"/>
                    <a:pt x="153" y="1645"/>
                  </a:cubicBezTo>
                  <a:cubicBezTo>
                    <a:pt x="149" y="1629"/>
                    <a:pt x="141" y="1613"/>
                    <a:pt x="141" y="1601"/>
                  </a:cubicBezTo>
                  <a:cubicBezTo>
                    <a:pt x="125" y="1529"/>
                    <a:pt x="125" y="1457"/>
                    <a:pt x="141" y="1389"/>
                  </a:cubicBezTo>
                  <a:cubicBezTo>
                    <a:pt x="165" y="1237"/>
                    <a:pt x="205" y="1085"/>
                    <a:pt x="261" y="937"/>
                  </a:cubicBezTo>
                  <a:cubicBezTo>
                    <a:pt x="289" y="865"/>
                    <a:pt x="313" y="789"/>
                    <a:pt x="345" y="717"/>
                  </a:cubicBezTo>
                  <a:lnTo>
                    <a:pt x="441" y="501"/>
                  </a:lnTo>
                  <a:cubicBezTo>
                    <a:pt x="457" y="461"/>
                    <a:pt x="469" y="425"/>
                    <a:pt x="481" y="385"/>
                  </a:cubicBezTo>
                  <a:cubicBezTo>
                    <a:pt x="493" y="345"/>
                    <a:pt x="497" y="301"/>
                    <a:pt x="489" y="257"/>
                  </a:cubicBezTo>
                  <a:cubicBezTo>
                    <a:pt x="483" y="216"/>
                    <a:pt x="470" y="177"/>
                    <a:pt x="450" y="140"/>
                  </a:cubicBezTo>
                  <a:lnTo>
                    <a:pt x="450" y="140"/>
                  </a:lnTo>
                  <a:cubicBezTo>
                    <a:pt x="542" y="176"/>
                    <a:pt x="632" y="221"/>
                    <a:pt x="721" y="273"/>
                  </a:cubicBezTo>
                  <a:cubicBezTo>
                    <a:pt x="745" y="289"/>
                    <a:pt x="769" y="309"/>
                    <a:pt x="789" y="329"/>
                  </a:cubicBezTo>
                  <a:cubicBezTo>
                    <a:pt x="793" y="337"/>
                    <a:pt x="797" y="337"/>
                    <a:pt x="801" y="345"/>
                  </a:cubicBezTo>
                  <a:lnTo>
                    <a:pt x="817" y="369"/>
                  </a:lnTo>
                  <a:lnTo>
                    <a:pt x="837" y="409"/>
                  </a:lnTo>
                  <a:lnTo>
                    <a:pt x="929" y="609"/>
                  </a:lnTo>
                  <a:cubicBezTo>
                    <a:pt x="961" y="673"/>
                    <a:pt x="993" y="741"/>
                    <a:pt x="1029" y="805"/>
                  </a:cubicBezTo>
                  <a:cubicBezTo>
                    <a:pt x="1049" y="837"/>
                    <a:pt x="1069" y="869"/>
                    <a:pt x="1089" y="901"/>
                  </a:cubicBezTo>
                  <a:cubicBezTo>
                    <a:pt x="1097" y="921"/>
                    <a:pt x="1109" y="933"/>
                    <a:pt x="1121" y="949"/>
                  </a:cubicBezTo>
                  <a:cubicBezTo>
                    <a:pt x="1129" y="961"/>
                    <a:pt x="1137" y="977"/>
                    <a:pt x="1145" y="989"/>
                  </a:cubicBezTo>
                  <a:cubicBezTo>
                    <a:pt x="1173" y="1053"/>
                    <a:pt x="1201" y="1121"/>
                    <a:pt x="1221" y="1189"/>
                  </a:cubicBezTo>
                  <a:cubicBezTo>
                    <a:pt x="1245" y="1257"/>
                    <a:pt x="1265" y="1329"/>
                    <a:pt x="1289" y="1397"/>
                  </a:cubicBezTo>
                  <a:lnTo>
                    <a:pt x="1301" y="1397"/>
                  </a:lnTo>
                  <a:cubicBezTo>
                    <a:pt x="1293" y="1325"/>
                    <a:pt x="1285" y="1249"/>
                    <a:pt x="1273" y="1177"/>
                  </a:cubicBezTo>
                  <a:cubicBezTo>
                    <a:pt x="1261" y="1105"/>
                    <a:pt x="1245" y="1029"/>
                    <a:pt x="1221" y="957"/>
                  </a:cubicBezTo>
                  <a:cubicBezTo>
                    <a:pt x="1213" y="941"/>
                    <a:pt x="1205" y="921"/>
                    <a:pt x="1193" y="901"/>
                  </a:cubicBezTo>
                  <a:cubicBezTo>
                    <a:pt x="1185" y="885"/>
                    <a:pt x="1173" y="869"/>
                    <a:pt x="1169" y="857"/>
                  </a:cubicBezTo>
                  <a:cubicBezTo>
                    <a:pt x="1153" y="825"/>
                    <a:pt x="1137" y="793"/>
                    <a:pt x="1121" y="761"/>
                  </a:cubicBezTo>
                  <a:cubicBezTo>
                    <a:pt x="1093" y="693"/>
                    <a:pt x="1065" y="629"/>
                    <a:pt x="1033" y="561"/>
                  </a:cubicBezTo>
                  <a:lnTo>
                    <a:pt x="945" y="361"/>
                  </a:lnTo>
                  <a:lnTo>
                    <a:pt x="933" y="337"/>
                  </a:lnTo>
                  <a:lnTo>
                    <a:pt x="929" y="325"/>
                  </a:lnTo>
                  <a:lnTo>
                    <a:pt x="925" y="317"/>
                  </a:lnTo>
                  <a:lnTo>
                    <a:pt x="921" y="309"/>
                  </a:lnTo>
                  <a:lnTo>
                    <a:pt x="921" y="305"/>
                  </a:lnTo>
                  <a:lnTo>
                    <a:pt x="905" y="281"/>
                  </a:lnTo>
                  <a:cubicBezTo>
                    <a:pt x="897" y="273"/>
                    <a:pt x="889" y="265"/>
                    <a:pt x="881" y="253"/>
                  </a:cubicBezTo>
                  <a:cubicBezTo>
                    <a:pt x="853" y="221"/>
                    <a:pt x="821" y="197"/>
                    <a:pt x="781" y="177"/>
                  </a:cubicBezTo>
                  <a:cubicBezTo>
                    <a:pt x="717" y="137"/>
                    <a:pt x="645" y="109"/>
                    <a:pt x="569" y="85"/>
                  </a:cubicBezTo>
                  <a:cubicBezTo>
                    <a:pt x="502" y="66"/>
                    <a:pt x="435" y="47"/>
                    <a:pt x="368" y="35"/>
                  </a:cubicBezTo>
                  <a:lnTo>
                    <a:pt x="368" y="35"/>
                  </a:lnTo>
                  <a:cubicBezTo>
                    <a:pt x="367" y="34"/>
                    <a:pt x="366" y="33"/>
                    <a:pt x="365" y="33"/>
                  </a:cubicBezTo>
                  <a:lnTo>
                    <a:pt x="364" y="34"/>
                  </a:lnTo>
                  <a:lnTo>
                    <a:pt x="364" y="34"/>
                  </a:lnTo>
                  <a:cubicBezTo>
                    <a:pt x="360" y="34"/>
                    <a:pt x="356" y="33"/>
                    <a:pt x="353" y="33"/>
                  </a:cubicBezTo>
                  <a:lnTo>
                    <a:pt x="17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11"/>
            <p:cNvSpPr/>
            <p:nvPr/>
          </p:nvSpPr>
          <p:spPr>
            <a:xfrm>
              <a:off x="1976244" y="1611892"/>
              <a:ext cx="539908" cy="601638"/>
            </a:xfrm>
            <a:custGeom>
              <a:avLst/>
              <a:gdLst/>
              <a:ahLst/>
              <a:cxnLst/>
              <a:rect l="l" t="t" r="r" b="b"/>
              <a:pathLst>
                <a:path w="2309" h="2573" extrusionOk="0">
                  <a:moveTo>
                    <a:pt x="1097" y="1"/>
                  </a:moveTo>
                  <a:cubicBezTo>
                    <a:pt x="1077" y="1"/>
                    <a:pt x="1065" y="5"/>
                    <a:pt x="1049" y="17"/>
                  </a:cubicBezTo>
                  <a:cubicBezTo>
                    <a:pt x="1041" y="21"/>
                    <a:pt x="1033" y="29"/>
                    <a:pt x="1029" y="41"/>
                  </a:cubicBezTo>
                  <a:cubicBezTo>
                    <a:pt x="1029" y="45"/>
                    <a:pt x="1025" y="53"/>
                    <a:pt x="1025" y="57"/>
                  </a:cubicBezTo>
                  <a:lnTo>
                    <a:pt x="1025" y="65"/>
                  </a:lnTo>
                  <a:cubicBezTo>
                    <a:pt x="1025" y="69"/>
                    <a:pt x="1025" y="69"/>
                    <a:pt x="1025" y="73"/>
                  </a:cubicBezTo>
                  <a:cubicBezTo>
                    <a:pt x="1021" y="77"/>
                    <a:pt x="1017" y="77"/>
                    <a:pt x="1017" y="81"/>
                  </a:cubicBezTo>
                  <a:cubicBezTo>
                    <a:pt x="997" y="101"/>
                    <a:pt x="977" y="117"/>
                    <a:pt x="957" y="125"/>
                  </a:cubicBezTo>
                  <a:cubicBezTo>
                    <a:pt x="909" y="153"/>
                    <a:pt x="857" y="173"/>
                    <a:pt x="805" y="189"/>
                  </a:cubicBezTo>
                  <a:cubicBezTo>
                    <a:pt x="701" y="217"/>
                    <a:pt x="601" y="241"/>
                    <a:pt x="497" y="253"/>
                  </a:cubicBezTo>
                  <a:cubicBezTo>
                    <a:pt x="449" y="257"/>
                    <a:pt x="405" y="265"/>
                    <a:pt x="357" y="265"/>
                  </a:cubicBezTo>
                  <a:cubicBezTo>
                    <a:pt x="333" y="265"/>
                    <a:pt x="305" y="269"/>
                    <a:pt x="285" y="269"/>
                  </a:cubicBezTo>
                  <a:cubicBezTo>
                    <a:pt x="261" y="277"/>
                    <a:pt x="237" y="281"/>
                    <a:pt x="213" y="289"/>
                  </a:cubicBezTo>
                  <a:cubicBezTo>
                    <a:pt x="137" y="313"/>
                    <a:pt x="69" y="369"/>
                    <a:pt x="33" y="441"/>
                  </a:cubicBezTo>
                  <a:cubicBezTo>
                    <a:pt x="13" y="485"/>
                    <a:pt x="1" y="537"/>
                    <a:pt x="1" y="585"/>
                  </a:cubicBezTo>
                  <a:cubicBezTo>
                    <a:pt x="1" y="601"/>
                    <a:pt x="5" y="617"/>
                    <a:pt x="9" y="637"/>
                  </a:cubicBezTo>
                  <a:lnTo>
                    <a:pt x="17" y="641"/>
                  </a:lnTo>
                  <a:cubicBezTo>
                    <a:pt x="21" y="625"/>
                    <a:pt x="21" y="609"/>
                    <a:pt x="29" y="593"/>
                  </a:cubicBezTo>
                  <a:cubicBezTo>
                    <a:pt x="37" y="553"/>
                    <a:pt x="57" y="513"/>
                    <a:pt x="81" y="477"/>
                  </a:cubicBezTo>
                  <a:cubicBezTo>
                    <a:pt x="117" y="429"/>
                    <a:pt x="173" y="393"/>
                    <a:pt x="237" y="385"/>
                  </a:cubicBezTo>
                  <a:cubicBezTo>
                    <a:pt x="253" y="381"/>
                    <a:pt x="273" y="377"/>
                    <a:pt x="293" y="377"/>
                  </a:cubicBezTo>
                  <a:lnTo>
                    <a:pt x="353" y="377"/>
                  </a:lnTo>
                  <a:cubicBezTo>
                    <a:pt x="377" y="379"/>
                    <a:pt x="401" y="380"/>
                    <a:pt x="426" y="380"/>
                  </a:cubicBezTo>
                  <a:cubicBezTo>
                    <a:pt x="451" y="380"/>
                    <a:pt x="477" y="379"/>
                    <a:pt x="505" y="377"/>
                  </a:cubicBezTo>
                  <a:cubicBezTo>
                    <a:pt x="617" y="369"/>
                    <a:pt x="729" y="345"/>
                    <a:pt x="837" y="309"/>
                  </a:cubicBezTo>
                  <a:cubicBezTo>
                    <a:pt x="897" y="289"/>
                    <a:pt x="957" y="257"/>
                    <a:pt x="1009" y="221"/>
                  </a:cubicBezTo>
                  <a:cubicBezTo>
                    <a:pt x="1041" y="197"/>
                    <a:pt x="1065" y="169"/>
                    <a:pt x="1085" y="141"/>
                  </a:cubicBezTo>
                  <a:cubicBezTo>
                    <a:pt x="1089" y="129"/>
                    <a:pt x="1097" y="121"/>
                    <a:pt x="1101" y="109"/>
                  </a:cubicBezTo>
                  <a:lnTo>
                    <a:pt x="1105" y="93"/>
                  </a:lnTo>
                  <a:lnTo>
                    <a:pt x="1105" y="85"/>
                  </a:lnTo>
                  <a:lnTo>
                    <a:pt x="1105" y="85"/>
                  </a:lnTo>
                  <a:cubicBezTo>
                    <a:pt x="1129" y="85"/>
                    <a:pt x="1151" y="90"/>
                    <a:pt x="1173" y="101"/>
                  </a:cubicBezTo>
                  <a:cubicBezTo>
                    <a:pt x="1201" y="117"/>
                    <a:pt x="1229" y="129"/>
                    <a:pt x="1253" y="149"/>
                  </a:cubicBezTo>
                  <a:cubicBezTo>
                    <a:pt x="1305" y="185"/>
                    <a:pt x="1357" y="229"/>
                    <a:pt x="1397" y="277"/>
                  </a:cubicBezTo>
                  <a:cubicBezTo>
                    <a:pt x="1441" y="325"/>
                    <a:pt x="1481" y="381"/>
                    <a:pt x="1509" y="437"/>
                  </a:cubicBezTo>
                  <a:cubicBezTo>
                    <a:pt x="1525" y="469"/>
                    <a:pt x="1537" y="497"/>
                    <a:pt x="1549" y="529"/>
                  </a:cubicBezTo>
                  <a:cubicBezTo>
                    <a:pt x="1557" y="557"/>
                    <a:pt x="1565" y="593"/>
                    <a:pt x="1577" y="625"/>
                  </a:cubicBezTo>
                  <a:cubicBezTo>
                    <a:pt x="1609" y="757"/>
                    <a:pt x="1661" y="885"/>
                    <a:pt x="1725" y="1009"/>
                  </a:cubicBezTo>
                  <a:cubicBezTo>
                    <a:pt x="1789" y="1129"/>
                    <a:pt x="1857" y="1241"/>
                    <a:pt x="1941" y="1349"/>
                  </a:cubicBezTo>
                  <a:cubicBezTo>
                    <a:pt x="1961" y="1377"/>
                    <a:pt x="1981" y="1401"/>
                    <a:pt x="2005" y="1425"/>
                  </a:cubicBezTo>
                  <a:cubicBezTo>
                    <a:pt x="2013" y="1433"/>
                    <a:pt x="2021" y="1441"/>
                    <a:pt x="2029" y="1445"/>
                  </a:cubicBezTo>
                  <a:lnTo>
                    <a:pt x="2033" y="1453"/>
                  </a:lnTo>
                  <a:lnTo>
                    <a:pt x="2037" y="1453"/>
                  </a:lnTo>
                  <a:cubicBezTo>
                    <a:pt x="2045" y="1461"/>
                    <a:pt x="2049" y="1469"/>
                    <a:pt x="2053" y="1481"/>
                  </a:cubicBezTo>
                  <a:cubicBezTo>
                    <a:pt x="2061" y="1489"/>
                    <a:pt x="2065" y="1501"/>
                    <a:pt x="2069" y="1513"/>
                  </a:cubicBezTo>
                  <a:cubicBezTo>
                    <a:pt x="2077" y="1525"/>
                    <a:pt x="2081" y="1537"/>
                    <a:pt x="2085" y="1549"/>
                  </a:cubicBezTo>
                  <a:cubicBezTo>
                    <a:pt x="2097" y="1577"/>
                    <a:pt x="2105" y="1601"/>
                    <a:pt x="2113" y="1625"/>
                  </a:cubicBezTo>
                  <a:cubicBezTo>
                    <a:pt x="2145" y="1725"/>
                    <a:pt x="2169" y="1829"/>
                    <a:pt x="2181" y="1933"/>
                  </a:cubicBezTo>
                  <a:cubicBezTo>
                    <a:pt x="2193" y="2021"/>
                    <a:pt x="2197" y="2109"/>
                    <a:pt x="2189" y="2197"/>
                  </a:cubicBezTo>
                  <a:cubicBezTo>
                    <a:pt x="2189" y="2237"/>
                    <a:pt x="2181" y="2273"/>
                    <a:pt x="2173" y="2305"/>
                  </a:cubicBezTo>
                  <a:cubicBezTo>
                    <a:pt x="2169" y="2341"/>
                    <a:pt x="2157" y="2369"/>
                    <a:pt x="2153" y="2397"/>
                  </a:cubicBezTo>
                  <a:cubicBezTo>
                    <a:pt x="2137" y="2441"/>
                    <a:pt x="2121" y="2481"/>
                    <a:pt x="2097" y="2521"/>
                  </a:cubicBezTo>
                  <a:lnTo>
                    <a:pt x="2077" y="2565"/>
                  </a:lnTo>
                  <a:lnTo>
                    <a:pt x="2085" y="2573"/>
                  </a:lnTo>
                  <a:lnTo>
                    <a:pt x="2121" y="2537"/>
                  </a:lnTo>
                  <a:cubicBezTo>
                    <a:pt x="2153" y="2501"/>
                    <a:pt x="2177" y="2461"/>
                    <a:pt x="2201" y="2421"/>
                  </a:cubicBezTo>
                  <a:cubicBezTo>
                    <a:pt x="2217" y="2393"/>
                    <a:pt x="2229" y="2361"/>
                    <a:pt x="2245" y="2325"/>
                  </a:cubicBezTo>
                  <a:cubicBezTo>
                    <a:pt x="2257" y="2289"/>
                    <a:pt x="2269" y="2249"/>
                    <a:pt x="2277" y="2209"/>
                  </a:cubicBezTo>
                  <a:cubicBezTo>
                    <a:pt x="2297" y="2117"/>
                    <a:pt x="2309" y="2021"/>
                    <a:pt x="2305" y="1921"/>
                  </a:cubicBezTo>
                  <a:cubicBezTo>
                    <a:pt x="2301" y="1809"/>
                    <a:pt x="2285" y="1697"/>
                    <a:pt x="2253" y="1585"/>
                  </a:cubicBezTo>
                  <a:cubicBezTo>
                    <a:pt x="2245" y="1553"/>
                    <a:pt x="2237" y="1525"/>
                    <a:pt x="2225" y="1493"/>
                  </a:cubicBezTo>
                  <a:cubicBezTo>
                    <a:pt x="2221" y="1481"/>
                    <a:pt x="2213" y="1465"/>
                    <a:pt x="2205" y="1449"/>
                  </a:cubicBezTo>
                  <a:cubicBezTo>
                    <a:pt x="2197" y="1433"/>
                    <a:pt x="2189" y="1417"/>
                    <a:pt x="2181" y="1401"/>
                  </a:cubicBezTo>
                  <a:cubicBezTo>
                    <a:pt x="2169" y="1381"/>
                    <a:pt x="2157" y="1365"/>
                    <a:pt x="2145" y="1349"/>
                  </a:cubicBezTo>
                  <a:lnTo>
                    <a:pt x="2137" y="1341"/>
                  </a:lnTo>
                  <a:lnTo>
                    <a:pt x="2121" y="1329"/>
                  </a:lnTo>
                  <a:cubicBezTo>
                    <a:pt x="2117" y="1325"/>
                    <a:pt x="2113" y="1321"/>
                    <a:pt x="2109" y="1317"/>
                  </a:cubicBezTo>
                  <a:cubicBezTo>
                    <a:pt x="2093" y="1297"/>
                    <a:pt x="2069" y="1277"/>
                    <a:pt x="2049" y="1253"/>
                  </a:cubicBezTo>
                  <a:cubicBezTo>
                    <a:pt x="1969" y="1153"/>
                    <a:pt x="1897" y="1049"/>
                    <a:pt x="1833" y="941"/>
                  </a:cubicBezTo>
                  <a:cubicBezTo>
                    <a:pt x="1761" y="829"/>
                    <a:pt x="1701" y="713"/>
                    <a:pt x="1645" y="593"/>
                  </a:cubicBezTo>
                  <a:cubicBezTo>
                    <a:pt x="1597" y="461"/>
                    <a:pt x="1525" y="345"/>
                    <a:pt x="1429" y="241"/>
                  </a:cubicBezTo>
                  <a:cubicBezTo>
                    <a:pt x="1385" y="193"/>
                    <a:pt x="1333" y="145"/>
                    <a:pt x="1281" y="101"/>
                  </a:cubicBezTo>
                  <a:cubicBezTo>
                    <a:pt x="1257" y="81"/>
                    <a:pt x="1229" y="61"/>
                    <a:pt x="1201" y="41"/>
                  </a:cubicBezTo>
                  <a:cubicBezTo>
                    <a:pt x="1169" y="21"/>
                    <a:pt x="1133" y="5"/>
                    <a:pt x="109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11"/>
            <p:cNvSpPr/>
            <p:nvPr/>
          </p:nvSpPr>
          <p:spPr>
            <a:xfrm>
              <a:off x="2409297" y="2200210"/>
              <a:ext cx="910290" cy="384646"/>
            </a:xfrm>
            <a:custGeom>
              <a:avLst/>
              <a:gdLst/>
              <a:ahLst/>
              <a:cxnLst/>
              <a:rect l="l" t="t" r="r" b="b"/>
              <a:pathLst>
                <a:path w="3893" h="1645" extrusionOk="0">
                  <a:moveTo>
                    <a:pt x="449" y="1"/>
                  </a:moveTo>
                  <a:cubicBezTo>
                    <a:pt x="365" y="1"/>
                    <a:pt x="281" y="13"/>
                    <a:pt x="201" y="37"/>
                  </a:cubicBezTo>
                  <a:cubicBezTo>
                    <a:pt x="161" y="49"/>
                    <a:pt x="121" y="65"/>
                    <a:pt x="85" y="85"/>
                  </a:cubicBezTo>
                  <a:cubicBezTo>
                    <a:pt x="49" y="109"/>
                    <a:pt x="17" y="141"/>
                    <a:pt x="1" y="181"/>
                  </a:cubicBezTo>
                  <a:lnTo>
                    <a:pt x="17" y="185"/>
                  </a:lnTo>
                  <a:cubicBezTo>
                    <a:pt x="69" y="129"/>
                    <a:pt x="141" y="97"/>
                    <a:pt x="217" y="93"/>
                  </a:cubicBezTo>
                  <a:cubicBezTo>
                    <a:pt x="243" y="87"/>
                    <a:pt x="272" y="83"/>
                    <a:pt x="299" y="83"/>
                  </a:cubicBezTo>
                  <a:cubicBezTo>
                    <a:pt x="309" y="83"/>
                    <a:pt x="319" y="84"/>
                    <a:pt x="329" y="85"/>
                  </a:cubicBezTo>
                  <a:cubicBezTo>
                    <a:pt x="369" y="85"/>
                    <a:pt x="409" y="85"/>
                    <a:pt x="449" y="89"/>
                  </a:cubicBezTo>
                  <a:cubicBezTo>
                    <a:pt x="525" y="93"/>
                    <a:pt x="601" y="105"/>
                    <a:pt x="681" y="121"/>
                  </a:cubicBezTo>
                  <a:cubicBezTo>
                    <a:pt x="757" y="133"/>
                    <a:pt x="833" y="153"/>
                    <a:pt x="909" y="169"/>
                  </a:cubicBezTo>
                  <a:cubicBezTo>
                    <a:pt x="989" y="189"/>
                    <a:pt x="1065" y="209"/>
                    <a:pt x="1141" y="229"/>
                  </a:cubicBezTo>
                  <a:cubicBezTo>
                    <a:pt x="1221" y="249"/>
                    <a:pt x="1297" y="265"/>
                    <a:pt x="1377" y="281"/>
                  </a:cubicBezTo>
                  <a:cubicBezTo>
                    <a:pt x="1457" y="297"/>
                    <a:pt x="1537" y="309"/>
                    <a:pt x="1613" y="325"/>
                  </a:cubicBezTo>
                  <a:cubicBezTo>
                    <a:pt x="1693" y="341"/>
                    <a:pt x="1773" y="349"/>
                    <a:pt x="1853" y="365"/>
                  </a:cubicBezTo>
                  <a:cubicBezTo>
                    <a:pt x="2013" y="389"/>
                    <a:pt x="2169" y="421"/>
                    <a:pt x="2329" y="445"/>
                  </a:cubicBezTo>
                  <a:cubicBezTo>
                    <a:pt x="2485" y="473"/>
                    <a:pt x="2645" y="505"/>
                    <a:pt x="2805" y="525"/>
                  </a:cubicBezTo>
                  <a:cubicBezTo>
                    <a:pt x="2885" y="537"/>
                    <a:pt x="2969" y="541"/>
                    <a:pt x="3049" y="541"/>
                  </a:cubicBezTo>
                  <a:cubicBezTo>
                    <a:pt x="3057" y="542"/>
                    <a:pt x="3065" y="542"/>
                    <a:pt x="3072" y="542"/>
                  </a:cubicBezTo>
                  <a:cubicBezTo>
                    <a:pt x="3086" y="542"/>
                    <a:pt x="3100" y="541"/>
                    <a:pt x="3113" y="541"/>
                  </a:cubicBezTo>
                  <a:lnTo>
                    <a:pt x="3169" y="541"/>
                  </a:lnTo>
                  <a:cubicBezTo>
                    <a:pt x="3201" y="545"/>
                    <a:pt x="3237" y="557"/>
                    <a:pt x="3269" y="565"/>
                  </a:cubicBezTo>
                  <a:cubicBezTo>
                    <a:pt x="3337" y="593"/>
                    <a:pt x="3405" y="625"/>
                    <a:pt x="3469" y="665"/>
                  </a:cubicBezTo>
                  <a:cubicBezTo>
                    <a:pt x="3483" y="674"/>
                    <a:pt x="3496" y="683"/>
                    <a:pt x="3509" y="693"/>
                  </a:cubicBezTo>
                  <a:lnTo>
                    <a:pt x="3509" y="693"/>
                  </a:lnTo>
                  <a:cubicBezTo>
                    <a:pt x="3500" y="694"/>
                    <a:pt x="3490" y="696"/>
                    <a:pt x="3481" y="697"/>
                  </a:cubicBezTo>
                  <a:cubicBezTo>
                    <a:pt x="3445" y="705"/>
                    <a:pt x="3409" y="717"/>
                    <a:pt x="3373" y="729"/>
                  </a:cubicBezTo>
                  <a:cubicBezTo>
                    <a:pt x="3333" y="745"/>
                    <a:pt x="3297" y="765"/>
                    <a:pt x="3265" y="793"/>
                  </a:cubicBezTo>
                  <a:cubicBezTo>
                    <a:pt x="3253" y="801"/>
                    <a:pt x="3245" y="809"/>
                    <a:pt x="3237" y="821"/>
                  </a:cubicBezTo>
                  <a:lnTo>
                    <a:pt x="3221" y="841"/>
                  </a:lnTo>
                  <a:cubicBezTo>
                    <a:pt x="3209" y="857"/>
                    <a:pt x="3197" y="881"/>
                    <a:pt x="3189" y="893"/>
                  </a:cubicBezTo>
                  <a:cubicBezTo>
                    <a:pt x="3173" y="925"/>
                    <a:pt x="3161" y="957"/>
                    <a:pt x="3145" y="985"/>
                  </a:cubicBezTo>
                  <a:cubicBezTo>
                    <a:pt x="3113" y="1045"/>
                    <a:pt x="3081" y="1105"/>
                    <a:pt x="3049" y="1161"/>
                  </a:cubicBezTo>
                  <a:cubicBezTo>
                    <a:pt x="3033" y="1189"/>
                    <a:pt x="3017" y="1217"/>
                    <a:pt x="2997" y="1241"/>
                  </a:cubicBezTo>
                  <a:cubicBezTo>
                    <a:pt x="2977" y="1269"/>
                    <a:pt x="2957" y="1297"/>
                    <a:pt x="2937" y="1321"/>
                  </a:cubicBezTo>
                  <a:cubicBezTo>
                    <a:pt x="2917" y="1345"/>
                    <a:pt x="2897" y="1369"/>
                    <a:pt x="2873" y="1393"/>
                  </a:cubicBezTo>
                  <a:cubicBezTo>
                    <a:pt x="2849" y="1417"/>
                    <a:pt x="2825" y="1437"/>
                    <a:pt x="2801" y="1461"/>
                  </a:cubicBezTo>
                  <a:cubicBezTo>
                    <a:pt x="2777" y="1481"/>
                    <a:pt x="2749" y="1497"/>
                    <a:pt x="2721" y="1517"/>
                  </a:cubicBezTo>
                  <a:lnTo>
                    <a:pt x="2637" y="1565"/>
                  </a:lnTo>
                  <a:lnTo>
                    <a:pt x="2545" y="1605"/>
                  </a:lnTo>
                  <a:lnTo>
                    <a:pt x="2449" y="1633"/>
                  </a:lnTo>
                  <a:lnTo>
                    <a:pt x="2449" y="1645"/>
                  </a:lnTo>
                  <a:cubicBezTo>
                    <a:pt x="2481" y="1641"/>
                    <a:pt x="2517" y="1641"/>
                    <a:pt x="2549" y="1637"/>
                  </a:cubicBezTo>
                  <a:lnTo>
                    <a:pt x="2649" y="1613"/>
                  </a:lnTo>
                  <a:cubicBezTo>
                    <a:pt x="2685" y="1601"/>
                    <a:pt x="2721" y="1593"/>
                    <a:pt x="2749" y="1577"/>
                  </a:cubicBezTo>
                  <a:cubicBezTo>
                    <a:pt x="2781" y="1561"/>
                    <a:pt x="2813" y="1545"/>
                    <a:pt x="2845" y="1525"/>
                  </a:cubicBezTo>
                  <a:cubicBezTo>
                    <a:pt x="2873" y="1509"/>
                    <a:pt x="2901" y="1485"/>
                    <a:pt x="2929" y="1465"/>
                  </a:cubicBezTo>
                  <a:cubicBezTo>
                    <a:pt x="2957" y="1441"/>
                    <a:pt x="2985" y="1417"/>
                    <a:pt x="3009" y="1393"/>
                  </a:cubicBezTo>
                  <a:cubicBezTo>
                    <a:pt x="3033" y="1369"/>
                    <a:pt x="3057" y="1341"/>
                    <a:pt x="3081" y="1313"/>
                  </a:cubicBezTo>
                  <a:cubicBezTo>
                    <a:pt x="3105" y="1289"/>
                    <a:pt x="3125" y="1257"/>
                    <a:pt x="3145" y="1229"/>
                  </a:cubicBezTo>
                  <a:cubicBezTo>
                    <a:pt x="3185" y="1173"/>
                    <a:pt x="3225" y="1113"/>
                    <a:pt x="3257" y="1053"/>
                  </a:cubicBezTo>
                  <a:lnTo>
                    <a:pt x="3309" y="965"/>
                  </a:lnTo>
                  <a:lnTo>
                    <a:pt x="3329" y="929"/>
                  </a:lnTo>
                  <a:lnTo>
                    <a:pt x="3345" y="909"/>
                  </a:lnTo>
                  <a:lnTo>
                    <a:pt x="3353" y="905"/>
                  </a:lnTo>
                  <a:cubicBezTo>
                    <a:pt x="3373" y="889"/>
                    <a:pt x="3397" y="877"/>
                    <a:pt x="3421" y="869"/>
                  </a:cubicBezTo>
                  <a:cubicBezTo>
                    <a:pt x="3449" y="861"/>
                    <a:pt x="3477" y="853"/>
                    <a:pt x="3509" y="845"/>
                  </a:cubicBezTo>
                  <a:cubicBezTo>
                    <a:pt x="3541" y="841"/>
                    <a:pt x="3573" y="837"/>
                    <a:pt x="3601" y="833"/>
                  </a:cubicBezTo>
                  <a:cubicBezTo>
                    <a:pt x="3633" y="829"/>
                    <a:pt x="3669" y="825"/>
                    <a:pt x="3697" y="825"/>
                  </a:cubicBezTo>
                  <a:lnTo>
                    <a:pt x="3893" y="813"/>
                  </a:lnTo>
                  <a:lnTo>
                    <a:pt x="3745" y="693"/>
                  </a:lnTo>
                  <a:cubicBezTo>
                    <a:pt x="3677" y="641"/>
                    <a:pt x="3609" y="593"/>
                    <a:pt x="3537" y="553"/>
                  </a:cubicBezTo>
                  <a:cubicBezTo>
                    <a:pt x="3461" y="509"/>
                    <a:pt x="3385" y="473"/>
                    <a:pt x="3305" y="449"/>
                  </a:cubicBezTo>
                  <a:cubicBezTo>
                    <a:pt x="3261" y="433"/>
                    <a:pt x="3213" y="425"/>
                    <a:pt x="3169" y="421"/>
                  </a:cubicBezTo>
                  <a:lnTo>
                    <a:pt x="3101" y="421"/>
                  </a:lnTo>
                  <a:cubicBezTo>
                    <a:pt x="3081" y="425"/>
                    <a:pt x="3065" y="429"/>
                    <a:pt x="3045" y="429"/>
                  </a:cubicBezTo>
                  <a:cubicBezTo>
                    <a:pt x="2969" y="433"/>
                    <a:pt x="2889" y="433"/>
                    <a:pt x="2809" y="433"/>
                  </a:cubicBezTo>
                  <a:cubicBezTo>
                    <a:pt x="2649" y="429"/>
                    <a:pt x="2493" y="421"/>
                    <a:pt x="2333" y="401"/>
                  </a:cubicBezTo>
                  <a:cubicBezTo>
                    <a:pt x="2253" y="389"/>
                    <a:pt x="2173" y="377"/>
                    <a:pt x="2097" y="361"/>
                  </a:cubicBezTo>
                  <a:cubicBezTo>
                    <a:pt x="2017" y="349"/>
                    <a:pt x="1941" y="333"/>
                    <a:pt x="1861" y="313"/>
                  </a:cubicBezTo>
                  <a:cubicBezTo>
                    <a:pt x="1709" y="273"/>
                    <a:pt x="1553" y="225"/>
                    <a:pt x="1401" y="177"/>
                  </a:cubicBezTo>
                  <a:cubicBezTo>
                    <a:pt x="1249" y="133"/>
                    <a:pt x="1097" y="85"/>
                    <a:pt x="937" y="53"/>
                  </a:cubicBezTo>
                  <a:lnTo>
                    <a:pt x="817" y="29"/>
                  </a:lnTo>
                  <a:lnTo>
                    <a:pt x="693" y="13"/>
                  </a:lnTo>
                  <a:cubicBezTo>
                    <a:pt x="613" y="5"/>
                    <a:pt x="529" y="1"/>
                    <a:pt x="44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11"/>
            <p:cNvSpPr/>
            <p:nvPr/>
          </p:nvSpPr>
          <p:spPr>
            <a:xfrm>
              <a:off x="2369078" y="2368802"/>
              <a:ext cx="769059" cy="127904"/>
            </a:xfrm>
            <a:custGeom>
              <a:avLst/>
              <a:gdLst/>
              <a:ahLst/>
              <a:cxnLst/>
              <a:rect l="l" t="t" r="r" b="b"/>
              <a:pathLst>
                <a:path w="3289" h="547" extrusionOk="0">
                  <a:moveTo>
                    <a:pt x="718" y="1"/>
                  </a:moveTo>
                  <a:cubicBezTo>
                    <a:pt x="658" y="1"/>
                    <a:pt x="597" y="4"/>
                    <a:pt x="537" y="12"/>
                  </a:cubicBezTo>
                  <a:cubicBezTo>
                    <a:pt x="493" y="16"/>
                    <a:pt x="453" y="20"/>
                    <a:pt x="417" y="28"/>
                  </a:cubicBezTo>
                  <a:cubicBezTo>
                    <a:pt x="377" y="36"/>
                    <a:pt x="341" y="44"/>
                    <a:pt x="309" y="52"/>
                  </a:cubicBezTo>
                  <a:cubicBezTo>
                    <a:pt x="253" y="68"/>
                    <a:pt x="197" y="88"/>
                    <a:pt x="141" y="108"/>
                  </a:cubicBezTo>
                  <a:cubicBezTo>
                    <a:pt x="97" y="124"/>
                    <a:pt x="61" y="140"/>
                    <a:pt x="37" y="152"/>
                  </a:cubicBezTo>
                  <a:lnTo>
                    <a:pt x="1" y="168"/>
                  </a:lnTo>
                  <a:lnTo>
                    <a:pt x="5" y="176"/>
                  </a:lnTo>
                  <a:lnTo>
                    <a:pt x="45" y="164"/>
                  </a:lnTo>
                  <a:cubicBezTo>
                    <a:pt x="69" y="160"/>
                    <a:pt x="105" y="144"/>
                    <a:pt x="149" y="132"/>
                  </a:cubicBezTo>
                  <a:lnTo>
                    <a:pt x="229" y="116"/>
                  </a:lnTo>
                  <a:lnTo>
                    <a:pt x="321" y="96"/>
                  </a:lnTo>
                  <a:lnTo>
                    <a:pt x="425" y="80"/>
                  </a:lnTo>
                  <a:cubicBezTo>
                    <a:pt x="461" y="76"/>
                    <a:pt x="501" y="72"/>
                    <a:pt x="541" y="72"/>
                  </a:cubicBezTo>
                  <a:cubicBezTo>
                    <a:pt x="577" y="70"/>
                    <a:pt x="614" y="69"/>
                    <a:pt x="650" y="69"/>
                  </a:cubicBezTo>
                  <a:cubicBezTo>
                    <a:pt x="702" y="69"/>
                    <a:pt x="753" y="71"/>
                    <a:pt x="805" y="76"/>
                  </a:cubicBezTo>
                  <a:cubicBezTo>
                    <a:pt x="901" y="84"/>
                    <a:pt x="997" y="100"/>
                    <a:pt x="1093" y="120"/>
                  </a:cubicBezTo>
                  <a:cubicBezTo>
                    <a:pt x="1301" y="172"/>
                    <a:pt x="1505" y="236"/>
                    <a:pt x="1705" y="320"/>
                  </a:cubicBezTo>
                  <a:lnTo>
                    <a:pt x="2009" y="444"/>
                  </a:lnTo>
                  <a:cubicBezTo>
                    <a:pt x="2109" y="484"/>
                    <a:pt x="2213" y="516"/>
                    <a:pt x="2317" y="540"/>
                  </a:cubicBezTo>
                  <a:cubicBezTo>
                    <a:pt x="2347" y="544"/>
                    <a:pt x="2379" y="546"/>
                    <a:pt x="2411" y="546"/>
                  </a:cubicBezTo>
                  <a:cubicBezTo>
                    <a:pt x="2433" y="546"/>
                    <a:pt x="2455" y="545"/>
                    <a:pt x="2477" y="544"/>
                  </a:cubicBezTo>
                  <a:cubicBezTo>
                    <a:pt x="2525" y="536"/>
                    <a:pt x="2573" y="524"/>
                    <a:pt x="2621" y="512"/>
                  </a:cubicBezTo>
                  <a:cubicBezTo>
                    <a:pt x="2709" y="488"/>
                    <a:pt x="2797" y="452"/>
                    <a:pt x="2877" y="408"/>
                  </a:cubicBezTo>
                  <a:cubicBezTo>
                    <a:pt x="2941" y="372"/>
                    <a:pt x="3005" y="328"/>
                    <a:pt x="3065" y="276"/>
                  </a:cubicBezTo>
                  <a:cubicBezTo>
                    <a:pt x="3109" y="240"/>
                    <a:pt x="3153" y="200"/>
                    <a:pt x="3193" y="156"/>
                  </a:cubicBezTo>
                  <a:cubicBezTo>
                    <a:pt x="3229" y="120"/>
                    <a:pt x="3261" y="76"/>
                    <a:pt x="3289" y="36"/>
                  </a:cubicBezTo>
                  <a:lnTo>
                    <a:pt x="3281" y="32"/>
                  </a:lnTo>
                  <a:cubicBezTo>
                    <a:pt x="3249" y="68"/>
                    <a:pt x="3213" y="104"/>
                    <a:pt x="3173" y="136"/>
                  </a:cubicBezTo>
                  <a:cubicBezTo>
                    <a:pt x="3129" y="172"/>
                    <a:pt x="3085" y="208"/>
                    <a:pt x="3037" y="240"/>
                  </a:cubicBezTo>
                  <a:cubicBezTo>
                    <a:pt x="2977" y="284"/>
                    <a:pt x="2913" y="324"/>
                    <a:pt x="2845" y="356"/>
                  </a:cubicBezTo>
                  <a:cubicBezTo>
                    <a:pt x="2769" y="396"/>
                    <a:pt x="2689" y="428"/>
                    <a:pt x="2605" y="456"/>
                  </a:cubicBezTo>
                  <a:cubicBezTo>
                    <a:pt x="2561" y="472"/>
                    <a:pt x="2513" y="480"/>
                    <a:pt x="2469" y="496"/>
                  </a:cubicBezTo>
                  <a:cubicBezTo>
                    <a:pt x="2434" y="502"/>
                    <a:pt x="2396" y="505"/>
                    <a:pt x="2360" y="505"/>
                  </a:cubicBezTo>
                  <a:cubicBezTo>
                    <a:pt x="2347" y="505"/>
                    <a:pt x="2334" y="505"/>
                    <a:pt x="2321" y="504"/>
                  </a:cubicBezTo>
                  <a:cubicBezTo>
                    <a:pt x="2217" y="496"/>
                    <a:pt x="2113" y="468"/>
                    <a:pt x="2017" y="424"/>
                  </a:cubicBezTo>
                  <a:cubicBezTo>
                    <a:pt x="1917" y="388"/>
                    <a:pt x="1813" y="336"/>
                    <a:pt x="1717" y="288"/>
                  </a:cubicBezTo>
                  <a:cubicBezTo>
                    <a:pt x="1621" y="236"/>
                    <a:pt x="1521" y="192"/>
                    <a:pt x="1417" y="148"/>
                  </a:cubicBezTo>
                  <a:cubicBezTo>
                    <a:pt x="1317" y="112"/>
                    <a:pt x="1213" y="76"/>
                    <a:pt x="1109" y="48"/>
                  </a:cubicBezTo>
                  <a:cubicBezTo>
                    <a:pt x="980" y="18"/>
                    <a:pt x="849" y="1"/>
                    <a:pt x="71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11"/>
            <p:cNvSpPr/>
            <p:nvPr/>
          </p:nvSpPr>
          <p:spPr>
            <a:xfrm>
              <a:off x="2412103" y="2261707"/>
              <a:ext cx="576385" cy="68278"/>
            </a:xfrm>
            <a:custGeom>
              <a:avLst/>
              <a:gdLst/>
              <a:ahLst/>
              <a:cxnLst/>
              <a:rect l="l" t="t" r="r" b="b"/>
              <a:pathLst>
                <a:path w="2465" h="292" extrusionOk="0">
                  <a:moveTo>
                    <a:pt x="540" y="0"/>
                  </a:moveTo>
                  <a:cubicBezTo>
                    <a:pt x="486" y="0"/>
                    <a:pt x="431" y="3"/>
                    <a:pt x="377" y="10"/>
                  </a:cubicBezTo>
                  <a:cubicBezTo>
                    <a:pt x="321" y="14"/>
                    <a:pt x="269" y="26"/>
                    <a:pt x="217" y="38"/>
                  </a:cubicBezTo>
                  <a:cubicBezTo>
                    <a:pt x="177" y="50"/>
                    <a:pt x="137" y="66"/>
                    <a:pt x="97" y="82"/>
                  </a:cubicBezTo>
                  <a:cubicBezTo>
                    <a:pt x="73" y="94"/>
                    <a:pt x="49" y="106"/>
                    <a:pt x="25" y="118"/>
                  </a:cubicBezTo>
                  <a:lnTo>
                    <a:pt x="1" y="134"/>
                  </a:lnTo>
                  <a:lnTo>
                    <a:pt x="5" y="138"/>
                  </a:lnTo>
                  <a:lnTo>
                    <a:pt x="33" y="130"/>
                  </a:lnTo>
                  <a:cubicBezTo>
                    <a:pt x="49" y="126"/>
                    <a:pt x="73" y="114"/>
                    <a:pt x="105" y="106"/>
                  </a:cubicBezTo>
                  <a:cubicBezTo>
                    <a:pt x="145" y="98"/>
                    <a:pt x="185" y="90"/>
                    <a:pt x="225" y="82"/>
                  </a:cubicBezTo>
                  <a:cubicBezTo>
                    <a:pt x="273" y="78"/>
                    <a:pt x="325" y="70"/>
                    <a:pt x="381" y="70"/>
                  </a:cubicBezTo>
                  <a:cubicBezTo>
                    <a:pt x="397" y="69"/>
                    <a:pt x="414" y="68"/>
                    <a:pt x="432" y="68"/>
                  </a:cubicBezTo>
                  <a:cubicBezTo>
                    <a:pt x="474" y="68"/>
                    <a:pt x="520" y="71"/>
                    <a:pt x="565" y="74"/>
                  </a:cubicBezTo>
                  <a:cubicBezTo>
                    <a:pt x="633" y="78"/>
                    <a:pt x="701" y="86"/>
                    <a:pt x="773" y="94"/>
                  </a:cubicBezTo>
                  <a:cubicBezTo>
                    <a:pt x="917" y="110"/>
                    <a:pt x="1069" y="138"/>
                    <a:pt x="1225" y="158"/>
                  </a:cubicBezTo>
                  <a:cubicBezTo>
                    <a:pt x="1301" y="166"/>
                    <a:pt x="1381" y="178"/>
                    <a:pt x="1457" y="190"/>
                  </a:cubicBezTo>
                  <a:cubicBezTo>
                    <a:pt x="1533" y="198"/>
                    <a:pt x="1605" y="214"/>
                    <a:pt x="1677" y="230"/>
                  </a:cubicBezTo>
                  <a:cubicBezTo>
                    <a:pt x="1749" y="242"/>
                    <a:pt x="1821" y="258"/>
                    <a:pt x="1885" y="266"/>
                  </a:cubicBezTo>
                  <a:cubicBezTo>
                    <a:pt x="1953" y="274"/>
                    <a:pt x="2017" y="282"/>
                    <a:pt x="2073" y="286"/>
                  </a:cubicBezTo>
                  <a:cubicBezTo>
                    <a:pt x="2158" y="289"/>
                    <a:pt x="2231" y="291"/>
                    <a:pt x="2290" y="291"/>
                  </a:cubicBezTo>
                  <a:cubicBezTo>
                    <a:pt x="2315" y="291"/>
                    <a:pt x="2337" y="291"/>
                    <a:pt x="2357" y="290"/>
                  </a:cubicBezTo>
                  <a:cubicBezTo>
                    <a:pt x="2429" y="290"/>
                    <a:pt x="2465" y="286"/>
                    <a:pt x="2465" y="286"/>
                  </a:cubicBezTo>
                  <a:lnTo>
                    <a:pt x="2465" y="282"/>
                  </a:lnTo>
                  <a:cubicBezTo>
                    <a:pt x="2465" y="282"/>
                    <a:pt x="2429" y="274"/>
                    <a:pt x="2361" y="266"/>
                  </a:cubicBezTo>
                  <a:cubicBezTo>
                    <a:pt x="2325" y="258"/>
                    <a:pt x="2285" y="254"/>
                    <a:pt x="2237" y="250"/>
                  </a:cubicBezTo>
                  <a:lnTo>
                    <a:pt x="2081" y="230"/>
                  </a:lnTo>
                  <a:cubicBezTo>
                    <a:pt x="2021" y="222"/>
                    <a:pt x="1961" y="214"/>
                    <a:pt x="1893" y="210"/>
                  </a:cubicBezTo>
                  <a:cubicBezTo>
                    <a:pt x="1825" y="202"/>
                    <a:pt x="1757" y="202"/>
                    <a:pt x="1681" y="194"/>
                  </a:cubicBezTo>
                  <a:cubicBezTo>
                    <a:pt x="1609" y="190"/>
                    <a:pt x="1533" y="182"/>
                    <a:pt x="1461" y="170"/>
                  </a:cubicBezTo>
                  <a:cubicBezTo>
                    <a:pt x="1381" y="154"/>
                    <a:pt x="1309" y="138"/>
                    <a:pt x="1233" y="118"/>
                  </a:cubicBezTo>
                  <a:cubicBezTo>
                    <a:pt x="1153" y="102"/>
                    <a:pt x="1077" y="82"/>
                    <a:pt x="1005" y="66"/>
                  </a:cubicBezTo>
                  <a:cubicBezTo>
                    <a:pt x="933" y="50"/>
                    <a:pt x="853" y="34"/>
                    <a:pt x="781" y="22"/>
                  </a:cubicBezTo>
                  <a:cubicBezTo>
                    <a:pt x="702" y="7"/>
                    <a:pt x="621" y="0"/>
                    <a:pt x="54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11"/>
            <p:cNvSpPr/>
            <p:nvPr/>
          </p:nvSpPr>
          <p:spPr>
            <a:xfrm>
              <a:off x="2381237" y="2334663"/>
              <a:ext cx="504366" cy="96805"/>
            </a:xfrm>
            <a:custGeom>
              <a:avLst/>
              <a:gdLst/>
              <a:ahLst/>
              <a:cxnLst/>
              <a:rect l="l" t="t" r="r" b="b"/>
              <a:pathLst>
                <a:path w="2157" h="414" extrusionOk="0">
                  <a:moveTo>
                    <a:pt x="638" y="1"/>
                  </a:moveTo>
                  <a:cubicBezTo>
                    <a:pt x="538" y="1"/>
                    <a:pt x="437" y="10"/>
                    <a:pt x="337" y="30"/>
                  </a:cubicBezTo>
                  <a:cubicBezTo>
                    <a:pt x="289" y="38"/>
                    <a:pt x="241" y="46"/>
                    <a:pt x="193" y="62"/>
                  </a:cubicBezTo>
                  <a:cubicBezTo>
                    <a:pt x="157" y="74"/>
                    <a:pt x="125" y="86"/>
                    <a:pt x="89" y="98"/>
                  </a:cubicBezTo>
                  <a:cubicBezTo>
                    <a:pt x="57" y="110"/>
                    <a:pt x="29" y="126"/>
                    <a:pt x="1" y="138"/>
                  </a:cubicBezTo>
                  <a:lnTo>
                    <a:pt x="1" y="146"/>
                  </a:lnTo>
                  <a:lnTo>
                    <a:pt x="25" y="142"/>
                  </a:lnTo>
                  <a:cubicBezTo>
                    <a:pt x="41" y="138"/>
                    <a:pt x="65" y="130"/>
                    <a:pt x="93" y="126"/>
                  </a:cubicBezTo>
                  <a:cubicBezTo>
                    <a:pt x="125" y="118"/>
                    <a:pt x="161" y="110"/>
                    <a:pt x="201" y="106"/>
                  </a:cubicBezTo>
                  <a:cubicBezTo>
                    <a:pt x="241" y="98"/>
                    <a:pt x="289" y="94"/>
                    <a:pt x="341" y="86"/>
                  </a:cubicBezTo>
                  <a:cubicBezTo>
                    <a:pt x="393" y="82"/>
                    <a:pt x="449" y="78"/>
                    <a:pt x="509" y="78"/>
                  </a:cubicBezTo>
                  <a:cubicBezTo>
                    <a:pt x="569" y="74"/>
                    <a:pt x="633" y="74"/>
                    <a:pt x="697" y="74"/>
                  </a:cubicBezTo>
                  <a:cubicBezTo>
                    <a:pt x="718" y="72"/>
                    <a:pt x="740" y="72"/>
                    <a:pt x="762" y="72"/>
                  </a:cubicBezTo>
                  <a:cubicBezTo>
                    <a:pt x="806" y="72"/>
                    <a:pt x="852" y="74"/>
                    <a:pt x="897" y="74"/>
                  </a:cubicBezTo>
                  <a:lnTo>
                    <a:pt x="1105" y="78"/>
                  </a:lnTo>
                  <a:cubicBezTo>
                    <a:pt x="1173" y="82"/>
                    <a:pt x="1245" y="86"/>
                    <a:pt x="1313" y="98"/>
                  </a:cubicBezTo>
                  <a:cubicBezTo>
                    <a:pt x="1377" y="102"/>
                    <a:pt x="1445" y="118"/>
                    <a:pt x="1509" y="138"/>
                  </a:cubicBezTo>
                  <a:cubicBezTo>
                    <a:pt x="1573" y="154"/>
                    <a:pt x="1629" y="178"/>
                    <a:pt x="1685" y="198"/>
                  </a:cubicBezTo>
                  <a:cubicBezTo>
                    <a:pt x="1741" y="222"/>
                    <a:pt x="1793" y="238"/>
                    <a:pt x="1841" y="262"/>
                  </a:cubicBezTo>
                  <a:cubicBezTo>
                    <a:pt x="1933" y="302"/>
                    <a:pt x="2013" y="342"/>
                    <a:pt x="2065" y="370"/>
                  </a:cubicBezTo>
                  <a:lnTo>
                    <a:pt x="2153" y="414"/>
                  </a:lnTo>
                  <a:lnTo>
                    <a:pt x="2157" y="410"/>
                  </a:lnTo>
                  <a:cubicBezTo>
                    <a:pt x="2137" y="386"/>
                    <a:pt x="2109" y="366"/>
                    <a:pt x="2085" y="346"/>
                  </a:cubicBezTo>
                  <a:cubicBezTo>
                    <a:pt x="1973" y="254"/>
                    <a:pt x="1845" y="186"/>
                    <a:pt x="1709" y="142"/>
                  </a:cubicBezTo>
                  <a:cubicBezTo>
                    <a:pt x="1649" y="122"/>
                    <a:pt x="1585" y="110"/>
                    <a:pt x="1521" y="98"/>
                  </a:cubicBezTo>
                  <a:cubicBezTo>
                    <a:pt x="1457" y="90"/>
                    <a:pt x="1385" y="82"/>
                    <a:pt x="1317" y="74"/>
                  </a:cubicBezTo>
                  <a:cubicBezTo>
                    <a:pt x="1249" y="66"/>
                    <a:pt x="1181" y="54"/>
                    <a:pt x="1113" y="42"/>
                  </a:cubicBezTo>
                  <a:cubicBezTo>
                    <a:pt x="1041" y="30"/>
                    <a:pt x="973" y="22"/>
                    <a:pt x="901" y="14"/>
                  </a:cubicBezTo>
                  <a:cubicBezTo>
                    <a:pt x="833" y="6"/>
                    <a:pt x="765" y="2"/>
                    <a:pt x="697" y="2"/>
                  </a:cubicBezTo>
                  <a:cubicBezTo>
                    <a:pt x="677" y="1"/>
                    <a:pt x="658" y="1"/>
                    <a:pt x="6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11"/>
            <p:cNvSpPr/>
            <p:nvPr/>
          </p:nvSpPr>
          <p:spPr>
            <a:xfrm>
              <a:off x="2081000" y="1669882"/>
              <a:ext cx="160172" cy="104053"/>
            </a:xfrm>
            <a:custGeom>
              <a:avLst/>
              <a:gdLst/>
              <a:ahLst/>
              <a:cxnLst/>
              <a:rect l="l" t="t" r="r" b="b"/>
              <a:pathLst>
                <a:path w="685" h="445" extrusionOk="0">
                  <a:moveTo>
                    <a:pt x="649" y="1"/>
                  </a:moveTo>
                  <a:lnTo>
                    <a:pt x="645" y="5"/>
                  </a:lnTo>
                  <a:cubicBezTo>
                    <a:pt x="649" y="13"/>
                    <a:pt x="649" y="25"/>
                    <a:pt x="649" y="37"/>
                  </a:cubicBezTo>
                  <a:cubicBezTo>
                    <a:pt x="645" y="61"/>
                    <a:pt x="633" y="85"/>
                    <a:pt x="613" y="101"/>
                  </a:cubicBezTo>
                  <a:cubicBezTo>
                    <a:pt x="597" y="113"/>
                    <a:pt x="585" y="121"/>
                    <a:pt x="569" y="129"/>
                  </a:cubicBezTo>
                  <a:lnTo>
                    <a:pt x="509" y="165"/>
                  </a:lnTo>
                  <a:cubicBezTo>
                    <a:pt x="485" y="181"/>
                    <a:pt x="461" y="193"/>
                    <a:pt x="437" y="201"/>
                  </a:cubicBezTo>
                  <a:cubicBezTo>
                    <a:pt x="413" y="209"/>
                    <a:pt x="385" y="213"/>
                    <a:pt x="361" y="217"/>
                  </a:cubicBezTo>
                  <a:cubicBezTo>
                    <a:pt x="309" y="225"/>
                    <a:pt x="257" y="237"/>
                    <a:pt x="205" y="257"/>
                  </a:cubicBezTo>
                  <a:cubicBezTo>
                    <a:pt x="161" y="273"/>
                    <a:pt x="117" y="297"/>
                    <a:pt x="81" y="325"/>
                  </a:cubicBezTo>
                  <a:cubicBezTo>
                    <a:pt x="53" y="349"/>
                    <a:pt x="33" y="377"/>
                    <a:pt x="17" y="405"/>
                  </a:cubicBezTo>
                  <a:cubicBezTo>
                    <a:pt x="9" y="417"/>
                    <a:pt x="5" y="429"/>
                    <a:pt x="1" y="441"/>
                  </a:cubicBezTo>
                  <a:lnTo>
                    <a:pt x="9" y="445"/>
                  </a:lnTo>
                  <a:lnTo>
                    <a:pt x="17" y="441"/>
                  </a:lnTo>
                  <a:cubicBezTo>
                    <a:pt x="21" y="437"/>
                    <a:pt x="29" y="429"/>
                    <a:pt x="37" y="425"/>
                  </a:cubicBezTo>
                  <a:cubicBezTo>
                    <a:pt x="61" y="405"/>
                    <a:pt x="89" y="389"/>
                    <a:pt x="117" y="377"/>
                  </a:cubicBezTo>
                  <a:cubicBezTo>
                    <a:pt x="149" y="361"/>
                    <a:pt x="189" y="345"/>
                    <a:pt x="233" y="321"/>
                  </a:cubicBezTo>
                  <a:lnTo>
                    <a:pt x="301" y="293"/>
                  </a:lnTo>
                  <a:cubicBezTo>
                    <a:pt x="325" y="281"/>
                    <a:pt x="349" y="269"/>
                    <a:pt x="373" y="253"/>
                  </a:cubicBezTo>
                  <a:cubicBezTo>
                    <a:pt x="397" y="241"/>
                    <a:pt x="421" y="229"/>
                    <a:pt x="445" y="221"/>
                  </a:cubicBezTo>
                  <a:cubicBezTo>
                    <a:pt x="469" y="209"/>
                    <a:pt x="493" y="205"/>
                    <a:pt x="521" y="201"/>
                  </a:cubicBezTo>
                  <a:cubicBezTo>
                    <a:pt x="545" y="197"/>
                    <a:pt x="569" y="193"/>
                    <a:pt x="593" y="185"/>
                  </a:cubicBezTo>
                  <a:cubicBezTo>
                    <a:pt x="617" y="177"/>
                    <a:pt x="637" y="161"/>
                    <a:pt x="653" y="141"/>
                  </a:cubicBezTo>
                  <a:cubicBezTo>
                    <a:pt x="669" y="125"/>
                    <a:pt x="681" y="105"/>
                    <a:pt x="685" y="81"/>
                  </a:cubicBezTo>
                  <a:cubicBezTo>
                    <a:pt x="685" y="65"/>
                    <a:pt x="685" y="49"/>
                    <a:pt x="677" y="33"/>
                  </a:cubicBezTo>
                  <a:cubicBezTo>
                    <a:pt x="673" y="17"/>
                    <a:pt x="665" y="5"/>
                    <a:pt x="64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11"/>
            <p:cNvSpPr/>
            <p:nvPr/>
          </p:nvSpPr>
          <p:spPr>
            <a:xfrm>
              <a:off x="2306412" y="1723196"/>
              <a:ext cx="147077" cy="495948"/>
            </a:xfrm>
            <a:custGeom>
              <a:avLst/>
              <a:gdLst/>
              <a:ahLst/>
              <a:cxnLst/>
              <a:rect l="l" t="t" r="r" b="b"/>
              <a:pathLst>
                <a:path w="629" h="2121" extrusionOk="0">
                  <a:moveTo>
                    <a:pt x="5" y="1"/>
                  </a:moveTo>
                  <a:lnTo>
                    <a:pt x="1" y="5"/>
                  </a:lnTo>
                  <a:lnTo>
                    <a:pt x="1" y="33"/>
                  </a:lnTo>
                  <a:cubicBezTo>
                    <a:pt x="1" y="57"/>
                    <a:pt x="5" y="81"/>
                    <a:pt x="9" y="105"/>
                  </a:cubicBezTo>
                  <a:cubicBezTo>
                    <a:pt x="25" y="189"/>
                    <a:pt x="61" y="273"/>
                    <a:pt x="109" y="345"/>
                  </a:cubicBezTo>
                  <a:cubicBezTo>
                    <a:pt x="137" y="393"/>
                    <a:pt x="169" y="441"/>
                    <a:pt x="201" y="489"/>
                  </a:cubicBezTo>
                  <a:cubicBezTo>
                    <a:pt x="237" y="537"/>
                    <a:pt x="277" y="589"/>
                    <a:pt x="309" y="645"/>
                  </a:cubicBezTo>
                  <a:cubicBezTo>
                    <a:pt x="345" y="701"/>
                    <a:pt x="373" y="761"/>
                    <a:pt x="397" y="825"/>
                  </a:cubicBezTo>
                  <a:cubicBezTo>
                    <a:pt x="417" y="893"/>
                    <a:pt x="437" y="957"/>
                    <a:pt x="453" y="1025"/>
                  </a:cubicBezTo>
                  <a:cubicBezTo>
                    <a:pt x="485" y="1165"/>
                    <a:pt x="517" y="1301"/>
                    <a:pt x="537" y="1429"/>
                  </a:cubicBezTo>
                  <a:cubicBezTo>
                    <a:pt x="553" y="1545"/>
                    <a:pt x="561" y="1661"/>
                    <a:pt x="561" y="1781"/>
                  </a:cubicBezTo>
                  <a:cubicBezTo>
                    <a:pt x="557" y="1829"/>
                    <a:pt x="553" y="1877"/>
                    <a:pt x="545" y="1921"/>
                  </a:cubicBezTo>
                  <a:cubicBezTo>
                    <a:pt x="541" y="1957"/>
                    <a:pt x="533" y="1993"/>
                    <a:pt x="525" y="2025"/>
                  </a:cubicBezTo>
                  <a:cubicBezTo>
                    <a:pt x="521" y="2049"/>
                    <a:pt x="513" y="2073"/>
                    <a:pt x="505" y="2093"/>
                  </a:cubicBezTo>
                  <a:cubicBezTo>
                    <a:pt x="501" y="2109"/>
                    <a:pt x="497" y="2121"/>
                    <a:pt x="497" y="2121"/>
                  </a:cubicBezTo>
                  <a:lnTo>
                    <a:pt x="505" y="2121"/>
                  </a:lnTo>
                  <a:lnTo>
                    <a:pt x="517" y="2101"/>
                  </a:lnTo>
                  <a:cubicBezTo>
                    <a:pt x="525" y="2085"/>
                    <a:pt x="537" y="2065"/>
                    <a:pt x="549" y="2037"/>
                  </a:cubicBezTo>
                  <a:cubicBezTo>
                    <a:pt x="565" y="2001"/>
                    <a:pt x="581" y="1965"/>
                    <a:pt x="589" y="1929"/>
                  </a:cubicBezTo>
                  <a:cubicBezTo>
                    <a:pt x="605" y="1881"/>
                    <a:pt x="613" y="1833"/>
                    <a:pt x="621" y="1785"/>
                  </a:cubicBezTo>
                  <a:cubicBezTo>
                    <a:pt x="629" y="1725"/>
                    <a:pt x="629" y="1665"/>
                    <a:pt x="629" y="1609"/>
                  </a:cubicBezTo>
                  <a:cubicBezTo>
                    <a:pt x="625" y="1545"/>
                    <a:pt x="617" y="1477"/>
                    <a:pt x="605" y="1417"/>
                  </a:cubicBezTo>
                  <a:cubicBezTo>
                    <a:pt x="589" y="1349"/>
                    <a:pt x="573" y="1281"/>
                    <a:pt x="557" y="1217"/>
                  </a:cubicBezTo>
                  <a:cubicBezTo>
                    <a:pt x="537" y="1149"/>
                    <a:pt x="513" y="1081"/>
                    <a:pt x="489" y="1017"/>
                  </a:cubicBezTo>
                  <a:lnTo>
                    <a:pt x="413" y="817"/>
                  </a:lnTo>
                  <a:cubicBezTo>
                    <a:pt x="389" y="749"/>
                    <a:pt x="365" y="685"/>
                    <a:pt x="341" y="621"/>
                  </a:cubicBezTo>
                  <a:cubicBezTo>
                    <a:pt x="317" y="561"/>
                    <a:pt x="285" y="505"/>
                    <a:pt x="253" y="449"/>
                  </a:cubicBezTo>
                  <a:cubicBezTo>
                    <a:pt x="217" y="397"/>
                    <a:pt x="185" y="353"/>
                    <a:pt x="157" y="309"/>
                  </a:cubicBezTo>
                  <a:cubicBezTo>
                    <a:pt x="105" y="241"/>
                    <a:pt x="65" y="169"/>
                    <a:pt x="33" y="93"/>
                  </a:cubicBezTo>
                  <a:cubicBezTo>
                    <a:pt x="25" y="69"/>
                    <a:pt x="17" y="49"/>
                    <a:pt x="9" y="25"/>
                  </a:cubicBezTo>
                  <a:lnTo>
                    <a:pt x="5"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11"/>
            <p:cNvSpPr/>
            <p:nvPr/>
          </p:nvSpPr>
          <p:spPr>
            <a:xfrm>
              <a:off x="2273676" y="1837305"/>
              <a:ext cx="79735" cy="248091"/>
            </a:xfrm>
            <a:custGeom>
              <a:avLst/>
              <a:gdLst/>
              <a:ahLst/>
              <a:cxnLst/>
              <a:rect l="l" t="t" r="r" b="b"/>
              <a:pathLst>
                <a:path w="341" h="1061" extrusionOk="0">
                  <a:moveTo>
                    <a:pt x="5" y="1"/>
                  </a:moveTo>
                  <a:lnTo>
                    <a:pt x="1" y="5"/>
                  </a:lnTo>
                  <a:lnTo>
                    <a:pt x="13" y="13"/>
                  </a:lnTo>
                  <a:cubicBezTo>
                    <a:pt x="21" y="17"/>
                    <a:pt x="29" y="25"/>
                    <a:pt x="37" y="33"/>
                  </a:cubicBezTo>
                  <a:cubicBezTo>
                    <a:pt x="65" y="61"/>
                    <a:pt x="85" y="97"/>
                    <a:pt x="97" y="133"/>
                  </a:cubicBezTo>
                  <a:cubicBezTo>
                    <a:pt x="109" y="157"/>
                    <a:pt x="117" y="185"/>
                    <a:pt x="129" y="213"/>
                  </a:cubicBezTo>
                  <a:cubicBezTo>
                    <a:pt x="141" y="241"/>
                    <a:pt x="157" y="269"/>
                    <a:pt x="173" y="297"/>
                  </a:cubicBezTo>
                  <a:cubicBezTo>
                    <a:pt x="189" y="329"/>
                    <a:pt x="201" y="361"/>
                    <a:pt x="209" y="393"/>
                  </a:cubicBezTo>
                  <a:cubicBezTo>
                    <a:pt x="221" y="429"/>
                    <a:pt x="225" y="465"/>
                    <a:pt x="229" y="497"/>
                  </a:cubicBezTo>
                  <a:cubicBezTo>
                    <a:pt x="233" y="569"/>
                    <a:pt x="245" y="641"/>
                    <a:pt x="253" y="705"/>
                  </a:cubicBezTo>
                  <a:cubicBezTo>
                    <a:pt x="261" y="773"/>
                    <a:pt x="269" y="833"/>
                    <a:pt x="277" y="885"/>
                  </a:cubicBezTo>
                  <a:cubicBezTo>
                    <a:pt x="285" y="937"/>
                    <a:pt x="293" y="981"/>
                    <a:pt x="301" y="1013"/>
                  </a:cubicBezTo>
                  <a:cubicBezTo>
                    <a:pt x="305" y="1045"/>
                    <a:pt x="313" y="1061"/>
                    <a:pt x="313" y="1061"/>
                  </a:cubicBezTo>
                  <a:lnTo>
                    <a:pt x="321" y="1061"/>
                  </a:lnTo>
                  <a:cubicBezTo>
                    <a:pt x="333" y="1001"/>
                    <a:pt x="341" y="941"/>
                    <a:pt x="341" y="881"/>
                  </a:cubicBezTo>
                  <a:cubicBezTo>
                    <a:pt x="341" y="853"/>
                    <a:pt x="341" y="825"/>
                    <a:pt x="337" y="793"/>
                  </a:cubicBezTo>
                  <a:cubicBezTo>
                    <a:pt x="337" y="761"/>
                    <a:pt x="333" y="729"/>
                    <a:pt x="325" y="697"/>
                  </a:cubicBezTo>
                  <a:cubicBezTo>
                    <a:pt x="317" y="661"/>
                    <a:pt x="313" y="629"/>
                    <a:pt x="301" y="593"/>
                  </a:cubicBezTo>
                  <a:cubicBezTo>
                    <a:pt x="293" y="557"/>
                    <a:pt x="281" y="525"/>
                    <a:pt x="269" y="489"/>
                  </a:cubicBezTo>
                  <a:cubicBezTo>
                    <a:pt x="257" y="457"/>
                    <a:pt x="241" y="425"/>
                    <a:pt x="233" y="389"/>
                  </a:cubicBezTo>
                  <a:cubicBezTo>
                    <a:pt x="221" y="357"/>
                    <a:pt x="217" y="325"/>
                    <a:pt x="209" y="289"/>
                  </a:cubicBezTo>
                  <a:cubicBezTo>
                    <a:pt x="205" y="257"/>
                    <a:pt x="197" y="225"/>
                    <a:pt x="189" y="193"/>
                  </a:cubicBezTo>
                  <a:cubicBezTo>
                    <a:pt x="177" y="165"/>
                    <a:pt x="165" y="137"/>
                    <a:pt x="153" y="113"/>
                  </a:cubicBezTo>
                  <a:cubicBezTo>
                    <a:pt x="133" y="69"/>
                    <a:pt x="97" y="33"/>
                    <a:pt x="57" y="13"/>
                  </a:cubicBezTo>
                  <a:cubicBezTo>
                    <a:pt x="45" y="9"/>
                    <a:pt x="29" y="5"/>
                    <a:pt x="1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11"/>
            <p:cNvSpPr/>
            <p:nvPr/>
          </p:nvSpPr>
          <p:spPr>
            <a:xfrm>
              <a:off x="1786375" y="1983215"/>
              <a:ext cx="90024" cy="363134"/>
            </a:xfrm>
            <a:custGeom>
              <a:avLst/>
              <a:gdLst/>
              <a:ahLst/>
              <a:cxnLst/>
              <a:rect l="l" t="t" r="r" b="b"/>
              <a:pathLst>
                <a:path w="385" h="1553" extrusionOk="0">
                  <a:moveTo>
                    <a:pt x="97" y="1"/>
                  </a:moveTo>
                  <a:cubicBezTo>
                    <a:pt x="81" y="17"/>
                    <a:pt x="69" y="41"/>
                    <a:pt x="57" y="61"/>
                  </a:cubicBezTo>
                  <a:cubicBezTo>
                    <a:pt x="29" y="117"/>
                    <a:pt x="13" y="181"/>
                    <a:pt x="9" y="245"/>
                  </a:cubicBezTo>
                  <a:cubicBezTo>
                    <a:pt x="1" y="285"/>
                    <a:pt x="1" y="329"/>
                    <a:pt x="1" y="369"/>
                  </a:cubicBezTo>
                  <a:cubicBezTo>
                    <a:pt x="1" y="417"/>
                    <a:pt x="9" y="461"/>
                    <a:pt x="17" y="509"/>
                  </a:cubicBezTo>
                  <a:cubicBezTo>
                    <a:pt x="33" y="609"/>
                    <a:pt x="41" y="709"/>
                    <a:pt x="45" y="809"/>
                  </a:cubicBezTo>
                  <a:cubicBezTo>
                    <a:pt x="49" y="861"/>
                    <a:pt x="57" y="913"/>
                    <a:pt x="65" y="965"/>
                  </a:cubicBezTo>
                  <a:cubicBezTo>
                    <a:pt x="73" y="1013"/>
                    <a:pt x="85" y="1061"/>
                    <a:pt x="101" y="1109"/>
                  </a:cubicBezTo>
                  <a:cubicBezTo>
                    <a:pt x="125" y="1193"/>
                    <a:pt x="161" y="1277"/>
                    <a:pt x="209" y="1353"/>
                  </a:cubicBezTo>
                  <a:cubicBezTo>
                    <a:pt x="245" y="1409"/>
                    <a:pt x="281" y="1457"/>
                    <a:pt x="325" y="1505"/>
                  </a:cubicBezTo>
                  <a:cubicBezTo>
                    <a:pt x="361" y="1537"/>
                    <a:pt x="381" y="1553"/>
                    <a:pt x="381" y="1553"/>
                  </a:cubicBezTo>
                  <a:lnTo>
                    <a:pt x="385" y="1549"/>
                  </a:lnTo>
                  <a:cubicBezTo>
                    <a:pt x="385" y="1549"/>
                    <a:pt x="373" y="1525"/>
                    <a:pt x="349" y="1489"/>
                  </a:cubicBezTo>
                  <a:lnTo>
                    <a:pt x="309" y="1417"/>
                  </a:lnTo>
                  <a:cubicBezTo>
                    <a:pt x="297" y="1389"/>
                    <a:pt x="281" y="1361"/>
                    <a:pt x="265" y="1325"/>
                  </a:cubicBezTo>
                  <a:cubicBezTo>
                    <a:pt x="245" y="1293"/>
                    <a:pt x="233" y="1253"/>
                    <a:pt x="213" y="1217"/>
                  </a:cubicBezTo>
                  <a:cubicBezTo>
                    <a:pt x="209" y="1197"/>
                    <a:pt x="197" y="1173"/>
                    <a:pt x="189" y="1153"/>
                  </a:cubicBezTo>
                  <a:cubicBezTo>
                    <a:pt x="181" y="1133"/>
                    <a:pt x="177" y="1109"/>
                    <a:pt x="165" y="1089"/>
                  </a:cubicBezTo>
                  <a:cubicBezTo>
                    <a:pt x="133" y="1001"/>
                    <a:pt x="109" y="905"/>
                    <a:pt x="81" y="805"/>
                  </a:cubicBezTo>
                  <a:cubicBezTo>
                    <a:pt x="69" y="757"/>
                    <a:pt x="61" y="705"/>
                    <a:pt x="53" y="657"/>
                  </a:cubicBezTo>
                  <a:cubicBezTo>
                    <a:pt x="49" y="605"/>
                    <a:pt x="49" y="557"/>
                    <a:pt x="53" y="509"/>
                  </a:cubicBezTo>
                  <a:cubicBezTo>
                    <a:pt x="57" y="461"/>
                    <a:pt x="61" y="413"/>
                    <a:pt x="61" y="369"/>
                  </a:cubicBezTo>
                  <a:cubicBezTo>
                    <a:pt x="65" y="329"/>
                    <a:pt x="65" y="285"/>
                    <a:pt x="65" y="249"/>
                  </a:cubicBezTo>
                  <a:cubicBezTo>
                    <a:pt x="69" y="189"/>
                    <a:pt x="73" y="129"/>
                    <a:pt x="89" y="69"/>
                  </a:cubicBezTo>
                  <a:cubicBezTo>
                    <a:pt x="89" y="53"/>
                    <a:pt x="93" y="37"/>
                    <a:pt x="101" y="21"/>
                  </a:cubicBezTo>
                  <a:cubicBezTo>
                    <a:pt x="105" y="9"/>
                    <a:pt x="105" y="1"/>
                    <a:pt x="10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11"/>
            <p:cNvSpPr/>
            <p:nvPr/>
          </p:nvSpPr>
          <p:spPr>
            <a:xfrm>
              <a:off x="1922931" y="2076747"/>
              <a:ext cx="42323" cy="369681"/>
            </a:xfrm>
            <a:custGeom>
              <a:avLst/>
              <a:gdLst/>
              <a:ahLst/>
              <a:cxnLst/>
              <a:rect l="l" t="t" r="r" b="b"/>
              <a:pathLst>
                <a:path w="181" h="1581" extrusionOk="0">
                  <a:moveTo>
                    <a:pt x="69" y="1"/>
                  </a:moveTo>
                  <a:cubicBezTo>
                    <a:pt x="69" y="1"/>
                    <a:pt x="61" y="25"/>
                    <a:pt x="45" y="65"/>
                  </a:cubicBezTo>
                  <a:cubicBezTo>
                    <a:pt x="29" y="125"/>
                    <a:pt x="17" y="185"/>
                    <a:pt x="9" y="245"/>
                  </a:cubicBezTo>
                  <a:cubicBezTo>
                    <a:pt x="5" y="281"/>
                    <a:pt x="1" y="321"/>
                    <a:pt x="1" y="365"/>
                  </a:cubicBezTo>
                  <a:cubicBezTo>
                    <a:pt x="1" y="413"/>
                    <a:pt x="1" y="457"/>
                    <a:pt x="9" y="501"/>
                  </a:cubicBezTo>
                  <a:cubicBezTo>
                    <a:pt x="13" y="549"/>
                    <a:pt x="17" y="597"/>
                    <a:pt x="21" y="645"/>
                  </a:cubicBezTo>
                  <a:cubicBezTo>
                    <a:pt x="25" y="697"/>
                    <a:pt x="25" y="745"/>
                    <a:pt x="29" y="797"/>
                  </a:cubicBezTo>
                  <a:cubicBezTo>
                    <a:pt x="29" y="845"/>
                    <a:pt x="33" y="897"/>
                    <a:pt x="41" y="945"/>
                  </a:cubicBezTo>
                  <a:cubicBezTo>
                    <a:pt x="45" y="993"/>
                    <a:pt x="53" y="1041"/>
                    <a:pt x="61" y="1089"/>
                  </a:cubicBezTo>
                  <a:cubicBezTo>
                    <a:pt x="73" y="1181"/>
                    <a:pt x="93" y="1265"/>
                    <a:pt x="109" y="1337"/>
                  </a:cubicBezTo>
                  <a:lnTo>
                    <a:pt x="165" y="1581"/>
                  </a:lnTo>
                  <a:lnTo>
                    <a:pt x="173" y="1581"/>
                  </a:lnTo>
                  <a:cubicBezTo>
                    <a:pt x="181" y="1497"/>
                    <a:pt x="181" y="1413"/>
                    <a:pt x="173" y="1333"/>
                  </a:cubicBezTo>
                  <a:cubicBezTo>
                    <a:pt x="165" y="1245"/>
                    <a:pt x="149" y="1165"/>
                    <a:pt x="129" y="1081"/>
                  </a:cubicBezTo>
                  <a:cubicBezTo>
                    <a:pt x="121" y="1037"/>
                    <a:pt x="109" y="989"/>
                    <a:pt x="101" y="941"/>
                  </a:cubicBezTo>
                  <a:cubicBezTo>
                    <a:pt x="89" y="893"/>
                    <a:pt x="77" y="849"/>
                    <a:pt x="65" y="797"/>
                  </a:cubicBezTo>
                  <a:cubicBezTo>
                    <a:pt x="53" y="749"/>
                    <a:pt x="45" y="701"/>
                    <a:pt x="45" y="653"/>
                  </a:cubicBezTo>
                  <a:cubicBezTo>
                    <a:pt x="41" y="605"/>
                    <a:pt x="41" y="557"/>
                    <a:pt x="45" y="509"/>
                  </a:cubicBezTo>
                  <a:cubicBezTo>
                    <a:pt x="49" y="465"/>
                    <a:pt x="57" y="421"/>
                    <a:pt x="61" y="377"/>
                  </a:cubicBezTo>
                  <a:cubicBezTo>
                    <a:pt x="61" y="337"/>
                    <a:pt x="65" y="297"/>
                    <a:pt x="65" y="257"/>
                  </a:cubicBezTo>
                  <a:cubicBezTo>
                    <a:pt x="69" y="185"/>
                    <a:pt x="77" y="125"/>
                    <a:pt x="77" y="81"/>
                  </a:cubicBezTo>
                  <a:lnTo>
                    <a:pt x="77" y="9"/>
                  </a:lnTo>
                  <a:lnTo>
                    <a:pt x="69"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11"/>
            <p:cNvSpPr/>
            <p:nvPr/>
          </p:nvSpPr>
          <p:spPr>
            <a:xfrm>
              <a:off x="2095030" y="2227334"/>
              <a:ext cx="218161" cy="313563"/>
            </a:xfrm>
            <a:custGeom>
              <a:avLst/>
              <a:gdLst/>
              <a:ahLst/>
              <a:cxnLst/>
              <a:rect l="l" t="t" r="r" b="b"/>
              <a:pathLst>
                <a:path w="933" h="1341" extrusionOk="0">
                  <a:moveTo>
                    <a:pt x="921" y="1"/>
                  </a:moveTo>
                  <a:cubicBezTo>
                    <a:pt x="921" y="1"/>
                    <a:pt x="913" y="25"/>
                    <a:pt x="893" y="69"/>
                  </a:cubicBezTo>
                  <a:cubicBezTo>
                    <a:pt x="873" y="113"/>
                    <a:pt x="849" y="173"/>
                    <a:pt x="817" y="245"/>
                  </a:cubicBezTo>
                  <a:cubicBezTo>
                    <a:pt x="805" y="281"/>
                    <a:pt x="785" y="317"/>
                    <a:pt x="769" y="357"/>
                  </a:cubicBezTo>
                  <a:cubicBezTo>
                    <a:pt x="749" y="401"/>
                    <a:pt x="733" y="441"/>
                    <a:pt x="709" y="485"/>
                  </a:cubicBezTo>
                  <a:cubicBezTo>
                    <a:pt x="661" y="577"/>
                    <a:pt x="581" y="645"/>
                    <a:pt x="485" y="685"/>
                  </a:cubicBezTo>
                  <a:cubicBezTo>
                    <a:pt x="437" y="705"/>
                    <a:pt x="389" y="725"/>
                    <a:pt x="341" y="753"/>
                  </a:cubicBezTo>
                  <a:cubicBezTo>
                    <a:pt x="297" y="781"/>
                    <a:pt x="253" y="813"/>
                    <a:pt x="217" y="853"/>
                  </a:cubicBezTo>
                  <a:cubicBezTo>
                    <a:pt x="149" y="921"/>
                    <a:pt x="105" y="1009"/>
                    <a:pt x="81" y="1101"/>
                  </a:cubicBezTo>
                  <a:cubicBezTo>
                    <a:pt x="73" y="1137"/>
                    <a:pt x="69" y="1177"/>
                    <a:pt x="65" y="1213"/>
                  </a:cubicBezTo>
                  <a:cubicBezTo>
                    <a:pt x="65" y="1237"/>
                    <a:pt x="57" y="1265"/>
                    <a:pt x="49" y="1289"/>
                  </a:cubicBezTo>
                  <a:cubicBezTo>
                    <a:pt x="41" y="1309"/>
                    <a:pt x="25" y="1325"/>
                    <a:pt x="1" y="1333"/>
                  </a:cubicBezTo>
                  <a:lnTo>
                    <a:pt x="1" y="1341"/>
                  </a:lnTo>
                  <a:cubicBezTo>
                    <a:pt x="9" y="1341"/>
                    <a:pt x="17" y="1337"/>
                    <a:pt x="25" y="1337"/>
                  </a:cubicBezTo>
                  <a:cubicBezTo>
                    <a:pt x="45" y="1333"/>
                    <a:pt x="61" y="1317"/>
                    <a:pt x="73" y="1301"/>
                  </a:cubicBezTo>
                  <a:cubicBezTo>
                    <a:pt x="89" y="1277"/>
                    <a:pt x="101" y="1249"/>
                    <a:pt x="109" y="1221"/>
                  </a:cubicBezTo>
                  <a:cubicBezTo>
                    <a:pt x="121" y="1189"/>
                    <a:pt x="129" y="1157"/>
                    <a:pt x="141" y="1121"/>
                  </a:cubicBezTo>
                  <a:cubicBezTo>
                    <a:pt x="173" y="1041"/>
                    <a:pt x="217" y="965"/>
                    <a:pt x="273" y="901"/>
                  </a:cubicBezTo>
                  <a:cubicBezTo>
                    <a:pt x="301" y="865"/>
                    <a:pt x="337" y="829"/>
                    <a:pt x="377" y="801"/>
                  </a:cubicBezTo>
                  <a:cubicBezTo>
                    <a:pt x="417" y="773"/>
                    <a:pt x="461" y="745"/>
                    <a:pt x="505" y="717"/>
                  </a:cubicBezTo>
                  <a:cubicBezTo>
                    <a:pt x="593" y="657"/>
                    <a:pt x="673" y="585"/>
                    <a:pt x="741" y="505"/>
                  </a:cubicBezTo>
                  <a:cubicBezTo>
                    <a:pt x="773" y="469"/>
                    <a:pt x="801" y="425"/>
                    <a:pt x="825" y="385"/>
                  </a:cubicBezTo>
                  <a:cubicBezTo>
                    <a:pt x="845" y="345"/>
                    <a:pt x="861" y="305"/>
                    <a:pt x="873" y="265"/>
                  </a:cubicBezTo>
                  <a:cubicBezTo>
                    <a:pt x="893" y="201"/>
                    <a:pt x="909" y="141"/>
                    <a:pt x="921" y="77"/>
                  </a:cubicBezTo>
                  <a:cubicBezTo>
                    <a:pt x="933" y="29"/>
                    <a:pt x="933" y="5"/>
                    <a:pt x="933" y="5"/>
                  </a:cubicBezTo>
                  <a:lnTo>
                    <a:pt x="921"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11"/>
            <p:cNvSpPr/>
            <p:nvPr/>
          </p:nvSpPr>
          <p:spPr>
            <a:xfrm>
              <a:off x="2177338" y="2562180"/>
              <a:ext cx="921514" cy="118083"/>
            </a:xfrm>
            <a:custGeom>
              <a:avLst/>
              <a:gdLst/>
              <a:ahLst/>
              <a:cxnLst/>
              <a:rect l="l" t="t" r="r" b="b"/>
              <a:pathLst>
                <a:path w="3941" h="505" extrusionOk="0">
                  <a:moveTo>
                    <a:pt x="9" y="1"/>
                  </a:moveTo>
                  <a:lnTo>
                    <a:pt x="1" y="5"/>
                  </a:lnTo>
                  <a:cubicBezTo>
                    <a:pt x="9" y="17"/>
                    <a:pt x="17" y="33"/>
                    <a:pt x="29" y="45"/>
                  </a:cubicBezTo>
                  <a:cubicBezTo>
                    <a:pt x="57" y="77"/>
                    <a:pt x="93" y="105"/>
                    <a:pt x="133" y="125"/>
                  </a:cubicBezTo>
                  <a:cubicBezTo>
                    <a:pt x="193" y="157"/>
                    <a:pt x="261" y="173"/>
                    <a:pt x="333" y="173"/>
                  </a:cubicBezTo>
                  <a:cubicBezTo>
                    <a:pt x="348" y="173"/>
                    <a:pt x="364" y="174"/>
                    <a:pt x="379" y="174"/>
                  </a:cubicBezTo>
                  <a:cubicBezTo>
                    <a:pt x="449" y="174"/>
                    <a:pt x="521" y="167"/>
                    <a:pt x="593" y="161"/>
                  </a:cubicBezTo>
                  <a:cubicBezTo>
                    <a:pt x="721" y="151"/>
                    <a:pt x="851" y="146"/>
                    <a:pt x="981" y="146"/>
                  </a:cubicBezTo>
                  <a:cubicBezTo>
                    <a:pt x="1065" y="146"/>
                    <a:pt x="1149" y="148"/>
                    <a:pt x="1233" y="153"/>
                  </a:cubicBezTo>
                  <a:cubicBezTo>
                    <a:pt x="1353" y="157"/>
                    <a:pt x="1473" y="169"/>
                    <a:pt x="1593" y="185"/>
                  </a:cubicBezTo>
                  <a:cubicBezTo>
                    <a:pt x="1717" y="201"/>
                    <a:pt x="1841" y="225"/>
                    <a:pt x="1961" y="253"/>
                  </a:cubicBezTo>
                  <a:cubicBezTo>
                    <a:pt x="2085" y="281"/>
                    <a:pt x="2205" y="317"/>
                    <a:pt x="2325" y="357"/>
                  </a:cubicBezTo>
                  <a:cubicBezTo>
                    <a:pt x="2437" y="405"/>
                    <a:pt x="2553" y="445"/>
                    <a:pt x="2673" y="473"/>
                  </a:cubicBezTo>
                  <a:cubicBezTo>
                    <a:pt x="2785" y="493"/>
                    <a:pt x="2901" y="501"/>
                    <a:pt x="3017" y="505"/>
                  </a:cubicBezTo>
                  <a:cubicBezTo>
                    <a:pt x="3121" y="505"/>
                    <a:pt x="3229" y="505"/>
                    <a:pt x="3321" y="501"/>
                  </a:cubicBezTo>
                  <a:cubicBezTo>
                    <a:pt x="3409" y="497"/>
                    <a:pt x="3497" y="489"/>
                    <a:pt x="3581" y="477"/>
                  </a:cubicBezTo>
                  <a:cubicBezTo>
                    <a:pt x="3649" y="465"/>
                    <a:pt x="3713" y="449"/>
                    <a:pt x="3781" y="433"/>
                  </a:cubicBezTo>
                  <a:cubicBezTo>
                    <a:pt x="3833" y="413"/>
                    <a:pt x="3873" y="397"/>
                    <a:pt x="3901" y="389"/>
                  </a:cubicBezTo>
                  <a:lnTo>
                    <a:pt x="3941" y="369"/>
                  </a:lnTo>
                  <a:lnTo>
                    <a:pt x="3941" y="357"/>
                  </a:lnTo>
                  <a:lnTo>
                    <a:pt x="3897" y="373"/>
                  </a:lnTo>
                  <a:cubicBezTo>
                    <a:pt x="3869" y="381"/>
                    <a:pt x="3825" y="389"/>
                    <a:pt x="3773" y="401"/>
                  </a:cubicBezTo>
                  <a:cubicBezTo>
                    <a:pt x="3717" y="409"/>
                    <a:pt x="3653" y="421"/>
                    <a:pt x="3577" y="429"/>
                  </a:cubicBezTo>
                  <a:cubicBezTo>
                    <a:pt x="3501" y="433"/>
                    <a:pt x="3417" y="441"/>
                    <a:pt x="3321" y="441"/>
                  </a:cubicBezTo>
                  <a:lnTo>
                    <a:pt x="3017" y="441"/>
                  </a:lnTo>
                  <a:cubicBezTo>
                    <a:pt x="2987" y="442"/>
                    <a:pt x="2957" y="442"/>
                    <a:pt x="2926" y="442"/>
                  </a:cubicBezTo>
                  <a:cubicBezTo>
                    <a:pt x="2843" y="442"/>
                    <a:pt x="2759" y="439"/>
                    <a:pt x="2677" y="433"/>
                  </a:cubicBezTo>
                  <a:cubicBezTo>
                    <a:pt x="2557" y="417"/>
                    <a:pt x="2441" y="385"/>
                    <a:pt x="2329" y="337"/>
                  </a:cubicBezTo>
                  <a:cubicBezTo>
                    <a:pt x="2213" y="293"/>
                    <a:pt x="2089" y="253"/>
                    <a:pt x="1969" y="213"/>
                  </a:cubicBezTo>
                  <a:cubicBezTo>
                    <a:pt x="1729" y="141"/>
                    <a:pt x="1485" y="97"/>
                    <a:pt x="1237" y="77"/>
                  </a:cubicBezTo>
                  <a:cubicBezTo>
                    <a:pt x="1161" y="71"/>
                    <a:pt x="1086" y="69"/>
                    <a:pt x="1012" y="69"/>
                  </a:cubicBezTo>
                  <a:cubicBezTo>
                    <a:pt x="869" y="69"/>
                    <a:pt x="727" y="78"/>
                    <a:pt x="585" y="97"/>
                  </a:cubicBezTo>
                  <a:cubicBezTo>
                    <a:pt x="489" y="109"/>
                    <a:pt x="405" y="129"/>
                    <a:pt x="333" y="129"/>
                  </a:cubicBezTo>
                  <a:cubicBezTo>
                    <a:pt x="325" y="129"/>
                    <a:pt x="316" y="130"/>
                    <a:pt x="308" y="130"/>
                  </a:cubicBezTo>
                  <a:cubicBezTo>
                    <a:pt x="252" y="130"/>
                    <a:pt x="197" y="118"/>
                    <a:pt x="145" y="101"/>
                  </a:cubicBezTo>
                  <a:cubicBezTo>
                    <a:pt x="105" y="85"/>
                    <a:pt x="69" y="65"/>
                    <a:pt x="37" y="33"/>
                  </a:cubicBezTo>
                  <a:cubicBezTo>
                    <a:pt x="29" y="25"/>
                    <a:pt x="17" y="13"/>
                    <a:pt x="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11"/>
            <p:cNvSpPr/>
            <p:nvPr/>
          </p:nvSpPr>
          <p:spPr>
            <a:xfrm>
              <a:off x="2419585" y="2674418"/>
              <a:ext cx="256509" cy="34840"/>
            </a:xfrm>
            <a:custGeom>
              <a:avLst/>
              <a:gdLst/>
              <a:ahLst/>
              <a:cxnLst/>
              <a:rect l="l" t="t" r="r" b="b"/>
              <a:pathLst>
                <a:path w="1097" h="149" extrusionOk="0">
                  <a:moveTo>
                    <a:pt x="257" y="1"/>
                  </a:moveTo>
                  <a:cubicBezTo>
                    <a:pt x="225" y="1"/>
                    <a:pt x="197" y="5"/>
                    <a:pt x="173" y="9"/>
                  </a:cubicBezTo>
                  <a:cubicBezTo>
                    <a:pt x="113" y="17"/>
                    <a:pt x="57" y="29"/>
                    <a:pt x="1" y="49"/>
                  </a:cubicBezTo>
                  <a:lnTo>
                    <a:pt x="1" y="53"/>
                  </a:lnTo>
                  <a:cubicBezTo>
                    <a:pt x="1" y="53"/>
                    <a:pt x="21" y="57"/>
                    <a:pt x="53" y="61"/>
                  </a:cubicBezTo>
                  <a:cubicBezTo>
                    <a:pt x="81" y="65"/>
                    <a:pt x="125" y="65"/>
                    <a:pt x="177" y="69"/>
                  </a:cubicBezTo>
                  <a:cubicBezTo>
                    <a:pt x="211" y="72"/>
                    <a:pt x="251" y="74"/>
                    <a:pt x="294" y="74"/>
                  </a:cubicBezTo>
                  <a:cubicBezTo>
                    <a:pt x="312" y="74"/>
                    <a:pt x="330" y="74"/>
                    <a:pt x="349" y="73"/>
                  </a:cubicBezTo>
                  <a:cubicBezTo>
                    <a:pt x="381" y="71"/>
                    <a:pt x="414" y="71"/>
                    <a:pt x="447" y="71"/>
                  </a:cubicBezTo>
                  <a:cubicBezTo>
                    <a:pt x="481" y="71"/>
                    <a:pt x="515" y="71"/>
                    <a:pt x="549" y="69"/>
                  </a:cubicBezTo>
                  <a:cubicBezTo>
                    <a:pt x="585" y="69"/>
                    <a:pt x="617" y="69"/>
                    <a:pt x="653" y="73"/>
                  </a:cubicBezTo>
                  <a:cubicBezTo>
                    <a:pt x="685" y="77"/>
                    <a:pt x="717" y="85"/>
                    <a:pt x="749" y="97"/>
                  </a:cubicBezTo>
                  <a:cubicBezTo>
                    <a:pt x="781" y="105"/>
                    <a:pt x="805" y="117"/>
                    <a:pt x="837" y="125"/>
                  </a:cubicBezTo>
                  <a:cubicBezTo>
                    <a:pt x="869" y="133"/>
                    <a:pt x="893" y="137"/>
                    <a:pt x="917" y="141"/>
                  </a:cubicBezTo>
                  <a:cubicBezTo>
                    <a:pt x="961" y="149"/>
                    <a:pt x="1005" y="149"/>
                    <a:pt x="1045" y="149"/>
                  </a:cubicBezTo>
                  <a:cubicBezTo>
                    <a:pt x="1065" y="145"/>
                    <a:pt x="1081" y="141"/>
                    <a:pt x="1097" y="137"/>
                  </a:cubicBezTo>
                  <a:lnTo>
                    <a:pt x="1093" y="129"/>
                  </a:lnTo>
                  <a:lnTo>
                    <a:pt x="1045" y="117"/>
                  </a:lnTo>
                  <a:lnTo>
                    <a:pt x="929" y="81"/>
                  </a:lnTo>
                  <a:cubicBezTo>
                    <a:pt x="901" y="77"/>
                    <a:pt x="873" y="69"/>
                    <a:pt x="849" y="65"/>
                  </a:cubicBezTo>
                  <a:cubicBezTo>
                    <a:pt x="817" y="61"/>
                    <a:pt x="785" y="57"/>
                    <a:pt x="753" y="57"/>
                  </a:cubicBezTo>
                  <a:cubicBezTo>
                    <a:pt x="685" y="57"/>
                    <a:pt x="617" y="49"/>
                    <a:pt x="553" y="29"/>
                  </a:cubicBezTo>
                  <a:cubicBezTo>
                    <a:pt x="517" y="21"/>
                    <a:pt x="485" y="17"/>
                    <a:pt x="449" y="13"/>
                  </a:cubicBezTo>
                  <a:cubicBezTo>
                    <a:pt x="417" y="9"/>
                    <a:pt x="381" y="1"/>
                    <a:pt x="34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11"/>
            <p:cNvSpPr/>
            <p:nvPr/>
          </p:nvSpPr>
          <p:spPr>
            <a:xfrm>
              <a:off x="1668525" y="1545484"/>
              <a:ext cx="69447" cy="377164"/>
            </a:xfrm>
            <a:custGeom>
              <a:avLst/>
              <a:gdLst/>
              <a:ahLst/>
              <a:cxnLst/>
              <a:rect l="l" t="t" r="r" b="b"/>
              <a:pathLst>
                <a:path w="297" h="1613" extrusionOk="0">
                  <a:moveTo>
                    <a:pt x="1" y="1"/>
                  </a:moveTo>
                  <a:lnTo>
                    <a:pt x="1" y="5"/>
                  </a:lnTo>
                  <a:lnTo>
                    <a:pt x="9" y="21"/>
                  </a:lnTo>
                  <a:cubicBezTo>
                    <a:pt x="17" y="33"/>
                    <a:pt x="21" y="49"/>
                    <a:pt x="29" y="69"/>
                  </a:cubicBezTo>
                  <a:cubicBezTo>
                    <a:pt x="53" y="125"/>
                    <a:pt x="69" y="185"/>
                    <a:pt x="81" y="245"/>
                  </a:cubicBezTo>
                  <a:cubicBezTo>
                    <a:pt x="89" y="281"/>
                    <a:pt x="93" y="321"/>
                    <a:pt x="101" y="365"/>
                  </a:cubicBezTo>
                  <a:cubicBezTo>
                    <a:pt x="109" y="405"/>
                    <a:pt x="117" y="449"/>
                    <a:pt x="121" y="501"/>
                  </a:cubicBezTo>
                  <a:cubicBezTo>
                    <a:pt x="129" y="549"/>
                    <a:pt x="133" y="601"/>
                    <a:pt x="129" y="649"/>
                  </a:cubicBezTo>
                  <a:cubicBezTo>
                    <a:pt x="129" y="701"/>
                    <a:pt x="125" y="753"/>
                    <a:pt x="121" y="805"/>
                  </a:cubicBezTo>
                  <a:cubicBezTo>
                    <a:pt x="117" y="857"/>
                    <a:pt x="113" y="909"/>
                    <a:pt x="117" y="961"/>
                  </a:cubicBezTo>
                  <a:cubicBezTo>
                    <a:pt x="121" y="1013"/>
                    <a:pt x="125" y="1061"/>
                    <a:pt x="137" y="1113"/>
                  </a:cubicBezTo>
                  <a:cubicBezTo>
                    <a:pt x="153" y="1197"/>
                    <a:pt x="181" y="1285"/>
                    <a:pt x="209" y="1369"/>
                  </a:cubicBezTo>
                  <a:cubicBezTo>
                    <a:pt x="237" y="1441"/>
                    <a:pt x="257" y="1501"/>
                    <a:pt x="269" y="1545"/>
                  </a:cubicBezTo>
                  <a:lnTo>
                    <a:pt x="289" y="1613"/>
                  </a:lnTo>
                  <a:lnTo>
                    <a:pt x="297" y="1613"/>
                  </a:lnTo>
                  <a:cubicBezTo>
                    <a:pt x="297" y="1589"/>
                    <a:pt x="297" y="1565"/>
                    <a:pt x="297" y="1541"/>
                  </a:cubicBezTo>
                  <a:cubicBezTo>
                    <a:pt x="293" y="1477"/>
                    <a:pt x="285" y="1413"/>
                    <a:pt x="269" y="1353"/>
                  </a:cubicBezTo>
                  <a:cubicBezTo>
                    <a:pt x="257" y="1277"/>
                    <a:pt x="229" y="1189"/>
                    <a:pt x="205" y="1097"/>
                  </a:cubicBezTo>
                  <a:cubicBezTo>
                    <a:pt x="185" y="1001"/>
                    <a:pt x="169" y="901"/>
                    <a:pt x="157" y="805"/>
                  </a:cubicBezTo>
                  <a:cubicBezTo>
                    <a:pt x="153" y="753"/>
                    <a:pt x="153" y="701"/>
                    <a:pt x="153" y="649"/>
                  </a:cubicBezTo>
                  <a:cubicBezTo>
                    <a:pt x="153" y="601"/>
                    <a:pt x="157" y="549"/>
                    <a:pt x="161" y="501"/>
                  </a:cubicBezTo>
                  <a:cubicBezTo>
                    <a:pt x="165" y="453"/>
                    <a:pt x="165" y="405"/>
                    <a:pt x="161" y="357"/>
                  </a:cubicBezTo>
                  <a:cubicBezTo>
                    <a:pt x="157" y="313"/>
                    <a:pt x="149" y="269"/>
                    <a:pt x="137" y="229"/>
                  </a:cubicBezTo>
                  <a:cubicBezTo>
                    <a:pt x="117" y="165"/>
                    <a:pt x="89" y="109"/>
                    <a:pt x="53" y="57"/>
                  </a:cubicBezTo>
                  <a:cubicBezTo>
                    <a:pt x="37" y="37"/>
                    <a:pt x="21" y="17"/>
                    <a:pt x="1"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11"/>
            <p:cNvSpPr/>
            <p:nvPr/>
          </p:nvSpPr>
          <p:spPr>
            <a:xfrm>
              <a:off x="1595570" y="1849464"/>
              <a:ext cx="179813" cy="385582"/>
            </a:xfrm>
            <a:custGeom>
              <a:avLst/>
              <a:gdLst/>
              <a:ahLst/>
              <a:cxnLst/>
              <a:rect l="l" t="t" r="r" b="b"/>
              <a:pathLst>
                <a:path w="769" h="1649" extrusionOk="0">
                  <a:moveTo>
                    <a:pt x="1" y="1"/>
                  </a:moveTo>
                  <a:cubicBezTo>
                    <a:pt x="1" y="1"/>
                    <a:pt x="1" y="5"/>
                    <a:pt x="5" y="21"/>
                  </a:cubicBezTo>
                  <a:cubicBezTo>
                    <a:pt x="9" y="33"/>
                    <a:pt x="17" y="53"/>
                    <a:pt x="25" y="77"/>
                  </a:cubicBezTo>
                  <a:cubicBezTo>
                    <a:pt x="33" y="101"/>
                    <a:pt x="41" y="129"/>
                    <a:pt x="53" y="165"/>
                  </a:cubicBezTo>
                  <a:lnTo>
                    <a:pt x="85" y="277"/>
                  </a:lnTo>
                  <a:cubicBezTo>
                    <a:pt x="97" y="317"/>
                    <a:pt x="109" y="361"/>
                    <a:pt x="121" y="413"/>
                  </a:cubicBezTo>
                  <a:cubicBezTo>
                    <a:pt x="137" y="461"/>
                    <a:pt x="153" y="513"/>
                    <a:pt x="169" y="561"/>
                  </a:cubicBezTo>
                  <a:cubicBezTo>
                    <a:pt x="185" y="617"/>
                    <a:pt x="201" y="669"/>
                    <a:pt x="213" y="725"/>
                  </a:cubicBezTo>
                  <a:cubicBezTo>
                    <a:pt x="225" y="781"/>
                    <a:pt x="233" y="841"/>
                    <a:pt x="245" y="897"/>
                  </a:cubicBezTo>
                  <a:cubicBezTo>
                    <a:pt x="253" y="957"/>
                    <a:pt x="269" y="1013"/>
                    <a:pt x="285" y="1069"/>
                  </a:cubicBezTo>
                  <a:cubicBezTo>
                    <a:pt x="301" y="1125"/>
                    <a:pt x="321" y="1177"/>
                    <a:pt x="345" y="1233"/>
                  </a:cubicBezTo>
                  <a:cubicBezTo>
                    <a:pt x="385" y="1325"/>
                    <a:pt x="445" y="1413"/>
                    <a:pt x="517" y="1485"/>
                  </a:cubicBezTo>
                  <a:lnTo>
                    <a:pt x="565" y="1533"/>
                  </a:lnTo>
                  <a:cubicBezTo>
                    <a:pt x="577" y="1545"/>
                    <a:pt x="597" y="1557"/>
                    <a:pt x="609" y="1569"/>
                  </a:cubicBezTo>
                  <a:cubicBezTo>
                    <a:pt x="637" y="1585"/>
                    <a:pt x="661" y="1601"/>
                    <a:pt x="693" y="1617"/>
                  </a:cubicBezTo>
                  <a:cubicBezTo>
                    <a:pt x="709" y="1625"/>
                    <a:pt x="729" y="1633"/>
                    <a:pt x="745" y="1641"/>
                  </a:cubicBezTo>
                  <a:lnTo>
                    <a:pt x="765" y="1649"/>
                  </a:lnTo>
                  <a:lnTo>
                    <a:pt x="769" y="1641"/>
                  </a:lnTo>
                  <a:lnTo>
                    <a:pt x="753" y="1629"/>
                  </a:lnTo>
                  <a:cubicBezTo>
                    <a:pt x="737" y="1617"/>
                    <a:pt x="721" y="1605"/>
                    <a:pt x="705" y="1593"/>
                  </a:cubicBezTo>
                  <a:cubicBezTo>
                    <a:pt x="689" y="1577"/>
                    <a:pt x="661" y="1561"/>
                    <a:pt x="637" y="1533"/>
                  </a:cubicBezTo>
                  <a:cubicBezTo>
                    <a:pt x="613" y="1509"/>
                    <a:pt x="589" y="1481"/>
                    <a:pt x="561" y="1449"/>
                  </a:cubicBezTo>
                  <a:cubicBezTo>
                    <a:pt x="533" y="1413"/>
                    <a:pt x="509" y="1373"/>
                    <a:pt x="485" y="1337"/>
                  </a:cubicBezTo>
                  <a:cubicBezTo>
                    <a:pt x="461" y="1293"/>
                    <a:pt x="433" y="1253"/>
                    <a:pt x="409" y="1201"/>
                  </a:cubicBezTo>
                  <a:cubicBezTo>
                    <a:pt x="361" y="1101"/>
                    <a:pt x="317" y="997"/>
                    <a:pt x="281" y="889"/>
                  </a:cubicBezTo>
                  <a:cubicBezTo>
                    <a:pt x="241" y="781"/>
                    <a:pt x="217" y="669"/>
                    <a:pt x="205" y="557"/>
                  </a:cubicBezTo>
                  <a:cubicBezTo>
                    <a:pt x="197" y="497"/>
                    <a:pt x="193" y="449"/>
                    <a:pt x="181" y="397"/>
                  </a:cubicBezTo>
                  <a:cubicBezTo>
                    <a:pt x="169" y="353"/>
                    <a:pt x="157" y="305"/>
                    <a:pt x="141" y="261"/>
                  </a:cubicBezTo>
                  <a:cubicBezTo>
                    <a:pt x="117" y="193"/>
                    <a:pt x="89" y="129"/>
                    <a:pt x="53" y="65"/>
                  </a:cubicBezTo>
                  <a:cubicBezTo>
                    <a:pt x="37" y="41"/>
                    <a:pt x="21" y="21"/>
                    <a:pt x="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11"/>
            <p:cNvSpPr/>
            <p:nvPr/>
          </p:nvSpPr>
          <p:spPr>
            <a:xfrm>
              <a:off x="1764862" y="1681106"/>
              <a:ext cx="44193" cy="123695"/>
            </a:xfrm>
            <a:custGeom>
              <a:avLst/>
              <a:gdLst/>
              <a:ahLst/>
              <a:cxnLst/>
              <a:rect l="l" t="t" r="r" b="b"/>
              <a:pathLst>
                <a:path w="189" h="529" extrusionOk="0">
                  <a:moveTo>
                    <a:pt x="5" y="1"/>
                  </a:moveTo>
                  <a:lnTo>
                    <a:pt x="1" y="9"/>
                  </a:lnTo>
                  <a:cubicBezTo>
                    <a:pt x="1" y="17"/>
                    <a:pt x="1" y="29"/>
                    <a:pt x="5" y="37"/>
                  </a:cubicBezTo>
                  <a:cubicBezTo>
                    <a:pt x="9" y="57"/>
                    <a:pt x="13" y="77"/>
                    <a:pt x="21" y="97"/>
                  </a:cubicBezTo>
                  <a:cubicBezTo>
                    <a:pt x="25" y="109"/>
                    <a:pt x="33" y="121"/>
                    <a:pt x="41" y="133"/>
                  </a:cubicBezTo>
                  <a:cubicBezTo>
                    <a:pt x="49" y="145"/>
                    <a:pt x="57" y="157"/>
                    <a:pt x="69" y="169"/>
                  </a:cubicBezTo>
                  <a:cubicBezTo>
                    <a:pt x="81" y="181"/>
                    <a:pt x="89" y="197"/>
                    <a:pt x="93" y="213"/>
                  </a:cubicBezTo>
                  <a:cubicBezTo>
                    <a:pt x="97" y="229"/>
                    <a:pt x="101" y="245"/>
                    <a:pt x="101" y="261"/>
                  </a:cubicBezTo>
                  <a:cubicBezTo>
                    <a:pt x="101" y="293"/>
                    <a:pt x="105" y="329"/>
                    <a:pt x="109" y="361"/>
                  </a:cubicBezTo>
                  <a:cubicBezTo>
                    <a:pt x="113" y="389"/>
                    <a:pt x="117" y="417"/>
                    <a:pt x="125" y="445"/>
                  </a:cubicBezTo>
                  <a:cubicBezTo>
                    <a:pt x="133" y="473"/>
                    <a:pt x="145" y="501"/>
                    <a:pt x="157" y="529"/>
                  </a:cubicBezTo>
                  <a:lnTo>
                    <a:pt x="165" y="529"/>
                  </a:lnTo>
                  <a:cubicBezTo>
                    <a:pt x="181" y="485"/>
                    <a:pt x="189" y="441"/>
                    <a:pt x="189" y="397"/>
                  </a:cubicBezTo>
                  <a:cubicBezTo>
                    <a:pt x="185" y="381"/>
                    <a:pt x="185" y="365"/>
                    <a:pt x="181" y="349"/>
                  </a:cubicBezTo>
                  <a:cubicBezTo>
                    <a:pt x="173" y="333"/>
                    <a:pt x="169" y="313"/>
                    <a:pt x="165" y="297"/>
                  </a:cubicBezTo>
                  <a:cubicBezTo>
                    <a:pt x="157" y="281"/>
                    <a:pt x="149" y="265"/>
                    <a:pt x="137" y="249"/>
                  </a:cubicBezTo>
                  <a:cubicBezTo>
                    <a:pt x="129" y="233"/>
                    <a:pt x="121" y="217"/>
                    <a:pt x="113" y="201"/>
                  </a:cubicBezTo>
                  <a:cubicBezTo>
                    <a:pt x="109" y="185"/>
                    <a:pt x="105" y="169"/>
                    <a:pt x="105" y="153"/>
                  </a:cubicBezTo>
                  <a:cubicBezTo>
                    <a:pt x="101" y="133"/>
                    <a:pt x="97" y="117"/>
                    <a:pt x="93" y="101"/>
                  </a:cubicBezTo>
                  <a:cubicBezTo>
                    <a:pt x="89" y="89"/>
                    <a:pt x="81" y="77"/>
                    <a:pt x="73" y="65"/>
                  </a:cubicBezTo>
                  <a:cubicBezTo>
                    <a:pt x="57" y="37"/>
                    <a:pt x="33" y="17"/>
                    <a:pt x="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11"/>
            <p:cNvSpPr/>
            <p:nvPr/>
          </p:nvSpPr>
          <p:spPr>
            <a:xfrm>
              <a:off x="1752703" y="2316190"/>
              <a:ext cx="683010" cy="466018"/>
            </a:xfrm>
            <a:custGeom>
              <a:avLst/>
              <a:gdLst/>
              <a:ahLst/>
              <a:cxnLst/>
              <a:rect l="l" t="t" r="r" b="b"/>
              <a:pathLst>
                <a:path w="2921" h="1993" extrusionOk="0">
                  <a:moveTo>
                    <a:pt x="2397" y="1637"/>
                  </a:moveTo>
                  <a:cubicBezTo>
                    <a:pt x="2397" y="1637"/>
                    <a:pt x="2398" y="1637"/>
                    <a:pt x="2398" y="1637"/>
                  </a:cubicBezTo>
                  <a:cubicBezTo>
                    <a:pt x="2398" y="1637"/>
                    <a:pt x="2398" y="1637"/>
                    <a:pt x="2398" y="1637"/>
                  </a:cubicBezTo>
                  <a:lnTo>
                    <a:pt x="2398" y="1637"/>
                  </a:lnTo>
                  <a:cubicBezTo>
                    <a:pt x="2398" y="1638"/>
                    <a:pt x="2398" y="1639"/>
                    <a:pt x="2399" y="1640"/>
                  </a:cubicBezTo>
                  <a:lnTo>
                    <a:pt x="2399" y="1640"/>
                  </a:lnTo>
                  <a:lnTo>
                    <a:pt x="2397" y="1637"/>
                  </a:lnTo>
                  <a:close/>
                  <a:moveTo>
                    <a:pt x="2005" y="1825"/>
                  </a:moveTo>
                  <a:cubicBezTo>
                    <a:pt x="2005" y="1827"/>
                    <a:pt x="2004" y="1828"/>
                    <a:pt x="2003" y="1828"/>
                  </a:cubicBezTo>
                  <a:lnTo>
                    <a:pt x="2003" y="1828"/>
                  </a:lnTo>
                  <a:cubicBezTo>
                    <a:pt x="2004" y="1827"/>
                    <a:pt x="2005" y="1825"/>
                    <a:pt x="2005" y="1825"/>
                  </a:cubicBezTo>
                  <a:close/>
                  <a:moveTo>
                    <a:pt x="249" y="1"/>
                  </a:moveTo>
                  <a:cubicBezTo>
                    <a:pt x="205" y="1"/>
                    <a:pt x="165" y="9"/>
                    <a:pt x="129" y="21"/>
                  </a:cubicBezTo>
                  <a:cubicBezTo>
                    <a:pt x="109" y="29"/>
                    <a:pt x="89" y="37"/>
                    <a:pt x="73" y="49"/>
                  </a:cubicBezTo>
                  <a:cubicBezTo>
                    <a:pt x="53" y="57"/>
                    <a:pt x="37" y="69"/>
                    <a:pt x="21" y="81"/>
                  </a:cubicBezTo>
                  <a:lnTo>
                    <a:pt x="1" y="97"/>
                  </a:lnTo>
                  <a:lnTo>
                    <a:pt x="9" y="129"/>
                  </a:lnTo>
                  <a:cubicBezTo>
                    <a:pt x="25" y="169"/>
                    <a:pt x="41" y="205"/>
                    <a:pt x="57" y="241"/>
                  </a:cubicBezTo>
                  <a:cubicBezTo>
                    <a:pt x="73" y="281"/>
                    <a:pt x="93" y="317"/>
                    <a:pt x="113" y="353"/>
                  </a:cubicBezTo>
                  <a:cubicBezTo>
                    <a:pt x="133" y="389"/>
                    <a:pt x="157" y="421"/>
                    <a:pt x="181" y="457"/>
                  </a:cubicBezTo>
                  <a:cubicBezTo>
                    <a:pt x="193" y="473"/>
                    <a:pt x="205" y="485"/>
                    <a:pt x="221" y="505"/>
                  </a:cubicBezTo>
                  <a:lnTo>
                    <a:pt x="241" y="525"/>
                  </a:lnTo>
                  <a:cubicBezTo>
                    <a:pt x="249" y="533"/>
                    <a:pt x="261" y="541"/>
                    <a:pt x="269" y="549"/>
                  </a:cubicBezTo>
                  <a:cubicBezTo>
                    <a:pt x="289" y="565"/>
                    <a:pt x="309" y="577"/>
                    <a:pt x="329" y="589"/>
                  </a:cubicBezTo>
                  <a:cubicBezTo>
                    <a:pt x="345" y="601"/>
                    <a:pt x="365" y="609"/>
                    <a:pt x="385" y="617"/>
                  </a:cubicBezTo>
                  <a:cubicBezTo>
                    <a:pt x="421" y="637"/>
                    <a:pt x="461" y="649"/>
                    <a:pt x="501" y="661"/>
                  </a:cubicBezTo>
                  <a:cubicBezTo>
                    <a:pt x="541" y="673"/>
                    <a:pt x="581" y="685"/>
                    <a:pt x="621" y="693"/>
                  </a:cubicBezTo>
                  <a:lnTo>
                    <a:pt x="625" y="694"/>
                  </a:lnTo>
                  <a:lnTo>
                    <a:pt x="625" y="694"/>
                  </a:lnTo>
                  <a:cubicBezTo>
                    <a:pt x="606" y="711"/>
                    <a:pt x="588" y="730"/>
                    <a:pt x="569" y="749"/>
                  </a:cubicBezTo>
                  <a:cubicBezTo>
                    <a:pt x="545" y="773"/>
                    <a:pt x="525" y="797"/>
                    <a:pt x="509" y="825"/>
                  </a:cubicBezTo>
                  <a:cubicBezTo>
                    <a:pt x="497" y="841"/>
                    <a:pt x="489" y="853"/>
                    <a:pt x="481" y="869"/>
                  </a:cubicBezTo>
                  <a:cubicBezTo>
                    <a:pt x="477" y="877"/>
                    <a:pt x="473" y="885"/>
                    <a:pt x="469" y="893"/>
                  </a:cubicBezTo>
                  <a:lnTo>
                    <a:pt x="461" y="925"/>
                  </a:lnTo>
                  <a:cubicBezTo>
                    <a:pt x="457" y="941"/>
                    <a:pt x="457" y="961"/>
                    <a:pt x="457" y="977"/>
                  </a:cubicBezTo>
                  <a:cubicBezTo>
                    <a:pt x="457" y="993"/>
                    <a:pt x="457" y="1009"/>
                    <a:pt x="461" y="1025"/>
                  </a:cubicBezTo>
                  <a:cubicBezTo>
                    <a:pt x="461" y="1061"/>
                    <a:pt x="469" y="1093"/>
                    <a:pt x="477" y="1121"/>
                  </a:cubicBezTo>
                  <a:cubicBezTo>
                    <a:pt x="497" y="1185"/>
                    <a:pt x="517" y="1241"/>
                    <a:pt x="545" y="1301"/>
                  </a:cubicBezTo>
                  <a:lnTo>
                    <a:pt x="545" y="1305"/>
                  </a:lnTo>
                  <a:lnTo>
                    <a:pt x="549" y="1305"/>
                  </a:lnTo>
                  <a:cubicBezTo>
                    <a:pt x="581" y="1329"/>
                    <a:pt x="617" y="1353"/>
                    <a:pt x="657" y="1373"/>
                  </a:cubicBezTo>
                  <a:cubicBezTo>
                    <a:pt x="693" y="1389"/>
                    <a:pt x="733" y="1405"/>
                    <a:pt x="773" y="1417"/>
                  </a:cubicBezTo>
                  <a:cubicBezTo>
                    <a:pt x="813" y="1433"/>
                    <a:pt x="853" y="1441"/>
                    <a:pt x="897" y="1441"/>
                  </a:cubicBezTo>
                  <a:cubicBezTo>
                    <a:pt x="907" y="1443"/>
                    <a:pt x="918" y="1444"/>
                    <a:pt x="929" y="1444"/>
                  </a:cubicBezTo>
                  <a:cubicBezTo>
                    <a:pt x="940" y="1444"/>
                    <a:pt x="951" y="1443"/>
                    <a:pt x="961" y="1441"/>
                  </a:cubicBezTo>
                  <a:cubicBezTo>
                    <a:pt x="981" y="1441"/>
                    <a:pt x="1005" y="1433"/>
                    <a:pt x="1025" y="1429"/>
                  </a:cubicBezTo>
                  <a:cubicBezTo>
                    <a:pt x="1065" y="1417"/>
                    <a:pt x="1105" y="1397"/>
                    <a:pt x="1141" y="1373"/>
                  </a:cubicBezTo>
                  <a:cubicBezTo>
                    <a:pt x="1177" y="1349"/>
                    <a:pt x="1209" y="1325"/>
                    <a:pt x="1241" y="1297"/>
                  </a:cubicBezTo>
                  <a:cubicBezTo>
                    <a:pt x="1273" y="1273"/>
                    <a:pt x="1301" y="1249"/>
                    <a:pt x="1337" y="1225"/>
                  </a:cubicBezTo>
                  <a:cubicBezTo>
                    <a:pt x="1349" y="1217"/>
                    <a:pt x="1365" y="1209"/>
                    <a:pt x="1381" y="1205"/>
                  </a:cubicBezTo>
                  <a:cubicBezTo>
                    <a:pt x="1387" y="1203"/>
                    <a:pt x="1394" y="1200"/>
                    <a:pt x="1402" y="1199"/>
                  </a:cubicBezTo>
                  <a:lnTo>
                    <a:pt x="1402" y="1199"/>
                  </a:lnTo>
                  <a:cubicBezTo>
                    <a:pt x="1420" y="1221"/>
                    <a:pt x="1440" y="1244"/>
                    <a:pt x="1457" y="1265"/>
                  </a:cubicBezTo>
                  <a:cubicBezTo>
                    <a:pt x="1477" y="1293"/>
                    <a:pt x="1497" y="1321"/>
                    <a:pt x="1509" y="1353"/>
                  </a:cubicBezTo>
                  <a:cubicBezTo>
                    <a:pt x="1517" y="1365"/>
                    <a:pt x="1525" y="1381"/>
                    <a:pt x="1529" y="1393"/>
                  </a:cubicBezTo>
                  <a:cubicBezTo>
                    <a:pt x="1533" y="1409"/>
                    <a:pt x="1541" y="1429"/>
                    <a:pt x="1541" y="1445"/>
                  </a:cubicBezTo>
                  <a:lnTo>
                    <a:pt x="1569" y="1553"/>
                  </a:lnTo>
                  <a:cubicBezTo>
                    <a:pt x="1589" y="1629"/>
                    <a:pt x="1617" y="1701"/>
                    <a:pt x="1653" y="1773"/>
                  </a:cubicBezTo>
                  <a:cubicBezTo>
                    <a:pt x="1669" y="1809"/>
                    <a:pt x="1693" y="1845"/>
                    <a:pt x="1721" y="1877"/>
                  </a:cubicBezTo>
                  <a:cubicBezTo>
                    <a:pt x="1745" y="1909"/>
                    <a:pt x="1777" y="1937"/>
                    <a:pt x="1809" y="1965"/>
                  </a:cubicBezTo>
                  <a:lnTo>
                    <a:pt x="1817" y="1973"/>
                  </a:lnTo>
                  <a:lnTo>
                    <a:pt x="1833" y="1977"/>
                  </a:lnTo>
                  <a:cubicBezTo>
                    <a:pt x="1849" y="1981"/>
                    <a:pt x="1865" y="1985"/>
                    <a:pt x="1881" y="1989"/>
                  </a:cubicBezTo>
                  <a:cubicBezTo>
                    <a:pt x="1897" y="1989"/>
                    <a:pt x="1913" y="1993"/>
                    <a:pt x="1933" y="1993"/>
                  </a:cubicBezTo>
                  <a:cubicBezTo>
                    <a:pt x="1969" y="1993"/>
                    <a:pt x="2005" y="1989"/>
                    <a:pt x="2037" y="1977"/>
                  </a:cubicBezTo>
                  <a:cubicBezTo>
                    <a:pt x="2057" y="1969"/>
                    <a:pt x="2077" y="1957"/>
                    <a:pt x="2093" y="1941"/>
                  </a:cubicBezTo>
                  <a:cubicBezTo>
                    <a:pt x="2101" y="1933"/>
                    <a:pt x="2109" y="1925"/>
                    <a:pt x="2117" y="1917"/>
                  </a:cubicBezTo>
                  <a:lnTo>
                    <a:pt x="2125" y="1905"/>
                  </a:lnTo>
                  <a:lnTo>
                    <a:pt x="2129" y="1897"/>
                  </a:lnTo>
                  <a:lnTo>
                    <a:pt x="2133" y="1889"/>
                  </a:lnTo>
                  <a:lnTo>
                    <a:pt x="2141" y="1869"/>
                  </a:lnTo>
                  <a:lnTo>
                    <a:pt x="2149" y="1841"/>
                  </a:lnTo>
                  <a:cubicBezTo>
                    <a:pt x="2153" y="1825"/>
                    <a:pt x="2157" y="1809"/>
                    <a:pt x="2157" y="1789"/>
                  </a:cubicBezTo>
                  <a:cubicBezTo>
                    <a:pt x="2161" y="1733"/>
                    <a:pt x="2161" y="1677"/>
                    <a:pt x="2157" y="1621"/>
                  </a:cubicBezTo>
                  <a:cubicBezTo>
                    <a:pt x="2156" y="1607"/>
                    <a:pt x="2155" y="1593"/>
                    <a:pt x="2153" y="1580"/>
                  </a:cubicBezTo>
                  <a:lnTo>
                    <a:pt x="2153" y="1580"/>
                  </a:lnTo>
                  <a:cubicBezTo>
                    <a:pt x="2178" y="1593"/>
                    <a:pt x="2205" y="1608"/>
                    <a:pt x="2229" y="1625"/>
                  </a:cubicBezTo>
                  <a:cubicBezTo>
                    <a:pt x="2241" y="1633"/>
                    <a:pt x="2253" y="1645"/>
                    <a:pt x="2265" y="1653"/>
                  </a:cubicBezTo>
                  <a:cubicBezTo>
                    <a:pt x="2273" y="1665"/>
                    <a:pt x="2281" y="1673"/>
                    <a:pt x="2289" y="1685"/>
                  </a:cubicBezTo>
                  <a:lnTo>
                    <a:pt x="2289" y="1689"/>
                  </a:lnTo>
                  <a:lnTo>
                    <a:pt x="2297" y="1697"/>
                  </a:lnTo>
                  <a:lnTo>
                    <a:pt x="2305" y="1709"/>
                  </a:lnTo>
                  <a:lnTo>
                    <a:pt x="2309" y="1717"/>
                  </a:lnTo>
                  <a:lnTo>
                    <a:pt x="2317" y="1725"/>
                  </a:lnTo>
                  <a:cubicBezTo>
                    <a:pt x="2325" y="1733"/>
                    <a:pt x="2329" y="1737"/>
                    <a:pt x="2337" y="1741"/>
                  </a:cubicBezTo>
                  <a:cubicBezTo>
                    <a:pt x="2341" y="1749"/>
                    <a:pt x="2349" y="1753"/>
                    <a:pt x="2357" y="1757"/>
                  </a:cubicBezTo>
                  <a:lnTo>
                    <a:pt x="2369" y="1765"/>
                  </a:lnTo>
                  <a:cubicBezTo>
                    <a:pt x="2381" y="1769"/>
                    <a:pt x="2389" y="1773"/>
                    <a:pt x="2401" y="1777"/>
                  </a:cubicBezTo>
                  <a:cubicBezTo>
                    <a:pt x="2441" y="1789"/>
                    <a:pt x="2481" y="1801"/>
                    <a:pt x="2521" y="1809"/>
                  </a:cubicBezTo>
                  <a:cubicBezTo>
                    <a:pt x="2561" y="1813"/>
                    <a:pt x="2597" y="1821"/>
                    <a:pt x="2637" y="1825"/>
                  </a:cubicBezTo>
                  <a:cubicBezTo>
                    <a:pt x="2717" y="1829"/>
                    <a:pt x="2793" y="1837"/>
                    <a:pt x="2869" y="1837"/>
                  </a:cubicBezTo>
                  <a:lnTo>
                    <a:pt x="2921" y="1837"/>
                  </a:lnTo>
                  <a:lnTo>
                    <a:pt x="2901" y="1793"/>
                  </a:lnTo>
                  <a:cubicBezTo>
                    <a:pt x="2881" y="1749"/>
                    <a:pt x="2853" y="1705"/>
                    <a:pt x="2825" y="1665"/>
                  </a:cubicBezTo>
                  <a:cubicBezTo>
                    <a:pt x="2797" y="1625"/>
                    <a:pt x="2757" y="1589"/>
                    <a:pt x="2713" y="1565"/>
                  </a:cubicBezTo>
                  <a:lnTo>
                    <a:pt x="2709" y="1577"/>
                  </a:lnTo>
                  <a:cubicBezTo>
                    <a:pt x="2741" y="1609"/>
                    <a:pt x="2773" y="1645"/>
                    <a:pt x="2793" y="1685"/>
                  </a:cubicBezTo>
                  <a:cubicBezTo>
                    <a:pt x="2805" y="1712"/>
                    <a:pt x="2816" y="1740"/>
                    <a:pt x="2826" y="1767"/>
                  </a:cubicBezTo>
                  <a:lnTo>
                    <a:pt x="2826" y="1767"/>
                  </a:lnTo>
                  <a:cubicBezTo>
                    <a:pt x="2767" y="1759"/>
                    <a:pt x="2705" y="1749"/>
                    <a:pt x="2649" y="1737"/>
                  </a:cubicBezTo>
                  <a:cubicBezTo>
                    <a:pt x="2613" y="1729"/>
                    <a:pt x="2577" y="1721"/>
                    <a:pt x="2541" y="1713"/>
                  </a:cubicBezTo>
                  <a:cubicBezTo>
                    <a:pt x="2509" y="1701"/>
                    <a:pt x="2473" y="1689"/>
                    <a:pt x="2441" y="1677"/>
                  </a:cubicBezTo>
                  <a:cubicBezTo>
                    <a:pt x="2437" y="1673"/>
                    <a:pt x="2429" y="1669"/>
                    <a:pt x="2421" y="1665"/>
                  </a:cubicBezTo>
                  <a:cubicBezTo>
                    <a:pt x="2417" y="1661"/>
                    <a:pt x="2409" y="1653"/>
                    <a:pt x="2409" y="1653"/>
                  </a:cubicBezTo>
                  <a:lnTo>
                    <a:pt x="2405" y="1649"/>
                  </a:lnTo>
                  <a:lnTo>
                    <a:pt x="2401" y="1643"/>
                  </a:lnTo>
                  <a:lnTo>
                    <a:pt x="2401" y="1641"/>
                  </a:lnTo>
                  <a:lnTo>
                    <a:pt x="2397" y="1633"/>
                  </a:lnTo>
                  <a:cubicBezTo>
                    <a:pt x="2389" y="1609"/>
                    <a:pt x="2373" y="1589"/>
                    <a:pt x="2357" y="1569"/>
                  </a:cubicBezTo>
                  <a:cubicBezTo>
                    <a:pt x="2341" y="1553"/>
                    <a:pt x="2325" y="1537"/>
                    <a:pt x="2305" y="1525"/>
                  </a:cubicBezTo>
                  <a:cubicBezTo>
                    <a:pt x="2273" y="1497"/>
                    <a:pt x="2237" y="1477"/>
                    <a:pt x="2201" y="1457"/>
                  </a:cubicBezTo>
                  <a:cubicBezTo>
                    <a:pt x="2165" y="1437"/>
                    <a:pt x="2129" y="1421"/>
                    <a:pt x="2089" y="1405"/>
                  </a:cubicBezTo>
                  <a:lnTo>
                    <a:pt x="1981" y="1361"/>
                  </a:lnTo>
                  <a:lnTo>
                    <a:pt x="1997" y="1485"/>
                  </a:lnTo>
                  <a:cubicBezTo>
                    <a:pt x="2005" y="1533"/>
                    <a:pt x="2013" y="1585"/>
                    <a:pt x="2013" y="1633"/>
                  </a:cubicBezTo>
                  <a:cubicBezTo>
                    <a:pt x="2017" y="1681"/>
                    <a:pt x="2017" y="1729"/>
                    <a:pt x="2013" y="1777"/>
                  </a:cubicBezTo>
                  <a:cubicBezTo>
                    <a:pt x="2013" y="1785"/>
                    <a:pt x="2013" y="1797"/>
                    <a:pt x="2009" y="1805"/>
                  </a:cubicBezTo>
                  <a:cubicBezTo>
                    <a:pt x="2009" y="1809"/>
                    <a:pt x="2009" y="1809"/>
                    <a:pt x="2009" y="1813"/>
                  </a:cubicBezTo>
                  <a:lnTo>
                    <a:pt x="2001" y="1829"/>
                  </a:lnTo>
                  <a:cubicBezTo>
                    <a:pt x="1997" y="1833"/>
                    <a:pt x="1993" y="1837"/>
                    <a:pt x="1989" y="1837"/>
                  </a:cubicBezTo>
                  <a:cubicBezTo>
                    <a:pt x="1973" y="1845"/>
                    <a:pt x="1957" y="1845"/>
                    <a:pt x="1941" y="1845"/>
                  </a:cubicBezTo>
                  <a:lnTo>
                    <a:pt x="1913" y="1845"/>
                  </a:lnTo>
                  <a:cubicBezTo>
                    <a:pt x="1908" y="1845"/>
                    <a:pt x="1901" y="1843"/>
                    <a:pt x="1895" y="1842"/>
                  </a:cubicBezTo>
                  <a:lnTo>
                    <a:pt x="1895" y="1842"/>
                  </a:lnTo>
                  <a:cubicBezTo>
                    <a:pt x="1874" y="1827"/>
                    <a:pt x="1854" y="1810"/>
                    <a:pt x="1837" y="1789"/>
                  </a:cubicBezTo>
                  <a:cubicBezTo>
                    <a:pt x="1817" y="1765"/>
                    <a:pt x="1797" y="1737"/>
                    <a:pt x="1781" y="1709"/>
                  </a:cubicBezTo>
                  <a:cubicBezTo>
                    <a:pt x="1745" y="1649"/>
                    <a:pt x="1721" y="1585"/>
                    <a:pt x="1701" y="1517"/>
                  </a:cubicBezTo>
                  <a:lnTo>
                    <a:pt x="1669" y="1413"/>
                  </a:lnTo>
                  <a:cubicBezTo>
                    <a:pt x="1665" y="1393"/>
                    <a:pt x="1657" y="1373"/>
                    <a:pt x="1649" y="1357"/>
                  </a:cubicBezTo>
                  <a:cubicBezTo>
                    <a:pt x="1641" y="1337"/>
                    <a:pt x="1633" y="1317"/>
                    <a:pt x="1621" y="1297"/>
                  </a:cubicBezTo>
                  <a:cubicBezTo>
                    <a:pt x="1601" y="1265"/>
                    <a:pt x="1577" y="1233"/>
                    <a:pt x="1549" y="1201"/>
                  </a:cubicBezTo>
                  <a:cubicBezTo>
                    <a:pt x="1525" y="1173"/>
                    <a:pt x="1497" y="1145"/>
                    <a:pt x="1465" y="1121"/>
                  </a:cubicBezTo>
                  <a:lnTo>
                    <a:pt x="1453" y="1109"/>
                  </a:lnTo>
                  <a:lnTo>
                    <a:pt x="1437" y="1109"/>
                  </a:lnTo>
                  <a:cubicBezTo>
                    <a:pt x="1432" y="1108"/>
                    <a:pt x="1427" y="1108"/>
                    <a:pt x="1422" y="1108"/>
                  </a:cubicBezTo>
                  <a:cubicBezTo>
                    <a:pt x="1399" y="1108"/>
                    <a:pt x="1376" y="1115"/>
                    <a:pt x="1357" y="1125"/>
                  </a:cubicBezTo>
                  <a:cubicBezTo>
                    <a:pt x="1337" y="1133"/>
                    <a:pt x="1317" y="1145"/>
                    <a:pt x="1297" y="1161"/>
                  </a:cubicBezTo>
                  <a:cubicBezTo>
                    <a:pt x="1265" y="1189"/>
                    <a:pt x="1233" y="1217"/>
                    <a:pt x="1205" y="1245"/>
                  </a:cubicBezTo>
                  <a:cubicBezTo>
                    <a:pt x="1177" y="1273"/>
                    <a:pt x="1149" y="1301"/>
                    <a:pt x="1117" y="1325"/>
                  </a:cubicBezTo>
                  <a:cubicBezTo>
                    <a:pt x="1089" y="1349"/>
                    <a:pt x="1057" y="1369"/>
                    <a:pt x="1021" y="1381"/>
                  </a:cubicBezTo>
                  <a:cubicBezTo>
                    <a:pt x="1001" y="1389"/>
                    <a:pt x="985" y="1393"/>
                    <a:pt x="965" y="1397"/>
                  </a:cubicBezTo>
                  <a:cubicBezTo>
                    <a:pt x="945" y="1401"/>
                    <a:pt x="929" y="1401"/>
                    <a:pt x="909" y="1401"/>
                  </a:cubicBezTo>
                  <a:cubicBezTo>
                    <a:pt x="869" y="1401"/>
                    <a:pt x="833" y="1393"/>
                    <a:pt x="793" y="1381"/>
                  </a:cubicBezTo>
                  <a:cubicBezTo>
                    <a:pt x="757" y="1373"/>
                    <a:pt x="721" y="1357"/>
                    <a:pt x="685" y="1337"/>
                  </a:cubicBezTo>
                  <a:cubicBezTo>
                    <a:pt x="655" y="1322"/>
                    <a:pt x="625" y="1300"/>
                    <a:pt x="595" y="1278"/>
                  </a:cubicBezTo>
                  <a:lnTo>
                    <a:pt x="595" y="1278"/>
                  </a:lnTo>
                  <a:cubicBezTo>
                    <a:pt x="572" y="1223"/>
                    <a:pt x="556" y="1168"/>
                    <a:pt x="545" y="1109"/>
                  </a:cubicBezTo>
                  <a:cubicBezTo>
                    <a:pt x="541" y="1081"/>
                    <a:pt x="537" y="1053"/>
                    <a:pt x="537" y="1025"/>
                  </a:cubicBezTo>
                  <a:cubicBezTo>
                    <a:pt x="537" y="1009"/>
                    <a:pt x="537" y="997"/>
                    <a:pt x="537" y="981"/>
                  </a:cubicBezTo>
                  <a:cubicBezTo>
                    <a:pt x="541" y="969"/>
                    <a:pt x="541" y="957"/>
                    <a:pt x="545" y="945"/>
                  </a:cubicBezTo>
                  <a:cubicBezTo>
                    <a:pt x="549" y="941"/>
                    <a:pt x="549" y="937"/>
                    <a:pt x="549" y="933"/>
                  </a:cubicBezTo>
                  <a:cubicBezTo>
                    <a:pt x="553" y="929"/>
                    <a:pt x="557" y="917"/>
                    <a:pt x="561" y="913"/>
                  </a:cubicBezTo>
                  <a:cubicBezTo>
                    <a:pt x="565" y="909"/>
                    <a:pt x="577" y="893"/>
                    <a:pt x="585" y="881"/>
                  </a:cubicBezTo>
                  <a:cubicBezTo>
                    <a:pt x="605" y="861"/>
                    <a:pt x="625" y="841"/>
                    <a:pt x="645" y="821"/>
                  </a:cubicBezTo>
                  <a:cubicBezTo>
                    <a:pt x="669" y="805"/>
                    <a:pt x="689" y="785"/>
                    <a:pt x="713" y="769"/>
                  </a:cubicBezTo>
                  <a:cubicBezTo>
                    <a:pt x="737" y="753"/>
                    <a:pt x="761" y="737"/>
                    <a:pt x="785" y="725"/>
                  </a:cubicBezTo>
                  <a:lnTo>
                    <a:pt x="877" y="673"/>
                  </a:lnTo>
                  <a:lnTo>
                    <a:pt x="785" y="625"/>
                  </a:lnTo>
                  <a:cubicBezTo>
                    <a:pt x="761" y="613"/>
                    <a:pt x="741" y="605"/>
                    <a:pt x="717" y="597"/>
                  </a:cubicBezTo>
                  <a:lnTo>
                    <a:pt x="657" y="581"/>
                  </a:lnTo>
                  <a:cubicBezTo>
                    <a:pt x="621" y="573"/>
                    <a:pt x="581" y="561"/>
                    <a:pt x="545" y="549"/>
                  </a:cubicBezTo>
                  <a:cubicBezTo>
                    <a:pt x="509" y="541"/>
                    <a:pt x="477" y="529"/>
                    <a:pt x="441" y="513"/>
                  </a:cubicBezTo>
                  <a:cubicBezTo>
                    <a:pt x="425" y="509"/>
                    <a:pt x="409" y="501"/>
                    <a:pt x="393" y="489"/>
                  </a:cubicBezTo>
                  <a:cubicBezTo>
                    <a:pt x="377" y="485"/>
                    <a:pt x="361" y="473"/>
                    <a:pt x="349" y="465"/>
                  </a:cubicBezTo>
                  <a:lnTo>
                    <a:pt x="329" y="449"/>
                  </a:lnTo>
                  <a:lnTo>
                    <a:pt x="309" y="429"/>
                  </a:lnTo>
                  <a:cubicBezTo>
                    <a:pt x="301" y="421"/>
                    <a:pt x="285" y="405"/>
                    <a:pt x="273" y="393"/>
                  </a:cubicBezTo>
                  <a:cubicBezTo>
                    <a:pt x="249" y="361"/>
                    <a:pt x="229" y="333"/>
                    <a:pt x="209" y="301"/>
                  </a:cubicBezTo>
                  <a:cubicBezTo>
                    <a:pt x="170" y="245"/>
                    <a:pt x="135" y="187"/>
                    <a:pt x="106" y="128"/>
                  </a:cubicBezTo>
                  <a:lnTo>
                    <a:pt x="106" y="128"/>
                  </a:lnTo>
                  <a:cubicBezTo>
                    <a:pt x="111" y="123"/>
                    <a:pt x="116" y="118"/>
                    <a:pt x="121" y="113"/>
                  </a:cubicBezTo>
                  <a:cubicBezTo>
                    <a:pt x="133" y="105"/>
                    <a:pt x="149" y="97"/>
                    <a:pt x="165" y="89"/>
                  </a:cubicBezTo>
                  <a:cubicBezTo>
                    <a:pt x="169" y="85"/>
                    <a:pt x="177" y="81"/>
                    <a:pt x="185" y="77"/>
                  </a:cubicBezTo>
                  <a:cubicBezTo>
                    <a:pt x="193" y="77"/>
                    <a:pt x="201" y="69"/>
                    <a:pt x="209" y="69"/>
                  </a:cubicBezTo>
                  <a:cubicBezTo>
                    <a:pt x="225" y="65"/>
                    <a:pt x="241" y="61"/>
                    <a:pt x="261" y="57"/>
                  </a:cubicBezTo>
                  <a:cubicBezTo>
                    <a:pt x="282" y="53"/>
                    <a:pt x="305" y="51"/>
                    <a:pt x="328" y="51"/>
                  </a:cubicBezTo>
                  <a:cubicBezTo>
                    <a:pt x="377" y="51"/>
                    <a:pt x="426" y="59"/>
                    <a:pt x="473" y="73"/>
                  </a:cubicBezTo>
                  <a:lnTo>
                    <a:pt x="473" y="57"/>
                  </a:lnTo>
                  <a:cubicBezTo>
                    <a:pt x="437" y="37"/>
                    <a:pt x="401" y="25"/>
                    <a:pt x="365" y="13"/>
                  </a:cubicBezTo>
                  <a:cubicBezTo>
                    <a:pt x="325" y="5"/>
                    <a:pt x="285" y="1"/>
                    <a:pt x="24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11"/>
            <p:cNvSpPr/>
            <p:nvPr/>
          </p:nvSpPr>
          <p:spPr>
            <a:xfrm>
              <a:off x="2341019" y="1674793"/>
              <a:ext cx="223773" cy="422760"/>
            </a:xfrm>
            <a:custGeom>
              <a:avLst/>
              <a:gdLst/>
              <a:ahLst/>
              <a:cxnLst/>
              <a:rect l="l" t="t" r="r" b="b"/>
              <a:pathLst>
                <a:path w="957" h="1808" extrusionOk="0">
                  <a:moveTo>
                    <a:pt x="857" y="1"/>
                  </a:moveTo>
                  <a:cubicBezTo>
                    <a:pt x="846" y="1"/>
                    <a:pt x="835" y="3"/>
                    <a:pt x="825" y="8"/>
                  </a:cubicBezTo>
                  <a:cubicBezTo>
                    <a:pt x="805" y="16"/>
                    <a:pt x="789" y="28"/>
                    <a:pt x="773" y="44"/>
                  </a:cubicBezTo>
                  <a:cubicBezTo>
                    <a:pt x="669" y="124"/>
                    <a:pt x="605" y="248"/>
                    <a:pt x="613" y="384"/>
                  </a:cubicBezTo>
                  <a:cubicBezTo>
                    <a:pt x="609" y="400"/>
                    <a:pt x="609" y="412"/>
                    <a:pt x="609" y="428"/>
                  </a:cubicBezTo>
                  <a:cubicBezTo>
                    <a:pt x="589" y="672"/>
                    <a:pt x="441" y="884"/>
                    <a:pt x="297" y="1088"/>
                  </a:cubicBezTo>
                  <a:lnTo>
                    <a:pt x="261" y="1148"/>
                  </a:lnTo>
                  <a:cubicBezTo>
                    <a:pt x="149" y="1308"/>
                    <a:pt x="41" y="1492"/>
                    <a:pt x="1" y="1684"/>
                  </a:cubicBezTo>
                  <a:cubicBezTo>
                    <a:pt x="5" y="1692"/>
                    <a:pt x="9" y="1696"/>
                    <a:pt x="9" y="1704"/>
                  </a:cubicBezTo>
                  <a:cubicBezTo>
                    <a:pt x="25" y="1740"/>
                    <a:pt x="41" y="1776"/>
                    <a:pt x="61" y="1808"/>
                  </a:cubicBezTo>
                  <a:cubicBezTo>
                    <a:pt x="65" y="1584"/>
                    <a:pt x="189" y="1372"/>
                    <a:pt x="317" y="1184"/>
                  </a:cubicBezTo>
                  <a:lnTo>
                    <a:pt x="357" y="1128"/>
                  </a:lnTo>
                  <a:cubicBezTo>
                    <a:pt x="505" y="916"/>
                    <a:pt x="657" y="696"/>
                    <a:pt x="677" y="432"/>
                  </a:cubicBezTo>
                  <a:cubicBezTo>
                    <a:pt x="681" y="416"/>
                    <a:pt x="681" y="400"/>
                    <a:pt x="681" y="384"/>
                  </a:cubicBezTo>
                  <a:cubicBezTo>
                    <a:pt x="681" y="368"/>
                    <a:pt x="685" y="352"/>
                    <a:pt x="685" y="332"/>
                  </a:cubicBezTo>
                  <a:cubicBezTo>
                    <a:pt x="753" y="320"/>
                    <a:pt x="817" y="292"/>
                    <a:pt x="873" y="248"/>
                  </a:cubicBezTo>
                  <a:cubicBezTo>
                    <a:pt x="921" y="216"/>
                    <a:pt x="949" y="168"/>
                    <a:pt x="957" y="112"/>
                  </a:cubicBezTo>
                  <a:cubicBezTo>
                    <a:pt x="957" y="76"/>
                    <a:pt x="937" y="40"/>
                    <a:pt x="909" y="20"/>
                  </a:cubicBezTo>
                  <a:cubicBezTo>
                    <a:pt x="894" y="7"/>
                    <a:pt x="876" y="1"/>
                    <a:pt x="85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11"/>
            <p:cNvSpPr/>
            <p:nvPr/>
          </p:nvSpPr>
          <p:spPr>
            <a:xfrm>
              <a:off x="2399008" y="1896230"/>
              <a:ext cx="236867" cy="304210"/>
            </a:xfrm>
            <a:custGeom>
              <a:avLst/>
              <a:gdLst/>
              <a:ahLst/>
              <a:cxnLst/>
              <a:rect l="l" t="t" r="r" b="b"/>
              <a:pathLst>
                <a:path w="1013" h="1301" extrusionOk="0">
                  <a:moveTo>
                    <a:pt x="901" y="0"/>
                  </a:moveTo>
                  <a:cubicBezTo>
                    <a:pt x="861" y="0"/>
                    <a:pt x="823" y="19"/>
                    <a:pt x="797" y="53"/>
                  </a:cubicBezTo>
                  <a:cubicBezTo>
                    <a:pt x="773" y="101"/>
                    <a:pt x="765" y="153"/>
                    <a:pt x="769" y="205"/>
                  </a:cubicBezTo>
                  <a:lnTo>
                    <a:pt x="769" y="237"/>
                  </a:lnTo>
                  <a:cubicBezTo>
                    <a:pt x="641" y="277"/>
                    <a:pt x="517" y="341"/>
                    <a:pt x="409" y="425"/>
                  </a:cubicBezTo>
                  <a:cubicBezTo>
                    <a:pt x="293" y="525"/>
                    <a:pt x="213" y="669"/>
                    <a:pt x="193" y="825"/>
                  </a:cubicBezTo>
                  <a:cubicBezTo>
                    <a:pt x="189" y="845"/>
                    <a:pt x="185" y="861"/>
                    <a:pt x="185" y="881"/>
                  </a:cubicBezTo>
                  <a:cubicBezTo>
                    <a:pt x="181" y="913"/>
                    <a:pt x="177" y="945"/>
                    <a:pt x="173" y="973"/>
                  </a:cubicBezTo>
                  <a:cubicBezTo>
                    <a:pt x="141" y="1077"/>
                    <a:pt x="81" y="1169"/>
                    <a:pt x="1" y="1237"/>
                  </a:cubicBezTo>
                  <a:cubicBezTo>
                    <a:pt x="9" y="1257"/>
                    <a:pt x="21" y="1281"/>
                    <a:pt x="29" y="1301"/>
                  </a:cubicBezTo>
                  <a:cubicBezTo>
                    <a:pt x="117" y="1221"/>
                    <a:pt x="209" y="1117"/>
                    <a:pt x="241" y="989"/>
                  </a:cubicBezTo>
                  <a:cubicBezTo>
                    <a:pt x="245" y="957"/>
                    <a:pt x="253" y="921"/>
                    <a:pt x="253" y="889"/>
                  </a:cubicBezTo>
                  <a:cubicBezTo>
                    <a:pt x="257" y="869"/>
                    <a:pt x="257" y="849"/>
                    <a:pt x="261" y="833"/>
                  </a:cubicBezTo>
                  <a:cubicBezTo>
                    <a:pt x="281" y="693"/>
                    <a:pt x="349" y="569"/>
                    <a:pt x="457" y="477"/>
                  </a:cubicBezTo>
                  <a:cubicBezTo>
                    <a:pt x="561" y="385"/>
                    <a:pt x="701" y="337"/>
                    <a:pt x="841" y="285"/>
                  </a:cubicBezTo>
                  <a:cubicBezTo>
                    <a:pt x="893" y="269"/>
                    <a:pt x="941" y="241"/>
                    <a:pt x="981" y="197"/>
                  </a:cubicBezTo>
                  <a:cubicBezTo>
                    <a:pt x="1005" y="169"/>
                    <a:pt x="1013" y="129"/>
                    <a:pt x="1009" y="89"/>
                  </a:cubicBezTo>
                  <a:cubicBezTo>
                    <a:pt x="1005" y="61"/>
                    <a:pt x="989" y="33"/>
                    <a:pt x="965" y="17"/>
                  </a:cubicBezTo>
                  <a:cubicBezTo>
                    <a:pt x="944" y="5"/>
                    <a:pt x="922" y="0"/>
                    <a:pt x="90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11"/>
            <p:cNvSpPr/>
            <p:nvPr/>
          </p:nvSpPr>
          <p:spPr>
            <a:xfrm>
              <a:off x="2421456" y="2014081"/>
              <a:ext cx="298598" cy="288309"/>
            </a:xfrm>
            <a:custGeom>
              <a:avLst/>
              <a:gdLst/>
              <a:ahLst/>
              <a:cxnLst/>
              <a:rect l="l" t="t" r="r" b="b"/>
              <a:pathLst>
                <a:path w="1277" h="1233" extrusionOk="0">
                  <a:moveTo>
                    <a:pt x="1165" y="1"/>
                  </a:moveTo>
                  <a:cubicBezTo>
                    <a:pt x="1105" y="9"/>
                    <a:pt x="1053" y="53"/>
                    <a:pt x="1037" y="117"/>
                  </a:cubicBezTo>
                  <a:cubicBezTo>
                    <a:pt x="1029" y="149"/>
                    <a:pt x="1021" y="185"/>
                    <a:pt x="1021" y="217"/>
                  </a:cubicBezTo>
                  <a:cubicBezTo>
                    <a:pt x="1021" y="221"/>
                    <a:pt x="1021" y="229"/>
                    <a:pt x="1021" y="233"/>
                  </a:cubicBezTo>
                  <a:cubicBezTo>
                    <a:pt x="1021" y="241"/>
                    <a:pt x="1021" y="249"/>
                    <a:pt x="1021" y="261"/>
                  </a:cubicBezTo>
                  <a:cubicBezTo>
                    <a:pt x="997" y="445"/>
                    <a:pt x="845" y="589"/>
                    <a:pt x="721" y="681"/>
                  </a:cubicBezTo>
                  <a:cubicBezTo>
                    <a:pt x="665" y="721"/>
                    <a:pt x="605" y="757"/>
                    <a:pt x="545" y="793"/>
                  </a:cubicBezTo>
                  <a:cubicBezTo>
                    <a:pt x="441" y="849"/>
                    <a:pt x="345" y="917"/>
                    <a:pt x="253" y="997"/>
                  </a:cubicBezTo>
                  <a:lnTo>
                    <a:pt x="221" y="1029"/>
                  </a:lnTo>
                  <a:cubicBezTo>
                    <a:pt x="157" y="1085"/>
                    <a:pt x="93" y="1149"/>
                    <a:pt x="21" y="1161"/>
                  </a:cubicBezTo>
                  <a:lnTo>
                    <a:pt x="13" y="1197"/>
                  </a:lnTo>
                  <a:cubicBezTo>
                    <a:pt x="9" y="1209"/>
                    <a:pt x="5" y="1221"/>
                    <a:pt x="1" y="1233"/>
                  </a:cubicBezTo>
                  <a:cubicBezTo>
                    <a:pt x="105" y="1229"/>
                    <a:pt x="193" y="1149"/>
                    <a:pt x="269" y="1077"/>
                  </a:cubicBezTo>
                  <a:cubicBezTo>
                    <a:pt x="281" y="1065"/>
                    <a:pt x="289" y="1057"/>
                    <a:pt x="301" y="1045"/>
                  </a:cubicBezTo>
                  <a:cubicBezTo>
                    <a:pt x="389" y="973"/>
                    <a:pt x="481" y="909"/>
                    <a:pt x="581" y="849"/>
                  </a:cubicBezTo>
                  <a:cubicBezTo>
                    <a:pt x="641" y="813"/>
                    <a:pt x="701" y="777"/>
                    <a:pt x="761" y="737"/>
                  </a:cubicBezTo>
                  <a:cubicBezTo>
                    <a:pt x="897" y="641"/>
                    <a:pt x="1065" y="481"/>
                    <a:pt x="1089" y="269"/>
                  </a:cubicBezTo>
                  <a:cubicBezTo>
                    <a:pt x="1089" y="261"/>
                    <a:pt x="1089" y="253"/>
                    <a:pt x="1089" y="245"/>
                  </a:cubicBezTo>
                  <a:cubicBezTo>
                    <a:pt x="1113" y="229"/>
                    <a:pt x="1141" y="213"/>
                    <a:pt x="1165" y="205"/>
                  </a:cubicBezTo>
                  <a:cubicBezTo>
                    <a:pt x="1201" y="193"/>
                    <a:pt x="1229" y="177"/>
                    <a:pt x="1253" y="153"/>
                  </a:cubicBezTo>
                  <a:cubicBezTo>
                    <a:pt x="1277" y="129"/>
                    <a:pt x="1277" y="89"/>
                    <a:pt x="1261" y="61"/>
                  </a:cubicBezTo>
                  <a:cubicBezTo>
                    <a:pt x="1241" y="25"/>
                    <a:pt x="1205" y="1"/>
                    <a:pt x="116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11"/>
            <p:cNvSpPr/>
            <p:nvPr/>
          </p:nvSpPr>
          <p:spPr>
            <a:xfrm>
              <a:off x="2479446" y="2136608"/>
              <a:ext cx="337881" cy="252768"/>
            </a:xfrm>
            <a:custGeom>
              <a:avLst/>
              <a:gdLst/>
              <a:ahLst/>
              <a:cxnLst/>
              <a:rect l="l" t="t" r="r" b="b"/>
              <a:pathLst>
                <a:path w="1445" h="1081" extrusionOk="0">
                  <a:moveTo>
                    <a:pt x="1292" y="0"/>
                  </a:moveTo>
                  <a:cubicBezTo>
                    <a:pt x="1237" y="0"/>
                    <a:pt x="1186" y="24"/>
                    <a:pt x="1149" y="61"/>
                  </a:cubicBezTo>
                  <a:cubicBezTo>
                    <a:pt x="1113" y="101"/>
                    <a:pt x="1081" y="145"/>
                    <a:pt x="1057" y="193"/>
                  </a:cubicBezTo>
                  <a:cubicBezTo>
                    <a:pt x="1041" y="225"/>
                    <a:pt x="1025" y="253"/>
                    <a:pt x="1005" y="277"/>
                  </a:cubicBezTo>
                  <a:cubicBezTo>
                    <a:pt x="973" y="317"/>
                    <a:pt x="941" y="349"/>
                    <a:pt x="901" y="381"/>
                  </a:cubicBezTo>
                  <a:lnTo>
                    <a:pt x="737" y="525"/>
                  </a:lnTo>
                  <a:cubicBezTo>
                    <a:pt x="637" y="613"/>
                    <a:pt x="533" y="705"/>
                    <a:pt x="425" y="789"/>
                  </a:cubicBezTo>
                  <a:lnTo>
                    <a:pt x="361" y="841"/>
                  </a:lnTo>
                  <a:cubicBezTo>
                    <a:pt x="313" y="877"/>
                    <a:pt x="261" y="913"/>
                    <a:pt x="213" y="949"/>
                  </a:cubicBezTo>
                  <a:cubicBezTo>
                    <a:pt x="197" y="957"/>
                    <a:pt x="185" y="969"/>
                    <a:pt x="173" y="977"/>
                  </a:cubicBezTo>
                  <a:lnTo>
                    <a:pt x="149" y="989"/>
                  </a:lnTo>
                  <a:lnTo>
                    <a:pt x="101" y="1021"/>
                  </a:lnTo>
                  <a:cubicBezTo>
                    <a:pt x="69" y="1041"/>
                    <a:pt x="33" y="1057"/>
                    <a:pt x="1" y="1077"/>
                  </a:cubicBezTo>
                  <a:cubicBezTo>
                    <a:pt x="7" y="1075"/>
                    <a:pt x="13" y="1074"/>
                    <a:pt x="19" y="1074"/>
                  </a:cubicBezTo>
                  <a:cubicBezTo>
                    <a:pt x="25" y="1074"/>
                    <a:pt x="31" y="1075"/>
                    <a:pt x="37" y="1077"/>
                  </a:cubicBezTo>
                  <a:cubicBezTo>
                    <a:pt x="46" y="1076"/>
                    <a:pt x="56" y="1075"/>
                    <a:pt x="65" y="1075"/>
                  </a:cubicBezTo>
                  <a:cubicBezTo>
                    <a:pt x="88" y="1075"/>
                    <a:pt x="111" y="1078"/>
                    <a:pt x="137" y="1081"/>
                  </a:cubicBezTo>
                  <a:cubicBezTo>
                    <a:pt x="165" y="1065"/>
                    <a:pt x="193" y="1045"/>
                    <a:pt x="225" y="1029"/>
                  </a:cubicBezTo>
                  <a:cubicBezTo>
                    <a:pt x="253" y="1009"/>
                    <a:pt x="281" y="989"/>
                    <a:pt x="309" y="969"/>
                  </a:cubicBezTo>
                  <a:cubicBezTo>
                    <a:pt x="337" y="949"/>
                    <a:pt x="369" y="929"/>
                    <a:pt x="393" y="909"/>
                  </a:cubicBezTo>
                  <a:cubicBezTo>
                    <a:pt x="417" y="889"/>
                    <a:pt x="445" y="873"/>
                    <a:pt x="469" y="853"/>
                  </a:cubicBezTo>
                  <a:cubicBezTo>
                    <a:pt x="469" y="849"/>
                    <a:pt x="473" y="845"/>
                    <a:pt x="477" y="845"/>
                  </a:cubicBezTo>
                  <a:cubicBezTo>
                    <a:pt x="505" y="825"/>
                    <a:pt x="529" y="801"/>
                    <a:pt x="553" y="781"/>
                  </a:cubicBezTo>
                  <a:cubicBezTo>
                    <a:pt x="633" y="717"/>
                    <a:pt x="709" y="649"/>
                    <a:pt x="785" y="581"/>
                  </a:cubicBezTo>
                  <a:lnTo>
                    <a:pt x="949" y="437"/>
                  </a:lnTo>
                  <a:cubicBezTo>
                    <a:pt x="993" y="401"/>
                    <a:pt x="1029" y="365"/>
                    <a:pt x="1065" y="321"/>
                  </a:cubicBezTo>
                  <a:cubicBezTo>
                    <a:pt x="1081" y="293"/>
                    <a:pt x="1101" y="265"/>
                    <a:pt x="1117" y="233"/>
                  </a:cubicBezTo>
                  <a:cubicBezTo>
                    <a:pt x="1141" y="237"/>
                    <a:pt x="1165" y="241"/>
                    <a:pt x="1185" y="245"/>
                  </a:cubicBezTo>
                  <a:cubicBezTo>
                    <a:pt x="1221" y="257"/>
                    <a:pt x="1257" y="261"/>
                    <a:pt x="1293" y="261"/>
                  </a:cubicBezTo>
                  <a:cubicBezTo>
                    <a:pt x="1345" y="245"/>
                    <a:pt x="1389" y="221"/>
                    <a:pt x="1425" y="181"/>
                  </a:cubicBezTo>
                  <a:cubicBezTo>
                    <a:pt x="1437" y="161"/>
                    <a:pt x="1445" y="137"/>
                    <a:pt x="1437" y="117"/>
                  </a:cubicBezTo>
                  <a:cubicBezTo>
                    <a:pt x="1421" y="53"/>
                    <a:pt x="1369" y="5"/>
                    <a:pt x="1305" y="1"/>
                  </a:cubicBezTo>
                  <a:cubicBezTo>
                    <a:pt x="1301" y="0"/>
                    <a:pt x="1296" y="0"/>
                    <a:pt x="129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11"/>
            <p:cNvSpPr/>
            <p:nvPr/>
          </p:nvSpPr>
          <p:spPr>
            <a:xfrm>
              <a:off x="2291447" y="1771832"/>
              <a:ext cx="76929" cy="233126"/>
            </a:xfrm>
            <a:custGeom>
              <a:avLst/>
              <a:gdLst/>
              <a:ahLst/>
              <a:cxnLst/>
              <a:rect l="l" t="t" r="r" b="b"/>
              <a:pathLst>
                <a:path w="329" h="997" extrusionOk="0">
                  <a:moveTo>
                    <a:pt x="89" y="1"/>
                  </a:moveTo>
                  <a:cubicBezTo>
                    <a:pt x="77" y="1"/>
                    <a:pt x="65" y="2"/>
                    <a:pt x="53" y="5"/>
                  </a:cubicBezTo>
                  <a:lnTo>
                    <a:pt x="41" y="9"/>
                  </a:lnTo>
                  <a:cubicBezTo>
                    <a:pt x="17" y="33"/>
                    <a:pt x="1" y="61"/>
                    <a:pt x="5" y="93"/>
                  </a:cubicBezTo>
                  <a:cubicBezTo>
                    <a:pt x="9" y="145"/>
                    <a:pt x="33" y="189"/>
                    <a:pt x="77" y="217"/>
                  </a:cubicBezTo>
                  <a:cubicBezTo>
                    <a:pt x="101" y="233"/>
                    <a:pt x="129" y="249"/>
                    <a:pt x="157" y="261"/>
                  </a:cubicBezTo>
                  <a:cubicBezTo>
                    <a:pt x="181" y="269"/>
                    <a:pt x="209" y="285"/>
                    <a:pt x="233" y="301"/>
                  </a:cubicBezTo>
                  <a:lnTo>
                    <a:pt x="237" y="293"/>
                  </a:lnTo>
                  <a:lnTo>
                    <a:pt x="237" y="293"/>
                  </a:lnTo>
                  <a:cubicBezTo>
                    <a:pt x="257" y="405"/>
                    <a:pt x="249" y="521"/>
                    <a:pt x="217" y="633"/>
                  </a:cubicBezTo>
                  <a:cubicBezTo>
                    <a:pt x="189" y="737"/>
                    <a:pt x="145" y="841"/>
                    <a:pt x="85" y="933"/>
                  </a:cubicBezTo>
                  <a:cubicBezTo>
                    <a:pt x="97" y="953"/>
                    <a:pt x="113" y="977"/>
                    <a:pt x="125" y="997"/>
                  </a:cubicBezTo>
                  <a:cubicBezTo>
                    <a:pt x="197" y="893"/>
                    <a:pt x="249" y="773"/>
                    <a:pt x="285" y="653"/>
                  </a:cubicBezTo>
                  <a:cubicBezTo>
                    <a:pt x="329" y="497"/>
                    <a:pt x="329" y="329"/>
                    <a:pt x="277" y="177"/>
                  </a:cubicBezTo>
                  <a:cubicBezTo>
                    <a:pt x="265" y="129"/>
                    <a:pt x="237" y="85"/>
                    <a:pt x="205" y="49"/>
                  </a:cubicBezTo>
                  <a:cubicBezTo>
                    <a:pt x="173" y="17"/>
                    <a:pt x="132" y="1"/>
                    <a:pt x="8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11"/>
            <p:cNvSpPr/>
            <p:nvPr/>
          </p:nvSpPr>
          <p:spPr>
            <a:xfrm>
              <a:off x="2241875" y="1710101"/>
              <a:ext cx="42323" cy="212549"/>
            </a:xfrm>
            <a:custGeom>
              <a:avLst/>
              <a:gdLst/>
              <a:ahLst/>
              <a:cxnLst/>
              <a:rect l="l" t="t" r="r" b="b"/>
              <a:pathLst>
                <a:path w="181" h="909" extrusionOk="0">
                  <a:moveTo>
                    <a:pt x="73" y="1"/>
                  </a:moveTo>
                  <a:cubicBezTo>
                    <a:pt x="45" y="1"/>
                    <a:pt x="13" y="21"/>
                    <a:pt x="5" y="73"/>
                  </a:cubicBezTo>
                  <a:cubicBezTo>
                    <a:pt x="1" y="129"/>
                    <a:pt x="5" y="185"/>
                    <a:pt x="13" y="237"/>
                  </a:cubicBezTo>
                  <a:cubicBezTo>
                    <a:pt x="17" y="257"/>
                    <a:pt x="21" y="277"/>
                    <a:pt x="21" y="297"/>
                  </a:cubicBezTo>
                  <a:cubicBezTo>
                    <a:pt x="29" y="401"/>
                    <a:pt x="49" y="501"/>
                    <a:pt x="73" y="601"/>
                  </a:cubicBezTo>
                  <a:cubicBezTo>
                    <a:pt x="69" y="621"/>
                    <a:pt x="69" y="645"/>
                    <a:pt x="77" y="665"/>
                  </a:cubicBezTo>
                  <a:cubicBezTo>
                    <a:pt x="81" y="673"/>
                    <a:pt x="85" y="681"/>
                    <a:pt x="85" y="693"/>
                  </a:cubicBezTo>
                  <a:cubicBezTo>
                    <a:pt x="85" y="705"/>
                    <a:pt x="77" y="721"/>
                    <a:pt x="69" y="733"/>
                  </a:cubicBezTo>
                  <a:cubicBezTo>
                    <a:pt x="61" y="745"/>
                    <a:pt x="57" y="757"/>
                    <a:pt x="53" y="769"/>
                  </a:cubicBezTo>
                  <a:cubicBezTo>
                    <a:pt x="45" y="785"/>
                    <a:pt x="41" y="805"/>
                    <a:pt x="37" y="821"/>
                  </a:cubicBezTo>
                  <a:lnTo>
                    <a:pt x="37" y="833"/>
                  </a:lnTo>
                  <a:cubicBezTo>
                    <a:pt x="37" y="837"/>
                    <a:pt x="37" y="837"/>
                    <a:pt x="37" y="841"/>
                  </a:cubicBezTo>
                  <a:cubicBezTo>
                    <a:pt x="41" y="841"/>
                    <a:pt x="45" y="845"/>
                    <a:pt x="45" y="849"/>
                  </a:cubicBezTo>
                  <a:lnTo>
                    <a:pt x="89" y="909"/>
                  </a:lnTo>
                  <a:cubicBezTo>
                    <a:pt x="97" y="889"/>
                    <a:pt x="105" y="869"/>
                    <a:pt x="109" y="845"/>
                  </a:cubicBezTo>
                  <a:lnTo>
                    <a:pt x="109" y="833"/>
                  </a:lnTo>
                  <a:cubicBezTo>
                    <a:pt x="113" y="817"/>
                    <a:pt x="113" y="805"/>
                    <a:pt x="121" y="793"/>
                  </a:cubicBezTo>
                  <a:cubicBezTo>
                    <a:pt x="125" y="781"/>
                    <a:pt x="129" y="773"/>
                    <a:pt x="133" y="765"/>
                  </a:cubicBezTo>
                  <a:cubicBezTo>
                    <a:pt x="149" y="741"/>
                    <a:pt x="157" y="717"/>
                    <a:pt x="157" y="689"/>
                  </a:cubicBezTo>
                  <a:cubicBezTo>
                    <a:pt x="157" y="673"/>
                    <a:pt x="153" y="653"/>
                    <a:pt x="149" y="641"/>
                  </a:cubicBezTo>
                  <a:cubicBezTo>
                    <a:pt x="141" y="625"/>
                    <a:pt x="141" y="621"/>
                    <a:pt x="137" y="617"/>
                  </a:cubicBezTo>
                  <a:lnTo>
                    <a:pt x="145" y="605"/>
                  </a:lnTo>
                  <a:lnTo>
                    <a:pt x="141" y="593"/>
                  </a:lnTo>
                  <a:cubicBezTo>
                    <a:pt x="117" y="493"/>
                    <a:pt x="97" y="393"/>
                    <a:pt x="89" y="293"/>
                  </a:cubicBezTo>
                  <a:cubicBezTo>
                    <a:pt x="89" y="281"/>
                    <a:pt x="89" y="273"/>
                    <a:pt x="89" y="265"/>
                  </a:cubicBezTo>
                  <a:cubicBezTo>
                    <a:pt x="145" y="241"/>
                    <a:pt x="181" y="181"/>
                    <a:pt x="181" y="121"/>
                  </a:cubicBezTo>
                  <a:cubicBezTo>
                    <a:pt x="177" y="61"/>
                    <a:pt x="133" y="13"/>
                    <a:pt x="7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22288343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82"/>
        <p:cNvGrpSpPr/>
        <p:nvPr/>
      </p:nvGrpSpPr>
      <p:grpSpPr>
        <a:xfrm>
          <a:off x="0" y="0"/>
          <a:ext cx="0" cy="0"/>
          <a:chOff x="0" y="0"/>
          <a:chExt cx="0" cy="0"/>
        </a:xfrm>
      </p:grpSpPr>
    </p:spTree>
    <p:extLst>
      <p:ext uri="{BB962C8B-B14F-4D97-AF65-F5344CB8AC3E}">
        <p14:creationId xmlns:p14="http://schemas.microsoft.com/office/powerpoint/2010/main" val="173762846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83"/>
        <p:cNvGrpSpPr/>
        <p:nvPr/>
      </p:nvGrpSpPr>
      <p:grpSpPr>
        <a:xfrm>
          <a:off x="0" y="0"/>
          <a:ext cx="0" cy="0"/>
          <a:chOff x="0" y="0"/>
          <a:chExt cx="0" cy="0"/>
        </a:xfrm>
      </p:grpSpPr>
      <p:grpSp>
        <p:nvGrpSpPr>
          <p:cNvPr id="584" name="Google Shape;584;p13"/>
          <p:cNvGrpSpPr/>
          <p:nvPr/>
        </p:nvGrpSpPr>
        <p:grpSpPr>
          <a:xfrm>
            <a:off x="-133507" y="5109414"/>
            <a:ext cx="2591595" cy="2040717"/>
            <a:chOff x="2199201" y="1155985"/>
            <a:chExt cx="1943696" cy="1530538"/>
          </a:xfrm>
        </p:grpSpPr>
        <p:sp>
          <p:nvSpPr>
            <p:cNvPr id="585" name="Google Shape;585;p13"/>
            <p:cNvSpPr/>
            <p:nvPr/>
          </p:nvSpPr>
          <p:spPr>
            <a:xfrm>
              <a:off x="2229590" y="1809344"/>
              <a:ext cx="841720" cy="593938"/>
            </a:xfrm>
            <a:custGeom>
              <a:avLst/>
              <a:gdLst/>
              <a:ahLst/>
              <a:cxnLst/>
              <a:rect l="l" t="t" r="r" b="b"/>
              <a:pathLst>
                <a:path w="4321" h="3049" extrusionOk="0">
                  <a:moveTo>
                    <a:pt x="2588" y="117"/>
                  </a:moveTo>
                  <a:cubicBezTo>
                    <a:pt x="2662" y="117"/>
                    <a:pt x="2736" y="131"/>
                    <a:pt x="2805" y="158"/>
                  </a:cubicBezTo>
                  <a:cubicBezTo>
                    <a:pt x="2889" y="194"/>
                    <a:pt x="2945" y="274"/>
                    <a:pt x="3005" y="366"/>
                  </a:cubicBezTo>
                  <a:cubicBezTo>
                    <a:pt x="3037" y="418"/>
                    <a:pt x="3069" y="462"/>
                    <a:pt x="3109" y="506"/>
                  </a:cubicBezTo>
                  <a:cubicBezTo>
                    <a:pt x="3149" y="550"/>
                    <a:pt x="3193" y="586"/>
                    <a:pt x="3245" y="618"/>
                  </a:cubicBezTo>
                  <a:cubicBezTo>
                    <a:pt x="3273" y="630"/>
                    <a:pt x="3297" y="642"/>
                    <a:pt x="3325" y="654"/>
                  </a:cubicBezTo>
                  <a:cubicBezTo>
                    <a:pt x="3353" y="666"/>
                    <a:pt x="3381" y="670"/>
                    <a:pt x="3409" y="682"/>
                  </a:cubicBezTo>
                  <a:lnTo>
                    <a:pt x="3445" y="694"/>
                  </a:lnTo>
                  <a:cubicBezTo>
                    <a:pt x="3457" y="698"/>
                    <a:pt x="3465" y="702"/>
                    <a:pt x="3477" y="706"/>
                  </a:cubicBezTo>
                  <a:cubicBezTo>
                    <a:pt x="3497" y="718"/>
                    <a:pt x="3517" y="730"/>
                    <a:pt x="3537" y="746"/>
                  </a:cubicBezTo>
                  <a:cubicBezTo>
                    <a:pt x="3613" y="818"/>
                    <a:pt x="3669" y="906"/>
                    <a:pt x="3697" y="1006"/>
                  </a:cubicBezTo>
                  <a:cubicBezTo>
                    <a:pt x="3733" y="1110"/>
                    <a:pt x="3761" y="1214"/>
                    <a:pt x="3781" y="1318"/>
                  </a:cubicBezTo>
                  <a:cubicBezTo>
                    <a:pt x="3801" y="1426"/>
                    <a:pt x="3817" y="1534"/>
                    <a:pt x="3841" y="1642"/>
                  </a:cubicBezTo>
                  <a:cubicBezTo>
                    <a:pt x="3857" y="1754"/>
                    <a:pt x="3897" y="1858"/>
                    <a:pt x="3957" y="1954"/>
                  </a:cubicBezTo>
                  <a:cubicBezTo>
                    <a:pt x="4081" y="2130"/>
                    <a:pt x="4197" y="2318"/>
                    <a:pt x="4245" y="2526"/>
                  </a:cubicBezTo>
                  <a:cubicBezTo>
                    <a:pt x="4261" y="2626"/>
                    <a:pt x="4261" y="2738"/>
                    <a:pt x="4205" y="2814"/>
                  </a:cubicBezTo>
                  <a:lnTo>
                    <a:pt x="4181" y="2838"/>
                  </a:lnTo>
                  <a:cubicBezTo>
                    <a:pt x="4173" y="2846"/>
                    <a:pt x="4161" y="2854"/>
                    <a:pt x="4153" y="2862"/>
                  </a:cubicBezTo>
                  <a:lnTo>
                    <a:pt x="4141" y="2874"/>
                  </a:lnTo>
                  <a:lnTo>
                    <a:pt x="4137" y="2878"/>
                  </a:lnTo>
                  <a:lnTo>
                    <a:pt x="4125" y="2882"/>
                  </a:lnTo>
                  <a:cubicBezTo>
                    <a:pt x="4117" y="2886"/>
                    <a:pt x="4105" y="2890"/>
                    <a:pt x="4093" y="2894"/>
                  </a:cubicBezTo>
                  <a:cubicBezTo>
                    <a:pt x="4041" y="2906"/>
                    <a:pt x="3993" y="2918"/>
                    <a:pt x="3941" y="2922"/>
                  </a:cubicBezTo>
                  <a:cubicBezTo>
                    <a:pt x="3815" y="2929"/>
                    <a:pt x="3690" y="2933"/>
                    <a:pt x="3565" y="2933"/>
                  </a:cubicBezTo>
                  <a:cubicBezTo>
                    <a:pt x="3475" y="2933"/>
                    <a:pt x="3386" y="2931"/>
                    <a:pt x="3297" y="2926"/>
                  </a:cubicBezTo>
                  <a:cubicBezTo>
                    <a:pt x="3077" y="2914"/>
                    <a:pt x="2861" y="2898"/>
                    <a:pt x="2645" y="2878"/>
                  </a:cubicBezTo>
                  <a:cubicBezTo>
                    <a:pt x="2429" y="2854"/>
                    <a:pt x="2213" y="2830"/>
                    <a:pt x="2001" y="2798"/>
                  </a:cubicBezTo>
                  <a:cubicBezTo>
                    <a:pt x="1785" y="2762"/>
                    <a:pt x="1569" y="2730"/>
                    <a:pt x="1361" y="2678"/>
                  </a:cubicBezTo>
                  <a:cubicBezTo>
                    <a:pt x="1261" y="2658"/>
                    <a:pt x="1157" y="2626"/>
                    <a:pt x="1061" y="2590"/>
                  </a:cubicBezTo>
                  <a:cubicBezTo>
                    <a:pt x="1037" y="2582"/>
                    <a:pt x="1017" y="2570"/>
                    <a:pt x="993" y="2558"/>
                  </a:cubicBezTo>
                  <a:cubicBezTo>
                    <a:pt x="985" y="2554"/>
                    <a:pt x="973" y="2550"/>
                    <a:pt x="965" y="2542"/>
                  </a:cubicBezTo>
                  <a:lnTo>
                    <a:pt x="953" y="2534"/>
                  </a:lnTo>
                  <a:lnTo>
                    <a:pt x="945" y="2526"/>
                  </a:lnTo>
                  <a:lnTo>
                    <a:pt x="937" y="2522"/>
                  </a:lnTo>
                  <a:cubicBezTo>
                    <a:pt x="917" y="2506"/>
                    <a:pt x="897" y="2486"/>
                    <a:pt x="873" y="2470"/>
                  </a:cubicBezTo>
                  <a:cubicBezTo>
                    <a:pt x="849" y="2450"/>
                    <a:pt x="825" y="2434"/>
                    <a:pt x="797" y="2422"/>
                  </a:cubicBezTo>
                  <a:cubicBezTo>
                    <a:pt x="693" y="2362"/>
                    <a:pt x="585" y="2322"/>
                    <a:pt x="469" y="2302"/>
                  </a:cubicBezTo>
                  <a:cubicBezTo>
                    <a:pt x="396" y="2289"/>
                    <a:pt x="324" y="2283"/>
                    <a:pt x="251" y="2283"/>
                  </a:cubicBezTo>
                  <a:cubicBezTo>
                    <a:pt x="238" y="2283"/>
                    <a:pt x="226" y="2283"/>
                    <a:pt x="213" y="2284"/>
                  </a:cubicBezTo>
                  <a:lnTo>
                    <a:pt x="213" y="2284"/>
                  </a:lnTo>
                  <a:cubicBezTo>
                    <a:pt x="216" y="2273"/>
                    <a:pt x="218" y="2261"/>
                    <a:pt x="221" y="2250"/>
                  </a:cubicBezTo>
                  <a:cubicBezTo>
                    <a:pt x="233" y="2210"/>
                    <a:pt x="241" y="2170"/>
                    <a:pt x="249" y="2126"/>
                  </a:cubicBezTo>
                  <a:cubicBezTo>
                    <a:pt x="265" y="2046"/>
                    <a:pt x="273" y="1962"/>
                    <a:pt x="273" y="1878"/>
                  </a:cubicBezTo>
                  <a:cubicBezTo>
                    <a:pt x="277" y="1834"/>
                    <a:pt x="273" y="1794"/>
                    <a:pt x="269" y="1750"/>
                  </a:cubicBezTo>
                  <a:cubicBezTo>
                    <a:pt x="265" y="1710"/>
                    <a:pt x="257" y="1666"/>
                    <a:pt x="245" y="1626"/>
                  </a:cubicBezTo>
                  <a:cubicBezTo>
                    <a:pt x="237" y="1606"/>
                    <a:pt x="233" y="1586"/>
                    <a:pt x="221" y="1566"/>
                  </a:cubicBezTo>
                  <a:lnTo>
                    <a:pt x="197" y="1506"/>
                  </a:lnTo>
                  <a:lnTo>
                    <a:pt x="169" y="1454"/>
                  </a:lnTo>
                  <a:cubicBezTo>
                    <a:pt x="161" y="1438"/>
                    <a:pt x="157" y="1418"/>
                    <a:pt x="149" y="1402"/>
                  </a:cubicBezTo>
                  <a:cubicBezTo>
                    <a:pt x="137" y="1366"/>
                    <a:pt x="125" y="1330"/>
                    <a:pt x="117" y="1290"/>
                  </a:cubicBezTo>
                  <a:cubicBezTo>
                    <a:pt x="109" y="1254"/>
                    <a:pt x="97" y="1214"/>
                    <a:pt x="93" y="1174"/>
                  </a:cubicBezTo>
                  <a:cubicBezTo>
                    <a:pt x="77" y="1098"/>
                    <a:pt x="65" y="1018"/>
                    <a:pt x="57" y="938"/>
                  </a:cubicBezTo>
                  <a:cubicBezTo>
                    <a:pt x="37" y="782"/>
                    <a:pt x="29" y="622"/>
                    <a:pt x="21" y="462"/>
                  </a:cubicBezTo>
                  <a:cubicBezTo>
                    <a:pt x="145" y="278"/>
                    <a:pt x="353" y="194"/>
                    <a:pt x="565" y="170"/>
                  </a:cubicBezTo>
                  <a:cubicBezTo>
                    <a:pt x="644" y="163"/>
                    <a:pt x="723" y="159"/>
                    <a:pt x="802" y="159"/>
                  </a:cubicBezTo>
                  <a:cubicBezTo>
                    <a:pt x="939" y="159"/>
                    <a:pt x="1074" y="170"/>
                    <a:pt x="1209" y="190"/>
                  </a:cubicBezTo>
                  <a:lnTo>
                    <a:pt x="1533" y="234"/>
                  </a:lnTo>
                  <a:lnTo>
                    <a:pt x="1617" y="242"/>
                  </a:lnTo>
                  <a:lnTo>
                    <a:pt x="1701" y="246"/>
                  </a:lnTo>
                  <a:cubicBezTo>
                    <a:pt x="1757" y="246"/>
                    <a:pt x="1817" y="242"/>
                    <a:pt x="1873" y="238"/>
                  </a:cubicBezTo>
                  <a:cubicBezTo>
                    <a:pt x="2097" y="214"/>
                    <a:pt x="2309" y="142"/>
                    <a:pt x="2513" y="122"/>
                  </a:cubicBezTo>
                  <a:cubicBezTo>
                    <a:pt x="2538" y="119"/>
                    <a:pt x="2563" y="117"/>
                    <a:pt x="2588" y="117"/>
                  </a:cubicBezTo>
                  <a:close/>
                  <a:moveTo>
                    <a:pt x="2616" y="0"/>
                  </a:moveTo>
                  <a:cubicBezTo>
                    <a:pt x="2607" y="0"/>
                    <a:pt x="2598" y="1"/>
                    <a:pt x="2589" y="2"/>
                  </a:cubicBezTo>
                  <a:cubicBezTo>
                    <a:pt x="2561" y="2"/>
                    <a:pt x="2533" y="2"/>
                    <a:pt x="2505" y="6"/>
                  </a:cubicBezTo>
                  <a:cubicBezTo>
                    <a:pt x="2273" y="22"/>
                    <a:pt x="2069" y="98"/>
                    <a:pt x="1857" y="122"/>
                  </a:cubicBezTo>
                  <a:cubicBezTo>
                    <a:pt x="1805" y="130"/>
                    <a:pt x="1753" y="138"/>
                    <a:pt x="1701" y="138"/>
                  </a:cubicBezTo>
                  <a:lnTo>
                    <a:pt x="1625" y="138"/>
                  </a:lnTo>
                  <a:lnTo>
                    <a:pt x="1541" y="130"/>
                  </a:lnTo>
                  <a:cubicBezTo>
                    <a:pt x="1437" y="118"/>
                    <a:pt x="1325" y="106"/>
                    <a:pt x="1217" y="98"/>
                  </a:cubicBezTo>
                  <a:cubicBezTo>
                    <a:pt x="1115" y="87"/>
                    <a:pt x="1012" y="81"/>
                    <a:pt x="909" y="81"/>
                  </a:cubicBezTo>
                  <a:cubicBezTo>
                    <a:pt x="790" y="81"/>
                    <a:pt x="672" y="89"/>
                    <a:pt x="557" y="106"/>
                  </a:cubicBezTo>
                  <a:cubicBezTo>
                    <a:pt x="445" y="126"/>
                    <a:pt x="337" y="162"/>
                    <a:pt x="241" y="218"/>
                  </a:cubicBezTo>
                  <a:cubicBezTo>
                    <a:pt x="145" y="274"/>
                    <a:pt x="65" y="358"/>
                    <a:pt x="9" y="454"/>
                  </a:cubicBezTo>
                  <a:lnTo>
                    <a:pt x="13" y="462"/>
                  </a:lnTo>
                  <a:cubicBezTo>
                    <a:pt x="1" y="626"/>
                    <a:pt x="1" y="786"/>
                    <a:pt x="9" y="946"/>
                  </a:cubicBezTo>
                  <a:cubicBezTo>
                    <a:pt x="13" y="1030"/>
                    <a:pt x="17" y="1110"/>
                    <a:pt x="29" y="1190"/>
                  </a:cubicBezTo>
                  <a:cubicBezTo>
                    <a:pt x="33" y="1230"/>
                    <a:pt x="41" y="1270"/>
                    <a:pt x="49" y="1310"/>
                  </a:cubicBezTo>
                  <a:cubicBezTo>
                    <a:pt x="57" y="1350"/>
                    <a:pt x="65" y="1390"/>
                    <a:pt x="77" y="1434"/>
                  </a:cubicBezTo>
                  <a:cubicBezTo>
                    <a:pt x="85" y="1454"/>
                    <a:pt x="89" y="1474"/>
                    <a:pt x="97" y="1494"/>
                  </a:cubicBezTo>
                  <a:lnTo>
                    <a:pt x="121" y="1550"/>
                  </a:lnTo>
                  <a:lnTo>
                    <a:pt x="141" y="1602"/>
                  </a:lnTo>
                  <a:cubicBezTo>
                    <a:pt x="149" y="1618"/>
                    <a:pt x="153" y="1634"/>
                    <a:pt x="157" y="1654"/>
                  </a:cubicBezTo>
                  <a:cubicBezTo>
                    <a:pt x="165" y="1690"/>
                    <a:pt x="173" y="1726"/>
                    <a:pt x="173" y="1766"/>
                  </a:cubicBezTo>
                  <a:cubicBezTo>
                    <a:pt x="177" y="1802"/>
                    <a:pt x="177" y="1842"/>
                    <a:pt x="173" y="1878"/>
                  </a:cubicBezTo>
                  <a:cubicBezTo>
                    <a:pt x="169" y="1958"/>
                    <a:pt x="157" y="2034"/>
                    <a:pt x="141" y="2110"/>
                  </a:cubicBezTo>
                  <a:cubicBezTo>
                    <a:pt x="133" y="2146"/>
                    <a:pt x="125" y="2186"/>
                    <a:pt x="113" y="2222"/>
                  </a:cubicBezTo>
                  <a:cubicBezTo>
                    <a:pt x="101" y="2258"/>
                    <a:pt x="89" y="2298"/>
                    <a:pt x="77" y="2330"/>
                  </a:cubicBezTo>
                  <a:lnTo>
                    <a:pt x="45" y="2418"/>
                  </a:lnTo>
                  <a:lnTo>
                    <a:pt x="141" y="2410"/>
                  </a:lnTo>
                  <a:cubicBezTo>
                    <a:pt x="166" y="2408"/>
                    <a:pt x="192" y="2407"/>
                    <a:pt x="218" y="2407"/>
                  </a:cubicBezTo>
                  <a:cubicBezTo>
                    <a:pt x="396" y="2407"/>
                    <a:pt x="571" y="2455"/>
                    <a:pt x="729" y="2542"/>
                  </a:cubicBezTo>
                  <a:cubicBezTo>
                    <a:pt x="749" y="2554"/>
                    <a:pt x="769" y="2570"/>
                    <a:pt x="789" y="2582"/>
                  </a:cubicBezTo>
                  <a:cubicBezTo>
                    <a:pt x="809" y="2594"/>
                    <a:pt x="829" y="2614"/>
                    <a:pt x="849" y="2634"/>
                  </a:cubicBezTo>
                  <a:lnTo>
                    <a:pt x="857" y="2638"/>
                  </a:lnTo>
                  <a:lnTo>
                    <a:pt x="865" y="2646"/>
                  </a:lnTo>
                  <a:lnTo>
                    <a:pt x="885" y="2662"/>
                  </a:lnTo>
                  <a:cubicBezTo>
                    <a:pt x="897" y="2670"/>
                    <a:pt x="913" y="2682"/>
                    <a:pt x="925" y="2690"/>
                  </a:cubicBezTo>
                  <a:cubicBezTo>
                    <a:pt x="953" y="2702"/>
                    <a:pt x="981" y="2718"/>
                    <a:pt x="1009" y="2726"/>
                  </a:cubicBezTo>
                  <a:cubicBezTo>
                    <a:pt x="1113" y="2770"/>
                    <a:pt x="1221" y="2802"/>
                    <a:pt x="1333" y="2826"/>
                  </a:cubicBezTo>
                  <a:cubicBezTo>
                    <a:pt x="1545" y="2878"/>
                    <a:pt x="1765" y="2914"/>
                    <a:pt x="1981" y="2946"/>
                  </a:cubicBezTo>
                  <a:cubicBezTo>
                    <a:pt x="2201" y="2974"/>
                    <a:pt x="2417" y="2994"/>
                    <a:pt x="2637" y="3014"/>
                  </a:cubicBezTo>
                  <a:cubicBezTo>
                    <a:pt x="2853" y="3030"/>
                    <a:pt x="3073" y="3042"/>
                    <a:pt x="3293" y="3046"/>
                  </a:cubicBezTo>
                  <a:cubicBezTo>
                    <a:pt x="3339" y="3048"/>
                    <a:pt x="3385" y="3048"/>
                    <a:pt x="3431" y="3048"/>
                  </a:cubicBezTo>
                  <a:cubicBezTo>
                    <a:pt x="3605" y="3048"/>
                    <a:pt x="3779" y="3037"/>
                    <a:pt x="3953" y="3018"/>
                  </a:cubicBezTo>
                  <a:cubicBezTo>
                    <a:pt x="4013" y="3010"/>
                    <a:pt x="4069" y="2994"/>
                    <a:pt x="4125" y="2978"/>
                  </a:cubicBezTo>
                  <a:cubicBezTo>
                    <a:pt x="4141" y="2970"/>
                    <a:pt x="4153" y="2966"/>
                    <a:pt x="4165" y="2958"/>
                  </a:cubicBezTo>
                  <a:lnTo>
                    <a:pt x="4173" y="2954"/>
                  </a:lnTo>
                  <a:lnTo>
                    <a:pt x="4181" y="2950"/>
                  </a:lnTo>
                  <a:lnTo>
                    <a:pt x="4185" y="2946"/>
                  </a:lnTo>
                  <a:lnTo>
                    <a:pt x="4201" y="2930"/>
                  </a:lnTo>
                  <a:cubicBezTo>
                    <a:pt x="4213" y="2918"/>
                    <a:pt x="4225" y="2910"/>
                    <a:pt x="4237" y="2898"/>
                  </a:cubicBezTo>
                  <a:lnTo>
                    <a:pt x="4265" y="2862"/>
                  </a:lnTo>
                  <a:cubicBezTo>
                    <a:pt x="4297" y="2810"/>
                    <a:pt x="4317" y="2750"/>
                    <a:pt x="4321" y="2690"/>
                  </a:cubicBezTo>
                  <a:cubicBezTo>
                    <a:pt x="4321" y="2630"/>
                    <a:pt x="4317" y="2574"/>
                    <a:pt x="4301" y="2518"/>
                  </a:cubicBezTo>
                  <a:cubicBezTo>
                    <a:pt x="4273" y="2410"/>
                    <a:pt x="4229" y="2306"/>
                    <a:pt x="4173" y="2210"/>
                  </a:cubicBezTo>
                  <a:cubicBezTo>
                    <a:pt x="4117" y="2114"/>
                    <a:pt x="4057" y="2022"/>
                    <a:pt x="3989" y="1934"/>
                  </a:cubicBezTo>
                  <a:cubicBezTo>
                    <a:pt x="3933" y="1842"/>
                    <a:pt x="3897" y="1742"/>
                    <a:pt x="3881" y="1638"/>
                  </a:cubicBezTo>
                  <a:cubicBezTo>
                    <a:pt x="3857" y="1534"/>
                    <a:pt x="3841" y="1426"/>
                    <a:pt x="3821" y="1318"/>
                  </a:cubicBezTo>
                  <a:cubicBezTo>
                    <a:pt x="3805" y="1206"/>
                    <a:pt x="3781" y="1098"/>
                    <a:pt x="3749" y="994"/>
                  </a:cubicBezTo>
                  <a:cubicBezTo>
                    <a:pt x="3721" y="882"/>
                    <a:pt x="3665" y="778"/>
                    <a:pt x="3585" y="694"/>
                  </a:cubicBezTo>
                  <a:cubicBezTo>
                    <a:pt x="3553" y="662"/>
                    <a:pt x="3513" y="638"/>
                    <a:pt x="3469" y="618"/>
                  </a:cubicBezTo>
                  <a:lnTo>
                    <a:pt x="3429" y="606"/>
                  </a:lnTo>
                  <a:cubicBezTo>
                    <a:pt x="3409" y="594"/>
                    <a:pt x="3381" y="586"/>
                    <a:pt x="3357" y="578"/>
                  </a:cubicBezTo>
                  <a:cubicBezTo>
                    <a:pt x="3333" y="566"/>
                    <a:pt x="3313" y="554"/>
                    <a:pt x="3289" y="542"/>
                  </a:cubicBezTo>
                  <a:cubicBezTo>
                    <a:pt x="3249" y="514"/>
                    <a:pt x="3213" y="482"/>
                    <a:pt x="3181" y="446"/>
                  </a:cubicBezTo>
                  <a:cubicBezTo>
                    <a:pt x="3149" y="402"/>
                    <a:pt x="3121" y="358"/>
                    <a:pt x="3093" y="314"/>
                  </a:cubicBezTo>
                  <a:cubicBezTo>
                    <a:pt x="3065" y="266"/>
                    <a:pt x="3037" y="218"/>
                    <a:pt x="3001" y="170"/>
                  </a:cubicBezTo>
                  <a:cubicBezTo>
                    <a:pt x="2961" y="122"/>
                    <a:pt x="2909" y="82"/>
                    <a:pt x="2853" y="54"/>
                  </a:cubicBezTo>
                  <a:lnTo>
                    <a:pt x="2809" y="34"/>
                  </a:lnTo>
                  <a:lnTo>
                    <a:pt x="2769" y="22"/>
                  </a:lnTo>
                  <a:lnTo>
                    <a:pt x="2749" y="18"/>
                  </a:lnTo>
                  <a:cubicBezTo>
                    <a:pt x="2741" y="14"/>
                    <a:pt x="2729" y="14"/>
                    <a:pt x="2721" y="14"/>
                  </a:cubicBezTo>
                  <a:lnTo>
                    <a:pt x="2677" y="6"/>
                  </a:lnTo>
                  <a:cubicBezTo>
                    <a:pt x="2657" y="3"/>
                    <a:pt x="2637" y="0"/>
                    <a:pt x="26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13"/>
            <p:cNvSpPr/>
            <p:nvPr/>
          </p:nvSpPr>
          <p:spPr>
            <a:xfrm>
              <a:off x="3062550" y="2308421"/>
              <a:ext cx="502772" cy="378102"/>
            </a:xfrm>
            <a:custGeom>
              <a:avLst/>
              <a:gdLst/>
              <a:ahLst/>
              <a:cxnLst/>
              <a:rect l="l" t="t" r="r" b="b"/>
              <a:pathLst>
                <a:path w="2581" h="1941" extrusionOk="0">
                  <a:moveTo>
                    <a:pt x="9" y="0"/>
                  </a:moveTo>
                  <a:lnTo>
                    <a:pt x="1" y="12"/>
                  </a:lnTo>
                  <a:cubicBezTo>
                    <a:pt x="1" y="12"/>
                    <a:pt x="37" y="36"/>
                    <a:pt x="97" y="80"/>
                  </a:cubicBezTo>
                  <a:cubicBezTo>
                    <a:pt x="181" y="148"/>
                    <a:pt x="261" y="224"/>
                    <a:pt x="333" y="308"/>
                  </a:cubicBezTo>
                  <a:cubicBezTo>
                    <a:pt x="357" y="336"/>
                    <a:pt x="377" y="364"/>
                    <a:pt x="397" y="396"/>
                  </a:cubicBezTo>
                  <a:cubicBezTo>
                    <a:pt x="405" y="412"/>
                    <a:pt x="417" y="432"/>
                    <a:pt x="425" y="444"/>
                  </a:cubicBezTo>
                  <a:cubicBezTo>
                    <a:pt x="433" y="464"/>
                    <a:pt x="441" y="480"/>
                    <a:pt x="449" y="500"/>
                  </a:cubicBezTo>
                  <a:cubicBezTo>
                    <a:pt x="469" y="584"/>
                    <a:pt x="481" y="676"/>
                    <a:pt x="481" y="764"/>
                  </a:cubicBezTo>
                  <a:cubicBezTo>
                    <a:pt x="481" y="872"/>
                    <a:pt x="493" y="984"/>
                    <a:pt x="513" y="1088"/>
                  </a:cubicBezTo>
                  <a:cubicBezTo>
                    <a:pt x="529" y="1152"/>
                    <a:pt x="553" y="1212"/>
                    <a:pt x="593" y="1264"/>
                  </a:cubicBezTo>
                  <a:cubicBezTo>
                    <a:pt x="637" y="1324"/>
                    <a:pt x="697" y="1364"/>
                    <a:pt x="769" y="1384"/>
                  </a:cubicBezTo>
                  <a:cubicBezTo>
                    <a:pt x="893" y="1420"/>
                    <a:pt x="1021" y="1440"/>
                    <a:pt x="1149" y="1464"/>
                  </a:cubicBezTo>
                  <a:cubicBezTo>
                    <a:pt x="1277" y="1484"/>
                    <a:pt x="1413" y="1508"/>
                    <a:pt x="1549" y="1536"/>
                  </a:cubicBezTo>
                  <a:cubicBezTo>
                    <a:pt x="1685" y="1560"/>
                    <a:pt x="1825" y="1592"/>
                    <a:pt x="1965" y="1632"/>
                  </a:cubicBezTo>
                  <a:cubicBezTo>
                    <a:pt x="2105" y="1668"/>
                    <a:pt x="2241" y="1724"/>
                    <a:pt x="2369" y="1796"/>
                  </a:cubicBezTo>
                  <a:cubicBezTo>
                    <a:pt x="2433" y="1836"/>
                    <a:pt x="2489" y="1884"/>
                    <a:pt x="2533" y="1940"/>
                  </a:cubicBezTo>
                  <a:lnTo>
                    <a:pt x="2581" y="1904"/>
                  </a:lnTo>
                  <a:cubicBezTo>
                    <a:pt x="2537" y="1836"/>
                    <a:pt x="2477" y="1776"/>
                    <a:pt x="2409" y="1732"/>
                  </a:cubicBezTo>
                  <a:cubicBezTo>
                    <a:pt x="2281" y="1644"/>
                    <a:pt x="2141" y="1576"/>
                    <a:pt x="1993" y="1532"/>
                  </a:cubicBezTo>
                  <a:cubicBezTo>
                    <a:pt x="1857" y="1484"/>
                    <a:pt x="1713" y="1444"/>
                    <a:pt x="1573" y="1416"/>
                  </a:cubicBezTo>
                  <a:cubicBezTo>
                    <a:pt x="1433" y="1384"/>
                    <a:pt x="1297" y="1360"/>
                    <a:pt x="1169" y="1340"/>
                  </a:cubicBezTo>
                  <a:cubicBezTo>
                    <a:pt x="1037" y="1320"/>
                    <a:pt x="909" y="1300"/>
                    <a:pt x="797" y="1268"/>
                  </a:cubicBezTo>
                  <a:cubicBezTo>
                    <a:pt x="749" y="1260"/>
                    <a:pt x="709" y="1232"/>
                    <a:pt x="677" y="1196"/>
                  </a:cubicBezTo>
                  <a:cubicBezTo>
                    <a:pt x="649" y="1156"/>
                    <a:pt x="625" y="1108"/>
                    <a:pt x="613" y="1060"/>
                  </a:cubicBezTo>
                  <a:cubicBezTo>
                    <a:pt x="593" y="960"/>
                    <a:pt x="577" y="860"/>
                    <a:pt x="569" y="756"/>
                  </a:cubicBezTo>
                  <a:cubicBezTo>
                    <a:pt x="561" y="660"/>
                    <a:pt x="545" y="564"/>
                    <a:pt x="517" y="472"/>
                  </a:cubicBezTo>
                  <a:cubicBezTo>
                    <a:pt x="505" y="452"/>
                    <a:pt x="497" y="432"/>
                    <a:pt x="485" y="412"/>
                  </a:cubicBezTo>
                  <a:cubicBezTo>
                    <a:pt x="473" y="392"/>
                    <a:pt x="461" y="372"/>
                    <a:pt x="449" y="356"/>
                  </a:cubicBezTo>
                  <a:cubicBezTo>
                    <a:pt x="425" y="324"/>
                    <a:pt x="401" y="296"/>
                    <a:pt x="373" y="268"/>
                  </a:cubicBezTo>
                  <a:cubicBezTo>
                    <a:pt x="293" y="188"/>
                    <a:pt x="205" y="120"/>
                    <a:pt x="109" y="60"/>
                  </a:cubicBezTo>
                  <a:cubicBezTo>
                    <a:pt x="45" y="20"/>
                    <a:pt x="9" y="0"/>
                    <a:pt x="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13"/>
            <p:cNvSpPr/>
            <p:nvPr/>
          </p:nvSpPr>
          <p:spPr>
            <a:xfrm>
              <a:off x="2955800" y="1941418"/>
              <a:ext cx="732633" cy="738867"/>
            </a:xfrm>
            <a:custGeom>
              <a:avLst/>
              <a:gdLst/>
              <a:ahLst/>
              <a:cxnLst/>
              <a:rect l="l" t="t" r="r" b="b"/>
              <a:pathLst>
                <a:path w="3761" h="3793" extrusionOk="0">
                  <a:moveTo>
                    <a:pt x="1624" y="0"/>
                  </a:moveTo>
                  <a:cubicBezTo>
                    <a:pt x="1602" y="0"/>
                    <a:pt x="1579" y="1"/>
                    <a:pt x="1557" y="4"/>
                  </a:cubicBezTo>
                  <a:cubicBezTo>
                    <a:pt x="1433" y="20"/>
                    <a:pt x="1313" y="64"/>
                    <a:pt x="1205" y="124"/>
                  </a:cubicBezTo>
                  <a:cubicBezTo>
                    <a:pt x="1153" y="152"/>
                    <a:pt x="1105" y="180"/>
                    <a:pt x="1061" y="208"/>
                  </a:cubicBezTo>
                  <a:cubicBezTo>
                    <a:pt x="1041" y="220"/>
                    <a:pt x="1013" y="236"/>
                    <a:pt x="1001" y="244"/>
                  </a:cubicBezTo>
                  <a:cubicBezTo>
                    <a:pt x="989" y="248"/>
                    <a:pt x="981" y="252"/>
                    <a:pt x="973" y="252"/>
                  </a:cubicBezTo>
                  <a:cubicBezTo>
                    <a:pt x="961" y="256"/>
                    <a:pt x="953" y="256"/>
                    <a:pt x="941" y="260"/>
                  </a:cubicBezTo>
                  <a:cubicBezTo>
                    <a:pt x="853" y="256"/>
                    <a:pt x="765" y="248"/>
                    <a:pt x="673" y="228"/>
                  </a:cubicBezTo>
                  <a:cubicBezTo>
                    <a:pt x="597" y="216"/>
                    <a:pt x="513" y="212"/>
                    <a:pt x="433" y="212"/>
                  </a:cubicBezTo>
                  <a:cubicBezTo>
                    <a:pt x="321" y="216"/>
                    <a:pt x="209" y="240"/>
                    <a:pt x="105" y="288"/>
                  </a:cubicBezTo>
                  <a:cubicBezTo>
                    <a:pt x="77" y="304"/>
                    <a:pt x="53" y="316"/>
                    <a:pt x="25" y="332"/>
                  </a:cubicBezTo>
                  <a:lnTo>
                    <a:pt x="1" y="348"/>
                  </a:lnTo>
                  <a:lnTo>
                    <a:pt x="9" y="360"/>
                  </a:lnTo>
                  <a:lnTo>
                    <a:pt x="33" y="348"/>
                  </a:lnTo>
                  <a:cubicBezTo>
                    <a:pt x="61" y="336"/>
                    <a:pt x="85" y="324"/>
                    <a:pt x="113" y="316"/>
                  </a:cubicBezTo>
                  <a:cubicBezTo>
                    <a:pt x="204" y="281"/>
                    <a:pt x="299" y="267"/>
                    <a:pt x="394" y="267"/>
                  </a:cubicBezTo>
                  <a:cubicBezTo>
                    <a:pt x="407" y="267"/>
                    <a:pt x="420" y="267"/>
                    <a:pt x="433" y="268"/>
                  </a:cubicBezTo>
                  <a:cubicBezTo>
                    <a:pt x="509" y="276"/>
                    <a:pt x="585" y="288"/>
                    <a:pt x="661" y="304"/>
                  </a:cubicBezTo>
                  <a:cubicBezTo>
                    <a:pt x="753" y="328"/>
                    <a:pt x="849" y="344"/>
                    <a:pt x="945" y="352"/>
                  </a:cubicBezTo>
                  <a:cubicBezTo>
                    <a:pt x="961" y="352"/>
                    <a:pt x="977" y="352"/>
                    <a:pt x="989" y="348"/>
                  </a:cubicBezTo>
                  <a:cubicBezTo>
                    <a:pt x="1005" y="348"/>
                    <a:pt x="1021" y="344"/>
                    <a:pt x="1037" y="336"/>
                  </a:cubicBezTo>
                  <a:cubicBezTo>
                    <a:pt x="1069" y="324"/>
                    <a:pt x="1089" y="312"/>
                    <a:pt x="1113" y="296"/>
                  </a:cubicBezTo>
                  <a:cubicBezTo>
                    <a:pt x="1161" y="272"/>
                    <a:pt x="1205" y="248"/>
                    <a:pt x="1253" y="224"/>
                  </a:cubicBezTo>
                  <a:cubicBezTo>
                    <a:pt x="1353" y="172"/>
                    <a:pt x="1457" y="140"/>
                    <a:pt x="1569" y="128"/>
                  </a:cubicBezTo>
                  <a:cubicBezTo>
                    <a:pt x="1580" y="127"/>
                    <a:pt x="1591" y="127"/>
                    <a:pt x="1603" y="127"/>
                  </a:cubicBezTo>
                  <a:cubicBezTo>
                    <a:pt x="1703" y="127"/>
                    <a:pt x="1802" y="159"/>
                    <a:pt x="1885" y="220"/>
                  </a:cubicBezTo>
                  <a:cubicBezTo>
                    <a:pt x="1937" y="256"/>
                    <a:pt x="1981" y="296"/>
                    <a:pt x="2017" y="344"/>
                  </a:cubicBezTo>
                  <a:cubicBezTo>
                    <a:pt x="2037" y="364"/>
                    <a:pt x="2057" y="392"/>
                    <a:pt x="2077" y="424"/>
                  </a:cubicBezTo>
                  <a:cubicBezTo>
                    <a:pt x="2097" y="452"/>
                    <a:pt x="2121" y="480"/>
                    <a:pt x="2145" y="508"/>
                  </a:cubicBezTo>
                  <a:cubicBezTo>
                    <a:pt x="2241" y="624"/>
                    <a:pt x="2345" y="728"/>
                    <a:pt x="2461" y="820"/>
                  </a:cubicBezTo>
                  <a:cubicBezTo>
                    <a:pt x="2577" y="916"/>
                    <a:pt x="2705" y="1008"/>
                    <a:pt x="2829" y="1096"/>
                  </a:cubicBezTo>
                  <a:cubicBezTo>
                    <a:pt x="2953" y="1184"/>
                    <a:pt x="3081" y="1272"/>
                    <a:pt x="3201" y="1368"/>
                  </a:cubicBezTo>
                  <a:cubicBezTo>
                    <a:pt x="3325" y="1460"/>
                    <a:pt x="3433" y="1568"/>
                    <a:pt x="3521" y="1692"/>
                  </a:cubicBezTo>
                  <a:cubicBezTo>
                    <a:pt x="3609" y="1820"/>
                    <a:pt x="3653" y="1968"/>
                    <a:pt x="3649" y="2120"/>
                  </a:cubicBezTo>
                  <a:cubicBezTo>
                    <a:pt x="3645" y="2280"/>
                    <a:pt x="3617" y="2436"/>
                    <a:pt x="3565" y="2588"/>
                  </a:cubicBezTo>
                  <a:cubicBezTo>
                    <a:pt x="3509" y="2740"/>
                    <a:pt x="3465" y="2900"/>
                    <a:pt x="3433" y="3060"/>
                  </a:cubicBezTo>
                  <a:cubicBezTo>
                    <a:pt x="3425" y="3104"/>
                    <a:pt x="3417" y="3144"/>
                    <a:pt x="3413" y="3184"/>
                  </a:cubicBezTo>
                  <a:cubicBezTo>
                    <a:pt x="3413" y="3228"/>
                    <a:pt x="3413" y="3268"/>
                    <a:pt x="3413" y="3308"/>
                  </a:cubicBezTo>
                  <a:cubicBezTo>
                    <a:pt x="3409" y="3388"/>
                    <a:pt x="3405" y="3468"/>
                    <a:pt x="3401" y="3548"/>
                  </a:cubicBezTo>
                  <a:cubicBezTo>
                    <a:pt x="3397" y="3628"/>
                    <a:pt x="3389" y="3708"/>
                    <a:pt x="3373" y="3784"/>
                  </a:cubicBezTo>
                  <a:lnTo>
                    <a:pt x="3417" y="3792"/>
                  </a:lnTo>
                  <a:cubicBezTo>
                    <a:pt x="3429" y="3712"/>
                    <a:pt x="3437" y="3632"/>
                    <a:pt x="3445" y="3552"/>
                  </a:cubicBezTo>
                  <a:cubicBezTo>
                    <a:pt x="3449" y="3472"/>
                    <a:pt x="3453" y="3388"/>
                    <a:pt x="3457" y="3308"/>
                  </a:cubicBezTo>
                  <a:cubicBezTo>
                    <a:pt x="3457" y="3268"/>
                    <a:pt x="3461" y="3228"/>
                    <a:pt x="3465" y="3188"/>
                  </a:cubicBezTo>
                  <a:cubicBezTo>
                    <a:pt x="3469" y="3148"/>
                    <a:pt x="3473" y="3108"/>
                    <a:pt x="3481" y="3072"/>
                  </a:cubicBezTo>
                  <a:cubicBezTo>
                    <a:pt x="3521" y="2916"/>
                    <a:pt x="3573" y="2760"/>
                    <a:pt x="3633" y="2608"/>
                  </a:cubicBezTo>
                  <a:cubicBezTo>
                    <a:pt x="3697" y="2456"/>
                    <a:pt x="3737" y="2288"/>
                    <a:pt x="3753" y="2120"/>
                  </a:cubicBezTo>
                  <a:cubicBezTo>
                    <a:pt x="3761" y="1948"/>
                    <a:pt x="3713" y="1776"/>
                    <a:pt x="3621" y="1628"/>
                  </a:cubicBezTo>
                  <a:cubicBezTo>
                    <a:pt x="3529" y="1492"/>
                    <a:pt x="3417" y="1368"/>
                    <a:pt x="3285" y="1264"/>
                  </a:cubicBezTo>
                  <a:cubicBezTo>
                    <a:pt x="3161" y="1160"/>
                    <a:pt x="3033" y="1068"/>
                    <a:pt x="2909" y="980"/>
                  </a:cubicBezTo>
                  <a:cubicBezTo>
                    <a:pt x="2785" y="888"/>
                    <a:pt x="2665" y="800"/>
                    <a:pt x="2557" y="708"/>
                  </a:cubicBezTo>
                  <a:cubicBezTo>
                    <a:pt x="2449" y="620"/>
                    <a:pt x="2349" y="524"/>
                    <a:pt x="2257" y="416"/>
                  </a:cubicBezTo>
                  <a:cubicBezTo>
                    <a:pt x="2233" y="392"/>
                    <a:pt x="2217" y="368"/>
                    <a:pt x="2193" y="340"/>
                  </a:cubicBezTo>
                  <a:cubicBezTo>
                    <a:pt x="2169" y="308"/>
                    <a:pt x="2153" y="284"/>
                    <a:pt x="2125" y="256"/>
                  </a:cubicBezTo>
                  <a:cubicBezTo>
                    <a:pt x="2081" y="196"/>
                    <a:pt x="2025" y="148"/>
                    <a:pt x="1965" y="104"/>
                  </a:cubicBezTo>
                  <a:cubicBezTo>
                    <a:pt x="1864" y="36"/>
                    <a:pt x="1745" y="0"/>
                    <a:pt x="1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13"/>
            <p:cNvSpPr/>
            <p:nvPr/>
          </p:nvSpPr>
          <p:spPr>
            <a:xfrm>
              <a:off x="3134236" y="1639478"/>
              <a:ext cx="1008661" cy="557316"/>
            </a:xfrm>
            <a:custGeom>
              <a:avLst/>
              <a:gdLst/>
              <a:ahLst/>
              <a:cxnLst/>
              <a:rect l="l" t="t" r="r" b="b"/>
              <a:pathLst>
                <a:path w="5178" h="2861" extrusionOk="0">
                  <a:moveTo>
                    <a:pt x="3350" y="0"/>
                  </a:moveTo>
                  <a:cubicBezTo>
                    <a:pt x="3334" y="0"/>
                    <a:pt x="3317" y="1"/>
                    <a:pt x="3301" y="2"/>
                  </a:cubicBezTo>
                  <a:cubicBezTo>
                    <a:pt x="3173" y="6"/>
                    <a:pt x="3049" y="26"/>
                    <a:pt x="2929" y="62"/>
                  </a:cubicBezTo>
                  <a:cubicBezTo>
                    <a:pt x="2809" y="94"/>
                    <a:pt x="2689" y="138"/>
                    <a:pt x="2573" y="182"/>
                  </a:cubicBezTo>
                  <a:cubicBezTo>
                    <a:pt x="2457" y="226"/>
                    <a:pt x="2341" y="274"/>
                    <a:pt x="2225" y="310"/>
                  </a:cubicBezTo>
                  <a:cubicBezTo>
                    <a:pt x="2113" y="350"/>
                    <a:pt x="1993" y="374"/>
                    <a:pt x="1877" y="378"/>
                  </a:cubicBezTo>
                  <a:cubicBezTo>
                    <a:pt x="1757" y="378"/>
                    <a:pt x="1641" y="362"/>
                    <a:pt x="1525" y="330"/>
                  </a:cubicBezTo>
                  <a:cubicBezTo>
                    <a:pt x="1409" y="302"/>
                    <a:pt x="1289" y="266"/>
                    <a:pt x="1169" y="230"/>
                  </a:cubicBezTo>
                  <a:cubicBezTo>
                    <a:pt x="1109" y="210"/>
                    <a:pt x="1045" y="194"/>
                    <a:pt x="981" y="182"/>
                  </a:cubicBezTo>
                  <a:cubicBezTo>
                    <a:pt x="949" y="178"/>
                    <a:pt x="917" y="174"/>
                    <a:pt x="881" y="174"/>
                  </a:cubicBezTo>
                  <a:lnTo>
                    <a:pt x="833" y="174"/>
                  </a:lnTo>
                  <a:cubicBezTo>
                    <a:pt x="817" y="174"/>
                    <a:pt x="797" y="178"/>
                    <a:pt x="781" y="182"/>
                  </a:cubicBezTo>
                  <a:cubicBezTo>
                    <a:pt x="749" y="186"/>
                    <a:pt x="713" y="190"/>
                    <a:pt x="681" y="198"/>
                  </a:cubicBezTo>
                  <a:lnTo>
                    <a:pt x="589" y="234"/>
                  </a:lnTo>
                  <a:lnTo>
                    <a:pt x="501" y="278"/>
                  </a:lnTo>
                  <a:cubicBezTo>
                    <a:pt x="469" y="294"/>
                    <a:pt x="445" y="314"/>
                    <a:pt x="421" y="334"/>
                  </a:cubicBezTo>
                  <a:cubicBezTo>
                    <a:pt x="317" y="414"/>
                    <a:pt x="233" y="510"/>
                    <a:pt x="165" y="618"/>
                  </a:cubicBezTo>
                  <a:cubicBezTo>
                    <a:pt x="97" y="726"/>
                    <a:pt x="41" y="838"/>
                    <a:pt x="1" y="958"/>
                  </a:cubicBezTo>
                  <a:lnTo>
                    <a:pt x="21" y="962"/>
                  </a:lnTo>
                  <a:cubicBezTo>
                    <a:pt x="77" y="854"/>
                    <a:pt x="141" y="750"/>
                    <a:pt x="217" y="650"/>
                  </a:cubicBezTo>
                  <a:cubicBezTo>
                    <a:pt x="289" y="554"/>
                    <a:pt x="377" y="470"/>
                    <a:pt x="477" y="402"/>
                  </a:cubicBezTo>
                  <a:cubicBezTo>
                    <a:pt x="501" y="386"/>
                    <a:pt x="525" y="366"/>
                    <a:pt x="553" y="354"/>
                  </a:cubicBezTo>
                  <a:lnTo>
                    <a:pt x="629" y="318"/>
                  </a:lnTo>
                  <a:lnTo>
                    <a:pt x="713" y="294"/>
                  </a:lnTo>
                  <a:cubicBezTo>
                    <a:pt x="741" y="290"/>
                    <a:pt x="769" y="286"/>
                    <a:pt x="797" y="282"/>
                  </a:cubicBezTo>
                  <a:cubicBezTo>
                    <a:pt x="813" y="282"/>
                    <a:pt x="825" y="282"/>
                    <a:pt x="841" y="278"/>
                  </a:cubicBezTo>
                  <a:lnTo>
                    <a:pt x="885" y="282"/>
                  </a:lnTo>
                  <a:cubicBezTo>
                    <a:pt x="913" y="282"/>
                    <a:pt x="941" y="286"/>
                    <a:pt x="969" y="294"/>
                  </a:cubicBezTo>
                  <a:lnTo>
                    <a:pt x="1053" y="314"/>
                  </a:lnTo>
                  <a:cubicBezTo>
                    <a:pt x="1081" y="318"/>
                    <a:pt x="1113" y="330"/>
                    <a:pt x="1141" y="342"/>
                  </a:cubicBezTo>
                  <a:cubicBezTo>
                    <a:pt x="1257" y="378"/>
                    <a:pt x="1377" y="418"/>
                    <a:pt x="1501" y="450"/>
                  </a:cubicBezTo>
                  <a:cubicBezTo>
                    <a:pt x="1604" y="480"/>
                    <a:pt x="1713" y="496"/>
                    <a:pt x="1820" y="496"/>
                  </a:cubicBezTo>
                  <a:cubicBezTo>
                    <a:pt x="1842" y="496"/>
                    <a:pt x="1863" y="495"/>
                    <a:pt x="1885" y="494"/>
                  </a:cubicBezTo>
                  <a:cubicBezTo>
                    <a:pt x="2017" y="486"/>
                    <a:pt x="2141" y="454"/>
                    <a:pt x="2261" y="402"/>
                  </a:cubicBezTo>
                  <a:cubicBezTo>
                    <a:pt x="2377" y="354"/>
                    <a:pt x="2493" y="302"/>
                    <a:pt x="2605" y="246"/>
                  </a:cubicBezTo>
                  <a:cubicBezTo>
                    <a:pt x="2713" y="194"/>
                    <a:pt x="2829" y="146"/>
                    <a:pt x="2945" y="110"/>
                  </a:cubicBezTo>
                  <a:cubicBezTo>
                    <a:pt x="3061" y="70"/>
                    <a:pt x="3181" y="50"/>
                    <a:pt x="3305" y="42"/>
                  </a:cubicBezTo>
                  <a:cubicBezTo>
                    <a:pt x="3315" y="42"/>
                    <a:pt x="3325" y="41"/>
                    <a:pt x="3335" y="41"/>
                  </a:cubicBezTo>
                  <a:cubicBezTo>
                    <a:pt x="3445" y="41"/>
                    <a:pt x="3558" y="62"/>
                    <a:pt x="3661" y="106"/>
                  </a:cubicBezTo>
                  <a:cubicBezTo>
                    <a:pt x="3769" y="154"/>
                    <a:pt x="3869" y="226"/>
                    <a:pt x="3953" y="314"/>
                  </a:cubicBezTo>
                  <a:lnTo>
                    <a:pt x="4013" y="382"/>
                  </a:lnTo>
                  <a:lnTo>
                    <a:pt x="4069" y="454"/>
                  </a:lnTo>
                  <a:cubicBezTo>
                    <a:pt x="4105" y="502"/>
                    <a:pt x="4141" y="554"/>
                    <a:pt x="4181" y="602"/>
                  </a:cubicBezTo>
                  <a:cubicBezTo>
                    <a:pt x="4261" y="702"/>
                    <a:pt x="4345" y="794"/>
                    <a:pt x="4441" y="882"/>
                  </a:cubicBezTo>
                  <a:cubicBezTo>
                    <a:pt x="4533" y="966"/>
                    <a:pt x="4629" y="1046"/>
                    <a:pt x="4729" y="1122"/>
                  </a:cubicBezTo>
                  <a:cubicBezTo>
                    <a:pt x="4811" y="1185"/>
                    <a:pt x="4893" y="1240"/>
                    <a:pt x="4978" y="1292"/>
                  </a:cubicBezTo>
                  <a:lnTo>
                    <a:pt x="4978" y="1292"/>
                  </a:lnTo>
                  <a:cubicBezTo>
                    <a:pt x="4951" y="1325"/>
                    <a:pt x="4922" y="1357"/>
                    <a:pt x="4889" y="1390"/>
                  </a:cubicBezTo>
                  <a:cubicBezTo>
                    <a:pt x="4841" y="1438"/>
                    <a:pt x="4789" y="1490"/>
                    <a:pt x="4741" y="1534"/>
                  </a:cubicBezTo>
                  <a:cubicBezTo>
                    <a:pt x="4641" y="1626"/>
                    <a:pt x="4529" y="1706"/>
                    <a:pt x="4409" y="1766"/>
                  </a:cubicBezTo>
                  <a:lnTo>
                    <a:pt x="4313" y="1810"/>
                  </a:lnTo>
                  <a:cubicBezTo>
                    <a:pt x="4281" y="1822"/>
                    <a:pt x="4249" y="1842"/>
                    <a:pt x="4213" y="1858"/>
                  </a:cubicBezTo>
                  <a:cubicBezTo>
                    <a:pt x="4149" y="1894"/>
                    <a:pt x="4089" y="1930"/>
                    <a:pt x="4025" y="1970"/>
                  </a:cubicBezTo>
                  <a:cubicBezTo>
                    <a:pt x="3905" y="2042"/>
                    <a:pt x="3785" y="2122"/>
                    <a:pt x="3665" y="2198"/>
                  </a:cubicBezTo>
                  <a:cubicBezTo>
                    <a:pt x="3425" y="2358"/>
                    <a:pt x="3193" y="2518"/>
                    <a:pt x="2953" y="2670"/>
                  </a:cubicBezTo>
                  <a:cubicBezTo>
                    <a:pt x="2897" y="2706"/>
                    <a:pt x="2837" y="2742"/>
                    <a:pt x="2773" y="2770"/>
                  </a:cubicBezTo>
                  <a:cubicBezTo>
                    <a:pt x="2757" y="2774"/>
                    <a:pt x="2745" y="2782"/>
                    <a:pt x="2729" y="2782"/>
                  </a:cubicBezTo>
                  <a:cubicBezTo>
                    <a:pt x="2709" y="2786"/>
                    <a:pt x="2693" y="2790"/>
                    <a:pt x="2677" y="2794"/>
                  </a:cubicBezTo>
                  <a:cubicBezTo>
                    <a:pt x="2645" y="2798"/>
                    <a:pt x="2609" y="2802"/>
                    <a:pt x="2573" y="2802"/>
                  </a:cubicBezTo>
                  <a:cubicBezTo>
                    <a:pt x="2555" y="2802"/>
                    <a:pt x="2537" y="2803"/>
                    <a:pt x="2520" y="2803"/>
                  </a:cubicBezTo>
                  <a:cubicBezTo>
                    <a:pt x="2397" y="2803"/>
                    <a:pt x="2275" y="2791"/>
                    <a:pt x="2153" y="2770"/>
                  </a:cubicBezTo>
                  <a:lnTo>
                    <a:pt x="2149" y="2786"/>
                  </a:lnTo>
                  <a:cubicBezTo>
                    <a:pt x="2289" y="2826"/>
                    <a:pt x="2429" y="2850"/>
                    <a:pt x="2573" y="2858"/>
                  </a:cubicBezTo>
                  <a:cubicBezTo>
                    <a:pt x="2591" y="2860"/>
                    <a:pt x="2610" y="2861"/>
                    <a:pt x="2629" y="2861"/>
                  </a:cubicBezTo>
                  <a:cubicBezTo>
                    <a:pt x="2648" y="2861"/>
                    <a:pt x="2667" y="2860"/>
                    <a:pt x="2685" y="2858"/>
                  </a:cubicBezTo>
                  <a:cubicBezTo>
                    <a:pt x="2705" y="2858"/>
                    <a:pt x="2721" y="2854"/>
                    <a:pt x="2741" y="2854"/>
                  </a:cubicBezTo>
                  <a:cubicBezTo>
                    <a:pt x="2761" y="2850"/>
                    <a:pt x="2777" y="2846"/>
                    <a:pt x="2797" y="2838"/>
                  </a:cubicBezTo>
                  <a:cubicBezTo>
                    <a:pt x="2865" y="2814"/>
                    <a:pt x="2933" y="2782"/>
                    <a:pt x="2997" y="2746"/>
                  </a:cubicBezTo>
                  <a:cubicBezTo>
                    <a:pt x="3125" y="2682"/>
                    <a:pt x="3249" y="2610"/>
                    <a:pt x="3369" y="2534"/>
                  </a:cubicBezTo>
                  <a:lnTo>
                    <a:pt x="3733" y="2314"/>
                  </a:lnTo>
                  <a:cubicBezTo>
                    <a:pt x="3857" y="2238"/>
                    <a:pt x="3977" y="2166"/>
                    <a:pt x="4097" y="2094"/>
                  </a:cubicBezTo>
                  <a:cubicBezTo>
                    <a:pt x="4161" y="2058"/>
                    <a:pt x="4221" y="2022"/>
                    <a:pt x="4281" y="1990"/>
                  </a:cubicBezTo>
                  <a:cubicBezTo>
                    <a:pt x="4313" y="1978"/>
                    <a:pt x="4337" y="1958"/>
                    <a:pt x="4373" y="1946"/>
                  </a:cubicBezTo>
                  <a:lnTo>
                    <a:pt x="4473" y="1902"/>
                  </a:lnTo>
                  <a:cubicBezTo>
                    <a:pt x="4605" y="1834"/>
                    <a:pt x="4729" y="1746"/>
                    <a:pt x="4837" y="1642"/>
                  </a:cubicBezTo>
                  <a:cubicBezTo>
                    <a:pt x="4889" y="1590"/>
                    <a:pt x="4941" y="1538"/>
                    <a:pt x="4989" y="1482"/>
                  </a:cubicBezTo>
                  <a:cubicBezTo>
                    <a:pt x="5037" y="1430"/>
                    <a:pt x="5085" y="1374"/>
                    <a:pt x="5129" y="1314"/>
                  </a:cubicBezTo>
                  <a:lnTo>
                    <a:pt x="5177" y="1250"/>
                  </a:lnTo>
                  <a:lnTo>
                    <a:pt x="5105" y="1214"/>
                  </a:lnTo>
                  <a:cubicBezTo>
                    <a:pt x="5001" y="1158"/>
                    <a:pt x="4897" y="1094"/>
                    <a:pt x="4797" y="1022"/>
                  </a:cubicBezTo>
                  <a:cubicBezTo>
                    <a:pt x="4697" y="954"/>
                    <a:pt x="4601" y="882"/>
                    <a:pt x="4509" y="802"/>
                  </a:cubicBezTo>
                  <a:cubicBezTo>
                    <a:pt x="4417" y="722"/>
                    <a:pt x="4329" y="638"/>
                    <a:pt x="4245" y="546"/>
                  </a:cubicBezTo>
                  <a:cubicBezTo>
                    <a:pt x="4201" y="506"/>
                    <a:pt x="4165" y="454"/>
                    <a:pt x="4121" y="410"/>
                  </a:cubicBezTo>
                  <a:lnTo>
                    <a:pt x="4061" y="334"/>
                  </a:lnTo>
                  <a:lnTo>
                    <a:pt x="3993" y="270"/>
                  </a:lnTo>
                  <a:cubicBezTo>
                    <a:pt x="3901" y="182"/>
                    <a:pt x="3793" y="110"/>
                    <a:pt x="3673" y="62"/>
                  </a:cubicBezTo>
                  <a:cubicBezTo>
                    <a:pt x="3568" y="23"/>
                    <a:pt x="3461" y="0"/>
                    <a:pt x="335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13"/>
            <p:cNvSpPr/>
            <p:nvPr/>
          </p:nvSpPr>
          <p:spPr>
            <a:xfrm>
              <a:off x="2852946" y="1190854"/>
              <a:ext cx="726400" cy="601729"/>
            </a:xfrm>
            <a:custGeom>
              <a:avLst/>
              <a:gdLst/>
              <a:ahLst/>
              <a:cxnLst/>
              <a:rect l="l" t="t" r="r" b="b"/>
              <a:pathLst>
                <a:path w="3729" h="3089" extrusionOk="0">
                  <a:moveTo>
                    <a:pt x="1601" y="1"/>
                  </a:moveTo>
                  <a:lnTo>
                    <a:pt x="1597" y="45"/>
                  </a:lnTo>
                  <a:cubicBezTo>
                    <a:pt x="1593" y="61"/>
                    <a:pt x="1589" y="77"/>
                    <a:pt x="1581" y="89"/>
                  </a:cubicBezTo>
                  <a:cubicBezTo>
                    <a:pt x="1569" y="101"/>
                    <a:pt x="1557" y="113"/>
                    <a:pt x="1545" y="125"/>
                  </a:cubicBezTo>
                  <a:cubicBezTo>
                    <a:pt x="1509" y="145"/>
                    <a:pt x="1473" y="157"/>
                    <a:pt x="1433" y="161"/>
                  </a:cubicBezTo>
                  <a:cubicBezTo>
                    <a:pt x="1393" y="165"/>
                    <a:pt x="1349" y="165"/>
                    <a:pt x="1309" y="165"/>
                  </a:cubicBezTo>
                  <a:cubicBezTo>
                    <a:pt x="1265" y="161"/>
                    <a:pt x="1221" y="153"/>
                    <a:pt x="1173" y="153"/>
                  </a:cubicBezTo>
                  <a:cubicBezTo>
                    <a:pt x="1156" y="152"/>
                    <a:pt x="1140" y="152"/>
                    <a:pt x="1124" y="152"/>
                  </a:cubicBezTo>
                  <a:cubicBezTo>
                    <a:pt x="1045" y="152"/>
                    <a:pt x="968" y="159"/>
                    <a:pt x="889" y="173"/>
                  </a:cubicBezTo>
                  <a:cubicBezTo>
                    <a:pt x="797" y="189"/>
                    <a:pt x="709" y="209"/>
                    <a:pt x="617" y="241"/>
                  </a:cubicBezTo>
                  <a:cubicBezTo>
                    <a:pt x="529" y="265"/>
                    <a:pt x="441" y="301"/>
                    <a:pt x="357" y="341"/>
                  </a:cubicBezTo>
                  <a:cubicBezTo>
                    <a:pt x="269" y="385"/>
                    <a:pt x="185" y="437"/>
                    <a:pt x="113" y="501"/>
                  </a:cubicBezTo>
                  <a:cubicBezTo>
                    <a:pt x="73" y="541"/>
                    <a:pt x="37" y="585"/>
                    <a:pt x="17" y="641"/>
                  </a:cubicBezTo>
                  <a:cubicBezTo>
                    <a:pt x="5" y="673"/>
                    <a:pt x="1" y="705"/>
                    <a:pt x="5" y="741"/>
                  </a:cubicBezTo>
                  <a:lnTo>
                    <a:pt x="13" y="809"/>
                  </a:lnTo>
                  <a:cubicBezTo>
                    <a:pt x="25" y="901"/>
                    <a:pt x="37" y="989"/>
                    <a:pt x="53" y="1081"/>
                  </a:cubicBezTo>
                  <a:lnTo>
                    <a:pt x="145" y="1621"/>
                  </a:lnTo>
                  <a:cubicBezTo>
                    <a:pt x="157" y="1709"/>
                    <a:pt x="173" y="1801"/>
                    <a:pt x="181" y="1881"/>
                  </a:cubicBezTo>
                  <a:cubicBezTo>
                    <a:pt x="185" y="1901"/>
                    <a:pt x="185" y="1925"/>
                    <a:pt x="181" y="1945"/>
                  </a:cubicBezTo>
                  <a:cubicBezTo>
                    <a:pt x="181" y="1965"/>
                    <a:pt x="177" y="1985"/>
                    <a:pt x="177" y="2009"/>
                  </a:cubicBezTo>
                  <a:cubicBezTo>
                    <a:pt x="173" y="2053"/>
                    <a:pt x="169" y="2097"/>
                    <a:pt x="165" y="2141"/>
                  </a:cubicBezTo>
                  <a:cubicBezTo>
                    <a:pt x="153" y="2233"/>
                    <a:pt x="145" y="2325"/>
                    <a:pt x="149" y="2417"/>
                  </a:cubicBezTo>
                  <a:cubicBezTo>
                    <a:pt x="149" y="2513"/>
                    <a:pt x="165" y="2609"/>
                    <a:pt x="197" y="2697"/>
                  </a:cubicBezTo>
                  <a:cubicBezTo>
                    <a:pt x="229" y="2785"/>
                    <a:pt x="281" y="2869"/>
                    <a:pt x="353" y="2933"/>
                  </a:cubicBezTo>
                  <a:cubicBezTo>
                    <a:pt x="385" y="2965"/>
                    <a:pt x="421" y="2993"/>
                    <a:pt x="461" y="3021"/>
                  </a:cubicBezTo>
                  <a:cubicBezTo>
                    <a:pt x="497" y="3045"/>
                    <a:pt x="541" y="3065"/>
                    <a:pt x="581" y="3089"/>
                  </a:cubicBezTo>
                  <a:lnTo>
                    <a:pt x="585" y="3073"/>
                  </a:lnTo>
                  <a:cubicBezTo>
                    <a:pt x="549" y="3045"/>
                    <a:pt x="513" y="3025"/>
                    <a:pt x="477" y="2997"/>
                  </a:cubicBezTo>
                  <a:cubicBezTo>
                    <a:pt x="445" y="2969"/>
                    <a:pt x="413" y="2937"/>
                    <a:pt x="385" y="2901"/>
                  </a:cubicBezTo>
                  <a:cubicBezTo>
                    <a:pt x="329" y="2837"/>
                    <a:pt x="289" y="2757"/>
                    <a:pt x="265" y="2677"/>
                  </a:cubicBezTo>
                  <a:cubicBezTo>
                    <a:pt x="241" y="2593"/>
                    <a:pt x="233" y="2505"/>
                    <a:pt x="241" y="2421"/>
                  </a:cubicBezTo>
                  <a:cubicBezTo>
                    <a:pt x="245" y="2329"/>
                    <a:pt x="257" y="2241"/>
                    <a:pt x="273" y="2157"/>
                  </a:cubicBezTo>
                  <a:cubicBezTo>
                    <a:pt x="281" y="2113"/>
                    <a:pt x="289" y="2069"/>
                    <a:pt x="297" y="2021"/>
                  </a:cubicBezTo>
                  <a:cubicBezTo>
                    <a:pt x="305" y="1973"/>
                    <a:pt x="305" y="1925"/>
                    <a:pt x="305" y="1877"/>
                  </a:cubicBezTo>
                  <a:cubicBezTo>
                    <a:pt x="301" y="1777"/>
                    <a:pt x="289" y="1693"/>
                    <a:pt x="277" y="1601"/>
                  </a:cubicBezTo>
                  <a:cubicBezTo>
                    <a:pt x="253" y="1421"/>
                    <a:pt x="221" y="1241"/>
                    <a:pt x="197" y="1061"/>
                  </a:cubicBezTo>
                  <a:cubicBezTo>
                    <a:pt x="181" y="973"/>
                    <a:pt x="169" y="885"/>
                    <a:pt x="157" y="797"/>
                  </a:cubicBezTo>
                  <a:lnTo>
                    <a:pt x="149" y="733"/>
                  </a:lnTo>
                  <a:cubicBezTo>
                    <a:pt x="149" y="721"/>
                    <a:pt x="153" y="709"/>
                    <a:pt x="157" y="697"/>
                  </a:cubicBezTo>
                  <a:cubicBezTo>
                    <a:pt x="169" y="665"/>
                    <a:pt x="189" y="637"/>
                    <a:pt x="213" y="613"/>
                  </a:cubicBezTo>
                  <a:cubicBezTo>
                    <a:pt x="273" y="557"/>
                    <a:pt x="345" y="509"/>
                    <a:pt x="417" y="473"/>
                  </a:cubicBezTo>
                  <a:cubicBezTo>
                    <a:pt x="497" y="429"/>
                    <a:pt x="577" y="397"/>
                    <a:pt x="657" y="369"/>
                  </a:cubicBezTo>
                  <a:cubicBezTo>
                    <a:pt x="741" y="341"/>
                    <a:pt x="825" y="317"/>
                    <a:pt x="913" y="301"/>
                  </a:cubicBezTo>
                  <a:cubicBezTo>
                    <a:pt x="997" y="281"/>
                    <a:pt x="1081" y="269"/>
                    <a:pt x="1169" y="269"/>
                  </a:cubicBezTo>
                  <a:cubicBezTo>
                    <a:pt x="1209" y="269"/>
                    <a:pt x="1257" y="273"/>
                    <a:pt x="1305" y="273"/>
                  </a:cubicBezTo>
                  <a:cubicBezTo>
                    <a:pt x="1353" y="273"/>
                    <a:pt x="1401" y="265"/>
                    <a:pt x="1449" y="257"/>
                  </a:cubicBezTo>
                  <a:cubicBezTo>
                    <a:pt x="1501" y="249"/>
                    <a:pt x="1549" y="229"/>
                    <a:pt x="1589" y="197"/>
                  </a:cubicBezTo>
                  <a:cubicBezTo>
                    <a:pt x="1629" y="172"/>
                    <a:pt x="1655" y="133"/>
                    <a:pt x="1665" y="88"/>
                  </a:cubicBezTo>
                  <a:lnTo>
                    <a:pt x="1665" y="88"/>
                  </a:lnTo>
                  <a:cubicBezTo>
                    <a:pt x="1740" y="96"/>
                    <a:pt x="1812" y="108"/>
                    <a:pt x="1885" y="129"/>
                  </a:cubicBezTo>
                  <a:cubicBezTo>
                    <a:pt x="1969" y="149"/>
                    <a:pt x="2049" y="185"/>
                    <a:pt x="2125" y="229"/>
                  </a:cubicBezTo>
                  <a:cubicBezTo>
                    <a:pt x="2197" y="273"/>
                    <a:pt x="2265" y="329"/>
                    <a:pt x="2325" y="393"/>
                  </a:cubicBezTo>
                  <a:cubicBezTo>
                    <a:pt x="2381" y="457"/>
                    <a:pt x="2433" y="529"/>
                    <a:pt x="2481" y="601"/>
                  </a:cubicBezTo>
                  <a:lnTo>
                    <a:pt x="2549" y="717"/>
                  </a:lnTo>
                  <a:cubicBezTo>
                    <a:pt x="2561" y="737"/>
                    <a:pt x="2577" y="753"/>
                    <a:pt x="2593" y="773"/>
                  </a:cubicBezTo>
                  <a:lnTo>
                    <a:pt x="2637" y="825"/>
                  </a:lnTo>
                  <a:cubicBezTo>
                    <a:pt x="2701" y="885"/>
                    <a:pt x="2773" y="945"/>
                    <a:pt x="2845" y="997"/>
                  </a:cubicBezTo>
                  <a:cubicBezTo>
                    <a:pt x="2917" y="1049"/>
                    <a:pt x="2989" y="1101"/>
                    <a:pt x="3061" y="1153"/>
                  </a:cubicBezTo>
                  <a:cubicBezTo>
                    <a:pt x="3133" y="1205"/>
                    <a:pt x="3205" y="1257"/>
                    <a:pt x="3273" y="1309"/>
                  </a:cubicBezTo>
                  <a:cubicBezTo>
                    <a:pt x="3337" y="1361"/>
                    <a:pt x="3401" y="1421"/>
                    <a:pt x="3461" y="1481"/>
                  </a:cubicBezTo>
                  <a:cubicBezTo>
                    <a:pt x="3473" y="1497"/>
                    <a:pt x="3485" y="1509"/>
                    <a:pt x="3501" y="1525"/>
                  </a:cubicBezTo>
                  <a:lnTo>
                    <a:pt x="3517" y="1553"/>
                  </a:lnTo>
                  <a:lnTo>
                    <a:pt x="3529" y="1569"/>
                  </a:lnTo>
                  <a:lnTo>
                    <a:pt x="3533" y="1573"/>
                  </a:lnTo>
                  <a:cubicBezTo>
                    <a:pt x="3532" y="1572"/>
                    <a:pt x="3532" y="1572"/>
                    <a:pt x="3531" y="1572"/>
                  </a:cubicBezTo>
                  <a:lnTo>
                    <a:pt x="3531" y="1572"/>
                  </a:lnTo>
                  <a:cubicBezTo>
                    <a:pt x="3530" y="1572"/>
                    <a:pt x="3533" y="1577"/>
                    <a:pt x="3533" y="1577"/>
                  </a:cubicBezTo>
                  <a:cubicBezTo>
                    <a:pt x="3541" y="1593"/>
                    <a:pt x="3557" y="1609"/>
                    <a:pt x="3561" y="1629"/>
                  </a:cubicBezTo>
                  <a:cubicBezTo>
                    <a:pt x="3569" y="1645"/>
                    <a:pt x="3577" y="1665"/>
                    <a:pt x="3585" y="1681"/>
                  </a:cubicBezTo>
                  <a:cubicBezTo>
                    <a:pt x="3609" y="1753"/>
                    <a:pt x="3605" y="1829"/>
                    <a:pt x="3577" y="1901"/>
                  </a:cubicBezTo>
                  <a:cubicBezTo>
                    <a:pt x="3545" y="1969"/>
                    <a:pt x="3493" y="2029"/>
                    <a:pt x="3425" y="2065"/>
                  </a:cubicBezTo>
                  <a:cubicBezTo>
                    <a:pt x="3409" y="2073"/>
                    <a:pt x="3389" y="2081"/>
                    <a:pt x="3373" y="2093"/>
                  </a:cubicBezTo>
                  <a:lnTo>
                    <a:pt x="3317" y="2109"/>
                  </a:lnTo>
                  <a:cubicBezTo>
                    <a:pt x="3297" y="2113"/>
                    <a:pt x="3277" y="2121"/>
                    <a:pt x="3257" y="2125"/>
                  </a:cubicBezTo>
                  <a:lnTo>
                    <a:pt x="3193" y="2133"/>
                  </a:lnTo>
                  <a:cubicBezTo>
                    <a:pt x="3097" y="2141"/>
                    <a:pt x="3009" y="2169"/>
                    <a:pt x="2925" y="2213"/>
                  </a:cubicBezTo>
                  <a:cubicBezTo>
                    <a:pt x="2845" y="2257"/>
                    <a:pt x="2769" y="2309"/>
                    <a:pt x="2701" y="2369"/>
                  </a:cubicBezTo>
                  <a:cubicBezTo>
                    <a:pt x="2633" y="2429"/>
                    <a:pt x="2573" y="2493"/>
                    <a:pt x="2517" y="2561"/>
                  </a:cubicBezTo>
                  <a:lnTo>
                    <a:pt x="2525" y="2569"/>
                  </a:lnTo>
                  <a:cubicBezTo>
                    <a:pt x="2649" y="2445"/>
                    <a:pt x="2797" y="2345"/>
                    <a:pt x="2957" y="2273"/>
                  </a:cubicBezTo>
                  <a:cubicBezTo>
                    <a:pt x="3033" y="2241"/>
                    <a:pt x="3113" y="2221"/>
                    <a:pt x="3197" y="2217"/>
                  </a:cubicBezTo>
                  <a:lnTo>
                    <a:pt x="3265" y="2213"/>
                  </a:lnTo>
                  <a:cubicBezTo>
                    <a:pt x="3289" y="2213"/>
                    <a:pt x="3317" y="2209"/>
                    <a:pt x="3337" y="2201"/>
                  </a:cubicBezTo>
                  <a:cubicBezTo>
                    <a:pt x="3361" y="2197"/>
                    <a:pt x="3385" y="2193"/>
                    <a:pt x="3409" y="2185"/>
                  </a:cubicBezTo>
                  <a:cubicBezTo>
                    <a:pt x="3433" y="2173"/>
                    <a:pt x="3453" y="2165"/>
                    <a:pt x="3477" y="2153"/>
                  </a:cubicBezTo>
                  <a:cubicBezTo>
                    <a:pt x="3565" y="2109"/>
                    <a:pt x="3641" y="2033"/>
                    <a:pt x="3685" y="1941"/>
                  </a:cubicBezTo>
                  <a:cubicBezTo>
                    <a:pt x="3725" y="1845"/>
                    <a:pt x="3729" y="1741"/>
                    <a:pt x="3701" y="1641"/>
                  </a:cubicBezTo>
                  <a:cubicBezTo>
                    <a:pt x="3693" y="1617"/>
                    <a:pt x="3685" y="1593"/>
                    <a:pt x="3673" y="1573"/>
                  </a:cubicBezTo>
                  <a:cubicBezTo>
                    <a:pt x="3661" y="1549"/>
                    <a:pt x="3649" y="1529"/>
                    <a:pt x="3637" y="1509"/>
                  </a:cubicBezTo>
                  <a:cubicBezTo>
                    <a:pt x="3637" y="1505"/>
                    <a:pt x="3633" y="1501"/>
                    <a:pt x="3633" y="1497"/>
                  </a:cubicBezTo>
                  <a:lnTo>
                    <a:pt x="3625" y="1489"/>
                  </a:lnTo>
                  <a:lnTo>
                    <a:pt x="3617" y="1477"/>
                  </a:lnTo>
                  <a:lnTo>
                    <a:pt x="3597" y="1449"/>
                  </a:lnTo>
                  <a:cubicBezTo>
                    <a:pt x="3581" y="1429"/>
                    <a:pt x="3565" y="1413"/>
                    <a:pt x="3549" y="1393"/>
                  </a:cubicBezTo>
                  <a:cubicBezTo>
                    <a:pt x="3485" y="1329"/>
                    <a:pt x="3417" y="1265"/>
                    <a:pt x="3341" y="1213"/>
                  </a:cubicBezTo>
                  <a:cubicBezTo>
                    <a:pt x="3193" y="1109"/>
                    <a:pt x="3041" y="1021"/>
                    <a:pt x="2889" y="929"/>
                  </a:cubicBezTo>
                  <a:cubicBezTo>
                    <a:pt x="2817" y="881"/>
                    <a:pt x="2745" y="833"/>
                    <a:pt x="2677" y="777"/>
                  </a:cubicBezTo>
                  <a:lnTo>
                    <a:pt x="2633" y="733"/>
                  </a:lnTo>
                  <a:cubicBezTo>
                    <a:pt x="2617" y="717"/>
                    <a:pt x="2605" y="701"/>
                    <a:pt x="2593" y="685"/>
                  </a:cubicBezTo>
                  <a:lnTo>
                    <a:pt x="2517" y="573"/>
                  </a:lnTo>
                  <a:cubicBezTo>
                    <a:pt x="2469" y="497"/>
                    <a:pt x="2413" y="425"/>
                    <a:pt x="2353" y="361"/>
                  </a:cubicBezTo>
                  <a:cubicBezTo>
                    <a:pt x="2293" y="293"/>
                    <a:pt x="2225" y="233"/>
                    <a:pt x="2149" y="185"/>
                  </a:cubicBezTo>
                  <a:cubicBezTo>
                    <a:pt x="2069" y="137"/>
                    <a:pt x="1989" y="97"/>
                    <a:pt x="1901" y="69"/>
                  </a:cubicBezTo>
                  <a:cubicBezTo>
                    <a:pt x="1813" y="41"/>
                    <a:pt x="1725" y="21"/>
                    <a:pt x="1637" y="9"/>
                  </a:cubicBezTo>
                  <a:lnTo>
                    <a:pt x="1601"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13"/>
            <p:cNvSpPr/>
            <p:nvPr/>
          </p:nvSpPr>
          <p:spPr>
            <a:xfrm>
              <a:off x="2199201" y="1155985"/>
              <a:ext cx="699907" cy="667766"/>
            </a:xfrm>
            <a:custGeom>
              <a:avLst/>
              <a:gdLst/>
              <a:ahLst/>
              <a:cxnLst/>
              <a:rect l="l" t="t" r="r" b="b"/>
              <a:pathLst>
                <a:path w="3593" h="3428" extrusionOk="0">
                  <a:moveTo>
                    <a:pt x="993" y="1"/>
                  </a:moveTo>
                  <a:cubicBezTo>
                    <a:pt x="893" y="1"/>
                    <a:pt x="793" y="2"/>
                    <a:pt x="693" y="4"/>
                  </a:cubicBezTo>
                  <a:cubicBezTo>
                    <a:pt x="493" y="8"/>
                    <a:pt x="293" y="12"/>
                    <a:pt x="93" y="28"/>
                  </a:cubicBezTo>
                  <a:lnTo>
                    <a:pt x="1" y="32"/>
                  </a:lnTo>
                  <a:lnTo>
                    <a:pt x="77" y="92"/>
                  </a:lnTo>
                  <a:cubicBezTo>
                    <a:pt x="149" y="148"/>
                    <a:pt x="209" y="236"/>
                    <a:pt x="197" y="316"/>
                  </a:cubicBezTo>
                  <a:cubicBezTo>
                    <a:pt x="193" y="356"/>
                    <a:pt x="173" y="392"/>
                    <a:pt x="141" y="424"/>
                  </a:cubicBezTo>
                  <a:lnTo>
                    <a:pt x="137" y="428"/>
                  </a:lnTo>
                  <a:lnTo>
                    <a:pt x="129" y="440"/>
                  </a:lnTo>
                  <a:lnTo>
                    <a:pt x="117" y="452"/>
                  </a:lnTo>
                  <a:cubicBezTo>
                    <a:pt x="109" y="464"/>
                    <a:pt x="97" y="484"/>
                    <a:pt x="89" y="496"/>
                  </a:cubicBezTo>
                  <a:cubicBezTo>
                    <a:pt x="77" y="520"/>
                    <a:pt x="65" y="548"/>
                    <a:pt x="57" y="576"/>
                  </a:cubicBezTo>
                  <a:cubicBezTo>
                    <a:pt x="29" y="680"/>
                    <a:pt x="13" y="784"/>
                    <a:pt x="9" y="892"/>
                  </a:cubicBezTo>
                  <a:cubicBezTo>
                    <a:pt x="1" y="996"/>
                    <a:pt x="1" y="1104"/>
                    <a:pt x="9" y="1208"/>
                  </a:cubicBezTo>
                  <a:cubicBezTo>
                    <a:pt x="17" y="1416"/>
                    <a:pt x="53" y="1624"/>
                    <a:pt x="109" y="1828"/>
                  </a:cubicBezTo>
                  <a:cubicBezTo>
                    <a:pt x="137" y="1936"/>
                    <a:pt x="181" y="2036"/>
                    <a:pt x="237" y="2128"/>
                  </a:cubicBezTo>
                  <a:cubicBezTo>
                    <a:pt x="249" y="2152"/>
                    <a:pt x="269" y="2176"/>
                    <a:pt x="285" y="2200"/>
                  </a:cubicBezTo>
                  <a:cubicBezTo>
                    <a:pt x="305" y="2224"/>
                    <a:pt x="325" y="2244"/>
                    <a:pt x="345" y="2260"/>
                  </a:cubicBezTo>
                  <a:cubicBezTo>
                    <a:pt x="381" y="2296"/>
                    <a:pt x="421" y="2332"/>
                    <a:pt x="461" y="2368"/>
                  </a:cubicBezTo>
                  <a:cubicBezTo>
                    <a:pt x="621" y="2504"/>
                    <a:pt x="789" y="2624"/>
                    <a:pt x="969" y="2736"/>
                  </a:cubicBezTo>
                  <a:cubicBezTo>
                    <a:pt x="1145" y="2848"/>
                    <a:pt x="1341" y="2936"/>
                    <a:pt x="1545" y="2992"/>
                  </a:cubicBezTo>
                  <a:cubicBezTo>
                    <a:pt x="1597" y="3008"/>
                    <a:pt x="1653" y="3012"/>
                    <a:pt x="1709" y="3012"/>
                  </a:cubicBezTo>
                  <a:cubicBezTo>
                    <a:pt x="1757" y="3012"/>
                    <a:pt x="1809" y="3016"/>
                    <a:pt x="1857" y="3024"/>
                  </a:cubicBezTo>
                  <a:cubicBezTo>
                    <a:pt x="1957" y="3032"/>
                    <a:pt x="2053" y="3056"/>
                    <a:pt x="2149" y="3088"/>
                  </a:cubicBezTo>
                  <a:cubicBezTo>
                    <a:pt x="2241" y="3120"/>
                    <a:pt x="2333" y="3168"/>
                    <a:pt x="2417" y="3224"/>
                  </a:cubicBezTo>
                  <a:cubicBezTo>
                    <a:pt x="2497" y="3280"/>
                    <a:pt x="2573" y="3348"/>
                    <a:pt x="2641" y="3428"/>
                  </a:cubicBezTo>
                  <a:lnTo>
                    <a:pt x="2649" y="3420"/>
                  </a:lnTo>
                  <a:cubicBezTo>
                    <a:pt x="2533" y="3244"/>
                    <a:pt x="2369" y="3104"/>
                    <a:pt x="2173" y="3020"/>
                  </a:cubicBezTo>
                  <a:cubicBezTo>
                    <a:pt x="2077" y="2980"/>
                    <a:pt x="1973" y="2952"/>
                    <a:pt x="1869" y="2932"/>
                  </a:cubicBezTo>
                  <a:cubicBezTo>
                    <a:pt x="1821" y="2924"/>
                    <a:pt x="1765" y="2916"/>
                    <a:pt x="1713" y="2912"/>
                  </a:cubicBezTo>
                  <a:cubicBezTo>
                    <a:pt x="1665" y="2908"/>
                    <a:pt x="1617" y="2900"/>
                    <a:pt x="1573" y="2888"/>
                  </a:cubicBezTo>
                  <a:cubicBezTo>
                    <a:pt x="1477" y="2860"/>
                    <a:pt x="1385" y="2820"/>
                    <a:pt x="1301" y="2776"/>
                  </a:cubicBezTo>
                  <a:cubicBezTo>
                    <a:pt x="1209" y="2728"/>
                    <a:pt x="1125" y="2676"/>
                    <a:pt x="1041" y="2620"/>
                  </a:cubicBezTo>
                  <a:cubicBezTo>
                    <a:pt x="869" y="2512"/>
                    <a:pt x="709" y="2388"/>
                    <a:pt x="557" y="2256"/>
                  </a:cubicBezTo>
                  <a:cubicBezTo>
                    <a:pt x="521" y="2224"/>
                    <a:pt x="485" y="2192"/>
                    <a:pt x="449" y="2156"/>
                  </a:cubicBezTo>
                  <a:cubicBezTo>
                    <a:pt x="429" y="2140"/>
                    <a:pt x="413" y="2124"/>
                    <a:pt x="397" y="2104"/>
                  </a:cubicBezTo>
                  <a:cubicBezTo>
                    <a:pt x="385" y="2088"/>
                    <a:pt x="369" y="2072"/>
                    <a:pt x="361" y="2052"/>
                  </a:cubicBezTo>
                  <a:cubicBezTo>
                    <a:pt x="309" y="1968"/>
                    <a:pt x="273" y="1880"/>
                    <a:pt x="245" y="1788"/>
                  </a:cubicBezTo>
                  <a:cubicBezTo>
                    <a:pt x="185" y="1596"/>
                    <a:pt x="149" y="1400"/>
                    <a:pt x="133" y="1200"/>
                  </a:cubicBezTo>
                  <a:cubicBezTo>
                    <a:pt x="125" y="1100"/>
                    <a:pt x="125" y="1000"/>
                    <a:pt x="125" y="900"/>
                  </a:cubicBezTo>
                  <a:cubicBezTo>
                    <a:pt x="125" y="800"/>
                    <a:pt x="137" y="704"/>
                    <a:pt x="161" y="608"/>
                  </a:cubicBezTo>
                  <a:cubicBezTo>
                    <a:pt x="165" y="584"/>
                    <a:pt x="173" y="564"/>
                    <a:pt x="185" y="544"/>
                  </a:cubicBezTo>
                  <a:cubicBezTo>
                    <a:pt x="189" y="536"/>
                    <a:pt x="189" y="528"/>
                    <a:pt x="197" y="520"/>
                  </a:cubicBezTo>
                  <a:lnTo>
                    <a:pt x="209" y="504"/>
                  </a:lnTo>
                  <a:lnTo>
                    <a:pt x="209" y="500"/>
                  </a:lnTo>
                  <a:lnTo>
                    <a:pt x="217" y="492"/>
                  </a:lnTo>
                  <a:cubicBezTo>
                    <a:pt x="257" y="444"/>
                    <a:pt x="285" y="388"/>
                    <a:pt x="289" y="324"/>
                  </a:cubicBezTo>
                  <a:cubicBezTo>
                    <a:pt x="293" y="264"/>
                    <a:pt x="273" y="204"/>
                    <a:pt x="237" y="152"/>
                  </a:cubicBezTo>
                  <a:cubicBezTo>
                    <a:pt x="221" y="130"/>
                    <a:pt x="203" y="109"/>
                    <a:pt x="183" y="90"/>
                  </a:cubicBezTo>
                  <a:lnTo>
                    <a:pt x="183" y="90"/>
                  </a:lnTo>
                  <a:cubicBezTo>
                    <a:pt x="353" y="71"/>
                    <a:pt x="524" y="59"/>
                    <a:pt x="693" y="52"/>
                  </a:cubicBezTo>
                  <a:cubicBezTo>
                    <a:pt x="793" y="48"/>
                    <a:pt x="892" y="46"/>
                    <a:pt x="991" y="46"/>
                  </a:cubicBezTo>
                  <a:cubicBezTo>
                    <a:pt x="1090" y="46"/>
                    <a:pt x="1189" y="48"/>
                    <a:pt x="1289" y="52"/>
                  </a:cubicBezTo>
                  <a:cubicBezTo>
                    <a:pt x="1489" y="60"/>
                    <a:pt x="1685" y="84"/>
                    <a:pt x="1881" y="120"/>
                  </a:cubicBezTo>
                  <a:cubicBezTo>
                    <a:pt x="1977" y="136"/>
                    <a:pt x="2069" y="160"/>
                    <a:pt x="2165" y="188"/>
                  </a:cubicBezTo>
                  <a:cubicBezTo>
                    <a:pt x="2209" y="204"/>
                    <a:pt x="2257" y="220"/>
                    <a:pt x="2297" y="240"/>
                  </a:cubicBezTo>
                  <a:cubicBezTo>
                    <a:pt x="2321" y="248"/>
                    <a:pt x="2345" y="260"/>
                    <a:pt x="2365" y="272"/>
                  </a:cubicBezTo>
                  <a:lnTo>
                    <a:pt x="2429" y="304"/>
                  </a:lnTo>
                  <a:cubicBezTo>
                    <a:pt x="2509" y="352"/>
                    <a:pt x="2589" y="404"/>
                    <a:pt x="2661" y="464"/>
                  </a:cubicBezTo>
                  <a:cubicBezTo>
                    <a:pt x="2733" y="528"/>
                    <a:pt x="2797" y="596"/>
                    <a:pt x="2849" y="676"/>
                  </a:cubicBezTo>
                  <a:cubicBezTo>
                    <a:pt x="2953" y="832"/>
                    <a:pt x="3009" y="1016"/>
                    <a:pt x="3053" y="1208"/>
                  </a:cubicBezTo>
                  <a:cubicBezTo>
                    <a:pt x="3077" y="1304"/>
                    <a:pt x="3097" y="1400"/>
                    <a:pt x="3121" y="1500"/>
                  </a:cubicBezTo>
                  <a:cubicBezTo>
                    <a:pt x="3145" y="1600"/>
                    <a:pt x="3177" y="1696"/>
                    <a:pt x="3221" y="1788"/>
                  </a:cubicBezTo>
                  <a:cubicBezTo>
                    <a:pt x="3265" y="1880"/>
                    <a:pt x="3317" y="1968"/>
                    <a:pt x="3377" y="2052"/>
                  </a:cubicBezTo>
                  <a:cubicBezTo>
                    <a:pt x="3433" y="2132"/>
                    <a:pt x="3501" y="2208"/>
                    <a:pt x="3577" y="2276"/>
                  </a:cubicBezTo>
                  <a:lnTo>
                    <a:pt x="3593" y="2260"/>
                  </a:lnTo>
                  <a:cubicBezTo>
                    <a:pt x="3465" y="2112"/>
                    <a:pt x="3365" y="1940"/>
                    <a:pt x="3297" y="1756"/>
                  </a:cubicBezTo>
                  <a:cubicBezTo>
                    <a:pt x="3265" y="1664"/>
                    <a:pt x="3237" y="1572"/>
                    <a:pt x="3221" y="1476"/>
                  </a:cubicBezTo>
                  <a:lnTo>
                    <a:pt x="3165" y="1184"/>
                  </a:lnTo>
                  <a:cubicBezTo>
                    <a:pt x="3149" y="1084"/>
                    <a:pt x="3121" y="984"/>
                    <a:pt x="3093" y="888"/>
                  </a:cubicBezTo>
                  <a:cubicBezTo>
                    <a:pt x="3057" y="788"/>
                    <a:pt x="3013" y="692"/>
                    <a:pt x="2957" y="604"/>
                  </a:cubicBezTo>
                  <a:cubicBezTo>
                    <a:pt x="2897" y="516"/>
                    <a:pt x="2829" y="436"/>
                    <a:pt x="2749" y="368"/>
                  </a:cubicBezTo>
                  <a:cubicBezTo>
                    <a:pt x="2665" y="304"/>
                    <a:pt x="2577" y="248"/>
                    <a:pt x="2485" y="200"/>
                  </a:cubicBezTo>
                  <a:cubicBezTo>
                    <a:pt x="2461" y="188"/>
                    <a:pt x="2437" y="176"/>
                    <a:pt x="2413" y="168"/>
                  </a:cubicBezTo>
                  <a:cubicBezTo>
                    <a:pt x="2393" y="160"/>
                    <a:pt x="2369" y="148"/>
                    <a:pt x="2345" y="140"/>
                  </a:cubicBezTo>
                  <a:cubicBezTo>
                    <a:pt x="2293" y="120"/>
                    <a:pt x="2245" y="108"/>
                    <a:pt x="2193" y="96"/>
                  </a:cubicBezTo>
                  <a:cubicBezTo>
                    <a:pt x="2097" y="72"/>
                    <a:pt x="1997" y="52"/>
                    <a:pt x="1893" y="44"/>
                  </a:cubicBezTo>
                  <a:cubicBezTo>
                    <a:pt x="1693" y="20"/>
                    <a:pt x="1493" y="8"/>
                    <a:pt x="1293" y="4"/>
                  </a:cubicBezTo>
                  <a:cubicBezTo>
                    <a:pt x="1193" y="2"/>
                    <a:pt x="1093" y="1"/>
                    <a:pt x="99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13"/>
            <p:cNvSpPr/>
            <p:nvPr/>
          </p:nvSpPr>
          <p:spPr>
            <a:xfrm>
              <a:off x="3128002" y="2007455"/>
              <a:ext cx="299404" cy="269795"/>
            </a:xfrm>
            <a:custGeom>
              <a:avLst/>
              <a:gdLst/>
              <a:ahLst/>
              <a:cxnLst/>
              <a:rect l="l" t="t" r="r" b="b"/>
              <a:pathLst>
                <a:path w="1537" h="1385" extrusionOk="0">
                  <a:moveTo>
                    <a:pt x="5" y="1"/>
                  </a:moveTo>
                  <a:lnTo>
                    <a:pt x="1" y="5"/>
                  </a:lnTo>
                  <a:lnTo>
                    <a:pt x="25" y="17"/>
                  </a:lnTo>
                  <a:cubicBezTo>
                    <a:pt x="37" y="21"/>
                    <a:pt x="61" y="29"/>
                    <a:pt x="85" y="41"/>
                  </a:cubicBezTo>
                  <a:cubicBezTo>
                    <a:pt x="157" y="77"/>
                    <a:pt x="229" y="113"/>
                    <a:pt x="293" y="153"/>
                  </a:cubicBezTo>
                  <a:cubicBezTo>
                    <a:pt x="333" y="181"/>
                    <a:pt x="377" y="213"/>
                    <a:pt x="421" y="245"/>
                  </a:cubicBezTo>
                  <a:cubicBezTo>
                    <a:pt x="469" y="281"/>
                    <a:pt x="513" y="317"/>
                    <a:pt x="557" y="357"/>
                  </a:cubicBezTo>
                  <a:cubicBezTo>
                    <a:pt x="605" y="401"/>
                    <a:pt x="645" y="449"/>
                    <a:pt x="681" y="501"/>
                  </a:cubicBezTo>
                  <a:cubicBezTo>
                    <a:pt x="713" y="557"/>
                    <a:pt x="741" y="617"/>
                    <a:pt x="777" y="673"/>
                  </a:cubicBezTo>
                  <a:cubicBezTo>
                    <a:pt x="809" y="737"/>
                    <a:pt x="853" y="789"/>
                    <a:pt x="909" y="833"/>
                  </a:cubicBezTo>
                  <a:cubicBezTo>
                    <a:pt x="961" y="873"/>
                    <a:pt x="1017" y="905"/>
                    <a:pt x="1077" y="933"/>
                  </a:cubicBezTo>
                  <a:cubicBezTo>
                    <a:pt x="1129" y="961"/>
                    <a:pt x="1181" y="989"/>
                    <a:pt x="1229" y="1021"/>
                  </a:cubicBezTo>
                  <a:cubicBezTo>
                    <a:pt x="1269" y="1049"/>
                    <a:pt x="1309" y="1085"/>
                    <a:pt x="1345" y="1121"/>
                  </a:cubicBezTo>
                  <a:cubicBezTo>
                    <a:pt x="1401" y="1177"/>
                    <a:pt x="1449" y="1237"/>
                    <a:pt x="1485" y="1305"/>
                  </a:cubicBezTo>
                  <a:cubicBezTo>
                    <a:pt x="1497" y="1325"/>
                    <a:pt x="1509" y="1345"/>
                    <a:pt x="1517" y="1365"/>
                  </a:cubicBezTo>
                  <a:lnTo>
                    <a:pt x="1529" y="1385"/>
                  </a:lnTo>
                  <a:lnTo>
                    <a:pt x="1537" y="1385"/>
                  </a:lnTo>
                  <a:cubicBezTo>
                    <a:pt x="1529" y="1357"/>
                    <a:pt x="1521" y="1325"/>
                    <a:pt x="1513" y="1297"/>
                  </a:cubicBezTo>
                  <a:cubicBezTo>
                    <a:pt x="1485" y="1217"/>
                    <a:pt x="1445" y="1145"/>
                    <a:pt x="1389" y="1081"/>
                  </a:cubicBezTo>
                  <a:cubicBezTo>
                    <a:pt x="1353" y="1037"/>
                    <a:pt x="1313" y="1001"/>
                    <a:pt x="1269" y="965"/>
                  </a:cubicBezTo>
                  <a:cubicBezTo>
                    <a:pt x="1221" y="929"/>
                    <a:pt x="1165" y="897"/>
                    <a:pt x="1109" y="873"/>
                  </a:cubicBezTo>
                  <a:cubicBezTo>
                    <a:pt x="1053" y="849"/>
                    <a:pt x="997" y="821"/>
                    <a:pt x="945" y="789"/>
                  </a:cubicBezTo>
                  <a:cubicBezTo>
                    <a:pt x="893" y="753"/>
                    <a:pt x="845" y="709"/>
                    <a:pt x="809" y="657"/>
                  </a:cubicBezTo>
                  <a:cubicBezTo>
                    <a:pt x="769" y="605"/>
                    <a:pt x="733" y="549"/>
                    <a:pt x="697" y="493"/>
                  </a:cubicBezTo>
                  <a:cubicBezTo>
                    <a:pt x="661" y="437"/>
                    <a:pt x="625" y="385"/>
                    <a:pt x="585" y="333"/>
                  </a:cubicBezTo>
                  <a:cubicBezTo>
                    <a:pt x="549" y="285"/>
                    <a:pt x="505" y="241"/>
                    <a:pt x="461" y="201"/>
                  </a:cubicBezTo>
                  <a:cubicBezTo>
                    <a:pt x="417" y="165"/>
                    <a:pt x="373" y="133"/>
                    <a:pt x="325" y="109"/>
                  </a:cubicBezTo>
                  <a:cubicBezTo>
                    <a:pt x="253" y="65"/>
                    <a:pt x="173" y="37"/>
                    <a:pt x="93" y="17"/>
                  </a:cubicBezTo>
                  <a:cubicBezTo>
                    <a:pt x="65" y="13"/>
                    <a:pt x="45" y="5"/>
                    <a:pt x="29" y="5"/>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13"/>
            <p:cNvSpPr/>
            <p:nvPr/>
          </p:nvSpPr>
          <p:spPr>
            <a:xfrm>
              <a:off x="3166183" y="1980962"/>
              <a:ext cx="231614" cy="119411"/>
            </a:xfrm>
            <a:custGeom>
              <a:avLst/>
              <a:gdLst/>
              <a:ahLst/>
              <a:cxnLst/>
              <a:rect l="l" t="t" r="r" b="b"/>
              <a:pathLst>
                <a:path w="1189" h="613" extrusionOk="0">
                  <a:moveTo>
                    <a:pt x="221" y="1"/>
                  </a:moveTo>
                  <a:cubicBezTo>
                    <a:pt x="189" y="1"/>
                    <a:pt x="157" y="5"/>
                    <a:pt x="129" y="9"/>
                  </a:cubicBezTo>
                  <a:cubicBezTo>
                    <a:pt x="105" y="13"/>
                    <a:pt x="85" y="17"/>
                    <a:pt x="61" y="25"/>
                  </a:cubicBezTo>
                  <a:cubicBezTo>
                    <a:pt x="41" y="33"/>
                    <a:pt x="25" y="41"/>
                    <a:pt x="5" y="49"/>
                  </a:cubicBezTo>
                  <a:lnTo>
                    <a:pt x="1" y="57"/>
                  </a:lnTo>
                  <a:lnTo>
                    <a:pt x="61" y="57"/>
                  </a:lnTo>
                  <a:cubicBezTo>
                    <a:pt x="76" y="56"/>
                    <a:pt x="91" y="55"/>
                    <a:pt x="106" y="55"/>
                  </a:cubicBezTo>
                  <a:cubicBezTo>
                    <a:pt x="141" y="55"/>
                    <a:pt x="176" y="58"/>
                    <a:pt x="213" y="61"/>
                  </a:cubicBezTo>
                  <a:cubicBezTo>
                    <a:pt x="245" y="61"/>
                    <a:pt x="277" y="69"/>
                    <a:pt x="313" y="73"/>
                  </a:cubicBezTo>
                  <a:cubicBezTo>
                    <a:pt x="349" y="77"/>
                    <a:pt x="385" y="81"/>
                    <a:pt x="421" y="89"/>
                  </a:cubicBezTo>
                  <a:cubicBezTo>
                    <a:pt x="461" y="97"/>
                    <a:pt x="501" y="113"/>
                    <a:pt x="537" y="133"/>
                  </a:cubicBezTo>
                  <a:cubicBezTo>
                    <a:pt x="573" y="153"/>
                    <a:pt x="605" y="177"/>
                    <a:pt x="637" y="209"/>
                  </a:cubicBezTo>
                  <a:cubicBezTo>
                    <a:pt x="669" y="237"/>
                    <a:pt x="697" y="269"/>
                    <a:pt x="725" y="301"/>
                  </a:cubicBezTo>
                  <a:lnTo>
                    <a:pt x="817" y="385"/>
                  </a:lnTo>
                  <a:cubicBezTo>
                    <a:pt x="869" y="433"/>
                    <a:pt x="925" y="481"/>
                    <a:pt x="989" y="525"/>
                  </a:cubicBezTo>
                  <a:cubicBezTo>
                    <a:pt x="1033" y="553"/>
                    <a:pt x="1077" y="577"/>
                    <a:pt x="1129" y="597"/>
                  </a:cubicBezTo>
                  <a:cubicBezTo>
                    <a:pt x="1145" y="605"/>
                    <a:pt x="1165" y="609"/>
                    <a:pt x="1185" y="613"/>
                  </a:cubicBezTo>
                  <a:lnTo>
                    <a:pt x="1189" y="609"/>
                  </a:lnTo>
                  <a:cubicBezTo>
                    <a:pt x="1189" y="609"/>
                    <a:pt x="1173" y="597"/>
                    <a:pt x="1141" y="573"/>
                  </a:cubicBezTo>
                  <a:cubicBezTo>
                    <a:pt x="1113" y="549"/>
                    <a:pt x="1073" y="517"/>
                    <a:pt x="1025" y="473"/>
                  </a:cubicBezTo>
                  <a:cubicBezTo>
                    <a:pt x="977" y="429"/>
                    <a:pt x="925" y="381"/>
                    <a:pt x="861" y="329"/>
                  </a:cubicBezTo>
                  <a:cubicBezTo>
                    <a:pt x="797" y="273"/>
                    <a:pt x="733" y="225"/>
                    <a:pt x="661" y="181"/>
                  </a:cubicBezTo>
                  <a:cubicBezTo>
                    <a:pt x="589" y="133"/>
                    <a:pt x="513" y="93"/>
                    <a:pt x="437" y="53"/>
                  </a:cubicBezTo>
                  <a:cubicBezTo>
                    <a:pt x="373" y="17"/>
                    <a:pt x="297" y="1"/>
                    <a:pt x="22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13"/>
            <p:cNvSpPr/>
            <p:nvPr/>
          </p:nvSpPr>
          <p:spPr>
            <a:xfrm>
              <a:off x="3014239" y="1996546"/>
              <a:ext cx="177850" cy="240965"/>
            </a:xfrm>
            <a:custGeom>
              <a:avLst/>
              <a:gdLst/>
              <a:ahLst/>
              <a:cxnLst/>
              <a:rect l="l" t="t" r="r" b="b"/>
              <a:pathLst>
                <a:path w="913" h="1237" extrusionOk="0">
                  <a:moveTo>
                    <a:pt x="69" y="1"/>
                  </a:moveTo>
                  <a:cubicBezTo>
                    <a:pt x="45" y="1"/>
                    <a:pt x="21" y="5"/>
                    <a:pt x="1" y="17"/>
                  </a:cubicBezTo>
                  <a:lnTo>
                    <a:pt x="5" y="25"/>
                  </a:lnTo>
                  <a:lnTo>
                    <a:pt x="21" y="25"/>
                  </a:lnTo>
                  <a:cubicBezTo>
                    <a:pt x="37" y="25"/>
                    <a:pt x="53" y="29"/>
                    <a:pt x="69" y="33"/>
                  </a:cubicBezTo>
                  <a:cubicBezTo>
                    <a:pt x="93" y="41"/>
                    <a:pt x="113" y="53"/>
                    <a:pt x="133" y="65"/>
                  </a:cubicBezTo>
                  <a:cubicBezTo>
                    <a:pt x="157" y="85"/>
                    <a:pt x="177" y="109"/>
                    <a:pt x="193" y="133"/>
                  </a:cubicBezTo>
                  <a:cubicBezTo>
                    <a:pt x="213" y="169"/>
                    <a:pt x="229" y="201"/>
                    <a:pt x="245" y="233"/>
                  </a:cubicBezTo>
                  <a:cubicBezTo>
                    <a:pt x="261" y="273"/>
                    <a:pt x="281" y="313"/>
                    <a:pt x="305" y="357"/>
                  </a:cubicBezTo>
                  <a:cubicBezTo>
                    <a:pt x="325" y="397"/>
                    <a:pt x="345" y="441"/>
                    <a:pt x="365" y="489"/>
                  </a:cubicBezTo>
                  <a:cubicBezTo>
                    <a:pt x="381" y="533"/>
                    <a:pt x="397" y="581"/>
                    <a:pt x="409" y="629"/>
                  </a:cubicBezTo>
                  <a:cubicBezTo>
                    <a:pt x="425" y="677"/>
                    <a:pt x="437" y="729"/>
                    <a:pt x="453" y="773"/>
                  </a:cubicBezTo>
                  <a:cubicBezTo>
                    <a:pt x="469" y="821"/>
                    <a:pt x="489" y="869"/>
                    <a:pt x="513" y="913"/>
                  </a:cubicBezTo>
                  <a:cubicBezTo>
                    <a:pt x="533" y="953"/>
                    <a:pt x="561" y="993"/>
                    <a:pt x="597" y="1029"/>
                  </a:cubicBezTo>
                  <a:cubicBezTo>
                    <a:pt x="625" y="1061"/>
                    <a:pt x="657" y="1085"/>
                    <a:pt x="697" y="1109"/>
                  </a:cubicBezTo>
                  <a:cubicBezTo>
                    <a:pt x="729" y="1129"/>
                    <a:pt x="757" y="1145"/>
                    <a:pt x="785" y="1157"/>
                  </a:cubicBezTo>
                  <a:cubicBezTo>
                    <a:pt x="813" y="1173"/>
                    <a:pt x="833" y="1185"/>
                    <a:pt x="853" y="1197"/>
                  </a:cubicBezTo>
                  <a:cubicBezTo>
                    <a:pt x="873" y="1209"/>
                    <a:pt x="889" y="1225"/>
                    <a:pt x="909" y="1237"/>
                  </a:cubicBezTo>
                  <a:lnTo>
                    <a:pt x="913" y="1233"/>
                  </a:lnTo>
                  <a:cubicBezTo>
                    <a:pt x="901" y="1213"/>
                    <a:pt x="885" y="1193"/>
                    <a:pt x="869" y="1177"/>
                  </a:cubicBezTo>
                  <a:cubicBezTo>
                    <a:pt x="825" y="1133"/>
                    <a:pt x="781" y="1093"/>
                    <a:pt x="729" y="1057"/>
                  </a:cubicBezTo>
                  <a:cubicBezTo>
                    <a:pt x="701" y="1033"/>
                    <a:pt x="673" y="1009"/>
                    <a:pt x="649" y="981"/>
                  </a:cubicBezTo>
                  <a:cubicBezTo>
                    <a:pt x="621" y="949"/>
                    <a:pt x="597" y="913"/>
                    <a:pt x="573" y="877"/>
                  </a:cubicBezTo>
                  <a:cubicBezTo>
                    <a:pt x="549" y="837"/>
                    <a:pt x="529" y="793"/>
                    <a:pt x="509" y="753"/>
                  </a:cubicBezTo>
                  <a:cubicBezTo>
                    <a:pt x="489" y="705"/>
                    <a:pt x="465" y="661"/>
                    <a:pt x="445" y="617"/>
                  </a:cubicBezTo>
                  <a:cubicBezTo>
                    <a:pt x="421" y="573"/>
                    <a:pt x="401" y="525"/>
                    <a:pt x="381" y="481"/>
                  </a:cubicBezTo>
                  <a:cubicBezTo>
                    <a:pt x="365" y="433"/>
                    <a:pt x="349" y="389"/>
                    <a:pt x="337" y="341"/>
                  </a:cubicBezTo>
                  <a:cubicBezTo>
                    <a:pt x="325" y="297"/>
                    <a:pt x="313" y="253"/>
                    <a:pt x="297" y="213"/>
                  </a:cubicBezTo>
                  <a:cubicBezTo>
                    <a:pt x="285" y="169"/>
                    <a:pt x="265" y="133"/>
                    <a:pt x="237" y="97"/>
                  </a:cubicBezTo>
                  <a:cubicBezTo>
                    <a:pt x="217" y="69"/>
                    <a:pt x="185" y="41"/>
                    <a:pt x="153" y="25"/>
                  </a:cubicBezTo>
                  <a:cubicBezTo>
                    <a:pt x="129" y="13"/>
                    <a:pt x="101" y="5"/>
                    <a:pt x="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13"/>
            <p:cNvSpPr/>
            <p:nvPr/>
          </p:nvSpPr>
          <p:spPr>
            <a:xfrm>
              <a:off x="2549060" y="1916289"/>
              <a:ext cx="307196" cy="103827"/>
            </a:xfrm>
            <a:custGeom>
              <a:avLst/>
              <a:gdLst/>
              <a:ahLst/>
              <a:cxnLst/>
              <a:rect l="l" t="t" r="r" b="b"/>
              <a:pathLst>
                <a:path w="1577" h="533" extrusionOk="0">
                  <a:moveTo>
                    <a:pt x="1569" y="1"/>
                  </a:moveTo>
                  <a:lnTo>
                    <a:pt x="1553" y="13"/>
                  </a:lnTo>
                  <a:cubicBezTo>
                    <a:pt x="1541" y="17"/>
                    <a:pt x="1525" y="29"/>
                    <a:pt x="1505" y="41"/>
                  </a:cubicBezTo>
                  <a:cubicBezTo>
                    <a:pt x="1469" y="69"/>
                    <a:pt x="1413" y="105"/>
                    <a:pt x="1349" y="141"/>
                  </a:cubicBezTo>
                  <a:cubicBezTo>
                    <a:pt x="1313" y="161"/>
                    <a:pt x="1277" y="181"/>
                    <a:pt x="1237" y="205"/>
                  </a:cubicBezTo>
                  <a:cubicBezTo>
                    <a:pt x="1201" y="225"/>
                    <a:pt x="1157" y="249"/>
                    <a:pt x="1113" y="273"/>
                  </a:cubicBezTo>
                  <a:cubicBezTo>
                    <a:pt x="1069" y="297"/>
                    <a:pt x="1021" y="313"/>
                    <a:pt x="973" y="329"/>
                  </a:cubicBezTo>
                  <a:cubicBezTo>
                    <a:pt x="921" y="341"/>
                    <a:pt x="873" y="349"/>
                    <a:pt x="817" y="349"/>
                  </a:cubicBezTo>
                  <a:cubicBezTo>
                    <a:pt x="765" y="353"/>
                    <a:pt x="713" y="353"/>
                    <a:pt x="661" y="353"/>
                  </a:cubicBezTo>
                  <a:lnTo>
                    <a:pt x="509" y="357"/>
                  </a:lnTo>
                  <a:cubicBezTo>
                    <a:pt x="417" y="361"/>
                    <a:pt x="325" y="373"/>
                    <a:pt x="237" y="397"/>
                  </a:cubicBezTo>
                  <a:cubicBezTo>
                    <a:pt x="173" y="413"/>
                    <a:pt x="113" y="441"/>
                    <a:pt x="57" y="481"/>
                  </a:cubicBezTo>
                  <a:cubicBezTo>
                    <a:pt x="41" y="489"/>
                    <a:pt x="29" y="501"/>
                    <a:pt x="17" y="513"/>
                  </a:cubicBezTo>
                  <a:lnTo>
                    <a:pt x="1" y="529"/>
                  </a:lnTo>
                  <a:lnTo>
                    <a:pt x="5" y="533"/>
                  </a:lnTo>
                  <a:lnTo>
                    <a:pt x="21" y="525"/>
                  </a:lnTo>
                  <a:cubicBezTo>
                    <a:pt x="37" y="517"/>
                    <a:pt x="53" y="509"/>
                    <a:pt x="73" y="505"/>
                  </a:cubicBezTo>
                  <a:cubicBezTo>
                    <a:pt x="129" y="481"/>
                    <a:pt x="189" y="465"/>
                    <a:pt x="253" y="453"/>
                  </a:cubicBezTo>
                  <a:cubicBezTo>
                    <a:pt x="289" y="449"/>
                    <a:pt x="329" y="445"/>
                    <a:pt x="377" y="441"/>
                  </a:cubicBezTo>
                  <a:lnTo>
                    <a:pt x="517" y="429"/>
                  </a:lnTo>
                  <a:lnTo>
                    <a:pt x="665" y="413"/>
                  </a:lnTo>
                  <a:cubicBezTo>
                    <a:pt x="717" y="409"/>
                    <a:pt x="773" y="397"/>
                    <a:pt x="825" y="385"/>
                  </a:cubicBezTo>
                  <a:cubicBezTo>
                    <a:pt x="877" y="373"/>
                    <a:pt x="929" y="357"/>
                    <a:pt x="977" y="345"/>
                  </a:cubicBezTo>
                  <a:lnTo>
                    <a:pt x="1129" y="305"/>
                  </a:lnTo>
                  <a:cubicBezTo>
                    <a:pt x="1173" y="293"/>
                    <a:pt x="1221" y="277"/>
                    <a:pt x="1265" y="257"/>
                  </a:cubicBezTo>
                  <a:cubicBezTo>
                    <a:pt x="1305" y="237"/>
                    <a:pt x="1341" y="213"/>
                    <a:pt x="1377" y="189"/>
                  </a:cubicBezTo>
                  <a:cubicBezTo>
                    <a:pt x="1433" y="153"/>
                    <a:pt x="1485" y="109"/>
                    <a:pt x="1529" y="61"/>
                  </a:cubicBezTo>
                  <a:cubicBezTo>
                    <a:pt x="1545" y="41"/>
                    <a:pt x="1561" y="25"/>
                    <a:pt x="1577" y="5"/>
                  </a:cubicBezTo>
                  <a:lnTo>
                    <a:pt x="1569"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13"/>
            <p:cNvSpPr/>
            <p:nvPr/>
          </p:nvSpPr>
          <p:spPr>
            <a:xfrm>
              <a:off x="2906711" y="1943561"/>
              <a:ext cx="61751" cy="276028"/>
            </a:xfrm>
            <a:custGeom>
              <a:avLst/>
              <a:gdLst/>
              <a:ahLst/>
              <a:cxnLst/>
              <a:rect l="l" t="t" r="r" b="b"/>
              <a:pathLst>
                <a:path w="317" h="1417" extrusionOk="0">
                  <a:moveTo>
                    <a:pt x="9" y="1"/>
                  </a:moveTo>
                  <a:lnTo>
                    <a:pt x="1" y="5"/>
                  </a:lnTo>
                  <a:cubicBezTo>
                    <a:pt x="1" y="5"/>
                    <a:pt x="13" y="29"/>
                    <a:pt x="29" y="65"/>
                  </a:cubicBezTo>
                  <a:cubicBezTo>
                    <a:pt x="49" y="113"/>
                    <a:pt x="65" y="165"/>
                    <a:pt x="77" y="217"/>
                  </a:cubicBezTo>
                  <a:cubicBezTo>
                    <a:pt x="81" y="253"/>
                    <a:pt x="89" y="285"/>
                    <a:pt x="93" y="325"/>
                  </a:cubicBezTo>
                  <a:cubicBezTo>
                    <a:pt x="101" y="361"/>
                    <a:pt x="109" y="405"/>
                    <a:pt x="113" y="445"/>
                  </a:cubicBezTo>
                  <a:cubicBezTo>
                    <a:pt x="117" y="489"/>
                    <a:pt x="121" y="533"/>
                    <a:pt x="117" y="581"/>
                  </a:cubicBezTo>
                  <a:cubicBezTo>
                    <a:pt x="113" y="625"/>
                    <a:pt x="109" y="669"/>
                    <a:pt x="101" y="717"/>
                  </a:cubicBezTo>
                  <a:cubicBezTo>
                    <a:pt x="89" y="765"/>
                    <a:pt x="85" y="809"/>
                    <a:pt x="89" y="857"/>
                  </a:cubicBezTo>
                  <a:cubicBezTo>
                    <a:pt x="89" y="909"/>
                    <a:pt x="105" y="957"/>
                    <a:pt x="129" y="1001"/>
                  </a:cubicBezTo>
                  <a:cubicBezTo>
                    <a:pt x="153" y="1041"/>
                    <a:pt x="177" y="1073"/>
                    <a:pt x="197" y="1105"/>
                  </a:cubicBezTo>
                  <a:cubicBezTo>
                    <a:pt x="213" y="1133"/>
                    <a:pt x="229" y="1165"/>
                    <a:pt x="241" y="1197"/>
                  </a:cubicBezTo>
                  <a:cubicBezTo>
                    <a:pt x="257" y="1249"/>
                    <a:pt x="265" y="1301"/>
                    <a:pt x="265" y="1357"/>
                  </a:cubicBezTo>
                  <a:cubicBezTo>
                    <a:pt x="265" y="1377"/>
                    <a:pt x="261" y="1397"/>
                    <a:pt x="261" y="1417"/>
                  </a:cubicBezTo>
                  <a:lnTo>
                    <a:pt x="265" y="1417"/>
                  </a:lnTo>
                  <a:cubicBezTo>
                    <a:pt x="277" y="1397"/>
                    <a:pt x="285" y="1377"/>
                    <a:pt x="293" y="1357"/>
                  </a:cubicBezTo>
                  <a:cubicBezTo>
                    <a:pt x="317" y="1261"/>
                    <a:pt x="305" y="1157"/>
                    <a:pt x="257" y="1069"/>
                  </a:cubicBezTo>
                  <a:cubicBezTo>
                    <a:pt x="237" y="1029"/>
                    <a:pt x="213" y="997"/>
                    <a:pt x="193" y="961"/>
                  </a:cubicBezTo>
                  <a:cubicBezTo>
                    <a:pt x="169" y="929"/>
                    <a:pt x="153" y="889"/>
                    <a:pt x="149" y="849"/>
                  </a:cubicBezTo>
                  <a:cubicBezTo>
                    <a:pt x="141" y="805"/>
                    <a:pt x="137" y="761"/>
                    <a:pt x="137" y="717"/>
                  </a:cubicBezTo>
                  <a:cubicBezTo>
                    <a:pt x="137" y="669"/>
                    <a:pt x="137" y="625"/>
                    <a:pt x="137" y="577"/>
                  </a:cubicBezTo>
                  <a:cubicBezTo>
                    <a:pt x="141" y="533"/>
                    <a:pt x="145" y="489"/>
                    <a:pt x="149" y="445"/>
                  </a:cubicBezTo>
                  <a:cubicBezTo>
                    <a:pt x="153" y="401"/>
                    <a:pt x="157" y="357"/>
                    <a:pt x="153" y="317"/>
                  </a:cubicBezTo>
                  <a:cubicBezTo>
                    <a:pt x="149" y="277"/>
                    <a:pt x="145" y="237"/>
                    <a:pt x="133" y="201"/>
                  </a:cubicBezTo>
                  <a:cubicBezTo>
                    <a:pt x="117" y="145"/>
                    <a:pt x="89" y="93"/>
                    <a:pt x="53" y="45"/>
                  </a:cubicBezTo>
                  <a:cubicBezTo>
                    <a:pt x="41" y="29"/>
                    <a:pt x="25" y="13"/>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13"/>
            <p:cNvSpPr/>
            <p:nvPr/>
          </p:nvSpPr>
          <p:spPr>
            <a:xfrm>
              <a:off x="2590357" y="1842265"/>
              <a:ext cx="230835" cy="50647"/>
            </a:xfrm>
            <a:custGeom>
              <a:avLst/>
              <a:gdLst/>
              <a:ahLst/>
              <a:cxnLst/>
              <a:rect l="l" t="t" r="r" b="b"/>
              <a:pathLst>
                <a:path w="1185" h="260" extrusionOk="0">
                  <a:moveTo>
                    <a:pt x="891" y="1"/>
                  </a:moveTo>
                  <a:cubicBezTo>
                    <a:pt x="866" y="1"/>
                    <a:pt x="841" y="3"/>
                    <a:pt x="817" y="9"/>
                  </a:cubicBezTo>
                  <a:cubicBezTo>
                    <a:pt x="741" y="25"/>
                    <a:pt x="665" y="49"/>
                    <a:pt x="589" y="81"/>
                  </a:cubicBezTo>
                  <a:cubicBezTo>
                    <a:pt x="553" y="97"/>
                    <a:pt x="517" y="113"/>
                    <a:pt x="481" y="129"/>
                  </a:cubicBezTo>
                  <a:cubicBezTo>
                    <a:pt x="465" y="137"/>
                    <a:pt x="449" y="145"/>
                    <a:pt x="433" y="149"/>
                  </a:cubicBezTo>
                  <a:cubicBezTo>
                    <a:pt x="417" y="157"/>
                    <a:pt x="401" y="161"/>
                    <a:pt x="381" y="165"/>
                  </a:cubicBezTo>
                  <a:cubicBezTo>
                    <a:pt x="321" y="181"/>
                    <a:pt x="257" y="193"/>
                    <a:pt x="193" y="197"/>
                  </a:cubicBezTo>
                  <a:lnTo>
                    <a:pt x="117" y="197"/>
                  </a:lnTo>
                  <a:cubicBezTo>
                    <a:pt x="93" y="193"/>
                    <a:pt x="73" y="189"/>
                    <a:pt x="57" y="189"/>
                  </a:cubicBezTo>
                  <a:cubicBezTo>
                    <a:pt x="41" y="189"/>
                    <a:pt x="29" y="189"/>
                    <a:pt x="17" y="185"/>
                  </a:cubicBezTo>
                  <a:lnTo>
                    <a:pt x="1" y="185"/>
                  </a:lnTo>
                  <a:lnTo>
                    <a:pt x="1" y="193"/>
                  </a:lnTo>
                  <a:cubicBezTo>
                    <a:pt x="17" y="201"/>
                    <a:pt x="33" y="209"/>
                    <a:pt x="49" y="217"/>
                  </a:cubicBezTo>
                  <a:cubicBezTo>
                    <a:pt x="97" y="237"/>
                    <a:pt x="145" y="253"/>
                    <a:pt x="193" y="257"/>
                  </a:cubicBezTo>
                  <a:cubicBezTo>
                    <a:pt x="209" y="259"/>
                    <a:pt x="226" y="260"/>
                    <a:pt x="243" y="260"/>
                  </a:cubicBezTo>
                  <a:cubicBezTo>
                    <a:pt x="260" y="260"/>
                    <a:pt x="277" y="259"/>
                    <a:pt x="293" y="257"/>
                  </a:cubicBezTo>
                  <a:cubicBezTo>
                    <a:pt x="329" y="253"/>
                    <a:pt x="369" y="245"/>
                    <a:pt x="405" y="233"/>
                  </a:cubicBezTo>
                  <a:cubicBezTo>
                    <a:pt x="421" y="225"/>
                    <a:pt x="441" y="221"/>
                    <a:pt x="457" y="209"/>
                  </a:cubicBezTo>
                  <a:cubicBezTo>
                    <a:pt x="477" y="201"/>
                    <a:pt x="493" y="193"/>
                    <a:pt x="513" y="181"/>
                  </a:cubicBezTo>
                  <a:cubicBezTo>
                    <a:pt x="549" y="165"/>
                    <a:pt x="581" y="137"/>
                    <a:pt x="613" y="113"/>
                  </a:cubicBezTo>
                  <a:cubicBezTo>
                    <a:pt x="641" y="89"/>
                    <a:pt x="677" y="73"/>
                    <a:pt x="713" y="57"/>
                  </a:cubicBezTo>
                  <a:cubicBezTo>
                    <a:pt x="740" y="48"/>
                    <a:pt x="767" y="43"/>
                    <a:pt x="794" y="43"/>
                  </a:cubicBezTo>
                  <a:cubicBezTo>
                    <a:pt x="803" y="43"/>
                    <a:pt x="812" y="44"/>
                    <a:pt x="821" y="45"/>
                  </a:cubicBezTo>
                  <a:cubicBezTo>
                    <a:pt x="857" y="49"/>
                    <a:pt x="889" y="53"/>
                    <a:pt x="921" y="61"/>
                  </a:cubicBezTo>
                  <a:cubicBezTo>
                    <a:pt x="949" y="69"/>
                    <a:pt x="981" y="77"/>
                    <a:pt x="1009" y="85"/>
                  </a:cubicBezTo>
                  <a:cubicBezTo>
                    <a:pt x="1053" y="97"/>
                    <a:pt x="1093" y="117"/>
                    <a:pt x="1133" y="137"/>
                  </a:cubicBezTo>
                  <a:cubicBezTo>
                    <a:pt x="1145" y="145"/>
                    <a:pt x="1157" y="153"/>
                    <a:pt x="1169" y="161"/>
                  </a:cubicBezTo>
                  <a:lnTo>
                    <a:pt x="1181" y="165"/>
                  </a:lnTo>
                  <a:lnTo>
                    <a:pt x="1185" y="161"/>
                  </a:lnTo>
                  <a:lnTo>
                    <a:pt x="1177" y="149"/>
                  </a:lnTo>
                  <a:cubicBezTo>
                    <a:pt x="1169" y="137"/>
                    <a:pt x="1161" y="125"/>
                    <a:pt x="1153" y="117"/>
                  </a:cubicBezTo>
                  <a:cubicBezTo>
                    <a:pt x="1137" y="101"/>
                    <a:pt x="1121" y="85"/>
                    <a:pt x="1101" y="73"/>
                  </a:cubicBezTo>
                  <a:cubicBezTo>
                    <a:pt x="1077" y="57"/>
                    <a:pt x="1053" y="41"/>
                    <a:pt x="1029" y="29"/>
                  </a:cubicBezTo>
                  <a:cubicBezTo>
                    <a:pt x="984" y="11"/>
                    <a:pt x="938" y="1"/>
                    <a:pt x="89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13"/>
            <p:cNvSpPr/>
            <p:nvPr/>
          </p:nvSpPr>
          <p:spPr>
            <a:xfrm>
              <a:off x="2429843" y="1549286"/>
              <a:ext cx="297845" cy="270574"/>
            </a:xfrm>
            <a:custGeom>
              <a:avLst/>
              <a:gdLst/>
              <a:ahLst/>
              <a:cxnLst/>
              <a:rect l="l" t="t" r="r" b="b"/>
              <a:pathLst>
                <a:path w="1529" h="1389" extrusionOk="0">
                  <a:moveTo>
                    <a:pt x="13" y="1"/>
                  </a:moveTo>
                  <a:lnTo>
                    <a:pt x="1" y="5"/>
                  </a:lnTo>
                  <a:lnTo>
                    <a:pt x="1" y="29"/>
                  </a:lnTo>
                  <a:cubicBezTo>
                    <a:pt x="1" y="53"/>
                    <a:pt x="5" y="77"/>
                    <a:pt x="5" y="101"/>
                  </a:cubicBezTo>
                  <a:cubicBezTo>
                    <a:pt x="17" y="181"/>
                    <a:pt x="45" y="261"/>
                    <a:pt x="89" y="333"/>
                  </a:cubicBezTo>
                  <a:cubicBezTo>
                    <a:pt x="117" y="377"/>
                    <a:pt x="153" y="421"/>
                    <a:pt x="189" y="465"/>
                  </a:cubicBezTo>
                  <a:cubicBezTo>
                    <a:pt x="233" y="505"/>
                    <a:pt x="281" y="545"/>
                    <a:pt x="333" y="581"/>
                  </a:cubicBezTo>
                  <a:cubicBezTo>
                    <a:pt x="385" y="613"/>
                    <a:pt x="441" y="649"/>
                    <a:pt x="497" y="681"/>
                  </a:cubicBezTo>
                  <a:lnTo>
                    <a:pt x="665" y="789"/>
                  </a:lnTo>
                  <a:cubicBezTo>
                    <a:pt x="721" y="821"/>
                    <a:pt x="777" y="857"/>
                    <a:pt x="837" y="889"/>
                  </a:cubicBezTo>
                  <a:cubicBezTo>
                    <a:pt x="893" y="921"/>
                    <a:pt x="949" y="949"/>
                    <a:pt x="1001" y="985"/>
                  </a:cubicBezTo>
                  <a:cubicBezTo>
                    <a:pt x="1093" y="1041"/>
                    <a:pt x="1185" y="1101"/>
                    <a:pt x="1277" y="1169"/>
                  </a:cubicBezTo>
                  <a:cubicBezTo>
                    <a:pt x="1353" y="1233"/>
                    <a:pt x="1413" y="1285"/>
                    <a:pt x="1457" y="1325"/>
                  </a:cubicBezTo>
                  <a:lnTo>
                    <a:pt x="1521" y="1389"/>
                  </a:lnTo>
                  <a:lnTo>
                    <a:pt x="1529" y="1385"/>
                  </a:lnTo>
                  <a:cubicBezTo>
                    <a:pt x="1529" y="1385"/>
                    <a:pt x="1513" y="1357"/>
                    <a:pt x="1477" y="1305"/>
                  </a:cubicBezTo>
                  <a:cubicBezTo>
                    <a:pt x="1429" y="1241"/>
                    <a:pt x="1377" y="1181"/>
                    <a:pt x="1317" y="1125"/>
                  </a:cubicBezTo>
                  <a:cubicBezTo>
                    <a:pt x="1277" y="1085"/>
                    <a:pt x="1233" y="1053"/>
                    <a:pt x="1189" y="1021"/>
                  </a:cubicBezTo>
                  <a:cubicBezTo>
                    <a:pt x="1141" y="981"/>
                    <a:pt x="1089" y="949"/>
                    <a:pt x="1037" y="921"/>
                  </a:cubicBezTo>
                  <a:cubicBezTo>
                    <a:pt x="981" y="889"/>
                    <a:pt x="925" y="861"/>
                    <a:pt x="865" y="833"/>
                  </a:cubicBezTo>
                  <a:cubicBezTo>
                    <a:pt x="805" y="805"/>
                    <a:pt x="745" y="777"/>
                    <a:pt x="685" y="749"/>
                  </a:cubicBezTo>
                  <a:cubicBezTo>
                    <a:pt x="625" y="725"/>
                    <a:pt x="565" y="693"/>
                    <a:pt x="509" y="661"/>
                  </a:cubicBezTo>
                  <a:cubicBezTo>
                    <a:pt x="453" y="629"/>
                    <a:pt x="405" y="589"/>
                    <a:pt x="357" y="545"/>
                  </a:cubicBezTo>
                  <a:cubicBezTo>
                    <a:pt x="317" y="505"/>
                    <a:pt x="277" y="465"/>
                    <a:pt x="237" y="417"/>
                  </a:cubicBezTo>
                  <a:cubicBezTo>
                    <a:pt x="205" y="381"/>
                    <a:pt x="173" y="337"/>
                    <a:pt x="141" y="297"/>
                  </a:cubicBezTo>
                  <a:cubicBezTo>
                    <a:pt x="117" y="261"/>
                    <a:pt x="93" y="221"/>
                    <a:pt x="77" y="185"/>
                  </a:cubicBezTo>
                  <a:cubicBezTo>
                    <a:pt x="57" y="149"/>
                    <a:pt x="45" y="117"/>
                    <a:pt x="37" y="89"/>
                  </a:cubicBezTo>
                  <a:cubicBezTo>
                    <a:pt x="29" y="69"/>
                    <a:pt x="21" y="49"/>
                    <a:pt x="17" y="25"/>
                  </a:cubicBezTo>
                  <a:lnTo>
                    <a:pt x="13"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13"/>
            <p:cNvSpPr/>
            <p:nvPr/>
          </p:nvSpPr>
          <p:spPr>
            <a:xfrm>
              <a:off x="2714249" y="1331110"/>
              <a:ext cx="173175" cy="335246"/>
            </a:xfrm>
            <a:custGeom>
              <a:avLst/>
              <a:gdLst/>
              <a:ahLst/>
              <a:cxnLst/>
              <a:rect l="l" t="t" r="r" b="b"/>
              <a:pathLst>
                <a:path w="889" h="1721" extrusionOk="0">
                  <a:moveTo>
                    <a:pt x="9" y="1"/>
                  </a:moveTo>
                  <a:lnTo>
                    <a:pt x="1" y="9"/>
                  </a:lnTo>
                  <a:lnTo>
                    <a:pt x="13" y="29"/>
                  </a:lnTo>
                  <a:cubicBezTo>
                    <a:pt x="17" y="45"/>
                    <a:pt x="29" y="65"/>
                    <a:pt x="37" y="89"/>
                  </a:cubicBezTo>
                  <a:cubicBezTo>
                    <a:pt x="65" y="157"/>
                    <a:pt x="81" y="233"/>
                    <a:pt x="89" y="305"/>
                  </a:cubicBezTo>
                  <a:cubicBezTo>
                    <a:pt x="97" y="397"/>
                    <a:pt x="89" y="509"/>
                    <a:pt x="109" y="629"/>
                  </a:cubicBezTo>
                  <a:cubicBezTo>
                    <a:pt x="117" y="689"/>
                    <a:pt x="129" y="753"/>
                    <a:pt x="145" y="813"/>
                  </a:cubicBezTo>
                  <a:cubicBezTo>
                    <a:pt x="149" y="845"/>
                    <a:pt x="157" y="877"/>
                    <a:pt x="165" y="905"/>
                  </a:cubicBezTo>
                  <a:cubicBezTo>
                    <a:pt x="173" y="937"/>
                    <a:pt x="181" y="969"/>
                    <a:pt x="189" y="1001"/>
                  </a:cubicBezTo>
                  <a:cubicBezTo>
                    <a:pt x="225" y="1121"/>
                    <a:pt x="285" y="1237"/>
                    <a:pt x="357" y="1341"/>
                  </a:cubicBezTo>
                  <a:cubicBezTo>
                    <a:pt x="393" y="1389"/>
                    <a:pt x="433" y="1433"/>
                    <a:pt x="473" y="1477"/>
                  </a:cubicBezTo>
                  <a:cubicBezTo>
                    <a:pt x="513" y="1513"/>
                    <a:pt x="553" y="1545"/>
                    <a:pt x="597" y="1577"/>
                  </a:cubicBezTo>
                  <a:cubicBezTo>
                    <a:pt x="657" y="1621"/>
                    <a:pt x="729" y="1661"/>
                    <a:pt x="801" y="1693"/>
                  </a:cubicBezTo>
                  <a:cubicBezTo>
                    <a:pt x="853" y="1709"/>
                    <a:pt x="885" y="1721"/>
                    <a:pt x="885" y="1721"/>
                  </a:cubicBezTo>
                  <a:lnTo>
                    <a:pt x="889" y="1713"/>
                  </a:lnTo>
                  <a:cubicBezTo>
                    <a:pt x="889" y="1713"/>
                    <a:pt x="861" y="1697"/>
                    <a:pt x="813" y="1669"/>
                  </a:cubicBezTo>
                  <a:cubicBezTo>
                    <a:pt x="793" y="1649"/>
                    <a:pt x="765" y="1633"/>
                    <a:pt x="733" y="1609"/>
                  </a:cubicBezTo>
                  <a:cubicBezTo>
                    <a:pt x="701" y="1585"/>
                    <a:pt x="669" y="1561"/>
                    <a:pt x="633" y="1529"/>
                  </a:cubicBezTo>
                  <a:cubicBezTo>
                    <a:pt x="613" y="1513"/>
                    <a:pt x="597" y="1497"/>
                    <a:pt x="581" y="1481"/>
                  </a:cubicBezTo>
                  <a:cubicBezTo>
                    <a:pt x="561" y="1461"/>
                    <a:pt x="541" y="1445"/>
                    <a:pt x="525" y="1425"/>
                  </a:cubicBezTo>
                  <a:cubicBezTo>
                    <a:pt x="489" y="1385"/>
                    <a:pt x="453" y="1341"/>
                    <a:pt x="417" y="1297"/>
                  </a:cubicBezTo>
                  <a:cubicBezTo>
                    <a:pt x="381" y="1249"/>
                    <a:pt x="345" y="1197"/>
                    <a:pt x="317" y="1145"/>
                  </a:cubicBezTo>
                  <a:cubicBezTo>
                    <a:pt x="301" y="1121"/>
                    <a:pt x="285" y="1093"/>
                    <a:pt x="269" y="1065"/>
                  </a:cubicBezTo>
                  <a:cubicBezTo>
                    <a:pt x="257" y="1037"/>
                    <a:pt x="241" y="1013"/>
                    <a:pt x="229" y="981"/>
                  </a:cubicBezTo>
                  <a:cubicBezTo>
                    <a:pt x="201" y="925"/>
                    <a:pt x="181" y="865"/>
                    <a:pt x="165" y="805"/>
                  </a:cubicBezTo>
                  <a:cubicBezTo>
                    <a:pt x="153" y="745"/>
                    <a:pt x="145" y="685"/>
                    <a:pt x="149" y="625"/>
                  </a:cubicBezTo>
                  <a:cubicBezTo>
                    <a:pt x="149" y="565"/>
                    <a:pt x="157" y="509"/>
                    <a:pt x="157" y="453"/>
                  </a:cubicBezTo>
                  <a:cubicBezTo>
                    <a:pt x="157" y="401"/>
                    <a:pt x="157" y="345"/>
                    <a:pt x="149" y="293"/>
                  </a:cubicBezTo>
                  <a:cubicBezTo>
                    <a:pt x="137" y="213"/>
                    <a:pt x="105" y="137"/>
                    <a:pt x="65" y="73"/>
                  </a:cubicBezTo>
                  <a:cubicBezTo>
                    <a:pt x="45" y="45"/>
                    <a:pt x="29" y="25"/>
                    <a:pt x="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13"/>
            <p:cNvSpPr/>
            <p:nvPr/>
          </p:nvSpPr>
          <p:spPr>
            <a:xfrm>
              <a:off x="2633213" y="1459678"/>
              <a:ext cx="223043" cy="323559"/>
            </a:xfrm>
            <a:custGeom>
              <a:avLst/>
              <a:gdLst/>
              <a:ahLst/>
              <a:cxnLst/>
              <a:rect l="l" t="t" r="r" b="b"/>
              <a:pathLst>
                <a:path w="1145" h="1661" extrusionOk="0">
                  <a:moveTo>
                    <a:pt x="5" y="1"/>
                  </a:moveTo>
                  <a:lnTo>
                    <a:pt x="1" y="9"/>
                  </a:lnTo>
                  <a:lnTo>
                    <a:pt x="13" y="29"/>
                  </a:lnTo>
                  <a:cubicBezTo>
                    <a:pt x="29" y="45"/>
                    <a:pt x="41" y="61"/>
                    <a:pt x="53" y="77"/>
                  </a:cubicBezTo>
                  <a:cubicBezTo>
                    <a:pt x="69" y="101"/>
                    <a:pt x="89" y="129"/>
                    <a:pt x="109" y="161"/>
                  </a:cubicBezTo>
                  <a:cubicBezTo>
                    <a:pt x="125" y="197"/>
                    <a:pt x="145" y="237"/>
                    <a:pt x="165" y="277"/>
                  </a:cubicBezTo>
                  <a:cubicBezTo>
                    <a:pt x="185" y="321"/>
                    <a:pt x="205" y="369"/>
                    <a:pt x="225" y="421"/>
                  </a:cubicBezTo>
                  <a:lnTo>
                    <a:pt x="289" y="581"/>
                  </a:lnTo>
                  <a:cubicBezTo>
                    <a:pt x="313" y="637"/>
                    <a:pt x="333" y="697"/>
                    <a:pt x="353" y="761"/>
                  </a:cubicBezTo>
                  <a:cubicBezTo>
                    <a:pt x="373" y="821"/>
                    <a:pt x="393" y="881"/>
                    <a:pt x="413" y="945"/>
                  </a:cubicBezTo>
                  <a:cubicBezTo>
                    <a:pt x="437" y="1005"/>
                    <a:pt x="461" y="1069"/>
                    <a:pt x="493" y="1125"/>
                  </a:cubicBezTo>
                  <a:cubicBezTo>
                    <a:pt x="525" y="1181"/>
                    <a:pt x="561" y="1233"/>
                    <a:pt x="601" y="1285"/>
                  </a:cubicBezTo>
                  <a:cubicBezTo>
                    <a:pt x="637" y="1333"/>
                    <a:pt x="677" y="1377"/>
                    <a:pt x="721" y="1417"/>
                  </a:cubicBezTo>
                  <a:cubicBezTo>
                    <a:pt x="761" y="1453"/>
                    <a:pt x="801" y="1485"/>
                    <a:pt x="845" y="1517"/>
                  </a:cubicBezTo>
                  <a:cubicBezTo>
                    <a:pt x="885" y="1541"/>
                    <a:pt x="921" y="1565"/>
                    <a:pt x="961" y="1589"/>
                  </a:cubicBezTo>
                  <a:cubicBezTo>
                    <a:pt x="997" y="1605"/>
                    <a:pt x="1029" y="1621"/>
                    <a:pt x="1057" y="1633"/>
                  </a:cubicBezTo>
                  <a:cubicBezTo>
                    <a:pt x="1109" y="1653"/>
                    <a:pt x="1141" y="1661"/>
                    <a:pt x="1141" y="1661"/>
                  </a:cubicBezTo>
                  <a:lnTo>
                    <a:pt x="1145" y="1657"/>
                  </a:lnTo>
                  <a:lnTo>
                    <a:pt x="1125" y="1645"/>
                  </a:lnTo>
                  <a:cubicBezTo>
                    <a:pt x="1113" y="1637"/>
                    <a:pt x="1093" y="1625"/>
                    <a:pt x="1069" y="1609"/>
                  </a:cubicBezTo>
                  <a:cubicBezTo>
                    <a:pt x="1045" y="1593"/>
                    <a:pt x="1017" y="1573"/>
                    <a:pt x="985" y="1549"/>
                  </a:cubicBezTo>
                  <a:cubicBezTo>
                    <a:pt x="953" y="1525"/>
                    <a:pt x="921" y="1501"/>
                    <a:pt x="885" y="1469"/>
                  </a:cubicBezTo>
                  <a:cubicBezTo>
                    <a:pt x="801" y="1397"/>
                    <a:pt x="725" y="1321"/>
                    <a:pt x="657" y="1237"/>
                  </a:cubicBezTo>
                  <a:cubicBezTo>
                    <a:pt x="617" y="1193"/>
                    <a:pt x="581" y="1141"/>
                    <a:pt x="545" y="1093"/>
                  </a:cubicBezTo>
                  <a:cubicBezTo>
                    <a:pt x="509" y="1041"/>
                    <a:pt x="477" y="985"/>
                    <a:pt x="445" y="929"/>
                  </a:cubicBezTo>
                  <a:cubicBezTo>
                    <a:pt x="417" y="873"/>
                    <a:pt x="393" y="813"/>
                    <a:pt x="373" y="753"/>
                  </a:cubicBezTo>
                  <a:cubicBezTo>
                    <a:pt x="353" y="693"/>
                    <a:pt x="337" y="633"/>
                    <a:pt x="321" y="569"/>
                  </a:cubicBezTo>
                  <a:cubicBezTo>
                    <a:pt x="309" y="509"/>
                    <a:pt x="297" y="453"/>
                    <a:pt x="277" y="401"/>
                  </a:cubicBezTo>
                  <a:cubicBezTo>
                    <a:pt x="261" y="349"/>
                    <a:pt x="241" y="297"/>
                    <a:pt x="217" y="253"/>
                  </a:cubicBezTo>
                  <a:cubicBezTo>
                    <a:pt x="193" y="213"/>
                    <a:pt x="169" y="173"/>
                    <a:pt x="145" y="137"/>
                  </a:cubicBezTo>
                  <a:cubicBezTo>
                    <a:pt x="121" y="109"/>
                    <a:pt x="97" y="81"/>
                    <a:pt x="73" y="57"/>
                  </a:cubicBezTo>
                  <a:cubicBezTo>
                    <a:pt x="57" y="41"/>
                    <a:pt x="41" y="29"/>
                    <a:pt x="21" y="17"/>
                  </a:cubicBezTo>
                  <a:lnTo>
                    <a:pt x="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13"/>
            <p:cNvSpPr/>
            <p:nvPr/>
          </p:nvSpPr>
          <p:spPr>
            <a:xfrm>
              <a:off x="2961254" y="1349616"/>
              <a:ext cx="96035" cy="427386"/>
            </a:xfrm>
            <a:custGeom>
              <a:avLst/>
              <a:gdLst/>
              <a:ahLst/>
              <a:cxnLst/>
              <a:rect l="l" t="t" r="r" b="b"/>
              <a:pathLst>
                <a:path w="493" h="2194" extrusionOk="0">
                  <a:moveTo>
                    <a:pt x="362" y="1"/>
                  </a:moveTo>
                  <a:cubicBezTo>
                    <a:pt x="325" y="1"/>
                    <a:pt x="286" y="9"/>
                    <a:pt x="253" y="22"/>
                  </a:cubicBezTo>
                  <a:cubicBezTo>
                    <a:pt x="225" y="34"/>
                    <a:pt x="201" y="54"/>
                    <a:pt x="185" y="78"/>
                  </a:cubicBezTo>
                  <a:cubicBezTo>
                    <a:pt x="169" y="106"/>
                    <a:pt x="157" y="134"/>
                    <a:pt x="149" y="162"/>
                  </a:cubicBezTo>
                  <a:cubicBezTo>
                    <a:pt x="137" y="222"/>
                    <a:pt x="121" y="282"/>
                    <a:pt x="105" y="350"/>
                  </a:cubicBezTo>
                  <a:cubicBezTo>
                    <a:pt x="93" y="414"/>
                    <a:pt x="81" y="486"/>
                    <a:pt x="77" y="562"/>
                  </a:cubicBezTo>
                  <a:cubicBezTo>
                    <a:pt x="69" y="634"/>
                    <a:pt x="65" y="710"/>
                    <a:pt x="57" y="790"/>
                  </a:cubicBezTo>
                  <a:cubicBezTo>
                    <a:pt x="53" y="870"/>
                    <a:pt x="53" y="946"/>
                    <a:pt x="57" y="1026"/>
                  </a:cubicBezTo>
                  <a:cubicBezTo>
                    <a:pt x="65" y="1186"/>
                    <a:pt x="93" y="1342"/>
                    <a:pt x="81" y="1482"/>
                  </a:cubicBezTo>
                  <a:cubicBezTo>
                    <a:pt x="73" y="1550"/>
                    <a:pt x="61" y="1618"/>
                    <a:pt x="45" y="1682"/>
                  </a:cubicBezTo>
                  <a:cubicBezTo>
                    <a:pt x="25" y="1746"/>
                    <a:pt x="13" y="1810"/>
                    <a:pt x="9" y="1874"/>
                  </a:cubicBezTo>
                  <a:cubicBezTo>
                    <a:pt x="1" y="1930"/>
                    <a:pt x="9" y="1990"/>
                    <a:pt x="33" y="2042"/>
                  </a:cubicBezTo>
                  <a:cubicBezTo>
                    <a:pt x="49" y="2082"/>
                    <a:pt x="73" y="2122"/>
                    <a:pt x="105" y="2150"/>
                  </a:cubicBezTo>
                  <a:cubicBezTo>
                    <a:pt x="129" y="2170"/>
                    <a:pt x="153" y="2182"/>
                    <a:pt x="181" y="2190"/>
                  </a:cubicBezTo>
                  <a:cubicBezTo>
                    <a:pt x="189" y="2190"/>
                    <a:pt x="201" y="2194"/>
                    <a:pt x="209" y="2194"/>
                  </a:cubicBezTo>
                  <a:lnTo>
                    <a:pt x="209" y="2186"/>
                  </a:lnTo>
                  <a:cubicBezTo>
                    <a:pt x="177" y="2174"/>
                    <a:pt x="145" y="2158"/>
                    <a:pt x="125" y="2130"/>
                  </a:cubicBezTo>
                  <a:cubicBezTo>
                    <a:pt x="101" y="2102"/>
                    <a:pt x="81" y="2066"/>
                    <a:pt x="73" y="2026"/>
                  </a:cubicBezTo>
                  <a:cubicBezTo>
                    <a:pt x="57" y="1978"/>
                    <a:pt x="57" y="1926"/>
                    <a:pt x="65" y="1878"/>
                  </a:cubicBezTo>
                  <a:cubicBezTo>
                    <a:pt x="77" y="1818"/>
                    <a:pt x="93" y="1758"/>
                    <a:pt x="113" y="1698"/>
                  </a:cubicBezTo>
                  <a:cubicBezTo>
                    <a:pt x="133" y="1630"/>
                    <a:pt x="145" y="1554"/>
                    <a:pt x="149" y="1482"/>
                  </a:cubicBezTo>
                  <a:cubicBezTo>
                    <a:pt x="153" y="1406"/>
                    <a:pt x="145" y="1326"/>
                    <a:pt x="133" y="1250"/>
                  </a:cubicBezTo>
                  <a:cubicBezTo>
                    <a:pt x="125" y="1174"/>
                    <a:pt x="109" y="1098"/>
                    <a:pt x="97" y="1018"/>
                  </a:cubicBezTo>
                  <a:cubicBezTo>
                    <a:pt x="81" y="942"/>
                    <a:pt x="77" y="866"/>
                    <a:pt x="81" y="786"/>
                  </a:cubicBezTo>
                  <a:cubicBezTo>
                    <a:pt x="85" y="714"/>
                    <a:pt x="93" y="638"/>
                    <a:pt x="113" y="566"/>
                  </a:cubicBezTo>
                  <a:cubicBezTo>
                    <a:pt x="125" y="494"/>
                    <a:pt x="145" y="426"/>
                    <a:pt x="161" y="358"/>
                  </a:cubicBezTo>
                  <a:cubicBezTo>
                    <a:pt x="177" y="294"/>
                    <a:pt x="193" y="234"/>
                    <a:pt x="205" y="174"/>
                  </a:cubicBezTo>
                  <a:cubicBezTo>
                    <a:pt x="209" y="126"/>
                    <a:pt x="233" y="86"/>
                    <a:pt x="273" y="58"/>
                  </a:cubicBezTo>
                  <a:cubicBezTo>
                    <a:pt x="305" y="42"/>
                    <a:pt x="345" y="30"/>
                    <a:pt x="381" y="26"/>
                  </a:cubicBezTo>
                  <a:lnTo>
                    <a:pt x="489" y="26"/>
                  </a:lnTo>
                  <a:lnTo>
                    <a:pt x="493" y="22"/>
                  </a:lnTo>
                  <a:lnTo>
                    <a:pt x="465" y="14"/>
                  </a:lnTo>
                  <a:cubicBezTo>
                    <a:pt x="437" y="6"/>
                    <a:pt x="409" y="2"/>
                    <a:pt x="385" y="2"/>
                  </a:cubicBezTo>
                  <a:cubicBezTo>
                    <a:pt x="377" y="1"/>
                    <a:pt x="370" y="1"/>
                    <a:pt x="36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13"/>
            <p:cNvSpPr/>
            <p:nvPr/>
          </p:nvSpPr>
          <p:spPr>
            <a:xfrm>
              <a:off x="3072679" y="1526105"/>
              <a:ext cx="288495" cy="261808"/>
            </a:xfrm>
            <a:custGeom>
              <a:avLst/>
              <a:gdLst/>
              <a:ahLst/>
              <a:cxnLst/>
              <a:rect l="l" t="t" r="r" b="b"/>
              <a:pathLst>
                <a:path w="1481" h="1344" extrusionOk="0">
                  <a:moveTo>
                    <a:pt x="1311" y="1"/>
                  </a:moveTo>
                  <a:cubicBezTo>
                    <a:pt x="1301" y="1"/>
                    <a:pt x="1291" y="2"/>
                    <a:pt x="1281" y="4"/>
                  </a:cubicBezTo>
                  <a:cubicBezTo>
                    <a:pt x="1233" y="4"/>
                    <a:pt x="1185" y="12"/>
                    <a:pt x="1141" y="20"/>
                  </a:cubicBezTo>
                  <a:cubicBezTo>
                    <a:pt x="1085" y="32"/>
                    <a:pt x="1029" y="48"/>
                    <a:pt x="981" y="72"/>
                  </a:cubicBezTo>
                  <a:cubicBezTo>
                    <a:pt x="921" y="96"/>
                    <a:pt x="869" y="124"/>
                    <a:pt x="817" y="156"/>
                  </a:cubicBezTo>
                  <a:cubicBezTo>
                    <a:pt x="761" y="188"/>
                    <a:pt x="705" y="224"/>
                    <a:pt x="645" y="256"/>
                  </a:cubicBezTo>
                  <a:cubicBezTo>
                    <a:pt x="617" y="276"/>
                    <a:pt x="589" y="288"/>
                    <a:pt x="557" y="308"/>
                  </a:cubicBezTo>
                  <a:cubicBezTo>
                    <a:pt x="525" y="324"/>
                    <a:pt x="497" y="348"/>
                    <a:pt x="477" y="380"/>
                  </a:cubicBezTo>
                  <a:cubicBezTo>
                    <a:pt x="449" y="444"/>
                    <a:pt x="425" y="508"/>
                    <a:pt x="405" y="572"/>
                  </a:cubicBezTo>
                  <a:cubicBezTo>
                    <a:pt x="385" y="636"/>
                    <a:pt x="361" y="696"/>
                    <a:pt x="333" y="752"/>
                  </a:cubicBezTo>
                  <a:cubicBezTo>
                    <a:pt x="281" y="868"/>
                    <a:pt x="229" y="972"/>
                    <a:pt x="181" y="1056"/>
                  </a:cubicBezTo>
                  <a:cubicBezTo>
                    <a:pt x="129" y="1144"/>
                    <a:pt x="85" y="1212"/>
                    <a:pt x="53" y="1264"/>
                  </a:cubicBezTo>
                  <a:lnTo>
                    <a:pt x="1" y="1340"/>
                  </a:lnTo>
                  <a:lnTo>
                    <a:pt x="9" y="1344"/>
                  </a:lnTo>
                  <a:cubicBezTo>
                    <a:pt x="9" y="1344"/>
                    <a:pt x="33" y="1324"/>
                    <a:pt x="77" y="1280"/>
                  </a:cubicBezTo>
                  <a:cubicBezTo>
                    <a:pt x="97" y="1260"/>
                    <a:pt x="121" y="1232"/>
                    <a:pt x="149" y="1200"/>
                  </a:cubicBezTo>
                  <a:cubicBezTo>
                    <a:pt x="181" y="1164"/>
                    <a:pt x="209" y="1128"/>
                    <a:pt x="233" y="1088"/>
                  </a:cubicBezTo>
                  <a:cubicBezTo>
                    <a:pt x="265" y="1044"/>
                    <a:pt x="297" y="996"/>
                    <a:pt x="325" y="948"/>
                  </a:cubicBezTo>
                  <a:cubicBezTo>
                    <a:pt x="353" y="896"/>
                    <a:pt x="381" y="840"/>
                    <a:pt x="405" y="784"/>
                  </a:cubicBezTo>
                  <a:cubicBezTo>
                    <a:pt x="429" y="720"/>
                    <a:pt x="449" y="656"/>
                    <a:pt x="465" y="592"/>
                  </a:cubicBezTo>
                  <a:cubicBezTo>
                    <a:pt x="477" y="560"/>
                    <a:pt x="481" y="528"/>
                    <a:pt x="489" y="492"/>
                  </a:cubicBezTo>
                  <a:cubicBezTo>
                    <a:pt x="493" y="460"/>
                    <a:pt x="501" y="432"/>
                    <a:pt x="517" y="400"/>
                  </a:cubicBezTo>
                  <a:cubicBezTo>
                    <a:pt x="541" y="344"/>
                    <a:pt x="605" y="312"/>
                    <a:pt x="661" y="276"/>
                  </a:cubicBezTo>
                  <a:cubicBezTo>
                    <a:pt x="717" y="244"/>
                    <a:pt x="773" y="216"/>
                    <a:pt x="837" y="192"/>
                  </a:cubicBezTo>
                  <a:cubicBezTo>
                    <a:pt x="893" y="164"/>
                    <a:pt x="953" y="148"/>
                    <a:pt x="1005" y="128"/>
                  </a:cubicBezTo>
                  <a:cubicBezTo>
                    <a:pt x="1053" y="108"/>
                    <a:pt x="1105" y="92"/>
                    <a:pt x="1153" y="76"/>
                  </a:cubicBezTo>
                  <a:cubicBezTo>
                    <a:pt x="1229" y="56"/>
                    <a:pt x="1309" y="40"/>
                    <a:pt x="1389" y="36"/>
                  </a:cubicBezTo>
                  <a:lnTo>
                    <a:pt x="1481" y="36"/>
                  </a:lnTo>
                  <a:lnTo>
                    <a:pt x="1481" y="28"/>
                  </a:lnTo>
                  <a:lnTo>
                    <a:pt x="1457" y="24"/>
                  </a:lnTo>
                  <a:cubicBezTo>
                    <a:pt x="1437" y="16"/>
                    <a:pt x="1413" y="12"/>
                    <a:pt x="1389" y="8"/>
                  </a:cubicBezTo>
                  <a:cubicBezTo>
                    <a:pt x="1373" y="4"/>
                    <a:pt x="1357" y="4"/>
                    <a:pt x="1341" y="4"/>
                  </a:cubicBezTo>
                  <a:cubicBezTo>
                    <a:pt x="1331" y="2"/>
                    <a:pt x="1321" y="1"/>
                    <a:pt x="131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13"/>
            <p:cNvSpPr/>
            <p:nvPr/>
          </p:nvSpPr>
          <p:spPr>
            <a:xfrm>
              <a:off x="3008785" y="1559805"/>
              <a:ext cx="99931" cy="242912"/>
            </a:xfrm>
            <a:custGeom>
              <a:avLst/>
              <a:gdLst/>
              <a:ahLst/>
              <a:cxnLst/>
              <a:rect l="l" t="t" r="r" b="b"/>
              <a:pathLst>
                <a:path w="513" h="1247" extrusionOk="0">
                  <a:moveTo>
                    <a:pt x="479" y="0"/>
                  </a:moveTo>
                  <a:cubicBezTo>
                    <a:pt x="468" y="0"/>
                    <a:pt x="457" y="2"/>
                    <a:pt x="445" y="7"/>
                  </a:cubicBezTo>
                  <a:cubicBezTo>
                    <a:pt x="425" y="19"/>
                    <a:pt x="401" y="31"/>
                    <a:pt x="381" y="47"/>
                  </a:cubicBezTo>
                  <a:cubicBezTo>
                    <a:pt x="357" y="59"/>
                    <a:pt x="333" y="79"/>
                    <a:pt x="305" y="99"/>
                  </a:cubicBezTo>
                  <a:cubicBezTo>
                    <a:pt x="273" y="123"/>
                    <a:pt x="245" y="147"/>
                    <a:pt x="217" y="175"/>
                  </a:cubicBezTo>
                  <a:cubicBezTo>
                    <a:pt x="189" y="207"/>
                    <a:pt x="161" y="239"/>
                    <a:pt x="137" y="275"/>
                  </a:cubicBezTo>
                  <a:cubicBezTo>
                    <a:pt x="85" y="347"/>
                    <a:pt x="45" y="435"/>
                    <a:pt x="25" y="523"/>
                  </a:cubicBezTo>
                  <a:cubicBezTo>
                    <a:pt x="13" y="615"/>
                    <a:pt x="5" y="703"/>
                    <a:pt x="5" y="795"/>
                  </a:cubicBezTo>
                  <a:cubicBezTo>
                    <a:pt x="1" y="875"/>
                    <a:pt x="1" y="955"/>
                    <a:pt x="9" y="1035"/>
                  </a:cubicBezTo>
                  <a:cubicBezTo>
                    <a:pt x="13" y="1091"/>
                    <a:pt x="33" y="1147"/>
                    <a:pt x="57" y="1199"/>
                  </a:cubicBezTo>
                  <a:cubicBezTo>
                    <a:pt x="69" y="1219"/>
                    <a:pt x="85" y="1235"/>
                    <a:pt x="97" y="1247"/>
                  </a:cubicBezTo>
                  <a:lnTo>
                    <a:pt x="105" y="1247"/>
                  </a:lnTo>
                  <a:cubicBezTo>
                    <a:pt x="97" y="1227"/>
                    <a:pt x="89" y="1207"/>
                    <a:pt x="85" y="1187"/>
                  </a:cubicBezTo>
                  <a:cubicBezTo>
                    <a:pt x="77" y="1163"/>
                    <a:pt x="73" y="1143"/>
                    <a:pt x="73" y="1119"/>
                  </a:cubicBezTo>
                  <a:cubicBezTo>
                    <a:pt x="69" y="1091"/>
                    <a:pt x="69" y="1063"/>
                    <a:pt x="69" y="1027"/>
                  </a:cubicBezTo>
                  <a:cubicBezTo>
                    <a:pt x="69" y="959"/>
                    <a:pt x="77" y="879"/>
                    <a:pt x="73" y="795"/>
                  </a:cubicBezTo>
                  <a:cubicBezTo>
                    <a:pt x="73" y="751"/>
                    <a:pt x="69" y="707"/>
                    <a:pt x="69" y="663"/>
                  </a:cubicBezTo>
                  <a:cubicBezTo>
                    <a:pt x="69" y="615"/>
                    <a:pt x="61" y="571"/>
                    <a:pt x="61" y="527"/>
                  </a:cubicBezTo>
                  <a:cubicBezTo>
                    <a:pt x="61" y="483"/>
                    <a:pt x="69" y="439"/>
                    <a:pt x="89" y="399"/>
                  </a:cubicBezTo>
                  <a:cubicBezTo>
                    <a:pt x="105" y="359"/>
                    <a:pt x="133" y="323"/>
                    <a:pt x="165" y="295"/>
                  </a:cubicBezTo>
                  <a:cubicBezTo>
                    <a:pt x="197" y="267"/>
                    <a:pt x="229" y="243"/>
                    <a:pt x="261" y="215"/>
                  </a:cubicBezTo>
                  <a:lnTo>
                    <a:pt x="341" y="143"/>
                  </a:lnTo>
                  <a:lnTo>
                    <a:pt x="461" y="31"/>
                  </a:lnTo>
                  <a:cubicBezTo>
                    <a:pt x="469" y="19"/>
                    <a:pt x="481" y="15"/>
                    <a:pt x="497" y="15"/>
                  </a:cubicBezTo>
                  <a:cubicBezTo>
                    <a:pt x="501" y="15"/>
                    <a:pt x="505" y="15"/>
                    <a:pt x="509" y="19"/>
                  </a:cubicBezTo>
                  <a:lnTo>
                    <a:pt x="513" y="19"/>
                  </a:lnTo>
                  <a:cubicBezTo>
                    <a:pt x="513" y="19"/>
                    <a:pt x="513" y="11"/>
                    <a:pt x="501" y="3"/>
                  </a:cubicBezTo>
                  <a:cubicBezTo>
                    <a:pt x="494" y="1"/>
                    <a:pt x="487" y="0"/>
                    <a:pt x="47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13"/>
            <p:cNvSpPr/>
            <p:nvPr/>
          </p:nvSpPr>
          <p:spPr>
            <a:xfrm>
              <a:off x="3106185" y="1719151"/>
              <a:ext cx="559653" cy="142007"/>
            </a:xfrm>
            <a:custGeom>
              <a:avLst/>
              <a:gdLst/>
              <a:ahLst/>
              <a:cxnLst/>
              <a:rect l="l" t="t" r="r" b="b"/>
              <a:pathLst>
                <a:path w="2873" h="729" extrusionOk="0">
                  <a:moveTo>
                    <a:pt x="2865" y="1"/>
                  </a:moveTo>
                  <a:lnTo>
                    <a:pt x="2749" y="61"/>
                  </a:lnTo>
                  <a:cubicBezTo>
                    <a:pt x="2645" y="117"/>
                    <a:pt x="2541" y="165"/>
                    <a:pt x="2437" y="209"/>
                  </a:cubicBezTo>
                  <a:cubicBezTo>
                    <a:pt x="2365" y="241"/>
                    <a:pt x="2293" y="261"/>
                    <a:pt x="2221" y="281"/>
                  </a:cubicBezTo>
                  <a:cubicBezTo>
                    <a:pt x="2137" y="301"/>
                    <a:pt x="2053" y="309"/>
                    <a:pt x="1969" y="309"/>
                  </a:cubicBezTo>
                  <a:cubicBezTo>
                    <a:pt x="1877" y="305"/>
                    <a:pt x="1785" y="293"/>
                    <a:pt x="1693" y="273"/>
                  </a:cubicBezTo>
                  <a:cubicBezTo>
                    <a:pt x="1601" y="257"/>
                    <a:pt x="1505" y="241"/>
                    <a:pt x="1409" y="229"/>
                  </a:cubicBezTo>
                  <a:cubicBezTo>
                    <a:pt x="1337" y="220"/>
                    <a:pt x="1265" y="215"/>
                    <a:pt x="1191" y="215"/>
                  </a:cubicBezTo>
                  <a:cubicBezTo>
                    <a:pt x="1167" y="215"/>
                    <a:pt x="1142" y="216"/>
                    <a:pt x="1117" y="217"/>
                  </a:cubicBezTo>
                  <a:cubicBezTo>
                    <a:pt x="1025" y="225"/>
                    <a:pt x="933" y="233"/>
                    <a:pt x="837" y="249"/>
                  </a:cubicBezTo>
                  <a:cubicBezTo>
                    <a:pt x="753" y="265"/>
                    <a:pt x="665" y="289"/>
                    <a:pt x="581" y="317"/>
                  </a:cubicBezTo>
                  <a:cubicBezTo>
                    <a:pt x="509" y="341"/>
                    <a:pt x="433" y="373"/>
                    <a:pt x="365" y="405"/>
                  </a:cubicBezTo>
                  <a:cubicBezTo>
                    <a:pt x="301" y="437"/>
                    <a:pt x="245" y="469"/>
                    <a:pt x="193" y="509"/>
                  </a:cubicBezTo>
                  <a:cubicBezTo>
                    <a:pt x="149" y="541"/>
                    <a:pt x="109" y="577"/>
                    <a:pt x="77" y="617"/>
                  </a:cubicBezTo>
                  <a:cubicBezTo>
                    <a:pt x="57" y="641"/>
                    <a:pt x="37" y="669"/>
                    <a:pt x="17" y="697"/>
                  </a:cubicBezTo>
                  <a:lnTo>
                    <a:pt x="1" y="725"/>
                  </a:lnTo>
                  <a:lnTo>
                    <a:pt x="5" y="729"/>
                  </a:lnTo>
                  <a:lnTo>
                    <a:pt x="29" y="705"/>
                  </a:lnTo>
                  <a:cubicBezTo>
                    <a:pt x="49" y="681"/>
                    <a:pt x="73" y="657"/>
                    <a:pt x="97" y="633"/>
                  </a:cubicBezTo>
                  <a:cubicBezTo>
                    <a:pt x="133" y="601"/>
                    <a:pt x="173" y="573"/>
                    <a:pt x="217" y="549"/>
                  </a:cubicBezTo>
                  <a:cubicBezTo>
                    <a:pt x="273" y="513"/>
                    <a:pt x="329" y="485"/>
                    <a:pt x="389" y="461"/>
                  </a:cubicBezTo>
                  <a:cubicBezTo>
                    <a:pt x="453" y="433"/>
                    <a:pt x="525" y="409"/>
                    <a:pt x="605" y="385"/>
                  </a:cubicBezTo>
                  <a:cubicBezTo>
                    <a:pt x="685" y="361"/>
                    <a:pt x="769" y="341"/>
                    <a:pt x="853" y="321"/>
                  </a:cubicBezTo>
                  <a:cubicBezTo>
                    <a:pt x="945" y="301"/>
                    <a:pt x="1033" y="289"/>
                    <a:pt x="1125" y="281"/>
                  </a:cubicBezTo>
                  <a:cubicBezTo>
                    <a:pt x="1197" y="272"/>
                    <a:pt x="1267" y="267"/>
                    <a:pt x="1338" y="267"/>
                  </a:cubicBezTo>
                  <a:cubicBezTo>
                    <a:pt x="1361" y="267"/>
                    <a:pt x="1385" y="268"/>
                    <a:pt x="1409" y="269"/>
                  </a:cubicBezTo>
                  <a:cubicBezTo>
                    <a:pt x="1505" y="269"/>
                    <a:pt x="1601" y="277"/>
                    <a:pt x="1693" y="297"/>
                  </a:cubicBezTo>
                  <a:cubicBezTo>
                    <a:pt x="1785" y="313"/>
                    <a:pt x="1877" y="333"/>
                    <a:pt x="1969" y="345"/>
                  </a:cubicBezTo>
                  <a:cubicBezTo>
                    <a:pt x="2010" y="350"/>
                    <a:pt x="2051" y="353"/>
                    <a:pt x="2093" y="353"/>
                  </a:cubicBezTo>
                  <a:cubicBezTo>
                    <a:pt x="2141" y="353"/>
                    <a:pt x="2190" y="349"/>
                    <a:pt x="2237" y="341"/>
                  </a:cubicBezTo>
                  <a:cubicBezTo>
                    <a:pt x="2313" y="325"/>
                    <a:pt x="2389" y="297"/>
                    <a:pt x="2461" y="265"/>
                  </a:cubicBezTo>
                  <a:cubicBezTo>
                    <a:pt x="2525" y="237"/>
                    <a:pt x="2581" y="205"/>
                    <a:pt x="2641" y="169"/>
                  </a:cubicBezTo>
                  <a:cubicBezTo>
                    <a:pt x="2689" y="141"/>
                    <a:pt x="2733" y="113"/>
                    <a:pt x="2765" y="85"/>
                  </a:cubicBezTo>
                  <a:cubicBezTo>
                    <a:pt x="2837" y="37"/>
                    <a:pt x="2873" y="9"/>
                    <a:pt x="2873" y="9"/>
                  </a:cubicBezTo>
                  <a:lnTo>
                    <a:pt x="2865" y="1"/>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13"/>
            <p:cNvSpPr/>
            <p:nvPr/>
          </p:nvSpPr>
          <p:spPr>
            <a:xfrm>
              <a:off x="3157611" y="1892134"/>
              <a:ext cx="401478" cy="89607"/>
            </a:xfrm>
            <a:custGeom>
              <a:avLst/>
              <a:gdLst/>
              <a:ahLst/>
              <a:cxnLst/>
              <a:rect l="l" t="t" r="r" b="b"/>
              <a:pathLst>
                <a:path w="2061" h="460" extrusionOk="0">
                  <a:moveTo>
                    <a:pt x="857" y="1"/>
                  </a:moveTo>
                  <a:cubicBezTo>
                    <a:pt x="789" y="1"/>
                    <a:pt x="721" y="5"/>
                    <a:pt x="653" y="17"/>
                  </a:cubicBezTo>
                  <a:cubicBezTo>
                    <a:pt x="593" y="25"/>
                    <a:pt x="529" y="37"/>
                    <a:pt x="469" y="53"/>
                  </a:cubicBezTo>
                  <a:cubicBezTo>
                    <a:pt x="413" y="69"/>
                    <a:pt x="357" y="85"/>
                    <a:pt x="305" y="105"/>
                  </a:cubicBezTo>
                  <a:cubicBezTo>
                    <a:pt x="229" y="137"/>
                    <a:pt x="153" y="177"/>
                    <a:pt x="77" y="221"/>
                  </a:cubicBezTo>
                  <a:cubicBezTo>
                    <a:pt x="29" y="253"/>
                    <a:pt x="1" y="273"/>
                    <a:pt x="1" y="273"/>
                  </a:cubicBezTo>
                  <a:lnTo>
                    <a:pt x="5" y="281"/>
                  </a:lnTo>
                  <a:lnTo>
                    <a:pt x="25" y="273"/>
                  </a:lnTo>
                  <a:cubicBezTo>
                    <a:pt x="41" y="265"/>
                    <a:pt x="65" y="257"/>
                    <a:pt x="93" y="245"/>
                  </a:cubicBezTo>
                  <a:cubicBezTo>
                    <a:pt x="117" y="233"/>
                    <a:pt x="153" y="221"/>
                    <a:pt x="193" y="209"/>
                  </a:cubicBezTo>
                  <a:cubicBezTo>
                    <a:pt x="233" y="193"/>
                    <a:pt x="277" y="177"/>
                    <a:pt x="325" y="165"/>
                  </a:cubicBezTo>
                  <a:cubicBezTo>
                    <a:pt x="373" y="149"/>
                    <a:pt x="425" y="133"/>
                    <a:pt x="485" y="121"/>
                  </a:cubicBezTo>
                  <a:cubicBezTo>
                    <a:pt x="541" y="109"/>
                    <a:pt x="601" y="97"/>
                    <a:pt x="665" y="85"/>
                  </a:cubicBezTo>
                  <a:cubicBezTo>
                    <a:pt x="729" y="73"/>
                    <a:pt x="793" y="65"/>
                    <a:pt x="857" y="61"/>
                  </a:cubicBezTo>
                  <a:cubicBezTo>
                    <a:pt x="925" y="57"/>
                    <a:pt x="993" y="53"/>
                    <a:pt x="1061" y="53"/>
                  </a:cubicBezTo>
                  <a:cubicBezTo>
                    <a:pt x="1129" y="53"/>
                    <a:pt x="1197" y="57"/>
                    <a:pt x="1265" y="73"/>
                  </a:cubicBezTo>
                  <a:cubicBezTo>
                    <a:pt x="1329" y="85"/>
                    <a:pt x="1389" y="109"/>
                    <a:pt x="1445" y="145"/>
                  </a:cubicBezTo>
                  <a:cubicBezTo>
                    <a:pt x="1493" y="181"/>
                    <a:pt x="1541" y="221"/>
                    <a:pt x="1589" y="261"/>
                  </a:cubicBezTo>
                  <a:cubicBezTo>
                    <a:pt x="1629" y="297"/>
                    <a:pt x="1673" y="333"/>
                    <a:pt x="1721" y="365"/>
                  </a:cubicBezTo>
                  <a:cubicBezTo>
                    <a:pt x="1793" y="417"/>
                    <a:pt x="1873" y="449"/>
                    <a:pt x="1961" y="457"/>
                  </a:cubicBezTo>
                  <a:cubicBezTo>
                    <a:pt x="1973" y="459"/>
                    <a:pt x="1985" y="460"/>
                    <a:pt x="1997" y="460"/>
                  </a:cubicBezTo>
                  <a:cubicBezTo>
                    <a:pt x="2009" y="460"/>
                    <a:pt x="2021" y="459"/>
                    <a:pt x="2033" y="457"/>
                  </a:cubicBezTo>
                  <a:lnTo>
                    <a:pt x="2061" y="453"/>
                  </a:lnTo>
                  <a:lnTo>
                    <a:pt x="2061" y="441"/>
                  </a:lnTo>
                  <a:lnTo>
                    <a:pt x="2033" y="441"/>
                  </a:lnTo>
                  <a:cubicBezTo>
                    <a:pt x="2013" y="441"/>
                    <a:pt x="1989" y="437"/>
                    <a:pt x="1969" y="429"/>
                  </a:cubicBezTo>
                  <a:cubicBezTo>
                    <a:pt x="1893" y="405"/>
                    <a:pt x="1821" y="369"/>
                    <a:pt x="1757" y="317"/>
                  </a:cubicBezTo>
                  <a:cubicBezTo>
                    <a:pt x="1717" y="285"/>
                    <a:pt x="1677" y="249"/>
                    <a:pt x="1625" y="213"/>
                  </a:cubicBezTo>
                  <a:cubicBezTo>
                    <a:pt x="1577" y="173"/>
                    <a:pt x="1521" y="141"/>
                    <a:pt x="1465" y="113"/>
                  </a:cubicBezTo>
                  <a:cubicBezTo>
                    <a:pt x="1401" y="85"/>
                    <a:pt x="1337" y="65"/>
                    <a:pt x="1269" y="49"/>
                  </a:cubicBezTo>
                  <a:cubicBezTo>
                    <a:pt x="1205" y="37"/>
                    <a:pt x="1133" y="25"/>
                    <a:pt x="1065" y="13"/>
                  </a:cubicBezTo>
                  <a:cubicBezTo>
                    <a:pt x="997" y="5"/>
                    <a:pt x="925" y="1"/>
                    <a:pt x="8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13"/>
            <p:cNvSpPr/>
            <p:nvPr/>
          </p:nvSpPr>
          <p:spPr>
            <a:xfrm>
              <a:off x="3108522" y="1827071"/>
              <a:ext cx="273690" cy="81620"/>
            </a:xfrm>
            <a:custGeom>
              <a:avLst/>
              <a:gdLst/>
              <a:ahLst/>
              <a:cxnLst/>
              <a:rect l="l" t="t" r="r" b="b"/>
              <a:pathLst>
                <a:path w="1405" h="419" extrusionOk="0">
                  <a:moveTo>
                    <a:pt x="1007" y="0"/>
                  </a:moveTo>
                  <a:cubicBezTo>
                    <a:pt x="988" y="0"/>
                    <a:pt x="969" y="1"/>
                    <a:pt x="949" y="3"/>
                  </a:cubicBezTo>
                  <a:cubicBezTo>
                    <a:pt x="905" y="7"/>
                    <a:pt x="857" y="7"/>
                    <a:pt x="809" y="11"/>
                  </a:cubicBezTo>
                  <a:lnTo>
                    <a:pt x="661" y="11"/>
                  </a:lnTo>
                  <a:cubicBezTo>
                    <a:pt x="652" y="10"/>
                    <a:pt x="643" y="10"/>
                    <a:pt x="634" y="10"/>
                  </a:cubicBezTo>
                  <a:cubicBezTo>
                    <a:pt x="592" y="10"/>
                    <a:pt x="552" y="17"/>
                    <a:pt x="513" y="27"/>
                  </a:cubicBezTo>
                  <a:cubicBezTo>
                    <a:pt x="465" y="39"/>
                    <a:pt x="417" y="59"/>
                    <a:pt x="373" y="83"/>
                  </a:cubicBezTo>
                  <a:cubicBezTo>
                    <a:pt x="337" y="107"/>
                    <a:pt x="297" y="135"/>
                    <a:pt x="265" y="163"/>
                  </a:cubicBezTo>
                  <a:cubicBezTo>
                    <a:pt x="233" y="191"/>
                    <a:pt x="201" y="215"/>
                    <a:pt x="173" y="243"/>
                  </a:cubicBezTo>
                  <a:cubicBezTo>
                    <a:pt x="121" y="291"/>
                    <a:pt x="77" y="331"/>
                    <a:pt x="45" y="363"/>
                  </a:cubicBezTo>
                  <a:cubicBezTo>
                    <a:pt x="17" y="395"/>
                    <a:pt x="1" y="415"/>
                    <a:pt x="1" y="415"/>
                  </a:cubicBezTo>
                  <a:lnTo>
                    <a:pt x="5" y="419"/>
                  </a:lnTo>
                  <a:cubicBezTo>
                    <a:pt x="5" y="419"/>
                    <a:pt x="25" y="407"/>
                    <a:pt x="61" y="387"/>
                  </a:cubicBezTo>
                  <a:cubicBezTo>
                    <a:pt x="101" y="363"/>
                    <a:pt x="153" y="331"/>
                    <a:pt x="213" y="291"/>
                  </a:cubicBezTo>
                  <a:cubicBezTo>
                    <a:pt x="273" y="251"/>
                    <a:pt x="341" y="195"/>
                    <a:pt x="413" y="147"/>
                  </a:cubicBezTo>
                  <a:cubicBezTo>
                    <a:pt x="449" y="119"/>
                    <a:pt x="489" y="99"/>
                    <a:pt x="529" y="87"/>
                  </a:cubicBezTo>
                  <a:cubicBezTo>
                    <a:pt x="573" y="71"/>
                    <a:pt x="621" y="59"/>
                    <a:pt x="665" y="47"/>
                  </a:cubicBezTo>
                  <a:cubicBezTo>
                    <a:pt x="723" y="37"/>
                    <a:pt x="781" y="32"/>
                    <a:pt x="838" y="32"/>
                  </a:cubicBezTo>
                  <a:cubicBezTo>
                    <a:pt x="876" y="32"/>
                    <a:pt x="913" y="34"/>
                    <a:pt x="949" y="39"/>
                  </a:cubicBezTo>
                  <a:cubicBezTo>
                    <a:pt x="993" y="47"/>
                    <a:pt x="1033" y="55"/>
                    <a:pt x="1077" y="67"/>
                  </a:cubicBezTo>
                  <a:cubicBezTo>
                    <a:pt x="1109" y="75"/>
                    <a:pt x="1145" y="87"/>
                    <a:pt x="1181" y="103"/>
                  </a:cubicBezTo>
                  <a:cubicBezTo>
                    <a:pt x="1209" y="115"/>
                    <a:pt x="1237" y="135"/>
                    <a:pt x="1265" y="147"/>
                  </a:cubicBezTo>
                  <a:cubicBezTo>
                    <a:pt x="1285" y="163"/>
                    <a:pt x="1309" y="175"/>
                    <a:pt x="1337" y="183"/>
                  </a:cubicBezTo>
                  <a:cubicBezTo>
                    <a:pt x="1357" y="191"/>
                    <a:pt x="1381" y="195"/>
                    <a:pt x="1405" y="199"/>
                  </a:cubicBezTo>
                  <a:lnTo>
                    <a:pt x="1405" y="187"/>
                  </a:lnTo>
                  <a:lnTo>
                    <a:pt x="1389" y="179"/>
                  </a:lnTo>
                  <a:cubicBezTo>
                    <a:pt x="1373" y="175"/>
                    <a:pt x="1361" y="167"/>
                    <a:pt x="1349" y="155"/>
                  </a:cubicBezTo>
                  <a:cubicBezTo>
                    <a:pt x="1333" y="143"/>
                    <a:pt x="1313" y="127"/>
                    <a:pt x="1289" y="107"/>
                  </a:cubicBezTo>
                  <a:cubicBezTo>
                    <a:pt x="1261" y="87"/>
                    <a:pt x="1233" y="67"/>
                    <a:pt x="1205" y="47"/>
                  </a:cubicBezTo>
                  <a:cubicBezTo>
                    <a:pt x="1169" y="27"/>
                    <a:pt x="1129" y="15"/>
                    <a:pt x="1085" y="7"/>
                  </a:cubicBezTo>
                  <a:cubicBezTo>
                    <a:pt x="1059" y="2"/>
                    <a:pt x="1033" y="0"/>
                    <a:pt x="100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13"/>
            <p:cNvSpPr/>
            <p:nvPr/>
          </p:nvSpPr>
          <p:spPr>
            <a:xfrm>
              <a:off x="3003331" y="1514612"/>
              <a:ext cx="173954" cy="318299"/>
            </a:xfrm>
            <a:custGeom>
              <a:avLst/>
              <a:gdLst/>
              <a:ahLst/>
              <a:cxnLst/>
              <a:rect l="l" t="t" r="r" b="b"/>
              <a:pathLst>
                <a:path w="893" h="1634" extrusionOk="0">
                  <a:moveTo>
                    <a:pt x="756" y="0"/>
                  </a:moveTo>
                  <a:cubicBezTo>
                    <a:pt x="735" y="0"/>
                    <a:pt x="714" y="7"/>
                    <a:pt x="697" y="19"/>
                  </a:cubicBezTo>
                  <a:cubicBezTo>
                    <a:pt x="665" y="43"/>
                    <a:pt x="645" y="79"/>
                    <a:pt x="641" y="119"/>
                  </a:cubicBezTo>
                  <a:cubicBezTo>
                    <a:pt x="641" y="175"/>
                    <a:pt x="645" y="227"/>
                    <a:pt x="653" y="279"/>
                  </a:cubicBezTo>
                  <a:cubicBezTo>
                    <a:pt x="653" y="319"/>
                    <a:pt x="645" y="359"/>
                    <a:pt x="637" y="395"/>
                  </a:cubicBezTo>
                  <a:cubicBezTo>
                    <a:pt x="629" y="415"/>
                    <a:pt x="621" y="439"/>
                    <a:pt x="609" y="459"/>
                  </a:cubicBezTo>
                  <a:cubicBezTo>
                    <a:pt x="569" y="495"/>
                    <a:pt x="533" y="527"/>
                    <a:pt x="493" y="563"/>
                  </a:cubicBezTo>
                  <a:cubicBezTo>
                    <a:pt x="433" y="611"/>
                    <a:pt x="373" y="663"/>
                    <a:pt x="321" y="719"/>
                  </a:cubicBezTo>
                  <a:cubicBezTo>
                    <a:pt x="269" y="775"/>
                    <a:pt x="229" y="839"/>
                    <a:pt x="201" y="911"/>
                  </a:cubicBezTo>
                  <a:cubicBezTo>
                    <a:pt x="153" y="1055"/>
                    <a:pt x="165" y="1195"/>
                    <a:pt x="153" y="1307"/>
                  </a:cubicBezTo>
                  <a:cubicBezTo>
                    <a:pt x="149" y="1355"/>
                    <a:pt x="137" y="1403"/>
                    <a:pt x="125" y="1451"/>
                  </a:cubicBezTo>
                  <a:cubicBezTo>
                    <a:pt x="113" y="1491"/>
                    <a:pt x="97" y="1523"/>
                    <a:pt x="73" y="1555"/>
                  </a:cubicBezTo>
                  <a:cubicBezTo>
                    <a:pt x="61" y="1575"/>
                    <a:pt x="41" y="1595"/>
                    <a:pt x="25" y="1611"/>
                  </a:cubicBezTo>
                  <a:lnTo>
                    <a:pt x="1" y="1627"/>
                  </a:lnTo>
                  <a:cubicBezTo>
                    <a:pt x="1" y="1631"/>
                    <a:pt x="1" y="1631"/>
                    <a:pt x="1" y="1631"/>
                  </a:cubicBezTo>
                  <a:cubicBezTo>
                    <a:pt x="3" y="1633"/>
                    <a:pt x="4" y="1634"/>
                    <a:pt x="4" y="1634"/>
                  </a:cubicBezTo>
                  <a:cubicBezTo>
                    <a:pt x="5" y="1634"/>
                    <a:pt x="5" y="1633"/>
                    <a:pt x="5" y="1631"/>
                  </a:cubicBezTo>
                  <a:lnTo>
                    <a:pt x="33" y="1623"/>
                  </a:lnTo>
                  <a:cubicBezTo>
                    <a:pt x="57" y="1607"/>
                    <a:pt x="77" y="1591"/>
                    <a:pt x="97" y="1571"/>
                  </a:cubicBezTo>
                  <a:cubicBezTo>
                    <a:pt x="161" y="1499"/>
                    <a:pt x="201" y="1407"/>
                    <a:pt x="213" y="1307"/>
                  </a:cubicBezTo>
                  <a:cubicBezTo>
                    <a:pt x="221" y="1247"/>
                    <a:pt x="221" y="1183"/>
                    <a:pt x="225" y="1123"/>
                  </a:cubicBezTo>
                  <a:cubicBezTo>
                    <a:pt x="221" y="1055"/>
                    <a:pt x="225" y="987"/>
                    <a:pt x="237" y="923"/>
                  </a:cubicBezTo>
                  <a:cubicBezTo>
                    <a:pt x="253" y="851"/>
                    <a:pt x="285" y="783"/>
                    <a:pt x="337" y="731"/>
                  </a:cubicBezTo>
                  <a:cubicBezTo>
                    <a:pt x="389" y="679"/>
                    <a:pt x="449" y="631"/>
                    <a:pt x="513" y="591"/>
                  </a:cubicBezTo>
                  <a:cubicBezTo>
                    <a:pt x="581" y="551"/>
                    <a:pt x="641" y="503"/>
                    <a:pt x="701" y="455"/>
                  </a:cubicBezTo>
                  <a:cubicBezTo>
                    <a:pt x="761" y="403"/>
                    <a:pt x="809" y="339"/>
                    <a:pt x="845" y="267"/>
                  </a:cubicBezTo>
                  <a:cubicBezTo>
                    <a:pt x="873" y="199"/>
                    <a:pt x="893" y="103"/>
                    <a:pt x="829" y="31"/>
                  </a:cubicBezTo>
                  <a:cubicBezTo>
                    <a:pt x="809" y="11"/>
                    <a:pt x="782" y="0"/>
                    <a:pt x="75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13"/>
            <p:cNvSpPr/>
            <p:nvPr/>
          </p:nvSpPr>
          <p:spPr>
            <a:xfrm>
              <a:off x="3050082" y="1659543"/>
              <a:ext cx="230835" cy="217978"/>
            </a:xfrm>
            <a:custGeom>
              <a:avLst/>
              <a:gdLst/>
              <a:ahLst/>
              <a:cxnLst/>
              <a:rect l="l" t="t" r="r" b="b"/>
              <a:pathLst>
                <a:path w="1185" h="1119" extrusionOk="0">
                  <a:moveTo>
                    <a:pt x="1094" y="0"/>
                  </a:moveTo>
                  <a:cubicBezTo>
                    <a:pt x="1066" y="0"/>
                    <a:pt x="1039" y="12"/>
                    <a:pt x="1017" y="31"/>
                  </a:cubicBezTo>
                  <a:cubicBezTo>
                    <a:pt x="997" y="43"/>
                    <a:pt x="977" y="63"/>
                    <a:pt x="961" y="79"/>
                  </a:cubicBezTo>
                  <a:cubicBezTo>
                    <a:pt x="953" y="91"/>
                    <a:pt x="945" y="99"/>
                    <a:pt x="937" y="111"/>
                  </a:cubicBezTo>
                  <a:cubicBezTo>
                    <a:pt x="933" y="119"/>
                    <a:pt x="929" y="131"/>
                    <a:pt x="925" y="143"/>
                  </a:cubicBezTo>
                  <a:cubicBezTo>
                    <a:pt x="909" y="179"/>
                    <a:pt x="901" y="215"/>
                    <a:pt x="889" y="239"/>
                  </a:cubicBezTo>
                  <a:cubicBezTo>
                    <a:pt x="885" y="247"/>
                    <a:pt x="881" y="255"/>
                    <a:pt x="877" y="263"/>
                  </a:cubicBezTo>
                  <a:lnTo>
                    <a:pt x="841" y="275"/>
                  </a:lnTo>
                  <a:cubicBezTo>
                    <a:pt x="781" y="291"/>
                    <a:pt x="713" y="299"/>
                    <a:pt x="649" y="323"/>
                  </a:cubicBezTo>
                  <a:cubicBezTo>
                    <a:pt x="585" y="343"/>
                    <a:pt x="525" y="379"/>
                    <a:pt x="477" y="427"/>
                  </a:cubicBezTo>
                  <a:cubicBezTo>
                    <a:pt x="433" y="475"/>
                    <a:pt x="397" y="527"/>
                    <a:pt x="361" y="579"/>
                  </a:cubicBezTo>
                  <a:cubicBezTo>
                    <a:pt x="329" y="635"/>
                    <a:pt x="297" y="683"/>
                    <a:pt x="273" y="735"/>
                  </a:cubicBezTo>
                  <a:cubicBezTo>
                    <a:pt x="245" y="783"/>
                    <a:pt x="221" y="835"/>
                    <a:pt x="201" y="875"/>
                  </a:cubicBezTo>
                  <a:cubicBezTo>
                    <a:pt x="169" y="943"/>
                    <a:pt x="125" y="1007"/>
                    <a:pt x="73" y="1063"/>
                  </a:cubicBezTo>
                  <a:cubicBezTo>
                    <a:pt x="57" y="1079"/>
                    <a:pt x="41" y="1091"/>
                    <a:pt x="21" y="1103"/>
                  </a:cubicBezTo>
                  <a:lnTo>
                    <a:pt x="1" y="1111"/>
                  </a:lnTo>
                  <a:cubicBezTo>
                    <a:pt x="1" y="1115"/>
                    <a:pt x="1" y="1115"/>
                    <a:pt x="1" y="1115"/>
                  </a:cubicBezTo>
                  <a:cubicBezTo>
                    <a:pt x="1" y="1115"/>
                    <a:pt x="5" y="1119"/>
                    <a:pt x="5" y="1119"/>
                  </a:cubicBezTo>
                  <a:lnTo>
                    <a:pt x="29" y="1115"/>
                  </a:lnTo>
                  <a:cubicBezTo>
                    <a:pt x="53" y="1107"/>
                    <a:pt x="73" y="1099"/>
                    <a:pt x="93" y="1087"/>
                  </a:cubicBezTo>
                  <a:cubicBezTo>
                    <a:pt x="161" y="1039"/>
                    <a:pt x="217" y="975"/>
                    <a:pt x="253" y="903"/>
                  </a:cubicBezTo>
                  <a:cubicBezTo>
                    <a:pt x="277" y="859"/>
                    <a:pt x="305" y="811"/>
                    <a:pt x="329" y="759"/>
                  </a:cubicBezTo>
                  <a:cubicBezTo>
                    <a:pt x="353" y="711"/>
                    <a:pt x="373" y="655"/>
                    <a:pt x="397" y="599"/>
                  </a:cubicBezTo>
                  <a:cubicBezTo>
                    <a:pt x="421" y="539"/>
                    <a:pt x="453" y="487"/>
                    <a:pt x="497" y="443"/>
                  </a:cubicBezTo>
                  <a:cubicBezTo>
                    <a:pt x="545" y="399"/>
                    <a:pt x="601" y="371"/>
                    <a:pt x="665" y="359"/>
                  </a:cubicBezTo>
                  <a:cubicBezTo>
                    <a:pt x="729" y="347"/>
                    <a:pt x="793" y="347"/>
                    <a:pt x="857" y="335"/>
                  </a:cubicBezTo>
                  <a:cubicBezTo>
                    <a:pt x="925" y="327"/>
                    <a:pt x="989" y="303"/>
                    <a:pt x="1049" y="267"/>
                  </a:cubicBezTo>
                  <a:cubicBezTo>
                    <a:pt x="1077" y="247"/>
                    <a:pt x="1101" y="223"/>
                    <a:pt x="1121" y="199"/>
                  </a:cubicBezTo>
                  <a:cubicBezTo>
                    <a:pt x="1145" y="175"/>
                    <a:pt x="1161" y="143"/>
                    <a:pt x="1173" y="111"/>
                  </a:cubicBezTo>
                  <a:cubicBezTo>
                    <a:pt x="1185" y="67"/>
                    <a:pt x="1161" y="19"/>
                    <a:pt x="1117" y="3"/>
                  </a:cubicBezTo>
                  <a:cubicBezTo>
                    <a:pt x="1109" y="1"/>
                    <a:pt x="1102" y="0"/>
                    <a:pt x="10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13"/>
            <p:cNvSpPr/>
            <p:nvPr/>
          </p:nvSpPr>
          <p:spPr>
            <a:xfrm>
              <a:off x="3029823" y="1796877"/>
              <a:ext cx="237069" cy="134800"/>
            </a:xfrm>
            <a:custGeom>
              <a:avLst/>
              <a:gdLst/>
              <a:ahLst/>
              <a:cxnLst/>
              <a:rect l="l" t="t" r="r" b="b"/>
              <a:pathLst>
                <a:path w="1217" h="692" extrusionOk="0">
                  <a:moveTo>
                    <a:pt x="1048" y="0"/>
                  </a:moveTo>
                  <a:cubicBezTo>
                    <a:pt x="1040" y="0"/>
                    <a:pt x="1032" y="1"/>
                    <a:pt x="1025" y="2"/>
                  </a:cubicBezTo>
                  <a:cubicBezTo>
                    <a:pt x="965" y="10"/>
                    <a:pt x="909" y="30"/>
                    <a:pt x="857" y="58"/>
                  </a:cubicBezTo>
                  <a:cubicBezTo>
                    <a:pt x="805" y="82"/>
                    <a:pt x="757" y="110"/>
                    <a:pt x="705" y="142"/>
                  </a:cubicBezTo>
                  <a:cubicBezTo>
                    <a:pt x="657" y="174"/>
                    <a:pt x="609" y="210"/>
                    <a:pt x="565" y="246"/>
                  </a:cubicBezTo>
                  <a:cubicBezTo>
                    <a:pt x="521" y="282"/>
                    <a:pt x="481" y="326"/>
                    <a:pt x="449" y="370"/>
                  </a:cubicBezTo>
                  <a:cubicBezTo>
                    <a:pt x="421" y="414"/>
                    <a:pt x="389" y="454"/>
                    <a:pt x="357" y="490"/>
                  </a:cubicBezTo>
                  <a:cubicBezTo>
                    <a:pt x="329" y="522"/>
                    <a:pt x="297" y="550"/>
                    <a:pt x="261" y="578"/>
                  </a:cubicBezTo>
                  <a:cubicBezTo>
                    <a:pt x="205" y="614"/>
                    <a:pt x="145" y="642"/>
                    <a:pt x="81" y="662"/>
                  </a:cubicBezTo>
                  <a:cubicBezTo>
                    <a:pt x="61" y="666"/>
                    <a:pt x="45" y="670"/>
                    <a:pt x="25" y="674"/>
                  </a:cubicBezTo>
                  <a:lnTo>
                    <a:pt x="5" y="678"/>
                  </a:lnTo>
                  <a:cubicBezTo>
                    <a:pt x="5" y="678"/>
                    <a:pt x="1" y="682"/>
                    <a:pt x="1" y="682"/>
                  </a:cubicBezTo>
                  <a:cubicBezTo>
                    <a:pt x="1" y="682"/>
                    <a:pt x="1" y="686"/>
                    <a:pt x="5" y="686"/>
                  </a:cubicBezTo>
                  <a:cubicBezTo>
                    <a:pt x="25" y="689"/>
                    <a:pt x="42" y="692"/>
                    <a:pt x="61" y="692"/>
                  </a:cubicBezTo>
                  <a:cubicBezTo>
                    <a:pt x="69" y="692"/>
                    <a:pt x="77" y="691"/>
                    <a:pt x="85" y="690"/>
                  </a:cubicBezTo>
                  <a:cubicBezTo>
                    <a:pt x="161" y="686"/>
                    <a:pt x="229" y="662"/>
                    <a:pt x="293" y="626"/>
                  </a:cubicBezTo>
                  <a:cubicBezTo>
                    <a:pt x="333" y="602"/>
                    <a:pt x="373" y="566"/>
                    <a:pt x="401" y="530"/>
                  </a:cubicBezTo>
                  <a:cubicBezTo>
                    <a:pt x="433" y="486"/>
                    <a:pt x="461" y="438"/>
                    <a:pt x="481" y="390"/>
                  </a:cubicBezTo>
                  <a:cubicBezTo>
                    <a:pt x="505" y="342"/>
                    <a:pt x="537" y="298"/>
                    <a:pt x="577" y="262"/>
                  </a:cubicBezTo>
                  <a:cubicBezTo>
                    <a:pt x="621" y="226"/>
                    <a:pt x="669" y="198"/>
                    <a:pt x="721" y="178"/>
                  </a:cubicBezTo>
                  <a:lnTo>
                    <a:pt x="881" y="110"/>
                  </a:lnTo>
                  <a:lnTo>
                    <a:pt x="917" y="98"/>
                  </a:lnTo>
                  <a:cubicBezTo>
                    <a:pt x="929" y="102"/>
                    <a:pt x="937" y="110"/>
                    <a:pt x="945" y="118"/>
                  </a:cubicBezTo>
                  <a:cubicBezTo>
                    <a:pt x="961" y="130"/>
                    <a:pt x="973" y="158"/>
                    <a:pt x="1001" y="190"/>
                  </a:cubicBezTo>
                  <a:cubicBezTo>
                    <a:pt x="1026" y="218"/>
                    <a:pt x="1060" y="234"/>
                    <a:pt x="1097" y="234"/>
                  </a:cubicBezTo>
                  <a:cubicBezTo>
                    <a:pt x="1108" y="234"/>
                    <a:pt x="1118" y="233"/>
                    <a:pt x="1129" y="230"/>
                  </a:cubicBezTo>
                  <a:cubicBezTo>
                    <a:pt x="1145" y="230"/>
                    <a:pt x="1161" y="222"/>
                    <a:pt x="1173" y="214"/>
                  </a:cubicBezTo>
                  <a:cubicBezTo>
                    <a:pt x="1181" y="206"/>
                    <a:pt x="1185" y="202"/>
                    <a:pt x="1189" y="194"/>
                  </a:cubicBezTo>
                  <a:lnTo>
                    <a:pt x="1193" y="190"/>
                  </a:lnTo>
                  <a:lnTo>
                    <a:pt x="1197" y="186"/>
                  </a:lnTo>
                  <a:cubicBezTo>
                    <a:pt x="1201" y="182"/>
                    <a:pt x="1201" y="178"/>
                    <a:pt x="1205" y="174"/>
                  </a:cubicBezTo>
                  <a:cubicBezTo>
                    <a:pt x="1217" y="142"/>
                    <a:pt x="1213" y="102"/>
                    <a:pt x="1197" y="74"/>
                  </a:cubicBezTo>
                  <a:cubicBezTo>
                    <a:pt x="1177" y="42"/>
                    <a:pt x="1149" y="22"/>
                    <a:pt x="1117" y="10"/>
                  </a:cubicBezTo>
                  <a:cubicBezTo>
                    <a:pt x="1093" y="4"/>
                    <a:pt x="1070" y="0"/>
                    <a:pt x="1048"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13"/>
            <p:cNvSpPr/>
            <p:nvPr/>
          </p:nvSpPr>
          <p:spPr>
            <a:xfrm>
              <a:off x="2942554" y="1670841"/>
              <a:ext cx="183304" cy="260249"/>
            </a:xfrm>
            <a:custGeom>
              <a:avLst/>
              <a:gdLst/>
              <a:ahLst/>
              <a:cxnLst/>
              <a:rect l="l" t="t" r="r" b="b"/>
              <a:pathLst>
                <a:path w="941" h="1336" extrusionOk="0">
                  <a:moveTo>
                    <a:pt x="839" y="0"/>
                  </a:moveTo>
                  <a:cubicBezTo>
                    <a:pt x="808" y="0"/>
                    <a:pt x="777" y="11"/>
                    <a:pt x="753" y="29"/>
                  </a:cubicBezTo>
                  <a:cubicBezTo>
                    <a:pt x="705" y="77"/>
                    <a:pt x="681" y="141"/>
                    <a:pt x="681" y="205"/>
                  </a:cubicBezTo>
                  <a:cubicBezTo>
                    <a:pt x="665" y="325"/>
                    <a:pt x="637" y="441"/>
                    <a:pt x="593" y="553"/>
                  </a:cubicBezTo>
                  <a:cubicBezTo>
                    <a:pt x="573" y="609"/>
                    <a:pt x="549" y="665"/>
                    <a:pt x="521" y="721"/>
                  </a:cubicBezTo>
                  <a:cubicBezTo>
                    <a:pt x="497" y="777"/>
                    <a:pt x="465" y="825"/>
                    <a:pt x="429" y="873"/>
                  </a:cubicBezTo>
                  <a:cubicBezTo>
                    <a:pt x="393" y="917"/>
                    <a:pt x="353" y="957"/>
                    <a:pt x="313" y="993"/>
                  </a:cubicBezTo>
                  <a:lnTo>
                    <a:pt x="209" y="1101"/>
                  </a:lnTo>
                  <a:cubicBezTo>
                    <a:pt x="145" y="1165"/>
                    <a:pt x="93" y="1221"/>
                    <a:pt x="57" y="1265"/>
                  </a:cubicBezTo>
                  <a:cubicBezTo>
                    <a:pt x="21" y="1305"/>
                    <a:pt x="1" y="1329"/>
                    <a:pt x="1" y="1329"/>
                  </a:cubicBezTo>
                  <a:lnTo>
                    <a:pt x="1" y="1333"/>
                  </a:lnTo>
                  <a:cubicBezTo>
                    <a:pt x="1" y="1335"/>
                    <a:pt x="2" y="1336"/>
                    <a:pt x="3" y="1336"/>
                  </a:cubicBezTo>
                  <a:cubicBezTo>
                    <a:pt x="4" y="1336"/>
                    <a:pt x="5" y="1335"/>
                    <a:pt x="5" y="1333"/>
                  </a:cubicBezTo>
                  <a:cubicBezTo>
                    <a:pt x="89" y="1273"/>
                    <a:pt x="173" y="1209"/>
                    <a:pt x="253" y="1141"/>
                  </a:cubicBezTo>
                  <a:cubicBezTo>
                    <a:pt x="289" y="1109"/>
                    <a:pt x="325" y="1069"/>
                    <a:pt x="357" y="1033"/>
                  </a:cubicBezTo>
                  <a:cubicBezTo>
                    <a:pt x="397" y="989"/>
                    <a:pt x="429" y="941"/>
                    <a:pt x="457" y="893"/>
                  </a:cubicBezTo>
                  <a:cubicBezTo>
                    <a:pt x="493" y="841"/>
                    <a:pt x="509" y="785"/>
                    <a:pt x="541" y="733"/>
                  </a:cubicBezTo>
                  <a:cubicBezTo>
                    <a:pt x="569" y="677"/>
                    <a:pt x="601" y="621"/>
                    <a:pt x="629" y="565"/>
                  </a:cubicBezTo>
                  <a:cubicBezTo>
                    <a:pt x="661" y="509"/>
                    <a:pt x="685" y="453"/>
                    <a:pt x="709" y="393"/>
                  </a:cubicBezTo>
                  <a:cubicBezTo>
                    <a:pt x="717" y="365"/>
                    <a:pt x="729" y="333"/>
                    <a:pt x="737" y="301"/>
                  </a:cubicBezTo>
                  <a:cubicBezTo>
                    <a:pt x="737" y="301"/>
                    <a:pt x="737" y="297"/>
                    <a:pt x="741" y="293"/>
                  </a:cubicBezTo>
                  <a:cubicBezTo>
                    <a:pt x="753" y="277"/>
                    <a:pt x="769" y="265"/>
                    <a:pt x="785" y="253"/>
                  </a:cubicBezTo>
                  <a:cubicBezTo>
                    <a:pt x="809" y="241"/>
                    <a:pt x="833" y="229"/>
                    <a:pt x="873" y="205"/>
                  </a:cubicBezTo>
                  <a:cubicBezTo>
                    <a:pt x="889" y="193"/>
                    <a:pt x="905" y="173"/>
                    <a:pt x="917" y="153"/>
                  </a:cubicBezTo>
                  <a:cubicBezTo>
                    <a:pt x="937" y="129"/>
                    <a:pt x="941" y="97"/>
                    <a:pt x="933" y="69"/>
                  </a:cubicBezTo>
                  <a:cubicBezTo>
                    <a:pt x="921" y="33"/>
                    <a:pt x="889" y="5"/>
                    <a:pt x="853" y="1"/>
                  </a:cubicBezTo>
                  <a:cubicBezTo>
                    <a:pt x="848" y="0"/>
                    <a:pt x="844"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13"/>
            <p:cNvSpPr/>
            <p:nvPr/>
          </p:nvSpPr>
          <p:spPr>
            <a:xfrm>
              <a:off x="2917619" y="1549481"/>
              <a:ext cx="61751" cy="288300"/>
            </a:xfrm>
            <a:custGeom>
              <a:avLst/>
              <a:gdLst/>
              <a:ahLst/>
              <a:cxnLst/>
              <a:rect l="l" t="t" r="r" b="b"/>
              <a:pathLst>
                <a:path w="317" h="1480" extrusionOk="0">
                  <a:moveTo>
                    <a:pt x="228" y="1"/>
                  </a:moveTo>
                  <a:cubicBezTo>
                    <a:pt x="221" y="1"/>
                    <a:pt x="213" y="2"/>
                    <a:pt x="205" y="4"/>
                  </a:cubicBezTo>
                  <a:cubicBezTo>
                    <a:pt x="177" y="12"/>
                    <a:pt x="153" y="24"/>
                    <a:pt x="137" y="48"/>
                  </a:cubicBezTo>
                  <a:cubicBezTo>
                    <a:pt x="129" y="60"/>
                    <a:pt x="121" y="72"/>
                    <a:pt x="121" y="84"/>
                  </a:cubicBezTo>
                  <a:cubicBezTo>
                    <a:pt x="121" y="88"/>
                    <a:pt x="121" y="92"/>
                    <a:pt x="121" y="96"/>
                  </a:cubicBezTo>
                  <a:lnTo>
                    <a:pt x="121" y="104"/>
                  </a:lnTo>
                  <a:lnTo>
                    <a:pt x="121" y="124"/>
                  </a:lnTo>
                  <a:cubicBezTo>
                    <a:pt x="121" y="144"/>
                    <a:pt x="125" y="168"/>
                    <a:pt x="137" y="188"/>
                  </a:cubicBezTo>
                  <a:cubicBezTo>
                    <a:pt x="153" y="228"/>
                    <a:pt x="181" y="256"/>
                    <a:pt x="193" y="288"/>
                  </a:cubicBezTo>
                  <a:cubicBezTo>
                    <a:pt x="205" y="308"/>
                    <a:pt x="213" y="328"/>
                    <a:pt x="213" y="348"/>
                  </a:cubicBezTo>
                  <a:cubicBezTo>
                    <a:pt x="209" y="372"/>
                    <a:pt x="201" y="396"/>
                    <a:pt x="193" y="416"/>
                  </a:cubicBezTo>
                  <a:cubicBezTo>
                    <a:pt x="153" y="536"/>
                    <a:pt x="105" y="656"/>
                    <a:pt x="65" y="776"/>
                  </a:cubicBezTo>
                  <a:cubicBezTo>
                    <a:pt x="45" y="840"/>
                    <a:pt x="29" y="900"/>
                    <a:pt x="17" y="964"/>
                  </a:cubicBezTo>
                  <a:cubicBezTo>
                    <a:pt x="5" y="1028"/>
                    <a:pt x="1" y="1096"/>
                    <a:pt x="13" y="1160"/>
                  </a:cubicBezTo>
                  <a:cubicBezTo>
                    <a:pt x="17" y="1192"/>
                    <a:pt x="25" y="1224"/>
                    <a:pt x="33" y="1256"/>
                  </a:cubicBezTo>
                  <a:cubicBezTo>
                    <a:pt x="45" y="1288"/>
                    <a:pt x="57" y="1320"/>
                    <a:pt x="73" y="1348"/>
                  </a:cubicBezTo>
                  <a:cubicBezTo>
                    <a:pt x="85" y="1380"/>
                    <a:pt x="105" y="1408"/>
                    <a:pt x="129" y="1432"/>
                  </a:cubicBezTo>
                  <a:cubicBezTo>
                    <a:pt x="149" y="1456"/>
                    <a:pt x="181" y="1476"/>
                    <a:pt x="213" y="1480"/>
                  </a:cubicBezTo>
                  <a:cubicBezTo>
                    <a:pt x="213" y="1476"/>
                    <a:pt x="213" y="1476"/>
                    <a:pt x="213" y="1472"/>
                  </a:cubicBezTo>
                  <a:cubicBezTo>
                    <a:pt x="185" y="1460"/>
                    <a:pt x="165" y="1436"/>
                    <a:pt x="149" y="1412"/>
                  </a:cubicBezTo>
                  <a:cubicBezTo>
                    <a:pt x="133" y="1384"/>
                    <a:pt x="121" y="1356"/>
                    <a:pt x="113" y="1328"/>
                  </a:cubicBezTo>
                  <a:cubicBezTo>
                    <a:pt x="101" y="1300"/>
                    <a:pt x="93" y="1268"/>
                    <a:pt x="85" y="1240"/>
                  </a:cubicBezTo>
                  <a:cubicBezTo>
                    <a:pt x="81" y="1212"/>
                    <a:pt x="73" y="1180"/>
                    <a:pt x="69" y="1152"/>
                  </a:cubicBezTo>
                  <a:cubicBezTo>
                    <a:pt x="65" y="1088"/>
                    <a:pt x="61" y="1028"/>
                    <a:pt x="61" y="968"/>
                  </a:cubicBezTo>
                  <a:cubicBezTo>
                    <a:pt x="61" y="904"/>
                    <a:pt x="69" y="840"/>
                    <a:pt x="85" y="780"/>
                  </a:cubicBezTo>
                  <a:cubicBezTo>
                    <a:pt x="101" y="720"/>
                    <a:pt x="125" y="660"/>
                    <a:pt x="153" y="604"/>
                  </a:cubicBezTo>
                  <a:cubicBezTo>
                    <a:pt x="185" y="548"/>
                    <a:pt x="217" y="496"/>
                    <a:pt x="241" y="436"/>
                  </a:cubicBezTo>
                  <a:cubicBezTo>
                    <a:pt x="269" y="376"/>
                    <a:pt x="293" y="312"/>
                    <a:pt x="305" y="248"/>
                  </a:cubicBezTo>
                  <a:cubicBezTo>
                    <a:pt x="317" y="180"/>
                    <a:pt x="313" y="112"/>
                    <a:pt x="297" y="44"/>
                  </a:cubicBezTo>
                  <a:cubicBezTo>
                    <a:pt x="297" y="40"/>
                    <a:pt x="293" y="40"/>
                    <a:pt x="293" y="36"/>
                  </a:cubicBezTo>
                  <a:cubicBezTo>
                    <a:pt x="281" y="20"/>
                    <a:pt x="269" y="8"/>
                    <a:pt x="249" y="4"/>
                  </a:cubicBezTo>
                  <a:cubicBezTo>
                    <a:pt x="243" y="2"/>
                    <a:pt x="236" y="1"/>
                    <a:pt x="228"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13"/>
            <p:cNvSpPr/>
            <p:nvPr/>
          </p:nvSpPr>
          <p:spPr>
            <a:xfrm>
              <a:off x="2834245" y="1611232"/>
              <a:ext cx="91360" cy="293560"/>
            </a:xfrm>
            <a:custGeom>
              <a:avLst/>
              <a:gdLst/>
              <a:ahLst/>
              <a:cxnLst/>
              <a:rect l="l" t="t" r="r" b="b"/>
              <a:pathLst>
                <a:path w="469" h="1507" extrusionOk="0">
                  <a:moveTo>
                    <a:pt x="104" y="1"/>
                  </a:moveTo>
                  <a:cubicBezTo>
                    <a:pt x="90" y="1"/>
                    <a:pt x="75" y="4"/>
                    <a:pt x="61" y="11"/>
                  </a:cubicBezTo>
                  <a:cubicBezTo>
                    <a:pt x="53" y="15"/>
                    <a:pt x="49" y="19"/>
                    <a:pt x="45" y="23"/>
                  </a:cubicBezTo>
                  <a:cubicBezTo>
                    <a:pt x="37" y="27"/>
                    <a:pt x="29" y="35"/>
                    <a:pt x="25" y="43"/>
                  </a:cubicBezTo>
                  <a:cubicBezTo>
                    <a:pt x="13" y="55"/>
                    <a:pt x="9" y="71"/>
                    <a:pt x="5" y="83"/>
                  </a:cubicBezTo>
                  <a:cubicBezTo>
                    <a:pt x="1" y="127"/>
                    <a:pt x="9" y="175"/>
                    <a:pt x="33" y="211"/>
                  </a:cubicBezTo>
                  <a:cubicBezTo>
                    <a:pt x="49" y="239"/>
                    <a:pt x="65" y="263"/>
                    <a:pt x="85" y="287"/>
                  </a:cubicBezTo>
                  <a:cubicBezTo>
                    <a:pt x="97" y="307"/>
                    <a:pt x="117" y="323"/>
                    <a:pt x="133" y="339"/>
                  </a:cubicBezTo>
                  <a:cubicBezTo>
                    <a:pt x="129" y="395"/>
                    <a:pt x="125" y="451"/>
                    <a:pt x="121" y="507"/>
                  </a:cubicBezTo>
                  <a:cubicBezTo>
                    <a:pt x="117" y="563"/>
                    <a:pt x="117" y="619"/>
                    <a:pt x="109" y="675"/>
                  </a:cubicBezTo>
                  <a:cubicBezTo>
                    <a:pt x="101" y="731"/>
                    <a:pt x="97" y="787"/>
                    <a:pt x="101" y="839"/>
                  </a:cubicBezTo>
                  <a:cubicBezTo>
                    <a:pt x="105" y="891"/>
                    <a:pt x="113" y="947"/>
                    <a:pt x="125" y="995"/>
                  </a:cubicBezTo>
                  <a:cubicBezTo>
                    <a:pt x="141" y="1039"/>
                    <a:pt x="157" y="1083"/>
                    <a:pt x="181" y="1119"/>
                  </a:cubicBezTo>
                  <a:lnTo>
                    <a:pt x="181" y="1131"/>
                  </a:lnTo>
                  <a:cubicBezTo>
                    <a:pt x="177" y="1183"/>
                    <a:pt x="169" y="1231"/>
                    <a:pt x="169" y="1279"/>
                  </a:cubicBezTo>
                  <a:cubicBezTo>
                    <a:pt x="161" y="1327"/>
                    <a:pt x="173" y="1379"/>
                    <a:pt x="197" y="1419"/>
                  </a:cubicBezTo>
                  <a:cubicBezTo>
                    <a:pt x="225" y="1451"/>
                    <a:pt x="265" y="1475"/>
                    <a:pt x="305" y="1479"/>
                  </a:cubicBezTo>
                  <a:cubicBezTo>
                    <a:pt x="337" y="1487"/>
                    <a:pt x="365" y="1491"/>
                    <a:pt x="389" y="1495"/>
                  </a:cubicBezTo>
                  <a:cubicBezTo>
                    <a:pt x="437" y="1503"/>
                    <a:pt x="461" y="1507"/>
                    <a:pt x="461" y="1507"/>
                  </a:cubicBezTo>
                  <a:lnTo>
                    <a:pt x="465" y="1507"/>
                  </a:lnTo>
                  <a:cubicBezTo>
                    <a:pt x="469" y="1503"/>
                    <a:pt x="469" y="1503"/>
                    <a:pt x="465" y="1499"/>
                  </a:cubicBezTo>
                  <a:cubicBezTo>
                    <a:pt x="465" y="1499"/>
                    <a:pt x="445" y="1487"/>
                    <a:pt x="401" y="1467"/>
                  </a:cubicBezTo>
                  <a:cubicBezTo>
                    <a:pt x="381" y="1459"/>
                    <a:pt x="353" y="1447"/>
                    <a:pt x="325" y="1435"/>
                  </a:cubicBezTo>
                  <a:cubicBezTo>
                    <a:pt x="293" y="1427"/>
                    <a:pt x="265" y="1411"/>
                    <a:pt x="249" y="1387"/>
                  </a:cubicBezTo>
                  <a:cubicBezTo>
                    <a:pt x="233" y="1351"/>
                    <a:pt x="229" y="1315"/>
                    <a:pt x="233" y="1279"/>
                  </a:cubicBezTo>
                  <a:cubicBezTo>
                    <a:pt x="233" y="1247"/>
                    <a:pt x="229" y="1211"/>
                    <a:pt x="225" y="1179"/>
                  </a:cubicBezTo>
                  <a:lnTo>
                    <a:pt x="225" y="1179"/>
                  </a:lnTo>
                  <a:cubicBezTo>
                    <a:pt x="253" y="1215"/>
                    <a:pt x="289" y="1251"/>
                    <a:pt x="325" y="1283"/>
                  </a:cubicBezTo>
                  <a:cubicBezTo>
                    <a:pt x="341" y="1295"/>
                    <a:pt x="357" y="1307"/>
                    <a:pt x="377" y="1319"/>
                  </a:cubicBezTo>
                  <a:lnTo>
                    <a:pt x="393" y="1327"/>
                  </a:lnTo>
                  <a:cubicBezTo>
                    <a:pt x="393" y="1329"/>
                    <a:pt x="394" y="1330"/>
                    <a:pt x="395" y="1330"/>
                  </a:cubicBezTo>
                  <a:cubicBezTo>
                    <a:pt x="396" y="1330"/>
                    <a:pt x="397" y="1329"/>
                    <a:pt x="397" y="1327"/>
                  </a:cubicBezTo>
                  <a:cubicBezTo>
                    <a:pt x="397" y="1327"/>
                    <a:pt x="397" y="1323"/>
                    <a:pt x="397" y="1323"/>
                  </a:cubicBezTo>
                  <a:lnTo>
                    <a:pt x="385" y="1307"/>
                  </a:lnTo>
                  <a:cubicBezTo>
                    <a:pt x="369" y="1291"/>
                    <a:pt x="361" y="1279"/>
                    <a:pt x="349" y="1263"/>
                  </a:cubicBezTo>
                  <a:cubicBezTo>
                    <a:pt x="309" y="1211"/>
                    <a:pt x="273" y="1155"/>
                    <a:pt x="241" y="1095"/>
                  </a:cubicBezTo>
                  <a:cubicBezTo>
                    <a:pt x="237" y="1083"/>
                    <a:pt x="229" y="1067"/>
                    <a:pt x="225" y="1055"/>
                  </a:cubicBezTo>
                  <a:cubicBezTo>
                    <a:pt x="225" y="1031"/>
                    <a:pt x="229" y="1003"/>
                    <a:pt x="233" y="979"/>
                  </a:cubicBezTo>
                  <a:cubicBezTo>
                    <a:pt x="241" y="927"/>
                    <a:pt x="257" y="879"/>
                    <a:pt x="281" y="831"/>
                  </a:cubicBezTo>
                  <a:cubicBezTo>
                    <a:pt x="305" y="779"/>
                    <a:pt x="333" y="735"/>
                    <a:pt x="353" y="691"/>
                  </a:cubicBezTo>
                  <a:cubicBezTo>
                    <a:pt x="373" y="643"/>
                    <a:pt x="401" y="595"/>
                    <a:pt x="421" y="551"/>
                  </a:cubicBezTo>
                  <a:lnTo>
                    <a:pt x="429" y="535"/>
                  </a:lnTo>
                  <a:lnTo>
                    <a:pt x="433" y="523"/>
                  </a:lnTo>
                  <a:lnTo>
                    <a:pt x="433" y="519"/>
                  </a:lnTo>
                  <a:lnTo>
                    <a:pt x="437" y="515"/>
                  </a:lnTo>
                  <a:cubicBezTo>
                    <a:pt x="437" y="507"/>
                    <a:pt x="441" y="499"/>
                    <a:pt x="441" y="491"/>
                  </a:cubicBezTo>
                  <a:cubicBezTo>
                    <a:pt x="441" y="479"/>
                    <a:pt x="441" y="467"/>
                    <a:pt x="437" y="455"/>
                  </a:cubicBezTo>
                  <a:cubicBezTo>
                    <a:pt x="429" y="435"/>
                    <a:pt x="413" y="419"/>
                    <a:pt x="393" y="411"/>
                  </a:cubicBezTo>
                  <a:cubicBezTo>
                    <a:pt x="377" y="403"/>
                    <a:pt x="361" y="399"/>
                    <a:pt x="341" y="399"/>
                  </a:cubicBezTo>
                  <a:cubicBezTo>
                    <a:pt x="313" y="399"/>
                    <a:pt x="285" y="407"/>
                    <a:pt x="261" y="427"/>
                  </a:cubicBezTo>
                  <a:cubicBezTo>
                    <a:pt x="233" y="443"/>
                    <a:pt x="217" y="467"/>
                    <a:pt x="213" y="495"/>
                  </a:cubicBezTo>
                  <a:cubicBezTo>
                    <a:pt x="209" y="535"/>
                    <a:pt x="213" y="579"/>
                    <a:pt x="225" y="615"/>
                  </a:cubicBezTo>
                  <a:cubicBezTo>
                    <a:pt x="237" y="647"/>
                    <a:pt x="245" y="675"/>
                    <a:pt x="253" y="695"/>
                  </a:cubicBezTo>
                  <a:cubicBezTo>
                    <a:pt x="261" y="711"/>
                    <a:pt x="265" y="723"/>
                    <a:pt x="269" y="731"/>
                  </a:cubicBezTo>
                  <a:cubicBezTo>
                    <a:pt x="257" y="759"/>
                    <a:pt x="249" y="791"/>
                    <a:pt x="241" y="819"/>
                  </a:cubicBezTo>
                  <a:cubicBezTo>
                    <a:pt x="225" y="883"/>
                    <a:pt x="213" y="947"/>
                    <a:pt x="201" y="1011"/>
                  </a:cubicBezTo>
                  <a:cubicBezTo>
                    <a:pt x="197" y="999"/>
                    <a:pt x="193" y="987"/>
                    <a:pt x="185" y="975"/>
                  </a:cubicBezTo>
                  <a:cubicBezTo>
                    <a:pt x="169" y="931"/>
                    <a:pt x="153" y="883"/>
                    <a:pt x="141" y="835"/>
                  </a:cubicBezTo>
                  <a:cubicBezTo>
                    <a:pt x="129" y="783"/>
                    <a:pt x="125" y="727"/>
                    <a:pt x="133" y="675"/>
                  </a:cubicBezTo>
                  <a:cubicBezTo>
                    <a:pt x="141" y="619"/>
                    <a:pt x="149" y="563"/>
                    <a:pt x="161" y="511"/>
                  </a:cubicBezTo>
                  <a:cubicBezTo>
                    <a:pt x="173" y="455"/>
                    <a:pt x="185" y="399"/>
                    <a:pt x="197" y="347"/>
                  </a:cubicBezTo>
                  <a:cubicBezTo>
                    <a:pt x="209" y="291"/>
                    <a:pt x="217" y="235"/>
                    <a:pt x="229" y="183"/>
                  </a:cubicBezTo>
                  <a:cubicBezTo>
                    <a:pt x="233" y="155"/>
                    <a:pt x="233" y="123"/>
                    <a:pt x="225" y="91"/>
                  </a:cubicBezTo>
                  <a:cubicBezTo>
                    <a:pt x="213" y="59"/>
                    <a:pt x="189" y="31"/>
                    <a:pt x="161" y="15"/>
                  </a:cubicBezTo>
                  <a:cubicBezTo>
                    <a:pt x="143" y="6"/>
                    <a:pt x="124" y="1"/>
                    <a:pt x="10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2" name="Google Shape;612;p13"/>
          <p:cNvGrpSpPr/>
          <p:nvPr/>
        </p:nvGrpSpPr>
        <p:grpSpPr>
          <a:xfrm flipH="1">
            <a:off x="9369668" y="173104"/>
            <a:ext cx="2718369" cy="2871651"/>
            <a:chOff x="1668906" y="1908100"/>
            <a:chExt cx="1782927" cy="1883462"/>
          </a:xfrm>
        </p:grpSpPr>
        <p:sp>
          <p:nvSpPr>
            <p:cNvPr id="613" name="Google Shape;613;p13"/>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13"/>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13"/>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13"/>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13"/>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13"/>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13"/>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13"/>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13"/>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13"/>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13"/>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13"/>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13"/>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13"/>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13"/>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13"/>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13"/>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13"/>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13"/>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13"/>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13"/>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13"/>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13"/>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13"/>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13"/>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13"/>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13"/>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13"/>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41" name="Google Shape;641;p13"/>
          <p:cNvSpPr txBox="1">
            <a:spLocks noGrp="1"/>
          </p:cNvSpPr>
          <p:nvPr>
            <p:ph type="title" hasCustomPrompt="1"/>
          </p:nvPr>
        </p:nvSpPr>
        <p:spPr>
          <a:xfrm>
            <a:off x="2045292" y="2848619"/>
            <a:ext cx="1181200" cy="93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4800"/>
              <a:buNone/>
              <a:defRPr sz="6400">
                <a:solidFill>
                  <a:schemeClr val="accent2"/>
                </a:solidFill>
              </a:defRPr>
            </a:lvl1pPr>
            <a:lvl2pPr lvl="1" rtl="0">
              <a:lnSpc>
                <a:spcPct val="100000"/>
              </a:lnSpc>
              <a:spcBef>
                <a:spcPts val="0"/>
              </a:spcBef>
              <a:spcAft>
                <a:spcPts val="0"/>
              </a:spcAft>
              <a:buSzPts val="4800"/>
              <a:buNone/>
              <a:defRPr sz="6400"/>
            </a:lvl2pPr>
            <a:lvl3pPr lvl="2" rtl="0">
              <a:lnSpc>
                <a:spcPct val="100000"/>
              </a:lnSpc>
              <a:spcBef>
                <a:spcPts val="0"/>
              </a:spcBef>
              <a:spcAft>
                <a:spcPts val="0"/>
              </a:spcAft>
              <a:buSzPts val="4800"/>
              <a:buNone/>
              <a:defRPr sz="6400"/>
            </a:lvl3pPr>
            <a:lvl4pPr lvl="3" rtl="0">
              <a:lnSpc>
                <a:spcPct val="100000"/>
              </a:lnSpc>
              <a:spcBef>
                <a:spcPts val="0"/>
              </a:spcBef>
              <a:spcAft>
                <a:spcPts val="0"/>
              </a:spcAft>
              <a:buSzPts val="4800"/>
              <a:buNone/>
              <a:defRPr sz="6400"/>
            </a:lvl4pPr>
            <a:lvl5pPr lvl="4" rtl="0">
              <a:lnSpc>
                <a:spcPct val="100000"/>
              </a:lnSpc>
              <a:spcBef>
                <a:spcPts val="0"/>
              </a:spcBef>
              <a:spcAft>
                <a:spcPts val="0"/>
              </a:spcAft>
              <a:buSzPts val="4800"/>
              <a:buNone/>
              <a:defRPr sz="6400"/>
            </a:lvl5pPr>
            <a:lvl6pPr lvl="5" rtl="0">
              <a:lnSpc>
                <a:spcPct val="100000"/>
              </a:lnSpc>
              <a:spcBef>
                <a:spcPts val="0"/>
              </a:spcBef>
              <a:spcAft>
                <a:spcPts val="0"/>
              </a:spcAft>
              <a:buSzPts val="4800"/>
              <a:buNone/>
              <a:defRPr sz="6400"/>
            </a:lvl6pPr>
            <a:lvl7pPr lvl="6" rtl="0">
              <a:lnSpc>
                <a:spcPct val="100000"/>
              </a:lnSpc>
              <a:spcBef>
                <a:spcPts val="0"/>
              </a:spcBef>
              <a:spcAft>
                <a:spcPts val="0"/>
              </a:spcAft>
              <a:buSzPts val="4800"/>
              <a:buNone/>
              <a:defRPr sz="6400"/>
            </a:lvl7pPr>
            <a:lvl8pPr lvl="7" rtl="0">
              <a:lnSpc>
                <a:spcPct val="100000"/>
              </a:lnSpc>
              <a:spcBef>
                <a:spcPts val="0"/>
              </a:spcBef>
              <a:spcAft>
                <a:spcPts val="0"/>
              </a:spcAft>
              <a:buSzPts val="4800"/>
              <a:buNone/>
              <a:defRPr sz="6400"/>
            </a:lvl8pPr>
            <a:lvl9pPr lvl="8" rtl="0">
              <a:lnSpc>
                <a:spcPct val="100000"/>
              </a:lnSpc>
              <a:spcBef>
                <a:spcPts val="0"/>
              </a:spcBef>
              <a:spcAft>
                <a:spcPts val="0"/>
              </a:spcAft>
              <a:buSzPts val="4800"/>
              <a:buNone/>
              <a:defRPr sz="6400"/>
            </a:lvl9pPr>
          </a:lstStyle>
          <a:p>
            <a:r>
              <a:t>xx%</a:t>
            </a:r>
          </a:p>
        </p:txBody>
      </p:sp>
      <p:sp>
        <p:nvSpPr>
          <p:cNvPr id="642" name="Google Shape;642;p13"/>
          <p:cNvSpPr txBox="1">
            <a:spLocks noGrp="1"/>
          </p:cNvSpPr>
          <p:nvPr>
            <p:ph type="subTitle" idx="1"/>
          </p:nvPr>
        </p:nvSpPr>
        <p:spPr>
          <a:xfrm>
            <a:off x="1164092" y="4028603"/>
            <a:ext cx="2943600" cy="495200"/>
          </a:xfrm>
          <a:prstGeom prst="rect">
            <a:avLst/>
          </a:prstGeom>
          <a:noFill/>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Poppins Black"/>
                <a:ea typeface="Poppins Black"/>
                <a:cs typeface="Poppins Black"/>
                <a:sym typeface="Poppins Black"/>
              </a:defRPr>
            </a:lvl1pPr>
            <a:lvl2pPr lvl="1" algn="ctr">
              <a:lnSpc>
                <a:spcPct val="100000"/>
              </a:lnSpc>
              <a:spcBef>
                <a:spcPts val="2133"/>
              </a:spcBef>
              <a:spcAft>
                <a:spcPts val="0"/>
              </a:spcAft>
              <a:buNone/>
              <a:defRPr sz="2667">
                <a:latin typeface="Poppins Black"/>
                <a:ea typeface="Poppins Black"/>
                <a:cs typeface="Poppins Black"/>
                <a:sym typeface="Poppins Black"/>
              </a:defRPr>
            </a:lvl2pPr>
            <a:lvl3pPr lvl="2" algn="ctr">
              <a:lnSpc>
                <a:spcPct val="100000"/>
              </a:lnSpc>
              <a:spcBef>
                <a:spcPts val="2133"/>
              </a:spcBef>
              <a:spcAft>
                <a:spcPts val="0"/>
              </a:spcAft>
              <a:buNone/>
              <a:defRPr sz="2667">
                <a:latin typeface="Poppins Black"/>
                <a:ea typeface="Poppins Black"/>
                <a:cs typeface="Poppins Black"/>
                <a:sym typeface="Poppins Black"/>
              </a:defRPr>
            </a:lvl3pPr>
            <a:lvl4pPr lvl="3" algn="ctr">
              <a:lnSpc>
                <a:spcPct val="100000"/>
              </a:lnSpc>
              <a:spcBef>
                <a:spcPts val="2133"/>
              </a:spcBef>
              <a:spcAft>
                <a:spcPts val="0"/>
              </a:spcAft>
              <a:buNone/>
              <a:defRPr sz="2667">
                <a:latin typeface="Poppins Black"/>
                <a:ea typeface="Poppins Black"/>
                <a:cs typeface="Poppins Black"/>
                <a:sym typeface="Poppins Black"/>
              </a:defRPr>
            </a:lvl4pPr>
            <a:lvl5pPr lvl="4" algn="ctr">
              <a:lnSpc>
                <a:spcPct val="100000"/>
              </a:lnSpc>
              <a:spcBef>
                <a:spcPts val="2133"/>
              </a:spcBef>
              <a:spcAft>
                <a:spcPts val="0"/>
              </a:spcAft>
              <a:buNone/>
              <a:defRPr sz="2667">
                <a:latin typeface="Poppins Black"/>
                <a:ea typeface="Poppins Black"/>
                <a:cs typeface="Poppins Black"/>
                <a:sym typeface="Poppins Black"/>
              </a:defRPr>
            </a:lvl5pPr>
            <a:lvl6pPr lvl="5" algn="ctr">
              <a:lnSpc>
                <a:spcPct val="100000"/>
              </a:lnSpc>
              <a:spcBef>
                <a:spcPts val="2133"/>
              </a:spcBef>
              <a:spcAft>
                <a:spcPts val="0"/>
              </a:spcAft>
              <a:buNone/>
              <a:defRPr sz="2667">
                <a:latin typeface="Poppins Black"/>
                <a:ea typeface="Poppins Black"/>
                <a:cs typeface="Poppins Black"/>
                <a:sym typeface="Poppins Black"/>
              </a:defRPr>
            </a:lvl6pPr>
            <a:lvl7pPr lvl="6" algn="ctr">
              <a:lnSpc>
                <a:spcPct val="100000"/>
              </a:lnSpc>
              <a:spcBef>
                <a:spcPts val="2133"/>
              </a:spcBef>
              <a:spcAft>
                <a:spcPts val="0"/>
              </a:spcAft>
              <a:buNone/>
              <a:defRPr sz="2667">
                <a:latin typeface="Poppins Black"/>
                <a:ea typeface="Poppins Black"/>
                <a:cs typeface="Poppins Black"/>
                <a:sym typeface="Poppins Black"/>
              </a:defRPr>
            </a:lvl7pPr>
            <a:lvl8pPr lvl="7" algn="ctr">
              <a:lnSpc>
                <a:spcPct val="100000"/>
              </a:lnSpc>
              <a:spcBef>
                <a:spcPts val="2133"/>
              </a:spcBef>
              <a:spcAft>
                <a:spcPts val="0"/>
              </a:spcAft>
              <a:buNone/>
              <a:defRPr sz="2667">
                <a:latin typeface="Poppins Black"/>
                <a:ea typeface="Poppins Black"/>
                <a:cs typeface="Poppins Black"/>
                <a:sym typeface="Poppins Black"/>
              </a:defRPr>
            </a:lvl8pPr>
            <a:lvl9pPr lvl="8" algn="ctr">
              <a:lnSpc>
                <a:spcPct val="100000"/>
              </a:lnSpc>
              <a:spcBef>
                <a:spcPts val="2133"/>
              </a:spcBef>
              <a:spcAft>
                <a:spcPts val="2133"/>
              </a:spcAft>
              <a:buNone/>
              <a:defRPr sz="2667">
                <a:latin typeface="Poppins Black"/>
                <a:ea typeface="Poppins Black"/>
                <a:cs typeface="Poppins Black"/>
                <a:sym typeface="Poppins Black"/>
              </a:defRPr>
            </a:lvl9pPr>
          </a:lstStyle>
          <a:p>
            <a:endParaRPr/>
          </a:p>
        </p:txBody>
      </p:sp>
      <p:sp>
        <p:nvSpPr>
          <p:cNvPr id="643" name="Google Shape;643;p13"/>
          <p:cNvSpPr txBox="1">
            <a:spLocks noGrp="1"/>
          </p:cNvSpPr>
          <p:nvPr>
            <p:ph type="subTitle" idx="2"/>
          </p:nvPr>
        </p:nvSpPr>
        <p:spPr>
          <a:xfrm>
            <a:off x="1164092" y="4645181"/>
            <a:ext cx="2943600" cy="1135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44" name="Google Shape;644;p13"/>
          <p:cNvSpPr txBox="1">
            <a:spLocks noGrp="1"/>
          </p:cNvSpPr>
          <p:nvPr>
            <p:ph type="title" idx="3" hasCustomPrompt="1"/>
          </p:nvPr>
        </p:nvSpPr>
        <p:spPr>
          <a:xfrm>
            <a:off x="5505408" y="2848619"/>
            <a:ext cx="1181200" cy="93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4800"/>
              <a:buNone/>
              <a:defRPr sz="6400">
                <a:solidFill>
                  <a:schemeClr val="accent2"/>
                </a:solidFill>
              </a:defRPr>
            </a:lvl1pPr>
            <a:lvl2pPr lvl="1" rtl="0">
              <a:lnSpc>
                <a:spcPct val="100000"/>
              </a:lnSpc>
              <a:spcBef>
                <a:spcPts val="0"/>
              </a:spcBef>
              <a:spcAft>
                <a:spcPts val="0"/>
              </a:spcAft>
              <a:buSzPts val="4800"/>
              <a:buNone/>
              <a:defRPr sz="6400"/>
            </a:lvl2pPr>
            <a:lvl3pPr lvl="2" rtl="0">
              <a:lnSpc>
                <a:spcPct val="100000"/>
              </a:lnSpc>
              <a:spcBef>
                <a:spcPts val="0"/>
              </a:spcBef>
              <a:spcAft>
                <a:spcPts val="0"/>
              </a:spcAft>
              <a:buSzPts val="4800"/>
              <a:buNone/>
              <a:defRPr sz="6400"/>
            </a:lvl3pPr>
            <a:lvl4pPr lvl="3" rtl="0">
              <a:lnSpc>
                <a:spcPct val="100000"/>
              </a:lnSpc>
              <a:spcBef>
                <a:spcPts val="0"/>
              </a:spcBef>
              <a:spcAft>
                <a:spcPts val="0"/>
              </a:spcAft>
              <a:buSzPts val="4800"/>
              <a:buNone/>
              <a:defRPr sz="6400"/>
            </a:lvl4pPr>
            <a:lvl5pPr lvl="4" rtl="0">
              <a:lnSpc>
                <a:spcPct val="100000"/>
              </a:lnSpc>
              <a:spcBef>
                <a:spcPts val="0"/>
              </a:spcBef>
              <a:spcAft>
                <a:spcPts val="0"/>
              </a:spcAft>
              <a:buSzPts val="4800"/>
              <a:buNone/>
              <a:defRPr sz="6400"/>
            </a:lvl5pPr>
            <a:lvl6pPr lvl="5" rtl="0">
              <a:lnSpc>
                <a:spcPct val="100000"/>
              </a:lnSpc>
              <a:spcBef>
                <a:spcPts val="0"/>
              </a:spcBef>
              <a:spcAft>
                <a:spcPts val="0"/>
              </a:spcAft>
              <a:buSzPts val="4800"/>
              <a:buNone/>
              <a:defRPr sz="6400"/>
            </a:lvl6pPr>
            <a:lvl7pPr lvl="6" rtl="0">
              <a:lnSpc>
                <a:spcPct val="100000"/>
              </a:lnSpc>
              <a:spcBef>
                <a:spcPts val="0"/>
              </a:spcBef>
              <a:spcAft>
                <a:spcPts val="0"/>
              </a:spcAft>
              <a:buSzPts val="4800"/>
              <a:buNone/>
              <a:defRPr sz="6400"/>
            </a:lvl7pPr>
            <a:lvl8pPr lvl="7" rtl="0">
              <a:lnSpc>
                <a:spcPct val="100000"/>
              </a:lnSpc>
              <a:spcBef>
                <a:spcPts val="0"/>
              </a:spcBef>
              <a:spcAft>
                <a:spcPts val="0"/>
              </a:spcAft>
              <a:buSzPts val="4800"/>
              <a:buNone/>
              <a:defRPr sz="6400"/>
            </a:lvl8pPr>
            <a:lvl9pPr lvl="8" rtl="0">
              <a:lnSpc>
                <a:spcPct val="100000"/>
              </a:lnSpc>
              <a:spcBef>
                <a:spcPts val="0"/>
              </a:spcBef>
              <a:spcAft>
                <a:spcPts val="0"/>
              </a:spcAft>
              <a:buSzPts val="4800"/>
              <a:buNone/>
              <a:defRPr sz="6400"/>
            </a:lvl9pPr>
          </a:lstStyle>
          <a:p>
            <a:r>
              <a:t>xx%</a:t>
            </a:r>
          </a:p>
        </p:txBody>
      </p:sp>
      <p:sp>
        <p:nvSpPr>
          <p:cNvPr id="645" name="Google Shape;645;p13"/>
          <p:cNvSpPr txBox="1">
            <a:spLocks noGrp="1"/>
          </p:cNvSpPr>
          <p:nvPr>
            <p:ph type="subTitle" idx="4"/>
          </p:nvPr>
        </p:nvSpPr>
        <p:spPr>
          <a:xfrm>
            <a:off x="4626808" y="4028603"/>
            <a:ext cx="2938400" cy="495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2"/>
                </a:solidFill>
                <a:latin typeface="Poppins Black"/>
                <a:ea typeface="Poppins Black"/>
                <a:cs typeface="Poppins Black"/>
                <a:sym typeface="Poppins Black"/>
              </a:defRPr>
            </a:lvl1pPr>
            <a:lvl2pPr lvl="1"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2pPr>
            <a:lvl3pPr lvl="2"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3pPr>
            <a:lvl4pPr lvl="3"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4pPr>
            <a:lvl5pPr lvl="4"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5pPr>
            <a:lvl6pPr lvl="5"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6pPr>
            <a:lvl7pPr lvl="6"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7pPr>
            <a:lvl8pPr lvl="7"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8pPr>
            <a:lvl9pPr lvl="8" algn="ctr" rtl="0">
              <a:lnSpc>
                <a:spcPct val="100000"/>
              </a:lnSpc>
              <a:spcBef>
                <a:spcPts val="2133"/>
              </a:spcBef>
              <a:spcAft>
                <a:spcPts val="2133"/>
              </a:spcAft>
              <a:buNone/>
              <a:defRPr sz="2667">
                <a:solidFill>
                  <a:schemeClr val="accent2"/>
                </a:solidFill>
                <a:latin typeface="Poppins Black"/>
                <a:ea typeface="Poppins Black"/>
                <a:cs typeface="Poppins Black"/>
                <a:sym typeface="Poppins Black"/>
              </a:defRPr>
            </a:lvl9pPr>
          </a:lstStyle>
          <a:p>
            <a:endParaRPr/>
          </a:p>
        </p:txBody>
      </p:sp>
      <p:sp>
        <p:nvSpPr>
          <p:cNvPr id="646" name="Google Shape;646;p13"/>
          <p:cNvSpPr txBox="1">
            <a:spLocks noGrp="1"/>
          </p:cNvSpPr>
          <p:nvPr>
            <p:ph type="subTitle" idx="5"/>
          </p:nvPr>
        </p:nvSpPr>
        <p:spPr>
          <a:xfrm>
            <a:off x="4626808" y="4645181"/>
            <a:ext cx="2938400" cy="1135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47" name="Google Shape;647;p13"/>
          <p:cNvSpPr txBox="1">
            <a:spLocks noGrp="1"/>
          </p:cNvSpPr>
          <p:nvPr>
            <p:ph type="title" idx="6" hasCustomPrompt="1"/>
          </p:nvPr>
        </p:nvSpPr>
        <p:spPr>
          <a:xfrm>
            <a:off x="8968125" y="2848619"/>
            <a:ext cx="1181200" cy="93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4800"/>
              <a:buNone/>
              <a:defRPr sz="6400">
                <a:solidFill>
                  <a:schemeClr val="accent2"/>
                </a:solidFill>
              </a:defRPr>
            </a:lvl1pPr>
            <a:lvl2pPr lvl="1" rtl="0">
              <a:lnSpc>
                <a:spcPct val="100000"/>
              </a:lnSpc>
              <a:spcBef>
                <a:spcPts val="0"/>
              </a:spcBef>
              <a:spcAft>
                <a:spcPts val="0"/>
              </a:spcAft>
              <a:buSzPts val="4800"/>
              <a:buNone/>
              <a:defRPr sz="6400"/>
            </a:lvl2pPr>
            <a:lvl3pPr lvl="2" rtl="0">
              <a:lnSpc>
                <a:spcPct val="100000"/>
              </a:lnSpc>
              <a:spcBef>
                <a:spcPts val="0"/>
              </a:spcBef>
              <a:spcAft>
                <a:spcPts val="0"/>
              </a:spcAft>
              <a:buSzPts val="4800"/>
              <a:buNone/>
              <a:defRPr sz="6400"/>
            </a:lvl3pPr>
            <a:lvl4pPr lvl="3" rtl="0">
              <a:lnSpc>
                <a:spcPct val="100000"/>
              </a:lnSpc>
              <a:spcBef>
                <a:spcPts val="0"/>
              </a:spcBef>
              <a:spcAft>
                <a:spcPts val="0"/>
              </a:spcAft>
              <a:buSzPts val="4800"/>
              <a:buNone/>
              <a:defRPr sz="6400"/>
            </a:lvl4pPr>
            <a:lvl5pPr lvl="4" rtl="0">
              <a:lnSpc>
                <a:spcPct val="100000"/>
              </a:lnSpc>
              <a:spcBef>
                <a:spcPts val="0"/>
              </a:spcBef>
              <a:spcAft>
                <a:spcPts val="0"/>
              </a:spcAft>
              <a:buSzPts val="4800"/>
              <a:buNone/>
              <a:defRPr sz="6400"/>
            </a:lvl5pPr>
            <a:lvl6pPr lvl="5" rtl="0">
              <a:lnSpc>
                <a:spcPct val="100000"/>
              </a:lnSpc>
              <a:spcBef>
                <a:spcPts val="0"/>
              </a:spcBef>
              <a:spcAft>
                <a:spcPts val="0"/>
              </a:spcAft>
              <a:buSzPts val="4800"/>
              <a:buNone/>
              <a:defRPr sz="6400"/>
            </a:lvl6pPr>
            <a:lvl7pPr lvl="6" rtl="0">
              <a:lnSpc>
                <a:spcPct val="100000"/>
              </a:lnSpc>
              <a:spcBef>
                <a:spcPts val="0"/>
              </a:spcBef>
              <a:spcAft>
                <a:spcPts val="0"/>
              </a:spcAft>
              <a:buSzPts val="4800"/>
              <a:buNone/>
              <a:defRPr sz="6400"/>
            </a:lvl7pPr>
            <a:lvl8pPr lvl="7" rtl="0">
              <a:lnSpc>
                <a:spcPct val="100000"/>
              </a:lnSpc>
              <a:spcBef>
                <a:spcPts val="0"/>
              </a:spcBef>
              <a:spcAft>
                <a:spcPts val="0"/>
              </a:spcAft>
              <a:buSzPts val="4800"/>
              <a:buNone/>
              <a:defRPr sz="6400"/>
            </a:lvl8pPr>
            <a:lvl9pPr lvl="8" rtl="0">
              <a:lnSpc>
                <a:spcPct val="100000"/>
              </a:lnSpc>
              <a:spcBef>
                <a:spcPts val="0"/>
              </a:spcBef>
              <a:spcAft>
                <a:spcPts val="0"/>
              </a:spcAft>
              <a:buSzPts val="4800"/>
              <a:buNone/>
              <a:defRPr sz="6400"/>
            </a:lvl9pPr>
          </a:lstStyle>
          <a:p>
            <a:r>
              <a:t>xx%</a:t>
            </a:r>
          </a:p>
        </p:txBody>
      </p:sp>
      <p:sp>
        <p:nvSpPr>
          <p:cNvPr id="648" name="Google Shape;648;p13"/>
          <p:cNvSpPr txBox="1">
            <a:spLocks noGrp="1"/>
          </p:cNvSpPr>
          <p:nvPr>
            <p:ph type="subTitle" idx="7"/>
          </p:nvPr>
        </p:nvSpPr>
        <p:spPr>
          <a:xfrm>
            <a:off x="8089525" y="4028603"/>
            <a:ext cx="2938400" cy="495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2"/>
                </a:solidFill>
                <a:latin typeface="Poppins Black"/>
                <a:ea typeface="Poppins Black"/>
                <a:cs typeface="Poppins Black"/>
                <a:sym typeface="Poppins Black"/>
              </a:defRPr>
            </a:lvl1pPr>
            <a:lvl2pPr lvl="1"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2pPr>
            <a:lvl3pPr lvl="2"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3pPr>
            <a:lvl4pPr lvl="3"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4pPr>
            <a:lvl5pPr lvl="4"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5pPr>
            <a:lvl6pPr lvl="5"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6pPr>
            <a:lvl7pPr lvl="6"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7pPr>
            <a:lvl8pPr lvl="7" algn="ctr" rtl="0">
              <a:lnSpc>
                <a:spcPct val="100000"/>
              </a:lnSpc>
              <a:spcBef>
                <a:spcPts val="2133"/>
              </a:spcBef>
              <a:spcAft>
                <a:spcPts val="0"/>
              </a:spcAft>
              <a:buNone/>
              <a:defRPr sz="2667">
                <a:solidFill>
                  <a:schemeClr val="accent2"/>
                </a:solidFill>
                <a:latin typeface="Poppins Black"/>
                <a:ea typeface="Poppins Black"/>
                <a:cs typeface="Poppins Black"/>
                <a:sym typeface="Poppins Black"/>
              </a:defRPr>
            </a:lvl8pPr>
            <a:lvl9pPr lvl="8" algn="ctr" rtl="0">
              <a:lnSpc>
                <a:spcPct val="100000"/>
              </a:lnSpc>
              <a:spcBef>
                <a:spcPts val="2133"/>
              </a:spcBef>
              <a:spcAft>
                <a:spcPts val="2133"/>
              </a:spcAft>
              <a:buNone/>
              <a:defRPr sz="2667">
                <a:solidFill>
                  <a:schemeClr val="accent2"/>
                </a:solidFill>
                <a:latin typeface="Poppins Black"/>
                <a:ea typeface="Poppins Black"/>
                <a:cs typeface="Poppins Black"/>
                <a:sym typeface="Poppins Black"/>
              </a:defRPr>
            </a:lvl9pPr>
          </a:lstStyle>
          <a:p>
            <a:endParaRPr/>
          </a:p>
        </p:txBody>
      </p:sp>
      <p:sp>
        <p:nvSpPr>
          <p:cNvPr id="649" name="Google Shape;649;p13"/>
          <p:cNvSpPr txBox="1">
            <a:spLocks noGrp="1"/>
          </p:cNvSpPr>
          <p:nvPr>
            <p:ph type="subTitle" idx="8"/>
          </p:nvPr>
        </p:nvSpPr>
        <p:spPr>
          <a:xfrm>
            <a:off x="8089525" y="4645181"/>
            <a:ext cx="2938400" cy="1135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50" name="Google Shape;650;p13"/>
          <p:cNvSpPr txBox="1">
            <a:spLocks noGrp="1"/>
          </p:cNvSpPr>
          <p:nvPr>
            <p:ph type="title" idx="9"/>
          </p:nvPr>
        </p:nvSpPr>
        <p:spPr>
          <a:xfrm>
            <a:off x="960000" y="541867"/>
            <a:ext cx="10272000" cy="816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Font typeface="Palanquin Dark"/>
              <a:buNone/>
              <a:defRPr>
                <a:latin typeface="Palanquin Dark"/>
                <a:ea typeface="Palanquin Dark"/>
                <a:cs typeface="Palanquin Dark"/>
                <a:sym typeface="Palanquin Dark"/>
              </a:defRPr>
            </a:lvl2pPr>
            <a:lvl3pPr lvl="2" rtl="0">
              <a:spcBef>
                <a:spcPts val="0"/>
              </a:spcBef>
              <a:spcAft>
                <a:spcPts val="0"/>
              </a:spcAft>
              <a:buSzPts val="2800"/>
              <a:buFont typeface="Palanquin Dark"/>
              <a:buNone/>
              <a:defRPr>
                <a:latin typeface="Palanquin Dark"/>
                <a:ea typeface="Palanquin Dark"/>
                <a:cs typeface="Palanquin Dark"/>
                <a:sym typeface="Palanquin Dark"/>
              </a:defRPr>
            </a:lvl3pPr>
            <a:lvl4pPr lvl="3" rtl="0">
              <a:spcBef>
                <a:spcPts val="0"/>
              </a:spcBef>
              <a:spcAft>
                <a:spcPts val="0"/>
              </a:spcAft>
              <a:buSzPts val="2800"/>
              <a:buFont typeface="Palanquin Dark"/>
              <a:buNone/>
              <a:defRPr>
                <a:latin typeface="Palanquin Dark"/>
                <a:ea typeface="Palanquin Dark"/>
                <a:cs typeface="Palanquin Dark"/>
                <a:sym typeface="Palanquin Dark"/>
              </a:defRPr>
            </a:lvl4pPr>
            <a:lvl5pPr lvl="4" rtl="0">
              <a:spcBef>
                <a:spcPts val="0"/>
              </a:spcBef>
              <a:spcAft>
                <a:spcPts val="0"/>
              </a:spcAft>
              <a:buSzPts val="2800"/>
              <a:buFont typeface="Palanquin Dark"/>
              <a:buNone/>
              <a:defRPr>
                <a:latin typeface="Palanquin Dark"/>
                <a:ea typeface="Palanquin Dark"/>
                <a:cs typeface="Palanquin Dark"/>
                <a:sym typeface="Palanquin Dark"/>
              </a:defRPr>
            </a:lvl5pPr>
            <a:lvl6pPr lvl="5" rtl="0">
              <a:spcBef>
                <a:spcPts val="0"/>
              </a:spcBef>
              <a:spcAft>
                <a:spcPts val="0"/>
              </a:spcAft>
              <a:buSzPts val="2800"/>
              <a:buFont typeface="Palanquin Dark"/>
              <a:buNone/>
              <a:defRPr>
                <a:latin typeface="Palanquin Dark"/>
                <a:ea typeface="Palanquin Dark"/>
                <a:cs typeface="Palanquin Dark"/>
                <a:sym typeface="Palanquin Dark"/>
              </a:defRPr>
            </a:lvl6pPr>
            <a:lvl7pPr lvl="6" rtl="0">
              <a:spcBef>
                <a:spcPts val="0"/>
              </a:spcBef>
              <a:spcAft>
                <a:spcPts val="0"/>
              </a:spcAft>
              <a:buSzPts val="2800"/>
              <a:buFont typeface="Palanquin Dark"/>
              <a:buNone/>
              <a:defRPr>
                <a:latin typeface="Palanquin Dark"/>
                <a:ea typeface="Palanquin Dark"/>
                <a:cs typeface="Palanquin Dark"/>
                <a:sym typeface="Palanquin Dark"/>
              </a:defRPr>
            </a:lvl7pPr>
            <a:lvl8pPr lvl="7" rtl="0">
              <a:spcBef>
                <a:spcPts val="0"/>
              </a:spcBef>
              <a:spcAft>
                <a:spcPts val="0"/>
              </a:spcAft>
              <a:buSzPts val="2800"/>
              <a:buFont typeface="Palanquin Dark"/>
              <a:buNone/>
              <a:defRPr>
                <a:latin typeface="Palanquin Dark"/>
                <a:ea typeface="Palanquin Dark"/>
                <a:cs typeface="Palanquin Dark"/>
                <a:sym typeface="Palanquin Dark"/>
              </a:defRPr>
            </a:lvl8pPr>
            <a:lvl9pPr lvl="8"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197094879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651"/>
        <p:cNvGrpSpPr/>
        <p:nvPr/>
      </p:nvGrpSpPr>
      <p:grpSpPr>
        <a:xfrm>
          <a:off x="0" y="0"/>
          <a:ext cx="0" cy="0"/>
          <a:chOff x="0" y="0"/>
          <a:chExt cx="0" cy="0"/>
        </a:xfrm>
      </p:grpSpPr>
      <p:grpSp>
        <p:nvGrpSpPr>
          <p:cNvPr id="652" name="Google Shape;652;p14"/>
          <p:cNvGrpSpPr/>
          <p:nvPr/>
        </p:nvGrpSpPr>
        <p:grpSpPr>
          <a:xfrm>
            <a:off x="8663996" y="4646035"/>
            <a:ext cx="3800141" cy="2712468"/>
            <a:chOff x="3383244" y="1198916"/>
            <a:chExt cx="1298868" cy="927191"/>
          </a:xfrm>
        </p:grpSpPr>
        <p:sp>
          <p:nvSpPr>
            <p:cNvPr id="653" name="Google Shape;653;p14"/>
            <p:cNvSpPr/>
            <p:nvPr/>
          </p:nvSpPr>
          <p:spPr>
            <a:xfrm>
              <a:off x="3656140" y="1686959"/>
              <a:ext cx="609394" cy="439148"/>
            </a:xfrm>
            <a:custGeom>
              <a:avLst/>
              <a:gdLst/>
              <a:ahLst/>
              <a:cxnLst/>
              <a:rect l="l" t="t" r="r" b="b"/>
              <a:pathLst>
                <a:path w="4886" h="3521" extrusionOk="0">
                  <a:moveTo>
                    <a:pt x="2242" y="121"/>
                  </a:moveTo>
                  <a:cubicBezTo>
                    <a:pt x="2316" y="121"/>
                    <a:pt x="2392" y="155"/>
                    <a:pt x="2477" y="192"/>
                  </a:cubicBezTo>
                  <a:cubicBezTo>
                    <a:pt x="2529" y="216"/>
                    <a:pt x="2585" y="236"/>
                    <a:pt x="2641" y="252"/>
                  </a:cubicBezTo>
                  <a:cubicBezTo>
                    <a:pt x="2697" y="268"/>
                    <a:pt x="2757" y="272"/>
                    <a:pt x="2817" y="272"/>
                  </a:cubicBezTo>
                  <a:cubicBezTo>
                    <a:pt x="2845" y="268"/>
                    <a:pt x="2877" y="264"/>
                    <a:pt x="2905" y="260"/>
                  </a:cubicBezTo>
                  <a:cubicBezTo>
                    <a:pt x="2933" y="252"/>
                    <a:pt x="2961" y="244"/>
                    <a:pt x="2989" y="236"/>
                  </a:cubicBezTo>
                  <a:lnTo>
                    <a:pt x="3025" y="228"/>
                  </a:lnTo>
                  <a:cubicBezTo>
                    <a:pt x="3037" y="224"/>
                    <a:pt x="3049" y="220"/>
                    <a:pt x="3061" y="220"/>
                  </a:cubicBezTo>
                  <a:cubicBezTo>
                    <a:pt x="3073" y="218"/>
                    <a:pt x="3085" y="217"/>
                    <a:pt x="3097" y="217"/>
                  </a:cubicBezTo>
                  <a:cubicBezTo>
                    <a:pt x="3109" y="217"/>
                    <a:pt x="3121" y="218"/>
                    <a:pt x="3133" y="220"/>
                  </a:cubicBezTo>
                  <a:cubicBezTo>
                    <a:pt x="3233" y="240"/>
                    <a:pt x="3329" y="284"/>
                    <a:pt x="3409" y="352"/>
                  </a:cubicBezTo>
                  <a:cubicBezTo>
                    <a:pt x="3493" y="420"/>
                    <a:pt x="3573" y="492"/>
                    <a:pt x="3645" y="572"/>
                  </a:cubicBezTo>
                  <a:cubicBezTo>
                    <a:pt x="3721" y="652"/>
                    <a:pt x="3793" y="732"/>
                    <a:pt x="3873" y="808"/>
                  </a:cubicBezTo>
                  <a:cubicBezTo>
                    <a:pt x="3949" y="892"/>
                    <a:pt x="4037" y="960"/>
                    <a:pt x="4141" y="1008"/>
                  </a:cubicBezTo>
                  <a:cubicBezTo>
                    <a:pt x="4341" y="1088"/>
                    <a:pt x="4541" y="1184"/>
                    <a:pt x="4689" y="1332"/>
                  </a:cubicBezTo>
                  <a:cubicBezTo>
                    <a:pt x="4761" y="1408"/>
                    <a:pt x="4821" y="1500"/>
                    <a:pt x="4813" y="1596"/>
                  </a:cubicBezTo>
                  <a:lnTo>
                    <a:pt x="4809" y="1628"/>
                  </a:lnTo>
                  <a:cubicBezTo>
                    <a:pt x="4805" y="1640"/>
                    <a:pt x="4801" y="1652"/>
                    <a:pt x="4797" y="1664"/>
                  </a:cubicBezTo>
                  <a:lnTo>
                    <a:pt x="4789" y="1680"/>
                  </a:lnTo>
                  <a:lnTo>
                    <a:pt x="4789" y="1684"/>
                  </a:lnTo>
                  <a:lnTo>
                    <a:pt x="4785" y="1696"/>
                  </a:lnTo>
                  <a:cubicBezTo>
                    <a:pt x="4781" y="1704"/>
                    <a:pt x="4773" y="1716"/>
                    <a:pt x="4765" y="1724"/>
                  </a:cubicBezTo>
                  <a:cubicBezTo>
                    <a:pt x="4729" y="1760"/>
                    <a:pt x="4693" y="1796"/>
                    <a:pt x="4653" y="1824"/>
                  </a:cubicBezTo>
                  <a:cubicBezTo>
                    <a:pt x="4481" y="1956"/>
                    <a:pt x="4301" y="2072"/>
                    <a:pt x="4113" y="2180"/>
                  </a:cubicBezTo>
                  <a:cubicBezTo>
                    <a:pt x="3925" y="2288"/>
                    <a:pt x="3733" y="2392"/>
                    <a:pt x="3541" y="2492"/>
                  </a:cubicBezTo>
                  <a:cubicBezTo>
                    <a:pt x="3349" y="2592"/>
                    <a:pt x="3157" y="2688"/>
                    <a:pt x="2957" y="2772"/>
                  </a:cubicBezTo>
                  <a:cubicBezTo>
                    <a:pt x="2757" y="2860"/>
                    <a:pt x="2557" y="2948"/>
                    <a:pt x="2357" y="3020"/>
                  </a:cubicBezTo>
                  <a:cubicBezTo>
                    <a:pt x="2257" y="3056"/>
                    <a:pt x="2157" y="3088"/>
                    <a:pt x="2053" y="3108"/>
                  </a:cubicBezTo>
                  <a:cubicBezTo>
                    <a:pt x="2029" y="3112"/>
                    <a:pt x="2005" y="3116"/>
                    <a:pt x="1981" y="3120"/>
                  </a:cubicBezTo>
                  <a:lnTo>
                    <a:pt x="1913" y="3120"/>
                  </a:lnTo>
                  <a:cubicBezTo>
                    <a:pt x="1885" y="3116"/>
                    <a:pt x="1861" y="3112"/>
                    <a:pt x="1829" y="3112"/>
                  </a:cubicBezTo>
                  <a:cubicBezTo>
                    <a:pt x="1815" y="3110"/>
                    <a:pt x="1800" y="3109"/>
                    <a:pt x="1785" y="3109"/>
                  </a:cubicBezTo>
                  <a:cubicBezTo>
                    <a:pt x="1769" y="3109"/>
                    <a:pt x="1753" y="3110"/>
                    <a:pt x="1737" y="3112"/>
                  </a:cubicBezTo>
                  <a:cubicBezTo>
                    <a:pt x="1621" y="3116"/>
                    <a:pt x="1505" y="3144"/>
                    <a:pt x="1397" y="3188"/>
                  </a:cubicBezTo>
                  <a:cubicBezTo>
                    <a:pt x="1320" y="3221"/>
                    <a:pt x="1245" y="3262"/>
                    <a:pt x="1174" y="3313"/>
                  </a:cubicBezTo>
                  <a:lnTo>
                    <a:pt x="1174" y="3313"/>
                  </a:lnTo>
                  <a:cubicBezTo>
                    <a:pt x="1170" y="3301"/>
                    <a:pt x="1166" y="3291"/>
                    <a:pt x="1161" y="3280"/>
                  </a:cubicBezTo>
                  <a:cubicBezTo>
                    <a:pt x="1149" y="3240"/>
                    <a:pt x="1137" y="3200"/>
                    <a:pt x="1121" y="3160"/>
                  </a:cubicBezTo>
                  <a:cubicBezTo>
                    <a:pt x="1089" y="3084"/>
                    <a:pt x="1049" y="3008"/>
                    <a:pt x="1005" y="2940"/>
                  </a:cubicBezTo>
                  <a:cubicBezTo>
                    <a:pt x="985" y="2904"/>
                    <a:pt x="961" y="2868"/>
                    <a:pt x="933" y="2836"/>
                  </a:cubicBezTo>
                  <a:cubicBezTo>
                    <a:pt x="905" y="2804"/>
                    <a:pt x="877" y="2772"/>
                    <a:pt x="845" y="2744"/>
                  </a:cubicBezTo>
                  <a:cubicBezTo>
                    <a:pt x="825" y="2732"/>
                    <a:pt x="809" y="2716"/>
                    <a:pt x="793" y="2704"/>
                  </a:cubicBezTo>
                  <a:lnTo>
                    <a:pt x="737" y="2668"/>
                  </a:lnTo>
                  <a:lnTo>
                    <a:pt x="689" y="2640"/>
                  </a:lnTo>
                  <a:cubicBezTo>
                    <a:pt x="669" y="2628"/>
                    <a:pt x="657" y="2616"/>
                    <a:pt x="641" y="2604"/>
                  </a:cubicBezTo>
                  <a:cubicBezTo>
                    <a:pt x="613" y="2584"/>
                    <a:pt x="581" y="2556"/>
                    <a:pt x="553" y="2528"/>
                  </a:cubicBezTo>
                  <a:cubicBezTo>
                    <a:pt x="525" y="2504"/>
                    <a:pt x="497" y="2476"/>
                    <a:pt x="469" y="2448"/>
                  </a:cubicBezTo>
                  <a:cubicBezTo>
                    <a:pt x="417" y="2388"/>
                    <a:pt x="361" y="2328"/>
                    <a:pt x="313" y="2268"/>
                  </a:cubicBezTo>
                  <a:cubicBezTo>
                    <a:pt x="209" y="2144"/>
                    <a:pt x="117" y="2016"/>
                    <a:pt x="25" y="1884"/>
                  </a:cubicBezTo>
                  <a:cubicBezTo>
                    <a:pt x="29" y="1664"/>
                    <a:pt x="157" y="1476"/>
                    <a:pt x="325" y="1348"/>
                  </a:cubicBezTo>
                  <a:cubicBezTo>
                    <a:pt x="493" y="1216"/>
                    <a:pt x="677" y="1104"/>
                    <a:pt x="873" y="1016"/>
                  </a:cubicBezTo>
                  <a:lnTo>
                    <a:pt x="1173" y="880"/>
                  </a:lnTo>
                  <a:lnTo>
                    <a:pt x="1245" y="840"/>
                  </a:lnTo>
                  <a:lnTo>
                    <a:pt x="1321" y="796"/>
                  </a:lnTo>
                  <a:cubicBezTo>
                    <a:pt x="1369" y="764"/>
                    <a:pt x="1413" y="732"/>
                    <a:pt x="1457" y="696"/>
                  </a:cubicBezTo>
                  <a:cubicBezTo>
                    <a:pt x="1633" y="552"/>
                    <a:pt x="1773" y="380"/>
                    <a:pt x="1937" y="252"/>
                  </a:cubicBezTo>
                  <a:cubicBezTo>
                    <a:pt x="2013" y="188"/>
                    <a:pt x="2101" y="144"/>
                    <a:pt x="2201" y="124"/>
                  </a:cubicBezTo>
                  <a:cubicBezTo>
                    <a:pt x="2215" y="122"/>
                    <a:pt x="2228" y="121"/>
                    <a:pt x="2242" y="121"/>
                  </a:cubicBezTo>
                  <a:close/>
                  <a:moveTo>
                    <a:pt x="2239" y="0"/>
                  </a:moveTo>
                  <a:cubicBezTo>
                    <a:pt x="2220" y="0"/>
                    <a:pt x="2200" y="2"/>
                    <a:pt x="2181" y="4"/>
                  </a:cubicBezTo>
                  <a:lnTo>
                    <a:pt x="2129" y="12"/>
                  </a:lnTo>
                  <a:lnTo>
                    <a:pt x="2093" y="24"/>
                  </a:lnTo>
                  <a:lnTo>
                    <a:pt x="2073" y="28"/>
                  </a:lnTo>
                  <a:cubicBezTo>
                    <a:pt x="2065" y="32"/>
                    <a:pt x="2057" y="36"/>
                    <a:pt x="2049" y="40"/>
                  </a:cubicBezTo>
                  <a:lnTo>
                    <a:pt x="2009" y="60"/>
                  </a:lnTo>
                  <a:cubicBezTo>
                    <a:pt x="1981" y="72"/>
                    <a:pt x="1953" y="84"/>
                    <a:pt x="1929" y="100"/>
                  </a:cubicBezTo>
                  <a:cubicBezTo>
                    <a:pt x="1905" y="120"/>
                    <a:pt x="1881" y="132"/>
                    <a:pt x="1861" y="152"/>
                  </a:cubicBezTo>
                  <a:cubicBezTo>
                    <a:pt x="1677" y="292"/>
                    <a:pt x="1545" y="468"/>
                    <a:pt x="1381" y="600"/>
                  </a:cubicBezTo>
                  <a:cubicBezTo>
                    <a:pt x="1341" y="636"/>
                    <a:pt x="1301" y="668"/>
                    <a:pt x="1257" y="696"/>
                  </a:cubicBezTo>
                  <a:lnTo>
                    <a:pt x="1193" y="740"/>
                  </a:lnTo>
                  <a:lnTo>
                    <a:pt x="1121" y="780"/>
                  </a:lnTo>
                  <a:cubicBezTo>
                    <a:pt x="1029" y="828"/>
                    <a:pt x="925" y="880"/>
                    <a:pt x="829" y="928"/>
                  </a:cubicBezTo>
                  <a:cubicBezTo>
                    <a:pt x="633" y="1028"/>
                    <a:pt x="449" y="1152"/>
                    <a:pt x="281" y="1296"/>
                  </a:cubicBezTo>
                  <a:cubicBezTo>
                    <a:pt x="197" y="1372"/>
                    <a:pt x="129" y="1460"/>
                    <a:pt x="77" y="1560"/>
                  </a:cubicBezTo>
                  <a:cubicBezTo>
                    <a:pt x="25" y="1660"/>
                    <a:pt x="1" y="1772"/>
                    <a:pt x="13" y="1884"/>
                  </a:cubicBezTo>
                  <a:lnTo>
                    <a:pt x="9" y="1896"/>
                  </a:lnTo>
                  <a:cubicBezTo>
                    <a:pt x="85" y="2036"/>
                    <a:pt x="173" y="2172"/>
                    <a:pt x="265" y="2304"/>
                  </a:cubicBezTo>
                  <a:cubicBezTo>
                    <a:pt x="317" y="2368"/>
                    <a:pt x="365" y="2436"/>
                    <a:pt x="417" y="2496"/>
                  </a:cubicBezTo>
                  <a:cubicBezTo>
                    <a:pt x="441" y="2528"/>
                    <a:pt x="473" y="2556"/>
                    <a:pt x="501" y="2588"/>
                  </a:cubicBezTo>
                  <a:cubicBezTo>
                    <a:pt x="529" y="2616"/>
                    <a:pt x="557" y="2644"/>
                    <a:pt x="589" y="2672"/>
                  </a:cubicBezTo>
                  <a:cubicBezTo>
                    <a:pt x="609" y="2684"/>
                    <a:pt x="625" y="2700"/>
                    <a:pt x="641" y="2712"/>
                  </a:cubicBezTo>
                  <a:lnTo>
                    <a:pt x="689" y="2748"/>
                  </a:lnTo>
                  <a:lnTo>
                    <a:pt x="737" y="2780"/>
                  </a:lnTo>
                  <a:cubicBezTo>
                    <a:pt x="749" y="2792"/>
                    <a:pt x="765" y="2804"/>
                    <a:pt x="777" y="2816"/>
                  </a:cubicBezTo>
                  <a:cubicBezTo>
                    <a:pt x="805" y="2844"/>
                    <a:pt x="829" y="2872"/>
                    <a:pt x="849" y="2900"/>
                  </a:cubicBezTo>
                  <a:cubicBezTo>
                    <a:pt x="873" y="2932"/>
                    <a:pt x="893" y="2964"/>
                    <a:pt x="913" y="2996"/>
                  </a:cubicBezTo>
                  <a:cubicBezTo>
                    <a:pt x="953" y="3064"/>
                    <a:pt x="985" y="3136"/>
                    <a:pt x="1013" y="3208"/>
                  </a:cubicBezTo>
                  <a:cubicBezTo>
                    <a:pt x="1025" y="3244"/>
                    <a:pt x="1037" y="3280"/>
                    <a:pt x="1049" y="3316"/>
                  </a:cubicBezTo>
                  <a:cubicBezTo>
                    <a:pt x="1061" y="3356"/>
                    <a:pt x="1069" y="3392"/>
                    <a:pt x="1077" y="3428"/>
                  </a:cubicBezTo>
                  <a:lnTo>
                    <a:pt x="1097" y="3520"/>
                  </a:lnTo>
                  <a:lnTo>
                    <a:pt x="1177" y="3460"/>
                  </a:lnTo>
                  <a:cubicBezTo>
                    <a:pt x="1337" y="3336"/>
                    <a:pt x="1537" y="3264"/>
                    <a:pt x="1741" y="3252"/>
                  </a:cubicBezTo>
                  <a:lnTo>
                    <a:pt x="1813" y="3252"/>
                  </a:lnTo>
                  <a:cubicBezTo>
                    <a:pt x="1837" y="3256"/>
                    <a:pt x="1865" y="3260"/>
                    <a:pt x="1893" y="3264"/>
                  </a:cubicBezTo>
                  <a:lnTo>
                    <a:pt x="1937" y="3264"/>
                  </a:lnTo>
                  <a:cubicBezTo>
                    <a:pt x="1945" y="3266"/>
                    <a:pt x="1953" y="3267"/>
                    <a:pt x="1962" y="3267"/>
                  </a:cubicBezTo>
                  <a:cubicBezTo>
                    <a:pt x="1970" y="3267"/>
                    <a:pt x="1979" y="3266"/>
                    <a:pt x="1989" y="3264"/>
                  </a:cubicBezTo>
                  <a:cubicBezTo>
                    <a:pt x="2017" y="3264"/>
                    <a:pt x="2049" y="3260"/>
                    <a:pt x="2077" y="3252"/>
                  </a:cubicBezTo>
                  <a:cubicBezTo>
                    <a:pt x="2189" y="3232"/>
                    <a:pt x="2297" y="3200"/>
                    <a:pt x="2405" y="3164"/>
                  </a:cubicBezTo>
                  <a:cubicBezTo>
                    <a:pt x="2609" y="3088"/>
                    <a:pt x="2813" y="3004"/>
                    <a:pt x="3013" y="2908"/>
                  </a:cubicBezTo>
                  <a:cubicBezTo>
                    <a:pt x="3213" y="2812"/>
                    <a:pt x="3409" y="2712"/>
                    <a:pt x="3601" y="2608"/>
                  </a:cubicBezTo>
                  <a:cubicBezTo>
                    <a:pt x="3793" y="2504"/>
                    <a:pt x="3985" y="2396"/>
                    <a:pt x="4169" y="2280"/>
                  </a:cubicBezTo>
                  <a:cubicBezTo>
                    <a:pt x="4361" y="2164"/>
                    <a:pt x="4541" y="2036"/>
                    <a:pt x="4709" y="1896"/>
                  </a:cubicBezTo>
                  <a:cubicBezTo>
                    <a:pt x="4753" y="1856"/>
                    <a:pt x="4797" y="1816"/>
                    <a:pt x="4833" y="1768"/>
                  </a:cubicBezTo>
                  <a:cubicBezTo>
                    <a:pt x="4841" y="1756"/>
                    <a:pt x="4849" y="1744"/>
                    <a:pt x="4857" y="1732"/>
                  </a:cubicBezTo>
                  <a:lnTo>
                    <a:pt x="4861" y="1724"/>
                  </a:lnTo>
                  <a:lnTo>
                    <a:pt x="4861" y="1720"/>
                  </a:lnTo>
                  <a:lnTo>
                    <a:pt x="4865" y="1712"/>
                  </a:lnTo>
                  <a:lnTo>
                    <a:pt x="4865" y="1708"/>
                  </a:lnTo>
                  <a:lnTo>
                    <a:pt x="4869" y="1688"/>
                  </a:lnTo>
                  <a:cubicBezTo>
                    <a:pt x="4873" y="1672"/>
                    <a:pt x="4881" y="1656"/>
                    <a:pt x="4881" y="1640"/>
                  </a:cubicBezTo>
                  <a:lnTo>
                    <a:pt x="4885" y="1596"/>
                  </a:lnTo>
                  <a:cubicBezTo>
                    <a:pt x="4885" y="1536"/>
                    <a:pt x="4869" y="1476"/>
                    <a:pt x="4837" y="1420"/>
                  </a:cubicBezTo>
                  <a:cubicBezTo>
                    <a:pt x="4809" y="1372"/>
                    <a:pt x="4773" y="1324"/>
                    <a:pt x="4729" y="1284"/>
                  </a:cubicBezTo>
                  <a:cubicBezTo>
                    <a:pt x="4645" y="1212"/>
                    <a:pt x="4553" y="1148"/>
                    <a:pt x="4453" y="1096"/>
                  </a:cubicBezTo>
                  <a:cubicBezTo>
                    <a:pt x="4357" y="1048"/>
                    <a:pt x="4257" y="1000"/>
                    <a:pt x="4153" y="964"/>
                  </a:cubicBezTo>
                  <a:cubicBezTo>
                    <a:pt x="4057" y="920"/>
                    <a:pt x="3973" y="856"/>
                    <a:pt x="3901" y="776"/>
                  </a:cubicBezTo>
                  <a:cubicBezTo>
                    <a:pt x="3825" y="700"/>
                    <a:pt x="3753" y="616"/>
                    <a:pt x="3677" y="536"/>
                  </a:cubicBezTo>
                  <a:cubicBezTo>
                    <a:pt x="3605" y="456"/>
                    <a:pt x="3525" y="376"/>
                    <a:pt x="3441" y="304"/>
                  </a:cubicBezTo>
                  <a:cubicBezTo>
                    <a:pt x="3357" y="228"/>
                    <a:pt x="3253" y="172"/>
                    <a:pt x="3141" y="144"/>
                  </a:cubicBezTo>
                  <a:cubicBezTo>
                    <a:pt x="3121" y="141"/>
                    <a:pt x="3099" y="138"/>
                    <a:pt x="3079" y="138"/>
                  </a:cubicBezTo>
                  <a:cubicBezTo>
                    <a:pt x="3070" y="138"/>
                    <a:pt x="3061" y="139"/>
                    <a:pt x="3053" y="140"/>
                  </a:cubicBezTo>
                  <a:cubicBezTo>
                    <a:pt x="3037" y="140"/>
                    <a:pt x="3017" y="140"/>
                    <a:pt x="3005" y="144"/>
                  </a:cubicBezTo>
                  <a:lnTo>
                    <a:pt x="2961" y="156"/>
                  </a:lnTo>
                  <a:cubicBezTo>
                    <a:pt x="2937" y="160"/>
                    <a:pt x="2913" y="168"/>
                    <a:pt x="2889" y="172"/>
                  </a:cubicBezTo>
                  <a:cubicBezTo>
                    <a:pt x="2861" y="172"/>
                    <a:pt x="2837" y="176"/>
                    <a:pt x="2813" y="176"/>
                  </a:cubicBezTo>
                  <a:cubicBezTo>
                    <a:pt x="2761" y="176"/>
                    <a:pt x="2713" y="168"/>
                    <a:pt x="2665" y="156"/>
                  </a:cubicBezTo>
                  <a:cubicBezTo>
                    <a:pt x="2617" y="136"/>
                    <a:pt x="2569" y="116"/>
                    <a:pt x="2525" y="92"/>
                  </a:cubicBezTo>
                  <a:cubicBezTo>
                    <a:pt x="2473" y="64"/>
                    <a:pt x="2421" y="40"/>
                    <a:pt x="2369" y="24"/>
                  </a:cubicBezTo>
                  <a:cubicBezTo>
                    <a:pt x="2327" y="7"/>
                    <a:pt x="2283" y="0"/>
                    <a:pt x="22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14"/>
            <p:cNvSpPr/>
            <p:nvPr/>
          </p:nvSpPr>
          <p:spPr>
            <a:xfrm>
              <a:off x="4086312" y="1571590"/>
              <a:ext cx="595799" cy="377909"/>
            </a:xfrm>
            <a:custGeom>
              <a:avLst/>
              <a:gdLst/>
              <a:ahLst/>
              <a:cxnLst/>
              <a:rect l="l" t="t" r="r" b="b"/>
              <a:pathLst>
                <a:path w="4777" h="3030" extrusionOk="0">
                  <a:moveTo>
                    <a:pt x="1500" y="1"/>
                  </a:moveTo>
                  <a:cubicBezTo>
                    <a:pt x="1361" y="1"/>
                    <a:pt x="1228" y="49"/>
                    <a:pt x="1120" y="137"/>
                  </a:cubicBezTo>
                  <a:cubicBezTo>
                    <a:pt x="1024" y="221"/>
                    <a:pt x="948" y="317"/>
                    <a:pt x="888" y="429"/>
                  </a:cubicBezTo>
                  <a:cubicBezTo>
                    <a:pt x="860" y="481"/>
                    <a:pt x="836" y="533"/>
                    <a:pt x="812" y="581"/>
                  </a:cubicBezTo>
                  <a:cubicBezTo>
                    <a:pt x="804" y="601"/>
                    <a:pt x="788" y="629"/>
                    <a:pt x="780" y="641"/>
                  </a:cubicBezTo>
                  <a:cubicBezTo>
                    <a:pt x="776" y="653"/>
                    <a:pt x="772" y="661"/>
                    <a:pt x="764" y="665"/>
                  </a:cubicBezTo>
                  <a:cubicBezTo>
                    <a:pt x="756" y="673"/>
                    <a:pt x="748" y="681"/>
                    <a:pt x="740" y="685"/>
                  </a:cubicBezTo>
                  <a:cubicBezTo>
                    <a:pt x="664" y="733"/>
                    <a:pt x="584" y="773"/>
                    <a:pt x="500" y="809"/>
                  </a:cubicBezTo>
                  <a:cubicBezTo>
                    <a:pt x="428" y="841"/>
                    <a:pt x="356" y="881"/>
                    <a:pt x="288" y="925"/>
                  </a:cubicBezTo>
                  <a:cubicBezTo>
                    <a:pt x="196" y="989"/>
                    <a:pt x="116" y="1069"/>
                    <a:pt x="52" y="1165"/>
                  </a:cubicBezTo>
                  <a:cubicBezTo>
                    <a:pt x="40" y="1193"/>
                    <a:pt x="24" y="1217"/>
                    <a:pt x="12" y="1245"/>
                  </a:cubicBezTo>
                  <a:lnTo>
                    <a:pt x="0" y="1273"/>
                  </a:lnTo>
                  <a:lnTo>
                    <a:pt x="12" y="1281"/>
                  </a:lnTo>
                  <a:lnTo>
                    <a:pt x="28" y="1253"/>
                  </a:lnTo>
                  <a:cubicBezTo>
                    <a:pt x="40" y="1229"/>
                    <a:pt x="60" y="1205"/>
                    <a:pt x="76" y="1181"/>
                  </a:cubicBezTo>
                  <a:cubicBezTo>
                    <a:pt x="144" y="1097"/>
                    <a:pt x="224" y="1025"/>
                    <a:pt x="320" y="973"/>
                  </a:cubicBezTo>
                  <a:cubicBezTo>
                    <a:pt x="388" y="933"/>
                    <a:pt x="460" y="901"/>
                    <a:pt x="532" y="877"/>
                  </a:cubicBezTo>
                  <a:cubicBezTo>
                    <a:pt x="624" y="845"/>
                    <a:pt x="712" y="809"/>
                    <a:pt x="796" y="761"/>
                  </a:cubicBezTo>
                  <a:cubicBezTo>
                    <a:pt x="808" y="753"/>
                    <a:pt x="820" y="745"/>
                    <a:pt x="832" y="733"/>
                  </a:cubicBezTo>
                  <a:cubicBezTo>
                    <a:pt x="844" y="725"/>
                    <a:pt x="852" y="713"/>
                    <a:pt x="864" y="697"/>
                  </a:cubicBezTo>
                  <a:cubicBezTo>
                    <a:pt x="880" y="669"/>
                    <a:pt x="892" y="649"/>
                    <a:pt x="904" y="625"/>
                  </a:cubicBezTo>
                  <a:cubicBezTo>
                    <a:pt x="932" y="577"/>
                    <a:pt x="956" y="533"/>
                    <a:pt x="984" y="485"/>
                  </a:cubicBezTo>
                  <a:cubicBezTo>
                    <a:pt x="1040" y="389"/>
                    <a:pt x="1112" y="305"/>
                    <a:pt x="1196" y="237"/>
                  </a:cubicBezTo>
                  <a:cubicBezTo>
                    <a:pt x="1283" y="169"/>
                    <a:pt x="1388" y="137"/>
                    <a:pt x="1494" y="137"/>
                  </a:cubicBezTo>
                  <a:cubicBezTo>
                    <a:pt x="1500" y="137"/>
                    <a:pt x="1506" y="137"/>
                    <a:pt x="1512" y="137"/>
                  </a:cubicBezTo>
                  <a:cubicBezTo>
                    <a:pt x="1572" y="141"/>
                    <a:pt x="1632" y="153"/>
                    <a:pt x="1692" y="173"/>
                  </a:cubicBezTo>
                  <a:cubicBezTo>
                    <a:pt x="1716" y="181"/>
                    <a:pt x="1748" y="193"/>
                    <a:pt x="1784" y="205"/>
                  </a:cubicBezTo>
                  <a:cubicBezTo>
                    <a:pt x="1816" y="221"/>
                    <a:pt x="1852" y="233"/>
                    <a:pt x="1888" y="241"/>
                  </a:cubicBezTo>
                  <a:cubicBezTo>
                    <a:pt x="2028" y="289"/>
                    <a:pt x="2176" y="317"/>
                    <a:pt x="2324" y="333"/>
                  </a:cubicBezTo>
                  <a:cubicBezTo>
                    <a:pt x="2472" y="349"/>
                    <a:pt x="2624" y="357"/>
                    <a:pt x="2780" y="365"/>
                  </a:cubicBezTo>
                  <a:cubicBezTo>
                    <a:pt x="2932" y="369"/>
                    <a:pt x="3088" y="373"/>
                    <a:pt x="3240" y="389"/>
                  </a:cubicBezTo>
                  <a:cubicBezTo>
                    <a:pt x="3392" y="401"/>
                    <a:pt x="3544" y="433"/>
                    <a:pt x="3684" y="489"/>
                  </a:cubicBezTo>
                  <a:cubicBezTo>
                    <a:pt x="3828" y="549"/>
                    <a:pt x="3944" y="649"/>
                    <a:pt x="4028" y="777"/>
                  </a:cubicBezTo>
                  <a:cubicBezTo>
                    <a:pt x="4108" y="913"/>
                    <a:pt x="4168" y="1061"/>
                    <a:pt x="4208" y="1217"/>
                  </a:cubicBezTo>
                  <a:cubicBezTo>
                    <a:pt x="4244" y="1377"/>
                    <a:pt x="4296" y="1533"/>
                    <a:pt x="4352" y="1689"/>
                  </a:cubicBezTo>
                  <a:cubicBezTo>
                    <a:pt x="4368" y="1725"/>
                    <a:pt x="4388" y="1765"/>
                    <a:pt x="4404" y="1801"/>
                  </a:cubicBezTo>
                  <a:cubicBezTo>
                    <a:pt x="4424" y="1837"/>
                    <a:pt x="4448" y="1873"/>
                    <a:pt x="4468" y="1905"/>
                  </a:cubicBezTo>
                  <a:cubicBezTo>
                    <a:pt x="4512" y="1973"/>
                    <a:pt x="4552" y="2045"/>
                    <a:pt x="4592" y="2113"/>
                  </a:cubicBezTo>
                  <a:cubicBezTo>
                    <a:pt x="4632" y="2181"/>
                    <a:pt x="4668" y="2253"/>
                    <a:pt x="4696" y="2325"/>
                  </a:cubicBezTo>
                  <a:cubicBezTo>
                    <a:pt x="4712" y="2361"/>
                    <a:pt x="4720" y="2397"/>
                    <a:pt x="4728" y="2437"/>
                  </a:cubicBezTo>
                  <a:cubicBezTo>
                    <a:pt x="4732" y="2473"/>
                    <a:pt x="4724" y="2505"/>
                    <a:pt x="4700" y="2513"/>
                  </a:cubicBezTo>
                  <a:cubicBezTo>
                    <a:pt x="4689" y="2516"/>
                    <a:pt x="4677" y="2517"/>
                    <a:pt x="4665" y="2517"/>
                  </a:cubicBezTo>
                  <a:cubicBezTo>
                    <a:pt x="4643" y="2517"/>
                    <a:pt x="4621" y="2513"/>
                    <a:pt x="4600" y="2505"/>
                  </a:cubicBezTo>
                  <a:cubicBezTo>
                    <a:pt x="4564" y="2493"/>
                    <a:pt x="4528" y="2481"/>
                    <a:pt x="4496" y="2465"/>
                  </a:cubicBezTo>
                  <a:cubicBezTo>
                    <a:pt x="4420" y="2433"/>
                    <a:pt x="4340" y="2417"/>
                    <a:pt x="4256" y="2413"/>
                  </a:cubicBezTo>
                  <a:cubicBezTo>
                    <a:pt x="4100" y="2413"/>
                    <a:pt x="3948" y="2429"/>
                    <a:pt x="3796" y="2469"/>
                  </a:cubicBezTo>
                  <a:cubicBezTo>
                    <a:pt x="3656" y="2505"/>
                    <a:pt x="3516" y="2549"/>
                    <a:pt x="3380" y="2601"/>
                  </a:cubicBezTo>
                  <a:cubicBezTo>
                    <a:pt x="3248" y="2653"/>
                    <a:pt x="3120" y="2705"/>
                    <a:pt x="3000" y="2757"/>
                  </a:cubicBezTo>
                  <a:cubicBezTo>
                    <a:pt x="2876" y="2809"/>
                    <a:pt x="2760" y="2861"/>
                    <a:pt x="2648" y="2897"/>
                  </a:cubicBezTo>
                  <a:cubicBezTo>
                    <a:pt x="2625" y="2908"/>
                    <a:pt x="2601" y="2913"/>
                    <a:pt x="2576" y="2913"/>
                  </a:cubicBezTo>
                  <a:cubicBezTo>
                    <a:pt x="2554" y="2913"/>
                    <a:pt x="2531" y="2909"/>
                    <a:pt x="2508" y="2901"/>
                  </a:cubicBezTo>
                  <a:cubicBezTo>
                    <a:pt x="2460" y="2885"/>
                    <a:pt x="2420" y="2857"/>
                    <a:pt x="2380" y="2825"/>
                  </a:cubicBezTo>
                  <a:cubicBezTo>
                    <a:pt x="2308" y="2753"/>
                    <a:pt x="2240" y="2673"/>
                    <a:pt x="2180" y="2593"/>
                  </a:cubicBezTo>
                  <a:cubicBezTo>
                    <a:pt x="2120" y="2513"/>
                    <a:pt x="2052" y="2445"/>
                    <a:pt x="1980" y="2385"/>
                  </a:cubicBezTo>
                  <a:cubicBezTo>
                    <a:pt x="1960" y="2369"/>
                    <a:pt x="1940" y="2357"/>
                    <a:pt x="1920" y="2349"/>
                  </a:cubicBezTo>
                  <a:cubicBezTo>
                    <a:pt x="1896" y="2337"/>
                    <a:pt x="1880" y="2329"/>
                    <a:pt x="1860" y="2321"/>
                  </a:cubicBezTo>
                  <a:cubicBezTo>
                    <a:pt x="1824" y="2309"/>
                    <a:pt x="1784" y="2297"/>
                    <a:pt x="1748" y="2289"/>
                  </a:cubicBezTo>
                  <a:cubicBezTo>
                    <a:pt x="1636" y="2265"/>
                    <a:pt x="1524" y="2257"/>
                    <a:pt x="1412" y="2257"/>
                  </a:cubicBezTo>
                  <a:cubicBezTo>
                    <a:pt x="1336" y="2257"/>
                    <a:pt x="1296" y="2265"/>
                    <a:pt x="1296" y="2265"/>
                  </a:cubicBezTo>
                  <a:lnTo>
                    <a:pt x="1300" y="2277"/>
                  </a:lnTo>
                  <a:cubicBezTo>
                    <a:pt x="1300" y="2277"/>
                    <a:pt x="1344" y="2281"/>
                    <a:pt x="1416" y="2285"/>
                  </a:cubicBezTo>
                  <a:cubicBezTo>
                    <a:pt x="1528" y="2297"/>
                    <a:pt x="1636" y="2317"/>
                    <a:pt x="1740" y="2349"/>
                  </a:cubicBezTo>
                  <a:cubicBezTo>
                    <a:pt x="1772" y="2357"/>
                    <a:pt x="1804" y="2373"/>
                    <a:pt x="1840" y="2385"/>
                  </a:cubicBezTo>
                  <a:cubicBezTo>
                    <a:pt x="1856" y="2393"/>
                    <a:pt x="1876" y="2405"/>
                    <a:pt x="1888" y="2413"/>
                  </a:cubicBezTo>
                  <a:cubicBezTo>
                    <a:pt x="1908" y="2421"/>
                    <a:pt x="1924" y="2433"/>
                    <a:pt x="1940" y="2445"/>
                  </a:cubicBezTo>
                  <a:cubicBezTo>
                    <a:pt x="2004" y="2505"/>
                    <a:pt x="2064" y="2573"/>
                    <a:pt x="2112" y="2649"/>
                  </a:cubicBezTo>
                  <a:cubicBezTo>
                    <a:pt x="2172" y="2741"/>
                    <a:pt x="2240" y="2825"/>
                    <a:pt x="2316" y="2905"/>
                  </a:cubicBezTo>
                  <a:cubicBezTo>
                    <a:pt x="2360" y="2949"/>
                    <a:pt x="2416" y="2985"/>
                    <a:pt x="2476" y="3009"/>
                  </a:cubicBezTo>
                  <a:cubicBezTo>
                    <a:pt x="2513" y="3022"/>
                    <a:pt x="2552" y="3029"/>
                    <a:pt x="2591" y="3029"/>
                  </a:cubicBezTo>
                  <a:cubicBezTo>
                    <a:pt x="2624" y="3029"/>
                    <a:pt x="2657" y="3024"/>
                    <a:pt x="2688" y="3013"/>
                  </a:cubicBezTo>
                  <a:cubicBezTo>
                    <a:pt x="2812" y="2973"/>
                    <a:pt x="2928" y="2925"/>
                    <a:pt x="3052" y="2873"/>
                  </a:cubicBezTo>
                  <a:cubicBezTo>
                    <a:pt x="3172" y="2821"/>
                    <a:pt x="3300" y="2769"/>
                    <a:pt x="3428" y="2717"/>
                  </a:cubicBezTo>
                  <a:cubicBezTo>
                    <a:pt x="3556" y="2665"/>
                    <a:pt x="3688" y="2613"/>
                    <a:pt x="3828" y="2573"/>
                  </a:cubicBezTo>
                  <a:cubicBezTo>
                    <a:pt x="3968" y="2525"/>
                    <a:pt x="4112" y="2497"/>
                    <a:pt x="4260" y="2493"/>
                  </a:cubicBezTo>
                  <a:cubicBezTo>
                    <a:pt x="4269" y="2493"/>
                    <a:pt x="4279" y="2492"/>
                    <a:pt x="4288" y="2492"/>
                  </a:cubicBezTo>
                  <a:cubicBezTo>
                    <a:pt x="4351" y="2492"/>
                    <a:pt x="4413" y="2504"/>
                    <a:pt x="4476" y="2525"/>
                  </a:cubicBezTo>
                  <a:cubicBezTo>
                    <a:pt x="4512" y="2537"/>
                    <a:pt x="4552" y="2553"/>
                    <a:pt x="4588" y="2561"/>
                  </a:cubicBezTo>
                  <a:cubicBezTo>
                    <a:pt x="4610" y="2567"/>
                    <a:pt x="4633" y="2570"/>
                    <a:pt x="4656" y="2570"/>
                  </a:cubicBezTo>
                  <a:cubicBezTo>
                    <a:pt x="4679" y="2570"/>
                    <a:pt x="4702" y="2567"/>
                    <a:pt x="4724" y="2561"/>
                  </a:cubicBezTo>
                  <a:cubicBezTo>
                    <a:pt x="4748" y="2549"/>
                    <a:pt x="4764" y="2529"/>
                    <a:pt x="4772" y="2501"/>
                  </a:cubicBezTo>
                  <a:cubicBezTo>
                    <a:pt x="4776" y="2477"/>
                    <a:pt x="4776" y="2457"/>
                    <a:pt x="4772" y="2433"/>
                  </a:cubicBezTo>
                  <a:cubicBezTo>
                    <a:pt x="4764" y="2393"/>
                    <a:pt x="4752" y="2353"/>
                    <a:pt x="4736" y="2313"/>
                  </a:cubicBezTo>
                  <a:cubicBezTo>
                    <a:pt x="4704" y="2241"/>
                    <a:pt x="4668" y="2165"/>
                    <a:pt x="4628" y="2097"/>
                  </a:cubicBezTo>
                  <a:cubicBezTo>
                    <a:pt x="4592" y="2025"/>
                    <a:pt x="4552" y="1953"/>
                    <a:pt x="4508" y="1885"/>
                  </a:cubicBezTo>
                  <a:cubicBezTo>
                    <a:pt x="4488" y="1849"/>
                    <a:pt x="4468" y="1817"/>
                    <a:pt x="4448" y="1781"/>
                  </a:cubicBezTo>
                  <a:cubicBezTo>
                    <a:pt x="4432" y="1745"/>
                    <a:pt x="4412" y="1709"/>
                    <a:pt x="4400" y="1673"/>
                  </a:cubicBezTo>
                  <a:cubicBezTo>
                    <a:pt x="4348" y="1517"/>
                    <a:pt x="4308" y="1361"/>
                    <a:pt x="4276" y="1201"/>
                  </a:cubicBezTo>
                  <a:cubicBezTo>
                    <a:pt x="4248" y="1037"/>
                    <a:pt x="4192" y="877"/>
                    <a:pt x="4112" y="729"/>
                  </a:cubicBezTo>
                  <a:cubicBezTo>
                    <a:pt x="4024" y="573"/>
                    <a:pt x="3892" y="453"/>
                    <a:pt x="3732" y="381"/>
                  </a:cubicBezTo>
                  <a:cubicBezTo>
                    <a:pt x="3580" y="313"/>
                    <a:pt x="3420" y="273"/>
                    <a:pt x="3252" y="257"/>
                  </a:cubicBezTo>
                  <a:cubicBezTo>
                    <a:pt x="3092" y="237"/>
                    <a:pt x="2936" y="229"/>
                    <a:pt x="2784" y="221"/>
                  </a:cubicBezTo>
                  <a:cubicBezTo>
                    <a:pt x="2628" y="209"/>
                    <a:pt x="2480" y="201"/>
                    <a:pt x="2336" y="185"/>
                  </a:cubicBezTo>
                  <a:cubicBezTo>
                    <a:pt x="2200" y="169"/>
                    <a:pt x="2060" y="141"/>
                    <a:pt x="1928" y="105"/>
                  </a:cubicBezTo>
                  <a:cubicBezTo>
                    <a:pt x="1896" y="93"/>
                    <a:pt x="1868" y="85"/>
                    <a:pt x="1832" y="73"/>
                  </a:cubicBezTo>
                  <a:cubicBezTo>
                    <a:pt x="1796" y="61"/>
                    <a:pt x="1772" y="49"/>
                    <a:pt x="1732" y="37"/>
                  </a:cubicBezTo>
                  <a:cubicBezTo>
                    <a:pt x="1664" y="13"/>
                    <a:pt x="1588" y="1"/>
                    <a:pt x="1516" y="1"/>
                  </a:cubicBezTo>
                  <a:cubicBezTo>
                    <a:pt x="1511" y="1"/>
                    <a:pt x="1505" y="1"/>
                    <a:pt x="150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14"/>
            <p:cNvSpPr/>
            <p:nvPr/>
          </p:nvSpPr>
          <p:spPr>
            <a:xfrm>
              <a:off x="4112255" y="1225606"/>
              <a:ext cx="567862" cy="390631"/>
            </a:xfrm>
            <a:custGeom>
              <a:avLst/>
              <a:gdLst/>
              <a:ahLst/>
              <a:cxnLst/>
              <a:rect l="l" t="t" r="r" b="b"/>
              <a:pathLst>
                <a:path w="4553" h="3132" extrusionOk="0">
                  <a:moveTo>
                    <a:pt x="2836" y="1"/>
                  </a:moveTo>
                  <a:cubicBezTo>
                    <a:pt x="2772" y="1"/>
                    <a:pt x="2708" y="7"/>
                    <a:pt x="2644" y="19"/>
                  </a:cubicBezTo>
                  <a:cubicBezTo>
                    <a:pt x="2520" y="43"/>
                    <a:pt x="2400" y="95"/>
                    <a:pt x="2296" y="167"/>
                  </a:cubicBezTo>
                  <a:cubicBezTo>
                    <a:pt x="2196" y="239"/>
                    <a:pt x="2100" y="323"/>
                    <a:pt x="2016" y="419"/>
                  </a:cubicBezTo>
                  <a:cubicBezTo>
                    <a:pt x="1936" y="511"/>
                    <a:pt x="1856" y="611"/>
                    <a:pt x="1784" y="711"/>
                  </a:cubicBezTo>
                  <a:cubicBezTo>
                    <a:pt x="1712" y="815"/>
                    <a:pt x="1640" y="915"/>
                    <a:pt x="1564" y="1007"/>
                  </a:cubicBezTo>
                  <a:cubicBezTo>
                    <a:pt x="1488" y="1103"/>
                    <a:pt x="1404" y="1183"/>
                    <a:pt x="1308" y="1255"/>
                  </a:cubicBezTo>
                  <a:cubicBezTo>
                    <a:pt x="1208" y="1319"/>
                    <a:pt x="1100" y="1371"/>
                    <a:pt x="988" y="1403"/>
                  </a:cubicBezTo>
                  <a:cubicBezTo>
                    <a:pt x="872" y="1443"/>
                    <a:pt x="752" y="1479"/>
                    <a:pt x="636" y="1511"/>
                  </a:cubicBezTo>
                  <a:cubicBezTo>
                    <a:pt x="572" y="1531"/>
                    <a:pt x="512" y="1551"/>
                    <a:pt x="452" y="1575"/>
                  </a:cubicBezTo>
                  <a:cubicBezTo>
                    <a:pt x="420" y="1591"/>
                    <a:pt x="392" y="1607"/>
                    <a:pt x="364" y="1627"/>
                  </a:cubicBezTo>
                  <a:lnTo>
                    <a:pt x="320" y="1651"/>
                  </a:lnTo>
                  <a:cubicBezTo>
                    <a:pt x="308" y="1663"/>
                    <a:pt x="292" y="1671"/>
                    <a:pt x="280" y="1683"/>
                  </a:cubicBezTo>
                  <a:cubicBezTo>
                    <a:pt x="256" y="1703"/>
                    <a:pt x="232" y="1727"/>
                    <a:pt x="208" y="1751"/>
                  </a:cubicBezTo>
                  <a:lnTo>
                    <a:pt x="148" y="1831"/>
                  </a:lnTo>
                  <a:lnTo>
                    <a:pt x="96" y="1919"/>
                  </a:lnTo>
                  <a:cubicBezTo>
                    <a:pt x="84" y="1947"/>
                    <a:pt x="68" y="1975"/>
                    <a:pt x="60" y="2007"/>
                  </a:cubicBezTo>
                  <a:cubicBezTo>
                    <a:pt x="20" y="2131"/>
                    <a:pt x="0" y="2259"/>
                    <a:pt x="0" y="2387"/>
                  </a:cubicBezTo>
                  <a:cubicBezTo>
                    <a:pt x="0" y="2511"/>
                    <a:pt x="16" y="2635"/>
                    <a:pt x="48" y="2759"/>
                  </a:cubicBezTo>
                  <a:lnTo>
                    <a:pt x="60" y="2759"/>
                  </a:lnTo>
                  <a:cubicBezTo>
                    <a:pt x="48" y="2635"/>
                    <a:pt x="44" y="2511"/>
                    <a:pt x="56" y="2391"/>
                  </a:cubicBezTo>
                  <a:cubicBezTo>
                    <a:pt x="64" y="2271"/>
                    <a:pt x="96" y="2151"/>
                    <a:pt x="140" y="2039"/>
                  </a:cubicBezTo>
                  <a:cubicBezTo>
                    <a:pt x="152" y="2015"/>
                    <a:pt x="164" y="1987"/>
                    <a:pt x="176" y="1959"/>
                  </a:cubicBezTo>
                  <a:lnTo>
                    <a:pt x="224" y="1887"/>
                  </a:lnTo>
                  <a:lnTo>
                    <a:pt x="280" y="1823"/>
                  </a:lnTo>
                  <a:cubicBezTo>
                    <a:pt x="304" y="1803"/>
                    <a:pt x="324" y="1783"/>
                    <a:pt x="348" y="1767"/>
                  </a:cubicBezTo>
                  <a:cubicBezTo>
                    <a:pt x="356" y="1755"/>
                    <a:pt x="368" y="1747"/>
                    <a:pt x="380" y="1739"/>
                  </a:cubicBezTo>
                  <a:lnTo>
                    <a:pt x="420" y="1719"/>
                  </a:lnTo>
                  <a:cubicBezTo>
                    <a:pt x="444" y="1703"/>
                    <a:pt x="468" y="1691"/>
                    <a:pt x="496" y="1683"/>
                  </a:cubicBezTo>
                  <a:lnTo>
                    <a:pt x="576" y="1655"/>
                  </a:lnTo>
                  <a:cubicBezTo>
                    <a:pt x="604" y="1643"/>
                    <a:pt x="636" y="1639"/>
                    <a:pt x="664" y="1627"/>
                  </a:cubicBezTo>
                  <a:cubicBezTo>
                    <a:pt x="784" y="1595"/>
                    <a:pt x="904" y="1563"/>
                    <a:pt x="1028" y="1527"/>
                  </a:cubicBezTo>
                  <a:cubicBezTo>
                    <a:pt x="1280" y="1455"/>
                    <a:pt x="1500" y="1295"/>
                    <a:pt x="1640" y="1071"/>
                  </a:cubicBezTo>
                  <a:cubicBezTo>
                    <a:pt x="1712" y="971"/>
                    <a:pt x="1780" y="863"/>
                    <a:pt x="1844" y="759"/>
                  </a:cubicBezTo>
                  <a:cubicBezTo>
                    <a:pt x="1908" y="651"/>
                    <a:pt x="1980" y="551"/>
                    <a:pt x="2056" y="455"/>
                  </a:cubicBezTo>
                  <a:cubicBezTo>
                    <a:pt x="2132" y="359"/>
                    <a:pt x="2224" y="275"/>
                    <a:pt x="2320" y="203"/>
                  </a:cubicBezTo>
                  <a:cubicBezTo>
                    <a:pt x="2420" y="135"/>
                    <a:pt x="2532" y="87"/>
                    <a:pt x="2652" y="63"/>
                  </a:cubicBezTo>
                  <a:cubicBezTo>
                    <a:pt x="2697" y="57"/>
                    <a:pt x="2742" y="54"/>
                    <a:pt x="2787" y="54"/>
                  </a:cubicBezTo>
                  <a:cubicBezTo>
                    <a:pt x="2863" y="54"/>
                    <a:pt x="2939" y="63"/>
                    <a:pt x="3012" y="83"/>
                  </a:cubicBezTo>
                  <a:lnTo>
                    <a:pt x="3100" y="107"/>
                  </a:lnTo>
                  <a:lnTo>
                    <a:pt x="3184" y="135"/>
                  </a:lnTo>
                  <a:cubicBezTo>
                    <a:pt x="3244" y="155"/>
                    <a:pt x="3300" y="179"/>
                    <a:pt x="3364" y="199"/>
                  </a:cubicBezTo>
                  <a:cubicBezTo>
                    <a:pt x="3480" y="239"/>
                    <a:pt x="3604" y="271"/>
                    <a:pt x="3728" y="291"/>
                  </a:cubicBezTo>
                  <a:cubicBezTo>
                    <a:pt x="3852" y="315"/>
                    <a:pt x="3980" y="331"/>
                    <a:pt x="4104" y="339"/>
                  </a:cubicBezTo>
                  <a:cubicBezTo>
                    <a:pt x="4183" y="344"/>
                    <a:pt x="4263" y="347"/>
                    <a:pt x="4342" y="347"/>
                  </a:cubicBezTo>
                  <a:cubicBezTo>
                    <a:pt x="4363" y="347"/>
                    <a:pt x="4385" y="347"/>
                    <a:pt x="4406" y="347"/>
                  </a:cubicBezTo>
                  <a:lnTo>
                    <a:pt x="4406" y="347"/>
                  </a:lnTo>
                  <a:cubicBezTo>
                    <a:pt x="4400" y="391"/>
                    <a:pt x="4392" y="434"/>
                    <a:pt x="4384" y="475"/>
                  </a:cubicBezTo>
                  <a:cubicBezTo>
                    <a:pt x="4372" y="543"/>
                    <a:pt x="4356" y="611"/>
                    <a:pt x="4340" y="675"/>
                  </a:cubicBezTo>
                  <a:cubicBezTo>
                    <a:pt x="4308" y="807"/>
                    <a:pt x="4256" y="935"/>
                    <a:pt x="4188" y="1051"/>
                  </a:cubicBezTo>
                  <a:lnTo>
                    <a:pt x="4132" y="1139"/>
                  </a:lnTo>
                  <a:cubicBezTo>
                    <a:pt x="4112" y="1167"/>
                    <a:pt x="4092" y="1203"/>
                    <a:pt x="4076" y="1235"/>
                  </a:cubicBezTo>
                  <a:cubicBezTo>
                    <a:pt x="4040" y="1299"/>
                    <a:pt x="4008" y="1363"/>
                    <a:pt x="3976" y="1427"/>
                  </a:cubicBezTo>
                  <a:cubicBezTo>
                    <a:pt x="3912" y="1559"/>
                    <a:pt x="3852" y="1687"/>
                    <a:pt x="3796" y="1819"/>
                  </a:cubicBezTo>
                  <a:cubicBezTo>
                    <a:pt x="3680" y="2079"/>
                    <a:pt x="3572" y="2343"/>
                    <a:pt x="3456" y="2599"/>
                  </a:cubicBezTo>
                  <a:cubicBezTo>
                    <a:pt x="3424" y="2659"/>
                    <a:pt x="3392" y="2723"/>
                    <a:pt x="3356" y="2779"/>
                  </a:cubicBezTo>
                  <a:cubicBezTo>
                    <a:pt x="3344" y="2791"/>
                    <a:pt x="3336" y="2803"/>
                    <a:pt x="3324" y="2815"/>
                  </a:cubicBezTo>
                  <a:cubicBezTo>
                    <a:pt x="3312" y="2827"/>
                    <a:pt x="3300" y="2839"/>
                    <a:pt x="3288" y="2851"/>
                  </a:cubicBezTo>
                  <a:cubicBezTo>
                    <a:pt x="3260" y="2871"/>
                    <a:pt x="3232" y="2895"/>
                    <a:pt x="3204" y="2915"/>
                  </a:cubicBezTo>
                  <a:cubicBezTo>
                    <a:pt x="3088" y="2991"/>
                    <a:pt x="2964" y="3059"/>
                    <a:pt x="2832" y="3119"/>
                  </a:cubicBezTo>
                  <a:lnTo>
                    <a:pt x="2840" y="3131"/>
                  </a:lnTo>
                  <a:cubicBezTo>
                    <a:pt x="2976" y="3087"/>
                    <a:pt x="3108" y="3031"/>
                    <a:pt x="3236" y="2963"/>
                  </a:cubicBezTo>
                  <a:cubicBezTo>
                    <a:pt x="3268" y="2943"/>
                    <a:pt x="3300" y="2923"/>
                    <a:pt x="3328" y="2903"/>
                  </a:cubicBezTo>
                  <a:cubicBezTo>
                    <a:pt x="3344" y="2891"/>
                    <a:pt x="3356" y="2879"/>
                    <a:pt x="3372" y="2867"/>
                  </a:cubicBezTo>
                  <a:cubicBezTo>
                    <a:pt x="3384" y="2855"/>
                    <a:pt x="3400" y="2839"/>
                    <a:pt x="3412" y="2827"/>
                  </a:cubicBezTo>
                  <a:cubicBezTo>
                    <a:pt x="3456" y="2767"/>
                    <a:pt x="3496" y="2703"/>
                    <a:pt x="3532" y="2639"/>
                  </a:cubicBezTo>
                  <a:cubicBezTo>
                    <a:pt x="3604" y="2515"/>
                    <a:pt x="3668" y="2387"/>
                    <a:pt x="3732" y="2259"/>
                  </a:cubicBezTo>
                  <a:lnTo>
                    <a:pt x="3916" y="1875"/>
                  </a:lnTo>
                  <a:cubicBezTo>
                    <a:pt x="3980" y="1747"/>
                    <a:pt x="4040" y="1619"/>
                    <a:pt x="4104" y="1491"/>
                  </a:cubicBezTo>
                  <a:cubicBezTo>
                    <a:pt x="4136" y="1431"/>
                    <a:pt x="4172" y="1367"/>
                    <a:pt x="4204" y="1307"/>
                  </a:cubicBezTo>
                  <a:cubicBezTo>
                    <a:pt x="4220" y="1279"/>
                    <a:pt x="4232" y="1251"/>
                    <a:pt x="4252" y="1219"/>
                  </a:cubicBezTo>
                  <a:lnTo>
                    <a:pt x="4312" y="1127"/>
                  </a:lnTo>
                  <a:cubicBezTo>
                    <a:pt x="4388" y="999"/>
                    <a:pt x="4444" y="859"/>
                    <a:pt x="4476" y="711"/>
                  </a:cubicBezTo>
                  <a:cubicBezTo>
                    <a:pt x="4496" y="643"/>
                    <a:pt x="4508" y="571"/>
                    <a:pt x="4520" y="499"/>
                  </a:cubicBezTo>
                  <a:cubicBezTo>
                    <a:pt x="4532" y="423"/>
                    <a:pt x="4540" y="355"/>
                    <a:pt x="4548" y="279"/>
                  </a:cubicBezTo>
                  <a:lnTo>
                    <a:pt x="4552" y="203"/>
                  </a:lnTo>
                  <a:lnTo>
                    <a:pt x="4476" y="207"/>
                  </a:lnTo>
                  <a:cubicBezTo>
                    <a:pt x="4398" y="215"/>
                    <a:pt x="4321" y="217"/>
                    <a:pt x="4244" y="217"/>
                  </a:cubicBezTo>
                  <a:cubicBezTo>
                    <a:pt x="4200" y="217"/>
                    <a:pt x="4156" y="216"/>
                    <a:pt x="4112" y="215"/>
                  </a:cubicBezTo>
                  <a:cubicBezTo>
                    <a:pt x="3988" y="211"/>
                    <a:pt x="3868" y="199"/>
                    <a:pt x="3744" y="183"/>
                  </a:cubicBezTo>
                  <a:cubicBezTo>
                    <a:pt x="3624" y="167"/>
                    <a:pt x="3504" y="147"/>
                    <a:pt x="3388" y="115"/>
                  </a:cubicBezTo>
                  <a:cubicBezTo>
                    <a:pt x="3328" y="103"/>
                    <a:pt x="3268" y="83"/>
                    <a:pt x="3208" y="67"/>
                  </a:cubicBezTo>
                  <a:lnTo>
                    <a:pt x="3120" y="39"/>
                  </a:lnTo>
                  <a:lnTo>
                    <a:pt x="3024" y="19"/>
                  </a:lnTo>
                  <a:cubicBezTo>
                    <a:pt x="2962" y="7"/>
                    <a:pt x="2899" y="1"/>
                    <a:pt x="2836"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14"/>
            <p:cNvSpPr/>
            <p:nvPr/>
          </p:nvSpPr>
          <p:spPr>
            <a:xfrm>
              <a:off x="3789844" y="1198916"/>
              <a:ext cx="475692" cy="410836"/>
            </a:xfrm>
            <a:custGeom>
              <a:avLst/>
              <a:gdLst/>
              <a:ahLst/>
              <a:cxnLst/>
              <a:rect l="l" t="t" r="r" b="b"/>
              <a:pathLst>
                <a:path w="3814" h="3294" extrusionOk="0">
                  <a:moveTo>
                    <a:pt x="1557" y="1"/>
                  </a:moveTo>
                  <a:cubicBezTo>
                    <a:pt x="1465" y="1"/>
                    <a:pt x="1373" y="13"/>
                    <a:pt x="1285" y="37"/>
                  </a:cubicBezTo>
                  <a:cubicBezTo>
                    <a:pt x="1197" y="61"/>
                    <a:pt x="1113" y="93"/>
                    <a:pt x="1029" y="129"/>
                  </a:cubicBezTo>
                  <a:lnTo>
                    <a:pt x="997" y="145"/>
                  </a:lnTo>
                  <a:lnTo>
                    <a:pt x="1017" y="185"/>
                  </a:lnTo>
                  <a:cubicBezTo>
                    <a:pt x="1025" y="197"/>
                    <a:pt x="1029" y="213"/>
                    <a:pt x="1029" y="229"/>
                  </a:cubicBezTo>
                  <a:cubicBezTo>
                    <a:pt x="1025" y="245"/>
                    <a:pt x="1021" y="261"/>
                    <a:pt x="1017" y="277"/>
                  </a:cubicBezTo>
                  <a:cubicBezTo>
                    <a:pt x="997" y="313"/>
                    <a:pt x="973" y="345"/>
                    <a:pt x="941" y="369"/>
                  </a:cubicBezTo>
                  <a:cubicBezTo>
                    <a:pt x="909" y="397"/>
                    <a:pt x="877" y="421"/>
                    <a:pt x="841" y="441"/>
                  </a:cubicBezTo>
                  <a:cubicBezTo>
                    <a:pt x="801" y="461"/>
                    <a:pt x="761" y="481"/>
                    <a:pt x="721" y="505"/>
                  </a:cubicBezTo>
                  <a:cubicBezTo>
                    <a:pt x="641" y="553"/>
                    <a:pt x="565" y="609"/>
                    <a:pt x="493" y="673"/>
                  </a:cubicBezTo>
                  <a:cubicBezTo>
                    <a:pt x="425" y="737"/>
                    <a:pt x="361" y="805"/>
                    <a:pt x="301" y="877"/>
                  </a:cubicBezTo>
                  <a:cubicBezTo>
                    <a:pt x="241" y="949"/>
                    <a:pt x="185" y="1025"/>
                    <a:pt x="137" y="1105"/>
                  </a:cubicBezTo>
                  <a:cubicBezTo>
                    <a:pt x="85" y="1189"/>
                    <a:pt x="45" y="1277"/>
                    <a:pt x="21" y="1373"/>
                  </a:cubicBezTo>
                  <a:cubicBezTo>
                    <a:pt x="5" y="1429"/>
                    <a:pt x="1" y="1485"/>
                    <a:pt x="13" y="1541"/>
                  </a:cubicBezTo>
                  <a:cubicBezTo>
                    <a:pt x="21" y="1573"/>
                    <a:pt x="37" y="1605"/>
                    <a:pt x="57" y="1629"/>
                  </a:cubicBezTo>
                  <a:lnTo>
                    <a:pt x="101" y="1681"/>
                  </a:lnTo>
                  <a:cubicBezTo>
                    <a:pt x="157" y="1753"/>
                    <a:pt x="217" y="1821"/>
                    <a:pt x="281" y="1889"/>
                  </a:cubicBezTo>
                  <a:lnTo>
                    <a:pt x="649" y="2289"/>
                  </a:lnTo>
                  <a:cubicBezTo>
                    <a:pt x="709" y="2353"/>
                    <a:pt x="773" y="2425"/>
                    <a:pt x="821" y="2489"/>
                  </a:cubicBezTo>
                  <a:cubicBezTo>
                    <a:pt x="833" y="2505"/>
                    <a:pt x="845" y="2521"/>
                    <a:pt x="857" y="2541"/>
                  </a:cubicBezTo>
                  <a:cubicBezTo>
                    <a:pt x="869" y="2557"/>
                    <a:pt x="877" y="2577"/>
                    <a:pt x="889" y="2597"/>
                  </a:cubicBezTo>
                  <a:cubicBezTo>
                    <a:pt x="909" y="2633"/>
                    <a:pt x="929" y="2673"/>
                    <a:pt x="949" y="2717"/>
                  </a:cubicBezTo>
                  <a:cubicBezTo>
                    <a:pt x="989" y="2801"/>
                    <a:pt x="1033" y="2881"/>
                    <a:pt x="1085" y="2957"/>
                  </a:cubicBezTo>
                  <a:cubicBezTo>
                    <a:pt x="1137" y="3037"/>
                    <a:pt x="1201" y="3105"/>
                    <a:pt x="1277" y="3165"/>
                  </a:cubicBezTo>
                  <a:cubicBezTo>
                    <a:pt x="1353" y="3221"/>
                    <a:pt x="1441" y="3261"/>
                    <a:pt x="1533" y="3281"/>
                  </a:cubicBezTo>
                  <a:cubicBezTo>
                    <a:pt x="1581" y="3289"/>
                    <a:pt x="1625" y="3293"/>
                    <a:pt x="1673" y="3293"/>
                  </a:cubicBezTo>
                  <a:cubicBezTo>
                    <a:pt x="1717" y="3293"/>
                    <a:pt x="1765" y="3289"/>
                    <a:pt x="1809" y="3285"/>
                  </a:cubicBezTo>
                  <a:lnTo>
                    <a:pt x="1809" y="3273"/>
                  </a:lnTo>
                  <a:cubicBezTo>
                    <a:pt x="1765" y="3269"/>
                    <a:pt x="1721" y="3269"/>
                    <a:pt x="1677" y="3265"/>
                  </a:cubicBezTo>
                  <a:cubicBezTo>
                    <a:pt x="1633" y="3257"/>
                    <a:pt x="1589" y="3249"/>
                    <a:pt x="1545" y="3237"/>
                  </a:cubicBezTo>
                  <a:cubicBezTo>
                    <a:pt x="1465" y="3209"/>
                    <a:pt x="1389" y="3169"/>
                    <a:pt x="1321" y="3109"/>
                  </a:cubicBezTo>
                  <a:cubicBezTo>
                    <a:pt x="1257" y="3053"/>
                    <a:pt x="1205" y="2985"/>
                    <a:pt x="1165" y="2909"/>
                  </a:cubicBezTo>
                  <a:cubicBezTo>
                    <a:pt x="1121" y="2833"/>
                    <a:pt x="1081" y="2753"/>
                    <a:pt x="1049" y="2673"/>
                  </a:cubicBezTo>
                  <a:cubicBezTo>
                    <a:pt x="1029" y="2629"/>
                    <a:pt x="1013" y="2589"/>
                    <a:pt x="993" y="2545"/>
                  </a:cubicBezTo>
                  <a:cubicBezTo>
                    <a:pt x="973" y="2501"/>
                    <a:pt x="949" y="2461"/>
                    <a:pt x="925" y="2421"/>
                  </a:cubicBezTo>
                  <a:cubicBezTo>
                    <a:pt x="865" y="2337"/>
                    <a:pt x="809" y="2273"/>
                    <a:pt x="749" y="2201"/>
                  </a:cubicBezTo>
                  <a:cubicBezTo>
                    <a:pt x="633" y="2065"/>
                    <a:pt x="509" y="1929"/>
                    <a:pt x="389" y="1793"/>
                  </a:cubicBezTo>
                  <a:cubicBezTo>
                    <a:pt x="329" y="1729"/>
                    <a:pt x="269" y="1661"/>
                    <a:pt x="213" y="1593"/>
                  </a:cubicBezTo>
                  <a:lnTo>
                    <a:pt x="173" y="1545"/>
                  </a:lnTo>
                  <a:cubicBezTo>
                    <a:pt x="165" y="1537"/>
                    <a:pt x="161" y="1525"/>
                    <a:pt x="157" y="1513"/>
                  </a:cubicBezTo>
                  <a:cubicBezTo>
                    <a:pt x="149" y="1481"/>
                    <a:pt x="153" y="1445"/>
                    <a:pt x="161" y="1413"/>
                  </a:cubicBezTo>
                  <a:cubicBezTo>
                    <a:pt x="181" y="1333"/>
                    <a:pt x="213" y="1253"/>
                    <a:pt x="257" y="1181"/>
                  </a:cubicBezTo>
                  <a:cubicBezTo>
                    <a:pt x="301" y="1105"/>
                    <a:pt x="349" y="1033"/>
                    <a:pt x="401" y="965"/>
                  </a:cubicBezTo>
                  <a:cubicBezTo>
                    <a:pt x="457" y="897"/>
                    <a:pt x="513" y="833"/>
                    <a:pt x="577" y="769"/>
                  </a:cubicBezTo>
                  <a:cubicBezTo>
                    <a:pt x="637" y="709"/>
                    <a:pt x="705" y="653"/>
                    <a:pt x="777" y="605"/>
                  </a:cubicBezTo>
                  <a:cubicBezTo>
                    <a:pt x="813" y="585"/>
                    <a:pt x="853" y="561"/>
                    <a:pt x="893" y="533"/>
                  </a:cubicBezTo>
                  <a:cubicBezTo>
                    <a:pt x="933" y="509"/>
                    <a:pt x="973" y="477"/>
                    <a:pt x="1005" y="445"/>
                  </a:cubicBezTo>
                  <a:cubicBezTo>
                    <a:pt x="1045" y="409"/>
                    <a:pt x="1073" y="365"/>
                    <a:pt x="1093" y="317"/>
                  </a:cubicBezTo>
                  <a:cubicBezTo>
                    <a:pt x="1111" y="274"/>
                    <a:pt x="1111" y="230"/>
                    <a:pt x="1096" y="188"/>
                  </a:cubicBezTo>
                  <a:lnTo>
                    <a:pt x="1096" y="188"/>
                  </a:lnTo>
                  <a:cubicBezTo>
                    <a:pt x="1163" y="152"/>
                    <a:pt x="1232" y="122"/>
                    <a:pt x="1305" y="101"/>
                  </a:cubicBezTo>
                  <a:cubicBezTo>
                    <a:pt x="1385" y="73"/>
                    <a:pt x="1469" y="57"/>
                    <a:pt x="1557" y="53"/>
                  </a:cubicBezTo>
                  <a:cubicBezTo>
                    <a:pt x="1645" y="53"/>
                    <a:pt x="1729" y="61"/>
                    <a:pt x="1813" y="85"/>
                  </a:cubicBezTo>
                  <a:cubicBezTo>
                    <a:pt x="1897" y="105"/>
                    <a:pt x="1981" y="137"/>
                    <a:pt x="2061" y="173"/>
                  </a:cubicBezTo>
                  <a:lnTo>
                    <a:pt x="2181" y="233"/>
                  </a:lnTo>
                  <a:cubicBezTo>
                    <a:pt x="2201" y="241"/>
                    <a:pt x="2225" y="249"/>
                    <a:pt x="2245" y="257"/>
                  </a:cubicBezTo>
                  <a:lnTo>
                    <a:pt x="2313" y="277"/>
                  </a:lnTo>
                  <a:cubicBezTo>
                    <a:pt x="2401" y="293"/>
                    <a:pt x="2493" y="305"/>
                    <a:pt x="2581" y="309"/>
                  </a:cubicBezTo>
                  <a:cubicBezTo>
                    <a:pt x="2673" y="313"/>
                    <a:pt x="2761" y="321"/>
                    <a:pt x="2849" y="321"/>
                  </a:cubicBezTo>
                  <a:cubicBezTo>
                    <a:pt x="2937" y="325"/>
                    <a:pt x="3025" y="333"/>
                    <a:pt x="3109" y="341"/>
                  </a:cubicBezTo>
                  <a:cubicBezTo>
                    <a:pt x="3193" y="349"/>
                    <a:pt x="3277" y="361"/>
                    <a:pt x="3361" y="381"/>
                  </a:cubicBezTo>
                  <a:cubicBezTo>
                    <a:pt x="3381" y="385"/>
                    <a:pt x="3401" y="393"/>
                    <a:pt x="3417" y="401"/>
                  </a:cubicBezTo>
                  <a:lnTo>
                    <a:pt x="3449" y="413"/>
                  </a:lnTo>
                  <a:lnTo>
                    <a:pt x="3465" y="417"/>
                  </a:lnTo>
                  <a:lnTo>
                    <a:pt x="3473" y="421"/>
                  </a:lnTo>
                  <a:cubicBezTo>
                    <a:pt x="3469" y="421"/>
                    <a:pt x="3477" y="425"/>
                    <a:pt x="3477" y="425"/>
                  </a:cubicBezTo>
                  <a:cubicBezTo>
                    <a:pt x="3489" y="433"/>
                    <a:pt x="3509" y="437"/>
                    <a:pt x="3525" y="449"/>
                  </a:cubicBezTo>
                  <a:cubicBezTo>
                    <a:pt x="3541" y="461"/>
                    <a:pt x="3557" y="473"/>
                    <a:pt x="3573" y="485"/>
                  </a:cubicBezTo>
                  <a:cubicBezTo>
                    <a:pt x="3633" y="529"/>
                    <a:pt x="3673" y="597"/>
                    <a:pt x="3685" y="669"/>
                  </a:cubicBezTo>
                  <a:cubicBezTo>
                    <a:pt x="3697" y="745"/>
                    <a:pt x="3685" y="825"/>
                    <a:pt x="3649" y="893"/>
                  </a:cubicBezTo>
                  <a:cubicBezTo>
                    <a:pt x="3641" y="909"/>
                    <a:pt x="3629" y="925"/>
                    <a:pt x="3617" y="941"/>
                  </a:cubicBezTo>
                  <a:lnTo>
                    <a:pt x="3581" y="989"/>
                  </a:lnTo>
                  <a:cubicBezTo>
                    <a:pt x="3565" y="1005"/>
                    <a:pt x="3553" y="1017"/>
                    <a:pt x="3537" y="1033"/>
                  </a:cubicBezTo>
                  <a:lnTo>
                    <a:pt x="3489" y="1073"/>
                  </a:lnTo>
                  <a:cubicBezTo>
                    <a:pt x="3413" y="1133"/>
                    <a:pt x="3353" y="1205"/>
                    <a:pt x="3309" y="1289"/>
                  </a:cubicBezTo>
                  <a:cubicBezTo>
                    <a:pt x="3261" y="1365"/>
                    <a:pt x="3229" y="1453"/>
                    <a:pt x="3205" y="1541"/>
                  </a:cubicBezTo>
                  <a:cubicBezTo>
                    <a:pt x="3177" y="1625"/>
                    <a:pt x="3161" y="1713"/>
                    <a:pt x="3153" y="1805"/>
                  </a:cubicBezTo>
                  <a:lnTo>
                    <a:pt x="3169" y="1797"/>
                  </a:lnTo>
                  <a:cubicBezTo>
                    <a:pt x="3205" y="1629"/>
                    <a:pt x="3273" y="1465"/>
                    <a:pt x="3369" y="1317"/>
                  </a:cubicBezTo>
                  <a:cubicBezTo>
                    <a:pt x="3413" y="1249"/>
                    <a:pt x="3473" y="1189"/>
                    <a:pt x="3541" y="1141"/>
                  </a:cubicBezTo>
                  <a:lnTo>
                    <a:pt x="3597" y="1101"/>
                  </a:lnTo>
                  <a:cubicBezTo>
                    <a:pt x="3613" y="1085"/>
                    <a:pt x="3633" y="1069"/>
                    <a:pt x="3649" y="1049"/>
                  </a:cubicBezTo>
                  <a:cubicBezTo>
                    <a:pt x="3669" y="1033"/>
                    <a:pt x="3689" y="1017"/>
                    <a:pt x="3701" y="997"/>
                  </a:cubicBezTo>
                  <a:cubicBezTo>
                    <a:pt x="3713" y="973"/>
                    <a:pt x="3729" y="957"/>
                    <a:pt x="3741" y="933"/>
                  </a:cubicBezTo>
                  <a:cubicBezTo>
                    <a:pt x="3793" y="845"/>
                    <a:pt x="3813" y="745"/>
                    <a:pt x="3801" y="641"/>
                  </a:cubicBezTo>
                  <a:cubicBezTo>
                    <a:pt x="3785" y="541"/>
                    <a:pt x="3733" y="449"/>
                    <a:pt x="3653" y="381"/>
                  </a:cubicBezTo>
                  <a:cubicBezTo>
                    <a:pt x="3633" y="365"/>
                    <a:pt x="3613" y="349"/>
                    <a:pt x="3593" y="337"/>
                  </a:cubicBezTo>
                  <a:cubicBezTo>
                    <a:pt x="3569" y="325"/>
                    <a:pt x="3549" y="313"/>
                    <a:pt x="3529" y="301"/>
                  </a:cubicBezTo>
                  <a:cubicBezTo>
                    <a:pt x="3525" y="297"/>
                    <a:pt x="3521" y="297"/>
                    <a:pt x="3517" y="297"/>
                  </a:cubicBezTo>
                  <a:lnTo>
                    <a:pt x="3509" y="293"/>
                  </a:lnTo>
                  <a:lnTo>
                    <a:pt x="3493" y="285"/>
                  </a:lnTo>
                  <a:lnTo>
                    <a:pt x="3461" y="277"/>
                  </a:lnTo>
                  <a:cubicBezTo>
                    <a:pt x="3437" y="265"/>
                    <a:pt x="3417" y="261"/>
                    <a:pt x="3393" y="253"/>
                  </a:cubicBezTo>
                  <a:cubicBezTo>
                    <a:pt x="3301" y="233"/>
                    <a:pt x="3209" y="221"/>
                    <a:pt x="3117" y="217"/>
                  </a:cubicBezTo>
                  <a:cubicBezTo>
                    <a:pt x="3072" y="215"/>
                    <a:pt x="3027" y="214"/>
                    <a:pt x="2982" y="214"/>
                  </a:cubicBezTo>
                  <a:cubicBezTo>
                    <a:pt x="2847" y="214"/>
                    <a:pt x="2713" y="221"/>
                    <a:pt x="2581" y="221"/>
                  </a:cubicBezTo>
                  <a:cubicBezTo>
                    <a:pt x="2497" y="221"/>
                    <a:pt x="2409" y="217"/>
                    <a:pt x="2321" y="209"/>
                  </a:cubicBezTo>
                  <a:lnTo>
                    <a:pt x="2261" y="197"/>
                  </a:lnTo>
                  <a:cubicBezTo>
                    <a:pt x="2241" y="189"/>
                    <a:pt x="2221" y="185"/>
                    <a:pt x="2201" y="177"/>
                  </a:cubicBezTo>
                  <a:lnTo>
                    <a:pt x="2077" y="125"/>
                  </a:lnTo>
                  <a:cubicBezTo>
                    <a:pt x="1997" y="89"/>
                    <a:pt x="1909" y="57"/>
                    <a:pt x="1825" y="37"/>
                  </a:cubicBezTo>
                  <a:cubicBezTo>
                    <a:pt x="1737" y="13"/>
                    <a:pt x="1645" y="1"/>
                    <a:pt x="155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14"/>
            <p:cNvSpPr/>
            <p:nvPr/>
          </p:nvSpPr>
          <p:spPr>
            <a:xfrm>
              <a:off x="3383244" y="1386874"/>
              <a:ext cx="528075" cy="369179"/>
            </a:xfrm>
            <a:custGeom>
              <a:avLst/>
              <a:gdLst/>
              <a:ahLst/>
              <a:cxnLst/>
              <a:rect l="l" t="t" r="r" b="b"/>
              <a:pathLst>
                <a:path w="4234" h="2960" extrusionOk="0">
                  <a:moveTo>
                    <a:pt x="2333" y="0"/>
                  </a:moveTo>
                  <a:cubicBezTo>
                    <a:pt x="2282" y="0"/>
                    <a:pt x="2231" y="2"/>
                    <a:pt x="2181" y="6"/>
                  </a:cubicBezTo>
                  <a:lnTo>
                    <a:pt x="2101" y="18"/>
                  </a:lnTo>
                  <a:cubicBezTo>
                    <a:pt x="2077" y="26"/>
                    <a:pt x="2053" y="26"/>
                    <a:pt x="2029" y="34"/>
                  </a:cubicBezTo>
                  <a:cubicBezTo>
                    <a:pt x="1977" y="46"/>
                    <a:pt x="1929" y="62"/>
                    <a:pt x="1877" y="78"/>
                  </a:cubicBezTo>
                  <a:cubicBezTo>
                    <a:pt x="1781" y="110"/>
                    <a:pt x="1689" y="150"/>
                    <a:pt x="1597" y="194"/>
                  </a:cubicBezTo>
                  <a:cubicBezTo>
                    <a:pt x="1417" y="282"/>
                    <a:pt x="1245" y="386"/>
                    <a:pt x="1073" y="490"/>
                  </a:cubicBezTo>
                  <a:cubicBezTo>
                    <a:pt x="905" y="594"/>
                    <a:pt x="737" y="702"/>
                    <a:pt x="569" y="814"/>
                  </a:cubicBezTo>
                  <a:cubicBezTo>
                    <a:pt x="405" y="926"/>
                    <a:pt x="241" y="1038"/>
                    <a:pt x="77" y="1154"/>
                  </a:cubicBezTo>
                  <a:lnTo>
                    <a:pt x="1" y="1214"/>
                  </a:lnTo>
                  <a:lnTo>
                    <a:pt x="101" y="1222"/>
                  </a:lnTo>
                  <a:cubicBezTo>
                    <a:pt x="193" y="1230"/>
                    <a:pt x="293" y="1270"/>
                    <a:pt x="325" y="1342"/>
                  </a:cubicBezTo>
                  <a:cubicBezTo>
                    <a:pt x="341" y="1378"/>
                    <a:pt x="345" y="1422"/>
                    <a:pt x="337" y="1462"/>
                  </a:cubicBezTo>
                  <a:lnTo>
                    <a:pt x="337" y="1470"/>
                  </a:lnTo>
                  <a:lnTo>
                    <a:pt x="337" y="1482"/>
                  </a:lnTo>
                  <a:lnTo>
                    <a:pt x="337" y="1502"/>
                  </a:lnTo>
                  <a:lnTo>
                    <a:pt x="337" y="1554"/>
                  </a:lnTo>
                  <a:cubicBezTo>
                    <a:pt x="337" y="1582"/>
                    <a:pt x="345" y="1610"/>
                    <a:pt x="353" y="1638"/>
                  </a:cubicBezTo>
                  <a:cubicBezTo>
                    <a:pt x="385" y="1742"/>
                    <a:pt x="425" y="1838"/>
                    <a:pt x="481" y="1934"/>
                  </a:cubicBezTo>
                  <a:cubicBezTo>
                    <a:pt x="533" y="2022"/>
                    <a:pt x="589" y="2110"/>
                    <a:pt x="653" y="2198"/>
                  </a:cubicBezTo>
                  <a:cubicBezTo>
                    <a:pt x="773" y="2366"/>
                    <a:pt x="917" y="2526"/>
                    <a:pt x="1073" y="2662"/>
                  </a:cubicBezTo>
                  <a:cubicBezTo>
                    <a:pt x="1153" y="2738"/>
                    <a:pt x="1245" y="2798"/>
                    <a:pt x="1345" y="2846"/>
                  </a:cubicBezTo>
                  <a:cubicBezTo>
                    <a:pt x="1369" y="2858"/>
                    <a:pt x="1397" y="2870"/>
                    <a:pt x="1425" y="2878"/>
                  </a:cubicBezTo>
                  <a:cubicBezTo>
                    <a:pt x="1453" y="2886"/>
                    <a:pt x="1485" y="2894"/>
                    <a:pt x="1505" y="2898"/>
                  </a:cubicBezTo>
                  <a:cubicBezTo>
                    <a:pt x="1561" y="2906"/>
                    <a:pt x="1613" y="2918"/>
                    <a:pt x="1665" y="2926"/>
                  </a:cubicBezTo>
                  <a:cubicBezTo>
                    <a:pt x="1837" y="2950"/>
                    <a:pt x="2014" y="2959"/>
                    <a:pt x="2190" y="2959"/>
                  </a:cubicBezTo>
                  <a:cubicBezTo>
                    <a:pt x="2223" y="2959"/>
                    <a:pt x="2256" y="2959"/>
                    <a:pt x="2289" y="2958"/>
                  </a:cubicBezTo>
                  <a:cubicBezTo>
                    <a:pt x="2501" y="2958"/>
                    <a:pt x="2709" y="2926"/>
                    <a:pt x="2913" y="2862"/>
                  </a:cubicBezTo>
                  <a:cubicBezTo>
                    <a:pt x="2965" y="2846"/>
                    <a:pt x="3013" y="2818"/>
                    <a:pt x="3061" y="2790"/>
                  </a:cubicBezTo>
                  <a:cubicBezTo>
                    <a:pt x="3101" y="2762"/>
                    <a:pt x="3145" y="2738"/>
                    <a:pt x="3189" y="2718"/>
                  </a:cubicBezTo>
                  <a:cubicBezTo>
                    <a:pt x="3281" y="2674"/>
                    <a:pt x="3373" y="2638"/>
                    <a:pt x="3469" y="2618"/>
                  </a:cubicBezTo>
                  <a:cubicBezTo>
                    <a:pt x="3556" y="2597"/>
                    <a:pt x="3644" y="2585"/>
                    <a:pt x="3731" y="2585"/>
                  </a:cubicBezTo>
                  <a:cubicBezTo>
                    <a:pt x="3744" y="2585"/>
                    <a:pt x="3756" y="2586"/>
                    <a:pt x="3769" y="2586"/>
                  </a:cubicBezTo>
                  <a:cubicBezTo>
                    <a:pt x="3873" y="2590"/>
                    <a:pt x="3973" y="2606"/>
                    <a:pt x="4069" y="2634"/>
                  </a:cubicBezTo>
                  <a:lnTo>
                    <a:pt x="4077" y="2622"/>
                  </a:lnTo>
                  <a:cubicBezTo>
                    <a:pt x="3937" y="2562"/>
                    <a:pt x="3789" y="2531"/>
                    <a:pt x="3640" y="2531"/>
                  </a:cubicBezTo>
                  <a:cubicBezTo>
                    <a:pt x="3580" y="2531"/>
                    <a:pt x="3521" y="2536"/>
                    <a:pt x="3461" y="2546"/>
                  </a:cubicBezTo>
                  <a:cubicBezTo>
                    <a:pt x="3357" y="2566"/>
                    <a:pt x="3253" y="2594"/>
                    <a:pt x="3157" y="2638"/>
                  </a:cubicBezTo>
                  <a:cubicBezTo>
                    <a:pt x="3109" y="2654"/>
                    <a:pt x="3057" y="2682"/>
                    <a:pt x="3013" y="2706"/>
                  </a:cubicBezTo>
                  <a:cubicBezTo>
                    <a:pt x="2973" y="2726"/>
                    <a:pt x="2929" y="2746"/>
                    <a:pt x="2881" y="2762"/>
                  </a:cubicBezTo>
                  <a:cubicBezTo>
                    <a:pt x="2785" y="2786"/>
                    <a:pt x="2689" y="2806"/>
                    <a:pt x="2593" y="2810"/>
                  </a:cubicBezTo>
                  <a:cubicBezTo>
                    <a:pt x="2518" y="2819"/>
                    <a:pt x="2443" y="2824"/>
                    <a:pt x="2368" y="2824"/>
                  </a:cubicBezTo>
                  <a:cubicBezTo>
                    <a:pt x="2343" y="2824"/>
                    <a:pt x="2318" y="2823"/>
                    <a:pt x="2293" y="2822"/>
                  </a:cubicBezTo>
                  <a:cubicBezTo>
                    <a:pt x="2089" y="2822"/>
                    <a:pt x="1889" y="2806"/>
                    <a:pt x="1689" y="2778"/>
                  </a:cubicBezTo>
                  <a:cubicBezTo>
                    <a:pt x="1637" y="2770"/>
                    <a:pt x="1589" y="2762"/>
                    <a:pt x="1537" y="2754"/>
                  </a:cubicBezTo>
                  <a:cubicBezTo>
                    <a:pt x="1513" y="2746"/>
                    <a:pt x="1493" y="2742"/>
                    <a:pt x="1473" y="2738"/>
                  </a:cubicBezTo>
                  <a:cubicBezTo>
                    <a:pt x="1449" y="2730"/>
                    <a:pt x="1429" y="2722"/>
                    <a:pt x="1409" y="2710"/>
                  </a:cubicBezTo>
                  <a:cubicBezTo>
                    <a:pt x="1321" y="2670"/>
                    <a:pt x="1241" y="2614"/>
                    <a:pt x="1169" y="2554"/>
                  </a:cubicBezTo>
                  <a:cubicBezTo>
                    <a:pt x="1017" y="2426"/>
                    <a:pt x="877" y="2278"/>
                    <a:pt x="757" y="2118"/>
                  </a:cubicBezTo>
                  <a:cubicBezTo>
                    <a:pt x="697" y="2038"/>
                    <a:pt x="641" y="1954"/>
                    <a:pt x="585" y="1870"/>
                  </a:cubicBezTo>
                  <a:cubicBezTo>
                    <a:pt x="533" y="1786"/>
                    <a:pt x="489" y="1698"/>
                    <a:pt x="457" y="1606"/>
                  </a:cubicBezTo>
                  <a:cubicBezTo>
                    <a:pt x="453" y="1586"/>
                    <a:pt x="445" y="1562"/>
                    <a:pt x="441" y="1542"/>
                  </a:cubicBezTo>
                  <a:cubicBezTo>
                    <a:pt x="441" y="1530"/>
                    <a:pt x="441" y="1522"/>
                    <a:pt x="441" y="1514"/>
                  </a:cubicBezTo>
                  <a:lnTo>
                    <a:pt x="441" y="1494"/>
                  </a:lnTo>
                  <a:lnTo>
                    <a:pt x="441" y="1490"/>
                  </a:lnTo>
                  <a:lnTo>
                    <a:pt x="441" y="1486"/>
                  </a:lnTo>
                  <a:lnTo>
                    <a:pt x="441" y="1474"/>
                  </a:lnTo>
                  <a:cubicBezTo>
                    <a:pt x="449" y="1414"/>
                    <a:pt x="441" y="1350"/>
                    <a:pt x="409" y="1298"/>
                  </a:cubicBezTo>
                  <a:cubicBezTo>
                    <a:pt x="377" y="1242"/>
                    <a:pt x="329" y="1202"/>
                    <a:pt x="273" y="1182"/>
                  </a:cubicBezTo>
                  <a:cubicBezTo>
                    <a:pt x="248" y="1171"/>
                    <a:pt x="223" y="1162"/>
                    <a:pt x="197" y="1156"/>
                  </a:cubicBezTo>
                  <a:lnTo>
                    <a:pt x="197" y="1156"/>
                  </a:lnTo>
                  <a:cubicBezTo>
                    <a:pt x="330" y="1050"/>
                    <a:pt x="464" y="946"/>
                    <a:pt x="601" y="850"/>
                  </a:cubicBezTo>
                  <a:cubicBezTo>
                    <a:pt x="765" y="734"/>
                    <a:pt x="929" y="626"/>
                    <a:pt x="1101" y="526"/>
                  </a:cubicBezTo>
                  <a:cubicBezTo>
                    <a:pt x="1273" y="426"/>
                    <a:pt x="1453" y="338"/>
                    <a:pt x="1633" y="262"/>
                  </a:cubicBezTo>
                  <a:cubicBezTo>
                    <a:pt x="1725" y="226"/>
                    <a:pt x="1817" y="194"/>
                    <a:pt x="1913" y="166"/>
                  </a:cubicBezTo>
                  <a:cubicBezTo>
                    <a:pt x="1961" y="154"/>
                    <a:pt x="2005" y="146"/>
                    <a:pt x="2053" y="138"/>
                  </a:cubicBezTo>
                  <a:cubicBezTo>
                    <a:pt x="2073" y="130"/>
                    <a:pt x="2101" y="130"/>
                    <a:pt x="2125" y="126"/>
                  </a:cubicBezTo>
                  <a:lnTo>
                    <a:pt x="2197" y="122"/>
                  </a:lnTo>
                  <a:cubicBezTo>
                    <a:pt x="2230" y="119"/>
                    <a:pt x="2263" y="118"/>
                    <a:pt x="2296" y="118"/>
                  </a:cubicBezTo>
                  <a:cubicBezTo>
                    <a:pt x="2357" y="118"/>
                    <a:pt x="2419" y="122"/>
                    <a:pt x="2481" y="130"/>
                  </a:cubicBezTo>
                  <a:cubicBezTo>
                    <a:pt x="2573" y="142"/>
                    <a:pt x="2665" y="166"/>
                    <a:pt x="2749" y="202"/>
                  </a:cubicBezTo>
                  <a:cubicBezTo>
                    <a:pt x="2925" y="274"/>
                    <a:pt x="3069" y="402"/>
                    <a:pt x="3213" y="538"/>
                  </a:cubicBezTo>
                  <a:cubicBezTo>
                    <a:pt x="3281" y="610"/>
                    <a:pt x="3353" y="682"/>
                    <a:pt x="3425" y="750"/>
                  </a:cubicBezTo>
                  <a:cubicBezTo>
                    <a:pt x="3501" y="818"/>
                    <a:pt x="3581" y="882"/>
                    <a:pt x="3669" y="934"/>
                  </a:cubicBezTo>
                  <a:cubicBezTo>
                    <a:pt x="3753" y="990"/>
                    <a:pt x="3845" y="1034"/>
                    <a:pt x="3941" y="1070"/>
                  </a:cubicBezTo>
                  <a:cubicBezTo>
                    <a:pt x="4033" y="1110"/>
                    <a:pt x="4133" y="1134"/>
                    <a:pt x="4233" y="1150"/>
                  </a:cubicBezTo>
                  <a:lnTo>
                    <a:pt x="4229" y="1138"/>
                  </a:lnTo>
                  <a:cubicBezTo>
                    <a:pt x="4041" y="1082"/>
                    <a:pt x="3861" y="994"/>
                    <a:pt x="3705" y="874"/>
                  </a:cubicBezTo>
                  <a:cubicBezTo>
                    <a:pt x="3629" y="814"/>
                    <a:pt x="3553" y="750"/>
                    <a:pt x="3489" y="682"/>
                  </a:cubicBezTo>
                  <a:lnTo>
                    <a:pt x="3281" y="466"/>
                  </a:lnTo>
                  <a:cubicBezTo>
                    <a:pt x="3213" y="390"/>
                    <a:pt x="3137" y="322"/>
                    <a:pt x="3061" y="258"/>
                  </a:cubicBezTo>
                  <a:cubicBezTo>
                    <a:pt x="2977" y="190"/>
                    <a:pt x="2889" y="134"/>
                    <a:pt x="2793" y="90"/>
                  </a:cubicBezTo>
                  <a:cubicBezTo>
                    <a:pt x="2697" y="50"/>
                    <a:pt x="2593" y="22"/>
                    <a:pt x="2489" y="6"/>
                  </a:cubicBezTo>
                  <a:cubicBezTo>
                    <a:pt x="2437" y="2"/>
                    <a:pt x="2385" y="0"/>
                    <a:pt x="23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14"/>
            <p:cNvSpPr/>
            <p:nvPr/>
          </p:nvSpPr>
          <p:spPr>
            <a:xfrm>
              <a:off x="4178109" y="1658273"/>
              <a:ext cx="254060" cy="53257"/>
            </a:xfrm>
            <a:custGeom>
              <a:avLst/>
              <a:gdLst/>
              <a:ahLst/>
              <a:cxnLst/>
              <a:rect l="l" t="t" r="r" b="b"/>
              <a:pathLst>
                <a:path w="2037" h="427" extrusionOk="0">
                  <a:moveTo>
                    <a:pt x="369" y="1"/>
                  </a:moveTo>
                  <a:cubicBezTo>
                    <a:pt x="354" y="1"/>
                    <a:pt x="339" y="1"/>
                    <a:pt x="324" y="2"/>
                  </a:cubicBezTo>
                  <a:cubicBezTo>
                    <a:pt x="244" y="10"/>
                    <a:pt x="160" y="26"/>
                    <a:pt x="84" y="54"/>
                  </a:cubicBezTo>
                  <a:cubicBezTo>
                    <a:pt x="56" y="66"/>
                    <a:pt x="36" y="74"/>
                    <a:pt x="20" y="78"/>
                  </a:cubicBezTo>
                  <a:lnTo>
                    <a:pt x="0" y="90"/>
                  </a:lnTo>
                  <a:lnTo>
                    <a:pt x="0" y="94"/>
                  </a:lnTo>
                  <a:lnTo>
                    <a:pt x="24" y="90"/>
                  </a:lnTo>
                  <a:cubicBezTo>
                    <a:pt x="40" y="86"/>
                    <a:pt x="60" y="86"/>
                    <a:pt x="92" y="78"/>
                  </a:cubicBezTo>
                  <a:cubicBezTo>
                    <a:pt x="168" y="70"/>
                    <a:pt x="248" y="62"/>
                    <a:pt x="324" y="62"/>
                  </a:cubicBezTo>
                  <a:cubicBezTo>
                    <a:pt x="376" y="62"/>
                    <a:pt x="428" y="66"/>
                    <a:pt x="480" y="66"/>
                  </a:cubicBezTo>
                  <a:cubicBezTo>
                    <a:pt x="540" y="70"/>
                    <a:pt x="600" y="78"/>
                    <a:pt x="656" y="86"/>
                  </a:cubicBezTo>
                  <a:cubicBezTo>
                    <a:pt x="720" y="98"/>
                    <a:pt x="780" y="118"/>
                    <a:pt x="836" y="142"/>
                  </a:cubicBezTo>
                  <a:cubicBezTo>
                    <a:pt x="896" y="170"/>
                    <a:pt x="952" y="206"/>
                    <a:pt x="1012" y="238"/>
                  </a:cubicBezTo>
                  <a:cubicBezTo>
                    <a:pt x="1076" y="270"/>
                    <a:pt x="1140" y="290"/>
                    <a:pt x="1208" y="298"/>
                  </a:cubicBezTo>
                  <a:cubicBezTo>
                    <a:pt x="1236" y="300"/>
                    <a:pt x="1265" y="301"/>
                    <a:pt x="1292" y="301"/>
                  </a:cubicBezTo>
                  <a:cubicBezTo>
                    <a:pt x="1332" y="301"/>
                    <a:pt x="1371" y="299"/>
                    <a:pt x="1408" y="294"/>
                  </a:cubicBezTo>
                  <a:cubicBezTo>
                    <a:pt x="1468" y="286"/>
                    <a:pt x="1524" y="282"/>
                    <a:pt x="1584" y="282"/>
                  </a:cubicBezTo>
                  <a:cubicBezTo>
                    <a:pt x="1632" y="286"/>
                    <a:pt x="1684" y="290"/>
                    <a:pt x="1736" y="302"/>
                  </a:cubicBezTo>
                  <a:cubicBezTo>
                    <a:pt x="1812" y="318"/>
                    <a:pt x="1884" y="346"/>
                    <a:pt x="1956" y="382"/>
                  </a:cubicBezTo>
                  <a:cubicBezTo>
                    <a:pt x="1980" y="394"/>
                    <a:pt x="2000" y="406"/>
                    <a:pt x="2012" y="414"/>
                  </a:cubicBezTo>
                  <a:lnTo>
                    <a:pt x="2032" y="426"/>
                  </a:lnTo>
                  <a:lnTo>
                    <a:pt x="2036" y="422"/>
                  </a:lnTo>
                  <a:cubicBezTo>
                    <a:pt x="2016" y="398"/>
                    <a:pt x="1992" y="378"/>
                    <a:pt x="1968" y="358"/>
                  </a:cubicBezTo>
                  <a:cubicBezTo>
                    <a:pt x="1904" y="306"/>
                    <a:pt x="1828" y="266"/>
                    <a:pt x="1752" y="242"/>
                  </a:cubicBezTo>
                  <a:cubicBezTo>
                    <a:pt x="1696" y="226"/>
                    <a:pt x="1640" y="214"/>
                    <a:pt x="1588" y="210"/>
                  </a:cubicBezTo>
                  <a:cubicBezTo>
                    <a:pt x="1572" y="209"/>
                    <a:pt x="1556" y="209"/>
                    <a:pt x="1540" y="209"/>
                  </a:cubicBezTo>
                  <a:cubicBezTo>
                    <a:pt x="1492" y="209"/>
                    <a:pt x="1445" y="213"/>
                    <a:pt x="1400" y="222"/>
                  </a:cubicBezTo>
                  <a:cubicBezTo>
                    <a:pt x="1340" y="234"/>
                    <a:pt x="1276" y="238"/>
                    <a:pt x="1216" y="238"/>
                  </a:cubicBezTo>
                  <a:cubicBezTo>
                    <a:pt x="1152" y="238"/>
                    <a:pt x="1092" y="222"/>
                    <a:pt x="1032" y="202"/>
                  </a:cubicBezTo>
                  <a:cubicBezTo>
                    <a:pt x="968" y="182"/>
                    <a:pt x="908" y="150"/>
                    <a:pt x="848" y="126"/>
                  </a:cubicBezTo>
                  <a:cubicBezTo>
                    <a:pt x="788" y="98"/>
                    <a:pt x="728" y="74"/>
                    <a:pt x="668" y="54"/>
                  </a:cubicBezTo>
                  <a:cubicBezTo>
                    <a:pt x="612" y="30"/>
                    <a:pt x="552" y="18"/>
                    <a:pt x="492" y="10"/>
                  </a:cubicBezTo>
                  <a:cubicBezTo>
                    <a:pt x="451" y="4"/>
                    <a:pt x="410" y="1"/>
                    <a:pt x="369"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14"/>
            <p:cNvSpPr/>
            <p:nvPr/>
          </p:nvSpPr>
          <p:spPr>
            <a:xfrm>
              <a:off x="4193076" y="1615617"/>
              <a:ext cx="161765" cy="32054"/>
            </a:xfrm>
            <a:custGeom>
              <a:avLst/>
              <a:gdLst/>
              <a:ahLst/>
              <a:cxnLst/>
              <a:rect l="l" t="t" r="r" b="b"/>
              <a:pathLst>
                <a:path w="1297" h="257" extrusionOk="0">
                  <a:moveTo>
                    <a:pt x="624" y="0"/>
                  </a:moveTo>
                  <a:cubicBezTo>
                    <a:pt x="536" y="4"/>
                    <a:pt x="448" y="12"/>
                    <a:pt x="368" y="20"/>
                  </a:cubicBezTo>
                  <a:cubicBezTo>
                    <a:pt x="328" y="24"/>
                    <a:pt x="288" y="32"/>
                    <a:pt x="248" y="44"/>
                  </a:cubicBezTo>
                  <a:cubicBezTo>
                    <a:pt x="216" y="56"/>
                    <a:pt x="184" y="72"/>
                    <a:pt x="152" y="96"/>
                  </a:cubicBezTo>
                  <a:cubicBezTo>
                    <a:pt x="128" y="112"/>
                    <a:pt x="104" y="128"/>
                    <a:pt x="84" y="152"/>
                  </a:cubicBezTo>
                  <a:cubicBezTo>
                    <a:pt x="64" y="164"/>
                    <a:pt x="48" y="180"/>
                    <a:pt x="32" y="200"/>
                  </a:cubicBezTo>
                  <a:cubicBezTo>
                    <a:pt x="20" y="216"/>
                    <a:pt x="8" y="232"/>
                    <a:pt x="0" y="252"/>
                  </a:cubicBezTo>
                  <a:lnTo>
                    <a:pt x="0" y="256"/>
                  </a:lnTo>
                  <a:lnTo>
                    <a:pt x="12" y="244"/>
                  </a:lnTo>
                  <a:cubicBezTo>
                    <a:pt x="24" y="240"/>
                    <a:pt x="36" y="228"/>
                    <a:pt x="48" y="220"/>
                  </a:cubicBezTo>
                  <a:cubicBezTo>
                    <a:pt x="80" y="200"/>
                    <a:pt x="124" y="172"/>
                    <a:pt x="180" y="144"/>
                  </a:cubicBezTo>
                  <a:cubicBezTo>
                    <a:pt x="204" y="128"/>
                    <a:pt x="236" y="116"/>
                    <a:pt x="268" y="100"/>
                  </a:cubicBezTo>
                  <a:cubicBezTo>
                    <a:pt x="300" y="84"/>
                    <a:pt x="336" y="68"/>
                    <a:pt x="372" y="56"/>
                  </a:cubicBezTo>
                  <a:cubicBezTo>
                    <a:pt x="408" y="40"/>
                    <a:pt x="448" y="32"/>
                    <a:pt x="488" y="28"/>
                  </a:cubicBezTo>
                  <a:cubicBezTo>
                    <a:pt x="532" y="28"/>
                    <a:pt x="572" y="32"/>
                    <a:pt x="616" y="40"/>
                  </a:cubicBezTo>
                  <a:cubicBezTo>
                    <a:pt x="656" y="48"/>
                    <a:pt x="696" y="60"/>
                    <a:pt x="740" y="68"/>
                  </a:cubicBezTo>
                  <a:lnTo>
                    <a:pt x="860" y="88"/>
                  </a:lnTo>
                  <a:cubicBezTo>
                    <a:pt x="932" y="104"/>
                    <a:pt x="1004" y="112"/>
                    <a:pt x="1080" y="112"/>
                  </a:cubicBezTo>
                  <a:cubicBezTo>
                    <a:pt x="1132" y="112"/>
                    <a:pt x="1184" y="108"/>
                    <a:pt x="1236" y="96"/>
                  </a:cubicBezTo>
                  <a:cubicBezTo>
                    <a:pt x="1256" y="92"/>
                    <a:pt x="1276" y="88"/>
                    <a:pt x="1296" y="80"/>
                  </a:cubicBezTo>
                  <a:lnTo>
                    <a:pt x="1296" y="76"/>
                  </a:lnTo>
                  <a:cubicBezTo>
                    <a:pt x="1296" y="76"/>
                    <a:pt x="1272" y="76"/>
                    <a:pt x="1236" y="72"/>
                  </a:cubicBezTo>
                  <a:cubicBezTo>
                    <a:pt x="1188" y="68"/>
                    <a:pt x="1136" y="60"/>
                    <a:pt x="1088" y="52"/>
                  </a:cubicBezTo>
                  <a:cubicBezTo>
                    <a:pt x="1024" y="44"/>
                    <a:pt x="952" y="28"/>
                    <a:pt x="872" y="20"/>
                  </a:cubicBezTo>
                  <a:cubicBezTo>
                    <a:pt x="788" y="8"/>
                    <a:pt x="704" y="0"/>
                    <a:pt x="62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14"/>
            <p:cNvSpPr/>
            <p:nvPr/>
          </p:nvSpPr>
          <p:spPr>
            <a:xfrm>
              <a:off x="4113752" y="1695191"/>
              <a:ext cx="178228" cy="77328"/>
            </a:xfrm>
            <a:custGeom>
              <a:avLst/>
              <a:gdLst/>
              <a:ahLst/>
              <a:cxnLst/>
              <a:rect l="l" t="t" r="r" b="b"/>
              <a:pathLst>
                <a:path w="1429" h="620" extrusionOk="0">
                  <a:moveTo>
                    <a:pt x="160" y="1"/>
                  </a:moveTo>
                  <a:cubicBezTo>
                    <a:pt x="151" y="1"/>
                    <a:pt x="142" y="1"/>
                    <a:pt x="132" y="2"/>
                  </a:cubicBezTo>
                  <a:cubicBezTo>
                    <a:pt x="104" y="2"/>
                    <a:pt x="76" y="14"/>
                    <a:pt x="52" y="26"/>
                  </a:cubicBezTo>
                  <a:cubicBezTo>
                    <a:pt x="36" y="38"/>
                    <a:pt x="20" y="50"/>
                    <a:pt x="8" y="62"/>
                  </a:cubicBezTo>
                  <a:cubicBezTo>
                    <a:pt x="4" y="66"/>
                    <a:pt x="4" y="74"/>
                    <a:pt x="0" y="78"/>
                  </a:cubicBezTo>
                  <a:lnTo>
                    <a:pt x="4" y="86"/>
                  </a:lnTo>
                  <a:lnTo>
                    <a:pt x="20" y="74"/>
                  </a:lnTo>
                  <a:cubicBezTo>
                    <a:pt x="32" y="66"/>
                    <a:pt x="48" y="62"/>
                    <a:pt x="64" y="58"/>
                  </a:cubicBezTo>
                  <a:cubicBezTo>
                    <a:pt x="88" y="50"/>
                    <a:pt x="112" y="50"/>
                    <a:pt x="136" y="50"/>
                  </a:cubicBezTo>
                  <a:cubicBezTo>
                    <a:pt x="168" y="54"/>
                    <a:pt x="196" y="62"/>
                    <a:pt x="224" y="74"/>
                  </a:cubicBezTo>
                  <a:cubicBezTo>
                    <a:pt x="260" y="90"/>
                    <a:pt x="292" y="110"/>
                    <a:pt x="324" y="130"/>
                  </a:cubicBezTo>
                  <a:cubicBezTo>
                    <a:pt x="360" y="154"/>
                    <a:pt x="400" y="178"/>
                    <a:pt x="440" y="202"/>
                  </a:cubicBezTo>
                  <a:cubicBezTo>
                    <a:pt x="484" y="226"/>
                    <a:pt x="524" y="250"/>
                    <a:pt x="560" y="278"/>
                  </a:cubicBezTo>
                  <a:cubicBezTo>
                    <a:pt x="604" y="310"/>
                    <a:pt x="640" y="342"/>
                    <a:pt x="680" y="374"/>
                  </a:cubicBezTo>
                  <a:cubicBezTo>
                    <a:pt x="716" y="406"/>
                    <a:pt x="752" y="442"/>
                    <a:pt x="792" y="470"/>
                  </a:cubicBezTo>
                  <a:cubicBezTo>
                    <a:pt x="832" y="502"/>
                    <a:pt x="876" y="530"/>
                    <a:pt x="916" y="554"/>
                  </a:cubicBezTo>
                  <a:cubicBezTo>
                    <a:pt x="960" y="578"/>
                    <a:pt x="1004" y="598"/>
                    <a:pt x="1048" y="606"/>
                  </a:cubicBezTo>
                  <a:cubicBezTo>
                    <a:pt x="1081" y="615"/>
                    <a:pt x="1114" y="620"/>
                    <a:pt x="1145" y="620"/>
                  </a:cubicBezTo>
                  <a:cubicBezTo>
                    <a:pt x="1156" y="620"/>
                    <a:pt x="1166" y="619"/>
                    <a:pt x="1176" y="618"/>
                  </a:cubicBezTo>
                  <a:cubicBezTo>
                    <a:pt x="1216" y="618"/>
                    <a:pt x="1252" y="618"/>
                    <a:pt x="1280" y="614"/>
                  </a:cubicBezTo>
                  <a:cubicBezTo>
                    <a:pt x="1312" y="610"/>
                    <a:pt x="1336" y="610"/>
                    <a:pt x="1360" y="610"/>
                  </a:cubicBezTo>
                  <a:cubicBezTo>
                    <a:pt x="1380" y="610"/>
                    <a:pt x="1404" y="610"/>
                    <a:pt x="1428" y="614"/>
                  </a:cubicBezTo>
                  <a:lnTo>
                    <a:pt x="1428" y="606"/>
                  </a:lnTo>
                  <a:cubicBezTo>
                    <a:pt x="1404" y="598"/>
                    <a:pt x="1384" y="590"/>
                    <a:pt x="1360" y="582"/>
                  </a:cubicBezTo>
                  <a:cubicBezTo>
                    <a:pt x="1300" y="570"/>
                    <a:pt x="1240" y="562"/>
                    <a:pt x="1180" y="558"/>
                  </a:cubicBezTo>
                  <a:cubicBezTo>
                    <a:pt x="1140" y="554"/>
                    <a:pt x="1104" y="550"/>
                    <a:pt x="1064" y="538"/>
                  </a:cubicBezTo>
                  <a:cubicBezTo>
                    <a:pt x="1024" y="526"/>
                    <a:pt x="988" y="506"/>
                    <a:pt x="948" y="490"/>
                  </a:cubicBezTo>
                  <a:cubicBezTo>
                    <a:pt x="908" y="466"/>
                    <a:pt x="864" y="442"/>
                    <a:pt x="828" y="418"/>
                  </a:cubicBezTo>
                  <a:cubicBezTo>
                    <a:pt x="784" y="390"/>
                    <a:pt x="740" y="366"/>
                    <a:pt x="700" y="342"/>
                  </a:cubicBezTo>
                  <a:cubicBezTo>
                    <a:pt x="656" y="314"/>
                    <a:pt x="612" y="290"/>
                    <a:pt x="572" y="258"/>
                  </a:cubicBezTo>
                  <a:cubicBezTo>
                    <a:pt x="532" y="230"/>
                    <a:pt x="496" y="202"/>
                    <a:pt x="460" y="170"/>
                  </a:cubicBezTo>
                  <a:cubicBezTo>
                    <a:pt x="424" y="138"/>
                    <a:pt x="392" y="106"/>
                    <a:pt x="356" y="78"/>
                  </a:cubicBezTo>
                  <a:cubicBezTo>
                    <a:pt x="320" y="54"/>
                    <a:pt x="284" y="34"/>
                    <a:pt x="244" y="18"/>
                  </a:cubicBezTo>
                  <a:cubicBezTo>
                    <a:pt x="217" y="6"/>
                    <a:pt x="189" y="1"/>
                    <a:pt x="16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14"/>
            <p:cNvSpPr/>
            <p:nvPr/>
          </p:nvSpPr>
          <p:spPr>
            <a:xfrm>
              <a:off x="3870291" y="1715396"/>
              <a:ext cx="129836" cy="161266"/>
            </a:xfrm>
            <a:custGeom>
              <a:avLst/>
              <a:gdLst/>
              <a:ahLst/>
              <a:cxnLst/>
              <a:rect l="l" t="t" r="r" b="b"/>
              <a:pathLst>
                <a:path w="1041" h="1293" extrusionOk="0">
                  <a:moveTo>
                    <a:pt x="1032" y="0"/>
                  </a:moveTo>
                  <a:lnTo>
                    <a:pt x="1024" y="20"/>
                  </a:lnTo>
                  <a:cubicBezTo>
                    <a:pt x="1020" y="32"/>
                    <a:pt x="1012" y="48"/>
                    <a:pt x="1004" y="68"/>
                  </a:cubicBezTo>
                  <a:cubicBezTo>
                    <a:pt x="984" y="108"/>
                    <a:pt x="956" y="168"/>
                    <a:pt x="920" y="240"/>
                  </a:cubicBezTo>
                  <a:cubicBezTo>
                    <a:pt x="904" y="276"/>
                    <a:pt x="884" y="312"/>
                    <a:pt x="864" y="352"/>
                  </a:cubicBezTo>
                  <a:cubicBezTo>
                    <a:pt x="844" y="388"/>
                    <a:pt x="824" y="432"/>
                    <a:pt x="796" y="476"/>
                  </a:cubicBezTo>
                  <a:cubicBezTo>
                    <a:pt x="772" y="520"/>
                    <a:pt x="744" y="560"/>
                    <a:pt x="708" y="596"/>
                  </a:cubicBezTo>
                  <a:cubicBezTo>
                    <a:pt x="672" y="636"/>
                    <a:pt x="632" y="668"/>
                    <a:pt x="592" y="700"/>
                  </a:cubicBezTo>
                  <a:cubicBezTo>
                    <a:pt x="548" y="732"/>
                    <a:pt x="504" y="760"/>
                    <a:pt x="464" y="788"/>
                  </a:cubicBezTo>
                  <a:lnTo>
                    <a:pt x="336" y="872"/>
                  </a:lnTo>
                  <a:cubicBezTo>
                    <a:pt x="260" y="924"/>
                    <a:pt x="188" y="984"/>
                    <a:pt x="128" y="1056"/>
                  </a:cubicBezTo>
                  <a:cubicBezTo>
                    <a:pt x="84" y="1104"/>
                    <a:pt x="48" y="1160"/>
                    <a:pt x="20" y="1220"/>
                  </a:cubicBezTo>
                  <a:cubicBezTo>
                    <a:pt x="16" y="1240"/>
                    <a:pt x="8" y="1256"/>
                    <a:pt x="4" y="1276"/>
                  </a:cubicBezTo>
                  <a:lnTo>
                    <a:pt x="0" y="1292"/>
                  </a:lnTo>
                  <a:lnTo>
                    <a:pt x="8" y="1292"/>
                  </a:lnTo>
                  <a:lnTo>
                    <a:pt x="16" y="1276"/>
                  </a:lnTo>
                  <a:cubicBezTo>
                    <a:pt x="24" y="1260"/>
                    <a:pt x="36" y="1248"/>
                    <a:pt x="48" y="1232"/>
                  </a:cubicBezTo>
                  <a:cubicBezTo>
                    <a:pt x="80" y="1180"/>
                    <a:pt x="124" y="1136"/>
                    <a:pt x="172" y="1096"/>
                  </a:cubicBezTo>
                  <a:cubicBezTo>
                    <a:pt x="200" y="1068"/>
                    <a:pt x="232" y="1044"/>
                    <a:pt x="268" y="1016"/>
                  </a:cubicBezTo>
                  <a:lnTo>
                    <a:pt x="380" y="928"/>
                  </a:lnTo>
                  <a:lnTo>
                    <a:pt x="500" y="836"/>
                  </a:lnTo>
                  <a:cubicBezTo>
                    <a:pt x="540" y="800"/>
                    <a:pt x="580" y="764"/>
                    <a:pt x="616" y="728"/>
                  </a:cubicBezTo>
                  <a:cubicBezTo>
                    <a:pt x="656" y="688"/>
                    <a:pt x="688" y="648"/>
                    <a:pt x="724" y="608"/>
                  </a:cubicBezTo>
                  <a:lnTo>
                    <a:pt x="828" y="492"/>
                  </a:lnTo>
                  <a:cubicBezTo>
                    <a:pt x="860" y="456"/>
                    <a:pt x="888" y="420"/>
                    <a:pt x="916" y="376"/>
                  </a:cubicBezTo>
                  <a:cubicBezTo>
                    <a:pt x="940" y="340"/>
                    <a:pt x="960" y="300"/>
                    <a:pt x="976" y="260"/>
                  </a:cubicBezTo>
                  <a:cubicBezTo>
                    <a:pt x="1000" y="200"/>
                    <a:pt x="1020" y="136"/>
                    <a:pt x="1028" y="72"/>
                  </a:cubicBezTo>
                  <a:cubicBezTo>
                    <a:pt x="1032" y="48"/>
                    <a:pt x="1036" y="24"/>
                    <a:pt x="104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14"/>
            <p:cNvSpPr/>
            <p:nvPr/>
          </p:nvSpPr>
          <p:spPr>
            <a:xfrm>
              <a:off x="4036922" y="1711405"/>
              <a:ext cx="123351" cy="131333"/>
            </a:xfrm>
            <a:custGeom>
              <a:avLst/>
              <a:gdLst/>
              <a:ahLst/>
              <a:cxnLst/>
              <a:rect l="l" t="t" r="r" b="b"/>
              <a:pathLst>
                <a:path w="989" h="1053" extrusionOk="0">
                  <a:moveTo>
                    <a:pt x="0" y="0"/>
                  </a:moveTo>
                  <a:lnTo>
                    <a:pt x="0" y="4"/>
                  </a:lnTo>
                  <a:cubicBezTo>
                    <a:pt x="0" y="4"/>
                    <a:pt x="20" y="16"/>
                    <a:pt x="52" y="40"/>
                  </a:cubicBezTo>
                  <a:cubicBezTo>
                    <a:pt x="96" y="72"/>
                    <a:pt x="136" y="104"/>
                    <a:pt x="176" y="144"/>
                  </a:cubicBezTo>
                  <a:cubicBezTo>
                    <a:pt x="200" y="168"/>
                    <a:pt x="224" y="196"/>
                    <a:pt x="248" y="224"/>
                  </a:cubicBezTo>
                  <a:cubicBezTo>
                    <a:pt x="276" y="252"/>
                    <a:pt x="304" y="280"/>
                    <a:pt x="328" y="316"/>
                  </a:cubicBezTo>
                  <a:cubicBezTo>
                    <a:pt x="360" y="348"/>
                    <a:pt x="384" y="384"/>
                    <a:pt x="404" y="424"/>
                  </a:cubicBezTo>
                  <a:cubicBezTo>
                    <a:pt x="428" y="464"/>
                    <a:pt x="448" y="508"/>
                    <a:pt x="468" y="548"/>
                  </a:cubicBezTo>
                  <a:cubicBezTo>
                    <a:pt x="484" y="596"/>
                    <a:pt x="504" y="636"/>
                    <a:pt x="532" y="676"/>
                  </a:cubicBezTo>
                  <a:cubicBezTo>
                    <a:pt x="564" y="716"/>
                    <a:pt x="600" y="748"/>
                    <a:pt x="644" y="772"/>
                  </a:cubicBezTo>
                  <a:cubicBezTo>
                    <a:pt x="684" y="792"/>
                    <a:pt x="724" y="808"/>
                    <a:pt x="756" y="824"/>
                  </a:cubicBezTo>
                  <a:cubicBezTo>
                    <a:pt x="788" y="840"/>
                    <a:pt x="816" y="856"/>
                    <a:pt x="844" y="880"/>
                  </a:cubicBezTo>
                  <a:cubicBezTo>
                    <a:pt x="888" y="912"/>
                    <a:pt x="920" y="952"/>
                    <a:pt x="952" y="996"/>
                  </a:cubicBezTo>
                  <a:cubicBezTo>
                    <a:pt x="960" y="1016"/>
                    <a:pt x="972" y="1032"/>
                    <a:pt x="980" y="1052"/>
                  </a:cubicBezTo>
                  <a:lnTo>
                    <a:pt x="988" y="1052"/>
                  </a:lnTo>
                  <a:cubicBezTo>
                    <a:pt x="988" y="1028"/>
                    <a:pt x="980" y="1008"/>
                    <a:pt x="976" y="988"/>
                  </a:cubicBezTo>
                  <a:cubicBezTo>
                    <a:pt x="944" y="892"/>
                    <a:pt x="880" y="808"/>
                    <a:pt x="792" y="760"/>
                  </a:cubicBezTo>
                  <a:cubicBezTo>
                    <a:pt x="752" y="740"/>
                    <a:pt x="712" y="728"/>
                    <a:pt x="676" y="708"/>
                  </a:cubicBezTo>
                  <a:cubicBezTo>
                    <a:pt x="640" y="692"/>
                    <a:pt x="608" y="668"/>
                    <a:pt x="580" y="640"/>
                  </a:cubicBezTo>
                  <a:cubicBezTo>
                    <a:pt x="552" y="604"/>
                    <a:pt x="524" y="568"/>
                    <a:pt x="500" y="532"/>
                  </a:cubicBezTo>
                  <a:cubicBezTo>
                    <a:pt x="476" y="492"/>
                    <a:pt x="448" y="456"/>
                    <a:pt x="424" y="416"/>
                  </a:cubicBezTo>
                  <a:cubicBezTo>
                    <a:pt x="400" y="376"/>
                    <a:pt x="380" y="336"/>
                    <a:pt x="360" y="296"/>
                  </a:cubicBezTo>
                  <a:cubicBezTo>
                    <a:pt x="344" y="256"/>
                    <a:pt x="320" y="220"/>
                    <a:pt x="296" y="188"/>
                  </a:cubicBezTo>
                  <a:cubicBezTo>
                    <a:pt x="272" y="156"/>
                    <a:pt x="244" y="128"/>
                    <a:pt x="216" y="104"/>
                  </a:cubicBezTo>
                  <a:cubicBezTo>
                    <a:pt x="172" y="64"/>
                    <a:pt x="120" y="36"/>
                    <a:pt x="64" y="16"/>
                  </a:cubicBezTo>
                  <a:cubicBezTo>
                    <a:pt x="44" y="8"/>
                    <a:pt x="24" y="4"/>
                    <a:pt x="0"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14"/>
            <p:cNvSpPr/>
            <p:nvPr/>
          </p:nvSpPr>
          <p:spPr>
            <a:xfrm>
              <a:off x="3843849" y="1699681"/>
              <a:ext cx="122353" cy="87181"/>
            </a:xfrm>
            <a:custGeom>
              <a:avLst/>
              <a:gdLst/>
              <a:ahLst/>
              <a:cxnLst/>
              <a:rect l="l" t="t" r="r" b="b"/>
              <a:pathLst>
                <a:path w="981" h="699" extrusionOk="0">
                  <a:moveTo>
                    <a:pt x="839" y="0"/>
                  </a:moveTo>
                  <a:cubicBezTo>
                    <a:pt x="818" y="0"/>
                    <a:pt x="796" y="3"/>
                    <a:pt x="776" y="6"/>
                  </a:cubicBezTo>
                  <a:cubicBezTo>
                    <a:pt x="744" y="10"/>
                    <a:pt x="712" y="22"/>
                    <a:pt x="680" y="34"/>
                  </a:cubicBezTo>
                  <a:cubicBezTo>
                    <a:pt x="648" y="54"/>
                    <a:pt x="616" y="74"/>
                    <a:pt x="588" y="102"/>
                  </a:cubicBezTo>
                  <a:cubicBezTo>
                    <a:pt x="532" y="158"/>
                    <a:pt x="484" y="218"/>
                    <a:pt x="440" y="286"/>
                  </a:cubicBezTo>
                  <a:cubicBezTo>
                    <a:pt x="416" y="318"/>
                    <a:pt x="396" y="354"/>
                    <a:pt x="376" y="386"/>
                  </a:cubicBezTo>
                  <a:cubicBezTo>
                    <a:pt x="364" y="402"/>
                    <a:pt x="352" y="418"/>
                    <a:pt x="344" y="430"/>
                  </a:cubicBezTo>
                  <a:cubicBezTo>
                    <a:pt x="332" y="446"/>
                    <a:pt x="320" y="458"/>
                    <a:pt x="308" y="470"/>
                  </a:cubicBezTo>
                  <a:cubicBezTo>
                    <a:pt x="268" y="518"/>
                    <a:pt x="220" y="562"/>
                    <a:pt x="168" y="598"/>
                  </a:cubicBezTo>
                  <a:cubicBezTo>
                    <a:pt x="144" y="614"/>
                    <a:pt x="124" y="630"/>
                    <a:pt x="104" y="642"/>
                  </a:cubicBezTo>
                  <a:cubicBezTo>
                    <a:pt x="84" y="654"/>
                    <a:pt x="64" y="662"/>
                    <a:pt x="48" y="670"/>
                  </a:cubicBezTo>
                  <a:cubicBezTo>
                    <a:pt x="36" y="678"/>
                    <a:pt x="20" y="682"/>
                    <a:pt x="12" y="686"/>
                  </a:cubicBezTo>
                  <a:lnTo>
                    <a:pt x="0" y="694"/>
                  </a:lnTo>
                  <a:lnTo>
                    <a:pt x="0" y="698"/>
                  </a:lnTo>
                  <a:cubicBezTo>
                    <a:pt x="20" y="698"/>
                    <a:pt x="36" y="698"/>
                    <a:pt x="56" y="694"/>
                  </a:cubicBezTo>
                  <a:cubicBezTo>
                    <a:pt x="104" y="690"/>
                    <a:pt x="152" y="674"/>
                    <a:pt x="196" y="650"/>
                  </a:cubicBezTo>
                  <a:cubicBezTo>
                    <a:pt x="228" y="638"/>
                    <a:pt x="256" y="618"/>
                    <a:pt x="284" y="598"/>
                  </a:cubicBezTo>
                  <a:cubicBezTo>
                    <a:pt x="312" y="574"/>
                    <a:pt x="340" y="546"/>
                    <a:pt x="364" y="518"/>
                  </a:cubicBezTo>
                  <a:cubicBezTo>
                    <a:pt x="376" y="498"/>
                    <a:pt x="388" y="482"/>
                    <a:pt x="396" y="466"/>
                  </a:cubicBezTo>
                  <a:cubicBezTo>
                    <a:pt x="408" y="450"/>
                    <a:pt x="416" y="434"/>
                    <a:pt x="428" y="414"/>
                  </a:cubicBezTo>
                  <a:cubicBezTo>
                    <a:pt x="444" y="378"/>
                    <a:pt x="456" y="338"/>
                    <a:pt x="472" y="302"/>
                  </a:cubicBezTo>
                  <a:cubicBezTo>
                    <a:pt x="484" y="266"/>
                    <a:pt x="504" y="234"/>
                    <a:pt x="528" y="202"/>
                  </a:cubicBezTo>
                  <a:cubicBezTo>
                    <a:pt x="548" y="174"/>
                    <a:pt x="580" y="150"/>
                    <a:pt x="612" y="134"/>
                  </a:cubicBezTo>
                  <a:cubicBezTo>
                    <a:pt x="640" y="118"/>
                    <a:pt x="672" y="102"/>
                    <a:pt x="704" y="94"/>
                  </a:cubicBezTo>
                  <a:cubicBezTo>
                    <a:pt x="736" y="82"/>
                    <a:pt x="764" y="70"/>
                    <a:pt x="792" y="66"/>
                  </a:cubicBezTo>
                  <a:cubicBezTo>
                    <a:pt x="836" y="54"/>
                    <a:pt x="880" y="46"/>
                    <a:pt x="924" y="42"/>
                  </a:cubicBezTo>
                  <a:lnTo>
                    <a:pt x="980" y="42"/>
                  </a:lnTo>
                  <a:lnTo>
                    <a:pt x="980" y="30"/>
                  </a:lnTo>
                  <a:lnTo>
                    <a:pt x="968" y="26"/>
                  </a:lnTo>
                  <a:cubicBezTo>
                    <a:pt x="956" y="18"/>
                    <a:pt x="940" y="14"/>
                    <a:pt x="928" y="10"/>
                  </a:cubicBezTo>
                  <a:cubicBezTo>
                    <a:pt x="908" y="6"/>
                    <a:pt x="884" y="2"/>
                    <a:pt x="864" y="2"/>
                  </a:cubicBezTo>
                  <a:cubicBezTo>
                    <a:pt x="856" y="1"/>
                    <a:pt x="847" y="0"/>
                    <a:pt x="83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14"/>
            <p:cNvSpPr/>
            <p:nvPr/>
          </p:nvSpPr>
          <p:spPr>
            <a:xfrm>
              <a:off x="3643667" y="1665008"/>
              <a:ext cx="253187" cy="42530"/>
            </a:xfrm>
            <a:custGeom>
              <a:avLst/>
              <a:gdLst/>
              <a:ahLst/>
              <a:cxnLst/>
              <a:rect l="l" t="t" r="r" b="b"/>
              <a:pathLst>
                <a:path w="2030" h="341" extrusionOk="0">
                  <a:moveTo>
                    <a:pt x="5" y="0"/>
                  </a:moveTo>
                  <a:lnTo>
                    <a:pt x="1" y="4"/>
                  </a:lnTo>
                  <a:lnTo>
                    <a:pt x="13" y="24"/>
                  </a:lnTo>
                  <a:cubicBezTo>
                    <a:pt x="25" y="44"/>
                    <a:pt x="37" y="60"/>
                    <a:pt x="53" y="80"/>
                  </a:cubicBezTo>
                  <a:cubicBezTo>
                    <a:pt x="105" y="144"/>
                    <a:pt x="173" y="192"/>
                    <a:pt x="249" y="228"/>
                  </a:cubicBezTo>
                  <a:cubicBezTo>
                    <a:pt x="297" y="252"/>
                    <a:pt x="349" y="272"/>
                    <a:pt x="405" y="284"/>
                  </a:cubicBezTo>
                  <a:cubicBezTo>
                    <a:pt x="465" y="296"/>
                    <a:pt x="525" y="304"/>
                    <a:pt x="585" y="304"/>
                  </a:cubicBezTo>
                  <a:cubicBezTo>
                    <a:pt x="606" y="305"/>
                    <a:pt x="628" y="306"/>
                    <a:pt x="649" y="306"/>
                  </a:cubicBezTo>
                  <a:cubicBezTo>
                    <a:pt x="692" y="306"/>
                    <a:pt x="736" y="304"/>
                    <a:pt x="781" y="304"/>
                  </a:cubicBezTo>
                  <a:lnTo>
                    <a:pt x="981" y="300"/>
                  </a:lnTo>
                  <a:cubicBezTo>
                    <a:pt x="1049" y="300"/>
                    <a:pt x="1113" y="300"/>
                    <a:pt x="1181" y="296"/>
                  </a:cubicBezTo>
                  <a:cubicBezTo>
                    <a:pt x="1245" y="292"/>
                    <a:pt x="1309" y="284"/>
                    <a:pt x="1369" y="284"/>
                  </a:cubicBezTo>
                  <a:cubicBezTo>
                    <a:pt x="1399" y="283"/>
                    <a:pt x="1429" y="283"/>
                    <a:pt x="1459" y="283"/>
                  </a:cubicBezTo>
                  <a:cubicBezTo>
                    <a:pt x="1541" y="283"/>
                    <a:pt x="1623" y="286"/>
                    <a:pt x="1705" y="292"/>
                  </a:cubicBezTo>
                  <a:cubicBezTo>
                    <a:pt x="1801" y="304"/>
                    <a:pt x="1881" y="316"/>
                    <a:pt x="1937" y="324"/>
                  </a:cubicBezTo>
                  <a:lnTo>
                    <a:pt x="2029" y="340"/>
                  </a:lnTo>
                  <a:lnTo>
                    <a:pt x="2029" y="336"/>
                  </a:lnTo>
                  <a:cubicBezTo>
                    <a:pt x="2029" y="336"/>
                    <a:pt x="1997" y="320"/>
                    <a:pt x="1945" y="300"/>
                  </a:cubicBezTo>
                  <a:cubicBezTo>
                    <a:pt x="1869" y="268"/>
                    <a:pt x="1789" y="248"/>
                    <a:pt x="1709" y="232"/>
                  </a:cubicBezTo>
                  <a:cubicBezTo>
                    <a:pt x="1657" y="224"/>
                    <a:pt x="1601" y="216"/>
                    <a:pt x="1545" y="212"/>
                  </a:cubicBezTo>
                  <a:cubicBezTo>
                    <a:pt x="1515" y="210"/>
                    <a:pt x="1485" y="209"/>
                    <a:pt x="1455" y="209"/>
                  </a:cubicBezTo>
                  <a:cubicBezTo>
                    <a:pt x="1425" y="209"/>
                    <a:pt x="1395" y="210"/>
                    <a:pt x="1365" y="212"/>
                  </a:cubicBezTo>
                  <a:cubicBezTo>
                    <a:pt x="1301" y="216"/>
                    <a:pt x="1237" y="224"/>
                    <a:pt x="1173" y="232"/>
                  </a:cubicBezTo>
                  <a:cubicBezTo>
                    <a:pt x="1109" y="240"/>
                    <a:pt x="1041" y="252"/>
                    <a:pt x="977" y="264"/>
                  </a:cubicBezTo>
                  <a:cubicBezTo>
                    <a:pt x="913" y="276"/>
                    <a:pt x="845" y="280"/>
                    <a:pt x="781" y="284"/>
                  </a:cubicBezTo>
                  <a:cubicBezTo>
                    <a:pt x="717" y="284"/>
                    <a:pt x="653" y="280"/>
                    <a:pt x="593" y="268"/>
                  </a:cubicBezTo>
                  <a:cubicBezTo>
                    <a:pt x="533" y="256"/>
                    <a:pt x="477" y="244"/>
                    <a:pt x="421" y="228"/>
                  </a:cubicBezTo>
                  <a:cubicBezTo>
                    <a:pt x="369" y="212"/>
                    <a:pt x="321" y="196"/>
                    <a:pt x="273" y="176"/>
                  </a:cubicBezTo>
                  <a:cubicBezTo>
                    <a:pt x="233" y="160"/>
                    <a:pt x="193" y="140"/>
                    <a:pt x="157" y="116"/>
                  </a:cubicBezTo>
                  <a:cubicBezTo>
                    <a:pt x="129" y="100"/>
                    <a:pt x="101" y="80"/>
                    <a:pt x="73" y="60"/>
                  </a:cubicBezTo>
                  <a:cubicBezTo>
                    <a:pt x="57" y="44"/>
                    <a:pt x="37" y="32"/>
                    <a:pt x="25" y="16"/>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14"/>
            <p:cNvSpPr/>
            <p:nvPr/>
          </p:nvSpPr>
          <p:spPr>
            <a:xfrm>
              <a:off x="3720497" y="1448986"/>
              <a:ext cx="208785" cy="125471"/>
            </a:xfrm>
            <a:custGeom>
              <a:avLst/>
              <a:gdLst/>
              <a:ahLst/>
              <a:cxnLst/>
              <a:rect l="l" t="t" r="r" b="b"/>
              <a:pathLst>
                <a:path w="1674" h="1006" extrusionOk="0">
                  <a:moveTo>
                    <a:pt x="5" y="0"/>
                  </a:moveTo>
                  <a:lnTo>
                    <a:pt x="1" y="12"/>
                  </a:lnTo>
                  <a:lnTo>
                    <a:pt x="21" y="24"/>
                  </a:lnTo>
                  <a:cubicBezTo>
                    <a:pt x="33" y="32"/>
                    <a:pt x="53" y="44"/>
                    <a:pt x="77" y="60"/>
                  </a:cubicBezTo>
                  <a:cubicBezTo>
                    <a:pt x="137" y="104"/>
                    <a:pt x="189" y="152"/>
                    <a:pt x="237" y="212"/>
                  </a:cubicBezTo>
                  <a:cubicBezTo>
                    <a:pt x="293" y="284"/>
                    <a:pt x="349" y="380"/>
                    <a:pt x="433" y="472"/>
                  </a:cubicBezTo>
                  <a:cubicBezTo>
                    <a:pt x="469" y="516"/>
                    <a:pt x="513" y="564"/>
                    <a:pt x="561" y="608"/>
                  </a:cubicBezTo>
                  <a:cubicBezTo>
                    <a:pt x="581" y="632"/>
                    <a:pt x="605" y="652"/>
                    <a:pt x="629" y="676"/>
                  </a:cubicBezTo>
                  <a:cubicBezTo>
                    <a:pt x="649" y="696"/>
                    <a:pt x="673" y="720"/>
                    <a:pt x="701" y="740"/>
                  </a:cubicBezTo>
                  <a:cubicBezTo>
                    <a:pt x="797" y="824"/>
                    <a:pt x="909" y="888"/>
                    <a:pt x="1025" y="936"/>
                  </a:cubicBezTo>
                  <a:cubicBezTo>
                    <a:pt x="1081" y="956"/>
                    <a:pt x="1137" y="976"/>
                    <a:pt x="1197" y="984"/>
                  </a:cubicBezTo>
                  <a:cubicBezTo>
                    <a:pt x="1249" y="996"/>
                    <a:pt x="1301" y="1004"/>
                    <a:pt x="1353" y="1004"/>
                  </a:cubicBezTo>
                  <a:cubicBezTo>
                    <a:pt x="1372" y="1005"/>
                    <a:pt x="1391" y="1006"/>
                    <a:pt x="1409" y="1006"/>
                  </a:cubicBezTo>
                  <a:cubicBezTo>
                    <a:pt x="1469" y="1006"/>
                    <a:pt x="1528" y="1000"/>
                    <a:pt x="1589" y="988"/>
                  </a:cubicBezTo>
                  <a:cubicBezTo>
                    <a:pt x="1645" y="976"/>
                    <a:pt x="1673" y="968"/>
                    <a:pt x="1673" y="968"/>
                  </a:cubicBezTo>
                  <a:lnTo>
                    <a:pt x="1673" y="960"/>
                  </a:lnTo>
                  <a:lnTo>
                    <a:pt x="1589" y="960"/>
                  </a:lnTo>
                  <a:cubicBezTo>
                    <a:pt x="1573" y="958"/>
                    <a:pt x="1557" y="958"/>
                    <a:pt x="1541" y="958"/>
                  </a:cubicBezTo>
                  <a:cubicBezTo>
                    <a:pt x="1524" y="958"/>
                    <a:pt x="1507" y="958"/>
                    <a:pt x="1489" y="956"/>
                  </a:cubicBezTo>
                  <a:cubicBezTo>
                    <a:pt x="1449" y="952"/>
                    <a:pt x="1405" y="952"/>
                    <a:pt x="1361" y="944"/>
                  </a:cubicBezTo>
                  <a:cubicBezTo>
                    <a:pt x="1337" y="940"/>
                    <a:pt x="1313" y="936"/>
                    <a:pt x="1289" y="932"/>
                  </a:cubicBezTo>
                  <a:cubicBezTo>
                    <a:pt x="1265" y="924"/>
                    <a:pt x="1237" y="920"/>
                    <a:pt x="1213" y="912"/>
                  </a:cubicBezTo>
                  <a:cubicBezTo>
                    <a:pt x="1161" y="900"/>
                    <a:pt x="1109" y="884"/>
                    <a:pt x="1053" y="868"/>
                  </a:cubicBezTo>
                  <a:cubicBezTo>
                    <a:pt x="997" y="848"/>
                    <a:pt x="941" y="824"/>
                    <a:pt x="885" y="796"/>
                  </a:cubicBezTo>
                  <a:cubicBezTo>
                    <a:pt x="857" y="784"/>
                    <a:pt x="829" y="768"/>
                    <a:pt x="805" y="756"/>
                  </a:cubicBezTo>
                  <a:cubicBezTo>
                    <a:pt x="777" y="740"/>
                    <a:pt x="749" y="724"/>
                    <a:pt x="721" y="708"/>
                  </a:cubicBezTo>
                  <a:cubicBezTo>
                    <a:pt x="669" y="676"/>
                    <a:pt x="617" y="636"/>
                    <a:pt x="573" y="592"/>
                  </a:cubicBezTo>
                  <a:cubicBezTo>
                    <a:pt x="529" y="548"/>
                    <a:pt x="493" y="500"/>
                    <a:pt x="461" y="448"/>
                  </a:cubicBezTo>
                  <a:cubicBezTo>
                    <a:pt x="429" y="400"/>
                    <a:pt x="405" y="344"/>
                    <a:pt x="373" y="300"/>
                  </a:cubicBezTo>
                  <a:cubicBezTo>
                    <a:pt x="345" y="252"/>
                    <a:pt x="317" y="208"/>
                    <a:pt x="281" y="172"/>
                  </a:cubicBezTo>
                  <a:cubicBezTo>
                    <a:pt x="229" y="108"/>
                    <a:pt x="161" y="60"/>
                    <a:pt x="89" y="28"/>
                  </a:cubicBezTo>
                  <a:cubicBezTo>
                    <a:pt x="61" y="16"/>
                    <a:pt x="33" y="8"/>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14"/>
            <p:cNvSpPr/>
            <p:nvPr/>
          </p:nvSpPr>
          <p:spPr>
            <a:xfrm>
              <a:off x="3720996" y="1546770"/>
              <a:ext cx="231734" cy="101898"/>
            </a:xfrm>
            <a:custGeom>
              <a:avLst/>
              <a:gdLst/>
              <a:ahLst/>
              <a:cxnLst/>
              <a:rect l="l" t="t" r="r" b="b"/>
              <a:pathLst>
                <a:path w="1858" h="817" extrusionOk="0">
                  <a:moveTo>
                    <a:pt x="5" y="0"/>
                  </a:moveTo>
                  <a:lnTo>
                    <a:pt x="1" y="4"/>
                  </a:lnTo>
                  <a:lnTo>
                    <a:pt x="21" y="12"/>
                  </a:lnTo>
                  <a:cubicBezTo>
                    <a:pt x="41" y="20"/>
                    <a:pt x="65" y="28"/>
                    <a:pt x="85" y="36"/>
                  </a:cubicBezTo>
                  <a:cubicBezTo>
                    <a:pt x="109" y="44"/>
                    <a:pt x="141" y="56"/>
                    <a:pt x="173" y="76"/>
                  </a:cubicBezTo>
                  <a:cubicBezTo>
                    <a:pt x="209" y="96"/>
                    <a:pt x="245" y="116"/>
                    <a:pt x="285" y="144"/>
                  </a:cubicBezTo>
                  <a:cubicBezTo>
                    <a:pt x="325" y="168"/>
                    <a:pt x="369" y="200"/>
                    <a:pt x="413" y="232"/>
                  </a:cubicBezTo>
                  <a:lnTo>
                    <a:pt x="553" y="332"/>
                  </a:lnTo>
                  <a:cubicBezTo>
                    <a:pt x="605" y="364"/>
                    <a:pt x="653" y="404"/>
                    <a:pt x="705" y="444"/>
                  </a:cubicBezTo>
                  <a:cubicBezTo>
                    <a:pt x="753" y="484"/>
                    <a:pt x="801" y="528"/>
                    <a:pt x="853" y="568"/>
                  </a:cubicBezTo>
                  <a:cubicBezTo>
                    <a:pt x="905" y="608"/>
                    <a:pt x="961" y="644"/>
                    <a:pt x="1021" y="676"/>
                  </a:cubicBezTo>
                  <a:cubicBezTo>
                    <a:pt x="1077" y="704"/>
                    <a:pt x="1133" y="732"/>
                    <a:pt x="1193" y="752"/>
                  </a:cubicBezTo>
                  <a:cubicBezTo>
                    <a:pt x="1253" y="772"/>
                    <a:pt x="1309" y="788"/>
                    <a:pt x="1369" y="796"/>
                  </a:cubicBezTo>
                  <a:cubicBezTo>
                    <a:pt x="1421" y="808"/>
                    <a:pt x="1473" y="812"/>
                    <a:pt x="1529" y="816"/>
                  </a:cubicBezTo>
                  <a:cubicBezTo>
                    <a:pt x="1573" y="816"/>
                    <a:pt x="1617" y="816"/>
                    <a:pt x="1665" y="812"/>
                  </a:cubicBezTo>
                  <a:cubicBezTo>
                    <a:pt x="1697" y="808"/>
                    <a:pt x="1733" y="804"/>
                    <a:pt x="1765" y="800"/>
                  </a:cubicBezTo>
                  <a:cubicBezTo>
                    <a:pt x="1825" y="788"/>
                    <a:pt x="1857" y="776"/>
                    <a:pt x="1857" y="776"/>
                  </a:cubicBezTo>
                  <a:lnTo>
                    <a:pt x="1857" y="772"/>
                  </a:lnTo>
                  <a:lnTo>
                    <a:pt x="1765" y="772"/>
                  </a:lnTo>
                  <a:cubicBezTo>
                    <a:pt x="1741" y="772"/>
                    <a:pt x="1705" y="772"/>
                    <a:pt x="1665" y="768"/>
                  </a:cubicBezTo>
                  <a:cubicBezTo>
                    <a:pt x="1629" y="764"/>
                    <a:pt x="1585" y="760"/>
                    <a:pt x="1537" y="756"/>
                  </a:cubicBezTo>
                  <a:cubicBezTo>
                    <a:pt x="1429" y="740"/>
                    <a:pt x="1325" y="716"/>
                    <a:pt x="1221" y="684"/>
                  </a:cubicBezTo>
                  <a:cubicBezTo>
                    <a:pt x="1161" y="668"/>
                    <a:pt x="1105" y="644"/>
                    <a:pt x="1049" y="620"/>
                  </a:cubicBezTo>
                  <a:cubicBezTo>
                    <a:pt x="989" y="596"/>
                    <a:pt x="933" y="568"/>
                    <a:pt x="877" y="536"/>
                  </a:cubicBezTo>
                  <a:cubicBezTo>
                    <a:pt x="821" y="504"/>
                    <a:pt x="769" y="468"/>
                    <a:pt x="721" y="428"/>
                  </a:cubicBezTo>
                  <a:cubicBezTo>
                    <a:pt x="669" y="388"/>
                    <a:pt x="625" y="348"/>
                    <a:pt x="581" y="304"/>
                  </a:cubicBezTo>
                  <a:cubicBezTo>
                    <a:pt x="537" y="260"/>
                    <a:pt x="493" y="216"/>
                    <a:pt x="449" y="184"/>
                  </a:cubicBezTo>
                  <a:cubicBezTo>
                    <a:pt x="409" y="148"/>
                    <a:pt x="365" y="120"/>
                    <a:pt x="317" y="92"/>
                  </a:cubicBezTo>
                  <a:cubicBezTo>
                    <a:pt x="277" y="68"/>
                    <a:pt x="237" y="52"/>
                    <a:pt x="193" y="36"/>
                  </a:cubicBezTo>
                  <a:cubicBezTo>
                    <a:pt x="161" y="24"/>
                    <a:pt x="129" y="12"/>
                    <a:pt x="93" y="8"/>
                  </a:cubicBezTo>
                  <a:cubicBezTo>
                    <a:pt x="73" y="4"/>
                    <a:pt x="49" y="0"/>
                    <a:pt x="2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14"/>
            <p:cNvSpPr/>
            <p:nvPr/>
          </p:nvSpPr>
          <p:spPr>
            <a:xfrm>
              <a:off x="3883262" y="1342223"/>
              <a:ext cx="145801" cy="249694"/>
            </a:xfrm>
            <a:custGeom>
              <a:avLst/>
              <a:gdLst/>
              <a:ahLst/>
              <a:cxnLst/>
              <a:rect l="l" t="t" r="r" b="b"/>
              <a:pathLst>
                <a:path w="1169" h="2002" extrusionOk="0">
                  <a:moveTo>
                    <a:pt x="228" y="0"/>
                  </a:moveTo>
                  <a:lnTo>
                    <a:pt x="200" y="8"/>
                  </a:lnTo>
                  <a:cubicBezTo>
                    <a:pt x="176" y="20"/>
                    <a:pt x="152" y="28"/>
                    <a:pt x="128" y="44"/>
                  </a:cubicBezTo>
                  <a:cubicBezTo>
                    <a:pt x="88" y="64"/>
                    <a:pt x="52" y="92"/>
                    <a:pt x="28" y="132"/>
                  </a:cubicBezTo>
                  <a:cubicBezTo>
                    <a:pt x="12" y="156"/>
                    <a:pt x="0" y="184"/>
                    <a:pt x="0" y="216"/>
                  </a:cubicBezTo>
                  <a:cubicBezTo>
                    <a:pt x="0" y="244"/>
                    <a:pt x="8" y="276"/>
                    <a:pt x="20" y="304"/>
                  </a:cubicBezTo>
                  <a:cubicBezTo>
                    <a:pt x="36" y="360"/>
                    <a:pt x="56" y="424"/>
                    <a:pt x="80" y="484"/>
                  </a:cubicBezTo>
                  <a:cubicBezTo>
                    <a:pt x="108" y="548"/>
                    <a:pt x="136" y="616"/>
                    <a:pt x="172" y="680"/>
                  </a:cubicBezTo>
                  <a:cubicBezTo>
                    <a:pt x="208" y="744"/>
                    <a:pt x="244" y="812"/>
                    <a:pt x="280" y="880"/>
                  </a:cubicBezTo>
                  <a:cubicBezTo>
                    <a:pt x="320" y="948"/>
                    <a:pt x="364" y="1016"/>
                    <a:pt x="408" y="1080"/>
                  </a:cubicBezTo>
                  <a:cubicBezTo>
                    <a:pt x="500" y="1212"/>
                    <a:pt x="608" y="1328"/>
                    <a:pt x="672" y="1452"/>
                  </a:cubicBezTo>
                  <a:cubicBezTo>
                    <a:pt x="704" y="1512"/>
                    <a:pt x="732" y="1576"/>
                    <a:pt x="752" y="1640"/>
                  </a:cubicBezTo>
                  <a:cubicBezTo>
                    <a:pt x="768" y="1704"/>
                    <a:pt x="796" y="1764"/>
                    <a:pt x="824" y="1820"/>
                  </a:cubicBezTo>
                  <a:cubicBezTo>
                    <a:pt x="852" y="1872"/>
                    <a:pt x="888" y="1916"/>
                    <a:pt x="936" y="1952"/>
                  </a:cubicBezTo>
                  <a:cubicBezTo>
                    <a:pt x="972" y="1976"/>
                    <a:pt x="1016" y="1992"/>
                    <a:pt x="1056" y="2000"/>
                  </a:cubicBezTo>
                  <a:cubicBezTo>
                    <a:pt x="1064" y="2001"/>
                    <a:pt x="1071" y="2002"/>
                    <a:pt x="1079" y="2002"/>
                  </a:cubicBezTo>
                  <a:cubicBezTo>
                    <a:pt x="1101" y="2002"/>
                    <a:pt x="1123" y="1998"/>
                    <a:pt x="1140" y="1992"/>
                  </a:cubicBezTo>
                  <a:cubicBezTo>
                    <a:pt x="1152" y="1988"/>
                    <a:pt x="1160" y="1984"/>
                    <a:pt x="1168" y="1980"/>
                  </a:cubicBezTo>
                  <a:lnTo>
                    <a:pt x="1168" y="1976"/>
                  </a:lnTo>
                  <a:cubicBezTo>
                    <a:pt x="1160" y="1976"/>
                    <a:pt x="1148" y="1980"/>
                    <a:pt x="1140" y="1980"/>
                  </a:cubicBezTo>
                  <a:cubicBezTo>
                    <a:pt x="1134" y="1981"/>
                    <a:pt x="1127" y="1982"/>
                    <a:pt x="1121" y="1982"/>
                  </a:cubicBezTo>
                  <a:cubicBezTo>
                    <a:pt x="1103" y="1982"/>
                    <a:pt x="1085" y="1978"/>
                    <a:pt x="1064" y="1972"/>
                  </a:cubicBezTo>
                  <a:cubicBezTo>
                    <a:pt x="1028" y="1960"/>
                    <a:pt x="996" y="1940"/>
                    <a:pt x="964" y="1916"/>
                  </a:cubicBezTo>
                  <a:cubicBezTo>
                    <a:pt x="928" y="1880"/>
                    <a:pt x="900" y="1840"/>
                    <a:pt x="880" y="1796"/>
                  </a:cubicBezTo>
                  <a:cubicBezTo>
                    <a:pt x="856" y="1736"/>
                    <a:pt x="836" y="1680"/>
                    <a:pt x="820" y="1620"/>
                  </a:cubicBezTo>
                  <a:cubicBezTo>
                    <a:pt x="804" y="1548"/>
                    <a:pt x="776" y="1480"/>
                    <a:pt x="736" y="1416"/>
                  </a:cubicBezTo>
                  <a:cubicBezTo>
                    <a:pt x="696" y="1352"/>
                    <a:pt x="648" y="1288"/>
                    <a:pt x="600" y="1228"/>
                  </a:cubicBezTo>
                  <a:cubicBezTo>
                    <a:pt x="548" y="1172"/>
                    <a:pt x="492" y="1116"/>
                    <a:pt x="440" y="1056"/>
                  </a:cubicBezTo>
                  <a:cubicBezTo>
                    <a:pt x="388" y="1000"/>
                    <a:pt x="340" y="936"/>
                    <a:pt x="300" y="872"/>
                  </a:cubicBezTo>
                  <a:cubicBezTo>
                    <a:pt x="264" y="804"/>
                    <a:pt x="232" y="736"/>
                    <a:pt x="208" y="664"/>
                  </a:cubicBezTo>
                  <a:cubicBezTo>
                    <a:pt x="180" y="596"/>
                    <a:pt x="164" y="528"/>
                    <a:pt x="140" y="464"/>
                  </a:cubicBezTo>
                  <a:cubicBezTo>
                    <a:pt x="120" y="400"/>
                    <a:pt x="96" y="344"/>
                    <a:pt x="76" y="288"/>
                  </a:cubicBezTo>
                  <a:cubicBezTo>
                    <a:pt x="52" y="244"/>
                    <a:pt x="48" y="196"/>
                    <a:pt x="68" y="152"/>
                  </a:cubicBezTo>
                  <a:cubicBezTo>
                    <a:pt x="88" y="120"/>
                    <a:pt x="112" y="88"/>
                    <a:pt x="144" y="68"/>
                  </a:cubicBezTo>
                  <a:cubicBezTo>
                    <a:pt x="164" y="52"/>
                    <a:pt x="188" y="36"/>
                    <a:pt x="208" y="24"/>
                  </a:cubicBezTo>
                  <a:lnTo>
                    <a:pt x="232" y="8"/>
                  </a:lnTo>
                  <a:lnTo>
                    <a:pt x="228"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14"/>
            <p:cNvSpPr/>
            <p:nvPr/>
          </p:nvSpPr>
          <p:spPr>
            <a:xfrm>
              <a:off x="4056379" y="1333243"/>
              <a:ext cx="82442" cy="237596"/>
            </a:xfrm>
            <a:custGeom>
              <a:avLst/>
              <a:gdLst/>
              <a:ahLst/>
              <a:cxnLst/>
              <a:rect l="l" t="t" r="r" b="b"/>
              <a:pathLst>
                <a:path w="661" h="1905" extrusionOk="0">
                  <a:moveTo>
                    <a:pt x="652" y="0"/>
                  </a:moveTo>
                  <a:lnTo>
                    <a:pt x="628" y="4"/>
                  </a:lnTo>
                  <a:cubicBezTo>
                    <a:pt x="608" y="12"/>
                    <a:pt x="584" y="20"/>
                    <a:pt x="564" y="32"/>
                  </a:cubicBezTo>
                  <a:cubicBezTo>
                    <a:pt x="548" y="36"/>
                    <a:pt x="532" y="44"/>
                    <a:pt x="520" y="52"/>
                  </a:cubicBezTo>
                  <a:cubicBezTo>
                    <a:pt x="500" y="60"/>
                    <a:pt x="484" y="72"/>
                    <a:pt x="468" y="84"/>
                  </a:cubicBezTo>
                  <a:cubicBezTo>
                    <a:pt x="428" y="112"/>
                    <a:pt x="392" y="140"/>
                    <a:pt x="360" y="176"/>
                  </a:cubicBezTo>
                  <a:cubicBezTo>
                    <a:pt x="320" y="216"/>
                    <a:pt x="284" y="260"/>
                    <a:pt x="252" y="304"/>
                  </a:cubicBezTo>
                  <a:cubicBezTo>
                    <a:pt x="216" y="356"/>
                    <a:pt x="188" y="412"/>
                    <a:pt x="160" y="468"/>
                  </a:cubicBezTo>
                  <a:cubicBezTo>
                    <a:pt x="132" y="524"/>
                    <a:pt x="104" y="584"/>
                    <a:pt x="72" y="644"/>
                  </a:cubicBezTo>
                  <a:cubicBezTo>
                    <a:pt x="60" y="672"/>
                    <a:pt x="44" y="704"/>
                    <a:pt x="28" y="732"/>
                  </a:cubicBezTo>
                  <a:cubicBezTo>
                    <a:pt x="8" y="764"/>
                    <a:pt x="0" y="800"/>
                    <a:pt x="0" y="840"/>
                  </a:cubicBezTo>
                  <a:cubicBezTo>
                    <a:pt x="8" y="904"/>
                    <a:pt x="24" y="972"/>
                    <a:pt x="44" y="1040"/>
                  </a:cubicBezTo>
                  <a:cubicBezTo>
                    <a:pt x="56" y="1100"/>
                    <a:pt x="72" y="1164"/>
                    <a:pt x="80" y="1228"/>
                  </a:cubicBezTo>
                  <a:cubicBezTo>
                    <a:pt x="100" y="1352"/>
                    <a:pt x="112" y="1468"/>
                    <a:pt x="116" y="1568"/>
                  </a:cubicBezTo>
                  <a:cubicBezTo>
                    <a:pt x="120" y="1668"/>
                    <a:pt x="120" y="1752"/>
                    <a:pt x="120" y="1808"/>
                  </a:cubicBezTo>
                  <a:lnTo>
                    <a:pt x="120" y="1904"/>
                  </a:lnTo>
                  <a:lnTo>
                    <a:pt x="128" y="1904"/>
                  </a:lnTo>
                  <a:cubicBezTo>
                    <a:pt x="128" y="1904"/>
                    <a:pt x="136" y="1872"/>
                    <a:pt x="148" y="1812"/>
                  </a:cubicBezTo>
                  <a:cubicBezTo>
                    <a:pt x="156" y="1784"/>
                    <a:pt x="160" y="1748"/>
                    <a:pt x="168" y="1704"/>
                  </a:cubicBezTo>
                  <a:cubicBezTo>
                    <a:pt x="172" y="1660"/>
                    <a:pt x="176" y="1612"/>
                    <a:pt x="180" y="1564"/>
                  </a:cubicBezTo>
                  <a:cubicBezTo>
                    <a:pt x="184" y="1508"/>
                    <a:pt x="184" y="1452"/>
                    <a:pt x="180" y="1400"/>
                  </a:cubicBezTo>
                  <a:cubicBezTo>
                    <a:pt x="176" y="1336"/>
                    <a:pt x="168" y="1276"/>
                    <a:pt x="156" y="1212"/>
                  </a:cubicBezTo>
                  <a:cubicBezTo>
                    <a:pt x="140" y="1148"/>
                    <a:pt x="124" y="1084"/>
                    <a:pt x="104" y="1020"/>
                  </a:cubicBezTo>
                  <a:cubicBezTo>
                    <a:pt x="92" y="988"/>
                    <a:pt x="84" y="956"/>
                    <a:pt x="72" y="924"/>
                  </a:cubicBezTo>
                  <a:cubicBezTo>
                    <a:pt x="56" y="896"/>
                    <a:pt x="48" y="864"/>
                    <a:pt x="40" y="832"/>
                  </a:cubicBezTo>
                  <a:cubicBezTo>
                    <a:pt x="32" y="772"/>
                    <a:pt x="68" y="708"/>
                    <a:pt x="96" y="652"/>
                  </a:cubicBezTo>
                  <a:cubicBezTo>
                    <a:pt x="124" y="592"/>
                    <a:pt x="160" y="536"/>
                    <a:pt x="196" y="484"/>
                  </a:cubicBezTo>
                  <a:cubicBezTo>
                    <a:pt x="232" y="432"/>
                    <a:pt x="272" y="384"/>
                    <a:pt x="304" y="336"/>
                  </a:cubicBezTo>
                  <a:cubicBezTo>
                    <a:pt x="336" y="292"/>
                    <a:pt x="372" y="248"/>
                    <a:pt x="404" y="212"/>
                  </a:cubicBezTo>
                  <a:cubicBezTo>
                    <a:pt x="456" y="152"/>
                    <a:pt x="516" y="100"/>
                    <a:pt x="580" y="52"/>
                  </a:cubicBezTo>
                  <a:cubicBezTo>
                    <a:pt x="604" y="36"/>
                    <a:pt x="624" y="24"/>
                    <a:pt x="636" y="16"/>
                  </a:cubicBezTo>
                  <a:lnTo>
                    <a:pt x="660"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14"/>
            <p:cNvSpPr/>
            <p:nvPr/>
          </p:nvSpPr>
          <p:spPr>
            <a:xfrm>
              <a:off x="3990025" y="1436015"/>
              <a:ext cx="63484" cy="158273"/>
            </a:xfrm>
            <a:custGeom>
              <a:avLst/>
              <a:gdLst/>
              <a:ahLst/>
              <a:cxnLst/>
              <a:rect l="l" t="t" r="r" b="b"/>
              <a:pathLst>
                <a:path w="509" h="1269" extrusionOk="0">
                  <a:moveTo>
                    <a:pt x="184" y="4"/>
                  </a:moveTo>
                  <a:lnTo>
                    <a:pt x="184" y="5"/>
                  </a:lnTo>
                  <a:lnTo>
                    <a:pt x="184" y="5"/>
                  </a:lnTo>
                  <a:cubicBezTo>
                    <a:pt x="184" y="5"/>
                    <a:pt x="184" y="5"/>
                    <a:pt x="184" y="4"/>
                  </a:cubicBezTo>
                  <a:close/>
                  <a:moveTo>
                    <a:pt x="164" y="0"/>
                  </a:moveTo>
                  <a:cubicBezTo>
                    <a:pt x="148" y="4"/>
                    <a:pt x="132" y="16"/>
                    <a:pt x="124" y="36"/>
                  </a:cubicBezTo>
                  <a:cubicBezTo>
                    <a:pt x="112" y="56"/>
                    <a:pt x="100" y="76"/>
                    <a:pt x="88" y="100"/>
                  </a:cubicBezTo>
                  <a:cubicBezTo>
                    <a:pt x="76" y="128"/>
                    <a:pt x="64" y="160"/>
                    <a:pt x="52" y="188"/>
                  </a:cubicBezTo>
                  <a:cubicBezTo>
                    <a:pt x="40" y="224"/>
                    <a:pt x="28" y="260"/>
                    <a:pt x="20" y="296"/>
                  </a:cubicBezTo>
                  <a:cubicBezTo>
                    <a:pt x="12" y="340"/>
                    <a:pt x="8" y="380"/>
                    <a:pt x="8" y="424"/>
                  </a:cubicBezTo>
                  <a:cubicBezTo>
                    <a:pt x="0" y="516"/>
                    <a:pt x="16" y="608"/>
                    <a:pt x="48" y="696"/>
                  </a:cubicBezTo>
                  <a:cubicBezTo>
                    <a:pt x="88" y="780"/>
                    <a:pt x="128" y="860"/>
                    <a:pt x="176" y="936"/>
                  </a:cubicBezTo>
                  <a:cubicBezTo>
                    <a:pt x="216" y="1004"/>
                    <a:pt x="260" y="1072"/>
                    <a:pt x="312" y="1132"/>
                  </a:cubicBezTo>
                  <a:cubicBezTo>
                    <a:pt x="348" y="1180"/>
                    <a:pt x="392" y="1216"/>
                    <a:pt x="444" y="1244"/>
                  </a:cubicBezTo>
                  <a:cubicBezTo>
                    <a:pt x="464" y="1256"/>
                    <a:pt x="484" y="1264"/>
                    <a:pt x="504" y="1268"/>
                  </a:cubicBezTo>
                  <a:lnTo>
                    <a:pt x="508" y="1260"/>
                  </a:lnTo>
                  <a:cubicBezTo>
                    <a:pt x="492" y="1248"/>
                    <a:pt x="472" y="1236"/>
                    <a:pt x="456" y="1224"/>
                  </a:cubicBezTo>
                  <a:cubicBezTo>
                    <a:pt x="440" y="1208"/>
                    <a:pt x="424" y="1188"/>
                    <a:pt x="412" y="1172"/>
                  </a:cubicBezTo>
                  <a:cubicBezTo>
                    <a:pt x="396" y="1152"/>
                    <a:pt x="376" y="1124"/>
                    <a:pt x="360" y="1096"/>
                  </a:cubicBezTo>
                  <a:cubicBezTo>
                    <a:pt x="324" y="1040"/>
                    <a:pt x="288" y="968"/>
                    <a:pt x="236" y="896"/>
                  </a:cubicBezTo>
                  <a:lnTo>
                    <a:pt x="160" y="788"/>
                  </a:lnTo>
                  <a:cubicBezTo>
                    <a:pt x="136" y="752"/>
                    <a:pt x="108" y="716"/>
                    <a:pt x="80" y="680"/>
                  </a:cubicBezTo>
                  <a:cubicBezTo>
                    <a:pt x="56" y="644"/>
                    <a:pt x="40" y="600"/>
                    <a:pt x="32" y="556"/>
                  </a:cubicBezTo>
                  <a:cubicBezTo>
                    <a:pt x="28" y="512"/>
                    <a:pt x="32" y="468"/>
                    <a:pt x="40" y="428"/>
                  </a:cubicBezTo>
                  <a:cubicBezTo>
                    <a:pt x="52" y="388"/>
                    <a:pt x="68" y="348"/>
                    <a:pt x="76" y="312"/>
                  </a:cubicBezTo>
                  <a:lnTo>
                    <a:pt x="104" y="204"/>
                  </a:lnTo>
                  <a:lnTo>
                    <a:pt x="148" y="48"/>
                  </a:lnTo>
                  <a:cubicBezTo>
                    <a:pt x="148" y="32"/>
                    <a:pt x="156" y="24"/>
                    <a:pt x="168" y="16"/>
                  </a:cubicBezTo>
                  <a:cubicBezTo>
                    <a:pt x="170" y="14"/>
                    <a:pt x="172" y="13"/>
                    <a:pt x="174" y="13"/>
                  </a:cubicBezTo>
                  <a:cubicBezTo>
                    <a:pt x="176" y="13"/>
                    <a:pt x="178" y="14"/>
                    <a:pt x="180" y="16"/>
                  </a:cubicBezTo>
                  <a:lnTo>
                    <a:pt x="184" y="5"/>
                  </a:lnTo>
                  <a:lnTo>
                    <a:pt x="184" y="5"/>
                  </a:lnTo>
                  <a:cubicBezTo>
                    <a:pt x="184" y="5"/>
                    <a:pt x="184" y="5"/>
                    <a:pt x="184" y="5"/>
                  </a:cubicBezTo>
                  <a:cubicBezTo>
                    <a:pt x="182" y="5"/>
                    <a:pt x="177" y="0"/>
                    <a:pt x="16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14"/>
            <p:cNvSpPr/>
            <p:nvPr/>
          </p:nvSpPr>
          <p:spPr>
            <a:xfrm>
              <a:off x="4114749" y="1327755"/>
              <a:ext cx="252563" cy="270024"/>
            </a:xfrm>
            <a:custGeom>
              <a:avLst/>
              <a:gdLst/>
              <a:ahLst/>
              <a:cxnLst/>
              <a:rect l="l" t="t" r="r" b="b"/>
              <a:pathLst>
                <a:path w="2025" h="2165" extrusionOk="0">
                  <a:moveTo>
                    <a:pt x="2020" y="0"/>
                  </a:moveTo>
                  <a:lnTo>
                    <a:pt x="1952" y="116"/>
                  </a:lnTo>
                  <a:cubicBezTo>
                    <a:pt x="1896" y="216"/>
                    <a:pt x="1836" y="316"/>
                    <a:pt x="1772" y="408"/>
                  </a:cubicBezTo>
                  <a:cubicBezTo>
                    <a:pt x="1728" y="472"/>
                    <a:pt x="1680" y="532"/>
                    <a:pt x="1628" y="584"/>
                  </a:cubicBezTo>
                  <a:cubicBezTo>
                    <a:pt x="1568" y="644"/>
                    <a:pt x="1504" y="700"/>
                    <a:pt x="1432" y="744"/>
                  </a:cubicBezTo>
                  <a:cubicBezTo>
                    <a:pt x="1352" y="792"/>
                    <a:pt x="1268" y="832"/>
                    <a:pt x="1180" y="864"/>
                  </a:cubicBezTo>
                  <a:cubicBezTo>
                    <a:pt x="1092" y="900"/>
                    <a:pt x="1004" y="940"/>
                    <a:pt x="916" y="984"/>
                  </a:cubicBezTo>
                  <a:cubicBezTo>
                    <a:pt x="832" y="1024"/>
                    <a:pt x="748" y="1076"/>
                    <a:pt x="668" y="1132"/>
                  </a:cubicBezTo>
                  <a:cubicBezTo>
                    <a:pt x="592" y="1188"/>
                    <a:pt x="516" y="1248"/>
                    <a:pt x="448" y="1312"/>
                  </a:cubicBezTo>
                  <a:cubicBezTo>
                    <a:pt x="384" y="1372"/>
                    <a:pt x="324" y="1436"/>
                    <a:pt x="268" y="1504"/>
                  </a:cubicBezTo>
                  <a:cubicBezTo>
                    <a:pt x="220" y="1568"/>
                    <a:pt x="176" y="1632"/>
                    <a:pt x="136" y="1700"/>
                  </a:cubicBezTo>
                  <a:cubicBezTo>
                    <a:pt x="100" y="1756"/>
                    <a:pt x="68" y="1816"/>
                    <a:pt x="48" y="1880"/>
                  </a:cubicBezTo>
                  <a:cubicBezTo>
                    <a:pt x="28" y="1928"/>
                    <a:pt x="16" y="1980"/>
                    <a:pt x="8" y="2032"/>
                  </a:cubicBezTo>
                  <a:cubicBezTo>
                    <a:pt x="4" y="2064"/>
                    <a:pt x="0" y="2096"/>
                    <a:pt x="0" y="2132"/>
                  </a:cubicBezTo>
                  <a:lnTo>
                    <a:pt x="0" y="2164"/>
                  </a:lnTo>
                  <a:lnTo>
                    <a:pt x="8" y="2164"/>
                  </a:lnTo>
                  <a:cubicBezTo>
                    <a:pt x="8" y="2164"/>
                    <a:pt x="12" y="2156"/>
                    <a:pt x="12" y="2132"/>
                  </a:cubicBezTo>
                  <a:cubicBezTo>
                    <a:pt x="16" y="2100"/>
                    <a:pt x="24" y="2068"/>
                    <a:pt x="32" y="2036"/>
                  </a:cubicBezTo>
                  <a:cubicBezTo>
                    <a:pt x="44" y="1988"/>
                    <a:pt x="64" y="1944"/>
                    <a:pt x="84" y="1900"/>
                  </a:cubicBezTo>
                  <a:cubicBezTo>
                    <a:pt x="112" y="1840"/>
                    <a:pt x="148" y="1784"/>
                    <a:pt x="184" y="1732"/>
                  </a:cubicBezTo>
                  <a:cubicBezTo>
                    <a:pt x="224" y="1676"/>
                    <a:pt x="272" y="1612"/>
                    <a:pt x="324" y="1552"/>
                  </a:cubicBezTo>
                  <a:cubicBezTo>
                    <a:pt x="376" y="1488"/>
                    <a:pt x="436" y="1424"/>
                    <a:pt x="500" y="1364"/>
                  </a:cubicBezTo>
                  <a:cubicBezTo>
                    <a:pt x="564" y="1300"/>
                    <a:pt x="632" y="1236"/>
                    <a:pt x="704" y="1180"/>
                  </a:cubicBezTo>
                  <a:cubicBezTo>
                    <a:pt x="780" y="1124"/>
                    <a:pt x="856" y="1068"/>
                    <a:pt x="936" y="1016"/>
                  </a:cubicBezTo>
                  <a:cubicBezTo>
                    <a:pt x="1016" y="968"/>
                    <a:pt x="1100" y="924"/>
                    <a:pt x="1188" y="888"/>
                  </a:cubicBezTo>
                  <a:cubicBezTo>
                    <a:pt x="1276" y="848"/>
                    <a:pt x="1364" y="820"/>
                    <a:pt x="1448" y="780"/>
                  </a:cubicBezTo>
                  <a:cubicBezTo>
                    <a:pt x="1528" y="740"/>
                    <a:pt x="1604" y="688"/>
                    <a:pt x="1668" y="628"/>
                  </a:cubicBezTo>
                  <a:cubicBezTo>
                    <a:pt x="1724" y="572"/>
                    <a:pt x="1776" y="512"/>
                    <a:pt x="1820" y="444"/>
                  </a:cubicBezTo>
                  <a:cubicBezTo>
                    <a:pt x="1856" y="388"/>
                    <a:pt x="1888" y="328"/>
                    <a:pt x="1916" y="268"/>
                  </a:cubicBezTo>
                  <a:cubicBezTo>
                    <a:pt x="1940" y="216"/>
                    <a:pt x="1964" y="168"/>
                    <a:pt x="1976" y="128"/>
                  </a:cubicBezTo>
                  <a:cubicBezTo>
                    <a:pt x="2008" y="48"/>
                    <a:pt x="2024" y="4"/>
                    <a:pt x="2024" y="4"/>
                  </a:cubicBezTo>
                  <a:lnTo>
                    <a:pt x="2020"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14"/>
            <p:cNvSpPr/>
            <p:nvPr/>
          </p:nvSpPr>
          <p:spPr>
            <a:xfrm>
              <a:off x="4172621" y="1505362"/>
              <a:ext cx="227120" cy="121854"/>
            </a:xfrm>
            <a:custGeom>
              <a:avLst/>
              <a:gdLst/>
              <a:ahLst/>
              <a:cxnLst/>
              <a:rect l="l" t="t" r="r" b="b"/>
              <a:pathLst>
                <a:path w="1821" h="977" extrusionOk="0">
                  <a:moveTo>
                    <a:pt x="1820" y="0"/>
                  </a:moveTo>
                  <a:lnTo>
                    <a:pt x="1800" y="12"/>
                  </a:lnTo>
                  <a:cubicBezTo>
                    <a:pt x="1780" y="20"/>
                    <a:pt x="1760" y="28"/>
                    <a:pt x="1736" y="36"/>
                  </a:cubicBezTo>
                  <a:cubicBezTo>
                    <a:pt x="1680" y="51"/>
                    <a:pt x="1619" y="59"/>
                    <a:pt x="1559" y="59"/>
                  </a:cubicBezTo>
                  <a:cubicBezTo>
                    <a:pt x="1538" y="59"/>
                    <a:pt x="1517" y="58"/>
                    <a:pt x="1496" y="56"/>
                  </a:cubicBezTo>
                  <a:cubicBezTo>
                    <a:pt x="1448" y="52"/>
                    <a:pt x="1392" y="44"/>
                    <a:pt x="1332" y="40"/>
                  </a:cubicBezTo>
                  <a:cubicBezTo>
                    <a:pt x="1308" y="37"/>
                    <a:pt x="1283" y="36"/>
                    <a:pt x="1259" y="36"/>
                  </a:cubicBezTo>
                  <a:cubicBezTo>
                    <a:pt x="1219" y="36"/>
                    <a:pt x="1180" y="39"/>
                    <a:pt x="1140" y="44"/>
                  </a:cubicBezTo>
                  <a:cubicBezTo>
                    <a:pt x="1076" y="52"/>
                    <a:pt x="1008" y="72"/>
                    <a:pt x="944" y="96"/>
                  </a:cubicBezTo>
                  <a:cubicBezTo>
                    <a:pt x="880" y="120"/>
                    <a:pt x="816" y="148"/>
                    <a:pt x="752" y="176"/>
                  </a:cubicBezTo>
                  <a:cubicBezTo>
                    <a:pt x="688" y="204"/>
                    <a:pt x="628" y="240"/>
                    <a:pt x="572" y="276"/>
                  </a:cubicBezTo>
                  <a:cubicBezTo>
                    <a:pt x="512" y="312"/>
                    <a:pt x="460" y="356"/>
                    <a:pt x="408" y="400"/>
                  </a:cubicBezTo>
                  <a:cubicBezTo>
                    <a:pt x="360" y="440"/>
                    <a:pt x="312" y="484"/>
                    <a:pt x="272" y="532"/>
                  </a:cubicBezTo>
                  <a:cubicBezTo>
                    <a:pt x="232" y="572"/>
                    <a:pt x="196" y="616"/>
                    <a:pt x="164" y="664"/>
                  </a:cubicBezTo>
                  <a:cubicBezTo>
                    <a:pt x="116" y="732"/>
                    <a:pt x="72" y="808"/>
                    <a:pt x="36" y="884"/>
                  </a:cubicBezTo>
                  <a:cubicBezTo>
                    <a:pt x="12" y="940"/>
                    <a:pt x="0" y="972"/>
                    <a:pt x="0" y="972"/>
                  </a:cubicBezTo>
                  <a:lnTo>
                    <a:pt x="4" y="976"/>
                  </a:lnTo>
                  <a:lnTo>
                    <a:pt x="20" y="956"/>
                  </a:lnTo>
                  <a:cubicBezTo>
                    <a:pt x="28" y="940"/>
                    <a:pt x="40" y="920"/>
                    <a:pt x="60" y="896"/>
                  </a:cubicBezTo>
                  <a:cubicBezTo>
                    <a:pt x="76" y="872"/>
                    <a:pt x="96" y="844"/>
                    <a:pt x="124" y="808"/>
                  </a:cubicBezTo>
                  <a:cubicBezTo>
                    <a:pt x="152" y="776"/>
                    <a:pt x="180" y="740"/>
                    <a:pt x="212" y="700"/>
                  </a:cubicBezTo>
                  <a:cubicBezTo>
                    <a:pt x="244" y="664"/>
                    <a:pt x="284" y="620"/>
                    <a:pt x="324" y="580"/>
                  </a:cubicBezTo>
                  <a:cubicBezTo>
                    <a:pt x="364" y="540"/>
                    <a:pt x="408" y="496"/>
                    <a:pt x="456" y="452"/>
                  </a:cubicBezTo>
                  <a:cubicBezTo>
                    <a:pt x="504" y="408"/>
                    <a:pt x="552" y="364"/>
                    <a:pt x="604" y="328"/>
                  </a:cubicBezTo>
                  <a:cubicBezTo>
                    <a:pt x="656" y="284"/>
                    <a:pt x="712" y="248"/>
                    <a:pt x="772" y="208"/>
                  </a:cubicBezTo>
                  <a:cubicBezTo>
                    <a:pt x="824" y="168"/>
                    <a:pt x="884" y="136"/>
                    <a:pt x="948" y="112"/>
                  </a:cubicBezTo>
                  <a:cubicBezTo>
                    <a:pt x="1008" y="88"/>
                    <a:pt x="1072" y="76"/>
                    <a:pt x="1140" y="76"/>
                  </a:cubicBezTo>
                  <a:cubicBezTo>
                    <a:pt x="1200" y="80"/>
                    <a:pt x="1260" y="84"/>
                    <a:pt x="1320" y="96"/>
                  </a:cubicBezTo>
                  <a:cubicBezTo>
                    <a:pt x="1380" y="104"/>
                    <a:pt x="1436" y="108"/>
                    <a:pt x="1488" y="108"/>
                  </a:cubicBezTo>
                  <a:cubicBezTo>
                    <a:pt x="1501" y="109"/>
                    <a:pt x="1514" y="110"/>
                    <a:pt x="1527" y="110"/>
                  </a:cubicBezTo>
                  <a:cubicBezTo>
                    <a:pt x="1602" y="110"/>
                    <a:pt x="1676" y="91"/>
                    <a:pt x="1744" y="60"/>
                  </a:cubicBezTo>
                  <a:cubicBezTo>
                    <a:pt x="1764" y="48"/>
                    <a:pt x="1784" y="32"/>
                    <a:pt x="1804" y="20"/>
                  </a:cubicBezTo>
                  <a:lnTo>
                    <a:pt x="1820"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14"/>
            <p:cNvSpPr/>
            <p:nvPr/>
          </p:nvSpPr>
          <p:spPr>
            <a:xfrm>
              <a:off x="4132710" y="1502867"/>
              <a:ext cx="132331" cy="119858"/>
            </a:xfrm>
            <a:custGeom>
              <a:avLst/>
              <a:gdLst/>
              <a:ahLst/>
              <a:cxnLst/>
              <a:rect l="l" t="t" r="r" b="b"/>
              <a:pathLst>
                <a:path w="1061" h="961" extrusionOk="0">
                  <a:moveTo>
                    <a:pt x="812" y="0"/>
                  </a:moveTo>
                  <a:cubicBezTo>
                    <a:pt x="768" y="4"/>
                    <a:pt x="728" y="12"/>
                    <a:pt x="692" y="28"/>
                  </a:cubicBezTo>
                  <a:cubicBezTo>
                    <a:pt x="648" y="48"/>
                    <a:pt x="612" y="72"/>
                    <a:pt x="576" y="100"/>
                  </a:cubicBezTo>
                  <a:cubicBezTo>
                    <a:pt x="536" y="128"/>
                    <a:pt x="500" y="156"/>
                    <a:pt x="460" y="184"/>
                  </a:cubicBezTo>
                  <a:cubicBezTo>
                    <a:pt x="420" y="212"/>
                    <a:pt x="380" y="236"/>
                    <a:pt x="336" y="264"/>
                  </a:cubicBezTo>
                  <a:cubicBezTo>
                    <a:pt x="292" y="292"/>
                    <a:pt x="256" y="324"/>
                    <a:pt x="220" y="360"/>
                  </a:cubicBezTo>
                  <a:cubicBezTo>
                    <a:pt x="184" y="396"/>
                    <a:pt x="156" y="436"/>
                    <a:pt x="136" y="484"/>
                  </a:cubicBezTo>
                  <a:cubicBezTo>
                    <a:pt x="116" y="524"/>
                    <a:pt x="100" y="564"/>
                    <a:pt x="84" y="608"/>
                  </a:cubicBezTo>
                  <a:cubicBezTo>
                    <a:pt x="72" y="648"/>
                    <a:pt x="60" y="688"/>
                    <a:pt x="52" y="724"/>
                  </a:cubicBezTo>
                  <a:cubicBezTo>
                    <a:pt x="32" y="796"/>
                    <a:pt x="20" y="852"/>
                    <a:pt x="12" y="896"/>
                  </a:cubicBezTo>
                  <a:cubicBezTo>
                    <a:pt x="4" y="936"/>
                    <a:pt x="0" y="960"/>
                    <a:pt x="0" y="960"/>
                  </a:cubicBezTo>
                  <a:lnTo>
                    <a:pt x="4" y="960"/>
                  </a:lnTo>
                  <a:cubicBezTo>
                    <a:pt x="4" y="960"/>
                    <a:pt x="20" y="940"/>
                    <a:pt x="36" y="900"/>
                  </a:cubicBezTo>
                  <a:cubicBezTo>
                    <a:pt x="56" y="864"/>
                    <a:pt x="80" y="808"/>
                    <a:pt x="112" y="740"/>
                  </a:cubicBezTo>
                  <a:cubicBezTo>
                    <a:pt x="140" y="672"/>
                    <a:pt x="168" y="592"/>
                    <a:pt x="200" y="512"/>
                  </a:cubicBezTo>
                  <a:cubicBezTo>
                    <a:pt x="216" y="472"/>
                    <a:pt x="240" y="432"/>
                    <a:pt x="264" y="396"/>
                  </a:cubicBezTo>
                  <a:cubicBezTo>
                    <a:pt x="292" y="360"/>
                    <a:pt x="324" y="324"/>
                    <a:pt x="360" y="292"/>
                  </a:cubicBezTo>
                  <a:cubicBezTo>
                    <a:pt x="428" y="224"/>
                    <a:pt x="508" y="172"/>
                    <a:pt x="592" y="132"/>
                  </a:cubicBezTo>
                  <a:cubicBezTo>
                    <a:pt x="632" y="112"/>
                    <a:pt x="672" y="100"/>
                    <a:pt x="712" y="84"/>
                  </a:cubicBezTo>
                  <a:cubicBezTo>
                    <a:pt x="748" y="72"/>
                    <a:pt x="784" y="64"/>
                    <a:pt x="820" y="60"/>
                  </a:cubicBezTo>
                  <a:cubicBezTo>
                    <a:pt x="852" y="52"/>
                    <a:pt x="884" y="52"/>
                    <a:pt x="916" y="52"/>
                  </a:cubicBezTo>
                  <a:cubicBezTo>
                    <a:pt x="940" y="52"/>
                    <a:pt x="968" y="48"/>
                    <a:pt x="996" y="40"/>
                  </a:cubicBezTo>
                  <a:cubicBezTo>
                    <a:pt x="1016" y="36"/>
                    <a:pt x="1040" y="28"/>
                    <a:pt x="1060" y="16"/>
                  </a:cubicBezTo>
                  <a:lnTo>
                    <a:pt x="1060" y="12"/>
                  </a:lnTo>
                  <a:lnTo>
                    <a:pt x="992" y="12"/>
                  </a:lnTo>
                  <a:cubicBezTo>
                    <a:pt x="972" y="12"/>
                    <a:pt x="944" y="8"/>
                    <a:pt x="916" y="4"/>
                  </a:cubicBezTo>
                  <a:cubicBezTo>
                    <a:pt x="880" y="0"/>
                    <a:pt x="848" y="0"/>
                    <a:pt x="81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14"/>
            <p:cNvSpPr/>
            <p:nvPr/>
          </p:nvSpPr>
          <p:spPr>
            <a:xfrm>
              <a:off x="4011977" y="1394732"/>
              <a:ext cx="46023" cy="223627"/>
            </a:xfrm>
            <a:custGeom>
              <a:avLst/>
              <a:gdLst/>
              <a:ahLst/>
              <a:cxnLst/>
              <a:rect l="l" t="t" r="r" b="b"/>
              <a:pathLst>
                <a:path w="369" h="1793" extrusionOk="0">
                  <a:moveTo>
                    <a:pt x="99" y="72"/>
                  </a:moveTo>
                  <a:cubicBezTo>
                    <a:pt x="104" y="72"/>
                    <a:pt x="108" y="73"/>
                    <a:pt x="112" y="75"/>
                  </a:cubicBezTo>
                  <a:cubicBezTo>
                    <a:pt x="136" y="83"/>
                    <a:pt x="156" y="99"/>
                    <a:pt x="168" y="119"/>
                  </a:cubicBezTo>
                  <a:cubicBezTo>
                    <a:pt x="184" y="147"/>
                    <a:pt x="196" y="175"/>
                    <a:pt x="200" y="207"/>
                  </a:cubicBezTo>
                  <a:cubicBezTo>
                    <a:pt x="212" y="275"/>
                    <a:pt x="208" y="342"/>
                    <a:pt x="192" y="409"/>
                  </a:cubicBezTo>
                  <a:lnTo>
                    <a:pt x="192" y="409"/>
                  </a:lnTo>
                  <a:cubicBezTo>
                    <a:pt x="192" y="409"/>
                    <a:pt x="192" y="408"/>
                    <a:pt x="192" y="407"/>
                  </a:cubicBezTo>
                  <a:cubicBezTo>
                    <a:pt x="188" y="363"/>
                    <a:pt x="176" y="323"/>
                    <a:pt x="156" y="283"/>
                  </a:cubicBezTo>
                  <a:cubicBezTo>
                    <a:pt x="132" y="239"/>
                    <a:pt x="92" y="199"/>
                    <a:pt x="76" y="155"/>
                  </a:cubicBezTo>
                  <a:cubicBezTo>
                    <a:pt x="68" y="135"/>
                    <a:pt x="68" y="111"/>
                    <a:pt x="76" y="91"/>
                  </a:cubicBezTo>
                  <a:cubicBezTo>
                    <a:pt x="79" y="79"/>
                    <a:pt x="88" y="72"/>
                    <a:pt x="99" y="72"/>
                  </a:cubicBezTo>
                  <a:close/>
                  <a:moveTo>
                    <a:pt x="109" y="0"/>
                  </a:moveTo>
                  <a:cubicBezTo>
                    <a:pt x="69" y="0"/>
                    <a:pt x="30" y="26"/>
                    <a:pt x="16" y="63"/>
                  </a:cubicBezTo>
                  <a:cubicBezTo>
                    <a:pt x="0" y="103"/>
                    <a:pt x="4" y="143"/>
                    <a:pt x="20" y="179"/>
                  </a:cubicBezTo>
                  <a:cubicBezTo>
                    <a:pt x="48" y="223"/>
                    <a:pt x="80" y="267"/>
                    <a:pt x="116" y="307"/>
                  </a:cubicBezTo>
                  <a:cubicBezTo>
                    <a:pt x="140" y="339"/>
                    <a:pt x="156" y="371"/>
                    <a:pt x="168" y="411"/>
                  </a:cubicBezTo>
                  <a:cubicBezTo>
                    <a:pt x="175" y="430"/>
                    <a:pt x="178" y="450"/>
                    <a:pt x="180" y="471"/>
                  </a:cubicBezTo>
                  <a:lnTo>
                    <a:pt x="180" y="471"/>
                  </a:lnTo>
                  <a:cubicBezTo>
                    <a:pt x="167" y="523"/>
                    <a:pt x="149" y="576"/>
                    <a:pt x="132" y="631"/>
                  </a:cubicBezTo>
                  <a:cubicBezTo>
                    <a:pt x="112" y="703"/>
                    <a:pt x="92" y="779"/>
                    <a:pt x="76" y="855"/>
                  </a:cubicBezTo>
                  <a:cubicBezTo>
                    <a:pt x="64" y="931"/>
                    <a:pt x="64" y="1007"/>
                    <a:pt x="80" y="1079"/>
                  </a:cubicBezTo>
                  <a:cubicBezTo>
                    <a:pt x="116" y="1227"/>
                    <a:pt x="204" y="1339"/>
                    <a:pt x="252" y="1435"/>
                  </a:cubicBezTo>
                  <a:cubicBezTo>
                    <a:pt x="276" y="1479"/>
                    <a:pt x="296" y="1527"/>
                    <a:pt x="308" y="1575"/>
                  </a:cubicBezTo>
                  <a:cubicBezTo>
                    <a:pt x="320" y="1611"/>
                    <a:pt x="324" y="1651"/>
                    <a:pt x="324" y="1691"/>
                  </a:cubicBezTo>
                  <a:cubicBezTo>
                    <a:pt x="324" y="1715"/>
                    <a:pt x="320" y="1739"/>
                    <a:pt x="312" y="1763"/>
                  </a:cubicBezTo>
                  <a:lnTo>
                    <a:pt x="304" y="1791"/>
                  </a:lnTo>
                  <a:cubicBezTo>
                    <a:pt x="304" y="1791"/>
                    <a:pt x="306" y="1793"/>
                    <a:pt x="308" y="1793"/>
                  </a:cubicBezTo>
                  <a:cubicBezTo>
                    <a:pt x="309" y="1793"/>
                    <a:pt x="311" y="1792"/>
                    <a:pt x="312" y="1791"/>
                  </a:cubicBezTo>
                  <a:lnTo>
                    <a:pt x="328" y="1771"/>
                  </a:lnTo>
                  <a:cubicBezTo>
                    <a:pt x="340" y="1747"/>
                    <a:pt x="348" y="1719"/>
                    <a:pt x="356" y="1695"/>
                  </a:cubicBezTo>
                  <a:cubicBezTo>
                    <a:pt x="368" y="1595"/>
                    <a:pt x="352" y="1499"/>
                    <a:pt x="308" y="1411"/>
                  </a:cubicBezTo>
                  <a:cubicBezTo>
                    <a:pt x="280" y="1355"/>
                    <a:pt x="248" y="1299"/>
                    <a:pt x="216" y="1247"/>
                  </a:cubicBezTo>
                  <a:cubicBezTo>
                    <a:pt x="176" y="1191"/>
                    <a:pt x="144" y="1131"/>
                    <a:pt x="120" y="1071"/>
                  </a:cubicBezTo>
                  <a:cubicBezTo>
                    <a:pt x="92" y="1003"/>
                    <a:pt x="84" y="927"/>
                    <a:pt x="100" y="859"/>
                  </a:cubicBezTo>
                  <a:cubicBezTo>
                    <a:pt x="116" y="783"/>
                    <a:pt x="140" y="711"/>
                    <a:pt x="172" y="643"/>
                  </a:cubicBezTo>
                  <a:cubicBezTo>
                    <a:pt x="204" y="571"/>
                    <a:pt x="232" y="499"/>
                    <a:pt x="256" y="427"/>
                  </a:cubicBezTo>
                  <a:cubicBezTo>
                    <a:pt x="276" y="351"/>
                    <a:pt x="284" y="271"/>
                    <a:pt x="272" y="191"/>
                  </a:cubicBezTo>
                  <a:cubicBezTo>
                    <a:pt x="260" y="119"/>
                    <a:pt x="224" y="27"/>
                    <a:pt x="132" y="3"/>
                  </a:cubicBezTo>
                  <a:cubicBezTo>
                    <a:pt x="125" y="1"/>
                    <a:pt x="117" y="0"/>
                    <a:pt x="10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14"/>
            <p:cNvSpPr/>
            <p:nvPr/>
          </p:nvSpPr>
          <p:spPr>
            <a:xfrm>
              <a:off x="4090303" y="1433770"/>
              <a:ext cx="56000" cy="192821"/>
            </a:xfrm>
            <a:custGeom>
              <a:avLst/>
              <a:gdLst/>
              <a:ahLst/>
              <a:cxnLst/>
              <a:rect l="l" t="t" r="r" b="b"/>
              <a:pathLst>
                <a:path w="449" h="1546" extrusionOk="0">
                  <a:moveTo>
                    <a:pt x="355" y="71"/>
                  </a:moveTo>
                  <a:cubicBezTo>
                    <a:pt x="361" y="71"/>
                    <a:pt x="367" y="78"/>
                    <a:pt x="372" y="90"/>
                  </a:cubicBezTo>
                  <a:cubicBezTo>
                    <a:pt x="376" y="138"/>
                    <a:pt x="368" y="190"/>
                    <a:pt x="352" y="238"/>
                  </a:cubicBezTo>
                  <a:cubicBezTo>
                    <a:pt x="338" y="271"/>
                    <a:pt x="321" y="302"/>
                    <a:pt x="300" y="329"/>
                  </a:cubicBezTo>
                  <a:lnTo>
                    <a:pt x="300" y="329"/>
                  </a:lnTo>
                  <a:cubicBezTo>
                    <a:pt x="300" y="328"/>
                    <a:pt x="300" y="327"/>
                    <a:pt x="300" y="326"/>
                  </a:cubicBezTo>
                  <a:cubicBezTo>
                    <a:pt x="300" y="290"/>
                    <a:pt x="296" y="254"/>
                    <a:pt x="292" y="222"/>
                  </a:cubicBezTo>
                  <a:cubicBezTo>
                    <a:pt x="292" y="178"/>
                    <a:pt x="300" y="138"/>
                    <a:pt x="320" y="106"/>
                  </a:cubicBezTo>
                  <a:cubicBezTo>
                    <a:pt x="336" y="82"/>
                    <a:pt x="346" y="71"/>
                    <a:pt x="355" y="71"/>
                  </a:cubicBezTo>
                  <a:close/>
                  <a:moveTo>
                    <a:pt x="351" y="1"/>
                  </a:moveTo>
                  <a:cubicBezTo>
                    <a:pt x="346" y="1"/>
                    <a:pt x="341" y="1"/>
                    <a:pt x="336" y="2"/>
                  </a:cubicBezTo>
                  <a:cubicBezTo>
                    <a:pt x="304" y="18"/>
                    <a:pt x="276" y="46"/>
                    <a:pt x="268" y="78"/>
                  </a:cubicBezTo>
                  <a:cubicBezTo>
                    <a:pt x="256" y="102"/>
                    <a:pt x="252" y="130"/>
                    <a:pt x="248" y="154"/>
                  </a:cubicBezTo>
                  <a:cubicBezTo>
                    <a:pt x="248" y="166"/>
                    <a:pt x="248" y="178"/>
                    <a:pt x="248" y="190"/>
                  </a:cubicBezTo>
                  <a:cubicBezTo>
                    <a:pt x="248" y="202"/>
                    <a:pt x="252" y="214"/>
                    <a:pt x="252" y="226"/>
                  </a:cubicBezTo>
                  <a:cubicBezTo>
                    <a:pt x="264" y="266"/>
                    <a:pt x="272" y="298"/>
                    <a:pt x="276" y="326"/>
                  </a:cubicBezTo>
                  <a:cubicBezTo>
                    <a:pt x="278" y="336"/>
                    <a:pt x="279" y="345"/>
                    <a:pt x="279" y="355"/>
                  </a:cubicBezTo>
                  <a:lnTo>
                    <a:pt x="279" y="355"/>
                  </a:lnTo>
                  <a:cubicBezTo>
                    <a:pt x="271" y="364"/>
                    <a:pt x="262" y="373"/>
                    <a:pt x="252" y="382"/>
                  </a:cubicBezTo>
                  <a:cubicBezTo>
                    <a:pt x="208" y="426"/>
                    <a:pt x="160" y="474"/>
                    <a:pt x="120" y="526"/>
                  </a:cubicBezTo>
                  <a:cubicBezTo>
                    <a:pt x="76" y="578"/>
                    <a:pt x="44" y="642"/>
                    <a:pt x="28" y="706"/>
                  </a:cubicBezTo>
                  <a:cubicBezTo>
                    <a:pt x="20" y="770"/>
                    <a:pt x="12" y="834"/>
                    <a:pt x="16" y="898"/>
                  </a:cubicBezTo>
                  <a:cubicBezTo>
                    <a:pt x="16" y="962"/>
                    <a:pt x="20" y="1018"/>
                    <a:pt x="24" y="1078"/>
                  </a:cubicBezTo>
                  <a:cubicBezTo>
                    <a:pt x="28" y="1134"/>
                    <a:pt x="32" y="1186"/>
                    <a:pt x="40" y="1234"/>
                  </a:cubicBezTo>
                  <a:cubicBezTo>
                    <a:pt x="52" y="1310"/>
                    <a:pt x="48" y="1386"/>
                    <a:pt x="36" y="1462"/>
                  </a:cubicBezTo>
                  <a:cubicBezTo>
                    <a:pt x="28" y="1482"/>
                    <a:pt x="20" y="1502"/>
                    <a:pt x="12" y="1522"/>
                  </a:cubicBezTo>
                  <a:lnTo>
                    <a:pt x="0" y="1542"/>
                  </a:lnTo>
                  <a:cubicBezTo>
                    <a:pt x="0" y="1544"/>
                    <a:pt x="1" y="1545"/>
                    <a:pt x="2" y="1545"/>
                  </a:cubicBezTo>
                  <a:cubicBezTo>
                    <a:pt x="3" y="1545"/>
                    <a:pt x="4" y="1544"/>
                    <a:pt x="4" y="1542"/>
                  </a:cubicBezTo>
                  <a:lnTo>
                    <a:pt x="20" y="1526"/>
                  </a:lnTo>
                  <a:cubicBezTo>
                    <a:pt x="36" y="1510"/>
                    <a:pt x="48" y="1490"/>
                    <a:pt x="60" y="1466"/>
                  </a:cubicBezTo>
                  <a:cubicBezTo>
                    <a:pt x="92" y="1390"/>
                    <a:pt x="104" y="1310"/>
                    <a:pt x="96" y="1226"/>
                  </a:cubicBezTo>
                  <a:cubicBezTo>
                    <a:pt x="92" y="1174"/>
                    <a:pt x="88" y="1122"/>
                    <a:pt x="80" y="1066"/>
                  </a:cubicBezTo>
                  <a:cubicBezTo>
                    <a:pt x="72" y="1010"/>
                    <a:pt x="60" y="954"/>
                    <a:pt x="52" y="894"/>
                  </a:cubicBezTo>
                  <a:cubicBezTo>
                    <a:pt x="40" y="834"/>
                    <a:pt x="36" y="770"/>
                    <a:pt x="48" y="710"/>
                  </a:cubicBezTo>
                  <a:cubicBezTo>
                    <a:pt x="64" y="646"/>
                    <a:pt x="96" y="590"/>
                    <a:pt x="144" y="550"/>
                  </a:cubicBezTo>
                  <a:cubicBezTo>
                    <a:pt x="196" y="506"/>
                    <a:pt x="244" y="466"/>
                    <a:pt x="296" y="422"/>
                  </a:cubicBezTo>
                  <a:cubicBezTo>
                    <a:pt x="348" y="378"/>
                    <a:pt x="388" y="322"/>
                    <a:pt x="416" y="262"/>
                  </a:cubicBezTo>
                  <a:cubicBezTo>
                    <a:pt x="428" y="230"/>
                    <a:pt x="440" y="198"/>
                    <a:pt x="444" y="166"/>
                  </a:cubicBezTo>
                  <a:cubicBezTo>
                    <a:pt x="448" y="134"/>
                    <a:pt x="448" y="98"/>
                    <a:pt x="440" y="66"/>
                  </a:cubicBezTo>
                  <a:cubicBezTo>
                    <a:pt x="430" y="27"/>
                    <a:pt x="391" y="1"/>
                    <a:pt x="351"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14"/>
            <p:cNvSpPr/>
            <p:nvPr/>
          </p:nvSpPr>
          <p:spPr>
            <a:xfrm>
              <a:off x="4039915" y="1494136"/>
              <a:ext cx="29559" cy="198932"/>
            </a:xfrm>
            <a:custGeom>
              <a:avLst/>
              <a:gdLst/>
              <a:ahLst/>
              <a:cxnLst/>
              <a:rect l="l" t="t" r="r" b="b"/>
              <a:pathLst>
                <a:path w="237" h="1595" extrusionOk="0">
                  <a:moveTo>
                    <a:pt x="128" y="64"/>
                  </a:moveTo>
                  <a:cubicBezTo>
                    <a:pt x="134" y="64"/>
                    <a:pt x="140" y="66"/>
                    <a:pt x="144" y="70"/>
                  </a:cubicBezTo>
                  <a:cubicBezTo>
                    <a:pt x="164" y="82"/>
                    <a:pt x="168" y="126"/>
                    <a:pt x="160" y="162"/>
                  </a:cubicBezTo>
                  <a:cubicBezTo>
                    <a:pt x="156" y="194"/>
                    <a:pt x="140" y="226"/>
                    <a:pt x="132" y="254"/>
                  </a:cubicBezTo>
                  <a:cubicBezTo>
                    <a:pt x="130" y="263"/>
                    <a:pt x="128" y="273"/>
                    <a:pt x="127" y="284"/>
                  </a:cubicBezTo>
                  <a:lnTo>
                    <a:pt x="127" y="284"/>
                  </a:lnTo>
                  <a:cubicBezTo>
                    <a:pt x="123" y="271"/>
                    <a:pt x="117" y="258"/>
                    <a:pt x="112" y="246"/>
                  </a:cubicBezTo>
                  <a:cubicBezTo>
                    <a:pt x="84" y="206"/>
                    <a:pt x="76" y="158"/>
                    <a:pt x="80" y="110"/>
                  </a:cubicBezTo>
                  <a:cubicBezTo>
                    <a:pt x="84" y="94"/>
                    <a:pt x="96" y="82"/>
                    <a:pt x="112" y="70"/>
                  </a:cubicBezTo>
                  <a:cubicBezTo>
                    <a:pt x="116" y="66"/>
                    <a:pt x="122" y="64"/>
                    <a:pt x="128" y="64"/>
                  </a:cubicBezTo>
                  <a:close/>
                  <a:moveTo>
                    <a:pt x="125" y="0"/>
                  </a:moveTo>
                  <a:cubicBezTo>
                    <a:pt x="111" y="0"/>
                    <a:pt x="97" y="4"/>
                    <a:pt x="84" y="10"/>
                  </a:cubicBezTo>
                  <a:cubicBezTo>
                    <a:pt x="52" y="26"/>
                    <a:pt x="28" y="54"/>
                    <a:pt x="16" y="86"/>
                  </a:cubicBezTo>
                  <a:cubicBezTo>
                    <a:pt x="0" y="150"/>
                    <a:pt x="12" y="218"/>
                    <a:pt x="48" y="274"/>
                  </a:cubicBezTo>
                  <a:cubicBezTo>
                    <a:pt x="100" y="382"/>
                    <a:pt x="136" y="494"/>
                    <a:pt x="164" y="610"/>
                  </a:cubicBezTo>
                  <a:cubicBezTo>
                    <a:pt x="176" y="670"/>
                    <a:pt x="188" y="734"/>
                    <a:pt x="196" y="794"/>
                  </a:cubicBezTo>
                  <a:cubicBezTo>
                    <a:pt x="204" y="854"/>
                    <a:pt x="204" y="914"/>
                    <a:pt x="200" y="970"/>
                  </a:cubicBezTo>
                  <a:cubicBezTo>
                    <a:pt x="192" y="1030"/>
                    <a:pt x="180" y="1082"/>
                    <a:pt x="168" y="1134"/>
                  </a:cubicBezTo>
                  <a:cubicBezTo>
                    <a:pt x="160" y="1186"/>
                    <a:pt x="148" y="1234"/>
                    <a:pt x="140" y="1282"/>
                  </a:cubicBezTo>
                  <a:cubicBezTo>
                    <a:pt x="120" y="1370"/>
                    <a:pt x="108" y="1450"/>
                    <a:pt x="100" y="1502"/>
                  </a:cubicBezTo>
                  <a:cubicBezTo>
                    <a:pt x="92" y="1558"/>
                    <a:pt x="88" y="1590"/>
                    <a:pt x="88" y="1590"/>
                  </a:cubicBezTo>
                  <a:cubicBezTo>
                    <a:pt x="88" y="1590"/>
                    <a:pt x="88" y="1590"/>
                    <a:pt x="88" y="1594"/>
                  </a:cubicBezTo>
                  <a:lnTo>
                    <a:pt x="92" y="1594"/>
                  </a:lnTo>
                  <a:cubicBezTo>
                    <a:pt x="132" y="1498"/>
                    <a:pt x="168" y="1398"/>
                    <a:pt x="192" y="1298"/>
                  </a:cubicBezTo>
                  <a:cubicBezTo>
                    <a:pt x="208" y="1246"/>
                    <a:pt x="216" y="1198"/>
                    <a:pt x="224" y="1146"/>
                  </a:cubicBezTo>
                  <a:cubicBezTo>
                    <a:pt x="232" y="1090"/>
                    <a:pt x="236" y="1034"/>
                    <a:pt x="232" y="974"/>
                  </a:cubicBezTo>
                  <a:cubicBezTo>
                    <a:pt x="232" y="914"/>
                    <a:pt x="220" y="858"/>
                    <a:pt x="212" y="794"/>
                  </a:cubicBezTo>
                  <a:cubicBezTo>
                    <a:pt x="208" y="734"/>
                    <a:pt x="200" y="670"/>
                    <a:pt x="196" y="606"/>
                  </a:cubicBezTo>
                  <a:cubicBezTo>
                    <a:pt x="192" y="546"/>
                    <a:pt x="184" y="482"/>
                    <a:pt x="168" y="422"/>
                  </a:cubicBezTo>
                  <a:cubicBezTo>
                    <a:pt x="162" y="392"/>
                    <a:pt x="154" y="361"/>
                    <a:pt x="144" y="331"/>
                  </a:cubicBezTo>
                  <a:lnTo>
                    <a:pt x="144" y="331"/>
                  </a:lnTo>
                  <a:cubicBezTo>
                    <a:pt x="144" y="326"/>
                    <a:pt x="144" y="321"/>
                    <a:pt x="144" y="318"/>
                  </a:cubicBezTo>
                  <a:cubicBezTo>
                    <a:pt x="144" y="298"/>
                    <a:pt x="152" y="278"/>
                    <a:pt x="160" y="262"/>
                  </a:cubicBezTo>
                  <a:cubicBezTo>
                    <a:pt x="172" y="234"/>
                    <a:pt x="188" y="210"/>
                    <a:pt x="204" y="170"/>
                  </a:cubicBezTo>
                  <a:cubicBezTo>
                    <a:pt x="212" y="150"/>
                    <a:pt x="220" y="126"/>
                    <a:pt x="220" y="102"/>
                  </a:cubicBezTo>
                  <a:cubicBezTo>
                    <a:pt x="220" y="70"/>
                    <a:pt x="204" y="42"/>
                    <a:pt x="184" y="22"/>
                  </a:cubicBezTo>
                  <a:cubicBezTo>
                    <a:pt x="167" y="8"/>
                    <a:pt x="146" y="0"/>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14"/>
            <p:cNvSpPr/>
            <p:nvPr/>
          </p:nvSpPr>
          <p:spPr>
            <a:xfrm>
              <a:off x="3922176" y="1479918"/>
              <a:ext cx="105391" cy="158772"/>
            </a:xfrm>
            <a:custGeom>
              <a:avLst/>
              <a:gdLst/>
              <a:ahLst/>
              <a:cxnLst/>
              <a:rect l="l" t="t" r="r" b="b"/>
              <a:pathLst>
                <a:path w="845" h="1273" extrusionOk="0">
                  <a:moveTo>
                    <a:pt x="95" y="67"/>
                  </a:moveTo>
                  <a:cubicBezTo>
                    <a:pt x="134" y="106"/>
                    <a:pt x="165" y="153"/>
                    <a:pt x="192" y="204"/>
                  </a:cubicBezTo>
                  <a:cubicBezTo>
                    <a:pt x="199" y="220"/>
                    <a:pt x="206" y="237"/>
                    <a:pt x="212" y="254"/>
                  </a:cubicBezTo>
                  <a:lnTo>
                    <a:pt x="212" y="254"/>
                  </a:lnTo>
                  <a:cubicBezTo>
                    <a:pt x="207" y="249"/>
                    <a:pt x="202" y="245"/>
                    <a:pt x="196" y="240"/>
                  </a:cubicBezTo>
                  <a:cubicBezTo>
                    <a:pt x="164" y="216"/>
                    <a:pt x="132" y="196"/>
                    <a:pt x="104" y="172"/>
                  </a:cubicBezTo>
                  <a:cubicBezTo>
                    <a:pt x="92" y="164"/>
                    <a:pt x="80" y="152"/>
                    <a:pt x="72" y="140"/>
                  </a:cubicBezTo>
                  <a:lnTo>
                    <a:pt x="68" y="128"/>
                  </a:lnTo>
                  <a:lnTo>
                    <a:pt x="68" y="124"/>
                  </a:lnTo>
                  <a:lnTo>
                    <a:pt x="68" y="120"/>
                  </a:lnTo>
                  <a:cubicBezTo>
                    <a:pt x="68" y="116"/>
                    <a:pt x="68" y="108"/>
                    <a:pt x="68" y="104"/>
                  </a:cubicBezTo>
                  <a:cubicBezTo>
                    <a:pt x="72" y="92"/>
                    <a:pt x="76" y="80"/>
                    <a:pt x="84" y="72"/>
                  </a:cubicBezTo>
                  <a:cubicBezTo>
                    <a:pt x="90" y="68"/>
                    <a:pt x="93" y="67"/>
                    <a:pt x="95" y="67"/>
                  </a:cubicBezTo>
                  <a:close/>
                  <a:moveTo>
                    <a:pt x="72" y="0"/>
                  </a:moveTo>
                  <a:cubicBezTo>
                    <a:pt x="60" y="8"/>
                    <a:pt x="44" y="16"/>
                    <a:pt x="32" y="24"/>
                  </a:cubicBezTo>
                  <a:cubicBezTo>
                    <a:pt x="16" y="44"/>
                    <a:pt x="4" y="72"/>
                    <a:pt x="0" y="96"/>
                  </a:cubicBezTo>
                  <a:cubicBezTo>
                    <a:pt x="0" y="112"/>
                    <a:pt x="0" y="124"/>
                    <a:pt x="4" y="140"/>
                  </a:cubicBezTo>
                  <a:cubicBezTo>
                    <a:pt x="8" y="144"/>
                    <a:pt x="8" y="144"/>
                    <a:pt x="8" y="148"/>
                  </a:cubicBezTo>
                  <a:lnTo>
                    <a:pt x="12" y="156"/>
                  </a:lnTo>
                  <a:cubicBezTo>
                    <a:pt x="16" y="164"/>
                    <a:pt x="20" y="168"/>
                    <a:pt x="24" y="172"/>
                  </a:cubicBezTo>
                  <a:cubicBezTo>
                    <a:pt x="36" y="192"/>
                    <a:pt x="52" y="208"/>
                    <a:pt x="72" y="220"/>
                  </a:cubicBezTo>
                  <a:cubicBezTo>
                    <a:pt x="108" y="240"/>
                    <a:pt x="148" y="252"/>
                    <a:pt x="176" y="272"/>
                  </a:cubicBezTo>
                  <a:cubicBezTo>
                    <a:pt x="201" y="283"/>
                    <a:pt x="221" y="300"/>
                    <a:pt x="234" y="322"/>
                  </a:cubicBezTo>
                  <a:lnTo>
                    <a:pt x="234" y="322"/>
                  </a:lnTo>
                  <a:cubicBezTo>
                    <a:pt x="239" y="341"/>
                    <a:pt x="244" y="361"/>
                    <a:pt x="248" y="380"/>
                  </a:cubicBezTo>
                  <a:cubicBezTo>
                    <a:pt x="280" y="500"/>
                    <a:pt x="304" y="628"/>
                    <a:pt x="336" y="752"/>
                  </a:cubicBezTo>
                  <a:cubicBezTo>
                    <a:pt x="352" y="812"/>
                    <a:pt x="376" y="872"/>
                    <a:pt x="400" y="936"/>
                  </a:cubicBezTo>
                  <a:cubicBezTo>
                    <a:pt x="424" y="996"/>
                    <a:pt x="456" y="1052"/>
                    <a:pt x="500" y="1100"/>
                  </a:cubicBezTo>
                  <a:cubicBezTo>
                    <a:pt x="524" y="1128"/>
                    <a:pt x="548" y="1148"/>
                    <a:pt x="572" y="1172"/>
                  </a:cubicBezTo>
                  <a:cubicBezTo>
                    <a:pt x="596" y="1192"/>
                    <a:pt x="624" y="1212"/>
                    <a:pt x="652" y="1228"/>
                  </a:cubicBezTo>
                  <a:cubicBezTo>
                    <a:pt x="680" y="1244"/>
                    <a:pt x="712" y="1256"/>
                    <a:pt x="744" y="1268"/>
                  </a:cubicBezTo>
                  <a:cubicBezTo>
                    <a:pt x="756" y="1271"/>
                    <a:pt x="769" y="1272"/>
                    <a:pt x="782" y="1272"/>
                  </a:cubicBezTo>
                  <a:cubicBezTo>
                    <a:pt x="803" y="1272"/>
                    <a:pt x="824" y="1269"/>
                    <a:pt x="844" y="1264"/>
                  </a:cubicBezTo>
                  <a:lnTo>
                    <a:pt x="840" y="1260"/>
                  </a:lnTo>
                  <a:lnTo>
                    <a:pt x="836" y="1260"/>
                  </a:lnTo>
                  <a:cubicBezTo>
                    <a:pt x="808" y="1260"/>
                    <a:pt x="776" y="1256"/>
                    <a:pt x="748" y="1240"/>
                  </a:cubicBezTo>
                  <a:cubicBezTo>
                    <a:pt x="720" y="1228"/>
                    <a:pt x="696" y="1208"/>
                    <a:pt x="672" y="1188"/>
                  </a:cubicBezTo>
                  <a:cubicBezTo>
                    <a:pt x="648" y="1172"/>
                    <a:pt x="624" y="1152"/>
                    <a:pt x="604" y="1132"/>
                  </a:cubicBezTo>
                  <a:cubicBezTo>
                    <a:pt x="580" y="1108"/>
                    <a:pt x="560" y="1088"/>
                    <a:pt x="540" y="1064"/>
                  </a:cubicBezTo>
                  <a:cubicBezTo>
                    <a:pt x="504" y="1016"/>
                    <a:pt x="464" y="964"/>
                    <a:pt x="432" y="912"/>
                  </a:cubicBezTo>
                  <a:cubicBezTo>
                    <a:pt x="400" y="860"/>
                    <a:pt x="372" y="804"/>
                    <a:pt x="352" y="744"/>
                  </a:cubicBezTo>
                  <a:cubicBezTo>
                    <a:pt x="332" y="684"/>
                    <a:pt x="320" y="624"/>
                    <a:pt x="316" y="560"/>
                  </a:cubicBezTo>
                  <a:cubicBezTo>
                    <a:pt x="312" y="496"/>
                    <a:pt x="308" y="432"/>
                    <a:pt x="300" y="368"/>
                  </a:cubicBezTo>
                  <a:cubicBezTo>
                    <a:pt x="288" y="304"/>
                    <a:pt x="272" y="240"/>
                    <a:pt x="248" y="180"/>
                  </a:cubicBezTo>
                  <a:cubicBezTo>
                    <a:pt x="224" y="116"/>
                    <a:pt x="184" y="56"/>
                    <a:pt x="132" y="12"/>
                  </a:cubicBezTo>
                  <a:cubicBezTo>
                    <a:pt x="128" y="8"/>
                    <a:pt x="128" y="8"/>
                    <a:pt x="124" y="4"/>
                  </a:cubicBezTo>
                  <a:cubicBezTo>
                    <a:pt x="108" y="0"/>
                    <a:pt x="92" y="0"/>
                    <a:pt x="72"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14"/>
            <p:cNvSpPr/>
            <p:nvPr/>
          </p:nvSpPr>
          <p:spPr>
            <a:xfrm>
              <a:off x="3887752" y="1549140"/>
              <a:ext cx="125845" cy="122477"/>
            </a:xfrm>
            <a:custGeom>
              <a:avLst/>
              <a:gdLst/>
              <a:ahLst/>
              <a:cxnLst/>
              <a:rect l="l" t="t" r="r" b="b"/>
              <a:pathLst>
                <a:path w="1009" h="982" extrusionOk="0">
                  <a:moveTo>
                    <a:pt x="104" y="69"/>
                  </a:moveTo>
                  <a:cubicBezTo>
                    <a:pt x="120" y="69"/>
                    <a:pt x="136" y="73"/>
                    <a:pt x="148" y="85"/>
                  </a:cubicBezTo>
                  <a:cubicBezTo>
                    <a:pt x="164" y="97"/>
                    <a:pt x="176" y="113"/>
                    <a:pt x="184" y="133"/>
                  </a:cubicBezTo>
                  <a:cubicBezTo>
                    <a:pt x="206" y="177"/>
                    <a:pt x="228" y="220"/>
                    <a:pt x="249" y="267"/>
                  </a:cubicBezTo>
                  <a:lnTo>
                    <a:pt x="249" y="267"/>
                  </a:lnTo>
                  <a:cubicBezTo>
                    <a:pt x="232" y="260"/>
                    <a:pt x="214" y="253"/>
                    <a:pt x="196" y="241"/>
                  </a:cubicBezTo>
                  <a:cubicBezTo>
                    <a:pt x="172" y="229"/>
                    <a:pt x="148" y="213"/>
                    <a:pt x="128" y="193"/>
                  </a:cubicBezTo>
                  <a:cubicBezTo>
                    <a:pt x="100" y="173"/>
                    <a:pt x="80" y="149"/>
                    <a:pt x="64" y="117"/>
                  </a:cubicBezTo>
                  <a:cubicBezTo>
                    <a:pt x="64" y="113"/>
                    <a:pt x="64" y="105"/>
                    <a:pt x="64" y="101"/>
                  </a:cubicBezTo>
                  <a:cubicBezTo>
                    <a:pt x="64" y="97"/>
                    <a:pt x="68" y="97"/>
                    <a:pt x="64" y="97"/>
                  </a:cubicBezTo>
                  <a:cubicBezTo>
                    <a:pt x="64" y="93"/>
                    <a:pt x="72" y="85"/>
                    <a:pt x="72" y="85"/>
                  </a:cubicBezTo>
                  <a:cubicBezTo>
                    <a:pt x="80" y="73"/>
                    <a:pt x="92" y="69"/>
                    <a:pt x="104" y="69"/>
                  </a:cubicBezTo>
                  <a:close/>
                  <a:moveTo>
                    <a:pt x="114" y="0"/>
                  </a:moveTo>
                  <a:cubicBezTo>
                    <a:pt x="109" y="0"/>
                    <a:pt x="105" y="1"/>
                    <a:pt x="100" y="1"/>
                  </a:cubicBezTo>
                  <a:cubicBezTo>
                    <a:pt x="64" y="1"/>
                    <a:pt x="32" y="21"/>
                    <a:pt x="16" y="49"/>
                  </a:cubicBezTo>
                  <a:cubicBezTo>
                    <a:pt x="12" y="57"/>
                    <a:pt x="8" y="61"/>
                    <a:pt x="8" y="69"/>
                  </a:cubicBezTo>
                  <a:cubicBezTo>
                    <a:pt x="4" y="77"/>
                    <a:pt x="0" y="85"/>
                    <a:pt x="0" y="93"/>
                  </a:cubicBezTo>
                  <a:cubicBezTo>
                    <a:pt x="0" y="109"/>
                    <a:pt x="4" y="125"/>
                    <a:pt x="8" y="141"/>
                  </a:cubicBezTo>
                  <a:cubicBezTo>
                    <a:pt x="28" y="181"/>
                    <a:pt x="60" y="213"/>
                    <a:pt x="100" y="233"/>
                  </a:cubicBezTo>
                  <a:cubicBezTo>
                    <a:pt x="128" y="249"/>
                    <a:pt x="156" y="261"/>
                    <a:pt x="188" y="269"/>
                  </a:cubicBezTo>
                  <a:cubicBezTo>
                    <a:pt x="209" y="276"/>
                    <a:pt x="234" y="280"/>
                    <a:pt x="256" y="281"/>
                  </a:cubicBezTo>
                  <a:lnTo>
                    <a:pt x="256" y="281"/>
                  </a:lnTo>
                  <a:cubicBezTo>
                    <a:pt x="256" y="281"/>
                    <a:pt x="256" y="281"/>
                    <a:pt x="256" y="281"/>
                  </a:cubicBezTo>
                  <a:cubicBezTo>
                    <a:pt x="280" y="329"/>
                    <a:pt x="308" y="377"/>
                    <a:pt x="336" y="429"/>
                  </a:cubicBezTo>
                  <a:cubicBezTo>
                    <a:pt x="364" y="481"/>
                    <a:pt x="392" y="529"/>
                    <a:pt x="416" y="581"/>
                  </a:cubicBezTo>
                  <a:cubicBezTo>
                    <a:pt x="440" y="629"/>
                    <a:pt x="468" y="677"/>
                    <a:pt x="500" y="721"/>
                  </a:cubicBezTo>
                  <a:cubicBezTo>
                    <a:pt x="532" y="765"/>
                    <a:pt x="568" y="805"/>
                    <a:pt x="608" y="841"/>
                  </a:cubicBezTo>
                  <a:cubicBezTo>
                    <a:pt x="644" y="869"/>
                    <a:pt x="684" y="897"/>
                    <a:pt x="724" y="917"/>
                  </a:cubicBezTo>
                  <a:cubicBezTo>
                    <a:pt x="788" y="949"/>
                    <a:pt x="856" y="969"/>
                    <a:pt x="924" y="977"/>
                  </a:cubicBezTo>
                  <a:cubicBezTo>
                    <a:pt x="944" y="981"/>
                    <a:pt x="964" y="981"/>
                    <a:pt x="984" y="981"/>
                  </a:cubicBezTo>
                  <a:lnTo>
                    <a:pt x="1004" y="981"/>
                  </a:lnTo>
                  <a:cubicBezTo>
                    <a:pt x="1004" y="981"/>
                    <a:pt x="1008" y="977"/>
                    <a:pt x="1008" y="977"/>
                  </a:cubicBezTo>
                  <a:cubicBezTo>
                    <a:pt x="1008" y="973"/>
                    <a:pt x="1008" y="973"/>
                    <a:pt x="1008" y="973"/>
                  </a:cubicBezTo>
                  <a:lnTo>
                    <a:pt x="988" y="965"/>
                  </a:lnTo>
                  <a:cubicBezTo>
                    <a:pt x="976" y="961"/>
                    <a:pt x="956" y="957"/>
                    <a:pt x="932" y="945"/>
                  </a:cubicBezTo>
                  <a:cubicBezTo>
                    <a:pt x="872" y="925"/>
                    <a:pt x="812" y="897"/>
                    <a:pt x="752" y="861"/>
                  </a:cubicBezTo>
                  <a:cubicBezTo>
                    <a:pt x="716" y="841"/>
                    <a:pt x="680" y="817"/>
                    <a:pt x="644" y="789"/>
                  </a:cubicBezTo>
                  <a:cubicBezTo>
                    <a:pt x="604" y="761"/>
                    <a:pt x="564" y="729"/>
                    <a:pt x="532" y="697"/>
                  </a:cubicBezTo>
                  <a:cubicBezTo>
                    <a:pt x="492" y="661"/>
                    <a:pt x="460" y="617"/>
                    <a:pt x="436" y="569"/>
                  </a:cubicBezTo>
                  <a:cubicBezTo>
                    <a:pt x="412" y="517"/>
                    <a:pt x="388" y="465"/>
                    <a:pt x="372" y="413"/>
                  </a:cubicBezTo>
                  <a:cubicBezTo>
                    <a:pt x="352" y="361"/>
                    <a:pt x="332" y="305"/>
                    <a:pt x="312" y="257"/>
                  </a:cubicBezTo>
                  <a:lnTo>
                    <a:pt x="248" y="105"/>
                  </a:lnTo>
                  <a:cubicBezTo>
                    <a:pt x="240" y="77"/>
                    <a:pt x="220" y="49"/>
                    <a:pt x="196" y="29"/>
                  </a:cubicBezTo>
                  <a:cubicBezTo>
                    <a:pt x="172" y="12"/>
                    <a:pt x="144" y="0"/>
                    <a:pt x="11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14"/>
            <p:cNvSpPr/>
            <p:nvPr/>
          </p:nvSpPr>
          <p:spPr>
            <a:xfrm>
              <a:off x="3937143" y="1575207"/>
              <a:ext cx="95912" cy="119609"/>
            </a:xfrm>
            <a:custGeom>
              <a:avLst/>
              <a:gdLst/>
              <a:ahLst/>
              <a:cxnLst/>
              <a:rect l="l" t="t" r="r" b="b"/>
              <a:pathLst>
                <a:path w="769" h="959" extrusionOk="0">
                  <a:moveTo>
                    <a:pt x="132" y="72"/>
                  </a:moveTo>
                  <a:cubicBezTo>
                    <a:pt x="132" y="72"/>
                    <a:pt x="136" y="84"/>
                    <a:pt x="136" y="88"/>
                  </a:cubicBezTo>
                  <a:lnTo>
                    <a:pt x="136" y="92"/>
                  </a:lnTo>
                  <a:lnTo>
                    <a:pt x="136" y="100"/>
                  </a:lnTo>
                  <a:lnTo>
                    <a:pt x="140" y="116"/>
                  </a:lnTo>
                  <a:cubicBezTo>
                    <a:pt x="148" y="164"/>
                    <a:pt x="160" y="216"/>
                    <a:pt x="168" y="268"/>
                  </a:cubicBezTo>
                  <a:cubicBezTo>
                    <a:pt x="170" y="277"/>
                    <a:pt x="172" y="286"/>
                    <a:pt x="174" y="295"/>
                  </a:cubicBezTo>
                  <a:lnTo>
                    <a:pt x="174" y="295"/>
                  </a:lnTo>
                  <a:cubicBezTo>
                    <a:pt x="174" y="294"/>
                    <a:pt x="173" y="293"/>
                    <a:pt x="172" y="292"/>
                  </a:cubicBezTo>
                  <a:cubicBezTo>
                    <a:pt x="128" y="252"/>
                    <a:pt x="92" y="200"/>
                    <a:pt x="68" y="148"/>
                  </a:cubicBezTo>
                  <a:cubicBezTo>
                    <a:pt x="64" y="116"/>
                    <a:pt x="80" y="92"/>
                    <a:pt x="104" y="80"/>
                  </a:cubicBezTo>
                  <a:cubicBezTo>
                    <a:pt x="112" y="72"/>
                    <a:pt x="124" y="72"/>
                    <a:pt x="132" y="72"/>
                  </a:cubicBezTo>
                  <a:close/>
                  <a:moveTo>
                    <a:pt x="116" y="0"/>
                  </a:moveTo>
                  <a:cubicBezTo>
                    <a:pt x="100" y="4"/>
                    <a:pt x="84" y="8"/>
                    <a:pt x="68" y="20"/>
                  </a:cubicBezTo>
                  <a:cubicBezTo>
                    <a:pt x="44" y="32"/>
                    <a:pt x="24" y="56"/>
                    <a:pt x="12" y="84"/>
                  </a:cubicBezTo>
                  <a:cubicBezTo>
                    <a:pt x="0" y="112"/>
                    <a:pt x="0" y="144"/>
                    <a:pt x="12" y="168"/>
                  </a:cubicBezTo>
                  <a:cubicBezTo>
                    <a:pt x="28" y="208"/>
                    <a:pt x="56" y="240"/>
                    <a:pt x="88" y="264"/>
                  </a:cubicBezTo>
                  <a:cubicBezTo>
                    <a:pt x="112" y="284"/>
                    <a:pt x="136" y="300"/>
                    <a:pt x="156" y="312"/>
                  </a:cubicBezTo>
                  <a:cubicBezTo>
                    <a:pt x="165" y="319"/>
                    <a:pt x="174" y="326"/>
                    <a:pt x="183" y="332"/>
                  </a:cubicBezTo>
                  <a:lnTo>
                    <a:pt x="183" y="332"/>
                  </a:lnTo>
                  <a:cubicBezTo>
                    <a:pt x="191" y="363"/>
                    <a:pt x="199" y="394"/>
                    <a:pt x="208" y="424"/>
                  </a:cubicBezTo>
                  <a:cubicBezTo>
                    <a:pt x="244" y="524"/>
                    <a:pt x="284" y="620"/>
                    <a:pt x="328" y="716"/>
                  </a:cubicBezTo>
                  <a:cubicBezTo>
                    <a:pt x="348" y="760"/>
                    <a:pt x="372" y="804"/>
                    <a:pt x="396" y="848"/>
                  </a:cubicBezTo>
                  <a:cubicBezTo>
                    <a:pt x="416" y="892"/>
                    <a:pt x="452" y="928"/>
                    <a:pt x="496" y="952"/>
                  </a:cubicBezTo>
                  <a:cubicBezTo>
                    <a:pt x="511" y="957"/>
                    <a:pt x="527" y="959"/>
                    <a:pt x="542" y="959"/>
                  </a:cubicBezTo>
                  <a:cubicBezTo>
                    <a:pt x="569" y="959"/>
                    <a:pt x="595" y="953"/>
                    <a:pt x="620" y="940"/>
                  </a:cubicBezTo>
                  <a:cubicBezTo>
                    <a:pt x="648" y="928"/>
                    <a:pt x="676" y="920"/>
                    <a:pt x="700" y="908"/>
                  </a:cubicBezTo>
                  <a:cubicBezTo>
                    <a:pt x="744" y="892"/>
                    <a:pt x="768" y="880"/>
                    <a:pt x="768" y="880"/>
                  </a:cubicBezTo>
                  <a:cubicBezTo>
                    <a:pt x="768" y="876"/>
                    <a:pt x="768" y="876"/>
                    <a:pt x="764" y="876"/>
                  </a:cubicBezTo>
                  <a:cubicBezTo>
                    <a:pt x="764" y="872"/>
                    <a:pt x="764" y="872"/>
                    <a:pt x="760" y="872"/>
                  </a:cubicBezTo>
                  <a:cubicBezTo>
                    <a:pt x="760" y="872"/>
                    <a:pt x="736" y="872"/>
                    <a:pt x="688" y="880"/>
                  </a:cubicBezTo>
                  <a:cubicBezTo>
                    <a:pt x="664" y="884"/>
                    <a:pt x="636" y="888"/>
                    <a:pt x="604" y="896"/>
                  </a:cubicBezTo>
                  <a:cubicBezTo>
                    <a:pt x="590" y="900"/>
                    <a:pt x="575" y="902"/>
                    <a:pt x="560" y="902"/>
                  </a:cubicBezTo>
                  <a:cubicBezTo>
                    <a:pt x="545" y="902"/>
                    <a:pt x="530" y="900"/>
                    <a:pt x="516" y="896"/>
                  </a:cubicBezTo>
                  <a:cubicBezTo>
                    <a:pt x="484" y="876"/>
                    <a:pt x="460" y="848"/>
                    <a:pt x="444" y="812"/>
                  </a:cubicBezTo>
                  <a:cubicBezTo>
                    <a:pt x="416" y="776"/>
                    <a:pt x="388" y="740"/>
                    <a:pt x="360" y="700"/>
                  </a:cubicBezTo>
                  <a:cubicBezTo>
                    <a:pt x="328" y="656"/>
                    <a:pt x="304" y="612"/>
                    <a:pt x="284" y="568"/>
                  </a:cubicBezTo>
                  <a:cubicBezTo>
                    <a:pt x="264" y="520"/>
                    <a:pt x="252" y="468"/>
                    <a:pt x="244" y="416"/>
                  </a:cubicBezTo>
                  <a:cubicBezTo>
                    <a:pt x="236" y="364"/>
                    <a:pt x="232" y="316"/>
                    <a:pt x="228" y="260"/>
                  </a:cubicBezTo>
                  <a:cubicBezTo>
                    <a:pt x="224" y="208"/>
                    <a:pt x="216" y="156"/>
                    <a:pt x="208" y="108"/>
                  </a:cubicBezTo>
                  <a:lnTo>
                    <a:pt x="208" y="88"/>
                  </a:lnTo>
                  <a:lnTo>
                    <a:pt x="208" y="76"/>
                  </a:lnTo>
                  <a:lnTo>
                    <a:pt x="208" y="72"/>
                  </a:lnTo>
                  <a:lnTo>
                    <a:pt x="208" y="64"/>
                  </a:lnTo>
                  <a:cubicBezTo>
                    <a:pt x="204" y="56"/>
                    <a:pt x="204" y="52"/>
                    <a:pt x="200" y="44"/>
                  </a:cubicBezTo>
                  <a:cubicBezTo>
                    <a:pt x="192" y="32"/>
                    <a:pt x="184" y="24"/>
                    <a:pt x="176" y="16"/>
                  </a:cubicBezTo>
                  <a:cubicBezTo>
                    <a:pt x="156" y="4"/>
                    <a:pt x="136" y="0"/>
                    <a:pt x="116"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79" name="Google Shape;679;p14"/>
          <p:cNvGrpSpPr/>
          <p:nvPr/>
        </p:nvGrpSpPr>
        <p:grpSpPr>
          <a:xfrm>
            <a:off x="-970277" y="415205"/>
            <a:ext cx="3184545" cy="3364113"/>
            <a:chOff x="1668906" y="1908100"/>
            <a:chExt cx="1782927" cy="1883462"/>
          </a:xfrm>
        </p:grpSpPr>
        <p:sp>
          <p:nvSpPr>
            <p:cNvPr id="680" name="Google Shape;680;p14"/>
            <p:cNvSpPr/>
            <p:nvPr/>
          </p:nvSpPr>
          <p:spPr>
            <a:xfrm>
              <a:off x="1668906" y="2722495"/>
              <a:ext cx="900425" cy="895187"/>
            </a:xfrm>
            <a:custGeom>
              <a:avLst/>
              <a:gdLst/>
              <a:ahLst/>
              <a:cxnLst/>
              <a:rect l="l" t="t" r="r" b="b"/>
              <a:pathLst>
                <a:path w="4469" h="4443" extrusionOk="0">
                  <a:moveTo>
                    <a:pt x="124" y="2872"/>
                  </a:moveTo>
                  <a:cubicBezTo>
                    <a:pt x="124" y="2872"/>
                    <a:pt x="126" y="2874"/>
                    <a:pt x="128" y="2878"/>
                  </a:cubicBezTo>
                  <a:cubicBezTo>
                    <a:pt x="124" y="2874"/>
                    <a:pt x="123" y="2872"/>
                    <a:pt x="124" y="2872"/>
                  </a:cubicBezTo>
                  <a:close/>
                  <a:moveTo>
                    <a:pt x="1555" y="0"/>
                  </a:moveTo>
                  <a:cubicBezTo>
                    <a:pt x="1524" y="0"/>
                    <a:pt x="1492" y="1"/>
                    <a:pt x="1460" y="2"/>
                  </a:cubicBezTo>
                  <a:cubicBezTo>
                    <a:pt x="1340" y="10"/>
                    <a:pt x="1220" y="42"/>
                    <a:pt x="1112" y="102"/>
                  </a:cubicBezTo>
                  <a:cubicBezTo>
                    <a:pt x="1048" y="134"/>
                    <a:pt x="996" y="178"/>
                    <a:pt x="948" y="234"/>
                  </a:cubicBezTo>
                  <a:cubicBezTo>
                    <a:pt x="936" y="246"/>
                    <a:pt x="932" y="258"/>
                    <a:pt x="920" y="274"/>
                  </a:cubicBezTo>
                  <a:lnTo>
                    <a:pt x="904" y="294"/>
                  </a:lnTo>
                  <a:lnTo>
                    <a:pt x="892" y="318"/>
                  </a:lnTo>
                  <a:lnTo>
                    <a:pt x="840" y="406"/>
                  </a:lnTo>
                  <a:cubicBezTo>
                    <a:pt x="772" y="534"/>
                    <a:pt x="720" y="666"/>
                    <a:pt x="676" y="802"/>
                  </a:cubicBezTo>
                  <a:cubicBezTo>
                    <a:pt x="632" y="938"/>
                    <a:pt x="600" y="1090"/>
                    <a:pt x="564" y="1238"/>
                  </a:cubicBezTo>
                  <a:cubicBezTo>
                    <a:pt x="532" y="1390"/>
                    <a:pt x="500" y="1542"/>
                    <a:pt x="464" y="1698"/>
                  </a:cubicBezTo>
                  <a:cubicBezTo>
                    <a:pt x="448" y="1774"/>
                    <a:pt x="428" y="1850"/>
                    <a:pt x="404" y="1926"/>
                  </a:cubicBezTo>
                  <a:cubicBezTo>
                    <a:pt x="392" y="1966"/>
                    <a:pt x="380" y="2006"/>
                    <a:pt x="368" y="2046"/>
                  </a:cubicBezTo>
                  <a:cubicBezTo>
                    <a:pt x="356" y="2082"/>
                    <a:pt x="344" y="2118"/>
                    <a:pt x="328" y="2158"/>
                  </a:cubicBezTo>
                  <a:cubicBezTo>
                    <a:pt x="272" y="2314"/>
                    <a:pt x="204" y="2466"/>
                    <a:pt x="128" y="2614"/>
                  </a:cubicBezTo>
                  <a:lnTo>
                    <a:pt x="64" y="2726"/>
                  </a:lnTo>
                  <a:cubicBezTo>
                    <a:pt x="52" y="2746"/>
                    <a:pt x="44" y="2766"/>
                    <a:pt x="32" y="2786"/>
                  </a:cubicBezTo>
                  <a:cubicBezTo>
                    <a:pt x="16" y="2810"/>
                    <a:pt x="8" y="2838"/>
                    <a:pt x="4" y="2866"/>
                  </a:cubicBezTo>
                  <a:cubicBezTo>
                    <a:pt x="0" y="2890"/>
                    <a:pt x="4" y="2918"/>
                    <a:pt x="16" y="2938"/>
                  </a:cubicBezTo>
                  <a:cubicBezTo>
                    <a:pt x="28" y="2958"/>
                    <a:pt x="48" y="2974"/>
                    <a:pt x="68" y="2982"/>
                  </a:cubicBezTo>
                  <a:cubicBezTo>
                    <a:pt x="92" y="2994"/>
                    <a:pt x="116" y="3002"/>
                    <a:pt x="140" y="3010"/>
                  </a:cubicBezTo>
                  <a:cubicBezTo>
                    <a:pt x="172" y="3022"/>
                    <a:pt x="200" y="3042"/>
                    <a:pt x="228" y="3066"/>
                  </a:cubicBezTo>
                  <a:cubicBezTo>
                    <a:pt x="352" y="3186"/>
                    <a:pt x="468" y="3314"/>
                    <a:pt x="580" y="3450"/>
                  </a:cubicBezTo>
                  <a:cubicBezTo>
                    <a:pt x="696" y="3586"/>
                    <a:pt x="824" y="3714"/>
                    <a:pt x="960" y="3830"/>
                  </a:cubicBezTo>
                  <a:cubicBezTo>
                    <a:pt x="1032" y="3898"/>
                    <a:pt x="1124" y="3938"/>
                    <a:pt x="1220" y="3950"/>
                  </a:cubicBezTo>
                  <a:cubicBezTo>
                    <a:pt x="1235" y="3950"/>
                    <a:pt x="1249" y="3949"/>
                    <a:pt x="1264" y="3949"/>
                  </a:cubicBezTo>
                  <a:cubicBezTo>
                    <a:pt x="1335" y="3949"/>
                    <a:pt x="1408" y="3957"/>
                    <a:pt x="1480" y="3970"/>
                  </a:cubicBezTo>
                  <a:cubicBezTo>
                    <a:pt x="1652" y="4006"/>
                    <a:pt x="1820" y="4058"/>
                    <a:pt x="1985" y="4115"/>
                  </a:cubicBezTo>
                  <a:lnTo>
                    <a:pt x="2477" y="4287"/>
                  </a:lnTo>
                  <a:cubicBezTo>
                    <a:pt x="2637" y="4347"/>
                    <a:pt x="2805" y="4395"/>
                    <a:pt x="2973" y="4431"/>
                  </a:cubicBezTo>
                  <a:cubicBezTo>
                    <a:pt x="3027" y="4438"/>
                    <a:pt x="3083" y="4443"/>
                    <a:pt x="3138" y="4443"/>
                  </a:cubicBezTo>
                  <a:cubicBezTo>
                    <a:pt x="3169" y="4443"/>
                    <a:pt x="3199" y="4441"/>
                    <a:pt x="3229" y="4439"/>
                  </a:cubicBezTo>
                  <a:cubicBezTo>
                    <a:pt x="3317" y="4431"/>
                    <a:pt x="3401" y="4403"/>
                    <a:pt x="3481" y="4359"/>
                  </a:cubicBezTo>
                  <a:cubicBezTo>
                    <a:pt x="3617" y="4267"/>
                    <a:pt x="3733" y="4147"/>
                    <a:pt x="3821" y="4002"/>
                  </a:cubicBezTo>
                  <a:cubicBezTo>
                    <a:pt x="3865" y="3938"/>
                    <a:pt x="3901" y="3874"/>
                    <a:pt x="3941" y="3806"/>
                  </a:cubicBezTo>
                  <a:cubicBezTo>
                    <a:pt x="3977" y="3742"/>
                    <a:pt x="4009" y="3674"/>
                    <a:pt x="4041" y="3606"/>
                  </a:cubicBezTo>
                  <a:cubicBezTo>
                    <a:pt x="4097" y="3474"/>
                    <a:pt x="4145" y="3342"/>
                    <a:pt x="4189" y="3214"/>
                  </a:cubicBezTo>
                  <a:cubicBezTo>
                    <a:pt x="4265" y="2982"/>
                    <a:pt x="4329" y="2742"/>
                    <a:pt x="4377" y="2502"/>
                  </a:cubicBezTo>
                  <a:cubicBezTo>
                    <a:pt x="4417" y="2318"/>
                    <a:pt x="4445" y="2130"/>
                    <a:pt x="4461" y="1942"/>
                  </a:cubicBezTo>
                  <a:cubicBezTo>
                    <a:pt x="4469" y="1822"/>
                    <a:pt x="4465" y="1698"/>
                    <a:pt x="4445" y="1578"/>
                  </a:cubicBezTo>
                  <a:cubicBezTo>
                    <a:pt x="4437" y="1546"/>
                    <a:pt x="4429" y="1514"/>
                    <a:pt x="4413" y="1486"/>
                  </a:cubicBezTo>
                  <a:cubicBezTo>
                    <a:pt x="4405" y="1466"/>
                    <a:pt x="4397" y="1454"/>
                    <a:pt x="4397" y="1454"/>
                  </a:cubicBezTo>
                  <a:lnTo>
                    <a:pt x="4385" y="1466"/>
                  </a:lnTo>
                  <a:lnTo>
                    <a:pt x="4397" y="1494"/>
                  </a:lnTo>
                  <a:cubicBezTo>
                    <a:pt x="4409" y="1526"/>
                    <a:pt x="4413" y="1554"/>
                    <a:pt x="4417" y="1586"/>
                  </a:cubicBezTo>
                  <a:cubicBezTo>
                    <a:pt x="4425" y="1706"/>
                    <a:pt x="4421" y="1826"/>
                    <a:pt x="4401" y="1942"/>
                  </a:cubicBezTo>
                  <a:cubicBezTo>
                    <a:pt x="4373" y="2126"/>
                    <a:pt x="4337" y="2306"/>
                    <a:pt x="4289" y="2486"/>
                  </a:cubicBezTo>
                  <a:cubicBezTo>
                    <a:pt x="4233" y="2694"/>
                    <a:pt x="4165" y="2930"/>
                    <a:pt x="4077" y="3178"/>
                  </a:cubicBezTo>
                  <a:cubicBezTo>
                    <a:pt x="4033" y="3302"/>
                    <a:pt x="3981" y="3430"/>
                    <a:pt x="3925" y="3558"/>
                  </a:cubicBezTo>
                  <a:cubicBezTo>
                    <a:pt x="3893" y="3622"/>
                    <a:pt x="3865" y="3690"/>
                    <a:pt x="3829" y="3750"/>
                  </a:cubicBezTo>
                  <a:cubicBezTo>
                    <a:pt x="3793" y="3814"/>
                    <a:pt x="3753" y="3882"/>
                    <a:pt x="3713" y="3942"/>
                  </a:cubicBezTo>
                  <a:cubicBezTo>
                    <a:pt x="3641" y="4071"/>
                    <a:pt x="3541" y="4187"/>
                    <a:pt x="3421" y="4275"/>
                  </a:cubicBezTo>
                  <a:cubicBezTo>
                    <a:pt x="3329" y="4339"/>
                    <a:pt x="3213" y="4366"/>
                    <a:pt x="3092" y="4366"/>
                  </a:cubicBezTo>
                  <a:cubicBezTo>
                    <a:pt x="3055" y="4366"/>
                    <a:pt x="3018" y="4363"/>
                    <a:pt x="2981" y="4359"/>
                  </a:cubicBezTo>
                  <a:cubicBezTo>
                    <a:pt x="2813" y="4335"/>
                    <a:pt x="2653" y="4299"/>
                    <a:pt x="2493" y="4243"/>
                  </a:cubicBezTo>
                  <a:cubicBezTo>
                    <a:pt x="2329" y="4195"/>
                    <a:pt x="2165" y="4139"/>
                    <a:pt x="1997" y="4079"/>
                  </a:cubicBezTo>
                  <a:cubicBezTo>
                    <a:pt x="1832" y="4018"/>
                    <a:pt x="1660" y="3966"/>
                    <a:pt x="1488" y="3922"/>
                  </a:cubicBezTo>
                  <a:cubicBezTo>
                    <a:pt x="1400" y="3902"/>
                    <a:pt x="1312" y="3890"/>
                    <a:pt x="1220" y="3890"/>
                  </a:cubicBezTo>
                  <a:cubicBezTo>
                    <a:pt x="1144" y="3886"/>
                    <a:pt x="1072" y="3830"/>
                    <a:pt x="1008" y="3778"/>
                  </a:cubicBezTo>
                  <a:cubicBezTo>
                    <a:pt x="880" y="3658"/>
                    <a:pt x="764" y="3526"/>
                    <a:pt x="656" y="3386"/>
                  </a:cubicBezTo>
                  <a:cubicBezTo>
                    <a:pt x="548" y="3246"/>
                    <a:pt x="432" y="3110"/>
                    <a:pt x="308" y="2982"/>
                  </a:cubicBezTo>
                  <a:cubicBezTo>
                    <a:pt x="272" y="2942"/>
                    <a:pt x="228" y="2914"/>
                    <a:pt x="176" y="2894"/>
                  </a:cubicBezTo>
                  <a:cubicBezTo>
                    <a:pt x="162" y="2891"/>
                    <a:pt x="148" y="2884"/>
                    <a:pt x="134" y="2880"/>
                  </a:cubicBezTo>
                  <a:lnTo>
                    <a:pt x="134" y="2880"/>
                  </a:lnTo>
                  <a:cubicBezTo>
                    <a:pt x="138" y="2869"/>
                    <a:pt x="142" y="2856"/>
                    <a:pt x="148" y="2846"/>
                  </a:cubicBezTo>
                  <a:cubicBezTo>
                    <a:pt x="156" y="2830"/>
                    <a:pt x="168" y="2810"/>
                    <a:pt x="180" y="2794"/>
                  </a:cubicBezTo>
                  <a:lnTo>
                    <a:pt x="244" y="2682"/>
                  </a:lnTo>
                  <a:cubicBezTo>
                    <a:pt x="332" y="2530"/>
                    <a:pt x="404" y="2374"/>
                    <a:pt x="464" y="2210"/>
                  </a:cubicBezTo>
                  <a:cubicBezTo>
                    <a:pt x="480" y="2174"/>
                    <a:pt x="496" y="2130"/>
                    <a:pt x="508" y="2090"/>
                  </a:cubicBezTo>
                  <a:cubicBezTo>
                    <a:pt x="520" y="2050"/>
                    <a:pt x="536" y="2014"/>
                    <a:pt x="544" y="1974"/>
                  </a:cubicBezTo>
                  <a:cubicBezTo>
                    <a:pt x="568" y="1890"/>
                    <a:pt x="592" y="1814"/>
                    <a:pt x="612" y="1734"/>
                  </a:cubicBezTo>
                  <a:cubicBezTo>
                    <a:pt x="648" y="1574"/>
                    <a:pt x="680" y="1418"/>
                    <a:pt x="708" y="1270"/>
                  </a:cubicBezTo>
                  <a:cubicBezTo>
                    <a:pt x="764" y="970"/>
                    <a:pt x="832" y="698"/>
                    <a:pt x="948" y="462"/>
                  </a:cubicBezTo>
                  <a:lnTo>
                    <a:pt x="992" y="378"/>
                  </a:lnTo>
                  <a:lnTo>
                    <a:pt x="1004" y="358"/>
                  </a:lnTo>
                  <a:lnTo>
                    <a:pt x="1016" y="342"/>
                  </a:lnTo>
                  <a:cubicBezTo>
                    <a:pt x="1024" y="326"/>
                    <a:pt x="1032" y="314"/>
                    <a:pt x="1044" y="302"/>
                  </a:cubicBezTo>
                  <a:cubicBezTo>
                    <a:pt x="1076" y="258"/>
                    <a:pt x="1120" y="222"/>
                    <a:pt x="1164" y="194"/>
                  </a:cubicBezTo>
                  <a:cubicBezTo>
                    <a:pt x="1260" y="142"/>
                    <a:pt x="1364" y="110"/>
                    <a:pt x="1472" y="94"/>
                  </a:cubicBezTo>
                  <a:cubicBezTo>
                    <a:pt x="1543" y="88"/>
                    <a:pt x="1614" y="85"/>
                    <a:pt x="1685" y="85"/>
                  </a:cubicBezTo>
                  <a:cubicBezTo>
                    <a:pt x="1798" y="85"/>
                    <a:pt x="1911" y="93"/>
                    <a:pt x="2025" y="110"/>
                  </a:cubicBezTo>
                  <a:cubicBezTo>
                    <a:pt x="2141" y="126"/>
                    <a:pt x="2257" y="150"/>
                    <a:pt x="2373" y="178"/>
                  </a:cubicBezTo>
                  <a:cubicBezTo>
                    <a:pt x="2453" y="198"/>
                    <a:pt x="2497" y="210"/>
                    <a:pt x="2497" y="210"/>
                  </a:cubicBezTo>
                  <a:lnTo>
                    <a:pt x="2501" y="198"/>
                  </a:lnTo>
                  <a:cubicBezTo>
                    <a:pt x="2501" y="198"/>
                    <a:pt x="2461" y="182"/>
                    <a:pt x="2381" y="154"/>
                  </a:cubicBezTo>
                  <a:cubicBezTo>
                    <a:pt x="2265" y="114"/>
                    <a:pt x="2149" y="82"/>
                    <a:pt x="2029" y="54"/>
                  </a:cubicBezTo>
                  <a:cubicBezTo>
                    <a:pt x="1875" y="18"/>
                    <a:pt x="1715" y="0"/>
                    <a:pt x="155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14"/>
            <p:cNvSpPr/>
            <p:nvPr/>
          </p:nvSpPr>
          <p:spPr>
            <a:xfrm>
              <a:off x="2438575" y="2888114"/>
              <a:ext cx="690883" cy="903448"/>
            </a:xfrm>
            <a:custGeom>
              <a:avLst/>
              <a:gdLst/>
              <a:ahLst/>
              <a:cxnLst/>
              <a:rect l="l" t="t" r="r" b="b"/>
              <a:pathLst>
                <a:path w="3429" h="4484" extrusionOk="0">
                  <a:moveTo>
                    <a:pt x="1694" y="0"/>
                  </a:moveTo>
                  <a:cubicBezTo>
                    <a:pt x="1662" y="0"/>
                    <a:pt x="1630" y="5"/>
                    <a:pt x="1601" y="16"/>
                  </a:cubicBezTo>
                  <a:cubicBezTo>
                    <a:pt x="1561" y="32"/>
                    <a:pt x="1525" y="48"/>
                    <a:pt x="1489" y="68"/>
                  </a:cubicBezTo>
                  <a:cubicBezTo>
                    <a:pt x="1433" y="96"/>
                    <a:pt x="1405" y="116"/>
                    <a:pt x="1405" y="116"/>
                  </a:cubicBezTo>
                  <a:lnTo>
                    <a:pt x="1413" y="128"/>
                  </a:lnTo>
                  <a:cubicBezTo>
                    <a:pt x="1413" y="128"/>
                    <a:pt x="1445" y="112"/>
                    <a:pt x="1501" y="88"/>
                  </a:cubicBezTo>
                  <a:cubicBezTo>
                    <a:pt x="1537" y="72"/>
                    <a:pt x="1573" y="60"/>
                    <a:pt x="1609" y="52"/>
                  </a:cubicBezTo>
                  <a:cubicBezTo>
                    <a:pt x="1628" y="48"/>
                    <a:pt x="1647" y="45"/>
                    <a:pt x="1667" y="45"/>
                  </a:cubicBezTo>
                  <a:cubicBezTo>
                    <a:pt x="1696" y="45"/>
                    <a:pt x="1726" y="51"/>
                    <a:pt x="1753" y="60"/>
                  </a:cubicBezTo>
                  <a:cubicBezTo>
                    <a:pt x="1853" y="100"/>
                    <a:pt x="1961" y="204"/>
                    <a:pt x="2105" y="292"/>
                  </a:cubicBezTo>
                  <a:cubicBezTo>
                    <a:pt x="2173" y="336"/>
                    <a:pt x="2233" y="392"/>
                    <a:pt x="2281" y="460"/>
                  </a:cubicBezTo>
                  <a:cubicBezTo>
                    <a:pt x="2337" y="536"/>
                    <a:pt x="2385" y="616"/>
                    <a:pt x="2429" y="700"/>
                  </a:cubicBezTo>
                  <a:cubicBezTo>
                    <a:pt x="2521" y="904"/>
                    <a:pt x="2625" y="1100"/>
                    <a:pt x="2741" y="1288"/>
                  </a:cubicBezTo>
                  <a:lnTo>
                    <a:pt x="2789" y="1364"/>
                  </a:lnTo>
                  <a:cubicBezTo>
                    <a:pt x="2809" y="1388"/>
                    <a:pt x="2829" y="1412"/>
                    <a:pt x="2849" y="1436"/>
                  </a:cubicBezTo>
                  <a:cubicBezTo>
                    <a:pt x="2869" y="1460"/>
                    <a:pt x="2889" y="1484"/>
                    <a:pt x="2913" y="1508"/>
                  </a:cubicBezTo>
                  <a:cubicBezTo>
                    <a:pt x="2933" y="1532"/>
                    <a:pt x="2957" y="1556"/>
                    <a:pt x="2981" y="1576"/>
                  </a:cubicBezTo>
                  <a:cubicBezTo>
                    <a:pt x="3005" y="1596"/>
                    <a:pt x="3029" y="1620"/>
                    <a:pt x="3049" y="1640"/>
                  </a:cubicBezTo>
                  <a:cubicBezTo>
                    <a:pt x="3069" y="1656"/>
                    <a:pt x="3093" y="1672"/>
                    <a:pt x="3109" y="1696"/>
                  </a:cubicBezTo>
                  <a:cubicBezTo>
                    <a:pt x="3125" y="1720"/>
                    <a:pt x="3141" y="1740"/>
                    <a:pt x="3161" y="1764"/>
                  </a:cubicBezTo>
                  <a:cubicBezTo>
                    <a:pt x="3173" y="1788"/>
                    <a:pt x="3189" y="1812"/>
                    <a:pt x="3201" y="1840"/>
                  </a:cubicBezTo>
                  <a:cubicBezTo>
                    <a:pt x="3249" y="1948"/>
                    <a:pt x="3277" y="2068"/>
                    <a:pt x="3285" y="2188"/>
                  </a:cubicBezTo>
                  <a:cubicBezTo>
                    <a:pt x="3293" y="2316"/>
                    <a:pt x="3285" y="2444"/>
                    <a:pt x="3269" y="2568"/>
                  </a:cubicBezTo>
                  <a:cubicBezTo>
                    <a:pt x="3245" y="2700"/>
                    <a:pt x="3213" y="2828"/>
                    <a:pt x="3169" y="2948"/>
                  </a:cubicBezTo>
                  <a:cubicBezTo>
                    <a:pt x="3145" y="3012"/>
                    <a:pt x="3117" y="3072"/>
                    <a:pt x="3089" y="3128"/>
                  </a:cubicBezTo>
                  <a:cubicBezTo>
                    <a:pt x="3069" y="3156"/>
                    <a:pt x="3057" y="3184"/>
                    <a:pt x="3041" y="3212"/>
                  </a:cubicBezTo>
                  <a:lnTo>
                    <a:pt x="2981" y="3297"/>
                  </a:lnTo>
                  <a:cubicBezTo>
                    <a:pt x="2897" y="3405"/>
                    <a:pt x="2821" y="3521"/>
                    <a:pt x="2753" y="3641"/>
                  </a:cubicBezTo>
                  <a:cubicBezTo>
                    <a:pt x="2689" y="3757"/>
                    <a:pt x="2625" y="3881"/>
                    <a:pt x="2565" y="4001"/>
                  </a:cubicBezTo>
                  <a:cubicBezTo>
                    <a:pt x="2505" y="4121"/>
                    <a:pt x="2453" y="4245"/>
                    <a:pt x="2405" y="4369"/>
                  </a:cubicBezTo>
                  <a:lnTo>
                    <a:pt x="2405" y="4381"/>
                  </a:lnTo>
                  <a:lnTo>
                    <a:pt x="2405" y="4385"/>
                  </a:lnTo>
                  <a:lnTo>
                    <a:pt x="2405" y="4389"/>
                  </a:lnTo>
                  <a:lnTo>
                    <a:pt x="2405" y="4397"/>
                  </a:lnTo>
                  <a:cubicBezTo>
                    <a:pt x="2401" y="4405"/>
                    <a:pt x="2401" y="4413"/>
                    <a:pt x="2401" y="4417"/>
                  </a:cubicBezTo>
                  <a:cubicBezTo>
                    <a:pt x="2397" y="4433"/>
                    <a:pt x="2389" y="4433"/>
                    <a:pt x="2389" y="4433"/>
                  </a:cubicBezTo>
                  <a:cubicBezTo>
                    <a:pt x="2365" y="4433"/>
                    <a:pt x="2341" y="4421"/>
                    <a:pt x="2321" y="4405"/>
                  </a:cubicBezTo>
                  <a:cubicBezTo>
                    <a:pt x="2269" y="4373"/>
                    <a:pt x="2217" y="4333"/>
                    <a:pt x="2173" y="4293"/>
                  </a:cubicBezTo>
                  <a:cubicBezTo>
                    <a:pt x="2149" y="4273"/>
                    <a:pt x="2125" y="4249"/>
                    <a:pt x="2097" y="4229"/>
                  </a:cubicBezTo>
                  <a:cubicBezTo>
                    <a:pt x="2073" y="4209"/>
                    <a:pt x="2045" y="4189"/>
                    <a:pt x="2017" y="4173"/>
                  </a:cubicBezTo>
                  <a:cubicBezTo>
                    <a:pt x="1961" y="4141"/>
                    <a:pt x="1901" y="4113"/>
                    <a:pt x="1841" y="4089"/>
                  </a:cubicBezTo>
                  <a:cubicBezTo>
                    <a:pt x="1725" y="4049"/>
                    <a:pt x="1605" y="4017"/>
                    <a:pt x="1485" y="3997"/>
                  </a:cubicBezTo>
                  <a:cubicBezTo>
                    <a:pt x="1249" y="3953"/>
                    <a:pt x="1033" y="3933"/>
                    <a:pt x="833" y="3897"/>
                  </a:cubicBezTo>
                  <a:cubicBezTo>
                    <a:pt x="741" y="3885"/>
                    <a:pt x="649" y="3861"/>
                    <a:pt x="557" y="3833"/>
                  </a:cubicBezTo>
                  <a:cubicBezTo>
                    <a:pt x="517" y="3821"/>
                    <a:pt x="473" y="3805"/>
                    <a:pt x="433" y="3789"/>
                  </a:cubicBezTo>
                  <a:lnTo>
                    <a:pt x="417" y="3781"/>
                  </a:lnTo>
                  <a:lnTo>
                    <a:pt x="409" y="3777"/>
                  </a:lnTo>
                  <a:lnTo>
                    <a:pt x="381" y="3761"/>
                  </a:lnTo>
                  <a:cubicBezTo>
                    <a:pt x="365" y="3753"/>
                    <a:pt x="345" y="3741"/>
                    <a:pt x="329" y="3733"/>
                  </a:cubicBezTo>
                  <a:cubicBezTo>
                    <a:pt x="269" y="3689"/>
                    <a:pt x="217" y="3641"/>
                    <a:pt x="173" y="3581"/>
                  </a:cubicBezTo>
                  <a:cubicBezTo>
                    <a:pt x="137" y="3529"/>
                    <a:pt x="105" y="3477"/>
                    <a:pt x="81" y="3417"/>
                  </a:cubicBezTo>
                  <a:cubicBezTo>
                    <a:pt x="49" y="3333"/>
                    <a:pt x="29" y="3244"/>
                    <a:pt x="21" y="3156"/>
                  </a:cubicBezTo>
                  <a:cubicBezTo>
                    <a:pt x="17" y="3124"/>
                    <a:pt x="17" y="3092"/>
                    <a:pt x="17" y="3060"/>
                  </a:cubicBezTo>
                  <a:lnTo>
                    <a:pt x="13" y="3056"/>
                  </a:lnTo>
                  <a:cubicBezTo>
                    <a:pt x="9" y="3088"/>
                    <a:pt x="5" y="3120"/>
                    <a:pt x="5" y="3156"/>
                  </a:cubicBezTo>
                  <a:cubicBezTo>
                    <a:pt x="1" y="3249"/>
                    <a:pt x="13" y="3345"/>
                    <a:pt x="37" y="3437"/>
                  </a:cubicBezTo>
                  <a:cubicBezTo>
                    <a:pt x="57" y="3501"/>
                    <a:pt x="85" y="3565"/>
                    <a:pt x="121" y="3625"/>
                  </a:cubicBezTo>
                  <a:cubicBezTo>
                    <a:pt x="165" y="3693"/>
                    <a:pt x="221" y="3753"/>
                    <a:pt x="289" y="3805"/>
                  </a:cubicBezTo>
                  <a:cubicBezTo>
                    <a:pt x="305" y="3817"/>
                    <a:pt x="325" y="3829"/>
                    <a:pt x="341" y="3841"/>
                  </a:cubicBezTo>
                  <a:lnTo>
                    <a:pt x="373" y="3861"/>
                  </a:lnTo>
                  <a:cubicBezTo>
                    <a:pt x="377" y="3865"/>
                    <a:pt x="381" y="3865"/>
                    <a:pt x="389" y="3869"/>
                  </a:cubicBezTo>
                  <a:lnTo>
                    <a:pt x="405" y="3877"/>
                  </a:lnTo>
                  <a:cubicBezTo>
                    <a:pt x="445" y="3897"/>
                    <a:pt x="489" y="3917"/>
                    <a:pt x="533" y="3933"/>
                  </a:cubicBezTo>
                  <a:cubicBezTo>
                    <a:pt x="625" y="3965"/>
                    <a:pt x="725" y="3993"/>
                    <a:pt x="821" y="4013"/>
                  </a:cubicBezTo>
                  <a:cubicBezTo>
                    <a:pt x="1021" y="4053"/>
                    <a:pt x="1245" y="4073"/>
                    <a:pt x="1473" y="4113"/>
                  </a:cubicBezTo>
                  <a:cubicBezTo>
                    <a:pt x="1701" y="4153"/>
                    <a:pt x="1945" y="4181"/>
                    <a:pt x="2133" y="4345"/>
                  </a:cubicBezTo>
                  <a:cubicBezTo>
                    <a:pt x="2185" y="4385"/>
                    <a:pt x="2241" y="4421"/>
                    <a:pt x="2301" y="4453"/>
                  </a:cubicBezTo>
                  <a:cubicBezTo>
                    <a:pt x="2317" y="4461"/>
                    <a:pt x="2333" y="4469"/>
                    <a:pt x="2349" y="4477"/>
                  </a:cubicBezTo>
                  <a:cubicBezTo>
                    <a:pt x="2360" y="4481"/>
                    <a:pt x="2374" y="4483"/>
                    <a:pt x="2386" y="4483"/>
                  </a:cubicBezTo>
                  <a:cubicBezTo>
                    <a:pt x="2395" y="4483"/>
                    <a:pt x="2404" y="4482"/>
                    <a:pt x="2413" y="4481"/>
                  </a:cubicBezTo>
                  <a:cubicBezTo>
                    <a:pt x="2429" y="4481"/>
                    <a:pt x="2441" y="4469"/>
                    <a:pt x="2449" y="4457"/>
                  </a:cubicBezTo>
                  <a:cubicBezTo>
                    <a:pt x="2453" y="4449"/>
                    <a:pt x="2457" y="4437"/>
                    <a:pt x="2461" y="4425"/>
                  </a:cubicBezTo>
                  <a:cubicBezTo>
                    <a:pt x="2465" y="4417"/>
                    <a:pt x="2465" y="4405"/>
                    <a:pt x="2465" y="4397"/>
                  </a:cubicBezTo>
                  <a:lnTo>
                    <a:pt x="2465" y="4393"/>
                  </a:lnTo>
                  <a:lnTo>
                    <a:pt x="2465" y="4389"/>
                  </a:lnTo>
                  <a:lnTo>
                    <a:pt x="2465" y="4377"/>
                  </a:lnTo>
                  <a:cubicBezTo>
                    <a:pt x="2481" y="4317"/>
                    <a:pt x="2505" y="4257"/>
                    <a:pt x="2529" y="4197"/>
                  </a:cubicBezTo>
                  <a:cubicBezTo>
                    <a:pt x="2557" y="4137"/>
                    <a:pt x="2581" y="4077"/>
                    <a:pt x="2613" y="4017"/>
                  </a:cubicBezTo>
                  <a:cubicBezTo>
                    <a:pt x="2729" y="3773"/>
                    <a:pt x="2873" y="3545"/>
                    <a:pt x="3049" y="3341"/>
                  </a:cubicBezTo>
                  <a:cubicBezTo>
                    <a:pt x="3237" y="3132"/>
                    <a:pt x="3333" y="2860"/>
                    <a:pt x="3393" y="2592"/>
                  </a:cubicBezTo>
                  <a:cubicBezTo>
                    <a:pt x="3417" y="2456"/>
                    <a:pt x="3429" y="2320"/>
                    <a:pt x="3425" y="2180"/>
                  </a:cubicBezTo>
                  <a:cubicBezTo>
                    <a:pt x="3417" y="2044"/>
                    <a:pt x="3389" y="1908"/>
                    <a:pt x="3337" y="1780"/>
                  </a:cubicBezTo>
                  <a:cubicBezTo>
                    <a:pt x="3321" y="1748"/>
                    <a:pt x="3305" y="1720"/>
                    <a:pt x="3289" y="1688"/>
                  </a:cubicBezTo>
                  <a:cubicBezTo>
                    <a:pt x="3269" y="1660"/>
                    <a:pt x="3253" y="1624"/>
                    <a:pt x="3225" y="1604"/>
                  </a:cubicBezTo>
                  <a:cubicBezTo>
                    <a:pt x="3201" y="1580"/>
                    <a:pt x="3173" y="1548"/>
                    <a:pt x="3153" y="1528"/>
                  </a:cubicBezTo>
                  <a:cubicBezTo>
                    <a:pt x="3133" y="1508"/>
                    <a:pt x="3105" y="1488"/>
                    <a:pt x="3085" y="1468"/>
                  </a:cubicBezTo>
                  <a:cubicBezTo>
                    <a:pt x="3073" y="1456"/>
                    <a:pt x="3061" y="1448"/>
                    <a:pt x="3049" y="1436"/>
                  </a:cubicBezTo>
                  <a:lnTo>
                    <a:pt x="3021" y="1408"/>
                  </a:lnTo>
                  <a:cubicBezTo>
                    <a:pt x="3005" y="1388"/>
                    <a:pt x="2985" y="1364"/>
                    <a:pt x="2965" y="1344"/>
                  </a:cubicBezTo>
                  <a:cubicBezTo>
                    <a:pt x="2949" y="1320"/>
                    <a:pt x="2929" y="1300"/>
                    <a:pt x="2913" y="1276"/>
                  </a:cubicBezTo>
                  <a:lnTo>
                    <a:pt x="2865" y="1208"/>
                  </a:lnTo>
                  <a:cubicBezTo>
                    <a:pt x="2737" y="1020"/>
                    <a:pt x="2637" y="824"/>
                    <a:pt x="2537" y="644"/>
                  </a:cubicBezTo>
                  <a:cubicBezTo>
                    <a:pt x="2489" y="556"/>
                    <a:pt x="2433" y="472"/>
                    <a:pt x="2369" y="392"/>
                  </a:cubicBezTo>
                  <a:cubicBezTo>
                    <a:pt x="2309" y="320"/>
                    <a:pt x="2237" y="260"/>
                    <a:pt x="2153" y="216"/>
                  </a:cubicBezTo>
                  <a:cubicBezTo>
                    <a:pt x="2077" y="176"/>
                    <a:pt x="2013" y="140"/>
                    <a:pt x="1953" y="100"/>
                  </a:cubicBezTo>
                  <a:cubicBezTo>
                    <a:pt x="1897" y="60"/>
                    <a:pt x="1833" y="28"/>
                    <a:pt x="1769" y="8"/>
                  </a:cubicBezTo>
                  <a:cubicBezTo>
                    <a:pt x="1744" y="3"/>
                    <a:pt x="1719" y="0"/>
                    <a:pt x="1694"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14"/>
            <p:cNvSpPr/>
            <p:nvPr/>
          </p:nvSpPr>
          <p:spPr>
            <a:xfrm>
              <a:off x="2812529" y="2637066"/>
              <a:ext cx="639304" cy="606059"/>
            </a:xfrm>
            <a:custGeom>
              <a:avLst/>
              <a:gdLst/>
              <a:ahLst/>
              <a:cxnLst/>
              <a:rect l="l" t="t" r="r" b="b"/>
              <a:pathLst>
                <a:path w="3173" h="3008" extrusionOk="0">
                  <a:moveTo>
                    <a:pt x="1995" y="1"/>
                  </a:moveTo>
                  <a:cubicBezTo>
                    <a:pt x="1951" y="1"/>
                    <a:pt x="1906" y="3"/>
                    <a:pt x="1861" y="6"/>
                  </a:cubicBezTo>
                  <a:cubicBezTo>
                    <a:pt x="1765" y="18"/>
                    <a:pt x="1669" y="34"/>
                    <a:pt x="1573" y="54"/>
                  </a:cubicBezTo>
                  <a:cubicBezTo>
                    <a:pt x="1481" y="74"/>
                    <a:pt x="1389" y="102"/>
                    <a:pt x="1297" y="126"/>
                  </a:cubicBezTo>
                  <a:cubicBezTo>
                    <a:pt x="1253" y="138"/>
                    <a:pt x="1209" y="150"/>
                    <a:pt x="1165" y="158"/>
                  </a:cubicBezTo>
                  <a:cubicBezTo>
                    <a:pt x="1134" y="161"/>
                    <a:pt x="1103" y="164"/>
                    <a:pt x="1071" y="164"/>
                  </a:cubicBezTo>
                  <a:cubicBezTo>
                    <a:pt x="1059" y="164"/>
                    <a:pt x="1046" y="163"/>
                    <a:pt x="1033" y="162"/>
                  </a:cubicBezTo>
                  <a:cubicBezTo>
                    <a:pt x="841" y="162"/>
                    <a:pt x="649" y="194"/>
                    <a:pt x="461" y="254"/>
                  </a:cubicBezTo>
                  <a:cubicBezTo>
                    <a:pt x="369" y="286"/>
                    <a:pt x="281" y="330"/>
                    <a:pt x="201" y="386"/>
                  </a:cubicBezTo>
                  <a:cubicBezTo>
                    <a:pt x="125" y="442"/>
                    <a:pt x="57" y="510"/>
                    <a:pt x="1" y="594"/>
                  </a:cubicBezTo>
                  <a:lnTo>
                    <a:pt x="13" y="602"/>
                  </a:lnTo>
                  <a:cubicBezTo>
                    <a:pt x="77" y="534"/>
                    <a:pt x="149" y="474"/>
                    <a:pt x="229" y="430"/>
                  </a:cubicBezTo>
                  <a:cubicBezTo>
                    <a:pt x="309" y="386"/>
                    <a:pt x="397" y="350"/>
                    <a:pt x="485" y="330"/>
                  </a:cubicBezTo>
                  <a:cubicBezTo>
                    <a:pt x="626" y="299"/>
                    <a:pt x="769" y="282"/>
                    <a:pt x="915" y="282"/>
                  </a:cubicBezTo>
                  <a:cubicBezTo>
                    <a:pt x="955" y="282"/>
                    <a:pt x="996" y="284"/>
                    <a:pt x="1037" y="286"/>
                  </a:cubicBezTo>
                  <a:cubicBezTo>
                    <a:pt x="1061" y="288"/>
                    <a:pt x="1086" y="289"/>
                    <a:pt x="1111" y="289"/>
                  </a:cubicBezTo>
                  <a:cubicBezTo>
                    <a:pt x="1136" y="289"/>
                    <a:pt x="1161" y="288"/>
                    <a:pt x="1185" y="286"/>
                  </a:cubicBezTo>
                  <a:cubicBezTo>
                    <a:pt x="1237" y="278"/>
                    <a:pt x="1285" y="266"/>
                    <a:pt x="1329" y="258"/>
                  </a:cubicBezTo>
                  <a:cubicBezTo>
                    <a:pt x="1421" y="234"/>
                    <a:pt x="1513" y="210"/>
                    <a:pt x="1605" y="194"/>
                  </a:cubicBezTo>
                  <a:cubicBezTo>
                    <a:pt x="1693" y="178"/>
                    <a:pt x="1785" y="162"/>
                    <a:pt x="1873" y="154"/>
                  </a:cubicBezTo>
                  <a:cubicBezTo>
                    <a:pt x="1919" y="150"/>
                    <a:pt x="1964" y="148"/>
                    <a:pt x="2008" y="148"/>
                  </a:cubicBezTo>
                  <a:cubicBezTo>
                    <a:pt x="2053" y="148"/>
                    <a:pt x="2097" y="150"/>
                    <a:pt x="2141" y="154"/>
                  </a:cubicBezTo>
                  <a:cubicBezTo>
                    <a:pt x="2165" y="154"/>
                    <a:pt x="2185" y="158"/>
                    <a:pt x="2209" y="162"/>
                  </a:cubicBezTo>
                  <a:cubicBezTo>
                    <a:pt x="2229" y="166"/>
                    <a:pt x="2249" y="170"/>
                    <a:pt x="2269" y="174"/>
                  </a:cubicBezTo>
                  <a:lnTo>
                    <a:pt x="2329" y="194"/>
                  </a:lnTo>
                  <a:lnTo>
                    <a:pt x="2393" y="222"/>
                  </a:lnTo>
                  <a:cubicBezTo>
                    <a:pt x="2469" y="258"/>
                    <a:pt x="2533" y="310"/>
                    <a:pt x="2585" y="378"/>
                  </a:cubicBezTo>
                  <a:cubicBezTo>
                    <a:pt x="2613" y="414"/>
                    <a:pt x="2637" y="450"/>
                    <a:pt x="2661" y="486"/>
                  </a:cubicBezTo>
                  <a:cubicBezTo>
                    <a:pt x="2685" y="526"/>
                    <a:pt x="2709" y="566"/>
                    <a:pt x="2725" y="606"/>
                  </a:cubicBezTo>
                  <a:cubicBezTo>
                    <a:pt x="2745" y="650"/>
                    <a:pt x="2761" y="690"/>
                    <a:pt x="2777" y="734"/>
                  </a:cubicBezTo>
                  <a:cubicBezTo>
                    <a:pt x="2797" y="778"/>
                    <a:pt x="2813" y="818"/>
                    <a:pt x="2825" y="862"/>
                  </a:cubicBezTo>
                  <a:cubicBezTo>
                    <a:pt x="2857" y="954"/>
                    <a:pt x="2881" y="1042"/>
                    <a:pt x="2901" y="1134"/>
                  </a:cubicBezTo>
                  <a:cubicBezTo>
                    <a:pt x="2921" y="1226"/>
                    <a:pt x="2933" y="1318"/>
                    <a:pt x="2945" y="1410"/>
                  </a:cubicBezTo>
                  <a:cubicBezTo>
                    <a:pt x="2949" y="1458"/>
                    <a:pt x="2953" y="1502"/>
                    <a:pt x="2953" y="1546"/>
                  </a:cubicBezTo>
                  <a:lnTo>
                    <a:pt x="2953" y="1582"/>
                  </a:lnTo>
                  <a:lnTo>
                    <a:pt x="2953" y="1622"/>
                  </a:lnTo>
                  <a:cubicBezTo>
                    <a:pt x="2953" y="1646"/>
                    <a:pt x="2957" y="1670"/>
                    <a:pt x="2965" y="1694"/>
                  </a:cubicBezTo>
                  <a:cubicBezTo>
                    <a:pt x="2993" y="1780"/>
                    <a:pt x="3038" y="1856"/>
                    <a:pt x="3098" y="1920"/>
                  </a:cubicBezTo>
                  <a:lnTo>
                    <a:pt x="3098" y="1920"/>
                  </a:lnTo>
                  <a:lnTo>
                    <a:pt x="3049" y="1942"/>
                  </a:lnTo>
                  <a:lnTo>
                    <a:pt x="2977" y="1982"/>
                  </a:lnTo>
                  <a:cubicBezTo>
                    <a:pt x="2929" y="2014"/>
                    <a:pt x="2881" y="2046"/>
                    <a:pt x="2841" y="2082"/>
                  </a:cubicBezTo>
                  <a:cubicBezTo>
                    <a:pt x="2797" y="2118"/>
                    <a:pt x="2757" y="2158"/>
                    <a:pt x="2717" y="2198"/>
                  </a:cubicBezTo>
                  <a:cubicBezTo>
                    <a:pt x="2677" y="2238"/>
                    <a:pt x="2641" y="2282"/>
                    <a:pt x="2601" y="2322"/>
                  </a:cubicBezTo>
                  <a:cubicBezTo>
                    <a:pt x="2565" y="2366"/>
                    <a:pt x="2529" y="2410"/>
                    <a:pt x="2497" y="2454"/>
                  </a:cubicBezTo>
                  <a:lnTo>
                    <a:pt x="2397" y="2586"/>
                  </a:lnTo>
                  <a:lnTo>
                    <a:pt x="2301" y="2722"/>
                  </a:lnTo>
                  <a:lnTo>
                    <a:pt x="2249" y="2786"/>
                  </a:lnTo>
                  <a:lnTo>
                    <a:pt x="2229" y="2814"/>
                  </a:lnTo>
                  <a:lnTo>
                    <a:pt x="2201" y="2846"/>
                  </a:lnTo>
                  <a:cubicBezTo>
                    <a:pt x="2169" y="2870"/>
                    <a:pt x="2129" y="2886"/>
                    <a:pt x="2089" y="2886"/>
                  </a:cubicBezTo>
                  <a:cubicBezTo>
                    <a:pt x="2063" y="2888"/>
                    <a:pt x="2037" y="2889"/>
                    <a:pt x="2011" y="2889"/>
                  </a:cubicBezTo>
                  <a:cubicBezTo>
                    <a:pt x="1986" y="2889"/>
                    <a:pt x="1961" y="2888"/>
                    <a:pt x="1937" y="2886"/>
                  </a:cubicBezTo>
                  <a:cubicBezTo>
                    <a:pt x="1829" y="2874"/>
                    <a:pt x="1725" y="2854"/>
                    <a:pt x="1621" y="2822"/>
                  </a:cubicBezTo>
                  <a:cubicBezTo>
                    <a:pt x="1573" y="2806"/>
                    <a:pt x="1521" y="2786"/>
                    <a:pt x="1473" y="2766"/>
                  </a:cubicBezTo>
                  <a:cubicBezTo>
                    <a:pt x="1421" y="2746"/>
                    <a:pt x="1373" y="2722"/>
                    <a:pt x="1325" y="2694"/>
                  </a:cubicBezTo>
                  <a:cubicBezTo>
                    <a:pt x="1229" y="2642"/>
                    <a:pt x="1121" y="2602"/>
                    <a:pt x="1013" y="2578"/>
                  </a:cubicBezTo>
                  <a:lnTo>
                    <a:pt x="1009" y="2590"/>
                  </a:lnTo>
                  <a:cubicBezTo>
                    <a:pt x="1109" y="2634"/>
                    <a:pt x="1205" y="2686"/>
                    <a:pt x="1297" y="2746"/>
                  </a:cubicBezTo>
                  <a:cubicBezTo>
                    <a:pt x="1341" y="2782"/>
                    <a:pt x="1389" y="2810"/>
                    <a:pt x="1441" y="2838"/>
                  </a:cubicBezTo>
                  <a:cubicBezTo>
                    <a:pt x="1489" y="2862"/>
                    <a:pt x="1541" y="2886"/>
                    <a:pt x="1597" y="2906"/>
                  </a:cubicBezTo>
                  <a:cubicBezTo>
                    <a:pt x="1701" y="2950"/>
                    <a:pt x="1813" y="2978"/>
                    <a:pt x="1925" y="2998"/>
                  </a:cubicBezTo>
                  <a:cubicBezTo>
                    <a:pt x="1969" y="3004"/>
                    <a:pt x="2013" y="3008"/>
                    <a:pt x="2055" y="3008"/>
                  </a:cubicBezTo>
                  <a:cubicBezTo>
                    <a:pt x="2070" y="3008"/>
                    <a:pt x="2086" y="3008"/>
                    <a:pt x="2101" y="3006"/>
                  </a:cubicBezTo>
                  <a:cubicBezTo>
                    <a:pt x="2173" y="3002"/>
                    <a:pt x="2241" y="2974"/>
                    <a:pt x="2293" y="2930"/>
                  </a:cubicBezTo>
                  <a:lnTo>
                    <a:pt x="2321" y="2898"/>
                  </a:lnTo>
                  <a:lnTo>
                    <a:pt x="2349" y="2862"/>
                  </a:lnTo>
                  <a:cubicBezTo>
                    <a:pt x="2369" y="2838"/>
                    <a:pt x="2385" y="2818"/>
                    <a:pt x="2401" y="2794"/>
                  </a:cubicBezTo>
                  <a:lnTo>
                    <a:pt x="2493" y="2658"/>
                  </a:lnTo>
                  <a:cubicBezTo>
                    <a:pt x="2557" y="2566"/>
                    <a:pt x="2617" y="2474"/>
                    <a:pt x="2677" y="2386"/>
                  </a:cubicBezTo>
                  <a:cubicBezTo>
                    <a:pt x="2713" y="2342"/>
                    <a:pt x="2745" y="2298"/>
                    <a:pt x="2777" y="2258"/>
                  </a:cubicBezTo>
                  <a:cubicBezTo>
                    <a:pt x="2813" y="2214"/>
                    <a:pt x="2849" y="2174"/>
                    <a:pt x="2885" y="2134"/>
                  </a:cubicBezTo>
                  <a:cubicBezTo>
                    <a:pt x="2925" y="2098"/>
                    <a:pt x="2965" y="2062"/>
                    <a:pt x="3005" y="2030"/>
                  </a:cubicBezTo>
                  <a:lnTo>
                    <a:pt x="3073" y="1982"/>
                  </a:lnTo>
                  <a:lnTo>
                    <a:pt x="3145" y="1946"/>
                  </a:lnTo>
                  <a:lnTo>
                    <a:pt x="3173" y="1930"/>
                  </a:lnTo>
                  <a:lnTo>
                    <a:pt x="3153" y="1910"/>
                  </a:lnTo>
                  <a:cubicBezTo>
                    <a:pt x="3085" y="1846"/>
                    <a:pt x="3033" y="1770"/>
                    <a:pt x="3005" y="1682"/>
                  </a:cubicBezTo>
                  <a:cubicBezTo>
                    <a:pt x="3001" y="1662"/>
                    <a:pt x="2997" y="1638"/>
                    <a:pt x="2997" y="1618"/>
                  </a:cubicBezTo>
                  <a:cubicBezTo>
                    <a:pt x="2993" y="1606"/>
                    <a:pt x="2993" y="1598"/>
                    <a:pt x="2997" y="1586"/>
                  </a:cubicBezTo>
                  <a:lnTo>
                    <a:pt x="2997" y="1550"/>
                  </a:lnTo>
                  <a:cubicBezTo>
                    <a:pt x="3001" y="1502"/>
                    <a:pt x="2997" y="1454"/>
                    <a:pt x="2997" y="1406"/>
                  </a:cubicBezTo>
                  <a:cubicBezTo>
                    <a:pt x="2989" y="1310"/>
                    <a:pt x="2981" y="1214"/>
                    <a:pt x="2969" y="1122"/>
                  </a:cubicBezTo>
                  <a:cubicBezTo>
                    <a:pt x="2953" y="1026"/>
                    <a:pt x="2937" y="930"/>
                    <a:pt x="2913" y="838"/>
                  </a:cubicBezTo>
                  <a:cubicBezTo>
                    <a:pt x="2893" y="742"/>
                    <a:pt x="2861" y="650"/>
                    <a:pt x="2825" y="562"/>
                  </a:cubicBezTo>
                  <a:cubicBezTo>
                    <a:pt x="2789" y="470"/>
                    <a:pt x="2741" y="382"/>
                    <a:pt x="2685" y="302"/>
                  </a:cubicBezTo>
                  <a:cubicBezTo>
                    <a:pt x="2625" y="214"/>
                    <a:pt x="2541" y="146"/>
                    <a:pt x="2449" y="98"/>
                  </a:cubicBezTo>
                  <a:lnTo>
                    <a:pt x="2385" y="66"/>
                  </a:lnTo>
                  <a:lnTo>
                    <a:pt x="2309" y="42"/>
                  </a:lnTo>
                  <a:cubicBezTo>
                    <a:pt x="2285" y="34"/>
                    <a:pt x="2261" y="26"/>
                    <a:pt x="2233" y="22"/>
                  </a:cubicBezTo>
                  <a:cubicBezTo>
                    <a:pt x="2209" y="18"/>
                    <a:pt x="2185" y="10"/>
                    <a:pt x="2157" y="10"/>
                  </a:cubicBezTo>
                  <a:cubicBezTo>
                    <a:pt x="2104" y="4"/>
                    <a:pt x="2050" y="1"/>
                    <a:pt x="1995"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14"/>
            <p:cNvSpPr/>
            <p:nvPr/>
          </p:nvSpPr>
          <p:spPr>
            <a:xfrm>
              <a:off x="2403919" y="1908100"/>
              <a:ext cx="864158" cy="805326"/>
            </a:xfrm>
            <a:custGeom>
              <a:avLst/>
              <a:gdLst/>
              <a:ahLst/>
              <a:cxnLst/>
              <a:rect l="l" t="t" r="r" b="b"/>
              <a:pathLst>
                <a:path w="4289" h="3997" extrusionOk="0">
                  <a:moveTo>
                    <a:pt x="3541" y="0"/>
                  </a:moveTo>
                  <a:lnTo>
                    <a:pt x="3509" y="4"/>
                  </a:lnTo>
                  <a:cubicBezTo>
                    <a:pt x="3369" y="16"/>
                    <a:pt x="3229" y="28"/>
                    <a:pt x="3089" y="36"/>
                  </a:cubicBezTo>
                  <a:cubicBezTo>
                    <a:pt x="3055" y="38"/>
                    <a:pt x="3021" y="39"/>
                    <a:pt x="2986" y="39"/>
                  </a:cubicBezTo>
                  <a:cubicBezTo>
                    <a:pt x="2952" y="39"/>
                    <a:pt x="2917" y="38"/>
                    <a:pt x="2881" y="36"/>
                  </a:cubicBezTo>
                  <a:cubicBezTo>
                    <a:pt x="2809" y="32"/>
                    <a:pt x="2741" y="32"/>
                    <a:pt x="2669" y="32"/>
                  </a:cubicBezTo>
                  <a:cubicBezTo>
                    <a:pt x="2620" y="31"/>
                    <a:pt x="2571" y="30"/>
                    <a:pt x="2523" y="30"/>
                  </a:cubicBezTo>
                  <a:cubicBezTo>
                    <a:pt x="2287" y="30"/>
                    <a:pt x="2053" y="46"/>
                    <a:pt x="1821" y="72"/>
                  </a:cubicBezTo>
                  <a:cubicBezTo>
                    <a:pt x="1677" y="88"/>
                    <a:pt x="1533" y="116"/>
                    <a:pt x="1397" y="160"/>
                  </a:cubicBezTo>
                  <a:cubicBezTo>
                    <a:pt x="1361" y="172"/>
                    <a:pt x="1325" y="184"/>
                    <a:pt x="1293" y="200"/>
                  </a:cubicBezTo>
                  <a:cubicBezTo>
                    <a:pt x="1261" y="212"/>
                    <a:pt x="1225" y="236"/>
                    <a:pt x="1193" y="252"/>
                  </a:cubicBezTo>
                  <a:cubicBezTo>
                    <a:pt x="1165" y="268"/>
                    <a:pt x="1133" y="292"/>
                    <a:pt x="1105" y="304"/>
                  </a:cubicBezTo>
                  <a:cubicBezTo>
                    <a:pt x="1077" y="320"/>
                    <a:pt x="1045" y="332"/>
                    <a:pt x="1017" y="344"/>
                  </a:cubicBezTo>
                  <a:cubicBezTo>
                    <a:pt x="885" y="392"/>
                    <a:pt x="753" y="428"/>
                    <a:pt x="617" y="456"/>
                  </a:cubicBezTo>
                  <a:cubicBezTo>
                    <a:pt x="541" y="476"/>
                    <a:pt x="469" y="508"/>
                    <a:pt x="401" y="548"/>
                  </a:cubicBezTo>
                  <a:cubicBezTo>
                    <a:pt x="337" y="592"/>
                    <a:pt x="277" y="652"/>
                    <a:pt x="233" y="720"/>
                  </a:cubicBezTo>
                  <a:cubicBezTo>
                    <a:pt x="213" y="748"/>
                    <a:pt x="197" y="784"/>
                    <a:pt x="177" y="816"/>
                  </a:cubicBezTo>
                  <a:cubicBezTo>
                    <a:pt x="161" y="848"/>
                    <a:pt x="145" y="884"/>
                    <a:pt x="133" y="920"/>
                  </a:cubicBezTo>
                  <a:cubicBezTo>
                    <a:pt x="105" y="988"/>
                    <a:pt x="81" y="1060"/>
                    <a:pt x="65" y="1128"/>
                  </a:cubicBezTo>
                  <a:cubicBezTo>
                    <a:pt x="29" y="1272"/>
                    <a:pt x="13" y="1416"/>
                    <a:pt x="9" y="1564"/>
                  </a:cubicBezTo>
                  <a:cubicBezTo>
                    <a:pt x="1" y="1708"/>
                    <a:pt x="13" y="1856"/>
                    <a:pt x="45" y="1996"/>
                  </a:cubicBezTo>
                  <a:cubicBezTo>
                    <a:pt x="77" y="2140"/>
                    <a:pt x="125" y="2280"/>
                    <a:pt x="189" y="2408"/>
                  </a:cubicBezTo>
                  <a:cubicBezTo>
                    <a:pt x="245" y="2540"/>
                    <a:pt x="313" y="2664"/>
                    <a:pt x="373" y="2788"/>
                  </a:cubicBezTo>
                  <a:cubicBezTo>
                    <a:pt x="489" y="3040"/>
                    <a:pt x="525" y="3320"/>
                    <a:pt x="481" y="3592"/>
                  </a:cubicBezTo>
                  <a:cubicBezTo>
                    <a:pt x="465" y="3660"/>
                    <a:pt x="457" y="3732"/>
                    <a:pt x="457" y="3804"/>
                  </a:cubicBezTo>
                  <a:cubicBezTo>
                    <a:pt x="469" y="3880"/>
                    <a:pt x="505" y="3948"/>
                    <a:pt x="557" y="3996"/>
                  </a:cubicBezTo>
                  <a:lnTo>
                    <a:pt x="569" y="3988"/>
                  </a:lnTo>
                  <a:cubicBezTo>
                    <a:pt x="525" y="3936"/>
                    <a:pt x="497" y="3872"/>
                    <a:pt x="493" y="3804"/>
                  </a:cubicBezTo>
                  <a:cubicBezTo>
                    <a:pt x="497" y="3736"/>
                    <a:pt x="513" y="3668"/>
                    <a:pt x="533" y="3604"/>
                  </a:cubicBezTo>
                  <a:cubicBezTo>
                    <a:pt x="549" y="3532"/>
                    <a:pt x="561" y="3464"/>
                    <a:pt x="569" y="3392"/>
                  </a:cubicBezTo>
                  <a:cubicBezTo>
                    <a:pt x="569" y="3352"/>
                    <a:pt x="565" y="3316"/>
                    <a:pt x="569" y="3280"/>
                  </a:cubicBezTo>
                  <a:cubicBezTo>
                    <a:pt x="569" y="3248"/>
                    <a:pt x="561" y="3208"/>
                    <a:pt x="561" y="3176"/>
                  </a:cubicBezTo>
                  <a:cubicBezTo>
                    <a:pt x="553" y="3028"/>
                    <a:pt x="517" y="2888"/>
                    <a:pt x="461" y="2752"/>
                  </a:cubicBezTo>
                  <a:cubicBezTo>
                    <a:pt x="409" y="2616"/>
                    <a:pt x="341" y="2492"/>
                    <a:pt x="293" y="2364"/>
                  </a:cubicBezTo>
                  <a:cubicBezTo>
                    <a:pt x="237" y="2240"/>
                    <a:pt x="197" y="2108"/>
                    <a:pt x="169" y="1976"/>
                  </a:cubicBezTo>
                  <a:cubicBezTo>
                    <a:pt x="149" y="1840"/>
                    <a:pt x="141" y="1704"/>
                    <a:pt x="145" y="1568"/>
                  </a:cubicBezTo>
                  <a:cubicBezTo>
                    <a:pt x="153" y="1436"/>
                    <a:pt x="173" y="1300"/>
                    <a:pt x="205" y="1168"/>
                  </a:cubicBezTo>
                  <a:cubicBezTo>
                    <a:pt x="221" y="1104"/>
                    <a:pt x="241" y="1040"/>
                    <a:pt x="269" y="976"/>
                  </a:cubicBezTo>
                  <a:cubicBezTo>
                    <a:pt x="277" y="944"/>
                    <a:pt x="293" y="916"/>
                    <a:pt x="305" y="888"/>
                  </a:cubicBezTo>
                  <a:cubicBezTo>
                    <a:pt x="321" y="860"/>
                    <a:pt x="337" y="832"/>
                    <a:pt x="357" y="804"/>
                  </a:cubicBezTo>
                  <a:cubicBezTo>
                    <a:pt x="425" y="700"/>
                    <a:pt x="533" y="624"/>
                    <a:pt x="657" y="596"/>
                  </a:cubicBezTo>
                  <a:cubicBezTo>
                    <a:pt x="797" y="564"/>
                    <a:pt x="933" y="520"/>
                    <a:pt x="1065" y="468"/>
                  </a:cubicBezTo>
                  <a:cubicBezTo>
                    <a:pt x="1101" y="456"/>
                    <a:pt x="1133" y="440"/>
                    <a:pt x="1165" y="420"/>
                  </a:cubicBezTo>
                  <a:cubicBezTo>
                    <a:pt x="1201" y="400"/>
                    <a:pt x="1233" y="376"/>
                    <a:pt x="1261" y="364"/>
                  </a:cubicBezTo>
                  <a:cubicBezTo>
                    <a:pt x="1289" y="348"/>
                    <a:pt x="1313" y="332"/>
                    <a:pt x="1345" y="316"/>
                  </a:cubicBezTo>
                  <a:cubicBezTo>
                    <a:pt x="1377" y="304"/>
                    <a:pt x="1405" y="292"/>
                    <a:pt x="1437" y="280"/>
                  </a:cubicBezTo>
                  <a:cubicBezTo>
                    <a:pt x="1565" y="236"/>
                    <a:pt x="1701" y="204"/>
                    <a:pt x="1837" y="184"/>
                  </a:cubicBezTo>
                  <a:cubicBezTo>
                    <a:pt x="2113" y="140"/>
                    <a:pt x="2393" y="112"/>
                    <a:pt x="2669" y="104"/>
                  </a:cubicBezTo>
                  <a:cubicBezTo>
                    <a:pt x="2720" y="101"/>
                    <a:pt x="2771" y="98"/>
                    <a:pt x="2820" y="98"/>
                  </a:cubicBezTo>
                  <a:cubicBezTo>
                    <a:pt x="2841" y="98"/>
                    <a:pt x="2861" y="99"/>
                    <a:pt x="2881" y="100"/>
                  </a:cubicBezTo>
                  <a:cubicBezTo>
                    <a:pt x="2949" y="100"/>
                    <a:pt x="3025" y="96"/>
                    <a:pt x="3093" y="92"/>
                  </a:cubicBezTo>
                  <a:cubicBezTo>
                    <a:pt x="3226" y="81"/>
                    <a:pt x="3356" y="70"/>
                    <a:pt x="3486" y="56"/>
                  </a:cubicBezTo>
                  <a:lnTo>
                    <a:pt x="3486" y="56"/>
                  </a:lnTo>
                  <a:cubicBezTo>
                    <a:pt x="3466" y="145"/>
                    <a:pt x="3456" y="235"/>
                    <a:pt x="3453" y="324"/>
                  </a:cubicBezTo>
                  <a:cubicBezTo>
                    <a:pt x="3449" y="424"/>
                    <a:pt x="3453" y="528"/>
                    <a:pt x="3473" y="628"/>
                  </a:cubicBezTo>
                  <a:cubicBezTo>
                    <a:pt x="3481" y="680"/>
                    <a:pt x="3493" y="728"/>
                    <a:pt x="3509" y="780"/>
                  </a:cubicBezTo>
                  <a:lnTo>
                    <a:pt x="3541" y="852"/>
                  </a:lnTo>
                  <a:lnTo>
                    <a:pt x="3573" y="920"/>
                  </a:lnTo>
                  <a:cubicBezTo>
                    <a:pt x="3625" y="1008"/>
                    <a:pt x="3669" y="1096"/>
                    <a:pt x="3709" y="1184"/>
                  </a:cubicBezTo>
                  <a:cubicBezTo>
                    <a:pt x="3753" y="1276"/>
                    <a:pt x="3793" y="1368"/>
                    <a:pt x="3829" y="1460"/>
                  </a:cubicBezTo>
                  <a:cubicBezTo>
                    <a:pt x="3869" y="1552"/>
                    <a:pt x="3905" y="1644"/>
                    <a:pt x="3941" y="1736"/>
                  </a:cubicBezTo>
                  <a:cubicBezTo>
                    <a:pt x="3973" y="1828"/>
                    <a:pt x="4009" y="1924"/>
                    <a:pt x="4041" y="2016"/>
                  </a:cubicBezTo>
                  <a:cubicBezTo>
                    <a:pt x="4069" y="2112"/>
                    <a:pt x="4101" y="2204"/>
                    <a:pt x="4125" y="2300"/>
                  </a:cubicBezTo>
                  <a:cubicBezTo>
                    <a:pt x="4145" y="2392"/>
                    <a:pt x="4161" y="2484"/>
                    <a:pt x="4169" y="2576"/>
                  </a:cubicBezTo>
                  <a:cubicBezTo>
                    <a:pt x="4169" y="2672"/>
                    <a:pt x="4149" y="2764"/>
                    <a:pt x="4113" y="2852"/>
                  </a:cubicBezTo>
                  <a:cubicBezTo>
                    <a:pt x="4049" y="3032"/>
                    <a:pt x="3937" y="3192"/>
                    <a:pt x="3789" y="3312"/>
                  </a:cubicBezTo>
                  <a:cubicBezTo>
                    <a:pt x="3717" y="3372"/>
                    <a:pt x="3633" y="3420"/>
                    <a:pt x="3545" y="3448"/>
                  </a:cubicBezTo>
                  <a:cubicBezTo>
                    <a:pt x="3525" y="3456"/>
                    <a:pt x="3497" y="3464"/>
                    <a:pt x="3473" y="3468"/>
                  </a:cubicBezTo>
                  <a:lnTo>
                    <a:pt x="3401" y="3484"/>
                  </a:lnTo>
                  <a:cubicBezTo>
                    <a:pt x="3349" y="3496"/>
                    <a:pt x="3301" y="3512"/>
                    <a:pt x="3253" y="3532"/>
                  </a:cubicBezTo>
                  <a:cubicBezTo>
                    <a:pt x="3157" y="3568"/>
                    <a:pt x="3065" y="3612"/>
                    <a:pt x="2977" y="3664"/>
                  </a:cubicBezTo>
                  <a:cubicBezTo>
                    <a:pt x="2893" y="3716"/>
                    <a:pt x="2809" y="3772"/>
                    <a:pt x="2733" y="3840"/>
                  </a:cubicBezTo>
                  <a:lnTo>
                    <a:pt x="2737" y="3848"/>
                  </a:lnTo>
                  <a:cubicBezTo>
                    <a:pt x="2821" y="3792"/>
                    <a:pt x="2905" y="3740"/>
                    <a:pt x="2997" y="3696"/>
                  </a:cubicBezTo>
                  <a:cubicBezTo>
                    <a:pt x="3085" y="3652"/>
                    <a:pt x="3177" y="3616"/>
                    <a:pt x="3269" y="3588"/>
                  </a:cubicBezTo>
                  <a:cubicBezTo>
                    <a:pt x="3317" y="3576"/>
                    <a:pt x="3361" y="3564"/>
                    <a:pt x="3413" y="3552"/>
                  </a:cubicBezTo>
                  <a:lnTo>
                    <a:pt x="3485" y="3540"/>
                  </a:lnTo>
                  <a:cubicBezTo>
                    <a:pt x="3509" y="3536"/>
                    <a:pt x="3537" y="3532"/>
                    <a:pt x="3561" y="3524"/>
                  </a:cubicBezTo>
                  <a:cubicBezTo>
                    <a:pt x="3665" y="3496"/>
                    <a:pt x="3761" y="3452"/>
                    <a:pt x="3845" y="3388"/>
                  </a:cubicBezTo>
                  <a:cubicBezTo>
                    <a:pt x="4017" y="3260"/>
                    <a:pt x="4145" y="3088"/>
                    <a:pt x="4221" y="2892"/>
                  </a:cubicBezTo>
                  <a:cubicBezTo>
                    <a:pt x="4261" y="2792"/>
                    <a:pt x="4285" y="2688"/>
                    <a:pt x="4289" y="2580"/>
                  </a:cubicBezTo>
                  <a:cubicBezTo>
                    <a:pt x="4285" y="2476"/>
                    <a:pt x="4269" y="2368"/>
                    <a:pt x="4241" y="2264"/>
                  </a:cubicBezTo>
                  <a:cubicBezTo>
                    <a:pt x="4213" y="2168"/>
                    <a:pt x="4185" y="2068"/>
                    <a:pt x="4149" y="1972"/>
                  </a:cubicBezTo>
                  <a:cubicBezTo>
                    <a:pt x="4117" y="1880"/>
                    <a:pt x="4081" y="1784"/>
                    <a:pt x="4041" y="1692"/>
                  </a:cubicBezTo>
                  <a:cubicBezTo>
                    <a:pt x="4001" y="1600"/>
                    <a:pt x="3957" y="1508"/>
                    <a:pt x="3913" y="1416"/>
                  </a:cubicBezTo>
                  <a:cubicBezTo>
                    <a:pt x="3869" y="1324"/>
                    <a:pt x="3821" y="1236"/>
                    <a:pt x="3777" y="1148"/>
                  </a:cubicBezTo>
                  <a:cubicBezTo>
                    <a:pt x="3729" y="1060"/>
                    <a:pt x="3681" y="968"/>
                    <a:pt x="3625" y="888"/>
                  </a:cubicBezTo>
                  <a:lnTo>
                    <a:pt x="3589" y="820"/>
                  </a:lnTo>
                  <a:cubicBezTo>
                    <a:pt x="3577" y="800"/>
                    <a:pt x="3569" y="780"/>
                    <a:pt x="3561" y="756"/>
                  </a:cubicBezTo>
                  <a:cubicBezTo>
                    <a:pt x="3545" y="712"/>
                    <a:pt x="3529" y="664"/>
                    <a:pt x="3517" y="616"/>
                  </a:cubicBezTo>
                  <a:cubicBezTo>
                    <a:pt x="3501" y="520"/>
                    <a:pt x="3493" y="420"/>
                    <a:pt x="3497" y="324"/>
                  </a:cubicBezTo>
                  <a:cubicBezTo>
                    <a:pt x="3497" y="224"/>
                    <a:pt x="3513" y="128"/>
                    <a:pt x="3533" y="32"/>
                  </a:cubicBezTo>
                  <a:lnTo>
                    <a:pt x="354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14"/>
            <p:cNvSpPr/>
            <p:nvPr/>
          </p:nvSpPr>
          <p:spPr>
            <a:xfrm>
              <a:off x="1737410" y="2169625"/>
              <a:ext cx="773894" cy="711838"/>
            </a:xfrm>
            <a:custGeom>
              <a:avLst/>
              <a:gdLst/>
              <a:ahLst/>
              <a:cxnLst/>
              <a:rect l="l" t="t" r="r" b="b"/>
              <a:pathLst>
                <a:path w="3841" h="3533" extrusionOk="0">
                  <a:moveTo>
                    <a:pt x="1907" y="1"/>
                  </a:moveTo>
                  <a:cubicBezTo>
                    <a:pt x="1880" y="1"/>
                    <a:pt x="1852" y="1"/>
                    <a:pt x="1825" y="2"/>
                  </a:cubicBezTo>
                  <a:cubicBezTo>
                    <a:pt x="1721" y="2"/>
                    <a:pt x="1621" y="6"/>
                    <a:pt x="1520" y="14"/>
                  </a:cubicBezTo>
                  <a:cubicBezTo>
                    <a:pt x="1420" y="26"/>
                    <a:pt x="1320" y="38"/>
                    <a:pt x="1220" y="54"/>
                  </a:cubicBezTo>
                  <a:cubicBezTo>
                    <a:pt x="1120" y="70"/>
                    <a:pt x="1024" y="90"/>
                    <a:pt x="924" y="114"/>
                  </a:cubicBezTo>
                  <a:cubicBezTo>
                    <a:pt x="876" y="126"/>
                    <a:pt x="828" y="142"/>
                    <a:pt x="780" y="158"/>
                  </a:cubicBezTo>
                  <a:lnTo>
                    <a:pt x="640" y="214"/>
                  </a:lnTo>
                  <a:cubicBezTo>
                    <a:pt x="548" y="254"/>
                    <a:pt x="452" y="282"/>
                    <a:pt x="356" y="298"/>
                  </a:cubicBezTo>
                  <a:cubicBezTo>
                    <a:pt x="306" y="311"/>
                    <a:pt x="253" y="317"/>
                    <a:pt x="199" y="317"/>
                  </a:cubicBezTo>
                  <a:cubicBezTo>
                    <a:pt x="156" y="317"/>
                    <a:pt x="112" y="313"/>
                    <a:pt x="68" y="306"/>
                  </a:cubicBezTo>
                  <a:lnTo>
                    <a:pt x="0" y="294"/>
                  </a:lnTo>
                  <a:lnTo>
                    <a:pt x="40" y="354"/>
                  </a:lnTo>
                  <a:cubicBezTo>
                    <a:pt x="96" y="446"/>
                    <a:pt x="132" y="550"/>
                    <a:pt x="144" y="662"/>
                  </a:cubicBezTo>
                  <a:cubicBezTo>
                    <a:pt x="156" y="770"/>
                    <a:pt x="148" y="878"/>
                    <a:pt x="120" y="986"/>
                  </a:cubicBezTo>
                  <a:lnTo>
                    <a:pt x="100" y="1070"/>
                  </a:lnTo>
                  <a:lnTo>
                    <a:pt x="84" y="1158"/>
                  </a:lnTo>
                  <a:cubicBezTo>
                    <a:pt x="80" y="1218"/>
                    <a:pt x="72" y="1278"/>
                    <a:pt x="72" y="1334"/>
                  </a:cubicBezTo>
                  <a:cubicBezTo>
                    <a:pt x="68" y="1454"/>
                    <a:pt x="80" y="1574"/>
                    <a:pt x="104" y="1690"/>
                  </a:cubicBezTo>
                  <a:cubicBezTo>
                    <a:pt x="128" y="1810"/>
                    <a:pt x="172" y="1922"/>
                    <a:pt x="232" y="2030"/>
                  </a:cubicBezTo>
                  <a:cubicBezTo>
                    <a:pt x="296" y="2134"/>
                    <a:pt x="372" y="2230"/>
                    <a:pt x="468" y="2306"/>
                  </a:cubicBezTo>
                  <a:lnTo>
                    <a:pt x="540" y="2362"/>
                  </a:lnTo>
                  <a:cubicBezTo>
                    <a:pt x="564" y="2382"/>
                    <a:pt x="592" y="2398"/>
                    <a:pt x="616" y="2414"/>
                  </a:cubicBezTo>
                  <a:cubicBezTo>
                    <a:pt x="668" y="2446"/>
                    <a:pt x="724" y="2470"/>
                    <a:pt x="780" y="2494"/>
                  </a:cubicBezTo>
                  <a:cubicBezTo>
                    <a:pt x="888" y="2542"/>
                    <a:pt x="996" y="2578"/>
                    <a:pt x="1104" y="2614"/>
                  </a:cubicBezTo>
                  <a:cubicBezTo>
                    <a:pt x="1324" y="2690"/>
                    <a:pt x="1544" y="2754"/>
                    <a:pt x="1757" y="2834"/>
                  </a:cubicBezTo>
                  <a:cubicBezTo>
                    <a:pt x="1861" y="2874"/>
                    <a:pt x="1965" y="2914"/>
                    <a:pt x="2065" y="2966"/>
                  </a:cubicBezTo>
                  <a:cubicBezTo>
                    <a:pt x="2165" y="3014"/>
                    <a:pt x="2257" y="3074"/>
                    <a:pt x="2341" y="3142"/>
                  </a:cubicBezTo>
                  <a:cubicBezTo>
                    <a:pt x="2381" y="3178"/>
                    <a:pt x="2421" y="3218"/>
                    <a:pt x="2457" y="3258"/>
                  </a:cubicBezTo>
                  <a:lnTo>
                    <a:pt x="2481" y="3290"/>
                  </a:lnTo>
                  <a:lnTo>
                    <a:pt x="2489" y="3298"/>
                  </a:lnTo>
                  <a:lnTo>
                    <a:pt x="2493" y="3302"/>
                  </a:lnTo>
                  <a:lnTo>
                    <a:pt x="2501" y="3310"/>
                  </a:lnTo>
                  <a:lnTo>
                    <a:pt x="2517" y="3326"/>
                  </a:lnTo>
                  <a:cubicBezTo>
                    <a:pt x="2533" y="3346"/>
                    <a:pt x="2557" y="3370"/>
                    <a:pt x="2581" y="3390"/>
                  </a:cubicBezTo>
                  <a:cubicBezTo>
                    <a:pt x="2677" y="3466"/>
                    <a:pt x="2793" y="3514"/>
                    <a:pt x="2917" y="3526"/>
                  </a:cubicBezTo>
                  <a:cubicBezTo>
                    <a:pt x="2958" y="3531"/>
                    <a:pt x="3000" y="3533"/>
                    <a:pt x="3042" y="3533"/>
                  </a:cubicBezTo>
                  <a:cubicBezTo>
                    <a:pt x="3118" y="3533"/>
                    <a:pt x="3193" y="3526"/>
                    <a:pt x="3265" y="3510"/>
                  </a:cubicBezTo>
                  <a:cubicBezTo>
                    <a:pt x="3381" y="3490"/>
                    <a:pt x="3493" y="3454"/>
                    <a:pt x="3597" y="3410"/>
                  </a:cubicBezTo>
                  <a:lnTo>
                    <a:pt x="3593" y="3398"/>
                  </a:lnTo>
                  <a:cubicBezTo>
                    <a:pt x="3485" y="3430"/>
                    <a:pt x="3373" y="3454"/>
                    <a:pt x="3261" y="3466"/>
                  </a:cubicBezTo>
                  <a:cubicBezTo>
                    <a:pt x="3219" y="3471"/>
                    <a:pt x="3177" y="3473"/>
                    <a:pt x="3135" y="3473"/>
                  </a:cubicBezTo>
                  <a:cubicBezTo>
                    <a:pt x="3065" y="3473"/>
                    <a:pt x="2996" y="3467"/>
                    <a:pt x="2929" y="3454"/>
                  </a:cubicBezTo>
                  <a:cubicBezTo>
                    <a:pt x="2821" y="3438"/>
                    <a:pt x="2725" y="3390"/>
                    <a:pt x="2645" y="3322"/>
                  </a:cubicBezTo>
                  <a:cubicBezTo>
                    <a:pt x="2625" y="3302"/>
                    <a:pt x="2605" y="3282"/>
                    <a:pt x="2589" y="3262"/>
                  </a:cubicBezTo>
                  <a:lnTo>
                    <a:pt x="2565" y="3230"/>
                  </a:lnTo>
                  <a:lnTo>
                    <a:pt x="2537" y="3194"/>
                  </a:lnTo>
                  <a:cubicBezTo>
                    <a:pt x="2501" y="3146"/>
                    <a:pt x="2457" y="3102"/>
                    <a:pt x="2413" y="3062"/>
                  </a:cubicBezTo>
                  <a:cubicBezTo>
                    <a:pt x="2325" y="2982"/>
                    <a:pt x="2229" y="2914"/>
                    <a:pt x="2121" y="2858"/>
                  </a:cubicBezTo>
                  <a:cubicBezTo>
                    <a:pt x="2021" y="2802"/>
                    <a:pt x="1913" y="2750"/>
                    <a:pt x="1805" y="2706"/>
                  </a:cubicBezTo>
                  <a:cubicBezTo>
                    <a:pt x="1588" y="2622"/>
                    <a:pt x="1368" y="2550"/>
                    <a:pt x="1152" y="2478"/>
                  </a:cubicBezTo>
                  <a:lnTo>
                    <a:pt x="992" y="2422"/>
                  </a:lnTo>
                  <a:cubicBezTo>
                    <a:pt x="940" y="2402"/>
                    <a:pt x="880" y="2382"/>
                    <a:pt x="836" y="2362"/>
                  </a:cubicBezTo>
                  <a:cubicBezTo>
                    <a:pt x="784" y="2342"/>
                    <a:pt x="736" y="2318"/>
                    <a:pt x="688" y="2290"/>
                  </a:cubicBezTo>
                  <a:cubicBezTo>
                    <a:pt x="548" y="2214"/>
                    <a:pt x="432" y="2102"/>
                    <a:pt x="348" y="1962"/>
                  </a:cubicBezTo>
                  <a:cubicBezTo>
                    <a:pt x="292" y="1870"/>
                    <a:pt x="248" y="1770"/>
                    <a:pt x="224" y="1662"/>
                  </a:cubicBezTo>
                  <a:cubicBezTo>
                    <a:pt x="196" y="1558"/>
                    <a:pt x="184" y="1446"/>
                    <a:pt x="184" y="1338"/>
                  </a:cubicBezTo>
                  <a:cubicBezTo>
                    <a:pt x="184" y="1282"/>
                    <a:pt x="184" y="1226"/>
                    <a:pt x="192" y="1170"/>
                  </a:cubicBezTo>
                  <a:lnTo>
                    <a:pt x="200" y="1090"/>
                  </a:lnTo>
                  <a:lnTo>
                    <a:pt x="212" y="1006"/>
                  </a:lnTo>
                  <a:cubicBezTo>
                    <a:pt x="236" y="890"/>
                    <a:pt x="240" y="770"/>
                    <a:pt x="220" y="650"/>
                  </a:cubicBezTo>
                  <a:cubicBezTo>
                    <a:pt x="204" y="551"/>
                    <a:pt x="171" y="457"/>
                    <a:pt x="122" y="371"/>
                  </a:cubicBezTo>
                  <a:lnTo>
                    <a:pt x="122" y="371"/>
                  </a:lnTo>
                  <a:cubicBezTo>
                    <a:pt x="132" y="372"/>
                    <a:pt x="142" y="372"/>
                    <a:pt x="153" y="372"/>
                  </a:cubicBezTo>
                  <a:cubicBezTo>
                    <a:pt x="224" y="372"/>
                    <a:pt x="295" y="363"/>
                    <a:pt x="364" y="346"/>
                  </a:cubicBezTo>
                  <a:cubicBezTo>
                    <a:pt x="464" y="326"/>
                    <a:pt x="564" y="294"/>
                    <a:pt x="656" y="254"/>
                  </a:cubicBezTo>
                  <a:cubicBezTo>
                    <a:pt x="700" y="234"/>
                    <a:pt x="748" y="214"/>
                    <a:pt x="792" y="198"/>
                  </a:cubicBezTo>
                  <a:cubicBezTo>
                    <a:pt x="840" y="186"/>
                    <a:pt x="884" y="170"/>
                    <a:pt x="936" y="158"/>
                  </a:cubicBezTo>
                  <a:cubicBezTo>
                    <a:pt x="1032" y="138"/>
                    <a:pt x="1132" y="118"/>
                    <a:pt x="1228" y="110"/>
                  </a:cubicBezTo>
                  <a:cubicBezTo>
                    <a:pt x="1328" y="98"/>
                    <a:pt x="1428" y="90"/>
                    <a:pt x="1528" y="90"/>
                  </a:cubicBezTo>
                  <a:cubicBezTo>
                    <a:pt x="1568" y="89"/>
                    <a:pt x="1609" y="88"/>
                    <a:pt x="1650" y="88"/>
                  </a:cubicBezTo>
                  <a:cubicBezTo>
                    <a:pt x="1707" y="88"/>
                    <a:pt x="1766" y="90"/>
                    <a:pt x="1825" y="94"/>
                  </a:cubicBezTo>
                  <a:cubicBezTo>
                    <a:pt x="1921" y="98"/>
                    <a:pt x="2021" y="106"/>
                    <a:pt x="2117" y="122"/>
                  </a:cubicBezTo>
                  <a:cubicBezTo>
                    <a:pt x="2165" y="130"/>
                    <a:pt x="2213" y="134"/>
                    <a:pt x="2261" y="146"/>
                  </a:cubicBezTo>
                  <a:lnTo>
                    <a:pt x="2333" y="162"/>
                  </a:lnTo>
                  <a:lnTo>
                    <a:pt x="2405" y="178"/>
                  </a:lnTo>
                  <a:cubicBezTo>
                    <a:pt x="2453" y="190"/>
                    <a:pt x="2493" y="206"/>
                    <a:pt x="2537" y="222"/>
                  </a:cubicBezTo>
                  <a:cubicBezTo>
                    <a:pt x="2557" y="230"/>
                    <a:pt x="2581" y="242"/>
                    <a:pt x="2605" y="254"/>
                  </a:cubicBezTo>
                  <a:lnTo>
                    <a:pt x="2633" y="266"/>
                  </a:lnTo>
                  <a:lnTo>
                    <a:pt x="2661" y="286"/>
                  </a:lnTo>
                  <a:cubicBezTo>
                    <a:pt x="2741" y="334"/>
                    <a:pt x="2809" y="398"/>
                    <a:pt x="2861" y="474"/>
                  </a:cubicBezTo>
                  <a:cubicBezTo>
                    <a:pt x="2921" y="554"/>
                    <a:pt x="2969" y="634"/>
                    <a:pt x="3013" y="722"/>
                  </a:cubicBezTo>
                  <a:cubicBezTo>
                    <a:pt x="3057" y="810"/>
                    <a:pt x="3097" y="898"/>
                    <a:pt x="3137" y="990"/>
                  </a:cubicBezTo>
                  <a:lnTo>
                    <a:pt x="3253" y="1266"/>
                  </a:lnTo>
                  <a:cubicBezTo>
                    <a:pt x="3293" y="1362"/>
                    <a:pt x="3341" y="1454"/>
                    <a:pt x="3401" y="1538"/>
                  </a:cubicBezTo>
                  <a:lnTo>
                    <a:pt x="3425" y="1574"/>
                  </a:lnTo>
                  <a:lnTo>
                    <a:pt x="3453" y="1598"/>
                  </a:lnTo>
                  <a:lnTo>
                    <a:pt x="3465" y="1610"/>
                  </a:lnTo>
                  <a:cubicBezTo>
                    <a:pt x="3473" y="1618"/>
                    <a:pt x="3477" y="1622"/>
                    <a:pt x="3485" y="1626"/>
                  </a:cubicBezTo>
                  <a:lnTo>
                    <a:pt x="3513" y="1646"/>
                  </a:lnTo>
                  <a:cubicBezTo>
                    <a:pt x="3553" y="1678"/>
                    <a:pt x="3589" y="1710"/>
                    <a:pt x="3629" y="1742"/>
                  </a:cubicBezTo>
                  <a:cubicBezTo>
                    <a:pt x="3701" y="1810"/>
                    <a:pt x="3769" y="1878"/>
                    <a:pt x="3833" y="1958"/>
                  </a:cubicBezTo>
                  <a:lnTo>
                    <a:pt x="3841" y="1946"/>
                  </a:lnTo>
                  <a:cubicBezTo>
                    <a:pt x="3789" y="1862"/>
                    <a:pt x="3725" y="1782"/>
                    <a:pt x="3657" y="1710"/>
                  </a:cubicBezTo>
                  <a:cubicBezTo>
                    <a:pt x="3621" y="1670"/>
                    <a:pt x="3585" y="1634"/>
                    <a:pt x="3549" y="1602"/>
                  </a:cubicBezTo>
                  <a:lnTo>
                    <a:pt x="3521" y="1574"/>
                  </a:lnTo>
                  <a:cubicBezTo>
                    <a:pt x="3517" y="1570"/>
                    <a:pt x="3513" y="1570"/>
                    <a:pt x="3509" y="1566"/>
                  </a:cubicBezTo>
                  <a:lnTo>
                    <a:pt x="3497" y="1550"/>
                  </a:lnTo>
                  <a:lnTo>
                    <a:pt x="3473" y="1522"/>
                  </a:lnTo>
                  <a:lnTo>
                    <a:pt x="3453" y="1494"/>
                  </a:lnTo>
                  <a:cubicBezTo>
                    <a:pt x="3405" y="1410"/>
                    <a:pt x="3365" y="1322"/>
                    <a:pt x="3333" y="1230"/>
                  </a:cubicBezTo>
                  <a:lnTo>
                    <a:pt x="3233" y="950"/>
                  </a:lnTo>
                  <a:cubicBezTo>
                    <a:pt x="3197" y="854"/>
                    <a:pt x="3157" y="762"/>
                    <a:pt x="3113" y="670"/>
                  </a:cubicBezTo>
                  <a:cubicBezTo>
                    <a:pt x="3069" y="574"/>
                    <a:pt x="3017" y="486"/>
                    <a:pt x="2957" y="402"/>
                  </a:cubicBezTo>
                  <a:cubicBezTo>
                    <a:pt x="2893" y="314"/>
                    <a:pt x="2817" y="238"/>
                    <a:pt x="2725" y="178"/>
                  </a:cubicBezTo>
                  <a:lnTo>
                    <a:pt x="2689" y="154"/>
                  </a:lnTo>
                  <a:lnTo>
                    <a:pt x="2653" y="138"/>
                  </a:lnTo>
                  <a:cubicBezTo>
                    <a:pt x="2629" y="130"/>
                    <a:pt x="2609" y="118"/>
                    <a:pt x="2585" y="106"/>
                  </a:cubicBezTo>
                  <a:cubicBezTo>
                    <a:pt x="2533" y="90"/>
                    <a:pt x="2485" y="74"/>
                    <a:pt x="2433" y="62"/>
                  </a:cubicBezTo>
                  <a:lnTo>
                    <a:pt x="2357" y="42"/>
                  </a:lnTo>
                  <a:lnTo>
                    <a:pt x="2281" y="30"/>
                  </a:lnTo>
                  <a:cubicBezTo>
                    <a:pt x="2229" y="22"/>
                    <a:pt x="2181" y="14"/>
                    <a:pt x="2129" y="10"/>
                  </a:cubicBezTo>
                  <a:cubicBezTo>
                    <a:pt x="2055" y="4"/>
                    <a:pt x="1982" y="1"/>
                    <a:pt x="1907"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14"/>
            <p:cNvSpPr/>
            <p:nvPr/>
          </p:nvSpPr>
          <p:spPr>
            <a:xfrm>
              <a:off x="2371682" y="2363452"/>
              <a:ext cx="208131" cy="385436"/>
            </a:xfrm>
            <a:custGeom>
              <a:avLst/>
              <a:gdLst/>
              <a:ahLst/>
              <a:cxnLst/>
              <a:rect l="l" t="t" r="r" b="b"/>
              <a:pathLst>
                <a:path w="1033" h="1913" extrusionOk="0">
                  <a:moveTo>
                    <a:pt x="549" y="0"/>
                  </a:moveTo>
                  <a:cubicBezTo>
                    <a:pt x="541" y="44"/>
                    <a:pt x="549" y="92"/>
                    <a:pt x="573" y="132"/>
                  </a:cubicBezTo>
                  <a:cubicBezTo>
                    <a:pt x="593" y="172"/>
                    <a:pt x="617" y="208"/>
                    <a:pt x="645" y="244"/>
                  </a:cubicBezTo>
                  <a:cubicBezTo>
                    <a:pt x="705" y="312"/>
                    <a:pt x="769" y="376"/>
                    <a:pt x="821" y="440"/>
                  </a:cubicBezTo>
                  <a:cubicBezTo>
                    <a:pt x="849" y="472"/>
                    <a:pt x="869" y="508"/>
                    <a:pt x="885" y="544"/>
                  </a:cubicBezTo>
                  <a:cubicBezTo>
                    <a:pt x="901" y="584"/>
                    <a:pt x="917" y="624"/>
                    <a:pt x="925" y="664"/>
                  </a:cubicBezTo>
                  <a:cubicBezTo>
                    <a:pt x="945" y="744"/>
                    <a:pt x="953" y="828"/>
                    <a:pt x="953" y="912"/>
                  </a:cubicBezTo>
                  <a:cubicBezTo>
                    <a:pt x="953" y="956"/>
                    <a:pt x="945" y="996"/>
                    <a:pt x="941" y="1040"/>
                  </a:cubicBezTo>
                  <a:cubicBezTo>
                    <a:pt x="937" y="1060"/>
                    <a:pt x="933" y="1080"/>
                    <a:pt x="925" y="1100"/>
                  </a:cubicBezTo>
                  <a:cubicBezTo>
                    <a:pt x="921" y="1120"/>
                    <a:pt x="913" y="1140"/>
                    <a:pt x="909" y="1160"/>
                  </a:cubicBezTo>
                  <a:cubicBezTo>
                    <a:pt x="877" y="1244"/>
                    <a:pt x="845" y="1328"/>
                    <a:pt x="821" y="1412"/>
                  </a:cubicBezTo>
                  <a:cubicBezTo>
                    <a:pt x="809" y="1456"/>
                    <a:pt x="797" y="1496"/>
                    <a:pt x="789" y="1544"/>
                  </a:cubicBezTo>
                  <a:cubicBezTo>
                    <a:pt x="777" y="1588"/>
                    <a:pt x="773" y="1632"/>
                    <a:pt x="773" y="1676"/>
                  </a:cubicBezTo>
                  <a:cubicBezTo>
                    <a:pt x="773" y="1724"/>
                    <a:pt x="781" y="1768"/>
                    <a:pt x="801" y="1812"/>
                  </a:cubicBezTo>
                  <a:cubicBezTo>
                    <a:pt x="807" y="1824"/>
                    <a:pt x="814" y="1836"/>
                    <a:pt x="822" y="1846"/>
                  </a:cubicBezTo>
                  <a:lnTo>
                    <a:pt x="822" y="1846"/>
                  </a:lnTo>
                  <a:cubicBezTo>
                    <a:pt x="751" y="1808"/>
                    <a:pt x="680" y="1768"/>
                    <a:pt x="609" y="1728"/>
                  </a:cubicBezTo>
                  <a:cubicBezTo>
                    <a:pt x="585" y="1716"/>
                    <a:pt x="561" y="1704"/>
                    <a:pt x="541" y="1688"/>
                  </a:cubicBezTo>
                  <a:cubicBezTo>
                    <a:pt x="521" y="1668"/>
                    <a:pt x="509" y="1648"/>
                    <a:pt x="501" y="1624"/>
                  </a:cubicBezTo>
                  <a:cubicBezTo>
                    <a:pt x="481" y="1576"/>
                    <a:pt x="461" y="1524"/>
                    <a:pt x="449" y="1468"/>
                  </a:cubicBezTo>
                  <a:cubicBezTo>
                    <a:pt x="437" y="1412"/>
                    <a:pt x="421" y="1356"/>
                    <a:pt x="401" y="1304"/>
                  </a:cubicBezTo>
                  <a:cubicBezTo>
                    <a:pt x="389" y="1276"/>
                    <a:pt x="377" y="1248"/>
                    <a:pt x="361" y="1224"/>
                  </a:cubicBezTo>
                  <a:cubicBezTo>
                    <a:pt x="345" y="1196"/>
                    <a:pt x="329" y="1172"/>
                    <a:pt x="309" y="1152"/>
                  </a:cubicBezTo>
                  <a:cubicBezTo>
                    <a:pt x="225" y="1068"/>
                    <a:pt x="117" y="1012"/>
                    <a:pt x="1" y="988"/>
                  </a:cubicBezTo>
                  <a:lnTo>
                    <a:pt x="1" y="992"/>
                  </a:lnTo>
                  <a:cubicBezTo>
                    <a:pt x="105" y="1032"/>
                    <a:pt x="197" y="1096"/>
                    <a:pt x="273" y="1180"/>
                  </a:cubicBezTo>
                  <a:cubicBezTo>
                    <a:pt x="289" y="1200"/>
                    <a:pt x="301" y="1224"/>
                    <a:pt x="313" y="1244"/>
                  </a:cubicBezTo>
                  <a:cubicBezTo>
                    <a:pt x="325" y="1272"/>
                    <a:pt x="337" y="1296"/>
                    <a:pt x="345" y="1320"/>
                  </a:cubicBezTo>
                  <a:cubicBezTo>
                    <a:pt x="365" y="1372"/>
                    <a:pt x="377" y="1428"/>
                    <a:pt x="393" y="1484"/>
                  </a:cubicBezTo>
                  <a:cubicBezTo>
                    <a:pt x="405" y="1540"/>
                    <a:pt x="425" y="1596"/>
                    <a:pt x="449" y="1648"/>
                  </a:cubicBezTo>
                  <a:cubicBezTo>
                    <a:pt x="461" y="1680"/>
                    <a:pt x="481" y="1704"/>
                    <a:pt x="509" y="1724"/>
                  </a:cubicBezTo>
                  <a:cubicBezTo>
                    <a:pt x="533" y="1740"/>
                    <a:pt x="561" y="1756"/>
                    <a:pt x="589" y="1768"/>
                  </a:cubicBezTo>
                  <a:cubicBezTo>
                    <a:pt x="682" y="1808"/>
                    <a:pt x="778" y="1850"/>
                    <a:pt x="869" y="1893"/>
                  </a:cubicBezTo>
                  <a:lnTo>
                    <a:pt x="869" y="1893"/>
                  </a:lnTo>
                  <a:cubicBezTo>
                    <a:pt x="878" y="1900"/>
                    <a:pt x="887" y="1907"/>
                    <a:pt x="897" y="1912"/>
                  </a:cubicBezTo>
                  <a:lnTo>
                    <a:pt x="899" y="1908"/>
                  </a:lnTo>
                  <a:lnTo>
                    <a:pt x="899" y="1908"/>
                  </a:lnTo>
                  <a:cubicBezTo>
                    <a:pt x="900" y="1908"/>
                    <a:pt x="900" y="1908"/>
                    <a:pt x="901" y="1908"/>
                  </a:cubicBezTo>
                  <a:lnTo>
                    <a:pt x="904" y="1900"/>
                  </a:lnTo>
                  <a:lnTo>
                    <a:pt x="909" y="1892"/>
                  </a:lnTo>
                  <a:cubicBezTo>
                    <a:pt x="908" y="1892"/>
                    <a:pt x="908" y="1892"/>
                    <a:pt x="907" y="1892"/>
                  </a:cubicBezTo>
                  <a:lnTo>
                    <a:pt x="907" y="1892"/>
                  </a:lnTo>
                  <a:lnTo>
                    <a:pt x="909" y="1888"/>
                  </a:lnTo>
                  <a:cubicBezTo>
                    <a:pt x="873" y="1868"/>
                    <a:pt x="841" y="1840"/>
                    <a:pt x="825" y="1800"/>
                  </a:cubicBezTo>
                  <a:cubicBezTo>
                    <a:pt x="817" y="1780"/>
                    <a:pt x="809" y="1760"/>
                    <a:pt x="805" y="1740"/>
                  </a:cubicBezTo>
                  <a:cubicBezTo>
                    <a:pt x="805" y="1720"/>
                    <a:pt x="805" y="1700"/>
                    <a:pt x="805" y="1676"/>
                  </a:cubicBezTo>
                  <a:cubicBezTo>
                    <a:pt x="809" y="1636"/>
                    <a:pt x="817" y="1592"/>
                    <a:pt x="829" y="1552"/>
                  </a:cubicBezTo>
                  <a:cubicBezTo>
                    <a:pt x="841" y="1508"/>
                    <a:pt x="853" y="1468"/>
                    <a:pt x="869" y="1428"/>
                  </a:cubicBezTo>
                  <a:cubicBezTo>
                    <a:pt x="901" y="1348"/>
                    <a:pt x="937" y="1268"/>
                    <a:pt x="969" y="1184"/>
                  </a:cubicBezTo>
                  <a:cubicBezTo>
                    <a:pt x="977" y="1164"/>
                    <a:pt x="985" y="1140"/>
                    <a:pt x="993" y="1120"/>
                  </a:cubicBezTo>
                  <a:cubicBezTo>
                    <a:pt x="1001" y="1100"/>
                    <a:pt x="1005" y="1076"/>
                    <a:pt x="1009" y="1056"/>
                  </a:cubicBezTo>
                  <a:cubicBezTo>
                    <a:pt x="1017" y="1008"/>
                    <a:pt x="1025" y="964"/>
                    <a:pt x="1029" y="920"/>
                  </a:cubicBezTo>
                  <a:cubicBezTo>
                    <a:pt x="1033" y="828"/>
                    <a:pt x="1021" y="736"/>
                    <a:pt x="997" y="644"/>
                  </a:cubicBezTo>
                  <a:cubicBezTo>
                    <a:pt x="985" y="600"/>
                    <a:pt x="969" y="560"/>
                    <a:pt x="949" y="516"/>
                  </a:cubicBezTo>
                  <a:cubicBezTo>
                    <a:pt x="925" y="476"/>
                    <a:pt x="897" y="436"/>
                    <a:pt x="865" y="404"/>
                  </a:cubicBezTo>
                  <a:cubicBezTo>
                    <a:pt x="805" y="336"/>
                    <a:pt x="737" y="280"/>
                    <a:pt x="677" y="220"/>
                  </a:cubicBezTo>
                  <a:cubicBezTo>
                    <a:pt x="645" y="188"/>
                    <a:pt x="617" y="156"/>
                    <a:pt x="593" y="120"/>
                  </a:cubicBezTo>
                  <a:cubicBezTo>
                    <a:pt x="569" y="84"/>
                    <a:pt x="557" y="40"/>
                    <a:pt x="55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14"/>
            <p:cNvSpPr/>
            <p:nvPr/>
          </p:nvSpPr>
          <p:spPr>
            <a:xfrm>
              <a:off x="2129901" y="2815580"/>
              <a:ext cx="354811" cy="308873"/>
            </a:xfrm>
            <a:custGeom>
              <a:avLst/>
              <a:gdLst/>
              <a:ahLst/>
              <a:cxnLst/>
              <a:rect l="l" t="t" r="r" b="b"/>
              <a:pathLst>
                <a:path w="1761" h="1533" extrusionOk="0">
                  <a:moveTo>
                    <a:pt x="1117" y="0"/>
                  </a:moveTo>
                  <a:cubicBezTo>
                    <a:pt x="1153" y="44"/>
                    <a:pt x="1197" y="80"/>
                    <a:pt x="1245" y="104"/>
                  </a:cubicBezTo>
                  <a:cubicBezTo>
                    <a:pt x="1297" y="128"/>
                    <a:pt x="1349" y="144"/>
                    <a:pt x="1405" y="156"/>
                  </a:cubicBezTo>
                  <a:cubicBezTo>
                    <a:pt x="1433" y="160"/>
                    <a:pt x="1461" y="160"/>
                    <a:pt x="1489" y="160"/>
                  </a:cubicBezTo>
                  <a:cubicBezTo>
                    <a:pt x="1517" y="160"/>
                    <a:pt x="1545" y="160"/>
                    <a:pt x="1573" y="156"/>
                  </a:cubicBezTo>
                  <a:lnTo>
                    <a:pt x="1657" y="148"/>
                  </a:lnTo>
                  <a:lnTo>
                    <a:pt x="1691" y="140"/>
                  </a:lnTo>
                  <a:lnTo>
                    <a:pt x="1691" y="140"/>
                  </a:lnTo>
                  <a:cubicBezTo>
                    <a:pt x="1686" y="169"/>
                    <a:pt x="1679" y="199"/>
                    <a:pt x="1669" y="228"/>
                  </a:cubicBezTo>
                  <a:cubicBezTo>
                    <a:pt x="1649" y="268"/>
                    <a:pt x="1625" y="308"/>
                    <a:pt x="1593" y="340"/>
                  </a:cubicBezTo>
                  <a:cubicBezTo>
                    <a:pt x="1561" y="372"/>
                    <a:pt x="1521" y="400"/>
                    <a:pt x="1477" y="416"/>
                  </a:cubicBezTo>
                  <a:cubicBezTo>
                    <a:pt x="1433" y="436"/>
                    <a:pt x="1389" y="452"/>
                    <a:pt x="1345" y="468"/>
                  </a:cubicBezTo>
                  <a:cubicBezTo>
                    <a:pt x="1253" y="500"/>
                    <a:pt x="1161" y="528"/>
                    <a:pt x="1069" y="560"/>
                  </a:cubicBezTo>
                  <a:cubicBezTo>
                    <a:pt x="977" y="596"/>
                    <a:pt x="889" y="640"/>
                    <a:pt x="805" y="688"/>
                  </a:cubicBezTo>
                  <a:cubicBezTo>
                    <a:pt x="765" y="716"/>
                    <a:pt x="725" y="744"/>
                    <a:pt x="685" y="776"/>
                  </a:cubicBezTo>
                  <a:cubicBezTo>
                    <a:pt x="645" y="804"/>
                    <a:pt x="609" y="836"/>
                    <a:pt x="573" y="872"/>
                  </a:cubicBezTo>
                  <a:cubicBezTo>
                    <a:pt x="505" y="940"/>
                    <a:pt x="433" y="1008"/>
                    <a:pt x="369" y="1080"/>
                  </a:cubicBezTo>
                  <a:cubicBezTo>
                    <a:pt x="305" y="1152"/>
                    <a:pt x="241" y="1224"/>
                    <a:pt x="181" y="1296"/>
                  </a:cubicBezTo>
                  <a:cubicBezTo>
                    <a:pt x="117" y="1372"/>
                    <a:pt x="57" y="1448"/>
                    <a:pt x="1" y="1528"/>
                  </a:cubicBezTo>
                  <a:lnTo>
                    <a:pt x="5" y="1532"/>
                  </a:lnTo>
                  <a:lnTo>
                    <a:pt x="213" y="1332"/>
                  </a:lnTo>
                  <a:lnTo>
                    <a:pt x="421" y="1128"/>
                  </a:lnTo>
                  <a:lnTo>
                    <a:pt x="625" y="928"/>
                  </a:lnTo>
                  <a:cubicBezTo>
                    <a:pt x="661" y="896"/>
                    <a:pt x="693" y="864"/>
                    <a:pt x="729" y="832"/>
                  </a:cubicBezTo>
                  <a:cubicBezTo>
                    <a:pt x="765" y="804"/>
                    <a:pt x="801" y="772"/>
                    <a:pt x="841" y="748"/>
                  </a:cubicBezTo>
                  <a:cubicBezTo>
                    <a:pt x="881" y="720"/>
                    <a:pt x="917" y="696"/>
                    <a:pt x="961" y="672"/>
                  </a:cubicBezTo>
                  <a:cubicBezTo>
                    <a:pt x="1001" y="648"/>
                    <a:pt x="1045" y="624"/>
                    <a:pt x="1085" y="604"/>
                  </a:cubicBezTo>
                  <a:cubicBezTo>
                    <a:pt x="1173" y="560"/>
                    <a:pt x="1261" y="524"/>
                    <a:pt x="1353" y="492"/>
                  </a:cubicBezTo>
                  <a:cubicBezTo>
                    <a:pt x="1397" y="476"/>
                    <a:pt x="1441" y="460"/>
                    <a:pt x="1489" y="444"/>
                  </a:cubicBezTo>
                  <a:cubicBezTo>
                    <a:pt x="1537" y="424"/>
                    <a:pt x="1581" y="400"/>
                    <a:pt x="1617" y="372"/>
                  </a:cubicBezTo>
                  <a:cubicBezTo>
                    <a:pt x="1657" y="336"/>
                    <a:pt x="1689" y="296"/>
                    <a:pt x="1717" y="252"/>
                  </a:cubicBezTo>
                  <a:cubicBezTo>
                    <a:pt x="1741" y="204"/>
                    <a:pt x="1753" y="156"/>
                    <a:pt x="1761" y="100"/>
                  </a:cubicBezTo>
                  <a:lnTo>
                    <a:pt x="1761" y="64"/>
                  </a:lnTo>
                  <a:lnTo>
                    <a:pt x="1721" y="72"/>
                  </a:lnTo>
                  <a:lnTo>
                    <a:pt x="1645" y="88"/>
                  </a:lnTo>
                  <a:cubicBezTo>
                    <a:pt x="1617" y="92"/>
                    <a:pt x="1593" y="100"/>
                    <a:pt x="1565" y="100"/>
                  </a:cubicBezTo>
                  <a:cubicBezTo>
                    <a:pt x="1537" y="104"/>
                    <a:pt x="1513" y="108"/>
                    <a:pt x="1489" y="108"/>
                  </a:cubicBezTo>
                  <a:lnTo>
                    <a:pt x="1413" y="108"/>
                  </a:lnTo>
                  <a:cubicBezTo>
                    <a:pt x="1357" y="108"/>
                    <a:pt x="1309" y="96"/>
                    <a:pt x="1257" y="80"/>
                  </a:cubicBezTo>
                  <a:cubicBezTo>
                    <a:pt x="1209" y="64"/>
                    <a:pt x="1161" y="36"/>
                    <a:pt x="1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14"/>
            <p:cNvSpPr/>
            <p:nvPr/>
          </p:nvSpPr>
          <p:spPr>
            <a:xfrm>
              <a:off x="2095246" y="2872801"/>
              <a:ext cx="290336" cy="45334"/>
            </a:xfrm>
            <a:custGeom>
              <a:avLst/>
              <a:gdLst/>
              <a:ahLst/>
              <a:cxnLst/>
              <a:rect l="l" t="t" r="r" b="b"/>
              <a:pathLst>
                <a:path w="1441" h="225" extrusionOk="0">
                  <a:moveTo>
                    <a:pt x="1437" y="0"/>
                  </a:moveTo>
                  <a:lnTo>
                    <a:pt x="1373" y="16"/>
                  </a:lnTo>
                  <a:cubicBezTo>
                    <a:pt x="1333" y="24"/>
                    <a:pt x="1277" y="44"/>
                    <a:pt x="1213" y="64"/>
                  </a:cubicBezTo>
                  <a:cubicBezTo>
                    <a:pt x="1181" y="76"/>
                    <a:pt x="1145" y="88"/>
                    <a:pt x="1105" y="104"/>
                  </a:cubicBezTo>
                  <a:cubicBezTo>
                    <a:pt x="1069" y="120"/>
                    <a:pt x="1033" y="136"/>
                    <a:pt x="989" y="152"/>
                  </a:cubicBezTo>
                  <a:cubicBezTo>
                    <a:pt x="949" y="172"/>
                    <a:pt x="905" y="184"/>
                    <a:pt x="861" y="192"/>
                  </a:cubicBezTo>
                  <a:cubicBezTo>
                    <a:pt x="844" y="194"/>
                    <a:pt x="828" y="195"/>
                    <a:pt x="812" y="195"/>
                  </a:cubicBezTo>
                  <a:cubicBezTo>
                    <a:pt x="784" y="195"/>
                    <a:pt x="756" y="192"/>
                    <a:pt x="729" y="184"/>
                  </a:cubicBezTo>
                  <a:cubicBezTo>
                    <a:pt x="689" y="176"/>
                    <a:pt x="649" y="144"/>
                    <a:pt x="601" y="128"/>
                  </a:cubicBezTo>
                  <a:cubicBezTo>
                    <a:pt x="557" y="112"/>
                    <a:pt x="509" y="100"/>
                    <a:pt x="465" y="96"/>
                  </a:cubicBezTo>
                  <a:cubicBezTo>
                    <a:pt x="439" y="92"/>
                    <a:pt x="413" y="90"/>
                    <a:pt x="387" y="90"/>
                  </a:cubicBezTo>
                  <a:cubicBezTo>
                    <a:pt x="369" y="90"/>
                    <a:pt x="351" y="91"/>
                    <a:pt x="333" y="92"/>
                  </a:cubicBezTo>
                  <a:cubicBezTo>
                    <a:pt x="293" y="96"/>
                    <a:pt x="253" y="104"/>
                    <a:pt x="213" y="112"/>
                  </a:cubicBezTo>
                  <a:cubicBezTo>
                    <a:pt x="157" y="128"/>
                    <a:pt x="105" y="152"/>
                    <a:pt x="53" y="180"/>
                  </a:cubicBezTo>
                  <a:cubicBezTo>
                    <a:pt x="37" y="192"/>
                    <a:pt x="17" y="204"/>
                    <a:pt x="1" y="216"/>
                  </a:cubicBezTo>
                  <a:lnTo>
                    <a:pt x="1" y="224"/>
                  </a:lnTo>
                  <a:lnTo>
                    <a:pt x="65" y="208"/>
                  </a:lnTo>
                  <a:cubicBezTo>
                    <a:pt x="85" y="200"/>
                    <a:pt x="109" y="196"/>
                    <a:pt x="137" y="188"/>
                  </a:cubicBezTo>
                  <a:cubicBezTo>
                    <a:pt x="165" y="184"/>
                    <a:pt x="193" y="176"/>
                    <a:pt x="229" y="172"/>
                  </a:cubicBezTo>
                  <a:cubicBezTo>
                    <a:pt x="275" y="167"/>
                    <a:pt x="322" y="164"/>
                    <a:pt x="369" y="164"/>
                  </a:cubicBezTo>
                  <a:cubicBezTo>
                    <a:pt x="398" y="164"/>
                    <a:pt x="428" y="165"/>
                    <a:pt x="457" y="168"/>
                  </a:cubicBezTo>
                  <a:cubicBezTo>
                    <a:pt x="497" y="168"/>
                    <a:pt x="541" y="176"/>
                    <a:pt x="581" y="188"/>
                  </a:cubicBezTo>
                  <a:cubicBezTo>
                    <a:pt x="629" y="204"/>
                    <a:pt x="673" y="216"/>
                    <a:pt x="721" y="224"/>
                  </a:cubicBezTo>
                  <a:cubicBezTo>
                    <a:pt x="745" y="224"/>
                    <a:pt x="769" y="224"/>
                    <a:pt x="793" y="220"/>
                  </a:cubicBezTo>
                  <a:cubicBezTo>
                    <a:pt x="817" y="220"/>
                    <a:pt x="841" y="212"/>
                    <a:pt x="865" y="212"/>
                  </a:cubicBezTo>
                  <a:lnTo>
                    <a:pt x="1001" y="188"/>
                  </a:lnTo>
                  <a:cubicBezTo>
                    <a:pt x="1041" y="184"/>
                    <a:pt x="1085" y="172"/>
                    <a:pt x="1125" y="164"/>
                  </a:cubicBezTo>
                  <a:cubicBezTo>
                    <a:pt x="1165" y="152"/>
                    <a:pt x="1201" y="136"/>
                    <a:pt x="1233" y="124"/>
                  </a:cubicBezTo>
                  <a:cubicBezTo>
                    <a:pt x="1305" y="92"/>
                    <a:pt x="1377" y="52"/>
                    <a:pt x="1441" y="4"/>
                  </a:cubicBezTo>
                  <a:lnTo>
                    <a:pt x="143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14"/>
            <p:cNvSpPr/>
            <p:nvPr/>
          </p:nvSpPr>
          <p:spPr>
            <a:xfrm>
              <a:off x="2304789" y="2585889"/>
              <a:ext cx="214579" cy="193625"/>
            </a:xfrm>
            <a:custGeom>
              <a:avLst/>
              <a:gdLst/>
              <a:ahLst/>
              <a:cxnLst/>
              <a:rect l="l" t="t" r="r" b="b"/>
              <a:pathLst>
                <a:path w="1065" h="961" extrusionOk="0">
                  <a:moveTo>
                    <a:pt x="1" y="0"/>
                  </a:moveTo>
                  <a:lnTo>
                    <a:pt x="1" y="8"/>
                  </a:lnTo>
                  <a:lnTo>
                    <a:pt x="13" y="16"/>
                  </a:lnTo>
                  <a:cubicBezTo>
                    <a:pt x="29" y="20"/>
                    <a:pt x="41" y="24"/>
                    <a:pt x="53" y="36"/>
                  </a:cubicBezTo>
                  <a:cubicBezTo>
                    <a:pt x="73" y="48"/>
                    <a:pt x="89" y="64"/>
                    <a:pt x="101" y="84"/>
                  </a:cubicBezTo>
                  <a:cubicBezTo>
                    <a:pt x="117" y="112"/>
                    <a:pt x="129" y="140"/>
                    <a:pt x="141" y="168"/>
                  </a:cubicBezTo>
                  <a:cubicBezTo>
                    <a:pt x="161" y="236"/>
                    <a:pt x="181" y="316"/>
                    <a:pt x="213" y="404"/>
                  </a:cubicBezTo>
                  <a:cubicBezTo>
                    <a:pt x="229" y="452"/>
                    <a:pt x="245" y="496"/>
                    <a:pt x="265" y="540"/>
                  </a:cubicBezTo>
                  <a:cubicBezTo>
                    <a:pt x="277" y="560"/>
                    <a:pt x="289" y="584"/>
                    <a:pt x="301" y="604"/>
                  </a:cubicBezTo>
                  <a:cubicBezTo>
                    <a:pt x="317" y="624"/>
                    <a:pt x="333" y="644"/>
                    <a:pt x="349" y="664"/>
                  </a:cubicBezTo>
                  <a:cubicBezTo>
                    <a:pt x="381" y="704"/>
                    <a:pt x="421" y="736"/>
                    <a:pt x="461" y="764"/>
                  </a:cubicBezTo>
                  <a:cubicBezTo>
                    <a:pt x="501" y="796"/>
                    <a:pt x="541" y="820"/>
                    <a:pt x="581" y="844"/>
                  </a:cubicBezTo>
                  <a:cubicBezTo>
                    <a:pt x="617" y="868"/>
                    <a:pt x="657" y="892"/>
                    <a:pt x="701" y="908"/>
                  </a:cubicBezTo>
                  <a:cubicBezTo>
                    <a:pt x="737" y="924"/>
                    <a:pt x="777" y="936"/>
                    <a:pt x="817" y="944"/>
                  </a:cubicBezTo>
                  <a:cubicBezTo>
                    <a:pt x="877" y="956"/>
                    <a:pt x="937" y="960"/>
                    <a:pt x="997" y="960"/>
                  </a:cubicBezTo>
                  <a:cubicBezTo>
                    <a:pt x="1017" y="960"/>
                    <a:pt x="1041" y="956"/>
                    <a:pt x="1065" y="952"/>
                  </a:cubicBezTo>
                  <a:lnTo>
                    <a:pt x="1065" y="944"/>
                  </a:lnTo>
                  <a:cubicBezTo>
                    <a:pt x="1065" y="944"/>
                    <a:pt x="965" y="924"/>
                    <a:pt x="829" y="884"/>
                  </a:cubicBezTo>
                  <a:cubicBezTo>
                    <a:pt x="797" y="876"/>
                    <a:pt x="761" y="864"/>
                    <a:pt x="721" y="848"/>
                  </a:cubicBezTo>
                  <a:cubicBezTo>
                    <a:pt x="681" y="836"/>
                    <a:pt x="641" y="828"/>
                    <a:pt x="597" y="812"/>
                  </a:cubicBezTo>
                  <a:cubicBezTo>
                    <a:pt x="553" y="796"/>
                    <a:pt x="513" y="772"/>
                    <a:pt x="473" y="748"/>
                  </a:cubicBezTo>
                  <a:cubicBezTo>
                    <a:pt x="437" y="720"/>
                    <a:pt x="405" y="684"/>
                    <a:pt x="381" y="644"/>
                  </a:cubicBezTo>
                  <a:cubicBezTo>
                    <a:pt x="357" y="604"/>
                    <a:pt x="337" y="560"/>
                    <a:pt x="321" y="516"/>
                  </a:cubicBezTo>
                  <a:cubicBezTo>
                    <a:pt x="305" y="472"/>
                    <a:pt x="293" y="428"/>
                    <a:pt x="281" y="384"/>
                  </a:cubicBezTo>
                  <a:cubicBezTo>
                    <a:pt x="269" y="340"/>
                    <a:pt x="257" y="300"/>
                    <a:pt x="241" y="260"/>
                  </a:cubicBezTo>
                  <a:cubicBezTo>
                    <a:pt x="229" y="220"/>
                    <a:pt x="213" y="184"/>
                    <a:pt x="197" y="148"/>
                  </a:cubicBezTo>
                  <a:cubicBezTo>
                    <a:pt x="181" y="112"/>
                    <a:pt x="161" y="84"/>
                    <a:pt x="137" y="60"/>
                  </a:cubicBezTo>
                  <a:cubicBezTo>
                    <a:pt x="125" y="48"/>
                    <a:pt x="113" y="36"/>
                    <a:pt x="101" y="28"/>
                  </a:cubicBezTo>
                  <a:cubicBezTo>
                    <a:pt x="93" y="20"/>
                    <a:pt x="81" y="16"/>
                    <a:pt x="69" y="12"/>
                  </a:cubicBezTo>
                  <a:cubicBezTo>
                    <a:pt x="53" y="4"/>
                    <a:pt x="33" y="0"/>
                    <a:pt x="17"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14"/>
            <p:cNvSpPr/>
            <p:nvPr/>
          </p:nvSpPr>
          <p:spPr>
            <a:xfrm>
              <a:off x="2239508" y="2695496"/>
              <a:ext cx="275830" cy="117061"/>
            </a:xfrm>
            <a:custGeom>
              <a:avLst/>
              <a:gdLst/>
              <a:ahLst/>
              <a:cxnLst/>
              <a:rect l="l" t="t" r="r" b="b"/>
              <a:pathLst>
                <a:path w="1369" h="581" extrusionOk="0">
                  <a:moveTo>
                    <a:pt x="1" y="0"/>
                  </a:moveTo>
                  <a:cubicBezTo>
                    <a:pt x="13" y="20"/>
                    <a:pt x="25" y="40"/>
                    <a:pt x="37" y="56"/>
                  </a:cubicBezTo>
                  <a:cubicBezTo>
                    <a:pt x="69" y="104"/>
                    <a:pt x="109" y="152"/>
                    <a:pt x="153" y="192"/>
                  </a:cubicBezTo>
                  <a:cubicBezTo>
                    <a:pt x="181" y="216"/>
                    <a:pt x="213" y="244"/>
                    <a:pt x="245" y="264"/>
                  </a:cubicBezTo>
                  <a:cubicBezTo>
                    <a:pt x="281" y="288"/>
                    <a:pt x="317" y="312"/>
                    <a:pt x="357" y="332"/>
                  </a:cubicBezTo>
                  <a:cubicBezTo>
                    <a:pt x="401" y="352"/>
                    <a:pt x="441" y="376"/>
                    <a:pt x="481" y="396"/>
                  </a:cubicBezTo>
                  <a:cubicBezTo>
                    <a:pt x="525" y="412"/>
                    <a:pt x="565" y="444"/>
                    <a:pt x="609" y="464"/>
                  </a:cubicBezTo>
                  <a:lnTo>
                    <a:pt x="677" y="496"/>
                  </a:lnTo>
                  <a:cubicBezTo>
                    <a:pt x="697" y="504"/>
                    <a:pt x="721" y="512"/>
                    <a:pt x="745" y="520"/>
                  </a:cubicBezTo>
                  <a:cubicBezTo>
                    <a:pt x="789" y="536"/>
                    <a:pt x="833" y="552"/>
                    <a:pt x="881" y="560"/>
                  </a:cubicBezTo>
                  <a:cubicBezTo>
                    <a:pt x="925" y="572"/>
                    <a:pt x="969" y="576"/>
                    <a:pt x="1013" y="576"/>
                  </a:cubicBezTo>
                  <a:cubicBezTo>
                    <a:pt x="1033" y="580"/>
                    <a:pt x="1053" y="580"/>
                    <a:pt x="1073" y="580"/>
                  </a:cubicBezTo>
                  <a:lnTo>
                    <a:pt x="1129" y="576"/>
                  </a:lnTo>
                  <a:cubicBezTo>
                    <a:pt x="1165" y="576"/>
                    <a:pt x="1197" y="572"/>
                    <a:pt x="1229" y="564"/>
                  </a:cubicBezTo>
                  <a:cubicBezTo>
                    <a:pt x="1261" y="556"/>
                    <a:pt x="1285" y="552"/>
                    <a:pt x="1305" y="548"/>
                  </a:cubicBezTo>
                  <a:cubicBezTo>
                    <a:pt x="1345" y="536"/>
                    <a:pt x="1369" y="528"/>
                    <a:pt x="1369" y="528"/>
                  </a:cubicBezTo>
                  <a:lnTo>
                    <a:pt x="1369" y="520"/>
                  </a:lnTo>
                  <a:lnTo>
                    <a:pt x="1229" y="520"/>
                  </a:lnTo>
                  <a:cubicBezTo>
                    <a:pt x="1201" y="520"/>
                    <a:pt x="1165" y="516"/>
                    <a:pt x="1133" y="516"/>
                  </a:cubicBezTo>
                  <a:lnTo>
                    <a:pt x="1077" y="516"/>
                  </a:lnTo>
                  <a:lnTo>
                    <a:pt x="1021" y="508"/>
                  </a:lnTo>
                  <a:cubicBezTo>
                    <a:pt x="981" y="504"/>
                    <a:pt x="937" y="500"/>
                    <a:pt x="893" y="492"/>
                  </a:cubicBezTo>
                  <a:cubicBezTo>
                    <a:pt x="849" y="488"/>
                    <a:pt x="805" y="476"/>
                    <a:pt x="761" y="468"/>
                  </a:cubicBezTo>
                  <a:cubicBezTo>
                    <a:pt x="741" y="460"/>
                    <a:pt x="717" y="456"/>
                    <a:pt x="693" y="452"/>
                  </a:cubicBezTo>
                  <a:lnTo>
                    <a:pt x="625" y="432"/>
                  </a:lnTo>
                  <a:cubicBezTo>
                    <a:pt x="581" y="420"/>
                    <a:pt x="537" y="400"/>
                    <a:pt x="493" y="380"/>
                  </a:cubicBezTo>
                  <a:cubicBezTo>
                    <a:pt x="453" y="360"/>
                    <a:pt x="417" y="332"/>
                    <a:pt x="381" y="304"/>
                  </a:cubicBezTo>
                  <a:lnTo>
                    <a:pt x="281" y="224"/>
                  </a:lnTo>
                  <a:cubicBezTo>
                    <a:pt x="249" y="196"/>
                    <a:pt x="217" y="172"/>
                    <a:pt x="189" y="152"/>
                  </a:cubicBezTo>
                  <a:cubicBezTo>
                    <a:pt x="161" y="132"/>
                    <a:pt x="137" y="108"/>
                    <a:pt x="113" y="92"/>
                  </a:cubicBezTo>
                  <a:cubicBezTo>
                    <a:pt x="93" y="72"/>
                    <a:pt x="73" y="56"/>
                    <a:pt x="57" y="44"/>
                  </a:cubicBezTo>
                  <a:lnTo>
                    <a:pt x="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14"/>
            <p:cNvSpPr/>
            <p:nvPr/>
          </p:nvSpPr>
          <p:spPr>
            <a:xfrm>
              <a:off x="2600568" y="2433568"/>
              <a:ext cx="126732" cy="333051"/>
            </a:xfrm>
            <a:custGeom>
              <a:avLst/>
              <a:gdLst/>
              <a:ahLst/>
              <a:cxnLst/>
              <a:rect l="l" t="t" r="r" b="b"/>
              <a:pathLst>
                <a:path w="629" h="1653" extrusionOk="0">
                  <a:moveTo>
                    <a:pt x="581" y="0"/>
                  </a:moveTo>
                  <a:cubicBezTo>
                    <a:pt x="589" y="28"/>
                    <a:pt x="589" y="56"/>
                    <a:pt x="589" y="84"/>
                  </a:cubicBezTo>
                  <a:cubicBezTo>
                    <a:pt x="589" y="112"/>
                    <a:pt x="589" y="140"/>
                    <a:pt x="585" y="172"/>
                  </a:cubicBezTo>
                  <a:cubicBezTo>
                    <a:pt x="577" y="208"/>
                    <a:pt x="565" y="240"/>
                    <a:pt x="545" y="272"/>
                  </a:cubicBezTo>
                  <a:cubicBezTo>
                    <a:pt x="533" y="288"/>
                    <a:pt x="517" y="300"/>
                    <a:pt x="501" y="308"/>
                  </a:cubicBezTo>
                  <a:cubicBezTo>
                    <a:pt x="485" y="312"/>
                    <a:pt x="461" y="320"/>
                    <a:pt x="437" y="328"/>
                  </a:cubicBezTo>
                  <a:cubicBezTo>
                    <a:pt x="405" y="336"/>
                    <a:pt x="377" y="352"/>
                    <a:pt x="357" y="372"/>
                  </a:cubicBezTo>
                  <a:cubicBezTo>
                    <a:pt x="333" y="392"/>
                    <a:pt x="313" y="412"/>
                    <a:pt x="297" y="436"/>
                  </a:cubicBezTo>
                  <a:cubicBezTo>
                    <a:pt x="261" y="476"/>
                    <a:pt x="221" y="520"/>
                    <a:pt x="185" y="568"/>
                  </a:cubicBezTo>
                  <a:cubicBezTo>
                    <a:pt x="149" y="616"/>
                    <a:pt x="117" y="668"/>
                    <a:pt x="93" y="724"/>
                  </a:cubicBezTo>
                  <a:cubicBezTo>
                    <a:pt x="65" y="776"/>
                    <a:pt x="41" y="832"/>
                    <a:pt x="25" y="892"/>
                  </a:cubicBezTo>
                  <a:cubicBezTo>
                    <a:pt x="9" y="948"/>
                    <a:pt x="1" y="1004"/>
                    <a:pt x="1" y="1064"/>
                  </a:cubicBezTo>
                  <a:cubicBezTo>
                    <a:pt x="5" y="1120"/>
                    <a:pt x="9" y="1176"/>
                    <a:pt x="21" y="1228"/>
                  </a:cubicBezTo>
                  <a:cubicBezTo>
                    <a:pt x="33" y="1280"/>
                    <a:pt x="49" y="1324"/>
                    <a:pt x="57" y="1368"/>
                  </a:cubicBezTo>
                  <a:cubicBezTo>
                    <a:pt x="77" y="1432"/>
                    <a:pt x="89" y="1500"/>
                    <a:pt x="85" y="1568"/>
                  </a:cubicBezTo>
                  <a:cubicBezTo>
                    <a:pt x="81" y="1584"/>
                    <a:pt x="81" y="1592"/>
                    <a:pt x="81" y="1604"/>
                  </a:cubicBezTo>
                  <a:lnTo>
                    <a:pt x="73" y="1628"/>
                  </a:lnTo>
                  <a:lnTo>
                    <a:pt x="69" y="1648"/>
                  </a:lnTo>
                  <a:lnTo>
                    <a:pt x="73" y="1652"/>
                  </a:lnTo>
                  <a:lnTo>
                    <a:pt x="85" y="1632"/>
                  </a:lnTo>
                  <a:cubicBezTo>
                    <a:pt x="89" y="1628"/>
                    <a:pt x="93" y="1620"/>
                    <a:pt x="101" y="1612"/>
                  </a:cubicBezTo>
                  <a:lnTo>
                    <a:pt x="113" y="1576"/>
                  </a:lnTo>
                  <a:cubicBezTo>
                    <a:pt x="125" y="1544"/>
                    <a:pt x="129" y="1512"/>
                    <a:pt x="129" y="1476"/>
                  </a:cubicBezTo>
                  <a:cubicBezTo>
                    <a:pt x="129" y="1436"/>
                    <a:pt x="125" y="1392"/>
                    <a:pt x="113" y="1352"/>
                  </a:cubicBezTo>
                  <a:cubicBezTo>
                    <a:pt x="105" y="1308"/>
                    <a:pt x="93" y="1260"/>
                    <a:pt x="81" y="1212"/>
                  </a:cubicBezTo>
                  <a:cubicBezTo>
                    <a:pt x="65" y="1164"/>
                    <a:pt x="49" y="1116"/>
                    <a:pt x="37" y="1060"/>
                  </a:cubicBezTo>
                  <a:cubicBezTo>
                    <a:pt x="25" y="1008"/>
                    <a:pt x="29" y="952"/>
                    <a:pt x="45" y="896"/>
                  </a:cubicBezTo>
                  <a:cubicBezTo>
                    <a:pt x="61" y="840"/>
                    <a:pt x="89" y="788"/>
                    <a:pt x="125" y="744"/>
                  </a:cubicBezTo>
                  <a:cubicBezTo>
                    <a:pt x="157" y="696"/>
                    <a:pt x="197" y="652"/>
                    <a:pt x="233" y="608"/>
                  </a:cubicBezTo>
                  <a:cubicBezTo>
                    <a:pt x="273" y="564"/>
                    <a:pt x="309" y="524"/>
                    <a:pt x="349" y="484"/>
                  </a:cubicBezTo>
                  <a:cubicBezTo>
                    <a:pt x="369" y="464"/>
                    <a:pt x="385" y="444"/>
                    <a:pt x="405" y="428"/>
                  </a:cubicBezTo>
                  <a:cubicBezTo>
                    <a:pt x="421" y="416"/>
                    <a:pt x="441" y="404"/>
                    <a:pt x="461" y="396"/>
                  </a:cubicBezTo>
                  <a:cubicBezTo>
                    <a:pt x="485" y="388"/>
                    <a:pt x="513" y="376"/>
                    <a:pt x="537" y="364"/>
                  </a:cubicBezTo>
                  <a:cubicBezTo>
                    <a:pt x="557" y="348"/>
                    <a:pt x="577" y="328"/>
                    <a:pt x="593" y="308"/>
                  </a:cubicBezTo>
                  <a:cubicBezTo>
                    <a:pt x="617" y="268"/>
                    <a:pt x="629" y="224"/>
                    <a:pt x="629" y="180"/>
                  </a:cubicBezTo>
                  <a:cubicBezTo>
                    <a:pt x="629" y="144"/>
                    <a:pt x="625" y="112"/>
                    <a:pt x="617" y="80"/>
                  </a:cubicBezTo>
                  <a:cubicBezTo>
                    <a:pt x="609" y="52"/>
                    <a:pt x="601" y="28"/>
                    <a:pt x="58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14"/>
            <p:cNvSpPr/>
            <p:nvPr/>
          </p:nvSpPr>
          <p:spPr>
            <a:xfrm>
              <a:off x="2678744" y="2209519"/>
              <a:ext cx="199266" cy="565964"/>
            </a:xfrm>
            <a:custGeom>
              <a:avLst/>
              <a:gdLst/>
              <a:ahLst/>
              <a:cxnLst/>
              <a:rect l="l" t="t" r="r" b="b"/>
              <a:pathLst>
                <a:path w="989" h="2809" extrusionOk="0">
                  <a:moveTo>
                    <a:pt x="833" y="0"/>
                  </a:moveTo>
                  <a:lnTo>
                    <a:pt x="829" y="4"/>
                  </a:lnTo>
                  <a:cubicBezTo>
                    <a:pt x="829" y="4"/>
                    <a:pt x="849" y="48"/>
                    <a:pt x="869" y="132"/>
                  </a:cubicBezTo>
                  <a:cubicBezTo>
                    <a:pt x="881" y="172"/>
                    <a:pt x="893" y="224"/>
                    <a:pt x="905" y="280"/>
                  </a:cubicBezTo>
                  <a:cubicBezTo>
                    <a:pt x="917" y="344"/>
                    <a:pt x="921" y="408"/>
                    <a:pt x="925" y="472"/>
                  </a:cubicBezTo>
                  <a:cubicBezTo>
                    <a:pt x="929" y="548"/>
                    <a:pt x="925" y="624"/>
                    <a:pt x="909" y="700"/>
                  </a:cubicBezTo>
                  <a:cubicBezTo>
                    <a:pt x="897" y="784"/>
                    <a:pt x="873" y="868"/>
                    <a:pt x="833" y="944"/>
                  </a:cubicBezTo>
                  <a:cubicBezTo>
                    <a:pt x="789" y="1028"/>
                    <a:pt x="737" y="1104"/>
                    <a:pt x="677" y="1176"/>
                  </a:cubicBezTo>
                  <a:cubicBezTo>
                    <a:pt x="649" y="1212"/>
                    <a:pt x="613" y="1248"/>
                    <a:pt x="585" y="1284"/>
                  </a:cubicBezTo>
                  <a:lnTo>
                    <a:pt x="485" y="1388"/>
                  </a:lnTo>
                  <a:cubicBezTo>
                    <a:pt x="413" y="1460"/>
                    <a:pt x="349" y="1528"/>
                    <a:pt x="285" y="1600"/>
                  </a:cubicBezTo>
                  <a:cubicBezTo>
                    <a:pt x="217" y="1672"/>
                    <a:pt x="161" y="1748"/>
                    <a:pt x="105" y="1824"/>
                  </a:cubicBezTo>
                  <a:cubicBezTo>
                    <a:pt x="49" y="1904"/>
                    <a:pt x="17" y="1996"/>
                    <a:pt x="21" y="2096"/>
                  </a:cubicBezTo>
                  <a:cubicBezTo>
                    <a:pt x="25" y="2136"/>
                    <a:pt x="33" y="2176"/>
                    <a:pt x="33" y="2212"/>
                  </a:cubicBezTo>
                  <a:lnTo>
                    <a:pt x="33" y="2324"/>
                  </a:lnTo>
                  <a:cubicBezTo>
                    <a:pt x="29" y="2468"/>
                    <a:pt x="17" y="2592"/>
                    <a:pt x="13" y="2676"/>
                  </a:cubicBezTo>
                  <a:cubicBezTo>
                    <a:pt x="5" y="2760"/>
                    <a:pt x="1" y="2808"/>
                    <a:pt x="1" y="2808"/>
                  </a:cubicBezTo>
                  <a:lnTo>
                    <a:pt x="5" y="2808"/>
                  </a:lnTo>
                  <a:cubicBezTo>
                    <a:pt x="5" y="2808"/>
                    <a:pt x="21" y="2760"/>
                    <a:pt x="37" y="2676"/>
                  </a:cubicBezTo>
                  <a:cubicBezTo>
                    <a:pt x="49" y="2636"/>
                    <a:pt x="57" y="2588"/>
                    <a:pt x="69" y="2528"/>
                  </a:cubicBezTo>
                  <a:cubicBezTo>
                    <a:pt x="77" y="2468"/>
                    <a:pt x="85" y="2400"/>
                    <a:pt x="93" y="2328"/>
                  </a:cubicBezTo>
                  <a:cubicBezTo>
                    <a:pt x="93" y="2292"/>
                    <a:pt x="97" y="2252"/>
                    <a:pt x="97" y="2212"/>
                  </a:cubicBezTo>
                  <a:cubicBezTo>
                    <a:pt x="97" y="2168"/>
                    <a:pt x="97" y="2128"/>
                    <a:pt x="89" y="2088"/>
                  </a:cubicBezTo>
                  <a:cubicBezTo>
                    <a:pt x="93" y="2008"/>
                    <a:pt x="117" y="1928"/>
                    <a:pt x="165" y="1864"/>
                  </a:cubicBezTo>
                  <a:cubicBezTo>
                    <a:pt x="213" y="1784"/>
                    <a:pt x="269" y="1712"/>
                    <a:pt x="329" y="1640"/>
                  </a:cubicBezTo>
                  <a:lnTo>
                    <a:pt x="509" y="1416"/>
                  </a:lnTo>
                  <a:lnTo>
                    <a:pt x="693" y="1188"/>
                  </a:lnTo>
                  <a:cubicBezTo>
                    <a:pt x="753" y="1112"/>
                    <a:pt x="817" y="1040"/>
                    <a:pt x="865" y="964"/>
                  </a:cubicBezTo>
                  <a:cubicBezTo>
                    <a:pt x="913" y="884"/>
                    <a:pt x="949" y="800"/>
                    <a:pt x="969" y="712"/>
                  </a:cubicBezTo>
                  <a:cubicBezTo>
                    <a:pt x="985" y="632"/>
                    <a:pt x="989" y="552"/>
                    <a:pt x="981" y="472"/>
                  </a:cubicBezTo>
                  <a:cubicBezTo>
                    <a:pt x="977" y="404"/>
                    <a:pt x="965" y="336"/>
                    <a:pt x="945" y="272"/>
                  </a:cubicBezTo>
                  <a:cubicBezTo>
                    <a:pt x="933" y="220"/>
                    <a:pt x="917" y="168"/>
                    <a:pt x="897" y="120"/>
                  </a:cubicBezTo>
                  <a:cubicBezTo>
                    <a:pt x="881" y="80"/>
                    <a:pt x="857" y="40"/>
                    <a:pt x="833"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14"/>
            <p:cNvSpPr/>
            <p:nvPr/>
          </p:nvSpPr>
          <p:spPr>
            <a:xfrm>
              <a:off x="2756919" y="2420673"/>
              <a:ext cx="387048" cy="332245"/>
            </a:xfrm>
            <a:custGeom>
              <a:avLst/>
              <a:gdLst/>
              <a:ahLst/>
              <a:cxnLst/>
              <a:rect l="l" t="t" r="r" b="b"/>
              <a:pathLst>
                <a:path w="1921" h="1649" extrusionOk="0">
                  <a:moveTo>
                    <a:pt x="1917" y="0"/>
                  </a:moveTo>
                  <a:lnTo>
                    <a:pt x="1909" y="32"/>
                  </a:lnTo>
                  <a:cubicBezTo>
                    <a:pt x="1901" y="60"/>
                    <a:pt x="1893" y="88"/>
                    <a:pt x="1881" y="112"/>
                  </a:cubicBezTo>
                  <a:cubicBezTo>
                    <a:pt x="1869" y="156"/>
                    <a:pt x="1853" y="196"/>
                    <a:pt x="1833" y="236"/>
                  </a:cubicBezTo>
                  <a:cubicBezTo>
                    <a:pt x="1813" y="280"/>
                    <a:pt x="1789" y="332"/>
                    <a:pt x="1757" y="384"/>
                  </a:cubicBezTo>
                  <a:cubicBezTo>
                    <a:pt x="1721" y="444"/>
                    <a:pt x="1681" y="500"/>
                    <a:pt x="1641" y="552"/>
                  </a:cubicBezTo>
                  <a:cubicBezTo>
                    <a:pt x="1597" y="612"/>
                    <a:pt x="1545" y="668"/>
                    <a:pt x="1493" y="720"/>
                  </a:cubicBezTo>
                  <a:cubicBezTo>
                    <a:pt x="1461" y="744"/>
                    <a:pt x="1433" y="772"/>
                    <a:pt x="1401" y="796"/>
                  </a:cubicBezTo>
                  <a:cubicBezTo>
                    <a:pt x="1365" y="820"/>
                    <a:pt x="1329" y="840"/>
                    <a:pt x="1293" y="856"/>
                  </a:cubicBezTo>
                  <a:cubicBezTo>
                    <a:pt x="1217" y="892"/>
                    <a:pt x="1137" y="916"/>
                    <a:pt x="1057" y="932"/>
                  </a:cubicBezTo>
                  <a:cubicBezTo>
                    <a:pt x="1017" y="940"/>
                    <a:pt x="977" y="936"/>
                    <a:pt x="933" y="940"/>
                  </a:cubicBezTo>
                  <a:cubicBezTo>
                    <a:pt x="889" y="944"/>
                    <a:pt x="849" y="948"/>
                    <a:pt x="805" y="952"/>
                  </a:cubicBezTo>
                  <a:cubicBezTo>
                    <a:pt x="721" y="964"/>
                    <a:pt x="637" y="988"/>
                    <a:pt x="561" y="1016"/>
                  </a:cubicBezTo>
                  <a:cubicBezTo>
                    <a:pt x="421" y="1068"/>
                    <a:pt x="293" y="1156"/>
                    <a:pt x="193" y="1268"/>
                  </a:cubicBezTo>
                  <a:cubicBezTo>
                    <a:pt x="153" y="1312"/>
                    <a:pt x="117" y="1360"/>
                    <a:pt x="85" y="1408"/>
                  </a:cubicBezTo>
                  <a:cubicBezTo>
                    <a:pt x="61" y="1448"/>
                    <a:pt x="41" y="1488"/>
                    <a:pt x="29" y="1532"/>
                  </a:cubicBezTo>
                  <a:cubicBezTo>
                    <a:pt x="17" y="1560"/>
                    <a:pt x="9" y="1588"/>
                    <a:pt x="5" y="1620"/>
                  </a:cubicBezTo>
                  <a:lnTo>
                    <a:pt x="1" y="1648"/>
                  </a:lnTo>
                  <a:lnTo>
                    <a:pt x="9" y="1648"/>
                  </a:lnTo>
                  <a:cubicBezTo>
                    <a:pt x="9" y="1648"/>
                    <a:pt x="9" y="1640"/>
                    <a:pt x="17" y="1620"/>
                  </a:cubicBezTo>
                  <a:cubicBezTo>
                    <a:pt x="25" y="1592"/>
                    <a:pt x="37" y="1568"/>
                    <a:pt x="53" y="1544"/>
                  </a:cubicBezTo>
                  <a:cubicBezTo>
                    <a:pt x="73" y="1504"/>
                    <a:pt x="97" y="1468"/>
                    <a:pt x="125" y="1432"/>
                  </a:cubicBezTo>
                  <a:cubicBezTo>
                    <a:pt x="157" y="1388"/>
                    <a:pt x="197" y="1348"/>
                    <a:pt x="237" y="1308"/>
                  </a:cubicBezTo>
                  <a:cubicBezTo>
                    <a:pt x="337" y="1212"/>
                    <a:pt x="457" y="1132"/>
                    <a:pt x="585" y="1080"/>
                  </a:cubicBezTo>
                  <a:cubicBezTo>
                    <a:pt x="661" y="1048"/>
                    <a:pt x="733" y="1024"/>
                    <a:pt x="813" y="1008"/>
                  </a:cubicBezTo>
                  <a:cubicBezTo>
                    <a:pt x="853" y="1000"/>
                    <a:pt x="893" y="996"/>
                    <a:pt x="937" y="988"/>
                  </a:cubicBezTo>
                  <a:cubicBezTo>
                    <a:pt x="977" y="980"/>
                    <a:pt x="1021" y="976"/>
                    <a:pt x="1065" y="964"/>
                  </a:cubicBezTo>
                  <a:cubicBezTo>
                    <a:pt x="1105" y="952"/>
                    <a:pt x="1145" y="940"/>
                    <a:pt x="1185" y="924"/>
                  </a:cubicBezTo>
                  <a:cubicBezTo>
                    <a:pt x="1205" y="916"/>
                    <a:pt x="1225" y="908"/>
                    <a:pt x="1245" y="900"/>
                  </a:cubicBezTo>
                  <a:lnTo>
                    <a:pt x="1301" y="872"/>
                  </a:lnTo>
                  <a:cubicBezTo>
                    <a:pt x="1341" y="856"/>
                    <a:pt x="1377" y="836"/>
                    <a:pt x="1413" y="812"/>
                  </a:cubicBezTo>
                  <a:cubicBezTo>
                    <a:pt x="1449" y="788"/>
                    <a:pt x="1481" y="768"/>
                    <a:pt x="1517" y="744"/>
                  </a:cubicBezTo>
                  <a:cubicBezTo>
                    <a:pt x="1545" y="720"/>
                    <a:pt x="1577" y="696"/>
                    <a:pt x="1609" y="668"/>
                  </a:cubicBezTo>
                  <a:lnTo>
                    <a:pt x="1649" y="628"/>
                  </a:lnTo>
                  <a:lnTo>
                    <a:pt x="1689" y="584"/>
                  </a:lnTo>
                  <a:cubicBezTo>
                    <a:pt x="1769" y="484"/>
                    <a:pt x="1833" y="372"/>
                    <a:pt x="1877" y="248"/>
                  </a:cubicBezTo>
                  <a:cubicBezTo>
                    <a:pt x="1889" y="204"/>
                    <a:pt x="1901" y="160"/>
                    <a:pt x="1909" y="116"/>
                  </a:cubicBezTo>
                  <a:cubicBezTo>
                    <a:pt x="1913" y="88"/>
                    <a:pt x="1917" y="60"/>
                    <a:pt x="1921" y="28"/>
                  </a:cubicBezTo>
                  <a:lnTo>
                    <a:pt x="1921"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14"/>
            <p:cNvSpPr/>
            <p:nvPr/>
          </p:nvSpPr>
          <p:spPr>
            <a:xfrm>
              <a:off x="2762561" y="2739822"/>
              <a:ext cx="381406" cy="55005"/>
            </a:xfrm>
            <a:custGeom>
              <a:avLst/>
              <a:gdLst/>
              <a:ahLst/>
              <a:cxnLst/>
              <a:rect l="l" t="t" r="r" b="b"/>
              <a:pathLst>
                <a:path w="1893" h="273" extrusionOk="0">
                  <a:moveTo>
                    <a:pt x="961" y="0"/>
                  </a:moveTo>
                  <a:cubicBezTo>
                    <a:pt x="897" y="0"/>
                    <a:pt x="833" y="4"/>
                    <a:pt x="773" y="8"/>
                  </a:cubicBezTo>
                  <a:cubicBezTo>
                    <a:pt x="709" y="16"/>
                    <a:pt x="649" y="24"/>
                    <a:pt x="589" y="32"/>
                  </a:cubicBezTo>
                  <a:cubicBezTo>
                    <a:pt x="533" y="40"/>
                    <a:pt x="477" y="52"/>
                    <a:pt x="421" y="64"/>
                  </a:cubicBezTo>
                  <a:cubicBezTo>
                    <a:pt x="369" y="80"/>
                    <a:pt x="321" y="96"/>
                    <a:pt x="277" y="116"/>
                  </a:cubicBezTo>
                  <a:cubicBezTo>
                    <a:pt x="181" y="156"/>
                    <a:pt x="85" y="204"/>
                    <a:pt x="1" y="264"/>
                  </a:cubicBezTo>
                  <a:lnTo>
                    <a:pt x="1" y="272"/>
                  </a:lnTo>
                  <a:lnTo>
                    <a:pt x="85" y="244"/>
                  </a:lnTo>
                  <a:lnTo>
                    <a:pt x="297" y="172"/>
                  </a:lnTo>
                  <a:lnTo>
                    <a:pt x="441" y="124"/>
                  </a:lnTo>
                  <a:cubicBezTo>
                    <a:pt x="489" y="104"/>
                    <a:pt x="541" y="84"/>
                    <a:pt x="597" y="68"/>
                  </a:cubicBezTo>
                  <a:cubicBezTo>
                    <a:pt x="676" y="43"/>
                    <a:pt x="755" y="28"/>
                    <a:pt x="837" y="28"/>
                  </a:cubicBezTo>
                  <a:cubicBezTo>
                    <a:pt x="846" y="28"/>
                    <a:pt x="855" y="28"/>
                    <a:pt x="865" y="28"/>
                  </a:cubicBezTo>
                  <a:cubicBezTo>
                    <a:pt x="897" y="32"/>
                    <a:pt x="929" y="32"/>
                    <a:pt x="957" y="40"/>
                  </a:cubicBezTo>
                  <a:cubicBezTo>
                    <a:pt x="1013" y="52"/>
                    <a:pt x="1073" y="72"/>
                    <a:pt x="1133" y="92"/>
                  </a:cubicBezTo>
                  <a:lnTo>
                    <a:pt x="1309" y="140"/>
                  </a:lnTo>
                  <a:cubicBezTo>
                    <a:pt x="1361" y="156"/>
                    <a:pt x="1417" y="168"/>
                    <a:pt x="1477" y="176"/>
                  </a:cubicBezTo>
                  <a:cubicBezTo>
                    <a:pt x="1525" y="188"/>
                    <a:pt x="1577" y="192"/>
                    <a:pt x="1629" y="192"/>
                  </a:cubicBezTo>
                  <a:cubicBezTo>
                    <a:pt x="1677" y="192"/>
                    <a:pt x="1721" y="188"/>
                    <a:pt x="1765" y="176"/>
                  </a:cubicBezTo>
                  <a:cubicBezTo>
                    <a:pt x="1801" y="164"/>
                    <a:pt x="1833" y="148"/>
                    <a:pt x="1857" y="120"/>
                  </a:cubicBezTo>
                  <a:cubicBezTo>
                    <a:pt x="1869" y="104"/>
                    <a:pt x="1881" y="80"/>
                    <a:pt x="1885" y="60"/>
                  </a:cubicBezTo>
                  <a:cubicBezTo>
                    <a:pt x="1893" y="44"/>
                    <a:pt x="1893" y="36"/>
                    <a:pt x="1893" y="36"/>
                  </a:cubicBezTo>
                  <a:lnTo>
                    <a:pt x="1885" y="36"/>
                  </a:lnTo>
                  <a:lnTo>
                    <a:pt x="1873" y="56"/>
                  </a:lnTo>
                  <a:cubicBezTo>
                    <a:pt x="1865" y="72"/>
                    <a:pt x="1853" y="88"/>
                    <a:pt x="1837" y="100"/>
                  </a:cubicBezTo>
                  <a:cubicBezTo>
                    <a:pt x="1813" y="120"/>
                    <a:pt x="1785" y="128"/>
                    <a:pt x="1753" y="132"/>
                  </a:cubicBezTo>
                  <a:cubicBezTo>
                    <a:pt x="1733" y="134"/>
                    <a:pt x="1713" y="135"/>
                    <a:pt x="1693" y="135"/>
                  </a:cubicBezTo>
                  <a:cubicBezTo>
                    <a:pt x="1673" y="135"/>
                    <a:pt x="1653" y="134"/>
                    <a:pt x="1633" y="132"/>
                  </a:cubicBezTo>
                  <a:cubicBezTo>
                    <a:pt x="1545" y="124"/>
                    <a:pt x="1437" y="96"/>
                    <a:pt x="1325" y="72"/>
                  </a:cubicBezTo>
                  <a:lnTo>
                    <a:pt x="1149" y="32"/>
                  </a:lnTo>
                  <a:cubicBezTo>
                    <a:pt x="1089" y="16"/>
                    <a:pt x="1025" y="8"/>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14"/>
            <p:cNvSpPr/>
            <p:nvPr/>
          </p:nvSpPr>
          <p:spPr>
            <a:xfrm>
              <a:off x="2806887" y="2818401"/>
              <a:ext cx="323379" cy="141642"/>
            </a:xfrm>
            <a:custGeom>
              <a:avLst/>
              <a:gdLst/>
              <a:ahLst/>
              <a:cxnLst/>
              <a:rect l="l" t="t" r="r" b="b"/>
              <a:pathLst>
                <a:path w="1605" h="703" extrusionOk="0">
                  <a:moveTo>
                    <a:pt x="324" y="1"/>
                  </a:moveTo>
                  <a:cubicBezTo>
                    <a:pt x="311" y="1"/>
                    <a:pt x="298" y="1"/>
                    <a:pt x="285" y="2"/>
                  </a:cubicBezTo>
                  <a:cubicBezTo>
                    <a:pt x="189" y="2"/>
                    <a:pt x="93" y="14"/>
                    <a:pt x="1" y="38"/>
                  </a:cubicBezTo>
                  <a:lnTo>
                    <a:pt x="5" y="46"/>
                  </a:lnTo>
                  <a:lnTo>
                    <a:pt x="81" y="50"/>
                  </a:lnTo>
                  <a:cubicBezTo>
                    <a:pt x="133" y="54"/>
                    <a:pt x="201" y="58"/>
                    <a:pt x="285" y="58"/>
                  </a:cubicBezTo>
                  <a:lnTo>
                    <a:pt x="421" y="66"/>
                  </a:lnTo>
                  <a:cubicBezTo>
                    <a:pt x="453" y="66"/>
                    <a:pt x="486" y="65"/>
                    <a:pt x="521" y="65"/>
                  </a:cubicBezTo>
                  <a:cubicBezTo>
                    <a:pt x="538" y="65"/>
                    <a:pt x="555" y="65"/>
                    <a:pt x="573" y="66"/>
                  </a:cubicBezTo>
                  <a:cubicBezTo>
                    <a:pt x="625" y="66"/>
                    <a:pt x="681" y="74"/>
                    <a:pt x="733" y="90"/>
                  </a:cubicBezTo>
                  <a:cubicBezTo>
                    <a:pt x="789" y="102"/>
                    <a:pt x="841" y="126"/>
                    <a:pt x="889" y="154"/>
                  </a:cubicBezTo>
                  <a:cubicBezTo>
                    <a:pt x="981" y="206"/>
                    <a:pt x="1065" y="274"/>
                    <a:pt x="1141" y="354"/>
                  </a:cubicBezTo>
                  <a:cubicBezTo>
                    <a:pt x="1177" y="390"/>
                    <a:pt x="1209" y="430"/>
                    <a:pt x="1249" y="462"/>
                  </a:cubicBezTo>
                  <a:cubicBezTo>
                    <a:pt x="1265" y="482"/>
                    <a:pt x="1285" y="498"/>
                    <a:pt x="1309" y="514"/>
                  </a:cubicBezTo>
                  <a:lnTo>
                    <a:pt x="1365" y="546"/>
                  </a:lnTo>
                  <a:lnTo>
                    <a:pt x="1601" y="702"/>
                  </a:lnTo>
                  <a:lnTo>
                    <a:pt x="1605" y="698"/>
                  </a:lnTo>
                  <a:cubicBezTo>
                    <a:pt x="1605" y="698"/>
                    <a:pt x="1585" y="678"/>
                    <a:pt x="1553" y="638"/>
                  </a:cubicBezTo>
                  <a:cubicBezTo>
                    <a:pt x="1505" y="590"/>
                    <a:pt x="1453" y="542"/>
                    <a:pt x="1401" y="498"/>
                  </a:cubicBezTo>
                  <a:lnTo>
                    <a:pt x="1345" y="458"/>
                  </a:lnTo>
                  <a:cubicBezTo>
                    <a:pt x="1329" y="446"/>
                    <a:pt x="1313" y="430"/>
                    <a:pt x="1297" y="414"/>
                  </a:cubicBezTo>
                  <a:cubicBezTo>
                    <a:pt x="1265" y="382"/>
                    <a:pt x="1229" y="342"/>
                    <a:pt x="1189" y="306"/>
                  </a:cubicBezTo>
                  <a:cubicBezTo>
                    <a:pt x="1149" y="266"/>
                    <a:pt x="1105" y="230"/>
                    <a:pt x="1057" y="198"/>
                  </a:cubicBezTo>
                  <a:cubicBezTo>
                    <a:pt x="1009" y="166"/>
                    <a:pt x="957" y="138"/>
                    <a:pt x="901" y="118"/>
                  </a:cubicBezTo>
                  <a:cubicBezTo>
                    <a:pt x="849" y="102"/>
                    <a:pt x="793" y="82"/>
                    <a:pt x="737" y="70"/>
                  </a:cubicBezTo>
                  <a:cubicBezTo>
                    <a:pt x="681" y="58"/>
                    <a:pt x="629" y="42"/>
                    <a:pt x="577" y="30"/>
                  </a:cubicBezTo>
                  <a:cubicBezTo>
                    <a:pt x="525" y="18"/>
                    <a:pt x="473" y="10"/>
                    <a:pt x="421" y="6"/>
                  </a:cubicBezTo>
                  <a:cubicBezTo>
                    <a:pt x="390" y="4"/>
                    <a:pt x="356" y="1"/>
                    <a:pt x="324"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14"/>
            <p:cNvSpPr/>
            <p:nvPr/>
          </p:nvSpPr>
          <p:spPr>
            <a:xfrm>
              <a:off x="2752084" y="2839758"/>
              <a:ext cx="241980" cy="167835"/>
            </a:xfrm>
            <a:custGeom>
              <a:avLst/>
              <a:gdLst/>
              <a:ahLst/>
              <a:cxnLst/>
              <a:rect l="l" t="t" r="r" b="b"/>
              <a:pathLst>
                <a:path w="1201" h="833" extrusionOk="0">
                  <a:moveTo>
                    <a:pt x="5" y="0"/>
                  </a:moveTo>
                  <a:lnTo>
                    <a:pt x="1" y="4"/>
                  </a:lnTo>
                  <a:cubicBezTo>
                    <a:pt x="1" y="4"/>
                    <a:pt x="85" y="48"/>
                    <a:pt x="213" y="108"/>
                  </a:cubicBezTo>
                  <a:cubicBezTo>
                    <a:pt x="245" y="120"/>
                    <a:pt x="277" y="136"/>
                    <a:pt x="313" y="152"/>
                  </a:cubicBezTo>
                  <a:cubicBezTo>
                    <a:pt x="349" y="168"/>
                    <a:pt x="393" y="176"/>
                    <a:pt x="433" y="192"/>
                  </a:cubicBezTo>
                  <a:cubicBezTo>
                    <a:pt x="477" y="208"/>
                    <a:pt x="517" y="228"/>
                    <a:pt x="557" y="248"/>
                  </a:cubicBezTo>
                  <a:cubicBezTo>
                    <a:pt x="597" y="272"/>
                    <a:pt x="633" y="296"/>
                    <a:pt x="669" y="324"/>
                  </a:cubicBezTo>
                  <a:cubicBezTo>
                    <a:pt x="709" y="352"/>
                    <a:pt x="745" y="384"/>
                    <a:pt x="777" y="412"/>
                  </a:cubicBezTo>
                  <a:cubicBezTo>
                    <a:pt x="813" y="440"/>
                    <a:pt x="849" y="468"/>
                    <a:pt x="877" y="496"/>
                  </a:cubicBezTo>
                  <a:cubicBezTo>
                    <a:pt x="909" y="524"/>
                    <a:pt x="941" y="552"/>
                    <a:pt x="969" y="580"/>
                  </a:cubicBezTo>
                  <a:cubicBezTo>
                    <a:pt x="997" y="608"/>
                    <a:pt x="1025" y="632"/>
                    <a:pt x="1049" y="656"/>
                  </a:cubicBezTo>
                  <a:cubicBezTo>
                    <a:pt x="1069" y="680"/>
                    <a:pt x="1089" y="704"/>
                    <a:pt x="1109" y="724"/>
                  </a:cubicBezTo>
                  <a:cubicBezTo>
                    <a:pt x="1129" y="744"/>
                    <a:pt x="1141" y="764"/>
                    <a:pt x="1157" y="780"/>
                  </a:cubicBezTo>
                  <a:cubicBezTo>
                    <a:pt x="1181" y="812"/>
                    <a:pt x="1197" y="832"/>
                    <a:pt x="1197" y="832"/>
                  </a:cubicBezTo>
                  <a:lnTo>
                    <a:pt x="1201" y="832"/>
                  </a:lnTo>
                  <a:cubicBezTo>
                    <a:pt x="1201" y="832"/>
                    <a:pt x="1193" y="808"/>
                    <a:pt x="1181" y="772"/>
                  </a:cubicBezTo>
                  <a:cubicBezTo>
                    <a:pt x="1173" y="748"/>
                    <a:pt x="1161" y="724"/>
                    <a:pt x="1149" y="700"/>
                  </a:cubicBezTo>
                  <a:cubicBezTo>
                    <a:pt x="1133" y="676"/>
                    <a:pt x="1121" y="648"/>
                    <a:pt x="1097" y="620"/>
                  </a:cubicBezTo>
                  <a:cubicBezTo>
                    <a:pt x="1073" y="592"/>
                    <a:pt x="1053" y="560"/>
                    <a:pt x="1021" y="528"/>
                  </a:cubicBezTo>
                  <a:cubicBezTo>
                    <a:pt x="993" y="500"/>
                    <a:pt x="961" y="468"/>
                    <a:pt x="925" y="444"/>
                  </a:cubicBezTo>
                  <a:cubicBezTo>
                    <a:pt x="889" y="416"/>
                    <a:pt x="853" y="388"/>
                    <a:pt x="813" y="364"/>
                  </a:cubicBezTo>
                  <a:cubicBezTo>
                    <a:pt x="773" y="340"/>
                    <a:pt x="733" y="316"/>
                    <a:pt x="689" y="296"/>
                  </a:cubicBezTo>
                  <a:cubicBezTo>
                    <a:pt x="609" y="256"/>
                    <a:pt x="525" y="212"/>
                    <a:pt x="449" y="164"/>
                  </a:cubicBezTo>
                  <a:cubicBezTo>
                    <a:pt x="413" y="140"/>
                    <a:pt x="373" y="116"/>
                    <a:pt x="341" y="100"/>
                  </a:cubicBezTo>
                  <a:cubicBezTo>
                    <a:pt x="305" y="80"/>
                    <a:pt x="269" y="68"/>
                    <a:pt x="233" y="56"/>
                  </a:cubicBezTo>
                  <a:cubicBezTo>
                    <a:pt x="181" y="36"/>
                    <a:pt x="125" y="20"/>
                    <a:pt x="69" y="8"/>
                  </a:cubicBezTo>
                  <a:cubicBezTo>
                    <a:pt x="49" y="4"/>
                    <a:pt x="2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14"/>
            <p:cNvSpPr/>
            <p:nvPr/>
          </p:nvSpPr>
          <p:spPr>
            <a:xfrm>
              <a:off x="2683579" y="2876831"/>
              <a:ext cx="297590" cy="396719"/>
            </a:xfrm>
            <a:custGeom>
              <a:avLst/>
              <a:gdLst/>
              <a:ahLst/>
              <a:cxnLst/>
              <a:rect l="l" t="t" r="r" b="b"/>
              <a:pathLst>
                <a:path w="1477" h="1969" extrusionOk="0">
                  <a:moveTo>
                    <a:pt x="5" y="0"/>
                  </a:moveTo>
                  <a:lnTo>
                    <a:pt x="1" y="12"/>
                  </a:lnTo>
                  <a:cubicBezTo>
                    <a:pt x="17" y="44"/>
                    <a:pt x="41" y="72"/>
                    <a:pt x="65" y="100"/>
                  </a:cubicBezTo>
                  <a:cubicBezTo>
                    <a:pt x="125" y="176"/>
                    <a:pt x="197" y="240"/>
                    <a:pt x="273" y="300"/>
                  </a:cubicBezTo>
                  <a:cubicBezTo>
                    <a:pt x="325" y="340"/>
                    <a:pt x="377" y="376"/>
                    <a:pt x="433" y="408"/>
                  </a:cubicBezTo>
                  <a:cubicBezTo>
                    <a:pt x="493" y="444"/>
                    <a:pt x="553" y="484"/>
                    <a:pt x="605" y="528"/>
                  </a:cubicBezTo>
                  <a:cubicBezTo>
                    <a:pt x="665" y="576"/>
                    <a:pt x="717" y="628"/>
                    <a:pt x="765" y="688"/>
                  </a:cubicBezTo>
                  <a:cubicBezTo>
                    <a:pt x="789" y="720"/>
                    <a:pt x="813" y="752"/>
                    <a:pt x="833" y="784"/>
                  </a:cubicBezTo>
                  <a:cubicBezTo>
                    <a:pt x="853" y="816"/>
                    <a:pt x="873" y="848"/>
                    <a:pt x="893" y="884"/>
                  </a:cubicBezTo>
                  <a:cubicBezTo>
                    <a:pt x="929" y="952"/>
                    <a:pt x="965" y="1024"/>
                    <a:pt x="997" y="1092"/>
                  </a:cubicBezTo>
                  <a:cubicBezTo>
                    <a:pt x="1029" y="1160"/>
                    <a:pt x="1053" y="1232"/>
                    <a:pt x="1077" y="1300"/>
                  </a:cubicBezTo>
                  <a:cubicBezTo>
                    <a:pt x="1101" y="1368"/>
                    <a:pt x="1117" y="1432"/>
                    <a:pt x="1133" y="1500"/>
                  </a:cubicBezTo>
                  <a:cubicBezTo>
                    <a:pt x="1145" y="1564"/>
                    <a:pt x="1165" y="1628"/>
                    <a:pt x="1193" y="1688"/>
                  </a:cubicBezTo>
                  <a:cubicBezTo>
                    <a:pt x="1217" y="1740"/>
                    <a:pt x="1245" y="1788"/>
                    <a:pt x="1281" y="1832"/>
                  </a:cubicBezTo>
                  <a:cubicBezTo>
                    <a:pt x="1309" y="1864"/>
                    <a:pt x="1341" y="1896"/>
                    <a:pt x="1377" y="1920"/>
                  </a:cubicBezTo>
                  <a:cubicBezTo>
                    <a:pt x="1405" y="1944"/>
                    <a:pt x="1441" y="1960"/>
                    <a:pt x="1477" y="1968"/>
                  </a:cubicBezTo>
                  <a:lnTo>
                    <a:pt x="1477" y="1964"/>
                  </a:lnTo>
                  <a:cubicBezTo>
                    <a:pt x="1469" y="1960"/>
                    <a:pt x="1461" y="1956"/>
                    <a:pt x="1453" y="1948"/>
                  </a:cubicBezTo>
                  <a:cubicBezTo>
                    <a:pt x="1429" y="1932"/>
                    <a:pt x="1409" y="1916"/>
                    <a:pt x="1393" y="1900"/>
                  </a:cubicBezTo>
                  <a:cubicBezTo>
                    <a:pt x="1361" y="1872"/>
                    <a:pt x="1337" y="1840"/>
                    <a:pt x="1317" y="1804"/>
                  </a:cubicBezTo>
                  <a:cubicBezTo>
                    <a:pt x="1289" y="1760"/>
                    <a:pt x="1265" y="1712"/>
                    <a:pt x="1245" y="1664"/>
                  </a:cubicBezTo>
                  <a:cubicBezTo>
                    <a:pt x="1225" y="1608"/>
                    <a:pt x="1209" y="1548"/>
                    <a:pt x="1201" y="1488"/>
                  </a:cubicBezTo>
                  <a:cubicBezTo>
                    <a:pt x="1189" y="1416"/>
                    <a:pt x="1169" y="1344"/>
                    <a:pt x="1141" y="1276"/>
                  </a:cubicBezTo>
                  <a:cubicBezTo>
                    <a:pt x="1089" y="1128"/>
                    <a:pt x="1013" y="988"/>
                    <a:pt x="921" y="860"/>
                  </a:cubicBezTo>
                  <a:cubicBezTo>
                    <a:pt x="877" y="796"/>
                    <a:pt x="829" y="732"/>
                    <a:pt x="777" y="672"/>
                  </a:cubicBezTo>
                  <a:cubicBezTo>
                    <a:pt x="729" y="612"/>
                    <a:pt x="677" y="552"/>
                    <a:pt x="629" y="496"/>
                  </a:cubicBezTo>
                  <a:cubicBezTo>
                    <a:pt x="577" y="440"/>
                    <a:pt x="521" y="396"/>
                    <a:pt x="461" y="352"/>
                  </a:cubicBezTo>
                  <a:cubicBezTo>
                    <a:pt x="405" y="320"/>
                    <a:pt x="353" y="284"/>
                    <a:pt x="305" y="248"/>
                  </a:cubicBezTo>
                  <a:cubicBezTo>
                    <a:pt x="257" y="216"/>
                    <a:pt x="213" y="184"/>
                    <a:pt x="177" y="156"/>
                  </a:cubicBezTo>
                  <a:cubicBezTo>
                    <a:pt x="141" y="124"/>
                    <a:pt x="109" y="96"/>
                    <a:pt x="81" y="76"/>
                  </a:cubicBezTo>
                  <a:cubicBezTo>
                    <a:pt x="33" y="28"/>
                    <a:pt x="5" y="0"/>
                    <a:pt x="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14"/>
            <p:cNvSpPr/>
            <p:nvPr/>
          </p:nvSpPr>
          <p:spPr>
            <a:xfrm>
              <a:off x="2594926" y="2889726"/>
              <a:ext cx="89660" cy="434598"/>
            </a:xfrm>
            <a:custGeom>
              <a:avLst/>
              <a:gdLst/>
              <a:ahLst/>
              <a:cxnLst/>
              <a:rect l="l" t="t" r="r" b="b"/>
              <a:pathLst>
                <a:path w="445" h="2157" extrusionOk="0">
                  <a:moveTo>
                    <a:pt x="265" y="0"/>
                  </a:moveTo>
                  <a:cubicBezTo>
                    <a:pt x="253" y="28"/>
                    <a:pt x="245" y="60"/>
                    <a:pt x="237" y="96"/>
                  </a:cubicBezTo>
                  <a:cubicBezTo>
                    <a:pt x="217" y="180"/>
                    <a:pt x="213" y="268"/>
                    <a:pt x="221" y="360"/>
                  </a:cubicBezTo>
                  <a:cubicBezTo>
                    <a:pt x="225" y="420"/>
                    <a:pt x="241" y="480"/>
                    <a:pt x="269" y="536"/>
                  </a:cubicBezTo>
                  <a:cubicBezTo>
                    <a:pt x="277" y="548"/>
                    <a:pt x="285" y="564"/>
                    <a:pt x="297" y="580"/>
                  </a:cubicBezTo>
                  <a:lnTo>
                    <a:pt x="325" y="616"/>
                  </a:lnTo>
                  <a:cubicBezTo>
                    <a:pt x="337" y="628"/>
                    <a:pt x="345" y="640"/>
                    <a:pt x="357" y="656"/>
                  </a:cubicBezTo>
                  <a:lnTo>
                    <a:pt x="377" y="696"/>
                  </a:lnTo>
                  <a:cubicBezTo>
                    <a:pt x="405" y="756"/>
                    <a:pt x="417" y="824"/>
                    <a:pt x="421" y="896"/>
                  </a:cubicBezTo>
                  <a:cubicBezTo>
                    <a:pt x="425" y="964"/>
                    <a:pt x="421" y="1036"/>
                    <a:pt x="409" y="1104"/>
                  </a:cubicBezTo>
                  <a:cubicBezTo>
                    <a:pt x="393" y="1176"/>
                    <a:pt x="377" y="1244"/>
                    <a:pt x="357" y="1312"/>
                  </a:cubicBezTo>
                  <a:cubicBezTo>
                    <a:pt x="341" y="1376"/>
                    <a:pt x="313" y="1436"/>
                    <a:pt x="281" y="1492"/>
                  </a:cubicBezTo>
                  <a:cubicBezTo>
                    <a:pt x="273" y="1504"/>
                    <a:pt x="265" y="1516"/>
                    <a:pt x="257" y="1528"/>
                  </a:cubicBezTo>
                  <a:lnTo>
                    <a:pt x="221" y="1564"/>
                  </a:lnTo>
                  <a:cubicBezTo>
                    <a:pt x="201" y="1588"/>
                    <a:pt x="181" y="1616"/>
                    <a:pt x="165" y="1644"/>
                  </a:cubicBezTo>
                  <a:cubicBezTo>
                    <a:pt x="133" y="1692"/>
                    <a:pt x="101" y="1748"/>
                    <a:pt x="81" y="1800"/>
                  </a:cubicBezTo>
                  <a:cubicBezTo>
                    <a:pt x="57" y="1844"/>
                    <a:pt x="41" y="1892"/>
                    <a:pt x="25" y="1940"/>
                  </a:cubicBezTo>
                  <a:cubicBezTo>
                    <a:pt x="13" y="1980"/>
                    <a:pt x="9" y="2016"/>
                    <a:pt x="5" y="2056"/>
                  </a:cubicBezTo>
                  <a:cubicBezTo>
                    <a:pt x="1" y="2080"/>
                    <a:pt x="5" y="2108"/>
                    <a:pt x="9" y="2132"/>
                  </a:cubicBezTo>
                  <a:cubicBezTo>
                    <a:pt x="17" y="2148"/>
                    <a:pt x="21" y="2156"/>
                    <a:pt x="21" y="2156"/>
                  </a:cubicBezTo>
                  <a:lnTo>
                    <a:pt x="29" y="2152"/>
                  </a:lnTo>
                  <a:cubicBezTo>
                    <a:pt x="29" y="2152"/>
                    <a:pt x="25" y="2144"/>
                    <a:pt x="25" y="2128"/>
                  </a:cubicBezTo>
                  <a:cubicBezTo>
                    <a:pt x="21" y="2104"/>
                    <a:pt x="25" y="2084"/>
                    <a:pt x="33" y="2060"/>
                  </a:cubicBezTo>
                  <a:cubicBezTo>
                    <a:pt x="57" y="1980"/>
                    <a:pt x="89" y="1900"/>
                    <a:pt x="133" y="1828"/>
                  </a:cubicBezTo>
                  <a:cubicBezTo>
                    <a:pt x="157" y="1780"/>
                    <a:pt x="189" y="1736"/>
                    <a:pt x="221" y="1684"/>
                  </a:cubicBezTo>
                  <a:cubicBezTo>
                    <a:pt x="241" y="1664"/>
                    <a:pt x="257" y="1636"/>
                    <a:pt x="277" y="1612"/>
                  </a:cubicBezTo>
                  <a:lnTo>
                    <a:pt x="309" y="1576"/>
                  </a:lnTo>
                  <a:cubicBezTo>
                    <a:pt x="321" y="1560"/>
                    <a:pt x="333" y="1544"/>
                    <a:pt x="341" y="1528"/>
                  </a:cubicBezTo>
                  <a:cubicBezTo>
                    <a:pt x="373" y="1464"/>
                    <a:pt x="401" y="1396"/>
                    <a:pt x="413" y="1328"/>
                  </a:cubicBezTo>
                  <a:cubicBezTo>
                    <a:pt x="429" y="1256"/>
                    <a:pt x="441" y="1184"/>
                    <a:pt x="441" y="1108"/>
                  </a:cubicBezTo>
                  <a:cubicBezTo>
                    <a:pt x="445" y="1036"/>
                    <a:pt x="445" y="964"/>
                    <a:pt x="437" y="892"/>
                  </a:cubicBezTo>
                  <a:cubicBezTo>
                    <a:pt x="437" y="824"/>
                    <a:pt x="425" y="752"/>
                    <a:pt x="409" y="684"/>
                  </a:cubicBezTo>
                  <a:cubicBezTo>
                    <a:pt x="389" y="612"/>
                    <a:pt x="341" y="560"/>
                    <a:pt x="321" y="512"/>
                  </a:cubicBezTo>
                  <a:cubicBezTo>
                    <a:pt x="297" y="460"/>
                    <a:pt x="285" y="408"/>
                    <a:pt x="277" y="356"/>
                  </a:cubicBezTo>
                  <a:cubicBezTo>
                    <a:pt x="269" y="308"/>
                    <a:pt x="265" y="260"/>
                    <a:pt x="265" y="212"/>
                  </a:cubicBezTo>
                  <a:lnTo>
                    <a:pt x="265" y="100"/>
                  </a:lnTo>
                  <a:cubicBezTo>
                    <a:pt x="265" y="36"/>
                    <a:pt x="269" y="0"/>
                    <a:pt x="26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14"/>
            <p:cNvSpPr/>
            <p:nvPr/>
          </p:nvSpPr>
          <p:spPr>
            <a:xfrm>
              <a:off x="2482095" y="2920351"/>
              <a:ext cx="82406" cy="256487"/>
            </a:xfrm>
            <a:custGeom>
              <a:avLst/>
              <a:gdLst/>
              <a:ahLst/>
              <a:cxnLst/>
              <a:rect l="l" t="t" r="r" b="b"/>
              <a:pathLst>
                <a:path w="409" h="1273" extrusionOk="0">
                  <a:moveTo>
                    <a:pt x="405" y="0"/>
                  </a:moveTo>
                  <a:cubicBezTo>
                    <a:pt x="345" y="44"/>
                    <a:pt x="293" y="96"/>
                    <a:pt x="249" y="152"/>
                  </a:cubicBezTo>
                  <a:cubicBezTo>
                    <a:pt x="229" y="180"/>
                    <a:pt x="209" y="208"/>
                    <a:pt x="189" y="240"/>
                  </a:cubicBezTo>
                  <a:cubicBezTo>
                    <a:pt x="173" y="276"/>
                    <a:pt x="157" y="312"/>
                    <a:pt x="145" y="352"/>
                  </a:cubicBezTo>
                  <a:cubicBezTo>
                    <a:pt x="133" y="396"/>
                    <a:pt x="129" y="436"/>
                    <a:pt x="133" y="480"/>
                  </a:cubicBezTo>
                  <a:cubicBezTo>
                    <a:pt x="137" y="524"/>
                    <a:pt x="137" y="568"/>
                    <a:pt x="137" y="608"/>
                  </a:cubicBezTo>
                  <a:cubicBezTo>
                    <a:pt x="133" y="652"/>
                    <a:pt x="129" y="692"/>
                    <a:pt x="125" y="736"/>
                  </a:cubicBezTo>
                  <a:cubicBezTo>
                    <a:pt x="121" y="776"/>
                    <a:pt x="117" y="816"/>
                    <a:pt x="109" y="856"/>
                  </a:cubicBezTo>
                  <a:cubicBezTo>
                    <a:pt x="93" y="932"/>
                    <a:pt x="77" y="1000"/>
                    <a:pt x="61" y="1064"/>
                  </a:cubicBezTo>
                  <a:cubicBezTo>
                    <a:pt x="45" y="1124"/>
                    <a:pt x="33" y="1176"/>
                    <a:pt x="21" y="1212"/>
                  </a:cubicBezTo>
                  <a:cubicBezTo>
                    <a:pt x="9" y="1248"/>
                    <a:pt x="1" y="1268"/>
                    <a:pt x="1" y="1268"/>
                  </a:cubicBezTo>
                  <a:lnTo>
                    <a:pt x="9" y="1272"/>
                  </a:lnTo>
                  <a:cubicBezTo>
                    <a:pt x="9" y="1272"/>
                    <a:pt x="21" y="1252"/>
                    <a:pt x="45" y="1224"/>
                  </a:cubicBezTo>
                  <a:cubicBezTo>
                    <a:pt x="57" y="1204"/>
                    <a:pt x="69" y="1184"/>
                    <a:pt x="81" y="1164"/>
                  </a:cubicBezTo>
                  <a:cubicBezTo>
                    <a:pt x="93" y="1136"/>
                    <a:pt x="109" y="1112"/>
                    <a:pt x="121" y="1084"/>
                  </a:cubicBezTo>
                  <a:cubicBezTo>
                    <a:pt x="133" y="1052"/>
                    <a:pt x="145" y="1016"/>
                    <a:pt x="153" y="984"/>
                  </a:cubicBezTo>
                  <a:cubicBezTo>
                    <a:pt x="165" y="944"/>
                    <a:pt x="173" y="904"/>
                    <a:pt x="177" y="864"/>
                  </a:cubicBezTo>
                  <a:cubicBezTo>
                    <a:pt x="181" y="824"/>
                    <a:pt x="185" y="780"/>
                    <a:pt x="185" y="740"/>
                  </a:cubicBezTo>
                  <a:cubicBezTo>
                    <a:pt x="185" y="696"/>
                    <a:pt x="181" y="652"/>
                    <a:pt x="173" y="608"/>
                  </a:cubicBezTo>
                  <a:cubicBezTo>
                    <a:pt x="165" y="564"/>
                    <a:pt x="157" y="524"/>
                    <a:pt x="153" y="480"/>
                  </a:cubicBezTo>
                  <a:cubicBezTo>
                    <a:pt x="149" y="440"/>
                    <a:pt x="161" y="400"/>
                    <a:pt x="181" y="368"/>
                  </a:cubicBezTo>
                  <a:cubicBezTo>
                    <a:pt x="201" y="332"/>
                    <a:pt x="225" y="304"/>
                    <a:pt x="241" y="272"/>
                  </a:cubicBezTo>
                  <a:lnTo>
                    <a:pt x="297" y="188"/>
                  </a:lnTo>
                  <a:cubicBezTo>
                    <a:pt x="333" y="132"/>
                    <a:pt x="361" y="88"/>
                    <a:pt x="381" y="56"/>
                  </a:cubicBezTo>
                  <a:cubicBezTo>
                    <a:pt x="397" y="24"/>
                    <a:pt x="409" y="8"/>
                    <a:pt x="409" y="8"/>
                  </a:cubicBezTo>
                  <a:lnTo>
                    <a:pt x="405"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14"/>
            <p:cNvSpPr/>
            <p:nvPr/>
          </p:nvSpPr>
          <p:spPr>
            <a:xfrm>
              <a:off x="2586061" y="2944529"/>
              <a:ext cx="34856" cy="170253"/>
            </a:xfrm>
            <a:custGeom>
              <a:avLst/>
              <a:gdLst/>
              <a:ahLst/>
              <a:cxnLst/>
              <a:rect l="l" t="t" r="r" b="b"/>
              <a:pathLst>
                <a:path w="173" h="845" extrusionOk="0">
                  <a:moveTo>
                    <a:pt x="33" y="0"/>
                  </a:moveTo>
                  <a:cubicBezTo>
                    <a:pt x="25" y="12"/>
                    <a:pt x="21" y="24"/>
                    <a:pt x="21" y="36"/>
                  </a:cubicBezTo>
                  <a:cubicBezTo>
                    <a:pt x="9" y="68"/>
                    <a:pt x="5" y="100"/>
                    <a:pt x="1" y="136"/>
                  </a:cubicBezTo>
                  <a:cubicBezTo>
                    <a:pt x="1" y="156"/>
                    <a:pt x="1" y="180"/>
                    <a:pt x="1" y="200"/>
                  </a:cubicBezTo>
                  <a:cubicBezTo>
                    <a:pt x="5" y="224"/>
                    <a:pt x="9" y="252"/>
                    <a:pt x="17" y="276"/>
                  </a:cubicBezTo>
                  <a:cubicBezTo>
                    <a:pt x="29" y="324"/>
                    <a:pt x="33" y="380"/>
                    <a:pt x="29" y="432"/>
                  </a:cubicBezTo>
                  <a:cubicBezTo>
                    <a:pt x="25" y="488"/>
                    <a:pt x="29" y="540"/>
                    <a:pt x="37" y="596"/>
                  </a:cubicBezTo>
                  <a:cubicBezTo>
                    <a:pt x="45" y="640"/>
                    <a:pt x="61" y="688"/>
                    <a:pt x="81" y="732"/>
                  </a:cubicBezTo>
                  <a:cubicBezTo>
                    <a:pt x="93" y="748"/>
                    <a:pt x="101" y="764"/>
                    <a:pt x="113" y="780"/>
                  </a:cubicBezTo>
                  <a:cubicBezTo>
                    <a:pt x="121" y="792"/>
                    <a:pt x="129" y="804"/>
                    <a:pt x="141" y="816"/>
                  </a:cubicBezTo>
                  <a:cubicBezTo>
                    <a:pt x="157" y="832"/>
                    <a:pt x="169" y="844"/>
                    <a:pt x="169" y="844"/>
                  </a:cubicBezTo>
                  <a:lnTo>
                    <a:pt x="173" y="840"/>
                  </a:lnTo>
                  <a:cubicBezTo>
                    <a:pt x="173" y="840"/>
                    <a:pt x="169" y="824"/>
                    <a:pt x="165" y="800"/>
                  </a:cubicBezTo>
                  <a:cubicBezTo>
                    <a:pt x="161" y="788"/>
                    <a:pt x="157" y="776"/>
                    <a:pt x="153" y="760"/>
                  </a:cubicBezTo>
                  <a:cubicBezTo>
                    <a:pt x="149" y="748"/>
                    <a:pt x="145" y="728"/>
                    <a:pt x="141" y="712"/>
                  </a:cubicBezTo>
                  <a:cubicBezTo>
                    <a:pt x="137" y="692"/>
                    <a:pt x="129" y="672"/>
                    <a:pt x="125" y="648"/>
                  </a:cubicBezTo>
                  <a:cubicBezTo>
                    <a:pt x="121" y="628"/>
                    <a:pt x="113" y="604"/>
                    <a:pt x="109" y="580"/>
                  </a:cubicBezTo>
                  <a:cubicBezTo>
                    <a:pt x="101" y="556"/>
                    <a:pt x="93" y="536"/>
                    <a:pt x="89" y="508"/>
                  </a:cubicBezTo>
                  <a:cubicBezTo>
                    <a:pt x="85" y="480"/>
                    <a:pt x="73" y="456"/>
                    <a:pt x="65" y="432"/>
                  </a:cubicBezTo>
                  <a:cubicBezTo>
                    <a:pt x="57" y="404"/>
                    <a:pt x="53" y="380"/>
                    <a:pt x="49" y="352"/>
                  </a:cubicBezTo>
                  <a:cubicBezTo>
                    <a:pt x="49" y="328"/>
                    <a:pt x="49" y="300"/>
                    <a:pt x="53" y="276"/>
                  </a:cubicBezTo>
                  <a:cubicBezTo>
                    <a:pt x="57" y="248"/>
                    <a:pt x="61" y="224"/>
                    <a:pt x="61" y="204"/>
                  </a:cubicBezTo>
                  <a:lnTo>
                    <a:pt x="61" y="140"/>
                  </a:lnTo>
                  <a:cubicBezTo>
                    <a:pt x="61" y="92"/>
                    <a:pt x="53" y="48"/>
                    <a:pt x="41" y="4"/>
                  </a:cubicBezTo>
                  <a:lnTo>
                    <a:pt x="33"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14"/>
            <p:cNvSpPr/>
            <p:nvPr/>
          </p:nvSpPr>
          <p:spPr>
            <a:xfrm>
              <a:off x="2268522" y="2873607"/>
              <a:ext cx="281471" cy="359646"/>
            </a:xfrm>
            <a:custGeom>
              <a:avLst/>
              <a:gdLst/>
              <a:ahLst/>
              <a:cxnLst/>
              <a:rect l="l" t="t" r="r" b="b"/>
              <a:pathLst>
                <a:path w="1397" h="1785" extrusionOk="0">
                  <a:moveTo>
                    <a:pt x="1389" y="0"/>
                  </a:moveTo>
                  <a:cubicBezTo>
                    <a:pt x="1281" y="52"/>
                    <a:pt x="1181" y="116"/>
                    <a:pt x="1085" y="192"/>
                  </a:cubicBezTo>
                  <a:cubicBezTo>
                    <a:pt x="1037" y="228"/>
                    <a:pt x="993" y="264"/>
                    <a:pt x="949" y="304"/>
                  </a:cubicBezTo>
                  <a:cubicBezTo>
                    <a:pt x="901" y="352"/>
                    <a:pt x="857" y="400"/>
                    <a:pt x="821" y="452"/>
                  </a:cubicBezTo>
                  <a:cubicBezTo>
                    <a:pt x="777" y="512"/>
                    <a:pt x="745" y="572"/>
                    <a:pt x="721" y="640"/>
                  </a:cubicBezTo>
                  <a:cubicBezTo>
                    <a:pt x="689" y="704"/>
                    <a:pt x="657" y="768"/>
                    <a:pt x="621" y="828"/>
                  </a:cubicBezTo>
                  <a:lnTo>
                    <a:pt x="401" y="1188"/>
                  </a:lnTo>
                  <a:cubicBezTo>
                    <a:pt x="333" y="1300"/>
                    <a:pt x="269" y="1408"/>
                    <a:pt x="213" y="1500"/>
                  </a:cubicBezTo>
                  <a:cubicBezTo>
                    <a:pt x="169" y="1572"/>
                    <a:pt x="121" y="1644"/>
                    <a:pt x="73" y="1716"/>
                  </a:cubicBezTo>
                  <a:cubicBezTo>
                    <a:pt x="57" y="1732"/>
                    <a:pt x="41" y="1752"/>
                    <a:pt x="21" y="1764"/>
                  </a:cubicBezTo>
                  <a:cubicBezTo>
                    <a:pt x="17" y="1768"/>
                    <a:pt x="9" y="1772"/>
                    <a:pt x="1" y="1776"/>
                  </a:cubicBezTo>
                  <a:lnTo>
                    <a:pt x="1" y="1784"/>
                  </a:lnTo>
                  <a:cubicBezTo>
                    <a:pt x="9" y="1784"/>
                    <a:pt x="21" y="1780"/>
                    <a:pt x="29" y="1776"/>
                  </a:cubicBezTo>
                  <a:cubicBezTo>
                    <a:pt x="49" y="1764"/>
                    <a:pt x="73" y="1748"/>
                    <a:pt x="89" y="1732"/>
                  </a:cubicBezTo>
                  <a:cubicBezTo>
                    <a:pt x="153" y="1672"/>
                    <a:pt x="209" y="1604"/>
                    <a:pt x="261" y="1532"/>
                  </a:cubicBezTo>
                  <a:cubicBezTo>
                    <a:pt x="333" y="1432"/>
                    <a:pt x="401" y="1328"/>
                    <a:pt x="461" y="1220"/>
                  </a:cubicBezTo>
                  <a:cubicBezTo>
                    <a:pt x="497" y="1160"/>
                    <a:pt x="529" y="1100"/>
                    <a:pt x="561" y="1036"/>
                  </a:cubicBezTo>
                  <a:cubicBezTo>
                    <a:pt x="593" y="972"/>
                    <a:pt x="625" y="908"/>
                    <a:pt x="653" y="844"/>
                  </a:cubicBezTo>
                  <a:lnTo>
                    <a:pt x="741" y="644"/>
                  </a:lnTo>
                  <a:cubicBezTo>
                    <a:pt x="753" y="612"/>
                    <a:pt x="769" y="580"/>
                    <a:pt x="785" y="552"/>
                  </a:cubicBezTo>
                  <a:cubicBezTo>
                    <a:pt x="805" y="524"/>
                    <a:pt x="825" y="496"/>
                    <a:pt x="849" y="472"/>
                  </a:cubicBezTo>
                  <a:cubicBezTo>
                    <a:pt x="897" y="424"/>
                    <a:pt x="945" y="384"/>
                    <a:pt x="993" y="344"/>
                  </a:cubicBezTo>
                  <a:cubicBezTo>
                    <a:pt x="1037" y="304"/>
                    <a:pt x="1081" y="268"/>
                    <a:pt x="1121" y="232"/>
                  </a:cubicBezTo>
                  <a:lnTo>
                    <a:pt x="1321" y="64"/>
                  </a:lnTo>
                  <a:lnTo>
                    <a:pt x="1397" y="0"/>
                  </a:ln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14"/>
            <p:cNvSpPr/>
            <p:nvPr/>
          </p:nvSpPr>
          <p:spPr>
            <a:xfrm>
              <a:off x="2526422" y="2497035"/>
              <a:ext cx="216997" cy="320962"/>
            </a:xfrm>
            <a:custGeom>
              <a:avLst/>
              <a:gdLst/>
              <a:ahLst/>
              <a:cxnLst/>
              <a:rect l="l" t="t" r="r" b="b"/>
              <a:pathLst>
                <a:path w="1077" h="1593" extrusionOk="0">
                  <a:moveTo>
                    <a:pt x="992" y="1"/>
                  </a:moveTo>
                  <a:cubicBezTo>
                    <a:pt x="989" y="1"/>
                    <a:pt x="987" y="1"/>
                    <a:pt x="985" y="1"/>
                  </a:cubicBezTo>
                  <a:lnTo>
                    <a:pt x="957" y="1"/>
                  </a:lnTo>
                  <a:cubicBezTo>
                    <a:pt x="945" y="1"/>
                    <a:pt x="933" y="5"/>
                    <a:pt x="925" y="13"/>
                  </a:cubicBezTo>
                  <a:cubicBezTo>
                    <a:pt x="909" y="25"/>
                    <a:pt x="897" y="37"/>
                    <a:pt x="885" y="49"/>
                  </a:cubicBezTo>
                  <a:cubicBezTo>
                    <a:pt x="857" y="73"/>
                    <a:pt x="837" y="101"/>
                    <a:pt x="821" y="133"/>
                  </a:cubicBezTo>
                  <a:cubicBezTo>
                    <a:pt x="785" y="197"/>
                    <a:pt x="765" y="269"/>
                    <a:pt x="765" y="341"/>
                  </a:cubicBezTo>
                  <a:cubicBezTo>
                    <a:pt x="765" y="413"/>
                    <a:pt x="773" y="481"/>
                    <a:pt x="773" y="549"/>
                  </a:cubicBezTo>
                  <a:cubicBezTo>
                    <a:pt x="769" y="581"/>
                    <a:pt x="765" y="613"/>
                    <a:pt x="753" y="645"/>
                  </a:cubicBezTo>
                  <a:cubicBezTo>
                    <a:pt x="737" y="677"/>
                    <a:pt x="717" y="705"/>
                    <a:pt x="693" y="725"/>
                  </a:cubicBezTo>
                  <a:cubicBezTo>
                    <a:pt x="645" y="773"/>
                    <a:pt x="589" y="813"/>
                    <a:pt x="537" y="853"/>
                  </a:cubicBezTo>
                  <a:cubicBezTo>
                    <a:pt x="485" y="889"/>
                    <a:pt x="433" y="929"/>
                    <a:pt x="389" y="969"/>
                  </a:cubicBezTo>
                  <a:cubicBezTo>
                    <a:pt x="341" y="1009"/>
                    <a:pt x="305" y="1057"/>
                    <a:pt x="277" y="1109"/>
                  </a:cubicBezTo>
                  <a:cubicBezTo>
                    <a:pt x="253" y="1153"/>
                    <a:pt x="241" y="1201"/>
                    <a:pt x="241" y="1249"/>
                  </a:cubicBezTo>
                  <a:cubicBezTo>
                    <a:pt x="209" y="1217"/>
                    <a:pt x="177" y="1185"/>
                    <a:pt x="145" y="1149"/>
                  </a:cubicBezTo>
                  <a:cubicBezTo>
                    <a:pt x="109" y="1105"/>
                    <a:pt x="81" y="1053"/>
                    <a:pt x="61" y="1001"/>
                  </a:cubicBezTo>
                  <a:cubicBezTo>
                    <a:pt x="53" y="973"/>
                    <a:pt x="45" y="945"/>
                    <a:pt x="45" y="917"/>
                  </a:cubicBezTo>
                  <a:cubicBezTo>
                    <a:pt x="41" y="889"/>
                    <a:pt x="41" y="861"/>
                    <a:pt x="49" y="837"/>
                  </a:cubicBezTo>
                  <a:cubicBezTo>
                    <a:pt x="65" y="781"/>
                    <a:pt x="85" y="733"/>
                    <a:pt x="113" y="685"/>
                  </a:cubicBezTo>
                  <a:cubicBezTo>
                    <a:pt x="145" y="633"/>
                    <a:pt x="173" y="577"/>
                    <a:pt x="189" y="521"/>
                  </a:cubicBezTo>
                  <a:cubicBezTo>
                    <a:pt x="201" y="485"/>
                    <a:pt x="197" y="445"/>
                    <a:pt x="185" y="413"/>
                  </a:cubicBezTo>
                  <a:cubicBezTo>
                    <a:pt x="166" y="372"/>
                    <a:pt x="130" y="349"/>
                    <a:pt x="90" y="349"/>
                  </a:cubicBezTo>
                  <a:cubicBezTo>
                    <a:pt x="87" y="349"/>
                    <a:pt x="84" y="349"/>
                    <a:pt x="81" y="349"/>
                  </a:cubicBezTo>
                  <a:cubicBezTo>
                    <a:pt x="77" y="349"/>
                    <a:pt x="73" y="353"/>
                    <a:pt x="69" y="353"/>
                  </a:cubicBezTo>
                  <a:cubicBezTo>
                    <a:pt x="41" y="369"/>
                    <a:pt x="17" y="397"/>
                    <a:pt x="9" y="429"/>
                  </a:cubicBezTo>
                  <a:cubicBezTo>
                    <a:pt x="5" y="457"/>
                    <a:pt x="9" y="489"/>
                    <a:pt x="21" y="517"/>
                  </a:cubicBezTo>
                  <a:cubicBezTo>
                    <a:pt x="37" y="553"/>
                    <a:pt x="53" y="589"/>
                    <a:pt x="69" y="621"/>
                  </a:cubicBezTo>
                  <a:cubicBezTo>
                    <a:pt x="65" y="633"/>
                    <a:pt x="61" y="645"/>
                    <a:pt x="57" y="657"/>
                  </a:cubicBezTo>
                  <a:cubicBezTo>
                    <a:pt x="25" y="709"/>
                    <a:pt x="9" y="769"/>
                    <a:pt x="1" y="829"/>
                  </a:cubicBezTo>
                  <a:cubicBezTo>
                    <a:pt x="1" y="861"/>
                    <a:pt x="5" y="893"/>
                    <a:pt x="13" y="921"/>
                  </a:cubicBezTo>
                  <a:cubicBezTo>
                    <a:pt x="21" y="949"/>
                    <a:pt x="29" y="977"/>
                    <a:pt x="41" y="1005"/>
                  </a:cubicBezTo>
                  <a:cubicBezTo>
                    <a:pt x="61" y="1061"/>
                    <a:pt x="85" y="1117"/>
                    <a:pt x="113" y="1169"/>
                  </a:cubicBezTo>
                  <a:cubicBezTo>
                    <a:pt x="141" y="1221"/>
                    <a:pt x="177" y="1269"/>
                    <a:pt x="221" y="1309"/>
                  </a:cubicBezTo>
                  <a:cubicBezTo>
                    <a:pt x="237" y="1329"/>
                    <a:pt x="257" y="1345"/>
                    <a:pt x="269" y="1365"/>
                  </a:cubicBezTo>
                  <a:cubicBezTo>
                    <a:pt x="281" y="1377"/>
                    <a:pt x="289" y="1389"/>
                    <a:pt x="301" y="1401"/>
                  </a:cubicBezTo>
                  <a:cubicBezTo>
                    <a:pt x="309" y="1413"/>
                    <a:pt x="317" y="1421"/>
                    <a:pt x="321" y="1433"/>
                  </a:cubicBezTo>
                  <a:cubicBezTo>
                    <a:pt x="349" y="1481"/>
                    <a:pt x="349" y="1537"/>
                    <a:pt x="325" y="1585"/>
                  </a:cubicBezTo>
                  <a:cubicBezTo>
                    <a:pt x="325" y="1589"/>
                    <a:pt x="325" y="1589"/>
                    <a:pt x="325" y="1589"/>
                  </a:cubicBezTo>
                  <a:cubicBezTo>
                    <a:pt x="327" y="1591"/>
                    <a:pt x="328" y="1592"/>
                    <a:pt x="329" y="1592"/>
                  </a:cubicBezTo>
                  <a:cubicBezTo>
                    <a:pt x="330" y="1592"/>
                    <a:pt x="331" y="1591"/>
                    <a:pt x="333" y="1589"/>
                  </a:cubicBezTo>
                  <a:cubicBezTo>
                    <a:pt x="353" y="1569"/>
                    <a:pt x="369" y="1541"/>
                    <a:pt x="373" y="1509"/>
                  </a:cubicBezTo>
                  <a:cubicBezTo>
                    <a:pt x="381" y="1477"/>
                    <a:pt x="377" y="1445"/>
                    <a:pt x="365" y="1413"/>
                  </a:cubicBezTo>
                  <a:cubicBezTo>
                    <a:pt x="357" y="1385"/>
                    <a:pt x="341" y="1357"/>
                    <a:pt x="321" y="1333"/>
                  </a:cubicBezTo>
                  <a:cubicBezTo>
                    <a:pt x="309" y="1317"/>
                    <a:pt x="297" y="1305"/>
                    <a:pt x="285" y="1289"/>
                  </a:cubicBezTo>
                  <a:cubicBezTo>
                    <a:pt x="285" y="1277"/>
                    <a:pt x="285" y="1265"/>
                    <a:pt x="285" y="1249"/>
                  </a:cubicBezTo>
                  <a:cubicBezTo>
                    <a:pt x="289" y="1209"/>
                    <a:pt x="301" y="1165"/>
                    <a:pt x="325" y="1129"/>
                  </a:cubicBezTo>
                  <a:cubicBezTo>
                    <a:pt x="353" y="1085"/>
                    <a:pt x="389" y="1049"/>
                    <a:pt x="429" y="1017"/>
                  </a:cubicBezTo>
                  <a:lnTo>
                    <a:pt x="561" y="885"/>
                  </a:lnTo>
                  <a:cubicBezTo>
                    <a:pt x="609" y="837"/>
                    <a:pt x="657" y="789"/>
                    <a:pt x="709" y="745"/>
                  </a:cubicBezTo>
                  <a:cubicBezTo>
                    <a:pt x="761" y="693"/>
                    <a:pt x="797" y="629"/>
                    <a:pt x="809" y="557"/>
                  </a:cubicBezTo>
                  <a:cubicBezTo>
                    <a:pt x="817" y="509"/>
                    <a:pt x="821" y="457"/>
                    <a:pt x="821" y="409"/>
                  </a:cubicBezTo>
                  <a:cubicBezTo>
                    <a:pt x="837" y="401"/>
                    <a:pt x="857" y="389"/>
                    <a:pt x="881" y="373"/>
                  </a:cubicBezTo>
                  <a:cubicBezTo>
                    <a:pt x="909" y="353"/>
                    <a:pt x="941" y="329"/>
                    <a:pt x="969" y="305"/>
                  </a:cubicBezTo>
                  <a:cubicBezTo>
                    <a:pt x="1005" y="269"/>
                    <a:pt x="1037" y="229"/>
                    <a:pt x="1057" y="181"/>
                  </a:cubicBezTo>
                  <a:cubicBezTo>
                    <a:pt x="1069" y="153"/>
                    <a:pt x="1077" y="121"/>
                    <a:pt x="1077" y="89"/>
                  </a:cubicBezTo>
                  <a:cubicBezTo>
                    <a:pt x="1077" y="40"/>
                    <a:pt x="1040" y="1"/>
                    <a:pt x="992"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14"/>
            <p:cNvSpPr/>
            <p:nvPr/>
          </p:nvSpPr>
          <p:spPr>
            <a:xfrm>
              <a:off x="2643282" y="2586494"/>
              <a:ext cx="165417" cy="213168"/>
            </a:xfrm>
            <a:custGeom>
              <a:avLst/>
              <a:gdLst/>
              <a:ahLst/>
              <a:cxnLst/>
              <a:rect l="l" t="t" r="r" b="b"/>
              <a:pathLst>
                <a:path w="821" h="1058" extrusionOk="0">
                  <a:moveTo>
                    <a:pt x="750" y="1"/>
                  </a:moveTo>
                  <a:cubicBezTo>
                    <a:pt x="747" y="1"/>
                    <a:pt x="744" y="1"/>
                    <a:pt x="741" y="1"/>
                  </a:cubicBezTo>
                  <a:cubicBezTo>
                    <a:pt x="701" y="1"/>
                    <a:pt x="669" y="25"/>
                    <a:pt x="657" y="57"/>
                  </a:cubicBezTo>
                  <a:cubicBezTo>
                    <a:pt x="645" y="81"/>
                    <a:pt x="641" y="105"/>
                    <a:pt x="637" y="129"/>
                  </a:cubicBezTo>
                  <a:cubicBezTo>
                    <a:pt x="625" y="213"/>
                    <a:pt x="617" y="277"/>
                    <a:pt x="613" y="329"/>
                  </a:cubicBezTo>
                  <a:cubicBezTo>
                    <a:pt x="613" y="353"/>
                    <a:pt x="613" y="369"/>
                    <a:pt x="609" y="381"/>
                  </a:cubicBezTo>
                  <a:cubicBezTo>
                    <a:pt x="609" y="397"/>
                    <a:pt x="593" y="421"/>
                    <a:pt x="589" y="437"/>
                  </a:cubicBezTo>
                  <a:cubicBezTo>
                    <a:pt x="569" y="489"/>
                    <a:pt x="545" y="537"/>
                    <a:pt x="517" y="589"/>
                  </a:cubicBezTo>
                  <a:cubicBezTo>
                    <a:pt x="493" y="633"/>
                    <a:pt x="457" y="673"/>
                    <a:pt x="413" y="701"/>
                  </a:cubicBezTo>
                  <a:cubicBezTo>
                    <a:pt x="369" y="721"/>
                    <a:pt x="325" y="741"/>
                    <a:pt x="281" y="757"/>
                  </a:cubicBezTo>
                  <a:cubicBezTo>
                    <a:pt x="237" y="773"/>
                    <a:pt x="197" y="793"/>
                    <a:pt x="157" y="817"/>
                  </a:cubicBezTo>
                  <a:cubicBezTo>
                    <a:pt x="93" y="853"/>
                    <a:pt x="41" y="905"/>
                    <a:pt x="13" y="973"/>
                  </a:cubicBezTo>
                  <a:cubicBezTo>
                    <a:pt x="5" y="993"/>
                    <a:pt x="1" y="1013"/>
                    <a:pt x="1" y="1033"/>
                  </a:cubicBezTo>
                  <a:lnTo>
                    <a:pt x="1" y="1053"/>
                  </a:lnTo>
                  <a:cubicBezTo>
                    <a:pt x="1" y="1053"/>
                    <a:pt x="5" y="1053"/>
                    <a:pt x="5" y="1057"/>
                  </a:cubicBezTo>
                  <a:lnTo>
                    <a:pt x="9" y="1057"/>
                  </a:lnTo>
                  <a:lnTo>
                    <a:pt x="13" y="1037"/>
                  </a:lnTo>
                  <a:cubicBezTo>
                    <a:pt x="21" y="1017"/>
                    <a:pt x="29" y="1001"/>
                    <a:pt x="37" y="985"/>
                  </a:cubicBezTo>
                  <a:cubicBezTo>
                    <a:pt x="77" y="937"/>
                    <a:pt x="125" y="893"/>
                    <a:pt x="185" y="869"/>
                  </a:cubicBezTo>
                  <a:cubicBezTo>
                    <a:pt x="217" y="849"/>
                    <a:pt x="261" y="833"/>
                    <a:pt x="301" y="813"/>
                  </a:cubicBezTo>
                  <a:cubicBezTo>
                    <a:pt x="349" y="789"/>
                    <a:pt x="393" y="761"/>
                    <a:pt x="433" y="729"/>
                  </a:cubicBezTo>
                  <a:cubicBezTo>
                    <a:pt x="473" y="693"/>
                    <a:pt x="509" y="649"/>
                    <a:pt x="537" y="597"/>
                  </a:cubicBezTo>
                  <a:cubicBezTo>
                    <a:pt x="565" y="549"/>
                    <a:pt x="593" y="501"/>
                    <a:pt x="621" y="457"/>
                  </a:cubicBezTo>
                  <a:cubicBezTo>
                    <a:pt x="649" y="409"/>
                    <a:pt x="681" y="361"/>
                    <a:pt x="705" y="313"/>
                  </a:cubicBezTo>
                  <a:lnTo>
                    <a:pt x="785" y="173"/>
                  </a:lnTo>
                  <a:cubicBezTo>
                    <a:pt x="801" y="149"/>
                    <a:pt x="813" y="117"/>
                    <a:pt x="817" y="89"/>
                  </a:cubicBezTo>
                  <a:cubicBezTo>
                    <a:pt x="821" y="65"/>
                    <a:pt x="813" y="45"/>
                    <a:pt x="801" y="25"/>
                  </a:cubicBezTo>
                  <a:cubicBezTo>
                    <a:pt x="787" y="11"/>
                    <a:pt x="770" y="1"/>
                    <a:pt x="750"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14"/>
            <p:cNvSpPr/>
            <p:nvPr/>
          </p:nvSpPr>
          <p:spPr>
            <a:xfrm>
              <a:off x="2673102" y="2700332"/>
              <a:ext cx="217803" cy="135195"/>
            </a:xfrm>
            <a:custGeom>
              <a:avLst/>
              <a:gdLst/>
              <a:ahLst/>
              <a:cxnLst/>
              <a:rect l="l" t="t" r="r" b="b"/>
              <a:pathLst>
                <a:path w="1081" h="671" extrusionOk="0">
                  <a:moveTo>
                    <a:pt x="961" y="0"/>
                  </a:moveTo>
                  <a:cubicBezTo>
                    <a:pt x="929" y="4"/>
                    <a:pt x="901" y="16"/>
                    <a:pt x="877" y="40"/>
                  </a:cubicBezTo>
                  <a:cubicBezTo>
                    <a:pt x="857" y="60"/>
                    <a:pt x="841" y="88"/>
                    <a:pt x="833" y="116"/>
                  </a:cubicBezTo>
                  <a:cubicBezTo>
                    <a:pt x="821" y="172"/>
                    <a:pt x="817" y="224"/>
                    <a:pt x="817" y="280"/>
                  </a:cubicBezTo>
                  <a:cubicBezTo>
                    <a:pt x="821" y="328"/>
                    <a:pt x="809" y="372"/>
                    <a:pt x="777" y="412"/>
                  </a:cubicBezTo>
                  <a:cubicBezTo>
                    <a:pt x="741" y="448"/>
                    <a:pt x="693" y="468"/>
                    <a:pt x="645" y="480"/>
                  </a:cubicBezTo>
                  <a:cubicBezTo>
                    <a:pt x="593" y="492"/>
                    <a:pt x="545" y="500"/>
                    <a:pt x="493" y="504"/>
                  </a:cubicBezTo>
                  <a:cubicBezTo>
                    <a:pt x="445" y="508"/>
                    <a:pt x="397" y="512"/>
                    <a:pt x="349" y="512"/>
                  </a:cubicBezTo>
                  <a:lnTo>
                    <a:pt x="225" y="524"/>
                  </a:lnTo>
                  <a:cubicBezTo>
                    <a:pt x="185" y="524"/>
                    <a:pt x="149" y="532"/>
                    <a:pt x="109" y="544"/>
                  </a:cubicBezTo>
                  <a:cubicBezTo>
                    <a:pt x="81" y="556"/>
                    <a:pt x="53" y="572"/>
                    <a:pt x="33" y="596"/>
                  </a:cubicBezTo>
                  <a:cubicBezTo>
                    <a:pt x="17" y="612"/>
                    <a:pt x="5" y="640"/>
                    <a:pt x="1" y="664"/>
                  </a:cubicBezTo>
                  <a:cubicBezTo>
                    <a:pt x="1" y="668"/>
                    <a:pt x="3" y="670"/>
                    <a:pt x="5" y="670"/>
                  </a:cubicBezTo>
                  <a:cubicBezTo>
                    <a:pt x="7" y="670"/>
                    <a:pt x="9" y="668"/>
                    <a:pt x="9" y="664"/>
                  </a:cubicBezTo>
                  <a:cubicBezTo>
                    <a:pt x="13" y="660"/>
                    <a:pt x="13" y="656"/>
                    <a:pt x="17" y="648"/>
                  </a:cubicBezTo>
                  <a:cubicBezTo>
                    <a:pt x="29" y="636"/>
                    <a:pt x="41" y="624"/>
                    <a:pt x="53" y="612"/>
                  </a:cubicBezTo>
                  <a:cubicBezTo>
                    <a:pt x="73" y="600"/>
                    <a:pt x="97" y="592"/>
                    <a:pt x="125" y="584"/>
                  </a:cubicBezTo>
                  <a:cubicBezTo>
                    <a:pt x="157" y="580"/>
                    <a:pt x="193" y="580"/>
                    <a:pt x="225" y="580"/>
                  </a:cubicBezTo>
                  <a:cubicBezTo>
                    <a:pt x="269" y="580"/>
                    <a:pt x="313" y="576"/>
                    <a:pt x="357" y="572"/>
                  </a:cubicBezTo>
                  <a:cubicBezTo>
                    <a:pt x="405" y="564"/>
                    <a:pt x="453" y="552"/>
                    <a:pt x="501" y="536"/>
                  </a:cubicBezTo>
                  <a:cubicBezTo>
                    <a:pt x="549" y="524"/>
                    <a:pt x="601" y="512"/>
                    <a:pt x="649" y="496"/>
                  </a:cubicBezTo>
                  <a:cubicBezTo>
                    <a:pt x="705" y="488"/>
                    <a:pt x="757" y="468"/>
                    <a:pt x="805" y="436"/>
                  </a:cubicBezTo>
                  <a:cubicBezTo>
                    <a:pt x="849" y="396"/>
                    <a:pt x="877" y="340"/>
                    <a:pt x="881" y="280"/>
                  </a:cubicBezTo>
                  <a:cubicBezTo>
                    <a:pt x="881" y="264"/>
                    <a:pt x="881" y="248"/>
                    <a:pt x="885" y="232"/>
                  </a:cubicBezTo>
                  <a:cubicBezTo>
                    <a:pt x="889" y="228"/>
                    <a:pt x="893" y="224"/>
                    <a:pt x="901" y="224"/>
                  </a:cubicBezTo>
                  <a:cubicBezTo>
                    <a:pt x="921" y="216"/>
                    <a:pt x="945" y="212"/>
                    <a:pt x="981" y="200"/>
                  </a:cubicBezTo>
                  <a:cubicBezTo>
                    <a:pt x="1001" y="196"/>
                    <a:pt x="1017" y="188"/>
                    <a:pt x="1033" y="176"/>
                  </a:cubicBezTo>
                  <a:cubicBezTo>
                    <a:pt x="1057" y="164"/>
                    <a:pt x="1073" y="140"/>
                    <a:pt x="1081" y="112"/>
                  </a:cubicBezTo>
                  <a:cubicBezTo>
                    <a:pt x="1081" y="84"/>
                    <a:pt x="1073" y="52"/>
                    <a:pt x="1049" y="32"/>
                  </a:cubicBezTo>
                  <a:cubicBezTo>
                    <a:pt x="1025" y="12"/>
                    <a:pt x="993" y="0"/>
                    <a:pt x="96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14"/>
            <p:cNvSpPr/>
            <p:nvPr/>
          </p:nvSpPr>
          <p:spPr>
            <a:xfrm>
              <a:off x="2622328" y="2846205"/>
              <a:ext cx="147687" cy="153530"/>
            </a:xfrm>
            <a:custGeom>
              <a:avLst/>
              <a:gdLst/>
              <a:ahLst/>
              <a:cxnLst/>
              <a:rect l="l" t="t" r="r" b="b"/>
              <a:pathLst>
                <a:path w="733" h="762" extrusionOk="0">
                  <a:moveTo>
                    <a:pt x="49" y="0"/>
                  </a:moveTo>
                  <a:cubicBezTo>
                    <a:pt x="31" y="0"/>
                    <a:pt x="14" y="6"/>
                    <a:pt x="1" y="16"/>
                  </a:cubicBezTo>
                  <a:cubicBezTo>
                    <a:pt x="1" y="16"/>
                    <a:pt x="1" y="16"/>
                    <a:pt x="1" y="20"/>
                  </a:cubicBezTo>
                  <a:lnTo>
                    <a:pt x="5" y="20"/>
                  </a:lnTo>
                  <a:cubicBezTo>
                    <a:pt x="10" y="19"/>
                    <a:pt x="15" y="19"/>
                    <a:pt x="20" y="19"/>
                  </a:cubicBezTo>
                  <a:cubicBezTo>
                    <a:pt x="55" y="19"/>
                    <a:pt x="87" y="41"/>
                    <a:pt x="101" y="72"/>
                  </a:cubicBezTo>
                  <a:cubicBezTo>
                    <a:pt x="117" y="116"/>
                    <a:pt x="129" y="156"/>
                    <a:pt x="133" y="200"/>
                  </a:cubicBezTo>
                  <a:cubicBezTo>
                    <a:pt x="137" y="224"/>
                    <a:pt x="145" y="248"/>
                    <a:pt x="157" y="268"/>
                  </a:cubicBezTo>
                  <a:cubicBezTo>
                    <a:pt x="165" y="292"/>
                    <a:pt x="177" y="312"/>
                    <a:pt x="193" y="332"/>
                  </a:cubicBezTo>
                  <a:cubicBezTo>
                    <a:pt x="217" y="372"/>
                    <a:pt x="249" y="408"/>
                    <a:pt x="277" y="448"/>
                  </a:cubicBezTo>
                  <a:cubicBezTo>
                    <a:pt x="301" y="484"/>
                    <a:pt x="329" y="524"/>
                    <a:pt x="357" y="560"/>
                  </a:cubicBezTo>
                  <a:cubicBezTo>
                    <a:pt x="381" y="600"/>
                    <a:pt x="409" y="640"/>
                    <a:pt x="437" y="676"/>
                  </a:cubicBezTo>
                  <a:cubicBezTo>
                    <a:pt x="473" y="716"/>
                    <a:pt x="517" y="748"/>
                    <a:pt x="573" y="760"/>
                  </a:cubicBezTo>
                  <a:cubicBezTo>
                    <a:pt x="580" y="761"/>
                    <a:pt x="587" y="762"/>
                    <a:pt x="594" y="762"/>
                  </a:cubicBezTo>
                  <a:cubicBezTo>
                    <a:pt x="615" y="762"/>
                    <a:pt x="636" y="757"/>
                    <a:pt x="657" y="748"/>
                  </a:cubicBezTo>
                  <a:cubicBezTo>
                    <a:pt x="689" y="740"/>
                    <a:pt x="713" y="716"/>
                    <a:pt x="729" y="688"/>
                  </a:cubicBezTo>
                  <a:cubicBezTo>
                    <a:pt x="733" y="676"/>
                    <a:pt x="729" y="660"/>
                    <a:pt x="721" y="652"/>
                  </a:cubicBezTo>
                  <a:cubicBezTo>
                    <a:pt x="709" y="640"/>
                    <a:pt x="697" y="628"/>
                    <a:pt x="681" y="620"/>
                  </a:cubicBezTo>
                  <a:cubicBezTo>
                    <a:pt x="665" y="612"/>
                    <a:pt x="649" y="608"/>
                    <a:pt x="633" y="604"/>
                  </a:cubicBezTo>
                  <a:cubicBezTo>
                    <a:pt x="605" y="600"/>
                    <a:pt x="577" y="600"/>
                    <a:pt x="549" y="600"/>
                  </a:cubicBezTo>
                  <a:cubicBezTo>
                    <a:pt x="535" y="602"/>
                    <a:pt x="522" y="603"/>
                    <a:pt x="509" y="603"/>
                  </a:cubicBezTo>
                  <a:cubicBezTo>
                    <a:pt x="497" y="603"/>
                    <a:pt x="485" y="602"/>
                    <a:pt x="473" y="600"/>
                  </a:cubicBezTo>
                  <a:cubicBezTo>
                    <a:pt x="457" y="600"/>
                    <a:pt x="445" y="596"/>
                    <a:pt x="433" y="596"/>
                  </a:cubicBezTo>
                  <a:lnTo>
                    <a:pt x="429" y="592"/>
                  </a:lnTo>
                  <a:lnTo>
                    <a:pt x="381" y="544"/>
                  </a:lnTo>
                  <a:cubicBezTo>
                    <a:pt x="345" y="512"/>
                    <a:pt x="317" y="476"/>
                    <a:pt x="289" y="436"/>
                  </a:cubicBezTo>
                  <a:cubicBezTo>
                    <a:pt x="265" y="400"/>
                    <a:pt x="245" y="356"/>
                    <a:pt x="229" y="316"/>
                  </a:cubicBezTo>
                  <a:cubicBezTo>
                    <a:pt x="221" y="292"/>
                    <a:pt x="217" y="272"/>
                    <a:pt x="209" y="252"/>
                  </a:cubicBezTo>
                  <a:lnTo>
                    <a:pt x="193" y="188"/>
                  </a:lnTo>
                  <a:cubicBezTo>
                    <a:pt x="181" y="140"/>
                    <a:pt x="165" y="92"/>
                    <a:pt x="141" y="52"/>
                  </a:cubicBezTo>
                  <a:cubicBezTo>
                    <a:pt x="125" y="28"/>
                    <a:pt x="101" y="12"/>
                    <a:pt x="77" y="4"/>
                  </a:cubicBezTo>
                  <a:cubicBezTo>
                    <a:pt x="67" y="2"/>
                    <a:pt x="58" y="0"/>
                    <a:pt x="49"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14"/>
            <p:cNvSpPr/>
            <p:nvPr/>
          </p:nvSpPr>
          <p:spPr>
            <a:xfrm>
              <a:off x="2432127" y="2847817"/>
              <a:ext cx="150104" cy="149701"/>
            </a:xfrm>
            <a:custGeom>
              <a:avLst/>
              <a:gdLst/>
              <a:ahLst/>
              <a:cxnLst/>
              <a:rect l="l" t="t" r="r" b="b"/>
              <a:pathLst>
                <a:path w="745" h="743" extrusionOk="0">
                  <a:moveTo>
                    <a:pt x="741" y="0"/>
                  </a:moveTo>
                  <a:cubicBezTo>
                    <a:pt x="677" y="0"/>
                    <a:pt x="609" y="16"/>
                    <a:pt x="553" y="52"/>
                  </a:cubicBezTo>
                  <a:cubicBezTo>
                    <a:pt x="545" y="56"/>
                    <a:pt x="537" y="64"/>
                    <a:pt x="541" y="76"/>
                  </a:cubicBezTo>
                  <a:lnTo>
                    <a:pt x="541" y="80"/>
                  </a:lnTo>
                  <a:cubicBezTo>
                    <a:pt x="541" y="124"/>
                    <a:pt x="533" y="168"/>
                    <a:pt x="521" y="212"/>
                  </a:cubicBezTo>
                  <a:cubicBezTo>
                    <a:pt x="505" y="260"/>
                    <a:pt x="489" y="304"/>
                    <a:pt x="469" y="348"/>
                  </a:cubicBezTo>
                  <a:cubicBezTo>
                    <a:pt x="429" y="440"/>
                    <a:pt x="365" y="520"/>
                    <a:pt x="289" y="580"/>
                  </a:cubicBezTo>
                  <a:cubicBezTo>
                    <a:pt x="273" y="592"/>
                    <a:pt x="257" y="604"/>
                    <a:pt x="237" y="616"/>
                  </a:cubicBezTo>
                  <a:cubicBezTo>
                    <a:pt x="229" y="616"/>
                    <a:pt x="221" y="612"/>
                    <a:pt x="213" y="608"/>
                  </a:cubicBezTo>
                  <a:cubicBezTo>
                    <a:pt x="189" y="604"/>
                    <a:pt x="169" y="588"/>
                    <a:pt x="141" y="580"/>
                  </a:cubicBezTo>
                  <a:cubicBezTo>
                    <a:pt x="129" y="575"/>
                    <a:pt x="116" y="573"/>
                    <a:pt x="102" y="573"/>
                  </a:cubicBezTo>
                  <a:cubicBezTo>
                    <a:pt x="84" y="573"/>
                    <a:pt x="65" y="577"/>
                    <a:pt x="49" y="584"/>
                  </a:cubicBezTo>
                  <a:cubicBezTo>
                    <a:pt x="29" y="596"/>
                    <a:pt x="17" y="612"/>
                    <a:pt x="9" y="632"/>
                  </a:cubicBezTo>
                  <a:cubicBezTo>
                    <a:pt x="1" y="652"/>
                    <a:pt x="5" y="676"/>
                    <a:pt x="17" y="696"/>
                  </a:cubicBezTo>
                  <a:cubicBezTo>
                    <a:pt x="37" y="724"/>
                    <a:pt x="66" y="742"/>
                    <a:pt x="99" y="742"/>
                  </a:cubicBezTo>
                  <a:cubicBezTo>
                    <a:pt x="105" y="742"/>
                    <a:pt x="111" y="742"/>
                    <a:pt x="117" y="740"/>
                  </a:cubicBezTo>
                  <a:cubicBezTo>
                    <a:pt x="145" y="740"/>
                    <a:pt x="173" y="728"/>
                    <a:pt x="201" y="716"/>
                  </a:cubicBezTo>
                  <a:cubicBezTo>
                    <a:pt x="249" y="692"/>
                    <a:pt x="293" y="660"/>
                    <a:pt x="329" y="620"/>
                  </a:cubicBezTo>
                  <a:cubicBezTo>
                    <a:pt x="361" y="580"/>
                    <a:pt x="393" y="536"/>
                    <a:pt x="417" y="492"/>
                  </a:cubicBezTo>
                  <a:cubicBezTo>
                    <a:pt x="441" y="448"/>
                    <a:pt x="465" y="404"/>
                    <a:pt x="493" y="364"/>
                  </a:cubicBezTo>
                  <a:cubicBezTo>
                    <a:pt x="525" y="320"/>
                    <a:pt x="553" y="276"/>
                    <a:pt x="577" y="232"/>
                  </a:cubicBezTo>
                  <a:cubicBezTo>
                    <a:pt x="597" y="188"/>
                    <a:pt x="605" y="136"/>
                    <a:pt x="601" y="88"/>
                  </a:cubicBezTo>
                  <a:cubicBezTo>
                    <a:pt x="645" y="56"/>
                    <a:pt x="697" y="28"/>
                    <a:pt x="745" y="4"/>
                  </a:cubicBezTo>
                  <a:cubicBezTo>
                    <a:pt x="745" y="0"/>
                    <a:pt x="745" y="0"/>
                    <a:pt x="741"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14"/>
            <p:cNvSpPr/>
            <p:nvPr/>
          </p:nvSpPr>
          <p:spPr>
            <a:xfrm>
              <a:off x="2327355" y="2810543"/>
              <a:ext cx="234727" cy="76362"/>
            </a:xfrm>
            <a:custGeom>
              <a:avLst/>
              <a:gdLst/>
              <a:ahLst/>
              <a:cxnLst/>
              <a:rect l="l" t="t" r="r" b="b"/>
              <a:pathLst>
                <a:path w="1165" h="379" extrusionOk="0">
                  <a:moveTo>
                    <a:pt x="983" y="1"/>
                  </a:moveTo>
                  <a:cubicBezTo>
                    <a:pt x="934" y="1"/>
                    <a:pt x="886" y="12"/>
                    <a:pt x="841" y="33"/>
                  </a:cubicBezTo>
                  <a:cubicBezTo>
                    <a:pt x="813" y="45"/>
                    <a:pt x="789" y="61"/>
                    <a:pt x="769" y="77"/>
                  </a:cubicBezTo>
                  <a:cubicBezTo>
                    <a:pt x="745" y="97"/>
                    <a:pt x="725" y="117"/>
                    <a:pt x="709" y="133"/>
                  </a:cubicBezTo>
                  <a:cubicBezTo>
                    <a:pt x="673" y="173"/>
                    <a:pt x="633" y="209"/>
                    <a:pt x="585" y="229"/>
                  </a:cubicBezTo>
                  <a:cubicBezTo>
                    <a:pt x="557" y="241"/>
                    <a:pt x="527" y="247"/>
                    <a:pt x="498" y="247"/>
                  </a:cubicBezTo>
                  <a:cubicBezTo>
                    <a:pt x="477" y="247"/>
                    <a:pt x="457" y="244"/>
                    <a:pt x="437" y="237"/>
                  </a:cubicBezTo>
                  <a:cubicBezTo>
                    <a:pt x="385" y="229"/>
                    <a:pt x="337" y="209"/>
                    <a:pt x="285" y="197"/>
                  </a:cubicBezTo>
                  <a:cubicBezTo>
                    <a:pt x="249" y="182"/>
                    <a:pt x="211" y="175"/>
                    <a:pt x="173" y="175"/>
                  </a:cubicBezTo>
                  <a:cubicBezTo>
                    <a:pt x="152" y="175"/>
                    <a:pt x="130" y="177"/>
                    <a:pt x="109" y="181"/>
                  </a:cubicBezTo>
                  <a:cubicBezTo>
                    <a:pt x="77" y="193"/>
                    <a:pt x="49" y="217"/>
                    <a:pt x="29" y="245"/>
                  </a:cubicBezTo>
                  <a:cubicBezTo>
                    <a:pt x="5" y="277"/>
                    <a:pt x="1" y="317"/>
                    <a:pt x="17" y="349"/>
                  </a:cubicBezTo>
                  <a:lnTo>
                    <a:pt x="17" y="353"/>
                  </a:lnTo>
                  <a:cubicBezTo>
                    <a:pt x="17" y="361"/>
                    <a:pt x="25" y="369"/>
                    <a:pt x="33" y="369"/>
                  </a:cubicBezTo>
                  <a:cubicBezTo>
                    <a:pt x="50" y="376"/>
                    <a:pt x="67" y="379"/>
                    <a:pt x="85" y="379"/>
                  </a:cubicBezTo>
                  <a:cubicBezTo>
                    <a:pt x="122" y="379"/>
                    <a:pt x="158" y="366"/>
                    <a:pt x="185" y="341"/>
                  </a:cubicBezTo>
                  <a:cubicBezTo>
                    <a:pt x="197" y="333"/>
                    <a:pt x="205" y="325"/>
                    <a:pt x="213" y="313"/>
                  </a:cubicBezTo>
                  <a:lnTo>
                    <a:pt x="233" y="289"/>
                  </a:lnTo>
                  <a:cubicBezTo>
                    <a:pt x="246" y="276"/>
                    <a:pt x="259" y="263"/>
                    <a:pt x="274" y="263"/>
                  </a:cubicBezTo>
                  <a:cubicBezTo>
                    <a:pt x="277" y="263"/>
                    <a:pt x="281" y="264"/>
                    <a:pt x="285" y="265"/>
                  </a:cubicBezTo>
                  <a:lnTo>
                    <a:pt x="289" y="265"/>
                  </a:lnTo>
                  <a:cubicBezTo>
                    <a:pt x="333" y="277"/>
                    <a:pt x="381" y="281"/>
                    <a:pt x="429" y="285"/>
                  </a:cubicBezTo>
                  <a:cubicBezTo>
                    <a:pt x="485" y="285"/>
                    <a:pt x="541" y="273"/>
                    <a:pt x="593" y="249"/>
                  </a:cubicBezTo>
                  <a:cubicBezTo>
                    <a:pt x="641" y="221"/>
                    <a:pt x="689" y="193"/>
                    <a:pt x="733" y="161"/>
                  </a:cubicBezTo>
                  <a:cubicBezTo>
                    <a:pt x="773" y="133"/>
                    <a:pt x="817" y="109"/>
                    <a:pt x="865" y="85"/>
                  </a:cubicBezTo>
                  <a:cubicBezTo>
                    <a:pt x="909" y="65"/>
                    <a:pt x="957" y="53"/>
                    <a:pt x="1005" y="49"/>
                  </a:cubicBezTo>
                  <a:cubicBezTo>
                    <a:pt x="1023" y="47"/>
                    <a:pt x="1041" y="45"/>
                    <a:pt x="1060" y="45"/>
                  </a:cubicBezTo>
                  <a:cubicBezTo>
                    <a:pt x="1093" y="45"/>
                    <a:pt x="1126" y="50"/>
                    <a:pt x="1157" y="57"/>
                  </a:cubicBezTo>
                  <a:lnTo>
                    <a:pt x="1161" y="57"/>
                  </a:lnTo>
                  <a:cubicBezTo>
                    <a:pt x="1165" y="53"/>
                    <a:pt x="1165" y="53"/>
                    <a:pt x="1161" y="53"/>
                  </a:cubicBezTo>
                  <a:cubicBezTo>
                    <a:pt x="1117" y="21"/>
                    <a:pt x="1061" y="5"/>
                    <a:pt x="1005" y="1"/>
                  </a:cubicBezTo>
                  <a:cubicBezTo>
                    <a:pt x="998" y="1"/>
                    <a:pt x="990" y="1"/>
                    <a:pt x="983" y="1"/>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14"/>
            <p:cNvSpPr/>
            <p:nvPr/>
          </p:nvSpPr>
          <p:spPr>
            <a:xfrm>
              <a:off x="2370876" y="2618126"/>
              <a:ext cx="194431" cy="180730"/>
            </a:xfrm>
            <a:custGeom>
              <a:avLst/>
              <a:gdLst/>
              <a:ahLst/>
              <a:cxnLst/>
              <a:rect l="l" t="t" r="r" b="b"/>
              <a:pathLst>
                <a:path w="965" h="897" extrusionOk="0">
                  <a:moveTo>
                    <a:pt x="61" y="0"/>
                  </a:moveTo>
                  <a:cubicBezTo>
                    <a:pt x="45" y="12"/>
                    <a:pt x="33" y="24"/>
                    <a:pt x="21" y="40"/>
                  </a:cubicBezTo>
                  <a:cubicBezTo>
                    <a:pt x="9" y="56"/>
                    <a:pt x="1" y="76"/>
                    <a:pt x="5" y="100"/>
                  </a:cubicBezTo>
                  <a:cubicBezTo>
                    <a:pt x="9" y="132"/>
                    <a:pt x="21" y="164"/>
                    <a:pt x="45" y="192"/>
                  </a:cubicBezTo>
                  <a:cubicBezTo>
                    <a:pt x="57" y="216"/>
                    <a:pt x="77" y="240"/>
                    <a:pt x="97" y="264"/>
                  </a:cubicBezTo>
                  <a:cubicBezTo>
                    <a:pt x="105" y="276"/>
                    <a:pt x="117" y="284"/>
                    <a:pt x="129" y="296"/>
                  </a:cubicBezTo>
                  <a:cubicBezTo>
                    <a:pt x="141" y="304"/>
                    <a:pt x="153" y="312"/>
                    <a:pt x="169" y="320"/>
                  </a:cubicBezTo>
                  <a:cubicBezTo>
                    <a:pt x="221" y="348"/>
                    <a:pt x="273" y="372"/>
                    <a:pt x="325" y="392"/>
                  </a:cubicBezTo>
                  <a:cubicBezTo>
                    <a:pt x="377" y="412"/>
                    <a:pt x="429" y="432"/>
                    <a:pt x="481" y="452"/>
                  </a:cubicBezTo>
                  <a:cubicBezTo>
                    <a:pt x="533" y="468"/>
                    <a:pt x="581" y="500"/>
                    <a:pt x="613" y="544"/>
                  </a:cubicBezTo>
                  <a:cubicBezTo>
                    <a:pt x="641" y="588"/>
                    <a:pt x="653" y="644"/>
                    <a:pt x="685" y="696"/>
                  </a:cubicBezTo>
                  <a:cubicBezTo>
                    <a:pt x="745" y="796"/>
                    <a:pt x="845" y="868"/>
                    <a:pt x="961" y="896"/>
                  </a:cubicBezTo>
                  <a:lnTo>
                    <a:pt x="965" y="896"/>
                  </a:lnTo>
                  <a:cubicBezTo>
                    <a:pt x="965" y="892"/>
                    <a:pt x="965" y="892"/>
                    <a:pt x="965" y="888"/>
                  </a:cubicBezTo>
                  <a:cubicBezTo>
                    <a:pt x="921" y="860"/>
                    <a:pt x="877" y="824"/>
                    <a:pt x="837" y="784"/>
                  </a:cubicBezTo>
                  <a:cubicBezTo>
                    <a:pt x="801" y="748"/>
                    <a:pt x="765" y="708"/>
                    <a:pt x="737" y="664"/>
                  </a:cubicBezTo>
                  <a:cubicBezTo>
                    <a:pt x="705" y="616"/>
                    <a:pt x="673" y="572"/>
                    <a:pt x="637" y="528"/>
                  </a:cubicBezTo>
                  <a:cubicBezTo>
                    <a:pt x="593" y="488"/>
                    <a:pt x="545" y="452"/>
                    <a:pt x="497" y="428"/>
                  </a:cubicBezTo>
                  <a:cubicBezTo>
                    <a:pt x="445" y="400"/>
                    <a:pt x="401" y="368"/>
                    <a:pt x="353" y="340"/>
                  </a:cubicBezTo>
                  <a:cubicBezTo>
                    <a:pt x="301" y="312"/>
                    <a:pt x="257" y="288"/>
                    <a:pt x="213" y="264"/>
                  </a:cubicBezTo>
                  <a:lnTo>
                    <a:pt x="213" y="224"/>
                  </a:lnTo>
                  <a:cubicBezTo>
                    <a:pt x="213" y="192"/>
                    <a:pt x="213" y="164"/>
                    <a:pt x="213" y="132"/>
                  </a:cubicBezTo>
                  <a:cubicBezTo>
                    <a:pt x="209" y="96"/>
                    <a:pt x="197" y="64"/>
                    <a:pt x="181" y="36"/>
                  </a:cubicBezTo>
                  <a:cubicBezTo>
                    <a:pt x="165" y="16"/>
                    <a:pt x="145" y="8"/>
                    <a:pt x="125" y="0"/>
                  </a:cubicBezTo>
                  <a:close/>
                </a:path>
              </a:pathLst>
            </a:custGeom>
            <a:solidFill>
              <a:srgbClr val="FFDCD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08" name="Google Shape;708;p14"/>
          <p:cNvSpPr txBox="1">
            <a:spLocks noGrp="1"/>
          </p:cNvSpPr>
          <p:nvPr>
            <p:ph type="title"/>
          </p:nvPr>
        </p:nvSpPr>
        <p:spPr>
          <a:xfrm>
            <a:off x="960000" y="541867"/>
            <a:ext cx="10272000" cy="816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Font typeface="Palanquin Dark"/>
              <a:buNone/>
              <a:defRPr>
                <a:latin typeface="Palanquin Dark"/>
                <a:ea typeface="Palanquin Dark"/>
                <a:cs typeface="Palanquin Dark"/>
                <a:sym typeface="Palanquin Dark"/>
              </a:defRPr>
            </a:lvl2pPr>
            <a:lvl3pPr lvl="2" rtl="0">
              <a:spcBef>
                <a:spcPts val="0"/>
              </a:spcBef>
              <a:spcAft>
                <a:spcPts val="0"/>
              </a:spcAft>
              <a:buSzPts val="2800"/>
              <a:buFont typeface="Palanquin Dark"/>
              <a:buNone/>
              <a:defRPr>
                <a:latin typeface="Palanquin Dark"/>
                <a:ea typeface="Palanquin Dark"/>
                <a:cs typeface="Palanquin Dark"/>
                <a:sym typeface="Palanquin Dark"/>
              </a:defRPr>
            </a:lvl3pPr>
            <a:lvl4pPr lvl="3" rtl="0">
              <a:spcBef>
                <a:spcPts val="0"/>
              </a:spcBef>
              <a:spcAft>
                <a:spcPts val="0"/>
              </a:spcAft>
              <a:buSzPts val="2800"/>
              <a:buFont typeface="Palanquin Dark"/>
              <a:buNone/>
              <a:defRPr>
                <a:latin typeface="Palanquin Dark"/>
                <a:ea typeface="Palanquin Dark"/>
                <a:cs typeface="Palanquin Dark"/>
                <a:sym typeface="Palanquin Dark"/>
              </a:defRPr>
            </a:lvl4pPr>
            <a:lvl5pPr lvl="4" rtl="0">
              <a:spcBef>
                <a:spcPts val="0"/>
              </a:spcBef>
              <a:spcAft>
                <a:spcPts val="0"/>
              </a:spcAft>
              <a:buSzPts val="2800"/>
              <a:buFont typeface="Palanquin Dark"/>
              <a:buNone/>
              <a:defRPr>
                <a:latin typeface="Palanquin Dark"/>
                <a:ea typeface="Palanquin Dark"/>
                <a:cs typeface="Palanquin Dark"/>
                <a:sym typeface="Palanquin Dark"/>
              </a:defRPr>
            </a:lvl5pPr>
            <a:lvl6pPr lvl="5" rtl="0">
              <a:spcBef>
                <a:spcPts val="0"/>
              </a:spcBef>
              <a:spcAft>
                <a:spcPts val="0"/>
              </a:spcAft>
              <a:buSzPts val="2800"/>
              <a:buFont typeface="Palanquin Dark"/>
              <a:buNone/>
              <a:defRPr>
                <a:latin typeface="Palanquin Dark"/>
                <a:ea typeface="Palanquin Dark"/>
                <a:cs typeface="Palanquin Dark"/>
                <a:sym typeface="Palanquin Dark"/>
              </a:defRPr>
            </a:lvl6pPr>
            <a:lvl7pPr lvl="6" rtl="0">
              <a:spcBef>
                <a:spcPts val="0"/>
              </a:spcBef>
              <a:spcAft>
                <a:spcPts val="0"/>
              </a:spcAft>
              <a:buSzPts val="2800"/>
              <a:buFont typeface="Palanquin Dark"/>
              <a:buNone/>
              <a:defRPr>
                <a:latin typeface="Palanquin Dark"/>
                <a:ea typeface="Palanquin Dark"/>
                <a:cs typeface="Palanquin Dark"/>
                <a:sym typeface="Palanquin Dark"/>
              </a:defRPr>
            </a:lvl7pPr>
            <a:lvl8pPr lvl="7" rtl="0">
              <a:spcBef>
                <a:spcPts val="0"/>
              </a:spcBef>
              <a:spcAft>
                <a:spcPts val="0"/>
              </a:spcAft>
              <a:buSzPts val="2800"/>
              <a:buFont typeface="Palanquin Dark"/>
              <a:buNone/>
              <a:defRPr>
                <a:latin typeface="Palanquin Dark"/>
                <a:ea typeface="Palanquin Dark"/>
                <a:cs typeface="Palanquin Dark"/>
                <a:sym typeface="Palanquin Dark"/>
              </a:defRPr>
            </a:lvl8pPr>
            <a:lvl9pPr lvl="8" rtl="0">
              <a:spcBef>
                <a:spcPts val="0"/>
              </a:spcBef>
              <a:spcAft>
                <a:spcPts val="0"/>
              </a:spcAft>
              <a:buSzPts val="2800"/>
              <a:buFont typeface="Palanquin Dark"/>
              <a:buNone/>
              <a:defRPr>
                <a:latin typeface="Palanquin Dark"/>
                <a:ea typeface="Palanquin Dark"/>
                <a:cs typeface="Palanquin Dark"/>
                <a:sym typeface="Palanquin Dark"/>
              </a:defRPr>
            </a:lvl9pPr>
          </a:lstStyle>
          <a:p>
            <a:endParaRPr/>
          </a:p>
        </p:txBody>
      </p:sp>
      <p:sp>
        <p:nvSpPr>
          <p:cNvPr id="709" name="Google Shape;709;p14"/>
          <p:cNvSpPr txBox="1">
            <a:spLocks noGrp="1"/>
          </p:cNvSpPr>
          <p:nvPr>
            <p:ph type="subTitle" idx="1"/>
          </p:nvPr>
        </p:nvSpPr>
        <p:spPr>
          <a:xfrm>
            <a:off x="1098600" y="4157101"/>
            <a:ext cx="3048000" cy="3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0"/>
              </a:spcBef>
              <a:spcAft>
                <a:spcPts val="0"/>
              </a:spcAft>
              <a:buNone/>
              <a:defRPr sz="2667">
                <a:latin typeface="Poppins Black"/>
                <a:ea typeface="Poppins Black"/>
                <a:cs typeface="Poppins Black"/>
                <a:sym typeface="Poppins Black"/>
              </a:defRPr>
            </a:lvl2pPr>
            <a:lvl3pPr lvl="2" rtl="0">
              <a:lnSpc>
                <a:spcPct val="100000"/>
              </a:lnSpc>
              <a:spcBef>
                <a:spcPts val="0"/>
              </a:spcBef>
              <a:spcAft>
                <a:spcPts val="0"/>
              </a:spcAft>
              <a:buNone/>
              <a:defRPr sz="2667">
                <a:latin typeface="Poppins Black"/>
                <a:ea typeface="Poppins Black"/>
                <a:cs typeface="Poppins Black"/>
                <a:sym typeface="Poppins Black"/>
              </a:defRPr>
            </a:lvl3pPr>
            <a:lvl4pPr lvl="3" rtl="0">
              <a:lnSpc>
                <a:spcPct val="100000"/>
              </a:lnSpc>
              <a:spcBef>
                <a:spcPts val="0"/>
              </a:spcBef>
              <a:spcAft>
                <a:spcPts val="0"/>
              </a:spcAft>
              <a:buNone/>
              <a:defRPr sz="2667">
                <a:latin typeface="Poppins Black"/>
                <a:ea typeface="Poppins Black"/>
                <a:cs typeface="Poppins Black"/>
                <a:sym typeface="Poppins Black"/>
              </a:defRPr>
            </a:lvl4pPr>
            <a:lvl5pPr lvl="4" rtl="0">
              <a:lnSpc>
                <a:spcPct val="100000"/>
              </a:lnSpc>
              <a:spcBef>
                <a:spcPts val="0"/>
              </a:spcBef>
              <a:spcAft>
                <a:spcPts val="0"/>
              </a:spcAft>
              <a:buNone/>
              <a:defRPr sz="2667">
                <a:latin typeface="Poppins Black"/>
                <a:ea typeface="Poppins Black"/>
                <a:cs typeface="Poppins Black"/>
                <a:sym typeface="Poppins Black"/>
              </a:defRPr>
            </a:lvl5pPr>
            <a:lvl6pPr lvl="5" rtl="0">
              <a:lnSpc>
                <a:spcPct val="100000"/>
              </a:lnSpc>
              <a:spcBef>
                <a:spcPts val="0"/>
              </a:spcBef>
              <a:spcAft>
                <a:spcPts val="0"/>
              </a:spcAft>
              <a:buNone/>
              <a:defRPr sz="2667">
                <a:latin typeface="Poppins Black"/>
                <a:ea typeface="Poppins Black"/>
                <a:cs typeface="Poppins Black"/>
                <a:sym typeface="Poppins Black"/>
              </a:defRPr>
            </a:lvl6pPr>
            <a:lvl7pPr lvl="6" rtl="0">
              <a:lnSpc>
                <a:spcPct val="100000"/>
              </a:lnSpc>
              <a:spcBef>
                <a:spcPts val="0"/>
              </a:spcBef>
              <a:spcAft>
                <a:spcPts val="0"/>
              </a:spcAft>
              <a:buNone/>
              <a:defRPr sz="2667">
                <a:latin typeface="Poppins Black"/>
                <a:ea typeface="Poppins Black"/>
                <a:cs typeface="Poppins Black"/>
                <a:sym typeface="Poppins Black"/>
              </a:defRPr>
            </a:lvl7pPr>
            <a:lvl8pPr lvl="7" rtl="0">
              <a:lnSpc>
                <a:spcPct val="100000"/>
              </a:lnSpc>
              <a:spcBef>
                <a:spcPts val="0"/>
              </a:spcBef>
              <a:spcAft>
                <a:spcPts val="0"/>
              </a:spcAft>
              <a:buNone/>
              <a:defRPr sz="2667">
                <a:latin typeface="Poppins Black"/>
                <a:ea typeface="Poppins Black"/>
                <a:cs typeface="Poppins Black"/>
                <a:sym typeface="Poppins Black"/>
              </a:defRPr>
            </a:lvl8pPr>
            <a:lvl9pPr lvl="8" rtl="0">
              <a:lnSpc>
                <a:spcPct val="100000"/>
              </a:lnSpc>
              <a:spcBef>
                <a:spcPts val="0"/>
              </a:spcBef>
              <a:spcAft>
                <a:spcPts val="0"/>
              </a:spcAft>
              <a:buNone/>
              <a:defRPr sz="2667">
                <a:latin typeface="Poppins Black"/>
                <a:ea typeface="Poppins Black"/>
                <a:cs typeface="Poppins Black"/>
                <a:sym typeface="Poppins Black"/>
              </a:defRPr>
            </a:lvl9pPr>
          </a:lstStyle>
          <a:p>
            <a:endParaRPr/>
          </a:p>
        </p:txBody>
      </p:sp>
      <p:sp>
        <p:nvSpPr>
          <p:cNvPr id="710" name="Google Shape;710;p14"/>
          <p:cNvSpPr txBox="1">
            <a:spLocks noGrp="1"/>
          </p:cNvSpPr>
          <p:nvPr>
            <p:ph type="subTitle" idx="2"/>
          </p:nvPr>
        </p:nvSpPr>
        <p:spPr>
          <a:xfrm>
            <a:off x="1098600" y="4652401"/>
            <a:ext cx="3048000" cy="124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11" name="Google Shape;711;p14"/>
          <p:cNvSpPr txBox="1">
            <a:spLocks noGrp="1"/>
          </p:cNvSpPr>
          <p:nvPr>
            <p:ph type="subTitle" idx="3"/>
          </p:nvPr>
        </p:nvSpPr>
        <p:spPr>
          <a:xfrm>
            <a:off x="4572000" y="4157101"/>
            <a:ext cx="3048000" cy="3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0"/>
              </a:spcBef>
              <a:spcAft>
                <a:spcPts val="0"/>
              </a:spcAft>
              <a:buNone/>
              <a:defRPr sz="2667">
                <a:latin typeface="Poppins Black"/>
                <a:ea typeface="Poppins Black"/>
                <a:cs typeface="Poppins Black"/>
                <a:sym typeface="Poppins Black"/>
              </a:defRPr>
            </a:lvl2pPr>
            <a:lvl3pPr lvl="2" rtl="0">
              <a:lnSpc>
                <a:spcPct val="100000"/>
              </a:lnSpc>
              <a:spcBef>
                <a:spcPts val="0"/>
              </a:spcBef>
              <a:spcAft>
                <a:spcPts val="0"/>
              </a:spcAft>
              <a:buNone/>
              <a:defRPr sz="2667">
                <a:latin typeface="Poppins Black"/>
                <a:ea typeface="Poppins Black"/>
                <a:cs typeface="Poppins Black"/>
                <a:sym typeface="Poppins Black"/>
              </a:defRPr>
            </a:lvl3pPr>
            <a:lvl4pPr lvl="3" rtl="0">
              <a:lnSpc>
                <a:spcPct val="100000"/>
              </a:lnSpc>
              <a:spcBef>
                <a:spcPts val="0"/>
              </a:spcBef>
              <a:spcAft>
                <a:spcPts val="0"/>
              </a:spcAft>
              <a:buNone/>
              <a:defRPr sz="2667">
                <a:latin typeface="Poppins Black"/>
                <a:ea typeface="Poppins Black"/>
                <a:cs typeface="Poppins Black"/>
                <a:sym typeface="Poppins Black"/>
              </a:defRPr>
            </a:lvl4pPr>
            <a:lvl5pPr lvl="4" rtl="0">
              <a:lnSpc>
                <a:spcPct val="100000"/>
              </a:lnSpc>
              <a:spcBef>
                <a:spcPts val="0"/>
              </a:spcBef>
              <a:spcAft>
                <a:spcPts val="0"/>
              </a:spcAft>
              <a:buNone/>
              <a:defRPr sz="2667">
                <a:latin typeface="Poppins Black"/>
                <a:ea typeface="Poppins Black"/>
                <a:cs typeface="Poppins Black"/>
                <a:sym typeface="Poppins Black"/>
              </a:defRPr>
            </a:lvl5pPr>
            <a:lvl6pPr lvl="5" rtl="0">
              <a:lnSpc>
                <a:spcPct val="100000"/>
              </a:lnSpc>
              <a:spcBef>
                <a:spcPts val="0"/>
              </a:spcBef>
              <a:spcAft>
                <a:spcPts val="0"/>
              </a:spcAft>
              <a:buNone/>
              <a:defRPr sz="2667">
                <a:latin typeface="Poppins Black"/>
                <a:ea typeface="Poppins Black"/>
                <a:cs typeface="Poppins Black"/>
                <a:sym typeface="Poppins Black"/>
              </a:defRPr>
            </a:lvl6pPr>
            <a:lvl7pPr lvl="6" rtl="0">
              <a:lnSpc>
                <a:spcPct val="100000"/>
              </a:lnSpc>
              <a:spcBef>
                <a:spcPts val="0"/>
              </a:spcBef>
              <a:spcAft>
                <a:spcPts val="0"/>
              </a:spcAft>
              <a:buNone/>
              <a:defRPr sz="2667">
                <a:latin typeface="Poppins Black"/>
                <a:ea typeface="Poppins Black"/>
                <a:cs typeface="Poppins Black"/>
                <a:sym typeface="Poppins Black"/>
              </a:defRPr>
            </a:lvl7pPr>
            <a:lvl8pPr lvl="7" rtl="0">
              <a:lnSpc>
                <a:spcPct val="100000"/>
              </a:lnSpc>
              <a:spcBef>
                <a:spcPts val="0"/>
              </a:spcBef>
              <a:spcAft>
                <a:spcPts val="0"/>
              </a:spcAft>
              <a:buNone/>
              <a:defRPr sz="2667">
                <a:latin typeface="Poppins Black"/>
                <a:ea typeface="Poppins Black"/>
                <a:cs typeface="Poppins Black"/>
                <a:sym typeface="Poppins Black"/>
              </a:defRPr>
            </a:lvl8pPr>
            <a:lvl9pPr lvl="8" rtl="0">
              <a:lnSpc>
                <a:spcPct val="100000"/>
              </a:lnSpc>
              <a:spcBef>
                <a:spcPts val="0"/>
              </a:spcBef>
              <a:spcAft>
                <a:spcPts val="0"/>
              </a:spcAft>
              <a:buNone/>
              <a:defRPr sz="2667">
                <a:latin typeface="Poppins Black"/>
                <a:ea typeface="Poppins Black"/>
                <a:cs typeface="Poppins Black"/>
                <a:sym typeface="Poppins Black"/>
              </a:defRPr>
            </a:lvl9pPr>
          </a:lstStyle>
          <a:p>
            <a:endParaRPr/>
          </a:p>
        </p:txBody>
      </p:sp>
      <p:sp>
        <p:nvSpPr>
          <p:cNvPr id="712" name="Google Shape;712;p14"/>
          <p:cNvSpPr txBox="1">
            <a:spLocks noGrp="1"/>
          </p:cNvSpPr>
          <p:nvPr>
            <p:ph type="subTitle" idx="4"/>
          </p:nvPr>
        </p:nvSpPr>
        <p:spPr>
          <a:xfrm>
            <a:off x="4572000" y="4652401"/>
            <a:ext cx="3048000" cy="124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13" name="Google Shape;713;p14"/>
          <p:cNvSpPr txBox="1">
            <a:spLocks noGrp="1"/>
          </p:cNvSpPr>
          <p:nvPr>
            <p:ph type="subTitle" idx="5"/>
          </p:nvPr>
        </p:nvSpPr>
        <p:spPr>
          <a:xfrm>
            <a:off x="8045400" y="4157101"/>
            <a:ext cx="3048000" cy="3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667">
                <a:latin typeface="Poppins Black"/>
                <a:ea typeface="Poppins Black"/>
                <a:cs typeface="Poppins Black"/>
                <a:sym typeface="Poppins Black"/>
              </a:defRPr>
            </a:lvl1pPr>
            <a:lvl2pPr lvl="1" rtl="0">
              <a:lnSpc>
                <a:spcPct val="100000"/>
              </a:lnSpc>
              <a:spcBef>
                <a:spcPts val="0"/>
              </a:spcBef>
              <a:spcAft>
                <a:spcPts val="0"/>
              </a:spcAft>
              <a:buNone/>
              <a:defRPr sz="2667">
                <a:latin typeface="Poppins Black"/>
                <a:ea typeface="Poppins Black"/>
                <a:cs typeface="Poppins Black"/>
                <a:sym typeface="Poppins Black"/>
              </a:defRPr>
            </a:lvl2pPr>
            <a:lvl3pPr lvl="2" rtl="0">
              <a:lnSpc>
                <a:spcPct val="100000"/>
              </a:lnSpc>
              <a:spcBef>
                <a:spcPts val="0"/>
              </a:spcBef>
              <a:spcAft>
                <a:spcPts val="0"/>
              </a:spcAft>
              <a:buNone/>
              <a:defRPr sz="2667">
                <a:latin typeface="Poppins Black"/>
                <a:ea typeface="Poppins Black"/>
                <a:cs typeface="Poppins Black"/>
                <a:sym typeface="Poppins Black"/>
              </a:defRPr>
            </a:lvl3pPr>
            <a:lvl4pPr lvl="3" rtl="0">
              <a:lnSpc>
                <a:spcPct val="100000"/>
              </a:lnSpc>
              <a:spcBef>
                <a:spcPts val="0"/>
              </a:spcBef>
              <a:spcAft>
                <a:spcPts val="0"/>
              </a:spcAft>
              <a:buNone/>
              <a:defRPr sz="2667">
                <a:latin typeface="Poppins Black"/>
                <a:ea typeface="Poppins Black"/>
                <a:cs typeface="Poppins Black"/>
                <a:sym typeface="Poppins Black"/>
              </a:defRPr>
            </a:lvl4pPr>
            <a:lvl5pPr lvl="4" rtl="0">
              <a:lnSpc>
                <a:spcPct val="100000"/>
              </a:lnSpc>
              <a:spcBef>
                <a:spcPts val="0"/>
              </a:spcBef>
              <a:spcAft>
                <a:spcPts val="0"/>
              </a:spcAft>
              <a:buNone/>
              <a:defRPr sz="2667">
                <a:latin typeface="Poppins Black"/>
                <a:ea typeface="Poppins Black"/>
                <a:cs typeface="Poppins Black"/>
                <a:sym typeface="Poppins Black"/>
              </a:defRPr>
            </a:lvl5pPr>
            <a:lvl6pPr lvl="5" rtl="0">
              <a:lnSpc>
                <a:spcPct val="100000"/>
              </a:lnSpc>
              <a:spcBef>
                <a:spcPts val="0"/>
              </a:spcBef>
              <a:spcAft>
                <a:spcPts val="0"/>
              </a:spcAft>
              <a:buNone/>
              <a:defRPr sz="2667">
                <a:latin typeface="Poppins Black"/>
                <a:ea typeface="Poppins Black"/>
                <a:cs typeface="Poppins Black"/>
                <a:sym typeface="Poppins Black"/>
              </a:defRPr>
            </a:lvl6pPr>
            <a:lvl7pPr lvl="6" rtl="0">
              <a:lnSpc>
                <a:spcPct val="100000"/>
              </a:lnSpc>
              <a:spcBef>
                <a:spcPts val="0"/>
              </a:spcBef>
              <a:spcAft>
                <a:spcPts val="0"/>
              </a:spcAft>
              <a:buNone/>
              <a:defRPr sz="2667">
                <a:latin typeface="Poppins Black"/>
                <a:ea typeface="Poppins Black"/>
                <a:cs typeface="Poppins Black"/>
                <a:sym typeface="Poppins Black"/>
              </a:defRPr>
            </a:lvl7pPr>
            <a:lvl8pPr lvl="7" rtl="0">
              <a:lnSpc>
                <a:spcPct val="100000"/>
              </a:lnSpc>
              <a:spcBef>
                <a:spcPts val="0"/>
              </a:spcBef>
              <a:spcAft>
                <a:spcPts val="0"/>
              </a:spcAft>
              <a:buNone/>
              <a:defRPr sz="2667">
                <a:latin typeface="Poppins Black"/>
                <a:ea typeface="Poppins Black"/>
                <a:cs typeface="Poppins Black"/>
                <a:sym typeface="Poppins Black"/>
              </a:defRPr>
            </a:lvl8pPr>
            <a:lvl9pPr lvl="8" rtl="0">
              <a:lnSpc>
                <a:spcPct val="100000"/>
              </a:lnSpc>
              <a:spcBef>
                <a:spcPts val="0"/>
              </a:spcBef>
              <a:spcAft>
                <a:spcPts val="0"/>
              </a:spcAft>
              <a:buNone/>
              <a:defRPr sz="2667">
                <a:latin typeface="Poppins Black"/>
                <a:ea typeface="Poppins Black"/>
                <a:cs typeface="Poppins Black"/>
                <a:sym typeface="Poppins Black"/>
              </a:defRPr>
            </a:lvl9pPr>
          </a:lstStyle>
          <a:p>
            <a:endParaRPr/>
          </a:p>
        </p:txBody>
      </p:sp>
      <p:sp>
        <p:nvSpPr>
          <p:cNvPr id="714" name="Google Shape;714;p14"/>
          <p:cNvSpPr txBox="1">
            <a:spLocks noGrp="1"/>
          </p:cNvSpPr>
          <p:nvPr>
            <p:ph type="subTitle" idx="6"/>
          </p:nvPr>
        </p:nvSpPr>
        <p:spPr>
          <a:xfrm>
            <a:off x="8045400" y="4652401"/>
            <a:ext cx="3048000" cy="124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133"/>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44189614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slideLayout" Target="../slideLayouts/slideLayout47.xml"/><Relationship Id="rId26" Type="http://schemas.openxmlformats.org/officeDocument/2006/relationships/slideLayout" Target="../slideLayouts/slideLayout55.xml"/><Relationship Id="rId3" Type="http://schemas.openxmlformats.org/officeDocument/2006/relationships/slideLayout" Target="../slideLayouts/slideLayout32.xml"/><Relationship Id="rId21" Type="http://schemas.openxmlformats.org/officeDocument/2006/relationships/slideLayout" Target="../slideLayouts/slideLayout50.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5" Type="http://schemas.openxmlformats.org/officeDocument/2006/relationships/slideLayout" Target="../slideLayouts/slideLayout54.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20" Type="http://schemas.openxmlformats.org/officeDocument/2006/relationships/slideLayout" Target="../slideLayouts/slideLayout49.xml"/><Relationship Id="rId29" Type="http://schemas.openxmlformats.org/officeDocument/2006/relationships/slideLayout" Target="../slideLayouts/slideLayout58.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24" Type="http://schemas.openxmlformats.org/officeDocument/2006/relationships/slideLayout" Target="../slideLayouts/slideLayout53.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23" Type="http://schemas.openxmlformats.org/officeDocument/2006/relationships/slideLayout" Target="../slideLayouts/slideLayout52.xml"/><Relationship Id="rId28" Type="http://schemas.openxmlformats.org/officeDocument/2006/relationships/slideLayout" Target="../slideLayouts/slideLayout57.xml"/><Relationship Id="rId10" Type="http://schemas.openxmlformats.org/officeDocument/2006/relationships/slideLayout" Target="../slideLayouts/slideLayout39.xml"/><Relationship Id="rId19" Type="http://schemas.openxmlformats.org/officeDocument/2006/relationships/slideLayout" Target="../slideLayouts/slideLayout48.xml"/><Relationship Id="rId31" Type="http://schemas.openxmlformats.org/officeDocument/2006/relationships/theme" Target="../theme/theme2.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 Id="rId22" Type="http://schemas.openxmlformats.org/officeDocument/2006/relationships/slideLayout" Target="../slideLayouts/slideLayout51.xml"/><Relationship Id="rId27" Type="http://schemas.openxmlformats.org/officeDocument/2006/relationships/slideLayout" Target="../slideLayouts/slideLayout56.xml"/><Relationship Id="rId30" Type="http://schemas.openxmlformats.org/officeDocument/2006/relationships/slideLayout" Target="../slideLayouts/slideLayout5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26" Type="http://schemas.openxmlformats.org/officeDocument/2006/relationships/slideLayout" Target="../slideLayouts/slideLayout85.xml"/><Relationship Id="rId3" Type="http://schemas.openxmlformats.org/officeDocument/2006/relationships/slideLayout" Target="../slideLayouts/slideLayout62.xml"/><Relationship Id="rId21" Type="http://schemas.openxmlformats.org/officeDocument/2006/relationships/slideLayout" Target="../slideLayouts/slideLayout80.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5" Type="http://schemas.openxmlformats.org/officeDocument/2006/relationships/slideLayout" Target="../slideLayouts/slideLayout84.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slideLayout" Target="../slideLayouts/slideLayout79.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24" Type="http://schemas.openxmlformats.org/officeDocument/2006/relationships/slideLayout" Target="../slideLayouts/slideLayout83.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slideLayout" Target="../slideLayouts/slideLayout82.xml"/><Relationship Id="rId28" Type="http://schemas.openxmlformats.org/officeDocument/2006/relationships/theme" Target="../theme/theme3.xml"/><Relationship Id="rId10" Type="http://schemas.openxmlformats.org/officeDocument/2006/relationships/slideLayout" Target="../slideLayouts/slideLayout69.xml"/><Relationship Id="rId19" Type="http://schemas.openxmlformats.org/officeDocument/2006/relationships/slideLayout" Target="../slideLayouts/slideLayout78.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slideLayout" Target="../slideLayouts/slideLayout81.xml"/><Relationship Id="rId27" Type="http://schemas.openxmlformats.org/officeDocument/2006/relationships/slideLayout" Target="../slideLayouts/slideLayout8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4.xml"/><Relationship Id="rId13" Type="http://schemas.openxmlformats.org/officeDocument/2006/relationships/slideLayout" Target="../slideLayouts/slideLayout99.xml"/><Relationship Id="rId18" Type="http://schemas.openxmlformats.org/officeDocument/2006/relationships/slideLayout" Target="../slideLayouts/slideLayout104.xml"/><Relationship Id="rId26" Type="http://schemas.openxmlformats.org/officeDocument/2006/relationships/slideLayout" Target="../slideLayouts/slideLayout112.xml"/><Relationship Id="rId3" Type="http://schemas.openxmlformats.org/officeDocument/2006/relationships/slideLayout" Target="../slideLayouts/slideLayout89.xml"/><Relationship Id="rId21" Type="http://schemas.openxmlformats.org/officeDocument/2006/relationships/slideLayout" Target="../slideLayouts/slideLayout107.xml"/><Relationship Id="rId7" Type="http://schemas.openxmlformats.org/officeDocument/2006/relationships/slideLayout" Target="../slideLayouts/slideLayout93.xml"/><Relationship Id="rId12" Type="http://schemas.openxmlformats.org/officeDocument/2006/relationships/slideLayout" Target="../slideLayouts/slideLayout98.xml"/><Relationship Id="rId17" Type="http://schemas.openxmlformats.org/officeDocument/2006/relationships/slideLayout" Target="../slideLayouts/slideLayout103.xml"/><Relationship Id="rId25" Type="http://schemas.openxmlformats.org/officeDocument/2006/relationships/slideLayout" Target="../slideLayouts/slideLayout111.xml"/><Relationship Id="rId2" Type="http://schemas.openxmlformats.org/officeDocument/2006/relationships/slideLayout" Target="../slideLayouts/slideLayout88.xml"/><Relationship Id="rId16" Type="http://schemas.openxmlformats.org/officeDocument/2006/relationships/slideLayout" Target="../slideLayouts/slideLayout102.xml"/><Relationship Id="rId20" Type="http://schemas.openxmlformats.org/officeDocument/2006/relationships/slideLayout" Target="../slideLayouts/slideLayout106.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24" Type="http://schemas.openxmlformats.org/officeDocument/2006/relationships/slideLayout" Target="../slideLayouts/slideLayout110.xml"/><Relationship Id="rId5" Type="http://schemas.openxmlformats.org/officeDocument/2006/relationships/slideLayout" Target="../slideLayouts/slideLayout91.xml"/><Relationship Id="rId15" Type="http://schemas.openxmlformats.org/officeDocument/2006/relationships/slideLayout" Target="../slideLayouts/slideLayout101.xml"/><Relationship Id="rId23" Type="http://schemas.openxmlformats.org/officeDocument/2006/relationships/slideLayout" Target="../slideLayouts/slideLayout109.xml"/><Relationship Id="rId28" Type="http://schemas.openxmlformats.org/officeDocument/2006/relationships/theme" Target="../theme/theme4.xml"/><Relationship Id="rId10" Type="http://schemas.openxmlformats.org/officeDocument/2006/relationships/slideLayout" Target="../slideLayouts/slideLayout96.xml"/><Relationship Id="rId19" Type="http://schemas.openxmlformats.org/officeDocument/2006/relationships/slideLayout" Target="../slideLayouts/slideLayout105.xml"/><Relationship Id="rId4" Type="http://schemas.openxmlformats.org/officeDocument/2006/relationships/slideLayout" Target="../slideLayouts/slideLayout90.xml"/><Relationship Id="rId9" Type="http://schemas.openxmlformats.org/officeDocument/2006/relationships/slideLayout" Target="../slideLayouts/slideLayout95.xml"/><Relationship Id="rId14" Type="http://schemas.openxmlformats.org/officeDocument/2006/relationships/slideLayout" Target="../slideLayouts/slideLayout100.xml"/><Relationship Id="rId22" Type="http://schemas.openxmlformats.org/officeDocument/2006/relationships/slideLayout" Target="../slideLayouts/slideLayout108.xml"/><Relationship Id="rId27" Type="http://schemas.openxmlformats.org/officeDocument/2006/relationships/slideLayout" Target="../slideLayouts/slideLayout11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5" Type="http://schemas.openxmlformats.org/officeDocument/2006/relationships/slideLayout" Target="../slideLayouts/slideLayout118.xml"/><Relationship Id="rId4" Type="http://schemas.openxmlformats.org/officeDocument/2006/relationships/slideLayout" Target="../slideLayouts/slideLayout117.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5" Type="http://schemas.openxmlformats.org/officeDocument/2006/relationships/slideLayout" Target="../slideLayouts/slideLayout126.xml"/><Relationship Id="rId4" Type="http://schemas.openxmlformats.org/officeDocument/2006/relationships/slideLayout" Target="../slideLayouts/slideLayout125.xml"/><Relationship Id="rId9" Type="http://schemas.openxmlformats.org/officeDocument/2006/relationships/theme" Target="../theme/theme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6467" y="593367"/>
            <a:ext cx="9339200" cy="763600"/>
          </a:xfrm>
          <a:prstGeom prst="rect">
            <a:avLst/>
          </a:prstGeom>
          <a:noFill/>
          <a:ln>
            <a:noFill/>
          </a:ln>
        </p:spPr>
        <p:txBody>
          <a:bodyPr spcFirstLastPara="1" wrap="square" lIns="91425" tIns="91425" rIns="91425" bIns="91425" anchor="t" anchorCtr="0">
            <a:noAutofit/>
          </a:bodyPr>
          <a:lstStyle>
            <a:lvl1pPr lvl="0">
              <a:lnSpc>
                <a:spcPct val="80000"/>
              </a:lnSpc>
              <a:spcBef>
                <a:spcPts val="0"/>
              </a:spcBef>
              <a:spcAft>
                <a:spcPts val="0"/>
              </a:spcAft>
              <a:buClr>
                <a:schemeClr val="dk1"/>
              </a:buClr>
              <a:buSzPts val="2500"/>
              <a:buFont typeface="Russo One"/>
              <a:buNone/>
              <a:defRPr sz="2500">
                <a:solidFill>
                  <a:schemeClr val="dk1"/>
                </a:solidFill>
                <a:latin typeface="Russo One"/>
                <a:ea typeface="Russo One"/>
                <a:cs typeface="Russo One"/>
                <a:sym typeface="Russo One"/>
              </a:defRPr>
            </a:lvl1pPr>
            <a:lvl2pPr lvl="1">
              <a:lnSpc>
                <a:spcPct val="100000"/>
              </a:lnSpc>
              <a:spcBef>
                <a:spcPts val="0"/>
              </a:spcBef>
              <a:spcAft>
                <a:spcPts val="0"/>
              </a:spcAft>
              <a:buClr>
                <a:schemeClr val="dk1"/>
              </a:buClr>
              <a:buSzPts val="2800"/>
              <a:buNone/>
              <a:defRPr sz="2800">
                <a:solidFill>
                  <a:schemeClr val="dk1"/>
                </a:solidFill>
              </a:defRPr>
            </a:lvl2pPr>
            <a:lvl3pPr lvl="2">
              <a:lnSpc>
                <a:spcPct val="100000"/>
              </a:lnSpc>
              <a:spcBef>
                <a:spcPts val="0"/>
              </a:spcBef>
              <a:spcAft>
                <a:spcPts val="0"/>
              </a:spcAft>
              <a:buClr>
                <a:schemeClr val="dk1"/>
              </a:buClr>
              <a:buSzPts val="2800"/>
              <a:buNone/>
              <a:defRPr sz="2800">
                <a:solidFill>
                  <a:schemeClr val="dk1"/>
                </a:solidFill>
              </a:defRPr>
            </a:lvl3pPr>
            <a:lvl4pPr lvl="3">
              <a:lnSpc>
                <a:spcPct val="100000"/>
              </a:lnSpc>
              <a:spcBef>
                <a:spcPts val="0"/>
              </a:spcBef>
              <a:spcAft>
                <a:spcPts val="0"/>
              </a:spcAft>
              <a:buClr>
                <a:schemeClr val="dk1"/>
              </a:buClr>
              <a:buSzPts val="2800"/>
              <a:buNone/>
              <a:defRPr sz="2800">
                <a:solidFill>
                  <a:schemeClr val="dk1"/>
                </a:solidFill>
              </a:defRPr>
            </a:lvl4pPr>
            <a:lvl5pPr lvl="4">
              <a:lnSpc>
                <a:spcPct val="100000"/>
              </a:lnSpc>
              <a:spcBef>
                <a:spcPts val="0"/>
              </a:spcBef>
              <a:spcAft>
                <a:spcPts val="0"/>
              </a:spcAft>
              <a:buClr>
                <a:schemeClr val="dk1"/>
              </a:buClr>
              <a:buSzPts val="2800"/>
              <a:buNone/>
              <a:defRPr sz="2800">
                <a:solidFill>
                  <a:schemeClr val="dk1"/>
                </a:solidFill>
              </a:defRPr>
            </a:lvl5pPr>
            <a:lvl6pPr lvl="5">
              <a:lnSpc>
                <a:spcPct val="100000"/>
              </a:lnSpc>
              <a:spcBef>
                <a:spcPts val="0"/>
              </a:spcBef>
              <a:spcAft>
                <a:spcPts val="0"/>
              </a:spcAft>
              <a:buClr>
                <a:schemeClr val="dk1"/>
              </a:buClr>
              <a:buSzPts val="2800"/>
              <a:buNone/>
              <a:defRPr sz="2800">
                <a:solidFill>
                  <a:schemeClr val="dk1"/>
                </a:solidFill>
              </a:defRPr>
            </a:lvl6pPr>
            <a:lvl7pPr lvl="6">
              <a:lnSpc>
                <a:spcPct val="100000"/>
              </a:lnSpc>
              <a:spcBef>
                <a:spcPts val="0"/>
              </a:spcBef>
              <a:spcAft>
                <a:spcPts val="0"/>
              </a:spcAft>
              <a:buClr>
                <a:schemeClr val="dk1"/>
              </a:buClr>
              <a:buSzPts val="2800"/>
              <a:buNone/>
              <a:defRPr sz="2800">
                <a:solidFill>
                  <a:schemeClr val="dk1"/>
                </a:solidFill>
              </a:defRPr>
            </a:lvl7pPr>
            <a:lvl8pPr lvl="7">
              <a:lnSpc>
                <a:spcPct val="100000"/>
              </a:lnSpc>
              <a:spcBef>
                <a:spcPts val="0"/>
              </a:spcBef>
              <a:spcAft>
                <a:spcPts val="0"/>
              </a:spcAft>
              <a:buClr>
                <a:schemeClr val="dk1"/>
              </a:buClr>
              <a:buSzPts val="2800"/>
              <a:buNone/>
              <a:defRPr sz="2800">
                <a:solidFill>
                  <a:schemeClr val="dk1"/>
                </a:solidFill>
              </a:defRPr>
            </a:lvl8pPr>
            <a:lvl9pPr lvl="8">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1426467" y="1536633"/>
            <a:ext cx="93392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00000"/>
              </a:lnSpc>
              <a:spcBef>
                <a:spcPts val="1600"/>
              </a:spcBef>
              <a:spcAft>
                <a:spcPts val="160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pPr>
              <a:buClr>
                <a:srgbClr val="000000"/>
              </a:buClr>
              <a:buFont typeface="Arial"/>
              <a:buNone/>
            </a:pPr>
            <a:fld id="{00000000-1234-1234-1234-123412341234}" type="slidenum">
              <a:rPr lang="en" kern="0">
                <a:solidFill>
                  <a:srgbClr val="FFFFFF"/>
                </a:solidFill>
                <a:cs typeface="Arial"/>
                <a:sym typeface="Arial"/>
              </a:rPr>
              <a:pPr>
                <a:buClr>
                  <a:srgbClr val="000000"/>
                </a:buClr>
                <a:buFont typeface="Arial"/>
                <a:buNone/>
              </a:pPr>
              <a:t>‹#›</a:t>
            </a:fld>
            <a:endParaRPr kern="0">
              <a:solidFill>
                <a:srgbClr val="FFFFFF"/>
              </a:solidFill>
              <a:cs typeface="Arial"/>
              <a:sym typeface="Arial"/>
            </a:endParaRPr>
          </a:p>
        </p:txBody>
      </p:sp>
    </p:spTree>
    <p:extLst>
      <p:ext uri="{BB962C8B-B14F-4D97-AF65-F5344CB8AC3E}">
        <p14:creationId xmlns:p14="http://schemas.microsoft.com/office/powerpoint/2010/main" val="1792718537"/>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 id="2147483689" r:id="rId28"/>
    <p:sldLayoutId id="2147483690"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6467" y="593367"/>
            <a:ext cx="9339200" cy="763600"/>
          </a:xfrm>
          <a:prstGeom prst="rect">
            <a:avLst/>
          </a:prstGeom>
          <a:noFill/>
          <a:ln>
            <a:noFill/>
          </a:ln>
        </p:spPr>
        <p:txBody>
          <a:bodyPr spcFirstLastPara="1" wrap="square" lIns="91425" tIns="91425" rIns="91425" bIns="91425" anchor="t" anchorCtr="0">
            <a:noAutofit/>
          </a:bodyPr>
          <a:lstStyle>
            <a:lvl1pPr lvl="0">
              <a:lnSpc>
                <a:spcPct val="80000"/>
              </a:lnSpc>
              <a:spcBef>
                <a:spcPts val="0"/>
              </a:spcBef>
              <a:spcAft>
                <a:spcPts val="0"/>
              </a:spcAft>
              <a:buClr>
                <a:schemeClr val="dk1"/>
              </a:buClr>
              <a:buSzPts val="2500"/>
              <a:buFont typeface="Russo One"/>
              <a:buNone/>
              <a:defRPr sz="2500">
                <a:solidFill>
                  <a:schemeClr val="dk1"/>
                </a:solidFill>
                <a:latin typeface="Russo One"/>
                <a:ea typeface="Russo One"/>
                <a:cs typeface="Russo One"/>
                <a:sym typeface="Russo One"/>
              </a:defRPr>
            </a:lvl1pPr>
            <a:lvl2pPr lvl="1">
              <a:lnSpc>
                <a:spcPct val="100000"/>
              </a:lnSpc>
              <a:spcBef>
                <a:spcPts val="0"/>
              </a:spcBef>
              <a:spcAft>
                <a:spcPts val="0"/>
              </a:spcAft>
              <a:buClr>
                <a:schemeClr val="dk1"/>
              </a:buClr>
              <a:buSzPts val="2800"/>
              <a:buNone/>
              <a:defRPr sz="2800">
                <a:solidFill>
                  <a:schemeClr val="dk1"/>
                </a:solidFill>
              </a:defRPr>
            </a:lvl2pPr>
            <a:lvl3pPr lvl="2">
              <a:lnSpc>
                <a:spcPct val="100000"/>
              </a:lnSpc>
              <a:spcBef>
                <a:spcPts val="0"/>
              </a:spcBef>
              <a:spcAft>
                <a:spcPts val="0"/>
              </a:spcAft>
              <a:buClr>
                <a:schemeClr val="dk1"/>
              </a:buClr>
              <a:buSzPts val="2800"/>
              <a:buNone/>
              <a:defRPr sz="2800">
                <a:solidFill>
                  <a:schemeClr val="dk1"/>
                </a:solidFill>
              </a:defRPr>
            </a:lvl3pPr>
            <a:lvl4pPr lvl="3">
              <a:lnSpc>
                <a:spcPct val="100000"/>
              </a:lnSpc>
              <a:spcBef>
                <a:spcPts val="0"/>
              </a:spcBef>
              <a:spcAft>
                <a:spcPts val="0"/>
              </a:spcAft>
              <a:buClr>
                <a:schemeClr val="dk1"/>
              </a:buClr>
              <a:buSzPts val="2800"/>
              <a:buNone/>
              <a:defRPr sz="2800">
                <a:solidFill>
                  <a:schemeClr val="dk1"/>
                </a:solidFill>
              </a:defRPr>
            </a:lvl4pPr>
            <a:lvl5pPr lvl="4">
              <a:lnSpc>
                <a:spcPct val="100000"/>
              </a:lnSpc>
              <a:spcBef>
                <a:spcPts val="0"/>
              </a:spcBef>
              <a:spcAft>
                <a:spcPts val="0"/>
              </a:spcAft>
              <a:buClr>
                <a:schemeClr val="dk1"/>
              </a:buClr>
              <a:buSzPts val="2800"/>
              <a:buNone/>
              <a:defRPr sz="2800">
                <a:solidFill>
                  <a:schemeClr val="dk1"/>
                </a:solidFill>
              </a:defRPr>
            </a:lvl5pPr>
            <a:lvl6pPr lvl="5">
              <a:lnSpc>
                <a:spcPct val="100000"/>
              </a:lnSpc>
              <a:spcBef>
                <a:spcPts val="0"/>
              </a:spcBef>
              <a:spcAft>
                <a:spcPts val="0"/>
              </a:spcAft>
              <a:buClr>
                <a:schemeClr val="dk1"/>
              </a:buClr>
              <a:buSzPts val="2800"/>
              <a:buNone/>
              <a:defRPr sz="2800">
                <a:solidFill>
                  <a:schemeClr val="dk1"/>
                </a:solidFill>
              </a:defRPr>
            </a:lvl6pPr>
            <a:lvl7pPr lvl="6">
              <a:lnSpc>
                <a:spcPct val="100000"/>
              </a:lnSpc>
              <a:spcBef>
                <a:spcPts val="0"/>
              </a:spcBef>
              <a:spcAft>
                <a:spcPts val="0"/>
              </a:spcAft>
              <a:buClr>
                <a:schemeClr val="dk1"/>
              </a:buClr>
              <a:buSzPts val="2800"/>
              <a:buNone/>
              <a:defRPr sz="2800">
                <a:solidFill>
                  <a:schemeClr val="dk1"/>
                </a:solidFill>
              </a:defRPr>
            </a:lvl7pPr>
            <a:lvl8pPr lvl="7">
              <a:lnSpc>
                <a:spcPct val="100000"/>
              </a:lnSpc>
              <a:spcBef>
                <a:spcPts val="0"/>
              </a:spcBef>
              <a:spcAft>
                <a:spcPts val="0"/>
              </a:spcAft>
              <a:buClr>
                <a:schemeClr val="dk1"/>
              </a:buClr>
              <a:buSzPts val="2800"/>
              <a:buNone/>
              <a:defRPr sz="2800">
                <a:solidFill>
                  <a:schemeClr val="dk1"/>
                </a:solidFill>
              </a:defRPr>
            </a:lvl8pPr>
            <a:lvl9pPr lvl="8">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1426467" y="1536633"/>
            <a:ext cx="93392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00000"/>
              </a:lnSpc>
              <a:spcBef>
                <a:spcPts val="1600"/>
              </a:spcBef>
              <a:spcAft>
                <a:spcPts val="160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pPr>
              <a:buClr>
                <a:srgbClr val="000000"/>
              </a:buClr>
              <a:buFont typeface="Arial"/>
              <a:buNone/>
            </a:pPr>
            <a:fld id="{00000000-1234-1234-1234-123412341234}" type="slidenum">
              <a:rPr lang="en" kern="0">
                <a:solidFill>
                  <a:srgbClr val="FFFFFF"/>
                </a:solidFill>
                <a:cs typeface="Arial"/>
                <a:sym typeface="Arial"/>
              </a:rPr>
              <a:pPr>
                <a:buClr>
                  <a:srgbClr val="000000"/>
                </a:buClr>
                <a:buFont typeface="Arial"/>
                <a:buNone/>
              </a:pPr>
              <a:t>‹#›</a:t>
            </a:fld>
            <a:endParaRPr kern="0">
              <a:solidFill>
                <a:srgbClr val="FFFFFF"/>
              </a:solidFill>
              <a:cs typeface="Arial"/>
              <a:sym typeface="Arial"/>
            </a:endParaRPr>
          </a:p>
        </p:txBody>
      </p:sp>
    </p:spTree>
    <p:extLst>
      <p:ext uri="{BB962C8B-B14F-4D97-AF65-F5344CB8AC3E}">
        <p14:creationId xmlns:p14="http://schemas.microsoft.com/office/powerpoint/2010/main" val="665943639"/>
      </p:ext>
    </p:extLst>
  </p:cSld>
  <p:clrMap bg1="lt1" tx1="dk1" bg2="dk2" tx2="lt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717" r:id="rId26"/>
    <p:sldLayoutId id="2147483718" r:id="rId27"/>
    <p:sldLayoutId id="2147483719" r:id="rId28"/>
    <p:sldLayoutId id="2147483720" r:id="rId29"/>
    <p:sldLayoutId id="2147483721"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6467" y="593367"/>
            <a:ext cx="9339200" cy="763600"/>
          </a:xfrm>
          <a:prstGeom prst="rect">
            <a:avLst/>
          </a:prstGeom>
          <a:noFill/>
          <a:ln>
            <a:noFill/>
          </a:ln>
        </p:spPr>
        <p:txBody>
          <a:bodyPr spcFirstLastPara="1" wrap="square" lIns="91425" tIns="91425" rIns="91425" bIns="91425" anchor="t" anchorCtr="0">
            <a:noAutofit/>
          </a:bodyPr>
          <a:lstStyle>
            <a:lvl1pPr lvl="0">
              <a:lnSpc>
                <a:spcPct val="80000"/>
              </a:lnSpc>
              <a:spcBef>
                <a:spcPts val="0"/>
              </a:spcBef>
              <a:spcAft>
                <a:spcPts val="0"/>
              </a:spcAft>
              <a:buClr>
                <a:schemeClr val="dk1"/>
              </a:buClr>
              <a:buSzPts val="2500"/>
              <a:buFont typeface="Russo One"/>
              <a:buNone/>
              <a:defRPr sz="2500">
                <a:solidFill>
                  <a:schemeClr val="dk1"/>
                </a:solidFill>
                <a:latin typeface="Russo One"/>
                <a:ea typeface="Russo One"/>
                <a:cs typeface="Russo One"/>
                <a:sym typeface="Russo One"/>
              </a:defRPr>
            </a:lvl1pPr>
            <a:lvl2pPr lvl="1">
              <a:lnSpc>
                <a:spcPct val="100000"/>
              </a:lnSpc>
              <a:spcBef>
                <a:spcPts val="0"/>
              </a:spcBef>
              <a:spcAft>
                <a:spcPts val="0"/>
              </a:spcAft>
              <a:buClr>
                <a:schemeClr val="dk1"/>
              </a:buClr>
              <a:buSzPts val="2800"/>
              <a:buNone/>
              <a:defRPr sz="2800">
                <a:solidFill>
                  <a:schemeClr val="dk1"/>
                </a:solidFill>
              </a:defRPr>
            </a:lvl2pPr>
            <a:lvl3pPr lvl="2">
              <a:lnSpc>
                <a:spcPct val="100000"/>
              </a:lnSpc>
              <a:spcBef>
                <a:spcPts val="0"/>
              </a:spcBef>
              <a:spcAft>
                <a:spcPts val="0"/>
              </a:spcAft>
              <a:buClr>
                <a:schemeClr val="dk1"/>
              </a:buClr>
              <a:buSzPts val="2800"/>
              <a:buNone/>
              <a:defRPr sz="2800">
                <a:solidFill>
                  <a:schemeClr val="dk1"/>
                </a:solidFill>
              </a:defRPr>
            </a:lvl3pPr>
            <a:lvl4pPr lvl="3">
              <a:lnSpc>
                <a:spcPct val="100000"/>
              </a:lnSpc>
              <a:spcBef>
                <a:spcPts val="0"/>
              </a:spcBef>
              <a:spcAft>
                <a:spcPts val="0"/>
              </a:spcAft>
              <a:buClr>
                <a:schemeClr val="dk1"/>
              </a:buClr>
              <a:buSzPts val="2800"/>
              <a:buNone/>
              <a:defRPr sz="2800">
                <a:solidFill>
                  <a:schemeClr val="dk1"/>
                </a:solidFill>
              </a:defRPr>
            </a:lvl4pPr>
            <a:lvl5pPr lvl="4">
              <a:lnSpc>
                <a:spcPct val="100000"/>
              </a:lnSpc>
              <a:spcBef>
                <a:spcPts val="0"/>
              </a:spcBef>
              <a:spcAft>
                <a:spcPts val="0"/>
              </a:spcAft>
              <a:buClr>
                <a:schemeClr val="dk1"/>
              </a:buClr>
              <a:buSzPts val="2800"/>
              <a:buNone/>
              <a:defRPr sz="2800">
                <a:solidFill>
                  <a:schemeClr val="dk1"/>
                </a:solidFill>
              </a:defRPr>
            </a:lvl5pPr>
            <a:lvl6pPr lvl="5">
              <a:lnSpc>
                <a:spcPct val="100000"/>
              </a:lnSpc>
              <a:spcBef>
                <a:spcPts val="0"/>
              </a:spcBef>
              <a:spcAft>
                <a:spcPts val="0"/>
              </a:spcAft>
              <a:buClr>
                <a:schemeClr val="dk1"/>
              </a:buClr>
              <a:buSzPts val="2800"/>
              <a:buNone/>
              <a:defRPr sz="2800">
                <a:solidFill>
                  <a:schemeClr val="dk1"/>
                </a:solidFill>
              </a:defRPr>
            </a:lvl6pPr>
            <a:lvl7pPr lvl="6">
              <a:lnSpc>
                <a:spcPct val="100000"/>
              </a:lnSpc>
              <a:spcBef>
                <a:spcPts val="0"/>
              </a:spcBef>
              <a:spcAft>
                <a:spcPts val="0"/>
              </a:spcAft>
              <a:buClr>
                <a:schemeClr val="dk1"/>
              </a:buClr>
              <a:buSzPts val="2800"/>
              <a:buNone/>
              <a:defRPr sz="2800">
                <a:solidFill>
                  <a:schemeClr val="dk1"/>
                </a:solidFill>
              </a:defRPr>
            </a:lvl7pPr>
            <a:lvl8pPr lvl="7">
              <a:lnSpc>
                <a:spcPct val="100000"/>
              </a:lnSpc>
              <a:spcBef>
                <a:spcPts val="0"/>
              </a:spcBef>
              <a:spcAft>
                <a:spcPts val="0"/>
              </a:spcAft>
              <a:buClr>
                <a:schemeClr val="dk1"/>
              </a:buClr>
              <a:buSzPts val="2800"/>
              <a:buNone/>
              <a:defRPr sz="2800">
                <a:solidFill>
                  <a:schemeClr val="dk1"/>
                </a:solidFill>
              </a:defRPr>
            </a:lvl8pPr>
            <a:lvl9pPr lvl="8">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1426467" y="1536633"/>
            <a:ext cx="93392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00000"/>
              </a:lnSpc>
              <a:spcBef>
                <a:spcPts val="1600"/>
              </a:spcBef>
              <a:spcAft>
                <a:spcPts val="160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pPr>
              <a:buClr>
                <a:srgbClr val="000000"/>
              </a:buClr>
              <a:buFont typeface="Arial"/>
              <a:buNone/>
            </a:pPr>
            <a:fld id="{00000000-1234-1234-1234-123412341234}" type="slidenum">
              <a:rPr lang="en" kern="0">
                <a:solidFill>
                  <a:srgbClr val="FFFFFF"/>
                </a:solidFill>
                <a:cs typeface="Arial"/>
                <a:sym typeface="Arial"/>
              </a:rPr>
              <a:pPr>
                <a:buClr>
                  <a:srgbClr val="000000"/>
                </a:buClr>
                <a:buFont typeface="Arial"/>
                <a:buNone/>
              </a:pPr>
              <a:t>‹#›</a:t>
            </a:fld>
            <a:endParaRPr kern="0">
              <a:solidFill>
                <a:srgbClr val="FFFFFF"/>
              </a:solidFill>
              <a:cs typeface="Arial"/>
              <a:sym typeface="Arial"/>
            </a:endParaRPr>
          </a:p>
        </p:txBody>
      </p:sp>
    </p:spTree>
    <p:extLst>
      <p:ext uri="{BB962C8B-B14F-4D97-AF65-F5344CB8AC3E}">
        <p14:creationId xmlns:p14="http://schemas.microsoft.com/office/powerpoint/2010/main" val="125749377"/>
      </p:ext>
    </p:extLst>
  </p:cSld>
  <p:clrMap bg1="lt1" tx1="dk1" bg2="dk2" tx2="lt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 id="2147483728" r:id="rId6"/>
    <p:sldLayoutId id="2147483729" r:id="rId7"/>
    <p:sldLayoutId id="2147483731" r:id="rId8"/>
    <p:sldLayoutId id="2147483732" r:id="rId9"/>
    <p:sldLayoutId id="2147483733" r:id="rId10"/>
    <p:sldLayoutId id="2147483734" r:id="rId11"/>
    <p:sldLayoutId id="2147483736" r:id="rId12"/>
    <p:sldLayoutId id="2147483737" r:id="rId13"/>
    <p:sldLayoutId id="2147483738" r:id="rId14"/>
    <p:sldLayoutId id="2147483739" r:id="rId15"/>
    <p:sldLayoutId id="2147483740" r:id="rId16"/>
    <p:sldLayoutId id="2147483741" r:id="rId17"/>
    <p:sldLayoutId id="2147483742" r:id="rId18"/>
    <p:sldLayoutId id="2147483743" r:id="rId19"/>
    <p:sldLayoutId id="2147483744" r:id="rId20"/>
    <p:sldLayoutId id="2147483745" r:id="rId21"/>
    <p:sldLayoutId id="2147483746" r:id="rId22"/>
    <p:sldLayoutId id="2147483747" r:id="rId23"/>
    <p:sldLayoutId id="2147483748" r:id="rId24"/>
    <p:sldLayoutId id="2147483749" r:id="rId25"/>
    <p:sldLayoutId id="2147483751" r:id="rId26"/>
    <p:sldLayoutId id="2147483752"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16800"/>
            <a:ext cx="102720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accent2"/>
              </a:buClr>
              <a:buSzPts val="3600"/>
              <a:buFont typeface="Poppins Black"/>
              <a:buNone/>
              <a:defRPr sz="3600">
                <a:solidFill>
                  <a:schemeClr val="accent2"/>
                </a:solidFill>
                <a:latin typeface="Poppins Black"/>
                <a:ea typeface="Poppins Black"/>
                <a:cs typeface="Poppins Black"/>
                <a:sym typeface="Poppins Black"/>
              </a:defRPr>
            </a:lvl1pPr>
            <a:lvl2pPr lvl="1" algn="ctr" rtl="0">
              <a:spcBef>
                <a:spcPts val="0"/>
              </a:spcBef>
              <a:spcAft>
                <a:spcPts val="0"/>
              </a:spcAft>
              <a:buClr>
                <a:schemeClr val="accent2"/>
              </a:buClr>
              <a:buSzPts val="2800"/>
              <a:buFont typeface="Poppins Black"/>
              <a:buNone/>
              <a:defRPr sz="2800">
                <a:solidFill>
                  <a:schemeClr val="accent2"/>
                </a:solidFill>
                <a:latin typeface="Poppins Black"/>
                <a:ea typeface="Poppins Black"/>
                <a:cs typeface="Poppins Black"/>
                <a:sym typeface="Poppins Black"/>
              </a:defRPr>
            </a:lvl2pPr>
            <a:lvl3pPr lvl="2" algn="ctr" rtl="0">
              <a:spcBef>
                <a:spcPts val="0"/>
              </a:spcBef>
              <a:spcAft>
                <a:spcPts val="0"/>
              </a:spcAft>
              <a:buClr>
                <a:schemeClr val="accent2"/>
              </a:buClr>
              <a:buSzPts val="2800"/>
              <a:buFont typeface="Poppins Black"/>
              <a:buNone/>
              <a:defRPr sz="2800">
                <a:solidFill>
                  <a:schemeClr val="accent2"/>
                </a:solidFill>
                <a:latin typeface="Poppins Black"/>
                <a:ea typeface="Poppins Black"/>
                <a:cs typeface="Poppins Black"/>
                <a:sym typeface="Poppins Black"/>
              </a:defRPr>
            </a:lvl3pPr>
            <a:lvl4pPr lvl="3" algn="ctr" rtl="0">
              <a:spcBef>
                <a:spcPts val="0"/>
              </a:spcBef>
              <a:spcAft>
                <a:spcPts val="0"/>
              </a:spcAft>
              <a:buClr>
                <a:schemeClr val="accent2"/>
              </a:buClr>
              <a:buSzPts val="2800"/>
              <a:buFont typeface="Poppins Black"/>
              <a:buNone/>
              <a:defRPr sz="2800">
                <a:solidFill>
                  <a:schemeClr val="accent2"/>
                </a:solidFill>
                <a:latin typeface="Poppins Black"/>
                <a:ea typeface="Poppins Black"/>
                <a:cs typeface="Poppins Black"/>
                <a:sym typeface="Poppins Black"/>
              </a:defRPr>
            </a:lvl4pPr>
            <a:lvl5pPr lvl="4" algn="ctr" rtl="0">
              <a:spcBef>
                <a:spcPts val="0"/>
              </a:spcBef>
              <a:spcAft>
                <a:spcPts val="0"/>
              </a:spcAft>
              <a:buClr>
                <a:schemeClr val="accent2"/>
              </a:buClr>
              <a:buSzPts val="2800"/>
              <a:buFont typeface="Poppins Black"/>
              <a:buNone/>
              <a:defRPr sz="2800">
                <a:solidFill>
                  <a:schemeClr val="accent2"/>
                </a:solidFill>
                <a:latin typeface="Poppins Black"/>
                <a:ea typeface="Poppins Black"/>
                <a:cs typeface="Poppins Black"/>
                <a:sym typeface="Poppins Black"/>
              </a:defRPr>
            </a:lvl5pPr>
            <a:lvl6pPr lvl="5" algn="ctr" rtl="0">
              <a:spcBef>
                <a:spcPts val="0"/>
              </a:spcBef>
              <a:spcAft>
                <a:spcPts val="0"/>
              </a:spcAft>
              <a:buClr>
                <a:schemeClr val="accent2"/>
              </a:buClr>
              <a:buSzPts val="2800"/>
              <a:buFont typeface="Poppins Black"/>
              <a:buNone/>
              <a:defRPr sz="2800">
                <a:solidFill>
                  <a:schemeClr val="accent2"/>
                </a:solidFill>
                <a:latin typeface="Poppins Black"/>
                <a:ea typeface="Poppins Black"/>
                <a:cs typeface="Poppins Black"/>
                <a:sym typeface="Poppins Black"/>
              </a:defRPr>
            </a:lvl6pPr>
            <a:lvl7pPr lvl="6" algn="ctr" rtl="0">
              <a:spcBef>
                <a:spcPts val="0"/>
              </a:spcBef>
              <a:spcAft>
                <a:spcPts val="0"/>
              </a:spcAft>
              <a:buClr>
                <a:schemeClr val="accent2"/>
              </a:buClr>
              <a:buSzPts val="2800"/>
              <a:buFont typeface="Poppins Black"/>
              <a:buNone/>
              <a:defRPr sz="2800">
                <a:solidFill>
                  <a:schemeClr val="accent2"/>
                </a:solidFill>
                <a:latin typeface="Poppins Black"/>
                <a:ea typeface="Poppins Black"/>
                <a:cs typeface="Poppins Black"/>
                <a:sym typeface="Poppins Black"/>
              </a:defRPr>
            </a:lvl7pPr>
            <a:lvl8pPr lvl="7" algn="ctr" rtl="0">
              <a:spcBef>
                <a:spcPts val="0"/>
              </a:spcBef>
              <a:spcAft>
                <a:spcPts val="0"/>
              </a:spcAft>
              <a:buClr>
                <a:schemeClr val="accent2"/>
              </a:buClr>
              <a:buSzPts val="2800"/>
              <a:buFont typeface="Poppins Black"/>
              <a:buNone/>
              <a:defRPr sz="2800">
                <a:solidFill>
                  <a:schemeClr val="accent2"/>
                </a:solidFill>
                <a:latin typeface="Poppins Black"/>
                <a:ea typeface="Poppins Black"/>
                <a:cs typeface="Poppins Black"/>
                <a:sym typeface="Poppins Black"/>
              </a:defRPr>
            </a:lvl8pPr>
            <a:lvl9pPr lvl="8" algn="ctr" rtl="0">
              <a:spcBef>
                <a:spcPts val="0"/>
              </a:spcBef>
              <a:spcAft>
                <a:spcPts val="0"/>
              </a:spcAft>
              <a:buClr>
                <a:schemeClr val="accent2"/>
              </a:buClr>
              <a:buSzPts val="2800"/>
              <a:buFont typeface="Poppins Black"/>
              <a:buNone/>
              <a:defRPr sz="2800">
                <a:solidFill>
                  <a:schemeClr val="accent2"/>
                </a:solidFill>
                <a:latin typeface="Poppins Black"/>
                <a:ea typeface="Poppins Black"/>
                <a:cs typeface="Poppins Black"/>
                <a:sym typeface="Poppins Black"/>
              </a:defRPr>
            </a:lvl9pPr>
          </a:lstStyle>
          <a:p>
            <a:endParaRPr/>
          </a:p>
        </p:txBody>
      </p:sp>
      <p:sp>
        <p:nvSpPr>
          <p:cNvPr id="7" name="Google Shape;7;p1"/>
          <p:cNvSpPr txBox="1">
            <a:spLocks noGrp="1"/>
          </p:cNvSpPr>
          <p:nvPr>
            <p:ph type="body" idx="1"/>
          </p:nvPr>
        </p:nvSpPr>
        <p:spPr>
          <a:xfrm>
            <a:off x="960000" y="1734467"/>
            <a:ext cx="10272000" cy="4357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Font typeface="Poppins"/>
              <a:buChar char="●"/>
              <a:defRPr sz="1800">
                <a:solidFill>
                  <a:schemeClr val="accent2"/>
                </a:solidFill>
                <a:latin typeface="Poppins"/>
                <a:ea typeface="Poppins"/>
                <a:cs typeface="Poppins"/>
                <a:sym typeface="Poppins"/>
              </a:defRPr>
            </a:lvl1pPr>
            <a:lvl2pPr marL="914400" lvl="1" indent="-317500">
              <a:lnSpc>
                <a:spcPct val="100000"/>
              </a:lnSpc>
              <a:spcBef>
                <a:spcPts val="1600"/>
              </a:spcBef>
              <a:spcAft>
                <a:spcPts val="0"/>
              </a:spcAft>
              <a:buClr>
                <a:schemeClr val="accent2"/>
              </a:buClr>
              <a:buSzPts val="1400"/>
              <a:buFont typeface="Poppins"/>
              <a:buChar char="○"/>
              <a:defRPr>
                <a:solidFill>
                  <a:schemeClr val="accent2"/>
                </a:solidFill>
                <a:latin typeface="Poppins"/>
                <a:ea typeface="Poppins"/>
                <a:cs typeface="Poppins"/>
                <a:sym typeface="Poppins"/>
              </a:defRPr>
            </a:lvl2pPr>
            <a:lvl3pPr marL="1371600" lvl="2" indent="-317500">
              <a:lnSpc>
                <a:spcPct val="100000"/>
              </a:lnSpc>
              <a:spcBef>
                <a:spcPts val="1600"/>
              </a:spcBef>
              <a:spcAft>
                <a:spcPts val="0"/>
              </a:spcAft>
              <a:buClr>
                <a:schemeClr val="accent2"/>
              </a:buClr>
              <a:buSzPts val="1400"/>
              <a:buFont typeface="Poppins"/>
              <a:buChar char="■"/>
              <a:defRPr>
                <a:solidFill>
                  <a:schemeClr val="accent2"/>
                </a:solidFill>
                <a:latin typeface="Poppins"/>
                <a:ea typeface="Poppins"/>
                <a:cs typeface="Poppins"/>
                <a:sym typeface="Poppins"/>
              </a:defRPr>
            </a:lvl3pPr>
            <a:lvl4pPr marL="1828800" lvl="3" indent="-317500">
              <a:lnSpc>
                <a:spcPct val="100000"/>
              </a:lnSpc>
              <a:spcBef>
                <a:spcPts val="1600"/>
              </a:spcBef>
              <a:spcAft>
                <a:spcPts val="0"/>
              </a:spcAft>
              <a:buClr>
                <a:schemeClr val="accent2"/>
              </a:buClr>
              <a:buSzPts val="1400"/>
              <a:buFont typeface="Poppins"/>
              <a:buChar char="●"/>
              <a:defRPr>
                <a:solidFill>
                  <a:schemeClr val="accent2"/>
                </a:solidFill>
                <a:latin typeface="Poppins"/>
                <a:ea typeface="Poppins"/>
                <a:cs typeface="Poppins"/>
                <a:sym typeface="Poppins"/>
              </a:defRPr>
            </a:lvl4pPr>
            <a:lvl5pPr marL="2286000" lvl="4" indent="-317500">
              <a:lnSpc>
                <a:spcPct val="100000"/>
              </a:lnSpc>
              <a:spcBef>
                <a:spcPts val="1600"/>
              </a:spcBef>
              <a:spcAft>
                <a:spcPts val="0"/>
              </a:spcAft>
              <a:buClr>
                <a:schemeClr val="accent2"/>
              </a:buClr>
              <a:buSzPts val="1400"/>
              <a:buFont typeface="Poppins"/>
              <a:buChar char="○"/>
              <a:defRPr>
                <a:solidFill>
                  <a:schemeClr val="accent2"/>
                </a:solidFill>
                <a:latin typeface="Poppins"/>
                <a:ea typeface="Poppins"/>
                <a:cs typeface="Poppins"/>
                <a:sym typeface="Poppins"/>
              </a:defRPr>
            </a:lvl5pPr>
            <a:lvl6pPr marL="2743200" lvl="5" indent="-317500">
              <a:lnSpc>
                <a:spcPct val="100000"/>
              </a:lnSpc>
              <a:spcBef>
                <a:spcPts val="1600"/>
              </a:spcBef>
              <a:spcAft>
                <a:spcPts val="0"/>
              </a:spcAft>
              <a:buClr>
                <a:schemeClr val="accent2"/>
              </a:buClr>
              <a:buSzPts val="1400"/>
              <a:buFont typeface="Poppins"/>
              <a:buChar char="■"/>
              <a:defRPr>
                <a:solidFill>
                  <a:schemeClr val="accent2"/>
                </a:solidFill>
                <a:latin typeface="Poppins"/>
                <a:ea typeface="Poppins"/>
                <a:cs typeface="Poppins"/>
                <a:sym typeface="Poppins"/>
              </a:defRPr>
            </a:lvl6pPr>
            <a:lvl7pPr marL="3200400" lvl="6" indent="-317500">
              <a:lnSpc>
                <a:spcPct val="100000"/>
              </a:lnSpc>
              <a:spcBef>
                <a:spcPts val="1600"/>
              </a:spcBef>
              <a:spcAft>
                <a:spcPts val="0"/>
              </a:spcAft>
              <a:buClr>
                <a:schemeClr val="accent2"/>
              </a:buClr>
              <a:buSzPts val="1400"/>
              <a:buFont typeface="Poppins"/>
              <a:buChar char="●"/>
              <a:defRPr>
                <a:solidFill>
                  <a:schemeClr val="accent2"/>
                </a:solidFill>
                <a:latin typeface="Poppins"/>
                <a:ea typeface="Poppins"/>
                <a:cs typeface="Poppins"/>
                <a:sym typeface="Poppins"/>
              </a:defRPr>
            </a:lvl7pPr>
            <a:lvl8pPr marL="3657600" lvl="7" indent="-317500">
              <a:lnSpc>
                <a:spcPct val="100000"/>
              </a:lnSpc>
              <a:spcBef>
                <a:spcPts val="1600"/>
              </a:spcBef>
              <a:spcAft>
                <a:spcPts val="0"/>
              </a:spcAft>
              <a:buClr>
                <a:schemeClr val="accent2"/>
              </a:buClr>
              <a:buSzPts val="1400"/>
              <a:buFont typeface="Poppins"/>
              <a:buChar char="○"/>
              <a:defRPr>
                <a:solidFill>
                  <a:schemeClr val="accent2"/>
                </a:solidFill>
                <a:latin typeface="Poppins"/>
                <a:ea typeface="Poppins"/>
                <a:cs typeface="Poppins"/>
                <a:sym typeface="Poppins"/>
              </a:defRPr>
            </a:lvl8pPr>
            <a:lvl9pPr marL="4114800" lvl="8" indent="-317500">
              <a:lnSpc>
                <a:spcPct val="100000"/>
              </a:lnSpc>
              <a:spcBef>
                <a:spcPts val="1600"/>
              </a:spcBef>
              <a:spcAft>
                <a:spcPts val="1600"/>
              </a:spcAft>
              <a:buClr>
                <a:schemeClr val="accent2"/>
              </a:buClr>
              <a:buSzPts val="1400"/>
              <a:buFont typeface="Poppins"/>
              <a:buChar char="■"/>
              <a:defRPr>
                <a:solidFill>
                  <a:schemeClr val="accent2"/>
                </a:solidFill>
                <a:latin typeface="Poppins"/>
                <a:ea typeface="Poppins"/>
                <a:cs typeface="Poppins"/>
                <a:sym typeface="Poppins"/>
              </a:defRPr>
            </a:lvl9pPr>
          </a:lstStyle>
          <a:p>
            <a:endParaRPr/>
          </a:p>
        </p:txBody>
      </p:sp>
    </p:spTree>
    <p:extLst>
      <p:ext uri="{BB962C8B-B14F-4D97-AF65-F5344CB8AC3E}">
        <p14:creationId xmlns:p14="http://schemas.microsoft.com/office/powerpoint/2010/main" val="590008931"/>
      </p:ext>
    </p:extLst>
  </p:cSld>
  <p:clrMap bg1="lt1" tx1="dk1" bg2="dk2" tx2="lt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 id="2147483759" r:id="rId6"/>
    <p:sldLayoutId id="2147483760" r:id="rId7"/>
    <p:sldLayoutId id="2147483761" r:id="rId8"/>
    <p:sldLayoutId id="2147483762" r:id="rId9"/>
    <p:sldLayoutId id="2147483763" r:id="rId10"/>
    <p:sldLayoutId id="2147483764" r:id="rId11"/>
    <p:sldLayoutId id="2147483765" r:id="rId12"/>
    <p:sldLayoutId id="2147483766" r:id="rId13"/>
    <p:sldLayoutId id="2147483767" r:id="rId14"/>
    <p:sldLayoutId id="2147483768" r:id="rId15"/>
    <p:sldLayoutId id="2147483769" r:id="rId16"/>
    <p:sldLayoutId id="2147483770" r:id="rId17"/>
    <p:sldLayoutId id="2147483771" r:id="rId18"/>
    <p:sldLayoutId id="2147483772" r:id="rId19"/>
    <p:sldLayoutId id="2147483773" r:id="rId20"/>
    <p:sldLayoutId id="2147483774" r:id="rId21"/>
    <p:sldLayoutId id="2147483775" r:id="rId22"/>
    <p:sldLayoutId id="2147483776" r:id="rId23"/>
    <p:sldLayoutId id="2147483777" r:id="rId24"/>
    <p:sldLayoutId id="2147483778" r:id="rId25"/>
    <p:sldLayoutId id="2147483779" r:id="rId26"/>
    <p:sldLayoutId id="2147483780"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9Slide.vn - 2019">
            <a:extLst>
              <a:ext uri="{FF2B5EF4-FFF2-40B4-BE49-F238E27FC236}">
                <a16:creationId xmlns:a16="http://schemas.microsoft.com/office/drawing/2014/main" xmlns="" id="{FABD56D6-E62A-4F05-9022-5564BAF458CA}"/>
              </a:ext>
            </a:extLst>
          </p:cNvPr>
          <p:cNvSpPr txBox="1"/>
          <p:nvPr userDrawn="1"/>
        </p:nvSpPr>
        <p:spPr>
          <a:xfrm>
            <a:off x="0" y="-971610"/>
            <a:ext cx="12192000" cy="400110"/>
          </a:xfrm>
          <a:prstGeom prst="rect">
            <a:avLst/>
          </a:prstGeom>
          <a:noFill/>
        </p:spPr>
        <p:txBody>
          <a:bodyPr vert="horz" rtlCol="0">
            <a:spAutoFit/>
          </a:bodyPr>
          <a:lstStyle/>
          <a:p>
            <a:pPr algn="ctr">
              <a:defRPr/>
            </a:pPr>
            <a:r>
              <a:rPr lang="en-US" sz="2000">
                <a:solidFill>
                  <a:srgbClr val="C3C3C3"/>
                </a:solidFill>
              </a:rPr>
              <a:t>www.9slide.vn</a:t>
            </a:r>
          </a:p>
        </p:txBody>
      </p:sp>
      <p:sp>
        <p:nvSpPr>
          <p:cNvPr id="2" name="Espace réservé du titre 1"/>
          <p:cNvSpPr>
            <a:spLocks noGrp="1"/>
          </p:cNvSpPr>
          <p:nvPr>
            <p:ph type="title"/>
          </p:nvPr>
        </p:nvSpPr>
        <p:spPr>
          <a:xfrm>
            <a:off x="609600" y="137160"/>
            <a:ext cx="10972800" cy="707886"/>
          </a:xfrm>
          <a:prstGeom prst="rect">
            <a:avLst/>
          </a:prstGeom>
        </p:spPr>
        <p:txBody>
          <a:bodyPr vert="horz" lIns="91440" tIns="45720" rIns="91440" bIns="45720" rtlCol="0" anchor="ctr">
            <a:spAutoFit/>
          </a:bodyPr>
          <a:lstStyle/>
          <a:p>
            <a:pPr lvl="0"/>
            <a:r>
              <a:rPr lang="en-US"/>
              <a:t>Click to edit Master title style</a:t>
            </a:r>
            <a:endParaRPr lang="en-US" dirty="0"/>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4120169"/>
      </p:ext>
    </p:extLst>
  </p:cSld>
  <p:clrMap bg1="lt1" tx1="dk1" bg2="lt2" tx2="dk2" accent1="accent1" accent2="accent2" accent3="accent3" accent4="accent4" accent5="accent5" accent6="accent6" hlink="hlink" folHlink="folHlink"/>
  <p:sldLayoutIdLst>
    <p:sldLayoutId id="2147483848" r:id="rId1"/>
    <p:sldLayoutId id="2147483849" r:id="rId2"/>
    <p:sldLayoutId id="2147483850" r:id="rId3"/>
    <p:sldLayoutId id="2147483851" r:id="rId4"/>
    <p:sldLayoutId id="2147483852" r:id="rId5"/>
    <p:sldLayoutId id="2147483853" r:id="rId6"/>
    <p:sldLayoutId id="2147483854" r:id="rId7"/>
    <p:sldLayoutId id="2147483855" r:id="rId8"/>
  </p:sldLayoutIdLst>
  <p:hf hdr="0" ftr="0" dt="0"/>
  <p:txStyles>
    <p:titleStyle>
      <a:lvl1pPr algn="r" defTabSz="914354" rtl="0" eaLnBrk="1" latinLnBrk="0" hangingPunct="1">
        <a:spcBef>
          <a:spcPct val="0"/>
        </a:spcBef>
        <a:buNone/>
        <a:defRPr lang="en-US" sz="4000" b="1" kern="1200" cap="all" normalizeH="0" baseline="0" dirty="0">
          <a:solidFill>
            <a:srgbClr val="2F3A46"/>
          </a:solidFill>
          <a:latin typeface="Open Sans" panose="020B0606030504020204" pitchFamily="34" charset="0"/>
          <a:ea typeface="Open Sans" panose="020B0606030504020204" pitchFamily="34" charset="0"/>
          <a:cs typeface="Open Sans" panose="020B0606030504020204" pitchFamily="34" charset="0"/>
        </a:defRPr>
      </a:lvl1pPr>
    </p:titleStyle>
    <p:bodyStyle>
      <a:lvl1pPr marL="342882" indent="-342882" algn="l" defTabSz="914354" rtl="0" eaLnBrk="1" latinLnBrk="0" hangingPunct="1">
        <a:spcBef>
          <a:spcPct val="20000"/>
        </a:spcBef>
        <a:buFont typeface="Arial" pitchFamily="34" charset="0"/>
        <a:buChar char="•"/>
        <a:defRPr sz="3200" kern="1200">
          <a:solidFill>
            <a:schemeClr val="tx1">
              <a:lumMod val="75000"/>
            </a:schemeClr>
          </a:solidFill>
          <a:latin typeface="Open Sans" panose="020B0606030504020204" pitchFamily="34" charset="0"/>
          <a:ea typeface="Open Sans" panose="020B0606030504020204" pitchFamily="34" charset="0"/>
          <a:cs typeface="Open Sans" panose="020B0606030504020204" pitchFamily="34" charset="0"/>
        </a:defRPr>
      </a:lvl1pPr>
      <a:lvl2pPr marL="742913" indent="-285737" algn="l" defTabSz="914354" rtl="0" eaLnBrk="1" latinLnBrk="0" hangingPunct="1">
        <a:spcBef>
          <a:spcPct val="20000"/>
        </a:spcBef>
        <a:buFont typeface="Arial" pitchFamily="34" charset="0"/>
        <a:buChar char="–"/>
        <a:defRPr sz="2800" kern="1200">
          <a:solidFill>
            <a:schemeClr val="tx1">
              <a:lumMod val="75000"/>
            </a:schemeClr>
          </a:solidFill>
          <a:latin typeface="Open Sans" panose="020B0606030504020204" pitchFamily="34" charset="0"/>
          <a:ea typeface="Open Sans" panose="020B0606030504020204" pitchFamily="34" charset="0"/>
          <a:cs typeface="Open Sans" panose="020B0606030504020204" pitchFamily="34" charset="0"/>
        </a:defRPr>
      </a:lvl2pPr>
      <a:lvl3pPr marL="1142942" indent="-228589" algn="l" defTabSz="914354" rtl="0" eaLnBrk="1" latinLnBrk="0" hangingPunct="1">
        <a:spcBef>
          <a:spcPct val="20000"/>
        </a:spcBef>
        <a:buFont typeface="Arial" pitchFamily="34" charset="0"/>
        <a:buChar char="•"/>
        <a:defRPr sz="2400" kern="1200">
          <a:solidFill>
            <a:schemeClr val="tx1">
              <a:lumMod val="75000"/>
            </a:schemeClr>
          </a:solidFill>
          <a:latin typeface="Open Sans" panose="020B0606030504020204" pitchFamily="34" charset="0"/>
          <a:ea typeface="Open Sans" panose="020B0606030504020204" pitchFamily="34" charset="0"/>
          <a:cs typeface="Open Sans" panose="020B0606030504020204" pitchFamily="34" charset="0"/>
        </a:defRPr>
      </a:lvl3pPr>
      <a:lvl4pPr marL="1600120" indent="-228589" algn="l" defTabSz="914354" rtl="0" eaLnBrk="1" latinLnBrk="0" hangingPunct="1">
        <a:spcBef>
          <a:spcPct val="20000"/>
        </a:spcBef>
        <a:buFont typeface="Arial" pitchFamily="34" charset="0"/>
        <a:buChar char="–"/>
        <a:defRPr sz="2000" kern="1200">
          <a:solidFill>
            <a:schemeClr val="tx1">
              <a:lumMod val="75000"/>
            </a:schemeClr>
          </a:solidFill>
          <a:latin typeface="Open Sans" panose="020B0606030504020204" pitchFamily="34" charset="0"/>
          <a:ea typeface="Open Sans" panose="020B0606030504020204" pitchFamily="34" charset="0"/>
          <a:cs typeface="Open Sans" panose="020B0606030504020204" pitchFamily="34" charset="0"/>
        </a:defRPr>
      </a:lvl4pPr>
      <a:lvl5pPr marL="2057298" indent="-228589" algn="l" defTabSz="914354" rtl="0" eaLnBrk="1" latinLnBrk="0" hangingPunct="1">
        <a:spcBef>
          <a:spcPct val="20000"/>
        </a:spcBef>
        <a:buFont typeface="Arial" pitchFamily="34" charset="0"/>
        <a:buChar char="»"/>
        <a:defRPr sz="2000" kern="1200">
          <a:solidFill>
            <a:schemeClr val="tx1">
              <a:lumMod val="75000"/>
            </a:schemeClr>
          </a:solidFill>
          <a:latin typeface="Open Sans" panose="020B0606030504020204" pitchFamily="34" charset="0"/>
          <a:ea typeface="Open Sans" panose="020B0606030504020204" pitchFamily="34" charset="0"/>
          <a:cs typeface="Open Sans" panose="020B0606030504020204" pitchFamily="34" charset="0"/>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9Slide.vn - 2019">
            <a:extLst>
              <a:ext uri="{FF2B5EF4-FFF2-40B4-BE49-F238E27FC236}">
                <a16:creationId xmlns:a16="http://schemas.microsoft.com/office/drawing/2014/main" xmlns="" id="{FABD56D6-E62A-4F05-9022-5564BAF458CA}"/>
              </a:ext>
            </a:extLst>
          </p:cNvPr>
          <p:cNvSpPr txBox="1"/>
          <p:nvPr userDrawn="1"/>
        </p:nvSpPr>
        <p:spPr>
          <a:xfrm>
            <a:off x="0" y="-971610"/>
            <a:ext cx="12192000" cy="400110"/>
          </a:xfrm>
          <a:prstGeom prst="rect">
            <a:avLst/>
          </a:prstGeom>
          <a:noFill/>
        </p:spPr>
        <p:txBody>
          <a:bodyPr vert="horz" rtlCol="0">
            <a:spAutoFit/>
          </a:bodyPr>
          <a:lstStyle/>
          <a:p>
            <a:pPr algn="ctr">
              <a:defRPr/>
            </a:pPr>
            <a:r>
              <a:rPr lang="en-US" sz="2000">
                <a:solidFill>
                  <a:srgbClr val="C3C3C3"/>
                </a:solidFill>
              </a:rPr>
              <a:t>www.9slide.vn</a:t>
            </a:r>
          </a:p>
        </p:txBody>
      </p:sp>
      <p:sp>
        <p:nvSpPr>
          <p:cNvPr id="2" name="Espace réservé du titre 1"/>
          <p:cNvSpPr>
            <a:spLocks noGrp="1"/>
          </p:cNvSpPr>
          <p:nvPr>
            <p:ph type="title"/>
          </p:nvPr>
        </p:nvSpPr>
        <p:spPr>
          <a:xfrm>
            <a:off x="609600" y="137160"/>
            <a:ext cx="10972800" cy="707886"/>
          </a:xfrm>
          <a:prstGeom prst="rect">
            <a:avLst/>
          </a:prstGeom>
        </p:spPr>
        <p:txBody>
          <a:bodyPr vert="horz" lIns="91440" tIns="45720" rIns="91440" bIns="45720" rtlCol="0" anchor="ctr">
            <a:spAutoFit/>
          </a:bodyPr>
          <a:lstStyle/>
          <a:p>
            <a:pPr lvl="0"/>
            <a:r>
              <a:rPr lang="en-US"/>
              <a:t>Click to edit Master title style</a:t>
            </a:r>
            <a:endParaRPr lang="en-US" dirty="0"/>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0666695"/>
      </p:ext>
    </p:extLst>
  </p:cSld>
  <p:clrMap bg1="lt1" tx1="dk1" bg2="lt2" tx2="dk2" accent1="accent1" accent2="accent2" accent3="accent3" accent4="accent4" accent5="accent5" accent6="accent6" hlink="hlink" folHlink="folHlink"/>
  <p:sldLayoutIdLst>
    <p:sldLayoutId id="2147483857" r:id="rId1"/>
    <p:sldLayoutId id="2147483858" r:id="rId2"/>
    <p:sldLayoutId id="2147483859" r:id="rId3"/>
    <p:sldLayoutId id="2147483860" r:id="rId4"/>
    <p:sldLayoutId id="2147483861" r:id="rId5"/>
    <p:sldLayoutId id="2147483862" r:id="rId6"/>
    <p:sldLayoutId id="2147483863" r:id="rId7"/>
    <p:sldLayoutId id="2147483864" r:id="rId8"/>
  </p:sldLayoutIdLst>
  <p:hf hdr="0" ftr="0" dt="0"/>
  <p:txStyles>
    <p:titleStyle>
      <a:lvl1pPr algn="r" defTabSz="914354" rtl="0" eaLnBrk="1" latinLnBrk="0" hangingPunct="1">
        <a:spcBef>
          <a:spcPct val="0"/>
        </a:spcBef>
        <a:buNone/>
        <a:defRPr lang="en-US" sz="4000" b="1" kern="1200" cap="all" normalizeH="0" baseline="0" dirty="0">
          <a:solidFill>
            <a:srgbClr val="2F3A46"/>
          </a:solidFill>
          <a:latin typeface="Open Sans" panose="020B0606030504020204" pitchFamily="34" charset="0"/>
          <a:ea typeface="Open Sans" panose="020B0606030504020204" pitchFamily="34" charset="0"/>
          <a:cs typeface="Open Sans" panose="020B0606030504020204" pitchFamily="34" charset="0"/>
        </a:defRPr>
      </a:lvl1pPr>
    </p:titleStyle>
    <p:bodyStyle>
      <a:lvl1pPr marL="342882" indent="-342882" algn="l" defTabSz="914354" rtl="0" eaLnBrk="1" latinLnBrk="0" hangingPunct="1">
        <a:spcBef>
          <a:spcPct val="20000"/>
        </a:spcBef>
        <a:buFont typeface="Arial" pitchFamily="34" charset="0"/>
        <a:buChar char="•"/>
        <a:defRPr sz="3200" kern="1200">
          <a:solidFill>
            <a:schemeClr val="tx1">
              <a:lumMod val="75000"/>
            </a:schemeClr>
          </a:solidFill>
          <a:latin typeface="Open Sans" panose="020B0606030504020204" pitchFamily="34" charset="0"/>
          <a:ea typeface="Open Sans" panose="020B0606030504020204" pitchFamily="34" charset="0"/>
          <a:cs typeface="Open Sans" panose="020B0606030504020204" pitchFamily="34" charset="0"/>
        </a:defRPr>
      </a:lvl1pPr>
      <a:lvl2pPr marL="742913" indent="-285737" algn="l" defTabSz="914354" rtl="0" eaLnBrk="1" latinLnBrk="0" hangingPunct="1">
        <a:spcBef>
          <a:spcPct val="20000"/>
        </a:spcBef>
        <a:buFont typeface="Arial" pitchFamily="34" charset="0"/>
        <a:buChar char="–"/>
        <a:defRPr sz="2800" kern="1200">
          <a:solidFill>
            <a:schemeClr val="tx1">
              <a:lumMod val="75000"/>
            </a:schemeClr>
          </a:solidFill>
          <a:latin typeface="Open Sans" panose="020B0606030504020204" pitchFamily="34" charset="0"/>
          <a:ea typeface="Open Sans" panose="020B0606030504020204" pitchFamily="34" charset="0"/>
          <a:cs typeface="Open Sans" panose="020B0606030504020204" pitchFamily="34" charset="0"/>
        </a:defRPr>
      </a:lvl2pPr>
      <a:lvl3pPr marL="1142942" indent="-228589" algn="l" defTabSz="914354" rtl="0" eaLnBrk="1" latinLnBrk="0" hangingPunct="1">
        <a:spcBef>
          <a:spcPct val="20000"/>
        </a:spcBef>
        <a:buFont typeface="Arial" pitchFamily="34" charset="0"/>
        <a:buChar char="•"/>
        <a:defRPr sz="2400" kern="1200">
          <a:solidFill>
            <a:schemeClr val="tx1">
              <a:lumMod val="75000"/>
            </a:schemeClr>
          </a:solidFill>
          <a:latin typeface="Open Sans" panose="020B0606030504020204" pitchFamily="34" charset="0"/>
          <a:ea typeface="Open Sans" panose="020B0606030504020204" pitchFamily="34" charset="0"/>
          <a:cs typeface="Open Sans" panose="020B0606030504020204" pitchFamily="34" charset="0"/>
        </a:defRPr>
      </a:lvl3pPr>
      <a:lvl4pPr marL="1600120" indent="-228589" algn="l" defTabSz="914354" rtl="0" eaLnBrk="1" latinLnBrk="0" hangingPunct="1">
        <a:spcBef>
          <a:spcPct val="20000"/>
        </a:spcBef>
        <a:buFont typeface="Arial" pitchFamily="34" charset="0"/>
        <a:buChar char="–"/>
        <a:defRPr sz="2000" kern="1200">
          <a:solidFill>
            <a:schemeClr val="tx1">
              <a:lumMod val="75000"/>
            </a:schemeClr>
          </a:solidFill>
          <a:latin typeface="Open Sans" panose="020B0606030504020204" pitchFamily="34" charset="0"/>
          <a:ea typeface="Open Sans" panose="020B0606030504020204" pitchFamily="34" charset="0"/>
          <a:cs typeface="Open Sans" panose="020B0606030504020204" pitchFamily="34" charset="0"/>
        </a:defRPr>
      </a:lvl4pPr>
      <a:lvl5pPr marL="2057298" indent="-228589" algn="l" defTabSz="914354" rtl="0" eaLnBrk="1" latinLnBrk="0" hangingPunct="1">
        <a:spcBef>
          <a:spcPct val="20000"/>
        </a:spcBef>
        <a:buFont typeface="Arial" pitchFamily="34" charset="0"/>
        <a:buChar char="»"/>
        <a:defRPr sz="2000" kern="1200">
          <a:solidFill>
            <a:schemeClr val="tx1">
              <a:lumMod val="75000"/>
            </a:schemeClr>
          </a:solidFill>
          <a:latin typeface="Open Sans" panose="020B0606030504020204" pitchFamily="34" charset="0"/>
          <a:ea typeface="Open Sans" panose="020B0606030504020204" pitchFamily="34" charset="0"/>
          <a:cs typeface="Open Sans" panose="020B0606030504020204" pitchFamily="34" charset="0"/>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3.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1.png"/><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Layout" Target="../slideLayouts/slideLayout7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123.xml"/><Relationship Id="rId4" Type="http://schemas.openxmlformats.org/officeDocument/2006/relationships/image" Target="../media/image14.svg"/></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19.xml"/><Relationship Id="rId5" Type="http://schemas.openxmlformats.org/officeDocument/2006/relationships/image" Target="../media/image8.jpeg"/><Relationship Id="rId4" Type="http://schemas.microsoft.com/office/2007/relationships/hdphoto" Target="../media/hdphoto2.wdp"/></Relationships>
</file>

<file path=ppt/slides/_rels/slide9.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9.png"/><Relationship Id="rId1" Type="http://schemas.openxmlformats.org/officeDocument/2006/relationships/slideLayout" Target="../slideLayouts/slideLayout19.xml"/><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291"/>
        <p:cNvGrpSpPr/>
        <p:nvPr/>
      </p:nvGrpSpPr>
      <p:grpSpPr>
        <a:xfrm>
          <a:off x="0" y="0"/>
          <a:ext cx="0" cy="0"/>
          <a:chOff x="0" y="0"/>
          <a:chExt cx="0" cy="0"/>
        </a:xfrm>
      </p:grpSpPr>
      <p:sp>
        <p:nvSpPr>
          <p:cNvPr id="4" name="Rectangle 3"/>
          <p:cNvSpPr/>
          <p:nvPr/>
        </p:nvSpPr>
        <p:spPr>
          <a:xfrm>
            <a:off x="695459" y="285361"/>
            <a:ext cx="10058400" cy="830997"/>
          </a:xfrm>
          <a:prstGeom prst="rect">
            <a:avLst/>
          </a:prstGeom>
        </p:spPr>
        <p:txBody>
          <a:bodyPr wrap="square">
            <a:spAutoFit/>
          </a:bodyPr>
          <a:lstStyle/>
          <a:p>
            <a:r>
              <a:rPr lang="vi-VN" sz="2400" dirty="0" smtClean="0"/>
              <a:t>Đoạn video phản ánh sự kiện lịch sử nào</a:t>
            </a:r>
            <a:r>
              <a:rPr lang="en-US" sz="2400" dirty="0" smtClean="0"/>
              <a:t> </a:t>
            </a:r>
            <a:r>
              <a:rPr lang="en-US" sz="2400" dirty="0" err="1" smtClean="0"/>
              <a:t>tại</a:t>
            </a:r>
            <a:r>
              <a:rPr lang="en-US" sz="2400" dirty="0" smtClean="0"/>
              <a:t> </a:t>
            </a:r>
            <a:r>
              <a:rPr lang="en-US" sz="2400" dirty="0" err="1" smtClean="0"/>
              <a:t>Nhật</a:t>
            </a:r>
            <a:r>
              <a:rPr lang="en-US" sz="2400" dirty="0" smtClean="0"/>
              <a:t> </a:t>
            </a:r>
            <a:r>
              <a:rPr lang="en-US" sz="2400" dirty="0" err="1" smtClean="0"/>
              <a:t>Bản</a:t>
            </a:r>
            <a:r>
              <a:rPr lang="en-US" sz="2400" dirty="0" smtClean="0"/>
              <a:t> </a:t>
            </a:r>
            <a:r>
              <a:rPr lang="en-US" sz="2400" dirty="0" err="1" smtClean="0"/>
              <a:t>năm</a:t>
            </a:r>
            <a:r>
              <a:rPr lang="en-US" sz="2400" dirty="0" smtClean="0"/>
              <a:t> 1945</a:t>
            </a:r>
            <a:r>
              <a:rPr lang="vi-VN" sz="2400" dirty="0" smtClean="0"/>
              <a:t>? Theo em, sự kiện lịch sử đó có tác động như thế nào đối với Nhật Bản?</a:t>
            </a:r>
            <a:endParaRPr lang="en-US" sz="2400" dirty="0"/>
          </a:p>
        </p:txBody>
      </p:sp>
      <p:pic>
        <p:nvPicPr>
          <p:cNvPr id="6" name="Thời khắc Mỹ ném bom nguyên tử xuống Hirosima">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833408" y="1283783"/>
            <a:ext cx="9531938" cy="5361715"/>
          </a:xfrm>
          <a:prstGeom prst="rect">
            <a:avLst/>
          </a:prstGeom>
        </p:spPr>
      </p:pic>
    </p:spTree>
    <p:extLst>
      <p:ext uri="{BB962C8B-B14F-4D97-AF65-F5344CB8AC3E}">
        <p14:creationId xmlns:p14="http://schemas.microsoft.com/office/powerpoint/2010/main" val="198362271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6"/>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6"/>
                                        </p:tgtEl>
                                      </p:cBhvr>
                                    </p:cmd>
                                  </p:childTnLst>
                                </p:cTn>
                              </p:par>
                            </p:childTnLst>
                          </p:cTn>
                        </p:par>
                      </p:childTnLst>
                    </p:cTn>
                  </p:par>
                </p:childTnLst>
              </p:cTn>
              <p:nextCondLst>
                <p:cond evt="onClick" delay="0">
                  <p:tgtEl>
                    <p:spTgt spid="6"/>
                  </p:tgtEl>
                </p:cond>
              </p:nextCondLst>
            </p:seq>
            <p:video>
              <p:cMediaNode vol="80000">
                <p:cTn id="7" fill="hold" display="0">
                  <p:stCondLst>
                    <p:cond delay="indefinite"/>
                  </p:stCondLst>
                </p:cTn>
                <p:tgtEl>
                  <p:spTgt spid="6"/>
                </p:tgtEl>
              </p:cMediaNode>
            </p:vide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68136" y="94296"/>
            <a:ext cx="11761498" cy="763600"/>
          </a:xfrm>
        </p:spPr>
        <p:txBody>
          <a:bodyPr/>
          <a:lstStyle/>
          <a:p>
            <a:pPr lvl="0" algn="l">
              <a:lnSpc>
                <a:spcPct val="100000"/>
              </a:lnSpc>
              <a:defRPr/>
            </a:pPr>
            <a:r>
              <a:rPr lang="en-US" sz="4800" b="1" dirty="0" smtClean="0">
                <a:solidFill>
                  <a:srgbClr val="FFEEF0">
                    <a:lumMod val="50000"/>
                  </a:srgbClr>
                </a:solidFill>
                <a:latin typeface="Poppins Black"/>
                <a:ea typeface="+mn-ea"/>
                <a:cs typeface="+mn-cs"/>
                <a:sym typeface="Poppins Black"/>
              </a:rPr>
              <a:t>2. </a:t>
            </a:r>
            <a:r>
              <a:rPr lang="en-US" sz="4800" b="1" dirty="0" err="1" smtClean="0">
                <a:solidFill>
                  <a:srgbClr val="FFEEF0">
                    <a:lumMod val="50000"/>
                  </a:srgbClr>
                </a:solidFill>
                <a:latin typeface="Poppins Black"/>
                <a:ea typeface="+mn-ea"/>
                <a:cs typeface="+mn-cs"/>
                <a:sym typeface="Poppins Black"/>
              </a:rPr>
              <a:t>Nhật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Bản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khôi</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phục</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và</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phát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triển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kinh</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tế</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sau</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chiến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tranh</a:t>
            </a:r>
            <a:r>
              <a:rPr lang="en-US" sz="4800" dirty="0">
                <a:solidFill>
                  <a:sysClr val="windowText" lastClr="000000"/>
                </a:solidFill>
                <a:latin typeface="Arial"/>
                <a:ea typeface="+mn-ea"/>
                <a:cs typeface="+mn-cs"/>
              </a:rPr>
              <a:t/>
            </a:r>
            <a:br>
              <a:rPr lang="en-US" sz="4800" dirty="0">
                <a:solidFill>
                  <a:sysClr val="windowText" lastClr="000000"/>
                </a:solidFill>
                <a:latin typeface="Arial"/>
                <a:ea typeface="+mn-ea"/>
                <a:cs typeface="+mn-cs"/>
              </a:rPr>
            </a:br>
            <a:endParaRPr lang="en-US" dirty="0"/>
          </a:p>
        </p:txBody>
      </p:sp>
      <p:pic>
        <p:nvPicPr>
          <p:cNvPr id="7" name="Picture 6" descr="Cách cúi chào của người Nhật Bản | Du học Nhật Bản [GoToJapan]"/>
          <p:cNvPicPr/>
          <p:nvPr/>
        </p:nvPicPr>
        <p:blipFill>
          <a:blip r:embed="rId2">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2514600" y="1784668"/>
            <a:ext cx="9372600" cy="5073332"/>
          </a:xfrm>
          <a:prstGeom prst="rect">
            <a:avLst/>
          </a:prstGeom>
          <a:noFill/>
          <a:ln>
            <a:noFill/>
          </a:ln>
        </p:spPr>
      </p:pic>
    </p:spTree>
    <p:extLst>
      <p:ext uri="{BB962C8B-B14F-4D97-AF65-F5344CB8AC3E}">
        <p14:creationId xmlns:p14="http://schemas.microsoft.com/office/powerpoint/2010/main" val="2728014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68136" y="94296"/>
            <a:ext cx="11761498" cy="763600"/>
          </a:xfrm>
        </p:spPr>
        <p:txBody>
          <a:bodyPr/>
          <a:lstStyle/>
          <a:p>
            <a:pPr lvl="0" algn="l">
              <a:lnSpc>
                <a:spcPct val="100000"/>
              </a:lnSpc>
              <a:defRPr/>
            </a:pPr>
            <a:r>
              <a:rPr lang="en-US" sz="4800" b="1" dirty="0" smtClean="0">
                <a:solidFill>
                  <a:srgbClr val="FFEEF0">
                    <a:lumMod val="50000"/>
                  </a:srgbClr>
                </a:solidFill>
                <a:latin typeface="Poppins Black"/>
                <a:ea typeface="+mn-ea"/>
                <a:cs typeface="+mn-cs"/>
                <a:sym typeface="Poppins Black"/>
              </a:rPr>
              <a:t>2. </a:t>
            </a:r>
            <a:r>
              <a:rPr lang="en-US" sz="4800" b="1" dirty="0" err="1" smtClean="0">
                <a:solidFill>
                  <a:srgbClr val="FFEEF0">
                    <a:lumMod val="50000"/>
                  </a:srgbClr>
                </a:solidFill>
                <a:latin typeface="Poppins Black"/>
                <a:ea typeface="+mn-ea"/>
                <a:cs typeface="+mn-cs"/>
                <a:sym typeface="Poppins Black"/>
              </a:rPr>
              <a:t>Nhật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Bản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khôi</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phục</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và</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phát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triển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kinh</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tế</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sau</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chiến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tranh</a:t>
            </a:r>
            <a:r>
              <a:rPr lang="en-US" sz="4800" dirty="0">
                <a:solidFill>
                  <a:sysClr val="windowText" lastClr="000000"/>
                </a:solidFill>
                <a:latin typeface="Arial"/>
                <a:ea typeface="+mn-ea"/>
                <a:cs typeface="+mn-cs"/>
              </a:rPr>
              <a:t/>
            </a:r>
            <a:br>
              <a:rPr lang="en-US" sz="4800" dirty="0">
                <a:solidFill>
                  <a:sysClr val="windowText" lastClr="000000"/>
                </a:solidFill>
                <a:latin typeface="Arial"/>
                <a:ea typeface="+mn-ea"/>
                <a:cs typeface="+mn-cs"/>
              </a:rPr>
            </a:br>
            <a:endParaRPr lang="en-US" dirty="0"/>
          </a:p>
        </p:txBody>
      </p:sp>
      <p:grpSp>
        <p:nvGrpSpPr>
          <p:cNvPr id="27" name="Group 26"/>
          <p:cNvGrpSpPr/>
          <p:nvPr/>
        </p:nvGrpSpPr>
        <p:grpSpPr>
          <a:xfrm>
            <a:off x="4358903" y="1803611"/>
            <a:ext cx="4227885" cy="4552179"/>
            <a:chOff x="4686498" y="1928834"/>
            <a:chExt cx="4227885" cy="4552179"/>
          </a:xfrm>
        </p:grpSpPr>
        <p:grpSp>
          <p:nvGrpSpPr>
            <p:cNvPr id="5" name="9Slide.vn 10">
              <a:extLst>
                <a:ext uri="{FF2B5EF4-FFF2-40B4-BE49-F238E27FC236}">
                  <a16:creationId xmlns:a16="http://schemas.microsoft.com/office/drawing/2014/main" xmlns="" id="{D93968FF-BAC2-4E0B-974E-DF97394C6D57}"/>
                </a:ext>
              </a:extLst>
            </p:cNvPr>
            <p:cNvGrpSpPr/>
            <p:nvPr/>
          </p:nvGrpSpPr>
          <p:grpSpPr>
            <a:xfrm>
              <a:off x="5464483" y="1928834"/>
              <a:ext cx="3322237" cy="4552179"/>
              <a:chOff x="3230770" y="1494639"/>
              <a:chExt cx="2080023" cy="2963469"/>
            </a:xfrm>
          </p:grpSpPr>
          <p:sp>
            <p:nvSpPr>
              <p:cNvPr id="6" name="9Slide.vn 11">
                <a:extLst>
                  <a:ext uri="{FF2B5EF4-FFF2-40B4-BE49-F238E27FC236}">
                    <a16:creationId xmlns:a16="http://schemas.microsoft.com/office/drawing/2014/main" xmlns="" id="{0BFF871F-F4CD-4396-8297-A61796AD85E7}"/>
                  </a:ext>
                </a:extLst>
              </p:cNvPr>
              <p:cNvSpPr>
                <a:spLocks/>
              </p:cNvSpPr>
              <p:nvPr/>
            </p:nvSpPr>
            <p:spPr bwMode="auto">
              <a:xfrm flipH="1">
                <a:off x="4117786" y="2719794"/>
                <a:ext cx="544116" cy="351235"/>
              </a:xfrm>
              <a:custGeom>
                <a:avLst/>
                <a:gdLst/>
                <a:ahLst/>
                <a:cxnLst>
                  <a:cxn ang="0">
                    <a:pos x="474" y="335"/>
                  </a:cxn>
                  <a:cxn ang="0">
                    <a:pos x="525" y="323"/>
                  </a:cxn>
                  <a:cxn ang="0">
                    <a:pos x="512" y="270"/>
                  </a:cxn>
                  <a:cxn ang="0">
                    <a:pos x="61" y="10"/>
                  </a:cxn>
                  <a:cxn ang="0">
                    <a:pos x="11" y="22"/>
                  </a:cxn>
                  <a:cxn ang="0">
                    <a:pos x="23" y="75"/>
                  </a:cxn>
                  <a:cxn ang="0">
                    <a:pos x="474" y="335"/>
                  </a:cxn>
                </a:cxnLst>
                <a:rect l="0" t="0" r="r" b="b"/>
                <a:pathLst>
                  <a:path w="535" h="345">
                    <a:moveTo>
                      <a:pt x="474" y="335"/>
                    </a:moveTo>
                    <a:cubicBezTo>
                      <a:pt x="492" y="345"/>
                      <a:pt x="514" y="341"/>
                      <a:pt x="525" y="323"/>
                    </a:cubicBezTo>
                    <a:cubicBezTo>
                      <a:pt x="535" y="305"/>
                      <a:pt x="530" y="281"/>
                      <a:pt x="512" y="270"/>
                    </a:cubicBezTo>
                    <a:cubicBezTo>
                      <a:pt x="61" y="10"/>
                      <a:pt x="61" y="10"/>
                      <a:pt x="61" y="10"/>
                    </a:cubicBezTo>
                    <a:cubicBezTo>
                      <a:pt x="43" y="0"/>
                      <a:pt x="21" y="5"/>
                      <a:pt x="11" y="22"/>
                    </a:cubicBezTo>
                    <a:cubicBezTo>
                      <a:pt x="0" y="40"/>
                      <a:pt x="5" y="64"/>
                      <a:pt x="23" y="75"/>
                    </a:cubicBezTo>
                    <a:lnTo>
                      <a:pt x="474" y="335"/>
                    </a:lnTo>
                    <a:close/>
                  </a:path>
                </a:pathLst>
              </a:custGeom>
              <a:solidFill>
                <a:srgbClr val="16A085">
                  <a:lumMod val="50000"/>
                </a:srgbClr>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7" name="9Slide.vn 12">
                <a:extLst>
                  <a:ext uri="{FF2B5EF4-FFF2-40B4-BE49-F238E27FC236}">
                    <a16:creationId xmlns:a16="http://schemas.microsoft.com/office/drawing/2014/main" xmlns="" id="{BF2156CE-41E8-4B09-A489-1F4870335107}"/>
                  </a:ext>
                </a:extLst>
              </p:cNvPr>
              <p:cNvSpPr>
                <a:spLocks/>
              </p:cNvSpPr>
              <p:nvPr/>
            </p:nvSpPr>
            <p:spPr bwMode="auto">
              <a:xfrm flipH="1">
                <a:off x="4174936" y="2817425"/>
                <a:ext cx="544116" cy="351235"/>
              </a:xfrm>
              <a:custGeom>
                <a:avLst/>
                <a:gdLst/>
                <a:ahLst/>
                <a:cxnLst>
                  <a:cxn ang="0">
                    <a:pos x="24" y="76"/>
                  </a:cxn>
                  <a:cxn ang="0">
                    <a:pos x="474" y="336"/>
                  </a:cxn>
                  <a:cxn ang="0">
                    <a:pos x="525" y="323"/>
                  </a:cxn>
                  <a:cxn ang="0">
                    <a:pos x="512" y="271"/>
                  </a:cxn>
                  <a:cxn ang="0">
                    <a:pos x="61" y="11"/>
                  </a:cxn>
                  <a:cxn ang="0">
                    <a:pos x="11" y="23"/>
                  </a:cxn>
                  <a:cxn ang="0">
                    <a:pos x="24" y="76"/>
                  </a:cxn>
                </a:cxnLst>
                <a:rect l="0" t="0" r="r" b="b"/>
                <a:pathLst>
                  <a:path w="535" h="346">
                    <a:moveTo>
                      <a:pt x="24" y="76"/>
                    </a:moveTo>
                    <a:cubicBezTo>
                      <a:pt x="474" y="336"/>
                      <a:pt x="474" y="336"/>
                      <a:pt x="474" y="336"/>
                    </a:cubicBezTo>
                    <a:cubicBezTo>
                      <a:pt x="492" y="346"/>
                      <a:pt x="514" y="341"/>
                      <a:pt x="525" y="323"/>
                    </a:cubicBezTo>
                    <a:cubicBezTo>
                      <a:pt x="535" y="306"/>
                      <a:pt x="530" y="281"/>
                      <a:pt x="512" y="271"/>
                    </a:cubicBezTo>
                    <a:cubicBezTo>
                      <a:pt x="61" y="11"/>
                      <a:pt x="61" y="11"/>
                      <a:pt x="61" y="11"/>
                    </a:cubicBezTo>
                    <a:cubicBezTo>
                      <a:pt x="43" y="0"/>
                      <a:pt x="21" y="5"/>
                      <a:pt x="11" y="23"/>
                    </a:cubicBezTo>
                    <a:cubicBezTo>
                      <a:pt x="0" y="41"/>
                      <a:pt x="6" y="65"/>
                      <a:pt x="24" y="76"/>
                    </a:cubicBezTo>
                    <a:close/>
                  </a:path>
                </a:pathLst>
              </a:custGeom>
              <a:solidFill>
                <a:srgbClr val="16A085">
                  <a:lumMod val="50000"/>
                </a:srgbClr>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8" name="9Slide.vn 13">
                <a:extLst>
                  <a:ext uri="{FF2B5EF4-FFF2-40B4-BE49-F238E27FC236}">
                    <a16:creationId xmlns:a16="http://schemas.microsoft.com/office/drawing/2014/main" xmlns="" id="{19825E34-DDDF-4AE8-8180-D2A926F082E0}"/>
                  </a:ext>
                </a:extLst>
              </p:cNvPr>
              <p:cNvSpPr>
                <a:spLocks noEditPoints="1"/>
              </p:cNvSpPr>
              <p:nvPr/>
            </p:nvSpPr>
            <p:spPr bwMode="auto">
              <a:xfrm flipH="1">
                <a:off x="4222561" y="2916247"/>
                <a:ext cx="1088232" cy="1541861"/>
              </a:xfrm>
              <a:custGeom>
                <a:avLst/>
                <a:gdLst/>
                <a:ahLst/>
                <a:cxnLst>
                  <a:cxn ang="0">
                    <a:pos x="1068" y="298"/>
                  </a:cxn>
                  <a:cxn ang="0">
                    <a:pos x="1058" y="284"/>
                  </a:cxn>
                  <a:cxn ang="0">
                    <a:pos x="1038" y="271"/>
                  </a:cxn>
                  <a:cxn ang="0">
                    <a:pos x="587" y="11"/>
                  </a:cxn>
                  <a:cxn ang="0">
                    <a:pos x="567" y="3"/>
                  </a:cxn>
                  <a:cxn ang="0">
                    <a:pos x="536" y="17"/>
                  </a:cxn>
                  <a:cxn ang="0">
                    <a:pos x="24" y="903"/>
                  </a:cxn>
                  <a:cxn ang="0">
                    <a:pos x="24" y="903"/>
                  </a:cxn>
                  <a:cxn ang="0">
                    <a:pos x="1" y="1456"/>
                  </a:cxn>
                  <a:cxn ang="0">
                    <a:pos x="29" y="1507"/>
                  </a:cxn>
                  <a:cxn ang="0">
                    <a:pos x="87" y="1506"/>
                  </a:cxn>
                  <a:cxn ang="0">
                    <a:pos x="554" y="1209"/>
                  </a:cxn>
                  <a:cxn ang="0">
                    <a:pos x="554" y="1209"/>
                  </a:cxn>
                  <a:cxn ang="0">
                    <a:pos x="1066" y="323"/>
                  </a:cxn>
                  <a:cxn ang="0">
                    <a:pos x="1069" y="304"/>
                  </a:cxn>
                  <a:cxn ang="0">
                    <a:pos x="1068" y="298"/>
                  </a:cxn>
                  <a:cxn ang="0">
                    <a:pos x="509" y="1167"/>
                  </a:cxn>
                  <a:cxn ang="0">
                    <a:pos x="509" y="1167"/>
                  </a:cxn>
                  <a:cxn ang="0">
                    <a:pos x="195" y="1367"/>
                  </a:cxn>
                  <a:cxn ang="0">
                    <a:pos x="194" y="1366"/>
                  </a:cxn>
                  <a:cxn ang="0">
                    <a:pos x="142" y="1310"/>
                  </a:cxn>
                  <a:cxn ang="0">
                    <a:pos x="68" y="1289"/>
                  </a:cxn>
                  <a:cxn ang="0">
                    <a:pos x="68" y="1289"/>
                  </a:cxn>
                  <a:cxn ang="0">
                    <a:pos x="83" y="921"/>
                  </a:cxn>
                  <a:cxn ang="0">
                    <a:pos x="83" y="921"/>
                  </a:cxn>
                  <a:cxn ang="0">
                    <a:pos x="87" y="914"/>
                  </a:cxn>
                  <a:cxn ang="0">
                    <a:pos x="87" y="914"/>
                  </a:cxn>
                  <a:cxn ang="0">
                    <a:pos x="229" y="896"/>
                  </a:cxn>
                  <a:cxn ang="0">
                    <a:pos x="237" y="898"/>
                  </a:cxn>
                  <a:cxn ang="0">
                    <a:pos x="241" y="905"/>
                  </a:cxn>
                  <a:cxn ang="0">
                    <a:pos x="255" y="1023"/>
                  </a:cxn>
                  <a:cxn ang="0">
                    <a:pos x="281" y="1063"/>
                  </a:cxn>
                  <a:cxn ang="0">
                    <a:pos x="281" y="1063"/>
                  </a:cxn>
                  <a:cxn ang="0">
                    <a:pos x="328" y="1067"/>
                  </a:cxn>
                  <a:cxn ang="0">
                    <a:pos x="446" y="1021"/>
                  </a:cxn>
                  <a:cxn ang="0">
                    <a:pos x="457" y="1025"/>
                  </a:cxn>
                  <a:cxn ang="0">
                    <a:pos x="513" y="1161"/>
                  </a:cxn>
                  <a:cxn ang="0">
                    <a:pos x="513" y="1161"/>
                  </a:cxn>
                  <a:cxn ang="0">
                    <a:pos x="509" y="1167"/>
                  </a:cxn>
                  <a:cxn ang="0">
                    <a:pos x="538" y="1117"/>
                  </a:cxn>
                  <a:cxn ang="0">
                    <a:pos x="538" y="1117"/>
                  </a:cxn>
                  <a:cxn ang="0">
                    <a:pos x="494" y="1010"/>
                  </a:cxn>
                  <a:cxn ang="0">
                    <a:pos x="432" y="984"/>
                  </a:cxn>
                  <a:cxn ang="0">
                    <a:pos x="314" y="1030"/>
                  </a:cxn>
                  <a:cxn ang="0">
                    <a:pos x="301" y="1029"/>
                  </a:cxn>
                  <a:cxn ang="0">
                    <a:pos x="294" y="1018"/>
                  </a:cxn>
                  <a:cxn ang="0">
                    <a:pos x="280" y="901"/>
                  </a:cxn>
                  <a:cxn ang="0">
                    <a:pos x="267" y="872"/>
                  </a:cxn>
                  <a:cxn ang="0">
                    <a:pos x="224" y="856"/>
                  </a:cxn>
                  <a:cxn ang="0">
                    <a:pos x="113" y="871"/>
                  </a:cxn>
                  <a:cxn ang="0">
                    <a:pos x="112" y="870"/>
                  </a:cxn>
                  <a:cxn ang="0">
                    <a:pos x="566" y="85"/>
                  </a:cxn>
                  <a:cxn ang="0">
                    <a:pos x="566" y="85"/>
                  </a:cxn>
                  <a:cxn ang="0">
                    <a:pos x="992" y="331"/>
                  </a:cxn>
                  <a:cxn ang="0">
                    <a:pos x="992" y="331"/>
                  </a:cxn>
                  <a:cxn ang="0">
                    <a:pos x="538" y="1117"/>
                  </a:cxn>
                </a:cxnLst>
                <a:rect l="0" t="0" r="r" b="b"/>
                <a:pathLst>
                  <a:path w="1070" h="1517">
                    <a:moveTo>
                      <a:pt x="1068" y="298"/>
                    </a:moveTo>
                    <a:cubicBezTo>
                      <a:pt x="1066" y="293"/>
                      <a:pt x="1063" y="288"/>
                      <a:pt x="1058" y="284"/>
                    </a:cubicBezTo>
                    <a:cubicBezTo>
                      <a:pt x="1053" y="280"/>
                      <a:pt x="1046" y="275"/>
                      <a:pt x="1038" y="271"/>
                    </a:cubicBezTo>
                    <a:cubicBezTo>
                      <a:pt x="587" y="11"/>
                      <a:pt x="587" y="11"/>
                      <a:pt x="587" y="11"/>
                    </a:cubicBezTo>
                    <a:cubicBezTo>
                      <a:pt x="580" y="6"/>
                      <a:pt x="573" y="4"/>
                      <a:pt x="567" y="3"/>
                    </a:cubicBezTo>
                    <a:cubicBezTo>
                      <a:pt x="555" y="0"/>
                      <a:pt x="542" y="6"/>
                      <a:pt x="536" y="17"/>
                    </a:cubicBezTo>
                    <a:cubicBezTo>
                      <a:pt x="24" y="903"/>
                      <a:pt x="24" y="903"/>
                      <a:pt x="24" y="903"/>
                    </a:cubicBezTo>
                    <a:cubicBezTo>
                      <a:pt x="24" y="903"/>
                      <a:pt x="24" y="903"/>
                      <a:pt x="24" y="903"/>
                    </a:cubicBezTo>
                    <a:cubicBezTo>
                      <a:pt x="1" y="1456"/>
                      <a:pt x="1" y="1456"/>
                      <a:pt x="1" y="1456"/>
                    </a:cubicBezTo>
                    <a:cubicBezTo>
                      <a:pt x="0" y="1477"/>
                      <a:pt x="11" y="1496"/>
                      <a:pt x="29" y="1507"/>
                    </a:cubicBezTo>
                    <a:cubicBezTo>
                      <a:pt x="47" y="1517"/>
                      <a:pt x="70" y="1517"/>
                      <a:pt x="87" y="1506"/>
                    </a:cubicBezTo>
                    <a:cubicBezTo>
                      <a:pt x="554" y="1209"/>
                      <a:pt x="554" y="1209"/>
                      <a:pt x="554" y="1209"/>
                    </a:cubicBezTo>
                    <a:cubicBezTo>
                      <a:pt x="554" y="1209"/>
                      <a:pt x="554" y="1209"/>
                      <a:pt x="554" y="1209"/>
                    </a:cubicBezTo>
                    <a:cubicBezTo>
                      <a:pt x="1066" y="323"/>
                      <a:pt x="1066" y="323"/>
                      <a:pt x="1066" y="323"/>
                    </a:cubicBezTo>
                    <a:cubicBezTo>
                      <a:pt x="1069" y="317"/>
                      <a:pt x="1070" y="311"/>
                      <a:pt x="1069" y="304"/>
                    </a:cubicBezTo>
                    <a:cubicBezTo>
                      <a:pt x="1069" y="302"/>
                      <a:pt x="1069" y="300"/>
                      <a:pt x="1068" y="298"/>
                    </a:cubicBezTo>
                    <a:close/>
                    <a:moveTo>
                      <a:pt x="509" y="1167"/>
                    </a:moveTo>
                    <a:cubicBezTo>
                      <a:pt x="509" y="1167"/>
                      <a:pt x="509" y="1167"/>
                      <a:pt x="509" y="1167"/>
                    </a:cubicBezTo>
                    <a:cubicBezTo>
                      <a:pt x="195" y="1367"/>
                      <a:pt x="195" y="1367"/>
                      <a:pt x="195" y="1367"/>
                    </a:cubicBezTo>
                    <a:cubicBezTo>
                      <a:pt x="194" y="1366"/>
                      <a:pt x="194" y="1366"/>
                      <a:pt x="194" y="1366"/>
                    </a:cubicBezTo>
                    <a:cubicBezTo>
                      <a:pt x="179" y="1342"/>
                      <a:pt x="158" y="1320"/>
                      <a:pt x="142" y="1310"/>
                    </a:cubicBezTo>
                    <a:cubicBezTo>
                      <a:pt x="124" y="1300"/>
                      <a:pt x="95" y="1292"/>
                      <a:pt x="68" y="1289"/>
                    </a:cubicBezTo>
                    <a:cubicBezTo>
                      <a:pt x="68" y="1289"/>
                      <a:pt x="68" y="1289"/>
                      <a:pt x="68" y="1289"/>
                    </a:cubicBezTo>
                    <a:cubicBezTo>
                      <a:pt x="83" y="921"/>
                      <a:pt x="83" y="921"/>
                      <a:pt x="83" y="921"/>
                    </a:cubicBezTo>
                    <a:cubicBezTo>
                      <a:pt x="83" y="921"/>
                      <a:pt x="83" y="921"/>
                      <a:pt x="83" y="921"/>
                    </a:cubicBezTo>
                    <a:cubicBezTo>
                      <a:pt x="87" y="914"/>
                      <a:pt x="87" y="914"/>
                      <a:pt x="87" y="914"/>
                    </a:cubicBezTo>
                    <a:cubicBezTo>
                      <a:pt x="87" y="914"/>
                      <a:pt x="87" y="914"/>
                      <a:pt x="87" y="914"/>
                    </a:cubicBezTo>
                    <a:cubicBezTo>
                      <a:pt x="229" y="896"/>
                      <a:pt x="229" y="896"/>
                      <a:pt x="229" y="896"/>
                    </a:cubicBezTo>
                    <a:cubicBezTo>
                      <a:pt x="233" y="896"/>
                      <a:pt x="235" y="897"/>
                      <a:pt x="237" y="898"/>
                    </a:cubicBezTo>
                    <a:cubicBezTo>
                      <a:pt x="238" y="899"/>
                      <a:pt x="240" y="901"/>
                      <a:pt x="241" y="905"/>
                    </a:cubicBezTo>
                    <a:cubicBezTo>
                      <a:pt x="255" y="1023"/>
                      <a:pt x="255" y="1023"/>
                      <a:pt x="255" y="1023"/>
                    </a:cubicBezTo>
                    <a:cubicBezTo>
                      <a:pt x="257" y="1040"/>
                      <a:pt x="266" y="1054"/>
                      <a:pt x="281" y="1063"/>
                    </a:cubicBezTo>
                    <a:cubicBezTo>
                      <a:pt x="281" y="1063"/>
                      <a:pt x="281" y="1063"/>
                      <a:pt x="281" y="1063"/>
                    </a:cubicBezTo>
                    <a:cubicBezTo>
                      <a:pt x="296" y="1072"/>
                      <a:pt x="313" y="1073"/>
                      <a:pt x="328" y="1067"/>
                    </a:cubicBezTo>
                    <a:cubicBezTo>
                      <a:pt x="446" y="1021"/>
                      <a:pt x="446" y="1021"/>
                      <a:pt x="446" y="1021"/>
                    </a:cubicBezTo>
                    <a:cubicBezTo>
                      <a:pt x="450" y="1019"/>
                      <a:pt x="455" y="1021"/>
                      <a:pt x="457" y="1025"/>
                    </a:cubicBezTo>
                    <a:cubicBezTo>
                      <a:pt x="513" y="1161"/>
                      <a:pt x="513" y="1161"/>
                      <a:pt x="513" y="1161"/>
                    </a:cubicBezTo>
                    <a:cubicBezTo>
                      <a:pt x="513" y="1161"/>
                      <a:pt x="513" y="1161"/>
                      <a:pt x="513" y="1161"/>
                    </a:cubicBezTo>
                    <a:lnTo>
                      <a:pt x="509" y="1167"/>
                    </a:lnTo>
                    <a:close/>
                    <a:moveTo>
                      <a:pt x="538" y="1117"/>
                    </a:moveTo>
                    <a:cubicBezTo>
                      <a:pt x="538" y="1117"/>
                      <a:pt x="538" y="1117"/>
                      <a:pt x="538" y="1117"/>
                    </a:cubicBezTo>
                    <a:cubicBezTo>
                      <a:pt x="494" y="1010"/>
                      <a:pt x="494" y="1010"/>
                      <a:pt x="494" y="1010"/>
                    </a:cubicBezTo>
                    <a:cubicBezTo>
                      <a:pt x="484" y="986"/>
                      <a:pt x="456" y="974"/>
                      <a:pt x="432" y="984"/>
                    </a:cubicBezTo>
                    <a:cubicBezTo>
                      <a:pt x="314" y="1030"/>
                      <a:pt x="314" y="1030"/>
                      <a:pt x="314" y="1030"/>
                    </a:cubicBezTo>
                    <a:cubicBezTo>
                      <a:pt x="308" y="1032"/>
                      <a:pt x="303" y="1030"/>
                      <a:pt x="301" y="1029"/>
                    </a:cubicBezTo>
                    <a:cubicBezTo>
                      <a:pt x="299" y="1027"/>
                      <a:pt x="295" y="1024"/>
                      <a:pt x="294" y="1018"/>
                    </a:cubicBezTo>
                    <a:cubicBezTo>
                      <a:pt x="280" y="901"/>
                      <a:pt x="280" y="901"/>
                      <a:pt x="280" y="901"/>
                    </a:cubicBezTo>
                    <a:cubicBezTo>
                      <a:pt x="279" y="891"/>
                      <a:pt x="275" y="880"/>
                      <a:pt x="267" y="872"/>
                    </a:cubicBezTo>
                    <a:cubicBezTo>
                      <a:pt x="256" y="860"/>
                      <a:pt x="240" y="854"/>
                      <a:pt x="224" y="856"/>
                    </a:cubicBezTo>
                    <a:cubicBezTo>
                      <a:pt x="113" y="871"/>
                      <a:pt x="113" y="871"/>
                      <a:pt x="113" y="871"/>
                    </a:cubicBezTo>
                    <a:cubicBezTo>
                      <a:pt x="112" y="871"/>
                      <a:pt x="112" y="871"/>
                      <a:pt x="112" y="870"/>
                    </a:cubicBezTo>
                    <a:cubicBezTo>
                      <a:pt x="566" y="85"/>
                      <a:pt x="566" y="85"/>
                      <a:pt x="566" y="85"/>
                    </a:cubicBezTo>
                    <a:cubicBezTo>
                      <a:pt x="566" y="85"/>
                      <a:pt x="566" y="85"/>
                      <a:pt x="566" y="85"/>
                    </a:cubicBezTo>
                    <a:cubicBezTo>
                      <a:pt x="992" y="331"/>
                      <a:pt x="992" y="331"/>
                      <a:pt x="992" y="331"/>
                    </a:cubicBezTo>
                    <a:cubicBezTo>
                      <a:pt x="992" y="331"/>
                      <a:pt x="992" y="331"/>
                      <a:pt x="992" y="331"/>
                    </a:cubicBezTo>
                    <a:lnTo>
                      <a:pt x="538" y="1117"/>
                    </a:lnTo>
                    <a:close/>
                  </a:path>
                </a:pathLst>
              </a:custGeom>
              <a:solidFill>
                <a:srgbClr val="16A085"/>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9" name="9Slide.vn 14">
                <a:extLst>
                  <a:ext uri="{FF2B5EF4-FFF2-40B4-BE49-F238E27FC236}">
                    <a16:creationId xmlns:a16="http://schemas.microsoft.com/office/drawing/2014/main" xmlns="" id="{F4243583-78D1-47C4-BA74-B1A22648B88C}"/>
                  </a:ext>
                </a:extLst>
              </p:cNvPr>
              <p:cNvSpPr>
                <a:spLocks/>
              </p:cNvSpPr>
              <p:nvPr/>
            </p:nvSpPr>
            <p:spPr bwMode="auto">
              <a:xfrm flipH="1">
                <a:off x="3230770" y="2056615"/>
                <a:ext cx="192881" cy="104775"/>
              </a:xfrm>
              <a:custGeom>
                <a:avLst/>
                <a:gdLst/>
                <a:ahLst/>
                <a:cxnLst>
                  <a:cxn ang="0">
                    <a:pos x="33" y="33"/>
                  </a:cxn>
                  <a:cxn ang="0">
                    <a:pos x="5" y="76"/>
                  </a:cxn>
                  <a:cxn ang="0">
                    <a:pos x="51" y="99"/>
                  </a:cxn>
                  <a:cxn ang="0">
                    <a:pos x="155" y="71"/>
                  </a:cxn>
                  <a:cxn ang="0">
                    <a:pos x="184" y="28"/>
                  </a:cxn>
                  <a:cxn ang="0">
                    <a:pos x="138" y="5"/>
                  </a:cxn>
                  <a:cxn ang="0">
                    <a:pos x="33" y="33"/>
                  </a:cxn>
                </a:cxnLst>
                <a:rect l="0" t="0" r="r" b="b"/>
                <a:pathLst>
                  <a:path w="189" h="104">
                    <a:moveTo>
                      <a:pt x="33" y="33"/>
                    </a:moveTo>
                    <a:cubicBezTo>
                      <a:pt x="13" y="39"/>
                      <a:pt x="0" y="58"/>
                      <a:pt x="5" y="76"/>
                    </a:cubicBezTo>
                    <a:cubicBezTo>
                      <a:pt x="10" y="94"/>
                      <a:pt x="31" y="104"/>
                      <a:pt x="51" y="99"/>
                    </a:cubicBezTo>
                    <a:cubicBezTo>
                      <a:pt x="155" y="71"/>
                      <a:pt x="155" y="71"/>
                      <a:pt x="155" y="71"/>
                    </a:cubicBezTo>
                    <a:cubicBezTo>
                      <a:pt x="176" y="65"/>
                      <a:pt x="189" y="46"/>
                      <a:pt x="184" y="28"/>
                    </a:cubicBezTo>
                    <a:cubicBezTo>
                      <a:pt x="179" y="10"/>
                      <a:pt x="158" y="0"/>
                      <a:pt x="138" y="5"/>
                    </a:cubicBezTo>
                    <a:lnTo>
                      <a:pt x="33" y="33"/>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10" name="9Slide.vn 15">
                <a:extLst>
                  <a:ext uri="{FF2B5EF4-FFF2-40B4-BE49-F238E27FC236}">
                    <a16:creationId xmlns:a16="http://schemas.microsoft.com/office/drawing/2014/main" xmlns="" id="{C792EC36-3DAC-4AF5-A1C6-9A5E92B7CBEA}"/>
                  </a:ext>
                </a:extLst>
              </p:cNvPr>
              <p:cNvSpPr>
                <a:spLocks/>
              </p:cNvSpPr>
              <p:nvPr/>
            </p:nvSpPr>
            <p:spPr bwMode="auto">
              <a:xfrm flipH="1">
                <a:off x="4173746" y="1494639"/>
                <a:ext cx="105966" cy="191691"/>
              </a:xfrm>
              <a:custGeom>
                <a:avLst/>
                <a:gdLst/>
                <a:ahLst/>
                <a:cxnLst>
                  <a:cxn ang="0">
                    <a:pos x="99" y="138"/>
                  </a:cxn>
                  <a:cxn ang="0">
                    <a:pos x="76" y="184"/>
                  </a:cxn>
                  <a:cxn ang="0">
                    <a:pos x="33" y="155"/>
                  </a:cxn>
                  <a:cxn ang="0">
                    <a:pos x="5" y="51"/>
                  </a:cxn>
                  <a:cxn ang="0">
                    <a:pos x="28" y="5"/>
                  </a:cxn>
                  <a:cxn ang="0">
                    <a:pos x="71" y="33"/>
                  </a:cxn>
                  <a:cxn ang="0">
                    <a:pos x="99" y="138"/>
                  </a:cxn>
                </a:cxnLst>
                <a:rect l="0" t="0" r="r" b="b"/>
                <a:pathLst>
                  <a:path w="104" h="189">
                    <a:moveTo>
                      <a:pt x="99" y="138"/>
                    </a:moveTo>
                    <a:cubicBezTo>
                      <a:pt x="104" y="158"/>
                      <a:pt x="94" y="179"/>
                      <a:pt x="76" y="184"/>
                    </a:cubicBezTo>
                    <a:cubicBezTo>
                      <a:pt x="58" y="189"/>
                      <a:pt x="39" y="176"/>
                      <a:pt x="33" y="155"/>
                    </a:cubicBezTo>
                    <a:cubicBezTo>
                      <a:pt x="5" y="51"/>
                      <a:pt x="5" y="51"/>
                      <a:pt x="5" y="51"/>
                    </a:cubicBezTo>
                    <a:cubicBezTo>
                      <a:pt x="0" y="31"/>
                      <a:pt x="10" y="10"/>
                      <a:pt x="28" y="5"/>
                    </a:cubicBezTo>
                    <a:cubicBezTo>
                      <a:pt x="46" y="0"/>
                      <a:pt x="65" y="13"/>
                      <a:pt x="71" y="33"/>
                    </a:cubicBezTo>
                    <a:lnTo>
                      <a:pt x="99" y="138"/>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11" name="9Slide.vn 16">
                <a:extLst>
                  <a:ext uri="{FF2B5EF4-FFF2-40B4-BE49-F238E27FC236}">
                    <a16:creationId xmlns:a16="http://schemas.microsoft.com/office/drawing/2014/main" xmlns="" id="{52B1D5CE-861A-4539-A20B-09C1A4D0F50C}"/>
                  </a:ext>
                </a:extLst>
              </p:cNvPr>
              <p:cNvSpPr>
                <a:spLocks/>
              </p:cNvSpPr>
              <p:nvPr/>
            </p:nvSpPr>
            <p:spPr bwMode="auto">
              <a:xfrm flipH="1">
                <a:off x="3811795" y="2897197"/>
                <a:ext cx="105966" cy="191691"/>
              </a:xfrm>
              <a:custGeom>
                <a:avLst/>
                <a:gdLst/>
                <a:ahLst/>
                <a:cxnLst>
                  <a:cxn ang="0">
                    <a:pos x="5" y="51"/>
                  </a:cxn>
                  <a:cxn ang="0">
                    <a:pos x="28" y="5"/>
                  </a:cxn>
                  <a:cxn ang="0">
                    <a:pos x="71" y="33"/>
                  </a:cxn>
                  <a:cxn ang="0">
                    <a:pos x="99" y="137"/>
                  </a:cxn>
                  <a:cxn ang="0">
                    <a:pos x="76" y="183"/>
                  </a:cxn>
                  <a:cxn ang="0">
                    <a:pos x="33" y="155"/>
                  </a:cxn>
                  <a:cxn ang="0">
                    <a:pos x="5" y="51"/>
                  </a:cxn>
                </a:cxnLst>
                <a:rect l="0" t="0" r="r" b="b"/>
                <a:pathLst>
                  <a:path w="104" h="188">
                    <a:moveTo>
                      <a:pt x="5" y="51"/>
                    </a:moveTo>
                    <a:cubicBezTo>
                      <a:pt x="0" y="30"/>
                      <a:pt x="10" y="10"/>
                      <a:pt x="28" y="5"/>
                    </a:cubicBezTo>
                    <a:cubicBezTo>
                      <a:pt x="46" y="0"/>
                      <a:pt x="65" y="13"/>
                      <a:pt x="71" y="33"/>
                    </a:cubicBezTo>
                    <a:cubicBezTo>
                      <a:pt x="99" y="137"/>
                      <a:pt x="99" y="137"/>
                      <a:pt x="99" y="137"/>
                    </a:cubicBezTo>
                    <a:cubicBezTo>
                      <a:pt x="104" y="158"/>
                      <a:pt x="94" y="179"/>
                      <a:pt x="76" y="183"/>
                    </a:cubicBezTo>
                    <a:cubicBezTo>
                      <a:pt x="58" y="188"/>
                      <a:pt x="39" y="175"/>
                      <a:pt x="33" y="155"/>
                    </a:cubicBezTo>
                    <a:lnTo>
                      <a:pt x="5" y="51"/>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12" name="9Slide.vn 17">
                <a:extLst>
                  <a:ext uri="{FF2B5EF4-FFF2-40B4-BE49-F238E27FC236}">
                    <a16:creationId xmlns:a16="http://schemas.microsoft.com/office/drawing/2014/main" xmlns="" id="{1EE83885-F8B3-4DEA-A276-8577308E0BC4}"/>
                  </a:ext>
                </a:extLst>
              </p:cNvPr>
              <p:cNvSpPr>
                <a:spLocks/>
              </p:cNvSpPr>
              <p:nvPr/>
            </p:nvSpPr>
            <p:spPr bwMode="auto">
              <a:xfrm flipH="1">
                <a:off x="4632137" y="2441188"/>
                <a:ext cx="192881" cy="107156"/>
              </a:xfrm>
              <a:custGeom>
                <a:avLst/>
                <a:gdLst/>
                <a:ahLst/>
                <a:cxnLst>
                  <a:cxn ang="0">
                    <a:pos x="155" y="72"/>
                  </a:cxn>
                  <a:cxn ang="0">
                    <a:pos x="184" y="29"/>
                  </a:cxn>
                  <a:cxn ang="0">
                    <a:pos x="138" y="6"/>
                  </a:cxn>
                  <a:cxn ang="0">
                    <a:pos x="34" y="34"/>
                  </a:cxn>
                  <a:cxn ang="0">
                    <a:pos x="5" y="77"/>
                  </a:cxn>
                  <a:cxn ang="0">
                    <a:pos x="51" y="99"/>
                  </a:cxn>
                  <a:cxn ang="0">
                    <a:pos x="155" y="72"/>
                  </a:cxn>
                </a:cxnLst>
                <a:rect l="0" t="0" r="r" b="b"/>
                <a:pathLst>
                  <a:path w="189" h="105">
                    <a:moveTo>
                      <a:pt x="155" y="72"/>
                    </a:moveTo>
                    <a:cubicBezTo>
                      <a:pt x="176" y="66"/>
                      <a:pt x="189" y="47"/>
                      <a:pt x="184" y="29"/>
                    </a:cubicBezTo>
                    <a:cubicBezTo>
                      <a:pt x="179" y="11"/>
                      <a:pt x="158" y="0"/>
                      <a:pt x="138" y="6"/>
                    </a:cubicBezTo>
                    <a:cubicBezTo>
                      <a:pt x="34" y="34"/>
                      <a:pt x="34" y="34"/>
                      <a:pt x="34" y="34"/>
                    </a:cubicBezTo>
                    <a:cubicBezTo>
                      <a:pt x="13" y="39"/>
                      <a:pt x="0" y="59"/>
                      <a:pt x="5" y="77"/>
                    </a:cubicBezTo>
                    <a:cubicBezTo>
                      <a:pt x="10" y="95"/>
                      <a:pt x="31" y="105"/>
                      <a:pt x="51" y="99"/>
                    </a:cubicBezTo>
                    <a:lnTo>
                      <a:pt x="155" y="72"/>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13" name="9Slide.vn 18">
                <a:extLst>
                  <a:ext uri="{FF2B5EF4-FFF2-40B4-BE49-F238E27FC236}">
                    <a16:creationId xmlns:a16="http://schemas.microsoft.com/office/drawing/2014/main" xmlns="" id="{56C08EDF-C047-4582-90B5-962A3C2DBA2F}"/>
                  </a:ext>
                </a:extLst>
              </p:cNvPr>
              <p:cNvSpPr>
                <a:spLocks/>
              </p:cNvSpPr>
              <p:nvPr/>
            </p:nvSpPr>
            <p:spPr bwMode="auto">
              <a:xfrm flipH="1">
                <a:off x="3585577" y="1555361"/>
                <a:ext cx="136922" cy="182166"/>
              </a:xfrm>
              <a:custGeom>
                <a:avLst/>
                <a:gdLst/>
                <a:ahLst/>
                <a:cxnLst>
                  <a:cxn ang="0">
                    <a:pos x="10" y="119"/>
                  </a:cxn>
                  <a:cxn ang="0">
                    <a:pos x="21" y="170"/>
                  </a:cxn>
                  <a:cxn ang="0">
                    <a:pos x="69" y="153"/>
                  </a:cxn>
                  <a:cxn ang="0">
                    <a:pos x="123" y="60"/>
                  </a:cxn>
                  <a:cxn ang="0">
                    <a:pos x="113" y="9"/>
                  </a:cxn>
                  <a:cxn ang="0">
                    <a:pos x="64" y="26"/>
                  </a:cxn>
                  <a:cxn ang="0">
                    <a:pos x="10" y="119"/>
                  </a:cxn>
                </a:cxnLst>
                <a:rect l="0" t="0" r="r" b="b"/>
                <a:pathLst>
                  <a:path w="134" h="179">
                    <a:moveTo>
                      <a:pt x="10" y="119"/>
                    </a:moveTo>
                    <a:cubicBezTo>
                      <a:pt x="0" y="138"/>
                      <a:pt x="4" y="160"/>
                      <a:pt x="21" y="170"/>
                    </a:cubicBezTo>
                    <a:cubicBezTo>
                      <a:pt x="37" y="179"/>
                      <a:pt x="59" y="171"/>
                      <a:pt x="69" y="153"/>
                    </a:cubicBezTo>
                    <a:cubicBezTo>
                      <a:pt x="123" y="60"/>
                      <a:pt x="123" y="60"/>
                      <a:pt x="123" y="60"/>
                    </a:cubicBezTo>
                    <a:cubicBezTo>
                      <a:pt x="134" y="41"/>
                      <a:pt x="129" y="19"/>
                      <a:pt x="113" y="9"/>
                    </a:cubicBezTo>
                    <a:cubicBezTo>
                      <a:pt x="97" y="0"/>
                      <a:pt x="75" y="7"/>
                      <a:pt x="64" y="26"/>
                    </a:cubicBezTo>
                    <a:lnTo>
                      <a:pt x="10" y="119"/>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14" name="9Slide.vn 19">
                <a:extLst>
                  <a:ext uri="{FF2B5EF4-FFF2-40B4-BE49-F238E27FC236}">
                    <a16:creationId xmlns:a16="http://schemas.microsoft.com/office/drawing/2014/main" xmlns="" id="{66B8E271-0096-4C13-B516-FB09B726E873}"/>
                  </a:ext>
                </a:extLst>
              </p:cNvPr>
              <p:cNvSpPr>
                <a:spLocks/>
              </p:cNvSpPr>
              <p:nvPr/>
            </p:nvSpPr>
            <p:spPr bwMode="auto">
              <a:xfrm flipH="1">
                <a:off x="4578558" y="1914931"/>
                <a:ext cx="182166" cy="135731"/>
              </a:xfrm>
              <a:custGeom>
                <a:avLst/>
                <a:gdLst/>
                <a:ahLst/>
                <a:cxnLst>
                  <a:cxn ang="0">
                    <a:pos x="59" y="11"/>
                  </a:cxn>
                  <a:cxn ang="0">
                    <a:pos x="9" y="21"/>
                  </a:cxn>
                  <a:cxn ang="0">
                    <a:pos x="25" y="69"/>
                  </a:cxn>
                  <a:cxn ang="0">
                    <a:pos x="119" y="123"/>
                  </a:cxn>
                  <a:cxn ang="0">
                    <a:pos x="169" y="113"/>
                  </a:cxn>
                  <a:cxn ang="0">
                    <a:pos x="153" y="65"/>
                  </a:cxn>
                  <a:cxn ang="0">
                    <a:pos x="59" y="11"/>
                  </a:cxn>
                </a:cxnLst>
                <a:rect l="0" t="0" r="r" b="b"/>
                <a:pathLst>
                  <a:path w="179" h="134">
                    <a:moveTo>
                      <a:pt x="59" y="11"/>
                    </a:moveTo>
                    <a:cubicBezTo>
                      <a:pt x="41" y="0"/>
                      <a:pt x="18" y="5"/>
                      <a:pt x="9" y="21"/>
                    </a:cubicBezTo>
                    <a:cubicBezTo>
                      <a:pt x="0" y="37"/>
                      <a:pt x="7" y="59"/>
                      <a:pt x="25" y="69"/>
                    </a:cubicBezTo>
                    <a:cubicBezTo>
                      <a:pt x="119" y="123"/>
                      <a:pt x="119" y="123"/>
                      <a:pt x="119" y="123"/>
                    </a:cubicBezTo>
                    <a:cubicBezTo>
                      <a:pt x="137" y="134"/>
                      <a:pt x="160" y="129"/>
                      <a:pt x="169" y="113"/>
                    </a:cubicBezTo>
                    <a:cubicBezTo>
                      <a:pt x="179" y="97"/>
                      <a:pt x="171" y="75"/>
                      <a:pt x="153" y="65"/>
                    </a:cubicBezTo>
                    <a:lnTo>
                      <a:pt x="59" y="11"/>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15" name="9Slide.vn 20">
                <a:extLst>
                  <a:ext uri="{FF2B5EF4-FFF2-40B4-BE49-F238E27FC236}">
                    <a16:creationId xmlns:a16="http://schemas.microsoft.com/office/drawing/2014/main" xmlns="" id="{8C601ADB-034D-4107-AF05-9DCA97450C41}"/>
                  </a:ext>
                </a:extLst>
              </p:cNvPr>
              <p:cNvSpPr>
                <a:spLocks/>
              </p:cNvSpPr>
              <p:nvPr/>
            </p:nvSpPr>
            <p:spPr bwMode="auto">
              <a:xfrm flipH="1">
                <a:off x="3360548" y="2618590"/>
                <a:ext cx="182166" cy="135731"/>
              </a:xfrm>
              <a:custGeom>
                <a:avLst/>
                <a:gdLst/>
                <a:ahLst/>
                <a:cxnLst>
                  <a:cxn ang="0">
                    <a:pos x="60" y="10"/>
                  </a:cxn>
                  <a:cxn ang="0">
                    <a:pos x="9" y="21"/>
                  </a:cxn>
                  <a:cxn ang="0">
                    <a:pos x="26" y="69"/>
                  </a:cxn>
                  <a:cxn ang="0">
                    <a:pos x="119" y="123"/>
                  </a:cxn>
                  <a:cxn ang="0">
                    <a:pos x="169" y="113"/>
                  </a:cxn>
                  <a:cxn ang="0">
                    <a:pos x="153" y="64"/>
                  </a:cxn>
                  <a:cxn ang="0">
                    <a:pos x="60" y="10"/>
                  </a:cxn>
                </a:cxnLst>
                <a:rect l="0" t="0" r="r" b="b"/>
                <a:pathLst>
                  <a:path w="179" h="134">
                    <a:moveTo>
                      <a:pt x="60" y="10"/>
                    </a:moveTo>
                    <a:cubicBezTo>
                      <a:pt x="41" y="0"/>
                      <a:pt x="19" y="4"/>
                      <a:pt x="9" y="21"/>
                    </a:cubicBezTo>
                    <a:cubicBezTo>
                      <a:pt x="0" y="37"/>
                      <a:pt x="7" y="59"/>
                      <a:pt x="26" y="69"/>
                    </a:cubicBezTo>
                    <a:cubicBezTo>
                      <a:pt x="119" y="123"/>
                      <a:pt x="119" y="123"/>
                      <a:pt x="119" y="123"/>
                    </a:cubicBezTo>
                    <a:cubicBezTo>
                      <a:pt x="137" y="134"/>
                      <a:pt x="160" y="129"/>
                      <a:pt x="169" y="113"/>
                    </a:cubicBezTo>
                    <a:cubicBezTo>
                      <a:pt x="179" y="97"/>
                      <a:pt x="171" y="75"/>
                      <a:pt x="153" y="64"/>
                    </a:cubicBezTo>
                    <a:lnTo>
                      <a:pt x="60" y="10"/>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16" name="9Slide.vn 21">
                <a:extLst>
                  <a:ext uri="{FF2B5EF4-FFF2-40B4-BE49-F238E27FC236}">
                    <a16:creationId xmlns:a16="http://schemas.microsoft.com/office/drawing/2014/main" xmlns="" id="{CD795D3F-03A2-41A3-92D4-9DA328F6B9E5}"/>
                  </a:ext>
                </a:extLst>
              </p:cNvPr>
              <p:cNvSpPr>
                <a:spLocks noEditPoints="1"/>
              </p:cNvSpPr>
              <p:nvPr/>
            </p:nvSpPr>
            <p:spPr bwMode="auto">
              <a:xfrm flipH="1">
                <a:off x="3439130" y="1710142"/>
                <a:ext cx="1170385" cy="1276352"/>
              </a:xfrm>
              <a:custGeom>
                <a:avLst/>
                <a:gdLst/>
                <a:ahLst/>
                <a:cxnLst>
                  <a:cxn ang="0">
                    <a:pos x="510" y="1256"/>
                  </a:cxn>
                  <a:cxn ang="0">
                    <a:pos x="0" y="961"/>
                  </a:cxn>
                  <a:cxn ang="0">
                    <a:pos x="13" y="937"/>
                  </a:cxn>
                  <a:cxn ang="0">
                    <a:pos x="32" y="713"/>
                  </a:cxn>
                  <a:cxn ang="0">
                    <a:pos x="73" y="317"/>
                  </a:cxn>
                  <a:cxn ang="0">
                    <a:pos x="373" y="37"/>
                  </a:cxn>
                  <a:cxn ang="0">
                    <a:pos x="616" y="7"/>
                  </a:cxn>
                  <a:cxn ang="0">
                    <a:pos x="848" y="77"/>
                  </a:cxn>
                  <a:cxn ang="0">
                    <a:pos x="852" y="80"/>
                  </a:cxn>
                  <a:cxn ang="0">
                    <a:pos x="853" y="80"/>
                  </a:cxn>
                  <a:cxn ang="0">
                    <a:pos x="1029" y="245"/>
                  </a:cxn>
                  <a:cxn ang="0">
                    <a:pos x="1125" y="470"/>
                  </a:cxn>
                  <a:cxn ang="0">
                    <a:pos x="1032" y="870"/>
                  </a:cxn>
                  <a:cxn ang="0">
                    <a:pos x="710" y="1104"/>
                  </a:cxn>
                  <a:cxn ang="0">
                    <a:pos x="524" y="1232"/>
                  </a:cxn>
                  <a:cxn ang="0">
                    <a:pos x="510" y="1256"/>
                  </a:cxn>
                  <a:cxn ang="0">
                    <a:pos x="75" y="939"/>
                  </a:cxn>
                  <a:cxn ang="0">
                    <a:pos x="492" y="1180"/>
                  </a:cxn>
                  <a:cxn ang="0">
                    <a:pos x="686" y="1053"/>
                  </a:cxn>
                  <a:cxn ang="0">
                    <a:pos x="987" y="836"/>
                  </a:cxn>
                  <a:cxn ang="0">
                    <a:pos x="1069" y="481"/>
                  </a:cxn>
                  <a:cxn ang="0">
                    <a:pos x="824" y="128"/>
                  </a:cxn>
                  <a:cxn ang="0">
                    <a:pos x="820" y="126"/>
                  </a:cxn>
                  <a:cxn ang="0">
                    <a:pos x="392" y="90"/>
                  </a:cxn>
                  <a:cxn ang="0">
                    <a:pos x="125" y="339"/>
                  </a:cxn>
                  <a:cxn ang="0">
                    <a:pos x="88" y="708"/>
                  </a:cxn>
                  <a:cxn ang="0">
                    <a:pos x="75" y="939"/>
                  </a:cxn>
                </a:cxnLst>
                <a:rect l="0" t="0" r="r" b="b"/>
                <a:pathLst>
                  <a:path w="1152" h="1256">
                    <a:moveTo>
                      <a:pt x="510" y="1256"/>
                    </a:moveTo>
                    <a:cubicBezTo>
                      <a:pt x="0" y="961"/>
                      <a:pt x="0" y="961"/>
                      <a:pt x="0" y="961"/>
                    </a:cubicBezTo>
                    <a:cubicBezTo>
                      <a:pt x="13" y="937"/>
                      <a:pt x="13" y="937"/>
                      <a:pt x="13" y="937"/>
                    </a:cubicBezTo>
                    <a:cubicBezTo>
                      <a:pt x="46" y="877"/>
                      <a:pt x="40" y="801"/>
                      <a:pt x="32" y="713"/>
                    </a:cubicBezTo>
                    <a:cubicBezTo>
                      <a:pt x="23" y="604"/>
                      <a:pt x="11" y="468"/>
                      <a:pt x="73" y="317"/>
                    </a:cubicBezTo>
                    <a:cubicBezTo>
                      <a:pt x="128" y="184"/>
                      <a:pt x="234" y="85"/>
                      <a:pt x="373" y="37"/>
                    </a:cubicBezTo>
                    <a:cubicBezTo>
                      <a:pt x="449" y="10"/>
                      <a:pt x="533" y="0"/>
                      <a:pt x="616" y="7"/>
                    </a:cubicBezTo>
                    <a:cubicBezTo>
                      <a:pt x="699" y="14"/>
                      <a:pt x="779" y="38"/>
                      <a:pt x="848" y="77"/>
                    </a:cubicBezTo>
                    <a:cubicBezTo>
                      <a:pt x="852" y="80"/>
                      <a:pt x="852" y="80"/>
                      <a:pt x="852" y="80"/>
                    </a:cubicBezTo>
                    <a:cubicBezTo>
                      <a:pt x="853" y="80"/>
                      <a:pt x="853" y="80"/>
                      <a:pt x="853" y="80"/>
                    </a:cubicBezTo>
                    <a:cubicBezTo>
                      <a:pt x="920" y="120"/>
                      <a:pt x="981" y="177"/>
                      <a:pt x="1029" y="245"/>
                    </a:cubicBezTo>
                    <a:cubicBezTo>
                      <a:pt x="1076" y="313"/>
                      <a:pt x="1109" y="391"/>
                      <a:pt x="1125" y="470"/>
                    </a:cubicBezTo>
                    <a:cubicBezTo>
                      <a:pt x="1152" y="615"/>
                      <a:pt x="1119" y="757"/>
                      <a:pt x="1032" y="870"/>
                    </a:cubicBezTo>
                    <a:cubicBezTo>
                      <a:pt x="932" y="1000"/>
                      <a:pt x="809" y="1057"/>
                      <a:pt x="710" y="1104"/>
                    </a:cubicBezTo>
                    <a:cubicBezTo>
                      <a:pt x="629" y="1141"/>
                      <a:pt x="560" y="1174"/>
                      <a:pt x="524" y="1232"/>
                    </a:cubicBezTo>
                    <a:lnTo>
                      <a:pt x="510" y="1256"/>
                    </a:lnTo>
                    <a:close/>
                    <a:moveTo>
                      <a:pt x="75" y="939"/>
                    </a:moveTo>
                    <a:cubicBezTo>
                      <a:pt x="492" y="1180"/>
                      <a:pt x="492" y="1180"/>
                      <a:pt x="492" y="1180"/>
                    </a:cubicBezTo>
                    <a:cubicBezTo>
                      <a:pt x="538" y="1122"/>
                      <a:pt x="607" y="1090"/>
                      <a:pt x="686" y="1053"/>
                    </a:cubicBezTo>
                    <a:cubicBezTo>
                      <a:pt x="784" y="1007"/>
                      <a:pt x="896" y="955"/>
                      <a:pt x="987" y="836"/>
                    </a:cubicBezTo>
                    <a:cubicBezTo>
                      <a:pt x="1087" y="707"/>
                      <a:pt x="1087" y="572"/>
                      <a:pt x="1069" y="481"/>
                    </a:cubicBezTo>
                    <a:cubicBezTo>
                      <a:pt x="1042" y="337"/>
                      <a:pt x="948" y="201"/>
                      <a:pt x="824" y="128"/>
                    </a:cubicBezTo>
                    <a:cubicBezTo>
                      <a:pt x="820" y="126"/>
                      <a:pt x="820" y="126"/>
                      <a:pt x="820" y="126"/>
                    </a:cubicBezTo>
                    <a:cubicBezTo>
                      <a:pt x="695" y="55"/>
                      <a:pt x="530" y="41"/>
                      <a:pt x="392" y="90"/>
                    </a:cubicBezTo>
                    <a:cubicBezTo>
                      <a:pt x="304" y="120"/>
                      <a:pt x="187" y="188"/>
                      <a:pt x="125" y="339"/>
                    </a:cubicBezTo>
                    <a:cubicBezTo>
                      <a:pt x="68" y="477"/>
                      <a:pt x="79" y="600"/>
                      <a:pt x="88" y="708"/>
                    </a:cubicBezTo>
                    <a:cubicBezTo>
                      <a:pt x="96" y="795"/>
                      <a:pt x="102" y="871"/>
                      <a:pt x="75" y="939"/>
                    </a:cubicBezTo>
                    <a:close/>
                  </a:path>
                </a:pathLst>
              </a:custGeom>
              <a:solidFill>
                <a:srgbClr val="9BBB59"/>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17" name="9Slide.vn 22">
                <a:extLst>
                  <a:ext uri="{FF2B5EF4-FFF2-40B4-BE49-F238E27FC236}">
                    <a16:creationId xmlns:a16="http://schemas.microsoft.com/office/drawing/2014/main" xmlns="" id="{32E16D86-5347-4B37-9E33-6822E92AD6FD}"/>
                  </a:ext>
                </a:extLst>
              </p:cNvPr>
              <p:cNvSpPr>
                <a:spLocks/>
              </p:cNvSpPr>
              <p:nvPr/>
            </p:nvSpPr>
            <p:spPr bwMode="auto">
              <a:xfrm flipH="1">
                <a:off x="3552239" y="1932790"/>
                <a:ext cx="378619" cy="434579"/>
              </a:xfrm>
              <a:custGeom>
                <a:avLst/>
                <a:gdLst/>
                <a:ahLst/>
                <a:cxnLst>
                  <a:cxn ang="0">
                    <a:pos x="90" y="42"/>
                  </a:cxn>
                  <a:cxn ang="0">
                    <a:pos x="16" y="171"/>
                  </a:cxn>
                  <a:cxn ang="0">
                    <a:pos x="15" y="174"/>
                  </a:cxn>
                  <a:cxn ang="0">
                    <a:pos x="4" y="267"/>
                  </a:cxn>
                  <a:cxn ang="0">
                    <a:pos x="40" y="375"/>
                  </a:cxn>
                  <a:cxn ang="0">
                    <a:pos x="44" y="375"/>
                  </a:cxn>
                  <a:cxn ang="0">
                    <a:pos x="112" y="379"/>
                  </a:cxn>
                  <a:cxn ang="0">
                    <a:pos x="149" y="332"/>
                  </a:cxn>
                  <a:cxn ang="0">
                    <a:pos x="149" y="331"/>
                  </a:cxn>
                  <a:cxn ang="0">
                    <a:pos x="148" y="330"/>
                  </a:cxn>
                  <a:cxn ang="0">
                    <a:pos x="131" y="312"/>
                  </a:cxn>
                  <a:cxn ang="0">
                    <a:pos x="134" y="301"/>
                  </a:cxn>
                  <a:cxn ang="0">
                    <a:pos x="145" y="304"/>
                  </a:cxn>
                  <a:cxn ang="0">
                    <a:pos x="192" y="323"/>
                  </a:cxn>
                  <a:cxn ang="0">
                    <a:pos x="202" y="327"/>
                  </a:cxn>
                  <a:cxn ang="0">
                    <a:pos x="197" y="337"/>
                  </a:cxn>
                  <a:cxn ang="0">
                    <a:pos x="171" y="340"/>
                  </a:cxn>
                  <a:cxn ang="0">
                    <a:pos x="137" y="391"/>
                  </a:cxn>
                  <a:cxn ang="0">
                    <a:pos x="254" y="416"/>
                  </a:cxn>
                  <a:cxn ang="0">
                    <a:pos x="319" y="366"/>
                  </a:cxn>
                  <a:cxn ang="0">
                    <a:pos x="320" y="365"/>
                  </a:cxn>
                  <a:cxn ang="0">
                    <a:pos x="312" y="237"/>
                  </a:cxn>
                  <a:cxn ang="0">
                    <a:pos x="306" y="232"/>
                  </a:cxn>
                  <a:cxn ang="0">
                    <a:pos x="307" y="226"/>
                  </a:cxn>
                  <a:cxn ang="0">
                    <a:pos x="247" y="115"/>
                  </a:cxn>
                  <a:cxn ang="0">
                    <a:pos x="227" y="149"/>
                  </a:cxn>
                  <a:cxn ang="0">
                    <a:pos x="180" y="179"/>
                  </a:cxn>
                  <a:cxn ang="0">
                    <a:pos x="108" y="171"/>
                  </a:cxn>
                  <a:cxn ang="0">
                    <a:pos x="106" y="171"/>
                  </a:cxn>
                  <a:cxn ang="0">
                    <a:pos x="104" y="169"/>
                  </a:cxn>
                  <a:cxn ang="0">
                    <a:pos x="85" y="182"/>
                  </a:cxn>
                  <a:cxn ang="0">
                    <a:pos x="78" y="181"/>
                  </a:cxn>
                  <a:cxn ang="0">
                    <a:pos x="75" y="178"/>
                  </a:cxn>
                  <a:cxn ang="0">
                    <a:pos x="79" y="168"/>
                  </a:cxn>
                  <a:cxn ang="0">
                    <a:pos x="106" y="126"/>
                  </a:cxn>
                  <a:cxn ang="0">
                    <a:pos x="114" y="118"/>
                  </a:cxn>
                  <a:cxn ang="0">
                    <a:pos x="122" y="125"/>
                  </a:cxn>
                  <a:cxn ang="0">
                    <a:pos x="118" y="150"/>
                  </a:cxn>
                  <a:cxn ang="0">
                    <a:pos x="210" y="134"/>
                  </a:cxn>
                  <a:cxn ang="0">
                    <a:pos x="229" y="96"/>
                  </a:cxn>
                  <a:cxn ang="0">
                    <a:pos x="192" y="14"/>
                  </a:cxn>
                  <a:cxn ang="0">
                    <a:pos x="164" y="4"/>
                  </a:cxn>
                  <a:cxn ang="0">
                    <a:pos x="110" y="18"/>
                  </a:cxn>
                  <a:cxn ang="0">
                    <a:pos x="90" y="42"/>
                  </a:cxn>
                </a:cxnLst>
                <a:rect l="0" t="0" r="r" b="b"/>
                <a:pathLst>
                  <a:path w="372" h="428">
                    <a:moveTo>
                      <a:pt x="90" y="42"/>
                    </a:moveTo>
                    <a:cubicBezTo>
                      <a:pt x="16" y="171"/>
                      <a:pt x="16" y="171"/>
                      <a:pt x="16" y="171"/>
                    </a:cubicBezTo>
                    <a:cubicBezTo>
                      <a:pt x="16" y="172"/>
                      <a:pt x="16" y="173"/>
                      <a:pt x="15" y="174"/>
                    </a:cubicBezTo>
                    <a:cubicBezTo>
                      <a:pt x="15" y="175"/>
                      <a:pt x="0" y="215"/>
                      <a:pt x="4" y="267"/>
                    </a:cubicBezTo>
                    <a:cubicBezTo>
                      <a:pt x="6" y="307"/>
                      <a:pt x="19" y="343"/>
                      <a:pt x="40" y="375"/>
                    </a:cubicBezTo>
                    <a:cubicBezTo>
                      <a:pt x="42" y="375"/>
                      <a:pt x="43" y="375"/>
                      <a:pt x="44" y="375"/>
                    </a:cubicBezTo>
                    <a:cubicBezTo>
                      <a:pt x="71" y="387"/>
                      <a:pt x="93" y="388"/>
                      <a:pt x="112" y="379"/>
                    </a:cubicBezTo>
                    <a:cubicBezTo>
                      <a:pt x="139" y="366"/>
                      <a:pt x="149" y="333"/>
                      <a:pt x="149" y="332"/>
                    </a:cubicBezTo>
                    <a:cubicBezTo>
                      <a:pt x="149" y="332"/>
                      <a:pt x="149" y="332"/>
                      <a:pt x="149" y="331"/>
                    </a:cubicBezTo>
                    <a:cubicBezTo>
                      <a:pt x="149" y="331"/>
                      <a:pt x="148" y="331"/>
                      <a:pt x="148" y="330"/>
                    </a:cubicBezTo>
                    <a:cubicBezTo>
                      <a:pt x="137" y="322"/>
                      <a:pt x="131" y="312"/>
                      <a:pt x="131" y="312"/>
                    </a:cubicBezTo>
                    <a:cubicBezTo>
                      <a:pt x="129" y="308"/>
                      <a:pt x="130" y="303"/>
                      <a:pt x="134" y="301"/>
                    </a:cubicBezTo>
                    <a:cubicBezTo>
                      <a:pt x="138" y="299"/>
                      <a:pt x="142" y="300"/>
                      <a:pt x="145" y="304"/>
                    </a:cubicBezTo>
                    <a:cubicBezTo>
                      <a:pt x="145" y="305"/>
                      <a:pt x="162" y="334"/>
                      <a:pt x="192" y="323"/>
                    </a:cubicBezTo>
                    <a:cubicBezTo>
                      <a:pt x="196" y="321"/>
                      <a:pt x="200" y="323"/>
                      <a:pt x="202" y="327"/>
                    </a:cubicBezTo>
                    <a:cubicBezTo>
                      <a:pt x="203" y="331"/>
                      <a:pt x="201" y="336"/>
                      <a:pt x="197" y="337"/>
                    </a:cubicBezTo>
                    <a:cubicBezTo>
                      <a:pt x="188" y="341"/>
                      <a:pt x="179" y="342"/>
                      <a:pt x="171" y="340"/>
                    </a:cubicBezTo>
                    <a:cubicBezTo>
                      <a:pt x="168" y="348"/>
                      <a:pt x="159" y="373"/>
                      <a:pt x="137" y="391"/>
                    </a:cubicBezTo>
                    <a:cubicBezTo>
                      <a:pt x="171" y="421"/>
                      <a:pt x="223" y="428"/>
                      <a:pt x="254" y="416"/>
                    </a:cubicBezTo>
                    <a:cubicBezTo>
                      <a:pt x="298" y="400"/>
                      <a:pt x="319" y="366"/>
                      <a:pt x="319" y="366"/>
                    </a:cubicBezTo>
                    <a:cubicBezTo>
                      <a:pt x="320" y="365"/>
                      <a:pt x="320" y="365"/>
                      <a:pt x="320" y="365"/>
                    </a:cubicBezTo>
                    <a:cubicBezTo>
                      <a:pt x="372" y="283"/>
                      <a:pt x="314" y="238"/>
                      <a:pt x="312" y="237"/>
                    </a:cubicBezTo>
                    <a:cubicBezTo>
                      <a:pt x="306" y="232"/>
                      <a:pt x="306" y="232"/>
                      <a:pt x="306" y="232"/>
                    </a:cubicBezTo>
                    <a:cubicBezTo>
                      <a:pt x="307" y="226"/>
                      <a:pt x="307" y="226"/>
                      <a:pt x="307" y="226"/>
                    </a:cubicBezTo>
                    <a:cubicBezTo>
                      <a:pt x="316" y="167"/>
                      <a:pt x="272" y="131"/>
                      <a:pt x="247" y="115"/>
                    </a:cubicBezTo>
                    <a:cubicBezTo>
                      <a:pt x="244" y="125"/>
                      <a:pt x="237" y="137"/>
                      <a:pt x="227" y="149"/>
                    </a:cubicBezTo>
                    <a:cubicBezTo>
                      <a:pt x="214" y="164"/>
                      <a:pt x="198" y="174"/>
                      <a:pt x="180" y="179"/>
                    </a:cubicBezTo>
                    <a:cubicBezTo>
                      <a:pt x="158" y="185"/>
                      <a:pt x="133" y="182"/>
                      <a:pt x="108" y="171"/>
                    </a:cubicBezTo>
                    <a:cubicBezTo>
                      <a:pt x="107" y="171"/>
                      <a:pt x="107" y="171"/>
                      <a:pt x="106" y="171"/>
                    </a:cubicBezTo>
                    <a:cubicBezTo>
                      <a:pt x="106" y="170"/>
                      <a:pt x="105" y="170"/>
                      <a:pt x="104" y="169"/>
                    </a:cubicBezTo>
                    <a:cubicBezTo>
                      <a:pt x="95" y="178"/>
                      <a:pt x="86" y="182"/>
                      <a:pt x="85" y="182"/>
                    </a:cubicBezTo>
                    <a:cubicBezTo>
                      <a:pt x="83" y="183"/>
                      <a:pt x="81" y="183"/>
                      <a:pt x="78" y="181"/>
                    </a:cubicBezTo>
                    <a:cubicBezTo>
                      <a:pt x="77" y="181"/>
                      <a:pt x="76" y="179"/>
                      <a:pt x="75" y="178"/>
                    </a:cubicBezTo>
                    <a:cubicBezTo>
                      <a:pt x="74" y="174"/>
                      <a:pt x="75" y="169"/>
                      <a:pt x="79" y="168"/>
                    </a:cubicBezTo>
                    <a:cubicBezTo>
                      <a:pt x="81" y="167"/>
                      <a:pt x="108" y="155"/>
                      <a:pt x="106" y="126"/>
                    </a:cubicBezTo>
                    <a:cubicBezTo>
                      <a:pt x="106" y="122"/>
                      <a:pt x="109" y="118"/>
                      <a:pt x="114" y="118"/>
                    </a:cubicBezTo>
                    <a:cubicBezTo>
                      <a:pt x="118" y="118"/>
                      <a:pt x="122" y="121"/>
                      <a:pt x="122" y="125"/>
                    </a:cubicBezTo>
                    <a:cubicBezTo>
                      <a:pt x="123" y="135"/>
                      <a:pt x="121" y="143"/>
                      <a:pt x="118" y="150"/>
                    </a:cubicBezTo>
                    <a:cubicBezTo>
                      <a:pt x="167" y="171"/>
                      <a:pt x="196" y="149"/>
                      <a:pt x="210" y="134"/>
                    </a:cubicBezTo>
                    <a:cubicBezTo>
                      <a:pt x="224" y="117"/>
                      <a:pt x="229" y="97"/>
                      <a:pt x="229" y="96"/>
                    </a:cubicBezTo>
                    <a:cubicBezTo>
                      <a:pt x="236" y="63"/>
                      <a:pt x="221" y="31"/>
                      <a:pt x="192" y="14"/>
                    </a:cubicBezTo>
                    <a:cubicBezTo>
                      <a:pt x="183" y="10"/>
                      <a:pt x="174" y="6"/>
                      <a:pt x="164" y="4"/>
                    </a:cubicBezTo>
                    <a:cubicBezTo>
                      <a:pt x="145" y="0"/>
                      <a:pt x="127" y="5"/>
                      <a:pt x="110" y="18"/>
                    </a:cubicBezTo>
                    <a:cubicBezTo>
                      <a:pt x="97" y="29"/>
                      <a:pt x="90" y="42"/>
                      <a:pt x="90" y="42"/>
                    </a:cubicBezTo>
                    <a:close/>
                  </a:path>
                </a:pathLst>
              </a:custGeom>
              <a:solidFill>
                <a:srgbClr val="2980B9"/>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18" name="9Slide.vn 23">
                <a:extLst>
                  <a:ext uri="{FF2B5EF4-FFF2-40B4-BE49-F238E27FC236}">
                    <a16:creationId xmlns:a16="http://schemas.microsoft.com/office/drawing/2014/main" xmlns="" id="{7CF58A0D-20C0-412A-AC3D-466268316062}"/>
                  </a:ext>
                </a:extLst>
              </p:cNvPr>
              <p:cNvSpPr>
                <a:spLocks/>
              </p:cNvSpPr>
              <p:nvPr/>
            </p:nvSpPr>
            <p:spPr bwMode="auto">
              <a:xfrm flipH="1">
                <a:off x="3592720" y="2168534"/>
                <a:ext cx="567929" cy="523876"/>
              </a:xfrm>
              <a:custGeom>
                <a:avLst/>
                <a:gdLst/>
                <a:ahLst/>
                <a:cxnLst>
                  <a:cxn ang="0">
                    <a:pos x="362" y="381"/>
                  </a:cxn>
                  <a:cxn ang="0">
                    <a:pos x="272" y="324"/>
                  </a:cxn>
                  <a:cxn ang="0">
                    <a:pos x="187" y="270"/>
                  </a:cxn>
                  <a:cxn ang="0">
                    <a:pos x="206" y="257"/>
                  </a:cxn>
                  <a:cxn ang="0">
                    <a:pos x="310" y="296"/>
                  </a:cxn>
                  <a:cxn ang="0">
                    <a:pos x="325" y="302"/>
                  </a:cxn>
                  <a:cxn ang="0">
                    <a:pos x="409" y="373"/>
                  </a:cxn>
                  <a:cxn ang="0">
                    <a:pos x="464" y="367"/>
                  </a:cxn>
                  <a:cxn ang="0">
                    <a:pos x="513" y="267"/>
                  </a:cxn>
                  <a:cxn ang="0">
                    <a:pos x="518" y="254"/>
                  </a:cxn>
                  <a:cxn ang="0">
                    <a:pos x="488" y="206"/>
                  </a:cxn>
                  <a:cxn ang="0">
                    <a:pos x="370" y="192"/>
                  </a:cxn>
                  <a:cxn ang="0">
                    <a:pos x="294" y="175"/>
                  </a:cxn>
                  <a:cxn ang="0">
                    <a:pos x="330" y="218"/>
                  </a:cxn>
                  <a:cxn ang="0">
                    <a:pos x="313" y="221"/>
                  </a:cxn>
                  <a:cxn ang="0">
                    <a:pos x="206" y="36"/>
                  </a:cxn>
                  <a:cxn ang="0">
                    <a:pos x="34" y="300"/>
                  </a:cxn>
                  <a:cxn ang="0">
                    <a:pos x="24" y="452"/>
                  </a:cxn>
                  <a:cxn ang="0">
                    <a:pos x="67" y="488"/>
                  </a:cxn>
                  <a:cxn ang="0">
                    <a:pos x="182" y="495"/>
                  </a:cxn>
                  <a:cxn ang="0">
                    <a:pos x="188" y="492"/>
                  </a:cxn>
                  <a:cxn ang="0">
                    <a:pos x="251" y="369"/>
                  </a:cxn>
                  <a:cxn ang="0">
                    <a:pos x="208" y="383"/>
                  </a:cxn>
                  <a:cxn ang="0">
                    <a:pos x="202" y="374"/>
                  </a:cxn>
                  <a:cxn ang="0">
                    <a:pos x="227" y="366"/>
                  </a:cxn>
                  <a:cxn ang="0">
                    <a:pos x="258" y="336"/>
                  </a:cxn>
                  <a:cxn ang="0">
                    <a:pos x="270" y="346"/>
                  </a:cxn>
                  <a:cxn ang="0">
                    <a:pos x="215" y="502"/>
                  </a:cxn>
                  <a:cxn ang="0">
                    <a:pos x="345" y="463"/>
                  </a:cxn>
                  <a:cxn ang="0">
                    <a:pos x="365" y="414"/>
                  </a:cxn>
                  <a:cxn ang="0">
                    <a:pos x="388" y="414"/>
                  </a:cxn>
                  <a:cxn ang="0">
                    <a:pos x="426" y="416"/>
                  </a:cxn>
                  <a:cxn ang="0">
                    <a:pos x="406" y="396"/>
                  </a:cxn>
                </a:cxnLst>
                <a:rect l="0" t="0" r="r" b="b"/>
                <a:pathLst>
                  <a:path w="559" h="516">
                    <a:moveTo>
                      <a:pt x="406" y="396"/>
                    </a:moveTo>
                    <a:cubicBezTo>
                      <a:pt x="393" y="394"/>
                      <a:pt x="377" y="390"/>
                      <a:pt x="362" y="381"/>
                    </a:cubicBezTo>
                    <a:cubicBezTo>
                      <a:pt x="342" y="370"/>
                      <a:pt x="323" y="351"/>
                      <a:pt x="308" y="321"/>
                    </a:cubicBezTo>
                    <a:cubicBezTo>
                      <a:pt x="300" y="323"/>
                      <a:pt x="287" y="325"/>
                      <a:pt x="272" y="324"/>
                    </a:cubicBezTo>
                    <a:cubicBezTo>
                      <a:pt x="260" y="323"/>
                      <a:pt x="244" y="320"/>
                      <a:pt x="228" y="311"/>
                    </a:cubicBezTo>
                    <a:cubicBezTo>
                      <a:pt x="214" y="303"/>
                      <a:pt x="199" y="290"/>
                      <a:pt x="187" y="270"/>
                    </a:cubicBezTo>
                    <a:cubicBezTo>
                      <a:pt x="183" y="264"/>
                      <a:pt x="185" y="257"/>
                      <a:pt x="190" y="254"/>
                    </a:cubicBezTo>
                    <a:cubicBezTo>
                      <a:pt x="196" y="250"/>
                      <a:pt x="203" y="252"/>
                      <a:pt x="206" y="257"/>
                    </a:cubicBezTo>
                    <a:cubicBezTo>
                      <a:pt x="243" y="315"/>
                      <a:pt x="295" y="301"/>
                      <a:pt x="308" y="297"/>
                    </a:cubicBezTo>
                    <a:cubicBezTo>
                      <a:pt x="308" y="296"/>
                      <a:pt x="309" y="296"/>
                      <a:pt x="310" y="296"/>
                    </a:cubicBezTo>
                    <a:cubicBezTo>
                      <a:pt x="313" y="294"/>
                      <a:pt x="316" y="294"/>
                      <a:pt x="319" y="296"/>
                    </a:cubicBezTo>
                    <a:cubicBezTo>
                      <a:pt x="322" y="297"/>
                      <a:pt x="324" y="299"/>
                      <a:pt x="325" y="302"/>
                    </a:cubicBezTo>
                    <a:cubicBezTo>
                      <a:pt x="326" y="303"/>
                      <a:pt x="326" y="303"/>
                      <a:pt x="326" y="304"/>
                    </a:cubicBezTo>
                    <a:cubicBezTo>
                      <a:pt x="344" y="345"/>
                      <a:pt x="372" y="368"/>
                      <a:pt x="409" y="373"/>
                    </a:cubicBezTo>
                    <a:cubicBezTo>
                      <a:pt x="438" y="376"/>
                      <a:pt x="461" y="368"/>
                      <a:pt x="462" y="368"/>
                    </a:cubicBezTo>
                    <a:cubicBezTo>
                      <a:pt x="462" y="367"/>
                      <a:pt x="463" y="367"/>
                      <a:pt x="464" y="367"/>
                    </a:cubicBezTo>
                    <a:cubicBezTo>
                      <a:pt x="490" y="353"/>
                      <a:pt x="506" y="333"/>
                      <a:pt x="512" y="308"/>
                    </a:cubicBezTo>
                    <a:cubicBezTo>
                      <a:pt x="517" y="285"/>
                      <a:pt x="513" y="267"/>
                      <a:pt x="513" y="267"/>
                    </a:cubicBezTo>
                    <a:cubicBezTo>
                      <a:pt x="511" y="259"/>
                      <a:pt x="511" y="259"/>
                      <a:pt x="511" y="259"/>
                    </a:cubicBezTo>
                    <a:cubicBezTo>
                      <a:pt x="518" y="254"/>
                      <a:pt x="518" y="254"/>
                      <a:pt x="518" y="254"/>
                    </a:cubicBezTo>
                    <a:cubicBezTo>
                      <a:pt x="559" y="224"/>
                      <a:pt x="557" y="186"/>
                      <a:pt x="551" y="163"/>
                    </a:cubicBezTo>
                    <a:cubicBezTo>
                      <a:pt x="539" y="177"/>
                      <a:pt x="518" y="195"/>
                      <a:pt x="488" y="206"/>
                    </a:cubicBezTo>
                    <a:cubicBezTo>
                      <a:pt x="465" y="214"/>
                      <a:pt x="438" y="215"/>
                      <a:pt x="410" y="208"/>
                    </a:cubicBezTo>
                    <a:cubicBezTo>
                      <a:pt x="396" y="205"/>
                      <a:pt x="382" y="199"/>
                      <a:pt x="370" y="192"/>
                    </a:cubicBezTo>
                    <a:cubicBezTo>
                      <a:pt x="359" y="186"/>
                      <a:pt x="350" y="179"/>
                      <a:pt x="342" y="171"/>
                    </a:cubicBezTo>
                    <a:cubicBezTo>
                      <a:pt x="327" y="176"/>
                      <a:pt x="311" y="178"/>
                      <a:pt x="294" y="175"/>
                    </a:cubicBezTo>
                    <a:cubicBezTo>
                      <a:pt x="304" y="184"/>
                      <a:pt x="315" y="193"/>
                      <a:pt x="327" y="202"/>
                    </a:cubicBezTo>
                    <a:cubicBezTo>
                      <a:pt x="332" y="205"/>
                      <a:pt x="333" y="213"/>
                      <a:pt x="330" y="218"/>
                    </a:cubicBezTo>
                    <a:cubicBezTo>
                      <a:pt x="326" y="223"/>
                      <a:pt x="319" y="224"/>
                      <a:pt x="314" y="221"/>
                    </a:cubicBezTo>
                    <a:cubicBezTo>
                      <a:pt x="314" y="221"/>
                      <a:pt x="314" y="221"/>
                      <a:pt x="313" y="221"/>
                    </a:cubicBezTo>
                    <a:cubicBezTo>
                      <a:pt x="277" y="195"/>
                      <a:pt x="249" y="165"/>
                      <a:pt x="231" y="129"/>
                    </a:cubicBezTo>
                    <a:cubicBezTo>
                      <a:pt x="217" y="101"/>
                      <a:pt x="209" y="69"/>
                      <a:pt x="206" y="36"/>
                    </a:cubicBezTo>
                    <a:cubicBezTo>
                      <a:pt x="206" y="23"/>
                      <a:pt x="206" y="11"/>
                      <a:pt x="207" y="0"/>
                    </a:cubicBezTo>
                    <a:cubicBezTo>
                      <a:pt x="34" y="300"/>
                      <a:pt x="34" y="300"/>
                      <a:pt x="34" y="300"/>
                    </a:cubicBezTo>
                    <a:cubicBezTo>
                      <a:pt x="17" y="329"/>
                      <a:pt x="2" y="357"/>
                      <a:pt x="1" y="389"/>
                    </a:cubicBezTo>
                    <a:cubicBezTo>
                      <a:pt x="0" y="427"/>
                      <a:pt x="24" y="452"/>
                      <a:pt x="24" y="452"/>
                    </a:cubicBezTo>
                    <a:cubicBezTo>
                      <a:pt x="24" y="453"/>
                      <a:pt x="24" y="453"/>
                      <a:pt x="24" y="453"/>
                    </a:cubicBezTo>
                    <a:cubicBezTo>
                      <a:pt x="38" y="467"/>
                      <a:pt x="52" y="479"/>
                      <a:pt x="67" y="488"/>
                    </a:cubicBezTo>
                    <a:cubicBezTo>
                      <a:pt x="93" y="502"/>
                      <a:pt x="120" y="508"/>
                      <a:pt x="148" y="505"/>
                    </a:cubicBezTo>
                    <a:cubicBezTo>
                      <a:pt x="169" y="502"/>
                      <a:pt x="182" y="495"/>
                      <a:pt x="182" y="495"/>
                    </a:cubicBezTo>
                    <a:cubicBezTo>
                      <a:pt x="187" y="492"/>
                      <a:pt x="187" y="492"/>
                      <a:pt x="187" y="492"/>
                    </a:cubicBezTo>
                    <a:cubicBezTo>
                      <a:pt x="188" y="492"/>
                      <a:pt x="188" y="492"/>
                      <a:pt x="188" y="492"/>
                    </a:cubicBezTo>
                    <a:cubicBezTo>
                      <a:pt x="193" y="489"/>
                      <a:pt x="202" y="484"/>
                      <a:pt x="210" y="476"/>
                    </a:cubicBezTo>
                    <a:cubicBezTo>
                      <a:pt x="225" y="462"/>
                      <a:pt x="257" y="424"/>
                      <a:pt x="251" y="369"/>
                    </a:cubicBezTo>
                    <a:cubicBezTo>
                      <a:pt x="244" y="375"/>
                      <a:pt x="237" y="379"/>
                      <a:pt x="231" y="381"/>
                    </a:cubicBezTo>
                    <a:cubicBezTo>
                      <a:pt x="219" y="384"/>
                      <a:pt x="209" y="383"/>
                      <a:pt x="208" y="383"/>
                    </a:cubicBezTo>
                    <a:cubicBezTo>
                      <a:pt x="207" y="382"/>
                      <a:pt x="206" y="382"/>
                      <a:pt x="205" y="382"/>
                    </a:cubicBezTo>
                    <a:cubicBezTo>
                      <a:pt x="203" y="380"/>
                      <a:pt x="201" y="377"/>
                      <a:pt x="202" y="374"/>
                    </a:cubicBezTo>
                    <a:cubicBezTo>
                      <a:pt x="202" y="369"/>
                      <a:pt x="206" y="367"/>
                      <a:pt x="211" y="367"/>
                    </a:cubicBezTo>
                    <a:cubicBezTo>
                      <a:pt x="211" y="367"/>
                      <a:pt x="218" y="368"/>
                      <a:pt x="227" y="366"/>
                    </a:cubicBezTo>
                    <a:cubicBezTo>
                      <a:pt x="237" y="362"/>
                      <a:pt x="245" y="354"/>
                      <a:pt x="248" y="341"/>
                    </a:cubicBezTo>
                    <a:cubicBezTo>
                      <a:pt x="249" y="337"/>
                      <a:pt x="254" y="335"/>
                      <a:pt x="258" y="336"/>
                    </a:cubicBezTo>
                    <a:cubicBezTo>
                      <a:pt x="259" y="336"/>
                      <a:pt x="259" y="337"/>
                      <a:pt x="260" y="337"/>
                    </a:cubicBezTo>
                    <a:cubicBezTo>
                      <a:pt x="265" y="338"/>
                      <a:pt x="269" y="341"/>
                      <a:pt x="270" y="346"/>
                    </a:cubicBezTo>
                    <a:cubicBezTo>
                      <a:pt x="289" y="422"/>
                      <a:pt x="246" y="474"/>
                      <a:pt x="226" y="493"/>
                    </a:cubicBezTo>
                    <a:cubicBezTo>
                      <a:pt x="222" y="497"/>
                      <a:pt x="218" y="500"/>
                      <a:pt x="215" y="502"/>
                    </a:cubicBezTo>
                    <a:cubicBezTo>
                      <a:pt x="262" y="516"/>
                      <a:pt x="306" y="503"/>
                      <a:pt x="343" y="465"/>
                    </a:cubicBezTo>
                    <a:cubicBezTo>
                      <a:pt x="343" y="464"/>
                      <a:pt x="344" y="463"/>
                      <a:pt x="345" y="463"/>
                    </a:cubicBezTo>
                    <a:cubicBezTo>
                      <a:pt x="345" y="462"/>
                      <a:pt x="346" y="461"/>
                      <a:pt x="346" y="461"/>
                    </a:cubicBezTo>
                    <a:cubicBezTo>
                      <a:pt x="351" y="456"/>
                      <a:pt x="365" y="436"/>
                      <a:pt x="365" y="414"/>
                    </a:cubicBezTo>
                    <a:cubicBezTo>
                      <a:pt x="365" y="408"/>
                      <a:pt x="370" y="403"/>
                      <a:pt x="377" y="403"/>
                    </a:cubicBezTo>
                    <a:cubicBezTo>
                      <a:pt x="383" y="402"/>
                      <a:pt x="388" y="408"/>
                      <a:pt x="388" y="414"/>
                    </a:cubicBezTo>
                    <a:cubicBezTo>
                      <a:pt x="389" y="428"/>
                      <a:pt x="385" y="441"/>
                      <a:pt x="380" y="451"/>
                    </a:cubicBezTo>
                    <a:cubicBezTo>
                      <a:pt x="398" y="444"/>
                      <a:pt x="413" y="433"/>
                      <a:pt x="426" y="416"/>
                    </a:cubicBezTo>
                    <a:cubicBezTo>
                      <a:pt x="432" y="409"/>
                      <a:pt x="436" y="402"/>
                      <a:pt x="439" y="396"/>
                    </a:cubicBezTo>
                    <a:cubicBezTo>
                      <a:pt x="430" y="397"/>
                      <a:pt x="418" y="397"/>
                      <a:pt x="406" y="396"/>
                    </a:cubicBezTo>
                    <a:close/>
                  </a:path>
                </a:pathLst>
              </a:custGeom>
              <a:solidFill>
                <a:srgbClr val="C0392B"/>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19" name="9Slide.vn 24">
                <a:extLst>
                  <a:ext uri="{FF2B5EF4-FFF2-40B4-BE49-F238E27FC236}">
                    <a16:creationId xmlns:a16="http://schemas.microsoft.com/office/drawing/2014/main" xmlns="" id="{FD344159-8C5C-401D-9F90-C6A8BE93ED68}"/>
                  </a:ext>
                </a:extLst>
              </p:cNvPr>
              <p:cNvSpPr>
                <a:spLocks/>
              </p:cNvSpPr>
              <p:nvPr/>
            </p:nvSpPr>
            <p:spPr bwMode="auto">
              <a:xfrm flipH="1">
                <a:off x="3847514" y="1842302"/>
                <a:ext cx="609600" cy="704851"/>
              </a:xfrm>
              <a:custGeom>
                <a:avLst/>
                <a:gdLst/>
                <a:ahLst/>
                <a:cxnLst>
                  <a:cxn ang="0">
                    <a:pos x="234" y="325"/>
                  </a:cxn>
                  <a:cxn ang="0">
                    <a:pos x="132" y="258"/>
                  </a:cxn>
                  <a:cxn ang="0">
                    <a:pos x="171" y="259"/>
                  </a:cxn>
                  <a:cxn ang="0">
                    <a:pos x="457" y="297"/>
                  </a:cxn>
                  <a:cxn ang="0">
                    <a:pos x="511" y="248"/>
                  </a:cxn>
                  <a:cxn ang="0">
                    <a:pos x="588" y="117"/>
                  </a:cxn>
                  <a:cxn ang="0">
                    <a:pos x="593" y="106"/>
                  </a:cxn>
                  <a:cxn ang="0">
                    <a:pos x="562" y="16"/>
                  </a:cxn>
                  <a:cxn ang="0">
                    <a:pos x="471" y="25"/>
                  </a:cxn>
                  <a:cxn ang="0">
                    <a:pos x="449" y="107"/>
                  </a:cxn>
                  <a:cxn ang="0">
                    <a:pos x="509" y="138"/>
                  </a:cxn>
                  <a:cxn ang="0">
                    <a:pos x="485" y="180"/>
                  </a:cxn>
                  <a:cxn ang="0">
                    <a:pos x="470" y="191"/>
                  </a:cxn>
                  <a:cxn ang="0">
                    <a:pos x="423" y="100"/>
                  </a:cxn>
                  <a:cxn ang="0">
                    <a:pos x="431" y="10"/>
                  </a:cxn>
                  <a:cxn ang="0">
                    <a:pos x="316" y="25"/>
                  </a:cxn>
                  <a:cxn ang="0">
                    <a:pos x="310" y="23"/>
                  </a:cxn>
                  <a:cxn ang="0">
                    <a:pos x="260" y="21"/>
                  </a:cxn>
                  <a:cxn ang="0">
                    <a:pos x="196" y="83"/>
                  </a:cxn>
                  <a:cxn ang="0">
                    <a:pos x="224" y="164"/>
                  </a:cxn>
                  <a:cxn ang="0">
                    <a:pos x="301" y="139"/>
                  </a:cxn>
                  <a:cxn ang="0">
                    <a:pos x="308" y="109"/>
                  </a:cxn>
                  <a:cxn ang="0">
                    <a:pos x="350" y="139"/>
                  </a:cxn>
                  <a:cxn ang="0">
                    <a:pos x="324" y="149"/>
                  </a:cxn>
                  <a:cxn ang="0">
                    <a:pos x="322" y="151"/>
                  </a:cxn>
                  <a:cxn ang="0">
                    <a:pos x="302" y="213"/>
                  </a:cxn>
                  <a:cxn ang="0">
                    <a:pos x="294" y="251"/>
                  </a:cxn>
                  <a:cxn ang="0">
                    <a:pos x="175" y="131"/>
                  </a:cxn>
                  <a:cxn ang="0">
                    <a:pos x="113" y="134"/>
                  </a:cxn>
                  <a:cxn ang="0">
                    <a:pos x="95" y="175"/>
                  </a:cxn>
                  <a:cxn ang="0">
                    <a:pos x="92" y="176"/>
                  </a:cxn>
                  <a:cxn ang="0">
                    <a:pos x="32" y="268"/>
                  </a:cxn>
                  <a:cxn ang="0">
                    <a:pos x="33" y="274"/>
                  </a:cxn>
                  <a:cxn ang="0">
                    <a:pos x="108" y="350"/>
                  </a:cxn>
                  <a:cxn ang="0">
                    <a:pos x="185" y="332"/>
                  </a:cxn>
                  <a:cxn ang="0">
                    <a:pos x="181" y="386"/>
                  </a:cxn>
                  <a:cxn ang="0">
                    <a:pos x="180" y="400"/>
                  </a:cxn>
                  <a:cxn ang="0">
                    <a:pos x="103" y="373"/>
                  </a:cxn>
                  <a:cxn ang="0">
                    <a:pos x="1" y="357"/>
                  </a:cxn>
                  <a:cxn ang="0">
                    <a:pos x="45" y="361"/>
                  </a:cxn>
                  <a:cxn ang="0">
                    <a:pos x="10" y="417"/>
                  </a:cxn>
                  <a:cxn ang="0">
                    <a:pos x="8" y="421"/>
                  </a:cxn>
                  <a:cxn ang="0">
                    <a:pos x="39" y="551"/>
                  </a:cxn>
                  <a:cxn ang="0">
                    <a:pos x="147" y="425"/>
                  </a:cxn>
                  <a:cxn ang="0">
                    <a:pos x="220" y="424"/>
                  </a:cxn>
                  <a:cxn ang="0">
                    <a:pos x="289" y="498"/>
                  </a:cxn>
                  <a:cxn ang="0">
                    <a:pos x="154" y="448"/>
                  </a:cxn>
                  <a:cxn ang="0">
                    <a:pos x="79" y="505"/>
                  </a:cxn>
                  <a:cxn ang="0">
                    <a:pos x="62" y="576"/>
                  </a:cxn>
                  <a:cxn ang="0">
                    <a:pos x="62" y="576"/>
                  </a:cxn>
                  <a:cxn ang="0">
                    <a:pos x="63" y="578"/>
                  </a:cxn>
                  <a:cxn ang="0">
                    <a:pos x="177" y="692"/>
                  </a:cxn>
                  <a:cxn ang="0">
                    <a:pos x="241" y="681"/>
                  </a:cxn>
                  <a:cxn ang="0">
                    <a:pos x="306" y="607"/>
                  </a:cxn>
                </a:cxnLst>
                <a:rect l="0" t="0" r="r" b="b"/>
                <a:pathLst>
                  <a:path w="600" h="693">
                    <a:moveTo>
                      <a:pt x="475" y="312"/>
                    </a:moveTo>
                    <a:cubicBezTo>
                      <a:pt x="469" y="317"/>
                      <a:pt x="462" y="321"/>
                      <a:pt x="455" y="325"/>
                    </a:cubicBezTo>
                    <a:cubicBezTo>
                      <a:pt x="439" y="334"/>
                      <a:pt x="420" y="341"/>
                      <a:pt x="398" y="346"/>
                    </a:cubicBezTo>
                    <a:cubicBezTo>
                      <a:pt x="370" y="353"/>
                      <a:pt x="337" y="354"/>
                      <a:pt x="300" y="347"/>
                    </a:cubicBezTo>
                    <a:cubicBezTo>
                      <a:pt x="279" y="343"/>
                      <a:pt x="257" y="336"/>
                      <a:pt x="234" y="325"/>
                    </a:cubicBezTo>
                    <a:cubicBezTo>
                      <a:pt x="234" y="325"/>
                      <a:pt x="234" y="325"/>
                      <a:pt x="234" y="325"/>
                    </a:cubicBezTo>
                    <a:cubicBezTo>
                      <a:pt x="234" y="325"/>
                      <a:pt x="234" y="325"/>
                      <a:pt x="234" y="325"/>
                    </a:cubicBezTo>
                    <a:cubicBezTo>
                      <a:pt x="234" y="325"/>
                      <a:pt x="222" y="319"/>
                      <a:pt x="206" y="310"/>
                    </a:cubicBezTo>
                    <a:cubicBezTo>
                      <a:pt x="195" y="304"/>
                      <a:pt x="183" y="296"/>
                      <a:pt x="170" y="287"/>
                    </a:cubicBezTo>
                    <a:cubicBezTo>
                      <a:pt x="157" y="279"/>
                      <a:pt x="144" y="269"/>
                      <a:pt x="132" y="258"/>
                    </a:cubicBezTo>
                    <a:cubicBezTo>
                      <a:pt x="124" y="251"/>
                      <a:pt x="116" y="244"/>
                      <a:pt x="110" y="237"/>
                    </a:cubicBezTo>
                    <a:cubicBezTo>
                      <a:pt x="106" y="232"/>
                      <a:pt x="107" y="224"/>
                      <a:pt x="111" y="220"/>
                    </a:cubicBezTo>
                    <a:cubicBezTo>
                      <a:pt x="116" y="216"/>
                      <a:pt x="124" y="217"/>
                      <a:pt x="128" y="222"/>
                    </a:cubicBezTo>
                    <a:cubicBezTo>
                      <a:pt x="133" y="228"/>
                      <a:pt x="140" y="235"/>
                      <a:pt x="147" y="241"/>
                    </a:cubicBezTo>
                    <a:cubicBezTo>
                      <a:pt x="154" y="247"/>
                      <a:pt x="162" y="254"/>
                      <a:pt x="171" y="259"/>
                    </a:cubicBezTo>
                    <a:cubicBezTo>
                      <a:pt x="187" y="271"/>
                      <a:pt x="204" y="282"/>
                      <a:pt x="217" y="290"/>
                    </a:cubicBezTo>
                    <a:cubicBezTo>
                      <a:pt x="232" y="298"/>
                      <a:pt x="243" y="303"/>
                      <a:pt x="244" y="304"/>
                    </a:cubicBezTo>
                    <a:cubicBezTo>
                      <a:pt x="280" y="321"/>
                      <a:pt x="313" y="328"/>
                      <a:pt x="342" y="328"/>
                    </a:cubicBezTo>
                    <a:cubicBezTo>
                      <a:pt x="371" y="329"/>
                      <a:pt x="396" y="324"/>
                      <a:pt x="418" y="316"/>
                    </a:cubicBezTo>
                    <a:cubicBezTo>
                      <a:pt x="432" y="311"/>
                      <a:pt x="445" y="304"/>
                      <a:pt x="457" y="297"/>
                    </a:cubicBezTo>
                    <a:cubicBezTo>
                      <a:pt x="472" y="287"/>
                      <a:pt x="484" y="277"/>
                      <a:pt x="493" y="269"/>
                    </a:cubicBezTo>
                    <a:cubicBezTo>
                      <a:pt x="505" y="257"/>
                      <a:pt x="511" y="249"/>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2" y="247"/>
                      <a:pt x="513" y="247"/>
                      <a:pt x="514" y="246"/>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9" y="115"/>
                      <a:pt x="591" y="112"/>
                      <a:pt x="593" y="106"/>
                    </a:cubicBezTo>
                    <a:cubicBezTo>
                      <a:pt x="596" y="101"/>
                      <a:pt x="598" y="94"/>
                      <a:pt x="599" y="86"/>
                    </a:cubicBezTo>
                    <a:cubicBezTo>
                      <a:pt x="600" y="81"/>
                      <a:pt x="600" y="75"/>
                      <a:pt x="600" y="70"/>
                    </a:cubicBezTo>
                    <a:cubicBezTo>
                      <a:pt x="599" y="62"/>
                      <a:pt x="597" y="55"/>
                      <a:pt x="593" y="47"/>
                    </a:cubicBezTo>
                    <a:cubicBezTo>
                      <a:pt x="591" y="43"/>
                      <a:pt x="588" y="38"/>
                      <a:pt x="584" y="34"/>
                    </a:cubicBezTo>
                    <a:cubicBezTo>
                      <a:pt x="577" y="26"/>
                      <a:pt x="570" y="20"/>
                      <a:pt x="562" y="16"/>
                    </a:cubicBezTo>
                    <a:cubicBezTo>
                      <a:pt x="551" y="9"/>
                      <a:pt x="539" y="6"/>
                      <a:pt x="527" y="5"/>
                    </a:cubicBezTo>
                    <a:cubicBezTo>
                      <a:pt x="515" y="4"/>
                      <a:pt x="504" y="6"/>
                      <a:pt x="493" y="11"/>
                    </a:cubicBezTo>
                    <a:cubicBezTo>
                      <a:pt x="486" y="14"/>
                      <a:pt x="479" y="18"/>
                      <a:pt x="472" y="24"/>
                    </a:cubicBezTo>
                    <a:cubicBezTo>
                      <a:pt x="472" y="24"/>
                      <a:pt x="472" y="24"/>
                      <a:pt x="472" y="24"/>
                    </a:cubicBezTo>
                    <a:cubicBezTo>
                      <a:pt x="472" y="24"/>
                      <a:pt x="472" y="24"/>
                      <a:pt x="471" y="25"/>
                    </a:cubicBezTo>
                    <a:cubicBezTo>
                      <a:pt x="470" y="26"/>
                      <a:pt x="469" y="27"/>
                      <a:pt x="467" y="29"/>
                    </a:cubicBezTo>
                    <a:cubicBezTo>
                      <a:pt x="464" y="32"/>
                      <a:pt x="460" y="37"/>
                      <a:pt x="456" y="44"/>
                    </a:cubicBezTo>
                    <a:cubicBezTo>
                      <a:pt x="454" y="49"/>
                      <a:pt x="451" y="54"/>
                      <a:pt x="449" y="60"/>
                    </a:cubicBezTo>
                    <a:cubicBezTo>
                      <a:pt x="447" y="67"/>
                      <a:pt x="445" y="74"/>
                      <a:pt x="445" y="82"/>
                    </a:cubicBezTo>
                    <a:cubicBezTo>
                      <a:pt x="445" y="90"/>
                      <a:pt x="446" y="99"/>
                      <a:pt x="449" y="107"/>
                    </a:cubicBezTo>
                    <a:cubicBezTo>
                      <a:pt x="452" y="113"/>
                      <a:pt x="454" y="119"/>
                      <a:pt x="459" y="125"/>
                    </a:cubicBezTo>
                    <a:cubicBezTo>
                      <a:pt x="464" y="132"/>
                      <a:pt x="471" y="140"/>
                      <a:pt x="481" y="148"/>
                    </a:cubicBezTo>
                    <a:cubicBezTo>
                      <a:pt x="482" y="146"/>
                      <a:pt x="484" y="144"/>
                      <a:pt x="486" y="143"/>
                    </a:cubicBezTo>
                    <a:cubicBezTo>
                      <a:pt x="489" y="139"/>
                      <a:pt x="494" y="136"/>
                      <a:pt x="499" y="134"/>
                    </a:cubicBezTo>
                    <a:cubicBezTo>
                      <a:pt x="503" y="132"/>
                      <a:pt x="508" y="134"/>
                      <a:pt x="509" y="138"/>
                    </a:cubicBezTo>
                    <a:cubicBezTo>
                      <a:pt x="511" y="142"/>
                      <a:pt x="509" y="146"/>
                      <a:pt x="505" y="148"/>
                    </a:cubicBezTo>
                    <a:cubicBezTo>
                      <a:pt x="502" y="150"/>
                      <a:pt x="499" y="152"/>
                      <a:pt x="496" y="154"/>
                    </a:cubicBezTo>
                    <a:cubicBezTo>
                      <a:pt x="494" y="156"/>
                      <a:pt x="492" y="159"/>
                      <a:pt x="490" y="161"/>
                    </a:cubicBezTo>
                    <a:cubicBezTo>
                      <a:pt x="489" y="164"/>
                      <a:pt x="487" y="168"/>
                      <a:pt x="486" y="171"/>
                    </a:cubicBezTo>
                    <a:cubicBezTo>
                      <a:pt x="486" y="174"/>
                      <a:pt x="485" y="177"/>
                      <a:pt x="485" y="180"/>
                    </a:cubicBezTo>
                    <a:cubicBezTo>
                      <a:pt x="484" y="185"/>
                      <a:pt x="485" y="189"/>
                      <a:pt x="485" y="189"/>
                    </a:cubicBezTo>
                    <a:cubicBezTo>
                      <a:pt x="485" y="189"/>
                      <a:pt x="485" y="189"/>
                      <a:pt x="485" y="189"/>
                    </a:cubicBezTo>
                    <a:cubicBezTo>
                      <a:pt x="485" y="189"/>
                      <a:pt x="485" y="189"/>
                      <a:pt x="485" y="189"/>
                    </a:cubicBezTo>
                    <a:cubicBezTo>
                      <a:pt x="486" y="194"/>
                      <a:pt x="483" y="197"/>
                      <a:pt x="478" y="198"/>
                    </a:cubicBezTo>
                    <a:cubicBezTo>
                      <a:pt x="474" y="199"/>
                      <a:pt x="470" y="196"/>
                      <a:pt x="470" y="191"/>
                    </a:cubicBezTo>
                    <a:cubicBezTo>
                      <a:pt x="470" y="191"/>
                      <a:pt x="469" y="188"/>
                      <a:pt x="469" y="184"/>
                    </a:cubicBezTo>
                    <a:cubicBezTo>
                      <a:pt x="469" y="180"/>
                      <a:pt x="470" y="174"/>
                      <a:pt x="471" y="169"/>
                    </a:cubicBezTo>
                    <a:cubicBezTo>
                      <a:pt x="470" y="168"/>
                      <a:pt x="469" y="168"/>
                      <a:pt x="468" y="167"/>
                    </a:cubicBezTo>
                    <a:cubicBezTo>
                      <a:pt x="454" y="157"/>
                      <a:pt x="444" y="146"/>
                      <a:pt x="437" y="135"/>
                    </a:cubicBezTo>
                    <a:cubicBezTo>
                      <a:pt x="430" y="123"/>
                      <a:pt x="425" y="112"/>
                      <a:pt x="423" y="100"/>
                    </a:cubicBezTo>
                    <a:cubicBezTo>
                      <a:pt x="422" y="93"/>
                      <a:pt x="422" y="85"/>
                      <a:pt x="422" y="78"/>
                    </a:cubicBezTo>
                    <a:cubicBezTo>
                      <a:pt x="423" y="69"/>
                      <a:pt x="425" y="60"/>
                      <a:pt x="427" y="52"/>
                    </a:cubicBezTo>
                    <a:cubicBezTo>
                      <a:pt x="430" y="45"/>
                      <a:pt x="433" y="38"/>
                      <a:pt x="436" y="32"/>
                    </a:cubicBezTo>
                    <a:cubicBezTo>
                      <a:pt x="440" y="27"/>
                      <a:pt x="443" y="22"/>
                      <a:pt x="446" y="18"/>
                    </a:cubicBezTo>
                    <a:cubicBezTo>
                      <a:pt x="442" y="15"/>
                      <a:pt x="437" y="13"/>
                      <a:pt x="431" y="10"/>
                    </a:cubicBezTo>
                    <a:cubicBezTo>
                      <a:pt x="421" y="7"/>
                      <a:pt x="410" y="3"/>
                      <a:pt x="399" y="2"/>
                    </a:cubicBezTo>
                    <a:cubicBezTo>
                      <a:pt x="391" y="0"/>
                      <a:pt x="383" y="0"/>
                      <a:pt x="374" y="1"/>
                    </a:cubicBezTo>
                    <a:cubicBezTo>
                      <a:pt x="363" y="1"/>
                      <a:pt x="352" y="4"/>
                      <a:pt x="340" y="9"/>
                    </a:cubicBezTo>
                    <a:cubicBezTo>
                      <a:pt x="334" y="12"/>
                      <a:pt x="327" y="16"/>
                      <a:pt x="321" y="21"/>
                    </a:cubicBezTo>
                    <a:cubicBezTo>
                      <a:pt x="316" y="25"/>
                      <a:pt x="316" y="25"/>
                      <a:pt x="316" y="25"/>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09" y="23"/>
                      <a:pt x="308" y="23"/>
                    </a:cubicBezTo>
                    <a:cubicBezTo>
                      <a:pt x="307" y="22"/>
                      <a:pt x="305" y="22"/>
                      <a:pt x="302" y="21"/>
                    </a:cubicBezTo>
                    <a:cubicBezTo>
                      <a:pt x="296" y="20"/>
                      <a:pt x="288" y="19"/>
                      <a:pt x="279" y="19"/>
                    </a:cubicBezTo>
                    <a:cubicBezTo>
                      <a:pt x="273" y="19"/>
                      <a:pt x="267" y="20"/>
                      <a:pt x="260" y="21"/>
                    </a:cubicBezTo>
                    <a:cubicBezTo>
                      <a:pt x="252" y="22"/>
                      <a:pt x="243" y="25"/>
                      <a:pt x="235" y="30"/>
                    </a:cubicBezTo>
                    <a:cubicBezTo>
                      <a:pt x="230" y="33"/>
                      <a:pt x="225" y="36"/>
                      <a:pt x="221" y="41"/>
                    </a:cubicBezTo>
                    <a:cubicBezTo>
                      <a:pt x="216" y="45"/>
                      <a:pt x="211" y="51"/>
                      <a:pt x="207" y="59"/>
                    </a:cubicBezTo>
                    <a:cubicBezTo>
                      <a:pt x="203" y="65"/>
                      <a:pt x="200" y="72"/>
                      <a:pt x="197" y="81"/>
                    </a:cubicBezTo>
                    <a:cubicBezTo>
                      <a:pt x="196" y="83"/>
                      <a:pt x="196" y="83"/>
                      <a:pt x="196" y="83"/>
                    </a:cubicBezTo>
                    <a:cubicBezTo>
                      <a:pt x="196" y="83"/>
                      <a:pt x="196" y="83"/>
                      <a:pt x="196" y="83"/>
                    </a:cubicBezTo>
                    <a:cubicBezTo>
                      <a:pt x="196" y="85"/>
                      <a:pt x="195" y="87"/>
                      <a:pt x="195" y="90"/>
                    </a:cubicBezTo>
                    <a:cubicBezTo>
                      <a:pt x="194" y="96"/>
                      <a:pt x="193" y="104"/>
                      <a:pt x="195" y="114"/>
                    </a:cubicBezTo>
                    <a:cubicBezTo>
                      <a:pt x="196" y="120"/>
                      <a:pt x="198" y="127"/>
                      <a:pt x="201" y="134"/>
                    </a:cubicBezTo>
                    <a:cubicBezTo>
                      <a:pt x="206" y="144"/>
                      <a:pt x="213" y="154"/>
                      <a:pt x="224" y="164"/>
                    </a:cubicBezTo>
                    <a:cubicBezTo>
                      <a:pt x="231" y="169"/>
                      <a:pt x="238" y="175"/>
                      <a:pt x="248" y="181"/>
                    </a:cubicBezTo>
                    <a:cubicBezTo>
                      <a:pt x="256" y="185"/>
                      <a:pt x="266" y="190"/>
                      <a:pt x="278" y="195"/>
                    </a:cubicBezTo>
                    <a:cubicBezTo>
                      <a:pt x="278" y="189"/>
                      <a:pt x="279" y="183"/>
                      <a:pt x="280" y="178"/>
                    </a:cubicBezTo>
                    <a:cubicBezTo>
                      <a:pt x="283" y="169"/>
                      <a:pt x="287" y="161"/>
                      <a:pt x="291" y="154"/>
                    </a:cubicBezTo>
                    <a:cubicBezTo>
                      <a:pt x="294" y="148"/>
                      <a:pt x="298" y="143"/>
                      <a:pt x="301" y="139"/>
                    </a:cubicBezTo>
                    <a:cubicBezTo>
                      <a:pt x="302" y="137"/>
                      <a:pt x="304" y="136"/>
                      <a:pt x="304" y="135"/>
                    </a:cubicBezTo>
                    <a:cubicBezTo>
                      <a:pt x="304" y="134"/>
                      <a:pt x="303" y="134"/>
                      <a:pt x="303" y="133"/>
                    </a:cubicBezTo>
                    <a:cubicBezTo>
                      <a:pt x="298" y="128"/>
                      <a:pt x="295" y="121"/>
                      <a:pt x="293" y="113"/>
                    </a:cubicBezTo>
                    <a:cubicBezTo>
                      <a:pt x="292" y="109"/>
                      <a:pt x="295" y="104"/>
                      <a:pt x="299" y="103"/>
                    </a:cubicBezTo>
                    <a:cubicBezTo>
                      <a:pt x="303" y="103"/>
                      <a:pt x="307" y="105"/>
                      <a:pt x="308" y="109"/>
                    </a:cubicBezTo>
                    <a:cubicBezTo>
                      <a:pt x="310" y="115"/>
                      <a:pt x="312" y="120"/>
                      <a:pt x="315" y="123"/>
                    </a:cubicBezTo>
                    <a:cubicBezTo>
                      <a:pt x="318" y="127"/>
                      <a:pt x="321" y="130"/>
                      <a:pt x="325" y="132"/>
                    </a:cubicBezTo>
                    <a:cubicBezTo>
                      <a:pt x="331" y="135"/>
                      <a:pt x="337" y="137"/>
                      <a:pt x="342" y="138"/>
                    </a:cubicBezTo>
                    <a:cubicBezTo>
                      <a:pt x="346" y="139"/>
                      <a:pt x="350" y="139"/>
                      <a:pt x="350" y="139"/>
                    </a:cubicBezTo>
                    <a:cubicBezTo>
                      <a:pt x="350" y="139"/>
                      <a:pt x="350" y="139"/>
                      <a:pt x="350" y="139"/>
                    </a:cubicBezTo>
                    <a:cubicBezTo>
                      <a:pt x="350" y="139"/>
                      <a:pt x="350" y="139"/>
                      <a:pt x="350" y="139"/>
                    </a:cubicBezTo>
                    <a:cubicBezTo>
                      <a:pt x="354" y="139"/>
                      <a:pt x="357" y="143"/>
                      <a:pt x="357" y="147"/>
                    </a:cubicBezTo>
                    <a:cubicBezTo>
                      <a:pt x="357" y="151"/>
                      <a:pt x="354" y="155"/>
                      <a:pt x="349" y="155"/>
                    </a:cubicBezTo>
                    <a:cubicBezTo>
                      <a:pt x="349" y="155"/>
                      <a:pt x="345" y="154"/>
                      <a:pt x="339" y="153"/>
                    </a:cubicBezTo>
                    <a:cubicBezTo>
                      <a:pt x="335" y="152"/>
                      <a:pt x="329" y="151"/>
                      <a:pt x="324" y="149"/>
                    </a:cubicBezTo>
                    <a:cubicBezTo>
                      <a:pt x="323" y="149"/>
                      <a:pt x="323" y="149"/>
                      <a:pt x="323" y="150"/>
                    </a:cubicBezTo>
                    <a:cubicBezTo>
                      <a:pt x="323" y="150"/>
                      <a:pt x="323" y="150"/>
                      <a:pt x="323" y="150"/>
                    </a:cubicBezTo>
                    <a:cubicBezTo>
                      <a:pt x="323" y="150"/>
                      <a:pt x="323" y="150"/>
                      <a:pt x="323" y="150"/>
                    </a:cubicBezTo>
                    <a:cubicBezTo>
                      <a:pt x="323" y="150"/>
                      <a:pt x="323" y="150"/>
                      <a:pt x="322" y="150"/>
                    </a:cubicBezTo>
                    <a:cubicBezTo>
                      <a:pt x="322" y="150"/>
                      <a:pt x="322" y="150"/>
                      <a:pt x="322" y="151"/>
                    </a:cubicBezTo>
                    <a:cubicBezTo>
                      <a:pt x="321" y="151"/>
                      <a:pt x="320" y="152"/>
                      <a:pt x="319" y="154"/>
                    </a:cubicBezTo>
                    <a:cubicBezTo>
                      <a:pt x="317" y="156"/>
                      <a:pt x="314" y="161"/>
                      <a:pt x="311" y="166"/>
                    </a:cubicBezTo>
                    <a:cubicBezTo>
                      <a:pt x="308" y="170"/>
                      <a:pt x="306" y="175"/>
                      <a:pt x="304" y="181"/>
                    </a:cubicBezTo>
                    <a:cubicBezTo>
                      <a:pt x="302" y="187"/>
                      <a:pt x="301" y="193"/>
                      <a:pt x="301" y="200"/>
                    </a:cubicBezTo>
                    <a:cubicBezTo>
                      <a:pt x="301" y="204"/>
                      <a:pt x="301" y="209"/>
                      <a:pt x="302" y="213"/>
                    </a:cubicBezTo>
                    <a:cubicBezTo>
                      <a:pt x="303" y="220"/>
                      <a:pt x="306" y="226"/>
                      <a:pt x="310" y="233"/>
                    </a:cubicBezTo>
                    <a:cubicBezTo>
                      <a:pt x="316" y="242"/>
                      <a:pt x="325" y="252"/>
                      <a:pt x="338" y="262"/>
                    </a:cubicBezTo>
                    <a:cubicBezTo>
                      <a:pt x="343" y="266"/>
                      <a:pt x="344" y="273"/>
                      <a:pt x="340" y="278"/>
                    </a:cubicBezTo>
                    <a:cubicBezTo>
                      <a:pt x="336" y="283"/>
                      <a:pt x="329" y="284"/>
                      <a:pt x="324" y="280"/>
                    </a:cubicBezTo>
                    <a:cubicBezTo>
                      <a:pt x="311" y="271"/>
                      <a:pt x="301" y="261"/>
                      <a:pt x="294" y="251"/>
                    </a:cubicBezTo>
                    <a:cubicBezTo>
                      <a:pt x="287" y="241"/>
                      <a:pt x="282" y="231"/>
                      <a:pt x="280" y="221"/>
                    </a:cubicBezTo>
                    <a:cubicBezTo>
                      <a:pt x="280" y="221"/>
                      <a:pt x="280" y="220"/>
                      <a:pt x="280" y="220"/>
                    </a:cubicBezTo>
                    <a:cubicBezTo>
                      <a:pt x="263" y="214"/>
                      <a:pt x="248" y="208"/>
                      <a:pt x="236" y="201"/>
                    </a:cubicBezTo>
                    <a:cubicBezTo>
                      <a:pt x="218" y="190"/>
                      <a:pt x="205" y="179"/>
                      <a:pt x="195" y="167"/>
                    </a:cubicBezTo>
                    <a:cubicBezTo>
                      <a:pt x="185" y="155"/>
                      <a:pt x="179" y="142"/>
                      <a:pt x="175" y="131"/>
                    </a:cubicBezTo>
                    <a:cubicBezTo>
                      <a:pt x="173" y="123"/>
                      <a:pt x="172" y="116"/>
                      <a:pt x="171" y="109"/>
                    </a:cubicBezTo>
                    <a:cubicBezTo>
                      <a:pt x="171" y="103"/>
                      <a:pt x="171" y="97"/>
                      <a:pt x="171" y="92"/>
                    </a:cubicBezTo>
                    <a:cubicBezTo>
                      <a:pt x="166" y="94"/>
                      <a:pt x="159" y="96"/>
                      <a:pt x="153" y="99"/>
                    </a:cubicBezTo>
                    <a:cubicBezTo>
                      <a:pt x="146" y="102"/>
                      <a:pt x="140" y="106"/>
                      <a:pt x="134" y="110"/>
                    </a:cubicBezTo>
                    <a:cubicBezTo>
                      <a:pt x="126" y="117"/>
                      <a:pt x="119" y="124"/>
                      <a:pt x="113" y="134"/>
                    </a:cubicBezTo>
                    <a:cubicBezTo>
                      <a:pt x="108" y="143"/>
                      <a:pt x="104" y="153"/>
                      <a:pt x="103" y="165"/>
                    </a:cubicBezTo>
                    <a:cubicBezTo>
                      <a:pt x="102" y="173"/>
                      <a:pt x="102" y="173"/>
                      <a:pt x="102" y="173"/>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4" y="175"/>
                      <a:pt x="94" y="175"/>
                      <a:pt x="94" y="175"/>
                    </a:cubicBezTo>
                    <a:cubicBezTo>
                      <a:pt x="94" y="175"/>
                      <a:pt x="94" y="175"/>
                      <a:pt x="94" y="175"/>
                    </a:cubicBezTo>
                    <a:cubicBezTo>
                      <a:pt x="94" y="175"/>
                      <a:pt x="93" y="176"/>
                      <a:pt x="92" y="176"/>
                    </a:cubicBezTo>
                    <a:cubicBezTo>
                      <a:pt x="90" y="177"/>
                      <a:pt x="87" y="178"/>
                      <a:pt x="84" y="180"/>
                    </a:cubicBezTo>
                    <a:cubicBezTo>
                      <a:pt x="77" y="183"/>
                      <a:pt x="68" y="188"/>
                      <a:pt x="59" y="196"/>
                    </a:cubicBezTo>
                    <a:cubicBezTo>
                      <a:pt x="54" y="202"/>
                      <a:pt x="48" y="208"/>
                      <a:pt x="44" y="216"/>
                    </a:cubicBezTo>
                    <a:cubicBezTo>
                      <a:pt x="39" y="224"/>
                      <a:pt x="36" y="232"/>
                      <a:pt x="34" y="243"/>
                    </a:cubicBezTo>
                    <a:cubicBezTo>
                      <a:pt x="32" y="250"/>
                      <a:pt x="32" y="258"/>
                      <a:pt x="32" y="268"/>
                    </a:cubicBezTo>
                    <a:cubicBezTo>
                      <a:pt x="33" y="269"/>
                      <a:pt x="33" y="271"/>
                      <a:pt x="33" y="272"/>
                    </a:cubicBezTo>
                    <a:cubicBezTo>
                      <a:pt x="33" y="272"/>
                      <a:pt x="33" y="272"/>
                      <a:pt x="33" y="272"/>
                    </a:cubicBezTo>
                    <a:cubicBezTo>
                      <a:pt x="33" y="272"/>
                      <a:pt x="33" y="272"/>
                      <a:pt x="33" y="272"/>
                    </a:cubicBezTo>
                    <a:cubicBezTo>
                      <a:pt x="33" y="272"/>
                      <a:pt x="33" y="273"/>
                      <a:pt x="33" y="273"/>
                    </a:cubicBezTo>
                    <a:cubicBezTo>
                      <a:pt x="33" y="273"/>
                      <a:pt x="33" y="273"/>
                      <a:pt x="33" y="274"/>
                    </a:cubicBezTo>
                    <a:cubicBezTo>
                      <a:pt x="33" y="275"/>
                      <a:pt x="33" y="277"/>
                      <a:pt x="33" y="280"/>
                    </a:cubicBezTo>
                    <a:cubicBezTo>
                      <a:pt x="34" y="285"/>
                      <a:pt x="36" y="292"/>
                      <a:pt x="39" y="300"/>
                    </a:cubicBezTo>
                    <a:cubicBezTo>
                      <a:pt x="42" y="305"/>
                      <a:pt x="45" y="311"/>
                      <a:pt x="49" y="316"/>
                    </a:cubicBezTo>
                    <a:cubicBezTo>
                      <a:pt x="55" y="323"/>
                      <a:pt x="62" y="330"/>
                      <a:pt x="73" y="337"/>
                    </a:cubicBezTo>
                    <a:cubicBezTo>
                      <a:pt x="82" y="342"/>
                      <a:pt x="94" y="347"/>
                      <a:pt x="108" y="350"/>
                    </a:cubicBezTo>
                    <a:cubicBezTo>
                      <a:pt x="122" y="353"/>
                      <a:pt x="139" y="355"/>
                      <a:pt x="160" y="355"/>
                    </a:cubicBezTo>
                    <a:cubicBezTo>
                      <a:pt x="161" y="355"/>
                      <a:pt x="162" y="356"/>
                      <a:pt x="163" y="356"/>
                    </a:cubicBezTo>
                    <a:cubicBezTo>
                      <a:pt x="164" y="351"/>
                      <a:pt x="166" y="346"/>
                      <a:pt x="168" y="341"/>
                    </a:cubicBezTo>
                    <a:cubicBezTo>
                      <a:pt x="170" y="338"/>
                      <a:pt x="172" y="336"/>
                      <a:pt x="174" y="333"/>
                    </a:cubicBezTo>
                    <a:cubicBezTo>
                      <a:pt x="177" y="330"/>
                      <a:pt x="182" y="329"/>
                      <a:pt x="185" y="332"/>
                    </a:cubicBezTo>
                    <a:cubicBezTo>
                      <a:pt x="188" y="335"/>
                      <a:pt x="189" y="340"/>
                      <a:pt x="186" y="343"/>
                    </a:cubicBezTo>
                    <a:cubicBezTo>
                      <a:pt x="184" y="345"/>
                      <a:pt x="183" y="347"/>
                      <a:pt x="182" y="349"/>
                    </a:cubicBezTo>
                    <a:cubicBezTo>
                      <a:pt x="180" y="353"/>
                      <a:pt x="178" y="356"/>
                      <a:pt x="178" y="360"/>
                    </a:cubicBezTo>
                    <a:cubicBezTo>
                      <a:pt x="177" y="363"/>
                      <a:pt x="177" y="367"/>
                      <a:pt x="177" y="370"/>
                    </a:cubicBezTo>
                    <a:cubicBezTo>
                      <a:pt x="177" y="377"/>
                      <a:pt x="179" y="382"/>
                      <a:pt x="181" y="386"/>
                    </a:cubicBezTo>
                    <a:cubicBezTo>
                      <a:pt x="182" y="388"/>
                      <a:pt x="183" y="390"/>
                      <a:pt x="183" y="390"/>
                    </a:cubicBezTo>
                    <a:cubicBezTo>
                      <a:pt x="183" y="390"/>
                      <a:pt x="183" y="390"/>
                      <a:pt x="183" y="390"/>
                    </a:cubicBezTo>
                    <a:cubicBezTo>
                      <a:pt x="183" y="390"/>
                      <a:pt x="183" y="390"/>
                      <a:pt x="183" y="390"/>
                    </a:cubicBezTo>
                    <a:cubicBezTo>
                      <a:pt x="183" y="390"/>
                      <a:pt x="183" y="390"/>
                      <a:pt x="183" y="390"/>
                    </a:cubicBezTo>
                    <a:cubicBezTo>
                      <a:pt x="185" y="393"/>
                      <a:pt x="184" y="398"/>
                      <a:pt x="180" y="400"/>
                    </a:cubicBezTo>
                    <a:cubicBezTo>
                      <a:pt x="177" y="403"/>
                      <a:pt x="172" y="402"/>
                      <a:pt x="170" y="398"/>
                    </a:cubicBezTo>
                    <a:cubicBezTo>
                      <a:pt x="169" y="398"/>
                      <a:pt x="168" y="395"/>
                      <a:pt x="166" y="392"/>
                    </a:cubicBezTo>
                    <a:cubicBezTo>
                      <a:pt x="165" y="388"/>
                      <a:pt x="163" y="384"/>
                      <a:pt x="162" y="378"/>
                    </a:cubicBezTo>
                    <a:cubicBezTo>
                      <a:pt x="162" y="379"/>
                      <a:pt x="161" y="379"/>
                      <a:pt x="160" y="379"/>
                    </a:cubicBezTo>
                    <a:cubicBezTo>
                      <a:pt x="138" y="379"/>
                      <a:pt x="119" y="376"/>
                      <a:pt x="103" y="373"/>
                    </a:cubicBezTo>
                    <a:cubicBezTo>
                      <a:pt x="86" y="369"/>
                      <a:pt x="73" y="363"/>
                      <a:pt x="62" y="357"/>
                    </a:cubicBezTo>
                    <a:cubicBezTo>
                      <a:pt x="47" y="348"/>
                      <a:pt x="36" y="338"/>
                      <a:pt x="28" y="327"/>
                    </a:cubicBezTo>
                    <a:cubicBezTo>
                      <a:pt x="23" y="320"/>
                      <a:pt x="20" y="314"/>
                      <a:pt x="17" y="307"/>
                    </a:cubicBezTo>
                    <a:cubicBezTo>
                      <a:pt x="14" y="313"/>
                      <a:pt x="10" y="321"/>
                      <a:pt x="7" y="329"/>
                    </a:cubicBezTo>
                    <a:cubicBezTo>
                      <a:pt x="4" y="337"/>
                      <a:pt x="2" y="347"/>
                      <a:pt x="1" y="357"/>
                    </a:cubicBezTo>
                    <a:cubicBezTo>
                      <a:pt x="0" y="363"/>
                      <a:pt x="0" y="370"/>
                      <a:pt x="1" y="377"/>
                    </a:cubicBezTo>
                    <a:cubicBezTo>
                      <a:pt x="1" y="379"/>
                      <a:pt x="1" y="380"/>
                      <a:pt x="1" y="382"/>
                    </a:cubicBezTo>
                    <a:cubicBezTo>
                      <a:pt x="4" y="379"/>
                      <a:pt x="6" y="376"/>
                      <a:pt x="9" y="373"/>
                    </a:cubicBezTo>
                    <a:cubicBezTo>
                      <a:pt x="14" y="367"/>
                      <a:pt x="21" y="361"/>
                      <a:pt x="29" y="357"/>
                    </a:cubicBezTo>
                    <a:cubicBezTo>
                      <a:pt x="35" y="354"/>
                      <a:pt x="42" y="356"/>
                      <a:pt x="45" y="361"/>
                    </a:cubicBezTo>
                    <a:cubicBezTo>
                      <a:pt x="48" y="367"/>
                      <a:pt x="46" y="374"/>
                      <a:pt x="41" y="377"/>
                    </a:cubicBezTo>
                    <a:cubicBezTo>
                      <a:pt x="35" y="380"/>
                      <a:pt x="30" y="384"/>
                      <a:pt x="26" y="389"/>
                    </a:cubicBezTo>
                    <a:cubicBezTo>
                      <a:pt x="22" y="393"/>
                      <a:pt x="19" y="398"/>
                      <a:pt x="16" y="402"/>
                    </a:cubicBezTo>
                    <a:cubicBezTo>
                      <a:pt x="13" y="407"/>
                      <a:pt x="11" y="412"/>
                      <a:pt x="10" y="415"/>
                    </a:cubicBezTo>
                    <a:cubicBezTo>
                      <a:pt x="10" y="416"/>
                      <a:pt x="10" y="416"/>
                      <a:pt x="10" y="417"/>
                    </a:cubicBezTo>
                    <a:cubicBezTo>
                      <a:pt x="9" y="418"/>
                      <a:pt x="9" y="418"/>
                      <a:pt x="9" y="419"/>
                    </a:cubicBezTo>
                    <a:cubicBezTo>
                      <a:pt x="9" y="419"/>
                      <a:pt x="9" y="419"/>
                      <a:pt x="9" y="419"/>
                    </a:cubicBezTo>
                    <a:cubicBezTo>
                      <a:pt x="9" y="420"/>
                      <a:pt x="9" y="420"/>
                      <a:pt x="8" y="420"/>
                    </a:cubicBezTo>
                    <a:cubicBezTo>
                      <a:pt x="8" y="420"/>
                      <a:pt x="8" y="420"/>
                      <a:pt x="8" y="421"/>
                    </a:cubicBezTo>
                    <a:cubicBezTo>
                      <a:pt x="8" y="421"/>
                      <a:pt x="8" y="421"/>
                      <a:pt x="8" y="421"/>
                    </a:cubicBezTo>
                    <a:cubicBezTo>
                      <a:pt x="7" y="425"/>
                      <a:pt x="5" y="430"/>
                      <a:pt x="4" y="436"/>
                    </a:cubicBezTo>
                    <a:cubicBezTo>
                      <a:pt x="2" y="448"/>
                      <a:pt x="0" y="465"/>
                      <a:pt x="3" y="483"/>
                    </a:cubicBezTo>
                    <a:cubicBezTo>
                      <a:pt x="5" y="495"/>
                      <a:pt x="9" y="508"/>
                      <a:pt x="16" y="520"/>
                    </a:cubicBezTo>
                    <a:cubicBezTo>
                      <a:pt x="19" y="528"/>
                      <a:pt x="24" y="535"/>
                      <a:pt x="31" y="542"/>
                    </a:cubicBezTo>
                    <a:cubicBezTo>
                      <a:pt x="33" y="545"/>
                      <a:pt x="36" y="548"/>
                      <a:pt x="39" y="551"/>
                    </a:cubicBezTo>
                    <a:cubicBezTo>
                      <a:pt x="40" y="547"/>
                      <a:pt x="41" y="542"/>
                      <a:pt x="42" y="537"/>
                    </a:cubicBezTo>
                    <a:cubicBezTo>
                      <a:pt x="45" y="524"/>
                      <a:pt x="51" y="508"/>
                      <a:pt x="59" y="493"/>
                    </a:cubicBezTo>
                    <a:cubicBezTo>
                      <a:pt x="67" y="479"/>
                      <a:pt x="78" y="465"/>
                      <a:pt x="93" y="453"/>
                    </a:cubicBezTo>
                    <a:cubicBezTo>
                      <a:pt x="107" y="441"/>
                      <a:pt x="125" y="431"/>
                      <a:pt x="147" y="425"/>
                    </a:cubicBezTo>
                    <a:cubicBezTo>
                      <a:pt x="147" y="425"/>
                      <a:pt x="147" y="425"/>
                      <a:pt x="147" y="425"/>
                    </a:cubicBezTo>
                    <a:cubicBezTo>
                      <a:pt x="147" y="425"/>
                      <a:pt x="147" y="425"/>
                      <a:pt x="147" y="425"/>
                    </a:cubicBezTo>
                    <a:cubicBezTo>
                      <a:pt x="147" y="425"/>
                      <a:pt x="147" y="425"/>
                      <a:pt x="147" y="425"/>
                    </a:cubicBezTo>
                    <a:cubicBezTo>
                      <a:pt x="147" y="425"/>
                      <a:pt x="147" y="425"/>
                      <a:pt x="147" y="425"/>
                    </a:cubicBezTo>
                    <a:cubicBezTo>
                      <a:pt x="149" y="425"/>
                      <a:pt x="157" y="423"/>
                      <a:pt x="169" y="421"/>
                    </a:cubicBezTo>
                    <a:cubicBezTo>
                      <a:pt x="182" y="420"/>
                      <a:pt x="200" y="420"/>
                      <a:pt x="220" y="424"/>
                    </a:cubicBezTo>
                    <a:cubicBezTo>
                      <a:pt x="233" y="426"/>
                      <a:pt x="247" y="431"/>
                      <a:pt x="260" y="439"/>
                    </a:cubicBezTo>
                    <a:cubicBezTo>
                      <a:pt x="269" y="444"/>
                      <a:pt x="278" y="450"/>
                      <a:pt x="286" y="458"/>
                    </a:cubicBezTo>
                    <a:cubicBezTo>
                      <a:pt x="294" y="466"/>
                      <a:pt x="301" y="475"/>
                      <a:pt x="308" y="486"/>
                    </a:cubicBezTo>
                    <a:cubicBezTo>
                      <a:pt x="312" y="491"/>
                      <a:pt x="310" y="499"/>
                      <a:pt x="305" y="502"/>
                    </a:cubicBezTo>
                    <a:cubicBezTo>
                      <a:pt x="299" y="505"/>
                      <a:pt x="292" y="504"/>
                      <a:pt x="289" y="498"/>
                    </a:cubicBezTo>
                    <a:cubicBezTo>
                      <a:pt x="283" y="489"/>
                      <a:pt x="276" y="481"/>
                      <a:pt x="270" y="475"/>
                    </a:cubicBezTo>
                    <a:cubicBezTo>
                      <a:pt x="263" y="468"/>
                      <a:pt x="256" y="463"/>
                      <a:pt x="249" y="459"/>
                    </a:cubicBezTo>
                    <a:cubicBezTo>
                      <a:pt x="238" y="453"/>
                      <a:pt x="226" y="449"/>
                      <a:pt x="215" y="447"/>
                    </a:cubicBezTo>
                    <a:cubicBezTo>
                      <a:pt x="205" y="444"/>
                      <a:pt x="194" y="444"/>
                      <a:pt x="185" y="444"/>
                    </a:cubicBezTo>
                    <a:cubicBezTo>
                      <a:pt x="167" y="444"/>
                      <a:pt x="154" y="448"/>
                      <a:pt x="154" y="448"/>
                    </a:cubicBezTo>
                    <a:cubicBezTo>
                      <a:pt x="154" y="448"/>
                      <a:pt x="154" y="448"/>
                      <a:pt x="154" y="448"/>
                    </a:cubicBezTo>
                    <a:cubicBezTo>
                      <a:pt x="154" y="448"/>
                      <a:pt x="154" y="448"/>
                      <a:pt x="154" y="448"/>
                    </a:cubicBezTo>
                    <a:cubicBezTo>
                      <a:pt x="154" y="448"/>
                      <a:pt x="154" y="448"/>
                      <a:pt x="154" y="448"/>
                    </a:cubicBezTo>
                    <a:cubicBezTo>
                      <a:pt x="135" y="453"/>
                      <a:pt x="120" y="461"/>
                      <a:pt x="108" y="471"/>
                    </a:cubicBezTo>
                    <a:cubicBezTo>
                      <a:pt x="96" y="481"/>
                      <a:pt x="86" y="493"/>
                      <a:pt x="79" y="505"/>
                    </a:cubicBezTo>
                    <a:cubicBezTo>
                      <a:pt x="72" y="518"/>
                      <a:pt x="67" y="531"/>
                      <a:pt x="65" y="542"/>
                    </a:cubicBezTo>
                    <a:cubicBezTo>
                      <a:pt x="62" y="551"/>
                      <a:pt x="62" y="559"/>
                      <a:pt x="62" y="565"/>
                    </a:cubicBezTo>
                    <a:cubicBezTo>
                      <a:pt x="62" y="566"/>
                      <a:pt x="62" y="568"/>
                      <a:pt x="62" y="569"/>
                    </a:cubicBezTo>
                    <a:cubicBezTo>
                      <a:pt x="62" y="570"/>
                      <a:pt x="62" y="570"/>
                      <a:pt x="62" y="570"/>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7"/>
                      <a:pt x="63" y="577"/>
                      <a:pt x="63" y="578"/>
                    </a:cubicBezTo>
                    <a:cubicBezTo>
                      <a:pt x="63" y="581"/>
                      <a:pt x="63" y="584"/>
                      <a:pt x="64" y="588"/>
                    </a:cubicBezTo>
                    <a:cubicBezTo>
                      <a:pt x="65" y="595"/>
                      <a:pt x="68" y="606"/>
                      <a:pt x="74" y="618"/>
                    </a:cubicBezTo>
                    <a:cubicBezTo>
                      <a:pt x="78" y="626"/>
                      <a:pt x="83" y="634"/>
                      <a:pt x="89" y="642"/>
                    </a:cubicBezTo>
                    <a:cubicBezTo>
                      <a:pt x="98" y="653"/>
                      <a:pt x="110" y="664"/>
                      <a:pt x="126" y="673"/>
                    </a:cubicBezTo>
                    <a:cubicBezTo>
                      <a:pt x="139" y="681"/>
                      <a:pt x="156" y="688"/>
                      <a:pt x="177" y="692"/>
                    </a:cubicBezTo>
                    <a:cubicBezTo>
                      <a:pt x="177" y="692"/>
                      <a:pt x="177" y="692"/>
                      <a:pt x="177" y="692"/>
                    </a:cubicBezTo>
                    <a:cubicBezTo>
                      <a:pt x="178" y="692"/>
                      <a:pt x="178" y="693"/>
                      <a:pt x="180" y="693"/>
                    </a:cubicBezTo>
                    <a:cubicBezTo>
                      <a:pt x="182" y="693"/>
                      <a:pt x="185" y="693"/>
                      <a:pt x="189" y="693"/>
                    </a:cubicBezTo>
                    <a:cubicBezTo>
                      <a:pt x="197" y="693"/>
                      <a:pt x="208" y="693"/>
                      <a:pt x="219" y="690"/>
                    </a:cubicBezTo>
                    <a:cubicBezTo>
                      <a:pt x="227" y="688"/>
                      <a:pt x="234" y="685"/>
                      <a:pt x="241" y="681"/>
                    </a:cubicBezTo>
                    <a:cubicBezTo>
                      <a:pt x="247" y="678"/>
                      <a:pt x="252" y="675"/>
                      <a:pt x="256" y="672"/>
                    </a:cubicBezTo>
                    <a:cubicBezTo>
                      <a:pt x="260" y="669"/>
                      <a:pt x="263" y="666"/>
                      <a:pt x="267" y="662"/>
                    </a:cubicBezTo>
                    <a:cubicBezTo>
                      <a:pt x="270" y="660"/>
                      <a:pt x="272" y="657"/>
                      <a:pt x="275" y="654"/>
                    </a:cubicBezTo>
                    <a:cubicBezTo>
                      <a:pt x="278" y="650"/>
                      <a:pt x="282" y="645"/>
                      <a:pt x="286" y="638"/>
                    </a:cubicBezTo>
                    <a:cubicBezTo>
                      <a:pt x="292" y="630"/>
                      <a:pt x="298" y="620"/>
                      <a:pt x="306" y="607"/>
                    </a:cubicBezTo>
                    <a:cubicBezTo>
                      <a:pt x="306" y="607"/>
                      <a:pt x="306" y="607"/>
                      <a:pt x="306" y="607"/>
                    </a:cubicBezTo>
                    <a:lnTo>
                      <a:pt x="475" y="312"/>
                    </a:lnTo>
                    <a:close/>
                  </a:path>
                </a:pathLst>
              </a:custGeom>
              <a:solidFill>
                <a:srgbClr val="4B2C50"/>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20" name="9Slide.vn 25">
                <a:extLst>
                  <a:ext uri="{FF2B5EF4-FFF2-40B4-BE49-F238E27FC236}">
                    <a16:creationId xmlns:a16="http://schemas.microsoft.com/office/drawing/2014/main" xmlns="" id="{83BDBCD7-A289-44BE-9B70-DC86D9F647A4}"/>
                  </a:ext>
                </a:extLst>
              </p:cNvPr>
              <p:cNvSpPr>
                <a:spLocks/>
              </p:cNvSpPr>
              <p:nvPr/>
            </p:nvSpPr>
            <p:spPr bwMode="auto">
              <a:xfrm flipH="1">
                <a:off x="4292808" y="2530484"/>
                <a:ext cx="114300" cy="207169"/>
              </a:xfrm>
              <a:custGeom>
                <a:avLst/>
                <a:gdLst/>
                <a:ahLst/>
                <a:cxnLst>
                  <a:cxn ang="0">
                    <a:pos x="18" y="197"/>
                  </a:cxn>
                  <a:cxn ang="0">
                    <a:pos x="14" y="195"/>
                  </a:cxn>
                  <a:cxn ang="0">
                    <a:pos x="9" y="156"/>
                  </a:cxn>
                  <a:cxn ang="0">
                    <a:pos x="44" y="35"/>
                  </a:cxn>
                  <a:cxn ang="0">
                    <a:pos x="67" y="3"/>
                  </a:cxn>
                  <a:cxn ang="0">
                    <a:pos x="99" y="26"/>
                  </a:cxn>
                  <a:cxn ang="0">
                    <a:pos x="54" y="190"/>
                  </a:cxn>
                  <a:cxn ang="0">
                    <a:pos x="18" y="197"/>
                  </a:cxn>
                </a:cxnLst>
                <a:rect l="0" t="0" r="r" b="b"/>
                <a:pathLst>
                  <a:path w="113" h="204">
                    <a:moveTo>
                      <a:pt x="18" y="197"/>
                    </a:moveTo>
                    <a:cubicBezTo>
                      <a:pt x="17" y="197"/>
                      <a:pt x="16" y="196"/>
                      <a:pt x="14" y="195"/>
                    </a:cubicBezTo>
                    <a:cubicBezTo>
                      <a:pt x="2" y="186"/>
                      <a:pt x="0" y="168"/>
                      <a:pt x="9" y="156"/>
                    </a:cubicBezTo>
                    <a:cubicBezTo>
                      <a:pt x="10" y="155"/>
                      <a:pt x="54" y="97"/>
                      <a:pt x="44" y="35"/>
                    </a:cubicBezTo>
                    <a:cubicBezTo>
                      <a:pt x="41" y="20"/>
                      <a:pt x="52" y="5"/>
                      <a:pt x="67" y="3"/>
                    </a:cubicBezTo>
                    <a:cubicBezTo>
                      <a:pt x="83" y="0"/>
                      <a:pt x="97" y="11"/>
                      <a:pt x="99" y="26"/>
                    </a:cubicBezTo>
                    <a:cubicBezTo>
                      <a:pt x="113" y="112"/>
                      <a:pt x="56" y="187"/>
                      <a:pt x="54" y="190"/>
                    </a:cubicBezTo>
                    <a:cubicBezTo>
                      <a:pt x="45" y="202"/>
                      <a:pt x="30" y="204"/>
                      <a:pt x="18" y="197"/>
                    </a:cubicBezTo>
                    <a:close/>
                  </a:path>
                </a:pathLst>
              </a:custGeom>
              <a:solidFill>
                <a:srgbClr val="2C3E50"/>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sp>
            <p:nvSpPr>
              <p:cNvPr id="21" name="9Slide.vn 26">
                <a:extLst>
                  <a:ext uri="{FF2B5EF4-FFF2-40B4-BE49-F238E27FC236}">
                    <a16:creationId xmlns:a16="http://schemas.microsoft.com/office/drawing/2014/main" xmlns="" id="{AADC5F58-08B0-41B2-AC8C-B2296F1E71EC}"/>
                  </a:ext>
                </a:extLst>
              </p:cNvPr>
              <p:cNvSpPr>
                <a:spLocks/>
              </p:cNvSpPr>
              <p:nvPr/>
            </p:nvSpPr>
            <p:spPr bwMode="auto">
              <a:xfrm flipH="1">
                <a:off x="4088021" y="2653118"/>
                <a:ext cx="170260" cy="172641"/>
              </a:xfrm>
              <a:custGeom>
                <a:avLst/>
                <a:gdLst/>
                <a:ahLst/>
                <a:cxnLst>
                  <a:cxn ang="0">
                    <a:pos x="18" y="162"/>
                  </a:cxn>
                  <a:cxn ang="0">
                    <a:pos x="6" y="127"/>
                  </a:cxn>
                  <a:cxn ang="0">
                    <a:pos x="125" y="6"/>
                  </a:cxn>
                  <a:cxn ang="0">
                    <a:pos x="161" y="22"/>
                  </a:cxn>
                  <a:cxn ang="0">
                    <a:pos x="145" y="58"/>
                  </a:cxn>
                  <a:cxn ang="0">
                    <a:pos x="58" y="149"/>
                  </a:cxn>
                  <a:cxn ang="0">
                    <a:pos x="21" y="164"/>
                  </a:cxn>
                  <a:cxn ang="0">
                    <a:pos x="18" y="162"/>
                  </a:cxn>
                </a:cxnLst>
                <a:rect l="0" t="0" r="r" b="b"/>
                <a:pathLst>
                  <a:path w="167" h="170">
                    <a:moveTo>
                      <a:pt x="18" y="162"/>
                    </a:moveTo>
                    <a:cubicBezTo>
                      <a:pt x="6" y="155"/>
                      <a:pt x="0" y="140"/>
                      <a:pt x="6" y="127"/>
                    </a:cubicBezTo>
                    <a:cubicBezTo>
                      <a:pt x="7" y="124"/>
                      <a:pt x="44" y="37"/>
                      <a:pt x="125" y="6"/>
                    </a:cubicBezTo>
                    <a:cubicBezTo>
                      <a:pt x="140" y="0"/>
                      <a:pt x="156" y="8"/>
                      <a:pt x="161" y="22"/>
                    </a:cubicBezTo>
                    <a:cubicBezTo>
                      <a:pt x="167" y="37"/>
                      <a:pt x="160" y="53"/>
                      <a:pt x="145" y="58"/>
                    </a:cubicBezTo>
                    <a:cubicBezTo>
                      <a:pt x="87" y="81"/>
                      <a:pt x="58" y="148"/>
                      <a:pt x="58" y="149"/>
                    </a:cubicBezTo>
                    <a:cubicBezTo>
                      <a:pt x="52" y="163"/>
                      <a:pt x="35" y="170"/>
                      <a:pt x="21" y="164"/>
                    </a:cubicBezTo>
                    <a:cubicBezTo>
                      <a:pt x="20" y="163"/>
                      <a:pt x="19" y="163"/>
                      <a:pt x="18" y="162"/>
                    </a:cubicBezTo>
                    <a:close/>
                  </a:path>
                </a:pathLst>
              </a:custGeom>
              <a:solidFill>
                <a:srgbClr val="2C3E50"/>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350">
                  <a:solidFill>
                    <a:srgbClr val="95A5A6"/>
                  </a:solidFill>
                  <a:latin typeface="Calibri"/>
                </a:endParaRPr>
              </a:p>
            </p:txBody>
          </p:sp>
        </p:grpSp>
        <p:cxnSp>
          <p:nvCxnSpPr>
            <p:cNvPr id="22" name="Straight Connector 21"/>
            <p:cNvCxnSpPr>
              <a:stCxn id="28" idx="3"/>
            </p:cNvCxnSpPr>
            <p:nvPr/>
          </p:nvCxnSpPr>
          <p:spPr>
            <a:xfrm flipV="1">
              <a:off x="5190575" y="5315843"/>
              <a:ext cx="2351582" cy="26464"/>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686498" y="3114486"/>
              <a:ext cx="1169534" cy="223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V="1">
              <a:off x="7600697" y="2953029"/>
              <a:ext cx="1313686" cy="13212"/>
            </a:xfrm>
            <a:prstGeom prst="line">
              <a:avLst/>
            </a:prstGeom>
            <a:ln w="38100"/>
          </p:spPr>
          <p:style>
            <a:lnRef idx="1">
              <a:schemeClr val="accent1"/>
            </a:lnRef>
            <a:fillRef idx="0">
              <a:schemeClr val="accent1"/>
            </a:fillRef>
            <a:effectRef idx="0">
              <a:schemeClr val="accent1"/>
            </a:effectRef>
            <a:fontRef idx="minor">
              <a:schemeClr val="tx1"/>
            </a:fontRef>
          </p:style>
        </p:cxnSp>
      </p:grpSp>
      <p:sp>
        <p:nvSpPr>
          <p:cNvPr id="28" name="Rectangle 27"/>
          <p:cNvSpPr/>
          <p:nvPr/>
        </p:nvSpPr>
        <p:spPr>
          <a:xfrm>
            <a:off x="2042574" y="4709220"/>
            <a:ext cx="2807411" cy="1077218"/>
          </a:xfrm>
          <a:prstGeom prst="rect">
            <a:avLst/>
          </a:prstGeom>
          <a:solidFill>
            <a:schemeClr val="bg1"/>
          </a:solidFill>
          <a:ln>
            <a:solidFill>
              <a:schemeClr val="tx2">
                <a:lumMod val="50000"/>
              </a:schemeClr>
            </a:solidFill>
          </a:ln>
        </p:spPr>
        <p:txBody>
          <a:bodyPr wrap="square" lIns="91440" tIns="45720" rIns="91440" bIns="45720">
            <a:spAutoFit/>
          </a:bodyPr>
          <a:lstStyle/>
          <a:p>
            <a:pPr algn="ctr"/>
            <a:r>
              <a:rPr lang="en-US" sz="3200" dirty="0" smtClean="0">
                <a:ln w="0"/>
                <a:solidFill>
                  <a:srgbClr val="000000"/>
                </a:solidFill>
              </a:rPr>
              <a:t>Giai </a:t>
            </a:r>
            <a:r>
              <a:rPr lang="en-US" sz="3200" dirty="0" err="1" smtClean="0">
                <a:ln w="0"/>
                <a:solidFill>
                  <a:srgbClr val="000000"/>
                </a:solidFill>
              </a:rPr>
              <a:t>đoạn</a:t>
            </a:r>
            <a:r>
              <a:rPr lang="en-US" sz="3200" dirty="0" smtClean="0">
                <a:ln w="0"/>
                <a:solidFill>
                  <a:srgbClr val="000000"/>
                </a:solidFill>
              </a:rPr>
              <a:t> </a:t>
            </a:r>
            <a:r>
              <a:rPr lang="en-US" sz="3200" dirty="0">
                <a:ln w="0"/>
                <a:solidFill>
                  <a:srgbClr val="000000"/>
                </a:solidFill>
              </a:rPr>
              <a:t>1945 - 1960</a:t>
            </a:r>
          </a:p>
        </p:txBody>
      </p:sp>
      <p:sp>
        <p:nvSpPr>
          <p:cNvPr id="29" name="Rectangle 28"/>
          <p:cNvSpPr/>
          <p:nvPr/>
        </p:nvSpPr>
        <p:spPr>
          <a:xfrm>
            <a:off x="1579508" y="2536675"/>
            <a:ext cx="2807411" cy="1077218"/>
          </a:xfrm>
          <a:prstGeom prst="rect">
            <a:avLst/>
          </a:prstGeom>
          <a:solidFill>
            <a:schemeClr val="bg1"/>
          </a:solidFill>
          <a:ln>
            <a:solidFill>
              <a:schemeClr val="tx2">
                <a:lumMod val="50000"/>
              </a:schemeClr>
            </a:solidFill>
          </a:ln>
        </p:spPr>
        <p:txBody>
          <a:bodyPr wrap="square" lIns="91440" tIns="45720" rIns="91440" bIns="45720">
            <a:spAutoFit/>
          </a:bodyPr>
          <a:lstStyle/>
          <a:p>
            <a:pPr algn="ctr"/>
            <a:r>
              <a:rPr lang="en-US" sz="3200" dirty="0" smtClean="0">
                <a:ln w="0"/>
                <a:solidFill>
                  <a:srgbClr val="000000"/>
                </a:solidFill>
              </a:rPr>
              <a:t>Giai </a:t>
            </a:r>
            <a:r>
              <a:rPr lang="en-US" sz="3200" dirty="0" err="1" smtClean="0">
                <a:ln w="0"/>
                <a:solidFill>
                  <a:srgbClr val="000000"/>
                </a:solidFill>
              </a:rPr>
              <a:t>đoạn</a:t>
            </a:r>
            <a:r>
              <a:rPr lang="en-US" sz="3200" dirty="0" smtClean="0">
                <a:ln w="0"/>
                <a:solidFill>
                  <a:srgbClr val="000000"/>
                </a:solidFill>
              </a:rPr>
              <a:t> 1960 - 1973</a:t>
            </a:r>
            <a:endParaRPr lang="en-US" sz="3200" dirty="0">
              <a:ln w="0"/>
              <a:solidFill>
                <a:srgbClr val="000000"/>
              </a:solidFill>
            </a:endParaRPr>
          </a:p>
        </p:txBody>
      </p:sp>
      <p:sp>
        <p:nvSpPr>
          <p:cNvPr id="30" name="Rectangle 29"/>
          <p:cNvSpPr/>
          <p:nvPr/>
        </p:nvSpPr>
        <p:spPr>
          <a:xfrm>
            <a:off x="1702730" y="5894125"/>
            <a:ext cx="3648756" cy="461665"/>
          </a:xfrm>
          <a:prstGeom prst="rect">
            <a:avLst/>
          </a:prstGeom>
        </p:spPr>
        <p:txBody>
          <a:bodyPr wrap="none">
            <a:spAutoFit/>
          </a:bodyPr>
          <a:lstStyle/>
          <a:p>
            <a:r>
              <a:rPr lang="vi-VN" sz="2400" b="1" dirty="0">
                <a:solidFill>
                  <a:srgbClr val="000000"/>
                </a:solidFill>
              </a:rPr>
              <a:t>Kinh tế được khôi </a:t>
            </a:r>
            <a:r>
              <a:rPr lang="vi-VN" sz="2400" b="1" dirty="0" smtClean="0">
                <a:solidFill>
                  <a:srgbClr val="000000"/>
                </a:solidFill>
              </a:rPr>
              <a:t>phục</a:t>
            </a:r>
            <a:endParaRPr lang="en-US" sz="2400" b="1" dirty="0">
              <a:solidFill>
                <a:srgbClr val="000000"/>
              </a:solidFill>
            </a:endParaRPr>
          </a:p>
        </p:txBody>
      </p:sp>
      <p:sp>
        <p:nvSpPr>
          <p:cNvPr id="31" name="Rectangle 30"/>
          <p:cNvSpPr/>
          <p:nvPr/>
        </p:nvSpPr>
        <p:spPr>
          <a:xfrm>
            <a:off x="1412346" y="3700905"/>
            <a:ext cx="4095993" cy="461665"/>
          </a:xfrm>
          <a:prstGeom prst="rect">
            <a:avLst/>
          </a:prstGeom>
        </p:spPr>
        <p:txBody>
          <a:bodyPr wrap="none">
            <a:spAutoFit/>
          </a:bodyPr>
          <a:lstStyle/>
          <a:p>
            <a:r>
              <a:rPr lang="en-US" sz="2400" b="1" dirty="0">
                <a:solidFill>
                  <a:srgbClr val="000000"/>
                </a:solidFill>
              </a:rPr>
              <a:t>Kinh </a:t>
            </a:r>
            <a:r>
              <a:rPr lang="en-US" sz="2400" b="1" dirty="0" err="1">
                <a:solidFill>
                  <a:srgbClr val="000000"/>
                </a:solidFill>
              </a:rPr>
              <a:t>tế</a:t>
            </a:r>
            <a:r>
              <a:rPr lang="en-US" sz="2400" b="1" dirty="0">
                <a:solidFill>
                  <a:srgbClr val="000000"/>
                </a:solidFill>
              </a:rPr>
              <a:t> </a:t>
            </a:r>
            <a:r>
              <a:rPr lang="en-US" sz="2400" b="1" dirty="0" err="1">
                <a:solidFill>
                  <a:srgbClr val="000000"/>
                </a:solidFill>
              </a:rPr>
              <a:t>phát</a:t>
            </a:r>
            <a:r>
              <a:rPr lang="en-US" sz="2400" b="1" dirty="0">
                <a:solidFill>
                  <a:srgbClr val="000000"/>
                </a:solidFill>
              </a:rPr>
              <a:t> </a:t>
            </a:r>
            <a:r>
              <a:rPr lang="en-US" sz="2400" b="1" dirty="0" err="1">
                <a:solidFill>
                  <a:srgbClr val="000000"/>
                </a:solidFill>
              </a:rPr>
              <a:t>triển</a:t>
            </a:r>
            <a:r>
              <a:rPr lang="en-US" sz="2400" b="1" dirty="0">
                <a:solidFill>
                  <a:srgbClr val="000000"/>
                </a:solidFill>
              </a:rPr>
              <a:t> “</a:t>
            </a:r>
            <a:r>
              <a:rPr lang="en-US" sz="2400" b="1" dirty="0" err="1">
                <a:solidFill>
                  <a:srgbClr val="000000"/>
                </a:solidFill>
              </a:rPr>
              <a:t>thần</a:t>
            </a:r>
            <a:r>
              <a:rPr lang="en-US" sz="2400" b="1" dirty="0">
                <a:solidFill>
                  <a:srgbClr val="000000"/>
                </a:solidFill>
              </a:rPr>
              <a:t> </a:t>
            </a:r>
            <a:r>
              <a:rPr lang="en-US" sz="2400" b="1" dirty="0" err="1">
                <a:solidFill>
                  <a:srgbClr val="000000"/>
                </a:solidFill>
              </a:rPr>
              <a:t>kì</a:t>
            </a:r>
            <a:r>
              <a:rPr lang="en-US" sz="2400" b="1" dirty="0" smtClean="0">
                <a:solidFill>
                  <a:srgbClr val="000000"/>
                </a:solidFill>
              </a:rPr>
              <a:t>”</a:t>
            </a:r>
            <a:endParaRPr lang="en-US" sz="2400" b="1" dirty="0">
              <a:solidFill>
                <a:srgbClr val="000000"/>
              </a:solidFill>
            </a:endParaRPr>
          </a:p>
        </p:txBody>
      </p:sp>
      <p:sp>
        <p:nvSpPr>
          <p:cNvPr id="33" name="Rectangle 32"/>
          <p:cNvSpPr/>
          <p:nvPr/>
        </p:nvSpPr>
        <p:spPr>
          <a:xfrm>
            <a:off x="8586788" y="2278682"/>
            <a:ext cx="3461384" cy="1569660"/>
          </a:xfrm>
          <a:prstGeom prst="rect">
            <a:avLst/>
          </a:prstGeom>
          <a:solidFill>
            <a:schemeClr val="bg1"/>
          </a:solidFill>
          <a:ln>
            <a:solidFill>
              <a:schemeClr val="tx2">
                <a:lumMod val="50000"/>
              </a:schemeClr>
            </a:solidFill>
          </a:ln>
        </p:spPr>
        <p:txBody>
          <a:bodyPr wrap="square" lIns="91440" tIns="45720" rIns="91440" bIns="45720">
            <a:spAutoFit/>
          </a:bodyPr>
          <a:lstStyle/>
          <a:p>
            <a:pPr algn="ctr"/>
            <a:r>
              <a:rPr lang="en-US" sz="3200" b="1" dirty="0" smtClean="0">
                <a:ln w="0"/>
                <a:solidFill>
                  <a:srgbClr val="000000"/>
                </a:solidFill>
              </a:rPr>
              <a:t>Giai </a:t>
            </a:r>
            <a:r>
              <a:rPr lang="en-US" sz="3200" b="1" dirty="0" err="1" smtClean="0">
                <a:ln w="0"/>
                <a:solidFill>
                  <a:srgbClr val="000000"/>
                </a:solidFill>
              </a:rPr>
              <a:t>đoạn</a:t>
            </a:r>
            <a:r>
              <a:rPr lang="en-US" sz="3200" b="1" dirty="0" smtClean="0">
                <a:ln w="0"/>
                <a:solidFill>
                  <a:srgbClr val="000000"/>
                </a:solidFill>
              </a:rPr>
              <a:t> </a:t>
            </a:r>
            <a:r>
              <a:rPr lang="en-US" sz="3200" b="1" dirty="0" err="1" smtClean="0">
                <a:ln w="0"/>
                <a:solidFill>
                  <a:srgbClr val="000000"/>
                </a:solidFill>
              </a:rPr>
              <a:t>từ</a:t>
            </a:r>
            <a:r>
              <a:rPr lang="en-US" sz="3200" b="1" dirty="0" smtClean="0">
                <a:ln w="0"/>
                <a:solidFill>
                  <a:srgbClr val="000000"/>
                </a:solidFill>
              </a:rPr>
              <a:t> đầu </a:t>
            </a:r>
            <a:r>
              <a:rPr lang="en-US" sz="3200" b="1" dirty="0" err="1" smtClean="0">
                <a:ln w="0"/>
                <a:solidFill>
                  <a:srgbClr val="000000"/>
                </a:solidFill>
              </a:rPr>
              <a:t>những</a:t>
            </a:r>
            <a:r>
              <a:rPr lang="en-US" sz="3200" b="1" dirty="0" smtClean="0">
                <a:ln w="0"/>
                <a:solidFill>
                  <a:srgbClr val="000000"/>
                </a:solidFill>
              </a:rPr>
              <a:t> </a:t>
            </a:r>
            <a:r>
              <a:rPr lang="en-US" sz="3200" b="1" dirty="0" err="1" smtClean="0">
                <a:ln w="0"/>
                <a:solidFill>
                  <a:srgbClr val="000000"/>
                </a:solidFill>
              </a:rPr>
              <a:t>năm</a:t>
            </a:r>
            <a:r>
              <a:rPr lang="en-US" sz="3200" b="1" dirty="0" smtClean="0">
                <a:ln w="0"/>
                <a:solidFill>
                  <a:srgbClr val="000000"/>
                </a:solidFill>
              </a:rPr>
              <a:t> 90 </a:t>
            </a:r>
            <a:r>
              <a:rPr lang="en-US" sz="3200" b="1" dirty="0" err="1" smtClean="0">
                <a:ln w="0"/>
                <a:solidFill>
                  <a:srgbClr val="000000"/>
                </a:solidFill>
              </a:rPr>
              <a:t>thế</a:t>
            </a:r>
            <a:r>
              <a:rPr lang="en-US" sz="3200" b="1" dirty="0" smtClean="0">
                <a:ln w="0"/>
                <a:solidFill>
                  <a:srgbClr val="000000"/>
                </a:solidFill>
              </a:rPr>
              <a:t> </a:t>
            </a:r>
            <a:r>
              <a:rPr lang="en-US" sz="3200" b="1" dirty="0" err="1" smtClean="0">
                <a:ln w="0"/>
                <a:solidFill>
                  <a:srgbClr val="000000"/>
                </a:solidFill>
              </a:rPr>
              <a:t>kỉ</a:t>
            </a:r>
            <a:r>
              <a:rPr lang="en-US" sz="3200" b="1" dirty="0" smtClean="0">
                <a:ln w="0"/>
                <a:solidFill>
                  <a:srgbClr val="000000"/>
                </a:solidFill>
              </a:rPr>
              <a:t> XX</a:t>
            </a:r>
            <a:endParaRPr lang="en-US" sz="3200" b="1" dirty="0">
              <a:ln w="0"/>
              <a:solidFill>
                <a:srgbClr val="000000"/>
              </a:solidFill>
            </a:endParaRPr>
          </a:p>
        </p:txBody>
      </p:sp>
      <p:sp>
        <p:nvSpPr>
          <p:cNvPr id="24" name="Rectangle 23"/>
          <p:cNvSpPr/>
          <p:nvPr/>
        </p:nvSpPr>
        <p:spPr>
          <a:xfrm>
            <a:off x="8792210" y="4095247"/>
            <a:ext cx="3040333" cy="2308324"/>
          </a:xfrm>
          <a:prstGeom prst="rect">
            <a:avLst/>
          </a:prstGeom>
        </p:spPr>
        <p:txBody>
          <a:bodyPr wrap="square">
            <a:spAutoFit/>
          </a:bodyPr>
          <a:lstStyle/>
          <a:p>
            <a:pPr algn="just"/>
            <a:r>
              <a:rPr lang="en-US" sz="2400" b="1" dirty="0" smtClean="0"/>
              <a:t>N</a:t>
            </a:r>
            <a:r>
              <a:rPr lang="vi-VN" sz="2400" b="1" dirty="0" smtClean="0"/>
              <a:t>ền </a:t>
            </a:r>
            <a:r>
              <a:rPr lang="vi-VN" sz="2400" b="1" dirty="0"/>
              <a:t>kinh tế lâm vào tình trạng suy thoái kéo dài chưa từng thấy sau chiến tranh thế giới thứ hai.</a:t>
            </a:r>
            <a:endParaRPr lang="en-US" sz="2400" b="1" dirty="0"/>
          </a:p>
        </p:txBody>
      </p:sp>
    </p:spTree>
    <p:extLst>
      <p:ext uri="{BB962C8B-B14F-4D97-AF65-F5344CB8AC3E}">
        <p14:creationId xmlns:p14="http://schemas.microsoft.com/office/powerpoint/2010/main" val="338932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1000"/>
                                        <p:tgtEl>
                                          <p:spTgt spid="28"/>
                                        </p:tgtEl>
                                      </p:cBhvr>
                                    </p:animEffect>
                                    <p:anim calcmode="lin" valueType="num">
                                      <p:cBhvr>
                                        <p:cTn id="22" dur="1000" fill="hold"/>
                                        <p:tgtEl>
                                          <p:spTgt spid="28"/>
                                        </p:tgtEl>
                                        <p:attrNameLst>
                                          <p:attrName>ppt_x</p:attrName>
                                        </p:attrNameLst>
                                      </p:cBhvr>
                                      <p:tavLst>
                                        <p:tav tm="0">
                                          <p:val>
                                            <p:strVal val="#ppt_x"/>
                                          </p:val>
                                        </p:tav>
                                        <p:tav tm="100000">
                                          <p:val>
                                            <p:strVal val="#ppt_x"/>
                                          </p:val>
                                        </p:tav>
                                      </p:tavLst>
                                    </p:anim>
                                    <p:anim calcmode="lin" valueType="num">
                                      <p:cBhvr>
                                        <p:cTn id="23"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0">
                                            <p:txEl>
                                              <p:pRg st="0" end="0"/>
                                            </p:txEl>
                                          </p:spTgt>
                                        </p:tgtEl>
                                        <p:attrNameLst>
                                          <p:attrName>style.visibility</p:attrName>
                                        </p:attrNameLst>
                                      </p:cBhvr>
                                      <p:to>
                                        <p:strVal val="visible"/>
                                      </p:to>
                                    </p:set>
                                    <p:animEffect transition="in" filter="fade">
                                      <p:cBhvr>
                                        <p:cTn id="28" dur="1000"/>
                                        <p:tgtEl>
                                          <p:spTgt spid="30">
                                            <p:txEl>
                                              <p:pRg st="0" end="0"/>
                                            </p:txEl>
                                          </p:spTgt>
                                        </p:tgtEl>
                                      </p:cBhvr>
                                    </p:animEffect>
                                    <p:anim calcmode="lin" valueType="num">
                                      <p:cBhvr>
                                        <p:cTn id="29"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1000"/>
                                        <p:tgtEl>
                                          <p:spTgt spid="29"/>
                                        </p:tgtEl>
                                      </p:cBhvr>
                                    </p:animEffect>
                                    <p:anim calcmode="lin" valueType="num">
                                      <p:cBhvr>
                                        <p:cTn id="36" dur="1000" fill="hold"/>
                                        <p:tgtEl>
                                          <p:spTgt spid="29"/>
                                        </p:tgtEl>
                                        <p:attrNameLst>
                                          <p:attrName>ppt_x</p:attrName>
                                        </p:attrNameLst>
                                      </p:cBhvr>
                                      <p:tavLst>
                                        <p:tav tm="0">
                                          <p:val>
                                            <p:strVal val="#ppt_x"/>
                                          </p:val>
                                        </p:tav>
                                        <p:tav tm="100000">
                                          <p:val>
                                            <p:strVal val="#ppt_x"/>
                                          </p:val>
                                        </p:tav>
                                      </p:tavLst>
                                    </p:anim>
                                    <p:anim calcmode="lin" valueType="num">
                                      <p:cBhvr>
                                        <p:cTn id="37"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1">
                                            <p:txEl>
                                              <p:pRg st="0" end="0"/>
                                            </p:txEl>
                                          </p:spTgt>
                                        </p:tgtEl>
                                        <p:attrNameLst>
                                          <p:attrName>style.visibility</p:attrName>
                                        </p:attrNameLst>
                                      </p:cBhvr>
                                      <p:to>
                                        <p:strVal val="visible"/>
                                      </p:to>
                                    </p:set>
                                    <p:animEffect transition="in" filter="fade">
                                      <p:cBhvr>
                                        <p:cTn id="42" dur="1000"/>
                                        <p:tgtEl>
                                          <p:spTgt spid="31">
                                            <p:txEl>
                                              <p:pRg st="0" end="0"/>
                                            </p:txEl>
                                          </p:spTgt>
                                        </p:tgtEl>
                                      </p:cBhvr>
                                    </p:animEffect>
                                    <p:anim calcmode="lin" valueType="num">
                                      <p:cBhvr>
                                        <p:cTn id="43"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44"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0"/>
                                        <p:tgtEl>
                                          <p:spTgt spid="33"/>
                                        </p:tgtEl>
                                      </p:cBhvr>
                                    </p:animEffect>
                                    <p:anim calcmode="lin" valueType="num">
                                      <p:cBhvr>
                                        <p:cTn id="50" dur="1000" fill="hold"/>
                                        <p:tgtEl>
                                          <p:spTgt spid="33"/>
                                        </p:tgtEl>
                                        <p:attrNameLst>
                                          <p:attrName>ppt_x</p:attrName>
                                        </p:attrNameLst>
                                      </p:cBhvr>
                                      <p:tavLst>
                                        <p:tav tm="0">
                                          <p:val>
                                            <p:strVal val="#ppt_x"/>
                                          </p:val>
                                        </p:tav>
                                        <p:tav tm="100000">
                                          <p:val>
                                            <p:strVal val="#ppt_x"/>
                                          </p:val>
                                        </p:tav>
                                      </p:tavLst>
                                    </p:anim>
                                    <p:anim calcmode="lin" valueType="num">
                                      <p:cBhvr>
                                        <p:cTn id="51"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24">
                                            <p:txEl>
                                              <p:pRg st="0" end="0"/>
                                            </p:txEl>
                                          </p:spTgt>
                                        </p:tgtEl>
                                        <p:attrNameLst>
                                          <p:attrName>style.visibility</p:attrName>
                                        </p:attrNameLst>
                                      </p:cBhvr>
                                      <p:to>
                                        <p:strVal val="visible"/>
                                      </p:to>
                                    </p:set>
                                    <p:animEffect transition="in" filter="fade">
                                      <p:cBhvr>
                                        <p:cTn id="56" dur="1000"/>
                                        <p:tgtEl>
                                          <p:spTgt spid="24">
                                            <p:txEl>
                                              <p:pRg st="0" end="0"/>
                                            </p:txEl>
                                          </p:spTgt>
                                        </p:tgtEl>
                                      </p:cBhvr>
                                    </p:animEffect>
                                    <p:anim calcmode="lin" valueType="num">
                                      <p:cBhvr>
                                        <p:cTn id="57"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58" dur="1000" fill="hold"/>
                                        <p:tgtEl>
                                          <p:spTgt spid="2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8" grpId="0" animBg="1"/>
      <p:bldP spid="29" grpId="0" animBg="1"/>
      <p:bldP spid="3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804972" y="278095"/>
            <a:ext cx="9510727" cy="2010807"/>
          </a:xfrm>
          <a:prstGeom prst="rect">
            <a:avLst/>
          </a:prstGeom>
        </p:spPr>
        <p:txBody>
          <a:bodyPr wrap="square">
            <a:spAutoFit/>
          </a:bodyPr>
          <a:lstStyle/>
          <a:p>
            <a:pPr marR="36195" algn="just">
              <a:spcAft>
                <a:spcPts val="1000"/>
              </a:spcAft>
            </a:pPr>
            <a:r>
              <a:rPr lang="en-US"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III. C</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hính</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sách</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ngoại</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Nhật</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endParaRPr>
          </a:p>
          <a:p>
            <a:pPr marR="36195" algn="just">
              <a:spcAft>
                <a:spcPts val="1000"/>
              </a:spcAft>
            </a:pP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1.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endParaRPr lang="en-US"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endParaRPr>
          </a:p>
          <a:p>
            <a:pPr marR="36195" algn="just">
              <a:spcAft>
                <a:spcPts val="1000"/>
              </a:spcAft>
            </a:pP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2.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ngoại</a:t>
            </a:r>
            <a:r>
              <a:rPr lang="fr-FR"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 </a:t>
            </a:r>
            <a:endParaRPr lang="en-US"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1939800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804972" y="278095"/>
            <a:ext cx="9510727" cy="3929281"/>
          </a:xfrm>
          <a:prstGeom prst="rect">
            <a:avLst/>
          </a:prstGeom>
        </p:spPr>
        <p:txBody>
          <a:bodyPr wrap="square">
            <a:spAutoFit/>
          </a:bodyPr>
          <a:lstStyle/>
          <a:p>
            <a:pPr marR="36195" algn="just">
              <a:spcAft>
                <a:spcPts val="1000"/>
              </a:spcAft>
            </a:pPr>
            <a:r>
              <a:rPr lang="en-US" sz="3600" b="1" dirty="0">
                <a:latin typeface="Times New Roman" panose="02020603050405020304" pitchFamily="18" charset="0"/>
                <a:ea typeface="Times New Roman" panose="02020603050405020304" pitchFamily="18" charset="0"/>
                <a:cs typeface="Times New Roman" panose="02020603050405020304" pitchFamily="18" charset="0"/>
              </a:rPr>
              <a:t>III. C</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hính</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sách</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đối</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ngoại</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Nhật</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600" b="1" dirty="0">
              <a:latin typeface="Times New Roman" panose="02020603050405020304" pitchFamily="18" charset="0"/>
              <a:ea typeface="Times New Roman" panose="02020603050405020304" pitchFamily="18" charset="0"/>
              <a:cs typeface="Times New Roman" panose="02020603050405020304" pitchFamily="18" charset="0"/>
            </a:endParaRPr>
          </a:p>
          <a:p>
            <a:pPr marR="36195" algn="just">
              <a:spcAft>
                <a:spcPts val="1000"/>
              </a:spcAft>
            </a:pP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1.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Đối</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học</a:t>
            </a:r>
            <a:endParaRPr lang="en-US" sz="3600" b="1" dirty="0">
              <a:latin typeface="Times New Roman" panose="02020603050405020304" pitchFamily="18" charset="0"/>
              <a:ea typeface="Times New Roman" panose="02020603050405020304" pitchFamily="18" charset="0"/>
              <a:cs typeface="Times New Roman" panose="02020603050405020304" pitchFamily="18" charset="0"/>
            </a:endParaRPr>
          </a:p>
          <a:p>
            <a:pPr marR="36195" algn="just">
              <a:spcAft>
                <a:spcPts val="1000"/>
              </a:spcAft>
            </a:pP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2.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Đối</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ngoại</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 </a:t>
            </a:r>
            <a:endParaRPr lang="en-US" sz="3600" b="1" dirty="0">
              <a:latin typeface="Times New Roman" panose="02020603050405020304" pitchFamily="18" charset="0"/>
              <a:ea typeface="Times New Roman" panose="02020603050405020304" pitchFamily="18" charset="0"/>
              <a:cs typeface="Times New Roman" panose="02020603050405020304" pitchFamily="18" charset="0"/>
            </a:endParaRPr>
          </a:p>
          <a:p>
            <a:pPr marR="36195" algn="just">
              <a:spcAft>
                <a:spcPts val="1000"/>
              </a:spcAft>
            </a:pP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Hiệp</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ước</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an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ninh</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Mĩ</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Nhật</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600" b="1" dirty="0">
              <a:latin typeface="Times New Roman" panose="02020603050405020304" pitchFamily="18" charset="0"/>
              <a:ea typeface="Times New Roman" panose="02020603050405020304" pitchFamily="18" charset="0"/>
              <a:cs typeface="Times New Roman" panose="02020603050405020304" pitchFamily="18" charset="0"/>
            </a:endParaRPr>
          </a:p>
          <a:p>
            <a:pPr marR="36195" algn="just">
              <a:spcAft>
                <a:spcPts val="1000"/>
              </a:spcAft>
            </a:pP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Đường</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lối</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đối</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ngoại</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mềm</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mỏng</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về</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trị</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và</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tập</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trung</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triển</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kinh</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 </a:t>
            </a:r>
            <a:r>
              <a:rPr lang="fr-FR" sz="3600" b="1" dirty="0" err="1">
                <a:latin typeface="Times New Roman" panose="02020603050405020304" pitchFamily="18" charset="0"/>
                <a:ea typeface="Times New Roman" panose="02020603050405020304" pitchFamily="18" charset="0"/>
                <a:cs typeface="Times New Roman" panose="02020603050405020304" pitchFamily="18" charset="0"/>
              </a:rPr>
              <a:t>tế</a:t>
            </a:r>
            <a:r>
              <a:rPr lang="fr-FR" sz="36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600" b="1"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0992732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52800" y="525135"/>
            <a:ext cx="9339200" cy="763600"/>
          </a:xfrm>
        </p:spPr>
        <p:txBody>
          <a:bodyPr/>
          <a:lstStyle/>
          <a:p>
            <a:r>
              <a:rPr lang="en-US" sz="6600" b="1" dirty="0" smtClean="0">
                <a:solidFill>
                  <a:srgbClr val="FF0000"/>
                </a:solidFill>
              </a:rPr>
              <a:t>VẬN DỤNG</a:t>
            </a:r>
            <a:endParaRPr lang="en-US" sz="6600" b="1" dirty="0">
              <a:solidFill>
                <a:srgbClr val="FF0000"/>
              </a:solidFill>
            </a:endParaRPr>
          </a:p>
        </p:txBody>
      </p:sp>
      <p:sp>
        <p:nvSpPr>
          <p:cNvPr id="3" name="Rectangle 2"/>
          <p:cNvSpPr/>
          <p:nvPr/>
        </p:nvSpPr>
        <p:spPr>
          <a:xfrm>
            <a:off x="1847850" y="2410122"/>
            <a:ext cx="9839326" cy="2308324"/>
          </a:xfrm>
          <a:prstGeom prst="rect">
            <a:avLst/>
          </a:prstGeom>
        </p:spPr>
        <p:txBody>
          <a:bodyPr wrap="square">
            <a:spAutoFit/>
          </a:bodyPr>
          <a:lstStyle/>
          <a:p>
            <a:pPr algn="just"/>
            <a:r>
              <a:rPr lang="vi-VN" sz="3600" b="1" dirty="0" smtClean="0"/>
              <a:t>Từ </a:t>
            </a:r>
            <a:r>
              <a:rPr lang="vi-VN" sz="3600" b="1" dirty="0"/>
              <a:t>những nguyên nhân giúp Nhật Bản phát triển thần kì, em hãy rút ra bài học cho Việt Nam trong công cuộc xây dựng và phát triển đất </a:t>
            </a:r>
            <a:r>
              <a:rPr lang="vi-VN" sz="3600" b="1" dirty="0" smtClean="0"/>
              <a:t>nước</a:t>
            </a:r>
            <a:r>
              <a:rPr lang="en-US" sz="3600" b="1" dirty="0" smtClean="0"/>
              <a:t>?</a:t>
            </a:r>
            <a:endParaRPr lang="en-US" sz="3600" b="1" dirty="0"/>
          </a:p>
        </p:txBody>
      </p:sp>
    </p:spTree>
    <p:extLst>
      <p:ext uri="{BB962C8B-B14F-4D97-AF65-F5344CB8AC3E}">
        <p14:creationId xmlns:p14="http://schemas.microsoft.com/office/powerpoint/2010/main" val="62771383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284"/>
        <p:cNvGrpSpPr/>
        <p:nvPr/>
      </p:nvGrpSpPr>
      <p:grpSpPr>
        <a:xfrm>
          <a:off x="0" y="0"/>
          <a:ext cx="0" cy="0"/>
          <a:chOff x="0" y="0"/>
          <a:chExt cx="0" cy="0"/>
        </a:xfrm>
      </p:grpSpPr>
      <p:sp>
        <p:nvSpPr>
          <p:cNvPr id="4285" name="Google Shape;4285;p34"/>
          <p:cNvSpPr txBox="1">
            <a:spLocks noGrp="1"/>
          </p:cNvSpPr>
          <p:nvPr>
            <p:ph type="ctrTitle"/>
          </p:nvPr>
        </p:nvSpPr>
        <p:spPr>
          <a:xfrm>
            <a:off x="-772731" y="2672796"/>
            <a:ext cx="13497059" cy="1597200"/>
          </a:xfrm>
          <a:prstGeom prst="rect">
            <a:avLst/>
          </a:prstGeom>
        </p:spPr>
        <p:txBody>
          <a:bodyPr spcFirstLastPara="1" wrap="square" lIns="121900" tIns="121900" rIns="121900" bIns="121900" anchor="t" anchorCtr="0">
            <a:noAutofit/>
          </a:bodyPr>
          <a:lstStyle/>
          <a:p>
            <a:r>
              <a:rPr lang="en-US" sz="10666" b="1" dirty="0" err="1" smtClean="0">
                <a:solidFill>
                  <a:schemeClr val="tx1"/>
                </a:solidFill>
              </a:rPr>
              <a:t>Bài</a:t>
            </a:r>
            <a:r>
              <a:rPr lang="en-US" sz="10666" b="1" dirty="0" smtClean="0">
                <a:solidFill>
                  <a:schemeClr val="tx1"/>
                </a:solidFill>
              </a:rPr>
              <a:t> 9: </a:t>
            </a:r>
            <a:r>
              <a:rPr lang="en-US" sz="10666" b="1" dirty="0" err="1" smtClean="0">
                <a:solidFill>
                  <a:schemeClr val="tx1"/>
                </a:solidFill>
              </a:rPr>
              <a:t>Nhật</a:t>
            </a:r>
            <a:r>
              <a:rPr lang="en-US" sz="10666" b="1" dirty="0" smtClean="0">
                <a:solidFill>
                  <a:schemeClr val="tx1"/>
                </a:solidFill>
              </a:rPr>
              <a:t> </a:t>
            </a:r>
            <a:r>
              <a:rPr lang="en-US" sz="10666" b="1" dirty="0" err="1" smtClean="0">
                <a:solidFill>
                  <a:schemeClr val="tx1"/>
                </a:solidFill>
              </a:rPr>
              <a:t>Bản</a:t>
            </a:r>
            <a:endParaRPr sz="10666" b="1" dirty="0">
              <a:solidFill>
                <a:schemeClr val="tx1"/>
              </a:solidFill>
            </a:endParaRPr>
          </a:p>
        </p:txBody>
      </p:sp>
    </p:spTree>
    <p:extLst>
      <p:ext uri="{BB962C8B-B14F-4D97-AF65-F5344CB8AC3E}">
        <p14:creationId xmlns:p14="http://schemas.microsoft.com/office/powerpoint/2010/main" val="160814376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07"/>
        <p:cNvGrpSpPr/>
        <p:nvPr/>
      </p:nvGrpSpPr>
      <p:grpSpPr>
        <a:xfrm>
          <a:off x="0" y="0"/>
          <a:ext cx="0" cy="0"/>
          <a:chOff x="0" y="0"/>
          <a:chExt cx="0" cy="0"/>
        </a:xfrm>
      </p:grpSpPr>
      <p:sp>
        <p:nvSpPr>
          <p:cNvPr id="2109" name="Google Shape;2109;p38"/>
          <p:cNvSpPr txBox="1">
            <a:spLocks noGrp="1"/>
          </p:cNvSpPr>
          <p:nvPr>
            <p:ph type="title"/>
          </p:nvPr>
        </p:nvSpPr>
        <p:spPr>
          <a:xfrm>
            <a:off x="-206643" y="610141"/>
            <a:ext cx="10272000" cy="816800"/>
          </a:xfrm>
          <a:prstGeom prst="rect">
            <a:avLst/>
          </a:prstGeom>
        </p:spPr>
        <p:txBody>
          <a:bodyPr spcFirstLastPara="1" wrap="square" lIns="121900" tIns="121900" rIns="121900" bIns="121900" anchor="t" anchorCtr="0">
            <a:noAutofit/>
          </a:bodyPr>
          <a:lstStyle/>
          <a:p>
            <a:r>
              <a:rPr lang="en-US" b="1" dirty="0" smtClean="0">
                <a:solidFill>
                  <a:schemeClr val="accent6">
                    <a:lumMod val="50000"/>
                  </a:schemeClr>
                </a:solidFill>
              </a:rPr>
              <a:t>1. Tình </a:t>
            </a:r>
            <a:r>
              <a:rPr lang="en-US" b="1" dirty="0" err="1" smtClean="0">
                <a:solidFill>
                  <a:schemeClr val="accent6">
                    <a:lumMod val="50000"/>
                  </a:schemeClr>
                </a:solidFill>
              </a:rPr>
              <a:t>hình</a:t>
            </a:r>
            <a:r>
              <a:rPr lang="en-US" b="1" dirty="0" smtClean="0">
                <a:solidFill>
                  <a:schemeClr val="accent6">
                    <a:lumMod val="50000"/>
                  </a:schemeClr>
                </a:solidFill>
              </a:rPr>
              <a:t> </a:t>
            </a:r>
            <a:r>
              <a:rPr lang="en-US" b="1" dirty="0" err="1" smtClean="0">
                <a:solidFill>
                  <a:schemeClr val="accent6">
                    <a:lumMod val="50000"/>
                  </a:schemeClr>
                </a:solidFill>
              </a:rPr>
              <a:t>Nhật</a:t>
            </a:r>
            <a:r>
              <a:rPr lang="en-US" b="1" dirty="0" smtClean="0">
                <a:solidFill>
                  <a:schemeClr val="accent6">
                    <a:lumMod val="50000"/>
                  </a:schemeClr>
                </a:solidFill>
              </a:rPr>
              <a:t> </a:t>
            </a:r>
            <a:r>
              <a:rPr lang="en-US" b="1" dirty="0" err="1" smtClean="0">
                <a:solidFill>
                  <a:schemeClr val="accent6">
                    <a:lumMod val="50000"/>
                  </a:schemeClr>
                </a:solidFill>
              </a:rPr>
              <a:t>Bản</a:t>
            </a:r>
            <a:r>
              <a:rPr lang="en-US" b="1" dirty="0" smtClean="0">
                <a:solidFill>
                  <a:schemeClr val="accent6">
                    <a:lumMod val="50000"/>
                  </a:schemeClr>
                </a:solidFill>
              </a:rPr>
              <a:t> </a:t>
            </a:r>
            <a:r>
              <a:rPr lang="en-US" b="1" dirty="0" err="1" smtClean="0">
                <a:solidFill>
                  <a:schemeClr val="accent6">
                    <a:lumMod val="50000"/>
                  </a:schemeClr>
                </a:solidFill>
              </a:rPr>
              <a:t>sau</a:t>
            </a:r>
            <a:r>
              <a:rPr lang="en-US" b="1" dirty="0" smtClean="0">
                <a:solidFill>
                  <a:schemeClr val="accent6">
                    <a:lumMod val="50000"/>
                  </a:schemeClr>
                </a:solidFill>
              </a:rPr>
              <a:t> </a:t>
            </a:r>
            <a:r>
              <a:rPr lang="en-US" b="1" dirty="0" err="1" smtClean="0">
                <a:solidFill>
                  <a:schemeClr val="accent6">
                    <a:lumMod val="50000"/>
                  </a:schemeClr>
                </a:solidFill>
              </a:rPr>
              <a:t>Chiến</a:t>
            </a:r>
            <a:r>
              <a:rPr lang="en-US" b="1" dirty="0" smtClean="0">
                <a:solidFill>
                  <a:schemeClr val="accent6">
                    <a:lumMod val="50000"/>
                  </a:schemeClr>
                </a:solidFill>
              </a:rPr>
              <a:t> </a:t>
            </a:r>
            <a:r>
              <a:rPr lang="en-US" b="1" dirty="0" err="1" smtClean="0">
                <a:solidFill>
                  <a:schemeClr val="accent6">
                    <a:lumMod val="50000"/>
                  </a:schemeClr>
                </a:solidFill>
              </a:rPr>
              <a:t>tranh</a:t>
            </a:r>
            <a:r>
              <a:rPr lang="en-US" b="1" dirty="0" smtClean="0">
                <a:solidFill>
                  <a:schemeClr val="accent6">
                    <a:lumMod val="50000"/>
                  </a:schemeClr>
                </a:solidFill>
              </a:rPr>
              <a:t> </a:t>
            </a:r>
            <a:endParaRPr b="1" dirty="0">
              <a:solidFill>
                <a:schemeClr val="accent6">
                  <a:lumMod val="50000"/>
                </a:schemeClr>
              </a:solidFill>
            </a:endParaRPr>
          </a:p>
        </p:txBody>
      </p:sp>
      <p:sp>
        <p:nvSpPr>
          <p:cNvPr id="2110" name="Google Shape;2110;p38"/>
          <p:cNvSpPr txBox="1">
            <a:spLocks noGrp="1"/>
          </p:cNvSpPr>
          <p:nvPr>
            <p:ph type="subTitle" idx="2"/>
          </p:nvPr>
        </p:nvSpPr>
        <p:spPr>
          <a:xfrm>
            <a:off x="755799" y="1446484"/>
            <a:ext cx="10977479" cy="1711053"/>
          </a:xfrm>
          <a:prstGeom prst="rect">
            <a:avLst/>
          </a:prstGeom>
        </p:spPr>
        <p:txBody>
          <a:bodyPr spcFirstLastPara="1" wrap="square" lIns="121900" tIns="121900" rIns="121900" bIns="121900" anchor="t" anchorCtr="0">
            <a:noAutofit/>
          </a:bodyPr>
          <a:lstStyle/>
          <a:p>
            <a:pPr marL="0" indent="0" algn="just">
              <a:spcAft>
                <a:spcPts val="2133"/>
              </a:spcAft>
            </a:pPr>
            <a:r>
              <a:rPr lang="en-US" sz="3600" b="1" dirty="0" smtClean="0">
                <a:solidFill>
                  <a:schemeClr val="accent2">
                    <a:lumMod val="50000"/>
                  </a:schemeClr>
                </a:solidFill>
                <a:latin typeface="Times New Roman" panose="02020603050405020304" pitchFamily="18" charset="0"/>
                <a:cs typeface="Times New Roman" panose="02020603050405020304" pitchFamily="18" charset="0"/>
              </a:rPr>
              <a:t>- </a:t>
            </a:r>
            <a:r>
              <a:rPr lang="vi-VN" sz="3600" b="1" dirty="0" smtClean="0">
                <a:solidFill>
                  <a:schemeClr val="accent2">
                    <a:lumMod val="50000"/>
                  </a:schemeClr>
                </a:solidFill>
                <a:latin typeface="Times New Roman" panose="02020603050405020304" pitchFamily="18" charset="0"/>
                <a:cs typeface="Times New Roman" panose="02020603050405020304" pitchFamily="18" charset="0"/>
              </a:rPr>
              <a:t>Hoàn </a:t>
            </a:r>
            <a:r>
              <a:rPr lang="vi-VN" sz="3600" b="1" dirty="0">
                <a:solidFill>
                  <a:schemeClr val="accent2">
                    <a:lumMod val="50000"/>
                  </a:schemeClr>
                </a:solidFill>
                <a:latin typeface="Times New Roman" panose="02020603050405020304" pitchFamily="18" charset="0"/>
                <a:cs typeface="Times New Roman" panose="02020603050405020304" pitchFamily="18" charset="0"/>
              </a:rPr>
              <a:t>cảnh: Nhật Bản là nước bại trận trong Chiến tranh thế giới thứ hai, bị mất hết thuộc địa, đất nước bị tàn phá nặng nề, bị quân Mĩ chiếm đóng.</a:t>
            </a:r>
            <a:endParaRPr sz="3600" b="1" dirty="0">
              <a:solidFill>
                <a:schemeClr val="accent2">
                  <a:lumMod val="50000"/>
                </a:schemeClr>
              </a:solidFill>
              <a:latin typeface="Times New Roman" panose="02020603050405020304" pitchFamily="18" charset="0"/>
              <a:cs typeface="Times New Roman" panose="02020603050405020304" pitchFamily="18" charset="0"/>
            </a:endParaRPr>
          </a:p>
        </p:txBody>
      </p:sp>
      <p:sp>
        <p:nvSpPr>
          <p:cNvPr id="2112" name="Google Shape;2112;p38"/>
          <p:cNvSpPr txBox="1">
            <a:spLocks noGrp="1"/>
          </p:cNvSpPr>
          <p:nvPr>
            <p:ph type="subTitle" idx="4"/>
          </p:nvPr>
        </p:nvSpPr>
        <p:spPr>
          <a:xfrm>
            <a:off x="755799" y="3178526"/>
            <a:ext cx="10977479" cy="907699"/>
          </a:xfrm>
          <a:prstGeom prst="rect">
            <a:avLst/>
          </a:prstGeom>
        </p:spPr>
        <p:txBody>
          <a:bodyPr spcFirstLastPara="1" wrap="square" lIns="121900" tIns="121900" rIns="121900" bIns="121900" anchor="t" anchorCtr="0">
            <a:noAutofit/>
          </a:bodyPr>
          <a:lstStyle/>
          <a:p>
            <a:pPr marL="0" indent="0" algn="just">
              <a:spcAft>
                <a:spcPts val="2133"/>
              </a:spcAft>
            </a:pPr>
            <a:r>
              <a:rPr lang="en-US" sz="3600" b="1" dirty="0" smtClean="0">
                <a:solidFill>
                  <a:schemeClr val="accent2">
                    <a:lumMod val="50000"/>
                  </a:schemeClr>
                </a:solidFill>
                <a:latin typeface="Times New Roman" panose="02020603050405020304" pitchFamily="18" charset="0"/>
                <a:cs typeface="Times New Roman" panose="02020603050405020304" pitchFamily="18" charset="0"/>
              </a:rPr>
              <a:t>- </a:t>
            </a:r>
            <a:r>
              <a:rPr lang="en-US" sz="3600" b="1" dirty="0" err="1" smtClean="0">
                <a:solidFill>
                  <a:schemeClr val="accent2">
                    <a:lumMod val="50000"/>
                  </a:schemeClr>
                </a:solidFill>
                <a:latin typeface="Times New Roman" panose="02020603050405020304" pitchFamily="18" charset="0"/>
                <a:cs typeface="Times New Roman" panose="02020603050405020304" pitchFamily="18" charset="0"/>
              </a:rPr>
              <a:t>Nhật</a:t>
            </a:r>
            <a:r>
              <a:rPr lang="en-US" sz="3600" b="1" dirty="0" smtClean="0">
                <a:solidFill>
                  <a:schemeClr val="accent2">
                    <a:lumMod val="50000"/>
                  </a:schemeClr>
                </a:solidFill>
                <a:latin typeface="Times New Roman" panose="02020603050405020304" pitchFamily="18" charset="0"/>
                <a:cs typeface="Times New Roman" panose="02020603050405020304" pitchFamily="18" charset="0"/>
              </a:rPr>
              <a:t> </a:t>
            </a:r>
            <a:r>
              <a:rPr lang="en-US" sz="3600" b="1" dirty="0" err="1" smtClean="0">
                <a:solidFill>
                  <a:schemeClr val="accent2">
                    <a:lumMod val="50000"/>
                  </a:schemeClr>
                </a:solidFill>
                <a:latin typeface="Times New Roman" panose="02020603050405020304" pitchFamily="18" charset="0"/>
                <a:cs typeface="Times New Roman" panose="02020603050405020304" pitchFamily="18" charset="0"/>
              </a:rPr>
              <a:t>Bản</a:t>
            </a:r>
            <a:r>
              <a:rPr lang="en-US" sz="3600" b="1" dirty="0" smtClean="0">
                <a:solidFill>
                  <a:schemeClr val="accent2">
                    <a:lumMod val="50000"/>
                  </a:schemeClr>
                </a:solidFill>
                <a:latin typeface="Times New Roman" panose="02020603050405020304" pitchFamily="18" charset="0"/>
                <a:cs typeface="Times New Roman" panose="02020603050405020304" pitchFamily="18" charset="0"/>
              </a:rPr>
              <a:t> </a:t>
            </a:r>
            <a:r>
              <a:rPr lang="en-US" sz="3600" b="1" dirty="0" err="1" smtClean="0">
                <a:solidFill>
                  <a:schemeClr val="accent2">
                    <a:lumMod val="50000"/>
                  </a:schemeClr>
                </a:solidFill>
                <a:latin typeface="Times New Roman" panose="02020603050405020304" pitchFamily="18" charset="0"/>
                <a:cs typeface="Times New Roman" panose="02020603050405020304" pitchFamily="18" charset="0"/>
              </a:rPr>
              <a:t>đã</a:t>
            </a:r>
            <a:r>
              <a:rPr lang="en-US" sz="3600" b="1" dirty="0" smtClean="0">
                <a:solidFill>
                  <a:schemeClr val="accent2">
                    <a:lumMod val="50000"/>
                  </a:schemeClr>
                </a:solidFill>
                <a:latin typeface="Times New Roman" panose="02020603050405020304" pitchFamily="18" charset="0"/>
                <a:cs typeface="Times New Roman" panose="02020603050405020304" pitchFamily="18" charset="0"/>
              </a:rPr>
              <a:t> ban </a:t>
            </a:r>
            <a:r>
              <a:rPr lang="en-US" sz="3600" b="1" dirty="0" err="1">
                <a:solidFill>
                  <a:schemeClr val="accent2">
                    <a:lumMod val="50000"/>
                  </a:schemeClr>
                </a:solidFill>
                <a:latin typeface="Times New Roman" panose="02020603050405020304" pitchFamily="18" charset="0"/>
                <a:cs typeface="Times New Roman" panose="02020603050405020304" pitchFamily="18" charset="0"/>
              </a:rPr>
              <a:t>hành</a:t>
            </a:r>
            <a:r>
              <a:rPr lang="en-US" sz="3600" b="1" dirty="0">
                <a:solidFill>
                  <a:schemeClr val="accent2">
                    <a:lumMod val="50000"/>
                  </a:schemeClr>
                </a:solidFill>
                <a:latin typeface="Times New Roman" panose="02020603050405020304" pitchFamily="18" charset="0"/>
                <a:cs typeface="Times New Roman" panose="02020603050405020304" pitchFamily="18" charset="0"/>
              </a:rPr>
              <a:t> </a:t>
            </a:r>
            <a:r>
              <a:rPr lang="en-US" sz="3600" b="1" dirty="0" err="1">
                <a:solidFill>
                  <a:schemeClr val="accent2">
                    <a:lumMod val="50000"/>
                  </a:schemeClr>
                </a:solidFill>
                <a:latin typeface="Times New Roman" panose="02020603050405020304" pitchFamily="18" charset="0"/>
                <a:cs typeface="Times New Roman" panose="02020603050405020304" pitchFamily="18" charset="0"/>
              </a:rPr>
              <a:t>một</a:t>
            </a:r>
            <a:r>
              <a:rPr lang="en-US" sz="3600" b="1" dirty="0">
                <a:solidFill>
                  <a:schemeClr val="accent2">
                    <a:lumMod val="50000"/>
                  </a:schemeClr>
                </a:solidFill>
                <a:latin typeface="Times New Roman" panose="02020603050405020304" pitchFamily="18" charset="0"/>
                <a:cs typeface="Times New Roman" panose="02020603050405020304" pitchFamily="18" charset="0"/>
              </a:rPr>
              <a:t> </a:t>
            </a:r>
            <a:r>
              <a:rPr lang="en-US" sz="3600" b="1" dirty="0" err="1">
                <a:solidFill>
                  <a:schemeClr val="accent2">
                    <a:lumMod val="50000"/>
                  </a:schemeClr>
                </a:solidFill>
                <a:latin typeface="Times New Roman" panose="02020603050405020304" pitchFamily="18" charset="0"/>
                <a:cs typeface="Times New Roman" panose="02020603050405020304" pitchFamily="18" charset="0"/>
              </a:rPr>
              <a:t>loạt</a:t>
            </a:r>
            <a:r>
              <a:rPr lang="en-US" sz="3600" b="1" dirty="0">
                <a:solidFill>
                  <a:schemeClr val="accent2">
                    <a:lumMod val="50000"/>
                  </a:schemeClr>
                </a:solidFill>
                <a:latin typeface="Times New Roman" panose="02020603050405020304" pitchFamily="18" charset="0"/>
                <a:cs typeface="Times New Roman" panose="02020603050405020304" pitchFamily="18" charset="0"/>
              </a:rPr>
              <a:t> </a:t>
            </a:r>
            <a:r>
              <a:rPr lang="en-US" sz="3600" b="1" dirty="0" err="1">
                <a:solidFill>
                  <a:schemeClr val="accent2">
                    <a:lumMod val="50000"/>
                  </a:schemeClr>
                </a:solidFill>
                <a:latin typeface="Times New Roman" panose="02020603050405020304" pitchFamily="18" charset="0"/>
                <a:cs typeface="Times New Roman" panose="02020603050405020304" pitchFamily="18" charset="0"/>
              </a:rPr>
              <a:t>cải</a:t>
            </a:r>
            <a:r>
              <a:rPr lang="en-US" sz="3600" b="1" dirty="0">
                <a:solidFill>
                  <a:schemeClr val="accent2">
                    <a:lumMod val="50000"/>
                  </a:schemeClr>
                </a:solidFill>
                <a:latin typeface="Times New Roman" panose="02020603050405020304" pitchFamily="18" charset="0"/>
                <a:cs typeface="Times New Roman" panose="02020603050405020304" pitchFamily="18" charset="0"/>
              </a:rPr>
              <a:t> </a:t>
            </a:r>
            <a:r>
              <a:rPr lang="en-US" sz="3600" b="1" dirty="0" err="1">
                <a:solidFill>
                  <a:schemeClr val="accent2">
                    <a:lumMod val="50000"/>
                  </a:schemeClr>
                </a:solidFill>
                <a:latin typeface="Times New Roman" panose="02020603050405020304" pitchFamily="18" charset="0"/>
                <a:cs typeface="Times New Roman" panose="02020603050405020304" pitchFamily="18" charset="0"/>
              </a:rPr>
              <a:t>cách</a:t>
            </a:r>
            <a:r>
              <a:rPr lang="en-US" sz="3600" b="1" dirty="0">
                <a:solidFill>
                  <a:schemeClr val="accent2">
                    <a:lumMod val="50000"/>
                  </a:schemeClr>
                </a:solidFill>
                <a:latin typeface="Times New Roman" panose="02020603050405020304" pitchFamily="18" charset="0"/>
                <a:cs typeface="Times New Roman" panose="02020603050405020304" pitchFamily="18" charset="0"/>
              </a:rPr>
              <a:t> </a:t>
            </a:r>
            <a:r>
              <a:rPr lang="en-US" sz="3600" b="1" dirty="0" err="1">
                <a:solidFill>
                  <a:schemeClr val="accent2">
                    <a:lumMod val="50000"/>
                  </a:schemeClr>
                </a:solidFill>
                <a:latin typeface="Times New Roman" panose="02020603050405020304" pitchFamily="18" charset="0"/>
                <a:cs typeface="Times New Roman" panose="02020603050405020304" pitchFamily="18" charset="0"/>
              </a:rPr>
              <a:t>dân</a:t>
            </a:r>
            <a:r>
              <a:rPr lang="en-US" sz="3600" b="1" dirty="0">
                <a:solidFill>
                  <a:schemeClr val="accent2">
                    <a:lumMod val="50000"/>
                  </a:schemeClr>
                </a:solidFill>
                <a:latin typeface="Times New Roman" panose="02020603050405020304" pitchFamily="18" charset="0"/>
                <a:cs typeface="Times New Roman" panose="02020603050405020304" pitchFamily="18" charset="0"/>
              </a:rPr>
              <a:t> </a:t>
            </a:r>
            <a:r>
              <a:rPr lang="en-US" sz="3600" b="1" dirty="0" err="1" smtClean="0">
                <a:solidFill>
                  <a:schemeClr val="accent2">
                    <a:lumMod val="50000"/>
                  </a:schemeClr>
                </a:solidFill>
                <a:latin typeface="Times New Roman" panose="02020603050405020304" pitchFamily="18" charset="0"/>
                <a:cs typeface="Times New Roman" panose="02020603050405020304" pitchFamily="18" charset="0"/>
              </a:rPr>
              <a:t>chủ</a:t>
            </a:r>
            <a:r>
              <a:rPr lang="en-US" sz="3600" b="1" dirty="0" smtClean="0">
                <a:solidFill>
                  <a:schemeClr val="accent2">
                    <a:lumMod val="50000"/>
                  </a:schemeClr>
                </a:solidFill>
                <a:latin typeface="Times New Roman" panose="02020603050405020304" pitchFamily="18" charset="0"/>
                <a:cs typeface="Times New Roman" panose="02020603050405020304" pitchFamily="18" charset="0"/>
              </a:rPr>
              <a:t>.</a:t>
            </a:r>
            <a:endParaRPr sz="3600" b="1" dirty="0">
              <a:solidFill>
                <a:schemeClr val="accent2">
                  <a:lumMod val="5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2750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09"/>
                                        </p:tgtEl>
                                        <p:attrNameLst>
                                          <p:attrName>style.visibility</p:attrName>
                                        </p:attrNameLst>
                                      </p:cBhvr>
                                      <p:to>
                                        <p:strVal val="visible"/>
                                      </p:to>
                                    </p:set>
                                    <p:animEffect transition="in" filter="fade">
                                      <p:cBhvr>
                                        <p:cTn id="7" dur="1000"/>
                                        <p:tgtEl>
                                          <p:spTgt spid="2109"/>
                                        </p:tgtEl>
                                      </p:cBhvr>
                                    </p:animEffect>
                                    <p:anim calcmode="lin" valueType="num">
                                      <p:cBhvr>
                                        <p:cTn id="8" dur="1000" fill="hold"/>
                                        <p:tgtEl>
                                          <p:spTgt spid="2109"/>
                                        </p:tgtEl>
                                        <p:attrNameLst>
                                          <p:attrName>ppt_x</p:attrName>
                                        </p:attrNameLst>
                                      </p:cBhvr>
                                      <p:tavLst>
                                        <p:tav tm="0">
                                          <p:val>
                                            <p:strVal val="#ppt_x"/>
                                          </p:val>
                                        </p:tav>
                                        <p:tav tm="100000">
                                          <p:val>
                                            <p:strVal val="#ppt_x"/>
                                          </p:val>
                                        </p:tav>
                                      </p:tavLst>
                                    </p:anim>
                                    <p:anim calcmode="lin" valueType="num">
                                      <p:cBhvr>
                                        <p:cTn id="9" dur="1000" fill="hold"/>
                                        <p:tgtEl>
                                          <p:spTgt spid="210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110">
                                            <p:txEl>
                                              <p:pRg st="0" end="0"/>
                                            </p:txEl>
                                          </p:spTgt>
                                        </p:tgtEl>
                                        <p:attrNameLst>
                                          <p:attrName>style.visibility</p:attrName>
                                        </p:attrNameLst>
                                      </p:cBhvr>
                                      <p:to>
                                        <p:strVal val="visible"/>
                                      </p:to>
                                    </p:set>
                                    <p:animEffect transition="in" filter="fade">
                                      <p:cBhvr>
                                        <p:cTn id="14" dur="1000"/>
                                        <p:tgtEl>
                                          <p:spTgt spid="2110">
                                            <p:txEl>
                                              <p:pRg st="0" end="0"/>
                                            </p:txEl>
                                          </p:spTgt>
                                        </p:tgtEl>
                                      </p:cBhvr>
                                    </p:animEffect>
                                    <p:anim calcmode="lin" valueType="num">
                                      <p:cBhvr>
                                        <p:cTn id="15" dur="1000" fill="hold"/>
                                        <p:tgtEl>
                                          <p:spTgt spid="2110">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1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112">
                                            <p:txEl>
                                              <p:pRg st="0" end="0"/>
                                            </p:txEl>
                                          </p:spTgt>
                                        </p:tgtEl>
                                        <p:attrNameLst>
                                          <p:attrName>style.visibility</p:attrName>
                                        </p:attrNameLst>
                                      </p:cBhvr>
                                      <p:to>
                                        <p:strVal val="visible"/>
                                      </p:to>
                                    </p:set>
                                    <p:animEffect transition="in" filter="fade">
                                      <p:cBhvr>
                                        <p:cTn id="21" dur="1000"/>
                                        <p:tgtEl>
                                          <p:spTgt spid="2112">
                                            <p:txEl>
                                              <p:pRg st="0" end="0"/>
                                            </p:txEl>
                                          </p:spTgt>
                                        </p:tgtEl>
                                      </p:cBhvr>
                                    </p:animEffect>
                                    <p:anim calcmode="lin" valueType="num">
                                      <p:cBhvr>
                                        <p:cTn id="22" dur="1000" fill="hold"/>
                                        <p:tgtEl>
                                          <p:spTgt spid="2112">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211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68136" y="94296"/>
            <a:ext cx="11761498" cy="763600"/>
          </a:xfrm>
        </p:spPr>
        <p:txBody>
          <a:bodyPr/>
          <a:lstStyle/>
          <a:p>
            <a:pPr lvl="0" algn="l">
              <a:lnSpc>
                <a:spcPct val="100000"/>
              </a:lnSpc>
              <a:defRPr/>
            </a:pPr>
            <a:r>
              <a:rPr lang="en-US" sz="4800" b="1" dirty="0" smtClean="0">
                <a:solidFill>
                  <a:srgbClr val="FFEEF0">
                    <a:lumMod val="50000"/>
                  </a:srgbClr>
                </a:solidFill>
                <a:latin typeface="Poppins Black"/>
                <a:ea typeface="+mn-ea"/>
                <a:cs typeface="+mn-cs"/>
                <a:sym typeface="Poppins Black"/>
              </a:rPr>
              <a:t>2. </a:t>
            </a:r>
            <a:r>
              <a:rPr lang="en-US" sz="4800" b="1" dirty="0" err="1" smtClean="0">
                <a:solidFill>
                  <a:srgbClr val="FFEEF0">
                    <a:lumMod val="50000"/>
                  </a:srgbClr>
                </a:solidFill>
                <a:latin typeface="Poppins Black"/>
                <a:ea typeface="+mn-ea"/>
                <a:cs typeface="+mn-cs"/>
                <a:sym typeface="Poppins Black"/>
              </a:rPr>
              <a:t>Nhật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Bản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khôi</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phục</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và</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phát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triển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kinh</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tế</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sau</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chiến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tranh</a:t>
            </a:r>
            <a:r>
              <a:rPr lang="en-US" sz="4800" dirty="0">
                <a:solidFill>
                  <a:sysClr val="windowText" lastClr="000000"/>
                </a:solidFill>
                <a:latin typeface="Arial"/>
                <a:ea typeface="+mn-ea"/>
                <a:cs typeface="+mn-cs"/>
              </a:rPr>
              <a:t/>
            </a:r>
            <a:br>
              <a:rPr lang="en-US" sz="4800" dirty="0">
                <a:solidFill>
                  <a:sysClr val="windowText" lastClr="000000"/>
                </a:solidFill>
                <a:latin typeface="Arial"/>
                <a:ea typeface="+mn-ea"/>
                <a:cs typeface="+mn-cs"/>
              </a:rPr>
            </a:br>
            <a:endParaRPr lang="en-US" dirty="0"/>
          </a:p>
        </p:txBody>
      </p:sp>
      <p:sp>
        <p:nvSpPr>
          <p:cNvPr id="4" name="Cloud Callout 3"/>
          <p:cNvSpPr/>
          <p:nvPr/>
        </p:nvSpPr>
        <p:spPr>
          <a:xfrm>
            <a:off x="3387145" y="2034863"/>
            <a:ext cx="6439436" cy="3606083"/>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dirty="0"/>
              <a:t>Theo em, sự kiện nào được coi là “ngọn gió thần” đối với Nhật Bản? Vì sao?</a:t>
            </a:r>
            <a:endParaRPr lang="en-US" sz="3200" b="1" dirty="0"/>
          </a:p>
        </p:txBody>
      </p:sp>
    </p:spTree>
    <p:extLst>
      <p:ext uri="{BB962C8B-B14F-4D97-AF65-F5344CB8AC3E}">
        <p14:creationId xmlns:p14="http://schemas.microsoft.com/office/powerpoint/2010/main" val="509193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68136" y="94296"/>
            <a:ext cx="11761498" cy="763600"/>
          </a:xfrm>
        </p:spPr>
        <p:txBody>
          <a:bodyPr/>
          <a:lstStyle/>
          <a:p>
            <a:pPr lvl="0" algn="l">
              <a:lnSpc>
                <a:spcPct val="100000"/>
              </a:lnSpc>
              <a:defRPr/>
            </a:pPr>
            <a:r>
              <a:rPr lang="en-US" sz="4800" b="1" dirty="0" smtClean="0">
                <a:solidFill>
                  <a:srgbClr val="FFEEF0">
                    <a:lumMod val="50000"/>
                  </a:srgbClr>
                </a:solidFill>
                <a:latin typeface="Poppins Black"/>
                <a:ea typeface="+mn-ea"/>
                <a:cs typeface="+mn-cs"/>
                <a:sym typeface="Poppins Black"/>
              </a:rPr>
              <a:t>2. </a:t>
            </a:r>
            <a:r>
              <a:rPr lang="en-US" sz="4800" b="1" dirty="0" err="1" smtClean="0">
                <a:solidFill>
                  <a:srgbClr val="FFEEF0">
                    <a:lumMod val="50000"/>
                  </a:srgbClr>
                </a:solidFill>
                <a:latin typeface="Poppins Black"/>
                <a:ea typeface="+mn-ea"/>
                <a:cs typeface="+mn-cs"/>
                <a:sym typeface="Poppins Black"/>
              </a:rPr>
              <a:t>Nhật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Bản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khôi</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phục</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và</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phát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triển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kinh</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tế</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sau</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chiến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tranh</a:t>
            </a:r>
            <a:r>
              <a:rPr lang="en-US" sz="4800" dirty="0">
                <a:solidFill>
                  <a:sysClr val="windowText" lastClr="000000"/>
                </a:solidFill>
                <a:latin typeface="Arial"/>
                <a:ea typeface="+mn-ea"/>
                <a:cs typeface="+mn-cs"/>
              </a:rPr>
              <a:t/>
            </a:r>
            <a:br>
              <a:rPr lang="en-US" sz="4800" dirty="0">
                <a:solidFill>
                  <a:sysClr val="windowText" lastClr="000000"/>
                </a:solidFill>
                <a:latin typeface="Arial"/>
                <a:ea typeface="+mn-ea"/>
                <a:cs typeface="+mn-cs"/>
              </a:rPr>
            </a:br>
            <a:endParaRPr lang="en-US" dirty="0"/>
          </a:p>
        </p:txBody>
      </p:sp>
      <p:pic>
        <p:nvPicPr>
          <p:cNvPr id="6" name="Picture 2" descr="War icon. War symbol design from Political collection. Stock Vector | Adobe  Stock"/>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10000" b="90000" l="10000" r="90000">
                        <a14:foregroundMark x1="34800" y1="31200" x2="37600" y2="32000"/>
                        <a14:foregroundMark x1="64000" y1="46400" x2="68400" y2="49400"/>
                      </a14:backgroundRemoval>
                    </a14:imgEffect>
                  </a14:imgLayer>
                </a14:imgProps>
              </a:ext>
              <a:ext uri="{28A0092B-C50C-407E-A947-70E740481C1C}">
                <a14:useLocalDpi xmlns:a14="http://schemas.microsoft.com/office/drawing/2010/main" val="0"/>
              </a:ext>
            </a:extLst>
          </a:blip>
          <a:srcRect l="16474" t="18254" r="20518" b="35504"/>
          <a:stretch/>
        </p:blipFill>
        <p:spPr bwMode="auto">
          <a:xfrm>
            <a:off x="2133473" y="3920438"/>
            <a:ext cx="3000777" cy="220228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1459351" y="2535443"/>
            <a:ext cx="4709629" cy="1384995"/>
          </a:xfrm>
          <a:prstGeom prst="rect">
            <a:avLst/>
          </a:prstGeom>
        </p:spPr>
        <p:txBody>
          <a:bodyPr wrap="square">
            <a:spAutoFit/>
          </a:bodyPr>
          <a:lstStyle/>
          <a:p>
            <a:pPr algn="ctr"/>
            <a:r>
              <a:rPr lang="en-US" sz="2800" dirty="0"/>
              <a:t>Cuộc </a:t>
            </a:r>
            <a:r>
              <a:rPr lang="en-US" sz="2800" dirty="0" err="1"/>
              <a:t>chiến</a:t>
            </a:r>
            <a:r>
              <a:rPr lang="en-US" sz="2800" dirty="0"/>
              <a:t> </a:t>
            </a:r>
            <a:r>
              <a:rPr lang="en-US" sz="2800" dirty="0" err="1"/>
              <a:t>tranh</a:t>
            </a:r>
            <a:r>
              <a:rPr lang="en-US" sz="2800" dirty="0"/>
              <a:t> </a:t>
            </a:r>
            <a:r>
              <a:rPr lang="en-US" sz="2800" dirty="0" err="1"/>
              <a:t>Triều</a:t>
            </a:r>
            <a:r>
              <a:rPr lang="en-US" sz="2800" dirty="0"/>
              <a:t> </a:t>
            </a:r>
            <a:r>
              <a:rPr lang="en-US" sz="2800" dirty="0" err="1"/>
              <a:t>Tiên</a:t>
            </a:r>
            <a:r>
              <a:rPr lang="en-US" sz="2800" dirty="0"/>
              <a:t> (6/1950) </a:t>
            </a:r>
            <a:r>
              <a:rPr lang="en-US" sz="2800" dirty="0" err="1"/>
              <a:t>và</a:t>
            </a:r>
            <a:r>
              <a:rPr lang="en-US" sz="2800" dirty="0"/>
              <a:t> </a:t>
            </a:r>
            <a:r>
              <a:rPr lang="en-US" sz="2800" dirty="0" err="1"/>
              <a:t>chiến</a:t>
            </a:r>
            <a:r>
              <a:rPr lang="en-US" sz="2800" dirty="0"/>
              <a:t> </a:t>
            </a:r>
            <a:r>
              <a:rPr lang="en-US" sz="2800" dirty="0" err="1"/>
              <a:t>tranh</a:t>
            </a:r>
            <a:r>
              <a:rPr lang="en-US" sz="2800" dirty="0"/>
              <a:t> ở </a:t>
            </a:r>
            <a:r>
              <a:rPr lang="en-US" sz="2800" dirty="0" err="1"/>
              <a:t>Việt</a:t>
            </a:r>
            <a:r>
              <a:rPr lang="en-US" sz="2800" dirty="0"/>
              <a:t> </a:t>
            </a:r>
            <a:r>
              <a:rPr lang="en-US" sz="2800" dirty="0" smtClean="0"/>
              <a:t>Nam (1954 – 1975)</a:t>
            </a:r>
            <a:endParaRPr lang="en-US" sz="2800" dirty="0"/>
          </a:p>
        </p:txBody>
      </p:sp>
      <p:sp>
        <p:nvSpPr>
          <p:cNvPr id="8" name="Rectangle 7"/>
          <p:cNvSpPr/>
          <p:nvPr/>
        </p:nvSpPr>
        <p:spPr>
          <a:xfrm>
            <a:off x="6679843" y="1634601"/>
            <a:ext cx="4924022" cy="4401205"/>
          </a:xfrm>
          <a:prstGeom prst="rect">
            <a:avLst/>
          </a:prstGeom>
        </p:spPr>
        <p:txBody>
          <a:bodyPr wrap="square">
            <a:spAutoFit/>
          </a:bodyPr>
          <a:lstStyle/>
          <a:p>
            <a:pPr algn="just"/>
            <a:r>
              <a:rPr lang="vi-VN" sz="2800" b="1" dirty="0">
                <a:latin typeface="Times New Roman" panose="02020603050405020304" pitchFamily="18" charset="0"/>
                <a:cs typeface="Times New Roman" panose="02020603050405020304" pitchFamily="18" charset="0"/>
              </a:rPr>
              <a:t>Trong các cuộc chiến tranh ở Triều Tiên và Việt Nam, Chính phủ Mỹ đã có hàng loạt đơn đặt hàng với các công ty của Nhật Bản về trang bị và các đồ quân dụng khác. Từ năm 1950 đến 1969, Nhật Bản đã thu được 10,2 tỷ USD các đơn đặt hàng của Mỹ (tương đương 70 tỷ USD theo thời giá 2015). </a:t>
            </a:r>
            <a:endParaRPr lang="en-US" sz="28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76769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xit" presetSubtype="32" fill="hold" grpId="1" nodeType="clickEffect">
                                  <p:stCondLst>
                                    <p:cond delay="0"/>
                                  </p:stCondLst>
                                  <p:childTnLst>
                                    <p:anim calcmode="lin" valueType="num">
                                      <p:cBhvr>
                                        <p:cTn id="34" dur="500"/>
                                        <p:tgtEl>
                                          <p:spTgt spid="8"/>
                                        </p:tgtEl>
                                        <p:attrNameLst>
                                          <p:attrName>ppt_w</p:attrName>
                                        </p:attrNameLst>
                                      </p:cBhvr>
                                      <p:tavLst>
                                        <p:tav tm="0">
                                          <p:val>
                                            <p:strVal val="ppt_w"/>
                                          </p:val>
                                        </p:tav>
                                        <p:tav tm="100000">
                                          <p:val>
                                            <p:fltVal val="0"/>
                                          </p:val>
                                        </p:tav>
                                      </p:tavLst>
                                    </p:anim>
                                    <p:anim calcmode="lin" valueType="num">
                                      <p:cBhvr>
                                        <p:cTn id="35" dur="500"/>
                                        <p:tgtEl>
                                          <p:spTgt spid="8"/>
                                        </p:tgtEl>
                                        <p:attrNameLst>
                                          <p:attrName>ppt_h</p:attrName>
                                        </p:attrNameLst>
                                      </p:cBhvr>
                                      <p:tavLst>
                                        <p:tav tm="0">
                                          <p:val>
                                            <p:strVal val="ppt_h"/>
                                          </p:val>
                                        </p:tav>
                                        <p:tav tm="100000">
                                          <p:val>
                                            <p:fltVal val="0"/>
                                          </p:val>
                                        </p:tav>
                                      </p:tavLst>
                                    </p:anim>
                                    <p:set>
                                      <p:cBhvr>
                                        <p:cTn id="36"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p:bldP spid="8"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68136" y="94296"/>
            <a:ext cx="11761498" cy="763600"/>
          </a:xfrm>
        </p:spPr>
        <p:txBody>
          <a:bodyPr/>
          <a:lstStyle/>
          <a:p>
            <a:pPr lvl="0" algn="l">
              <a:lnSpc>
                <a:spcPct val="100000"/>
              </a:lnSpc>
              <a:defRPr/>
            </a:pPr>
            <a:r>
              <a:rPr lang="en-US" sz="4800" b="1" dirty="0" smtClean="0">
                <a:solidFill>
                  <a:srgbClr val="FFEEF0">
                    <a:lumMod val="50000"/>
                  </a:srgbClr>
                </a:solidFill>
                <a:latin typeface="Poppins Black"/>
                <a:ea typeface="+mn-ea"/>
                <a:cs typeface="+mn-cs"/>
                <a:sym typeface="Poppins Black"/>
              </a:rPr>
              <a:t>2. </a:t>
            </a:r>
            <a:r>
              <a:rPr lang="en-US" sz="4800" b="1" dirty="0" err="1" smtClean="0">
                <a:solidFill>
                  <a:srgbClr val="FFEEF0">
                    <a:lumMod val="50000"/>
                  </a:srgbClr>
                </a:solidFill>
                <a:latin typeface="Poppins Black"/>
                <a:ea typeface="+mn-ea"/>
                <a:cs typeface="+mn-cs"/>
                <a:sym typeface="Poppins Black"/>
              </a:rPr>
              <a:t>Nhật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Bản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khôi</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phục</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và</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phát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triển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kinh</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tế</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sau</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chiến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tranh</a:t>
            </a:r>
            <a:r>
              <a:rPr lang="en-US" sz="4800" dirty="0">
                <a:solidFill>
                  <a:sysClr val="windowText" lastClr="000000"/>
                </a:solidFill>
                <a:latin typeface="Arial"/>
                <a:ea typeface="+mn-ea"/>
                <a:cs typeface="+mn-cs"/>
              </a:rPr>
              <a:t/>
            </a:r>
            <a:br>
              <a:rPr lang="en-US" sz="4800" dirty="0">
                <a:solidFill>
                  <a:sysClr val="windowText" lastClr="000000"/>
                </a:solidFill>
                <a:latin typeface="Arial"/>
                <a:ea typeface="+mn-ea"/>
                <a:cs typeface="+mn-cs"/>
              </a:rPr>
            </a:br>
            <a:endParaRPr lang="en-US" dirty="0"/>
          </a:p>
        </p:txBody>
      </p:sp>
      <p:grpSp>
        <p:nvGrpSpPr>
          <p:cNvPr id="27" name="Group 26"/>
          <p:cNvGrpSpPr/>
          <p:nvPr/>
        </p:nvGrpSpPr>
        <p:grpSpPr>
          <a:xfrm>
            <a:off x="4462048" y="1870834"/>
            <a:ext cx="3969060" cy="4552179"/>
            <a:chOff x="4817660" y="1928834"/>
            <a:chExt cx="3969060" cy="4552179"/>
          </a:xfrm>
        </p:grpSpPr>
        <p:grpSp>
          <p:nvGrpSpPr>
            <p:cNvPr id="5" name="9Slide.vn 10">
              <a:extLst>
                <a:ext uri="{FF2B5EF4-FFF2-40B4-BE49-F238E27FC236}">
                  <a16:creationId xmlns:a16="http://schemas.microsoft.com/office/drawing/2014/main" xmlns="" id="{D93968FF-BAC2-4E0B-974E-DF97394C6D57}"/>
                </a:ext>
              </a:extLst>
            </p:cNvPr>
            <p:cNvGrpSpPr/>
            <p:nvPr/>
          </p:nvGrpSpPr>
          <p:grpSpPr>
            <a:xfrm>
              <a:off x="5464483" y="1928834"/>
              <a:ext cx="3322237" cy="4552179"/>
              <a:chOff x="3230770" y="1494639"/>
              <a:chExt cx="2080023" cy="2963469"/>
            </a:xfrm>
          </p:grpSpPr>
          <p:sp>
            <p:nvSpPr>
              <p:cNvPr id="6" name="9Slide.vn 11">
                <a:extLst>
                  <a:ext uri="{FF2B5EF4-FFF2-40B4-BE49-F238E27FC236}">
                    <a16:creationId xmlns:a16="http://schemas.microsoft.com/office/drawing/2014/main" xmlns="" id="{0BFF871F-F4CD-4396-8297-A61796AD85E7}"/>
                  </a:ext>
                </a:extLst>
              </p:cNvPr>
              <p:cNvSpPr>
                <a:spLocks/>
              </p:cNvSpPr>
              <p:nvPr/>
            </p:nvSpPr>
            <p:spPr bwMode="auto">
              <a:xfrm flipH="1">
                <a:off x="4117786" y="2719794"/>
                <a:ext cx="544116" cy="351235"/>
              </a:xfrm>
              <a:custGeom>
                <a:avLst/>
                <a:gdLst/>
                <a:ahLst/>
                <a:cxnLst>
                  <a:cxn ang="0">
                    <a:pos x="474" y="335"/>
                  </a:cxn>
                  <a:cxn ang="0">
                    <a:pos x="525" y="323"/>
                  </a:cxn>
                  <a:cxn ang="0">
                    <a:pos x="512" y="270"/>
                  </a:cxn>
                  <a:cxn ang="0">
                    <a:pos x="61" y="10"/>
                  </a:cxn>
                  <a:cxn ang="0">
                    <a:pos x="11" y="22"/>
                  </a:cxn>
                  <a:cxn ang="0">
                    <a:pos x="23" y="75"/>
                  </a:cxn>
                  <a:cxn ang="0">
                    <a:pos x="474" y="335"/>
                  </a:cxn>
                </a:cxnLst>
                <a:rect l="0" t="0" r="r" b="b"/>
                <a:pathLst>
                  <a:path w="535" h="345">
                    <a:moveTo>
                      <a:pt x="474" y="335"/>
                    </a:moveTo>
                    <a:cubicBezTo>
                      <a:pt x="492" y="345"/>
                      <a:pt x="514" y="341"/>
                      <a:pt x="525" y="323"/>
                    </a:cubicBezTo>
                    <a:cubicBezTo>
                      <a:pt x="535" y="305"/>
                      <a:pt x="530" y="281"/>
                      <a:pt x="512" y="270"/>
                    </a:cubicBezTo>
                    <a:cubicBezTo>
                      <a:pt x="61" y="10"/>
                      <a:pt x="61" y="10"/>
                      <a:pt x="61" y="10"/>
                    </a:cubicBezTo>
                    <a:cubicBezTo>
                      <a:pt x="43" y="0"/>
                      <a:pt x="21" y="5"/>
                      <a:pt x="11" y="22"/>
                    </a:cubicBezTo>
                    <a:cubicBezTo>
                      <a:pt x="0" y="40"/>
                      <a:pt x="5" y="64"/>
                      <a:pt x="23" y="75"/>
                    </a:cubicBezTo>
                    <a:lnTo>
                      <a:pt x="474" y="335"/>
                    </a:lnTo>
                    <a:close/>
                  </a:path>
                </a:pathLst>
              </a:custGeom>
              <a:solidFill>
                <a:srgbClr val="16A085">
                  <a:lumMod val="50000"/>
                </a:srgbClr>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7" name="9Slide.vn 12">
                <a:extLst>
                  <a:ext uri="{FF2B5EF4-FFF2-40B4-BE49-F238E27FC236}">
                    <a16:creationId xmlns:a16="http://schemas.microsoft.com/office/drawing/2014/main" xmlns="" id="{BF2156CE-41E8-4B09-A489-1F4870335107}"/>
                  </a:ext>
                </a:extLst>
              </p:cNvPr>
              <p:cNvSpPr>
                <a:spLocks/>
              </p:cNvSpPr>
              <p:nvPr/>
            </p:nvSpPr>
            <p:spPr bwMode="auto">
              <a:xfrm flipH="1">
                <a:off x="4174936" y="2817425"/>
                <a:ext cx="544116" cy="351235"/>
              </a:xfrm>
              <a:custGeom>
                <a:avLst/>
                <a:gdLst/>
                <a:ahLst/>
                <a:cxnLst>
                  <a:cxn ang="0">
                    <a:pos x="24" y="76"/>
                  </a:cxn>
                  <a:cxn ang="0">
                    <a:pos x="474" y="336"/>
                  </a:cxn>
                  <a:cxn ang="0">
                    <a:pos x="525" y="323"/>
                  </a:cxn>
                  <a:cxn ang="0">
                    <a:pos x="512" y="271"/>
                  </a:cxn>
                  <a:cxn ang="0">
                    <a:pos x="61" y="11"/>
                  </a:cxn>
                  <a:cxn ang="0">
                    <a:pos x="11" y="23"/>
                  </a:cxn>
                  <a:cxn ang="0">
                    <a:pos x="24" y="76"/>
                  </a:cxn>
                </a:cxnLst>
                <a:rect l="0" t="0" r="r" b="b"/>
                <a:pathLst>
                  <a:path w="535" h="346">
                    <a:moveTo>
                      <a:pt x="24" y="76"/>
                    </a:moveTo>
                    <a:cubicBezTo>
                      <a:pt x="474" y="336"/>
                      <a:pt x="474" y="336"/>
                      <a:pt x="474" y="336"/>
                    </a:cubicBezTo>
                    <a:cubicBezTo>
                      <a:pt x="492" y="346"/>
                      <a:pt x="514" y="341"/>
                      <a:pt x="525" y="323"/>
                    </a:cubicBezTo>
                    <a:cubicBezTo>
                      <a:pt x="535" y="306"/>
                      <a:pt x="530" y="281"/>
                      <a:pt x="512" y="271"/>
                    </a:cubicBezTo>
                    <a:cubicBezTo>
                      <a:pt x="61" y="11"/>
                      <a:pt x="61" y="11"/>
                      <a:pt x="61" y="11"/>
                    </a:cubicBezTo>
                    <a:cubicBezTo>
                      <a:pt x="43" y="0"/>
                      <a:pt x="21" y="5"/>
                      <a:pt x="11" y="23"/>
                    </a:cubicBezTo>
                    <a:cubicBezTo>
                      <a:pt x="0" y="41"/>
                      <a:pt x="6" y="65"/>
                      <a:pt x="24" y="76"/>
                    </a:cubicBezTo>
                    <a:close/>
                  </a:path>
                </a:pathLst>
              </a:custGeom>
              <a:solidFill>
                <a:srgbClr val="16A085">
                  <a:lumMod val="50000"/>
                </a:srgbClr>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8" name="9Slide.vn 13">
                <a:extLst>
                  <a:ext uri="{FF2B5EF4-FFF2-40B4-BE49-F238E27FC236}">
                    <a16:creationId xmlns:a16="http://schemas.microsoft.com/office/drawing/2014/main" xmlns="" id="{19825E34-DDDF-4AE8-8180-D2A926F082E0}"/>
                  </a:ext>
                </a:extLst>
              </p:cNvPr>
              <p:cNvSpPr>
                <a:spLocks noEditPoints="1"/>
              </p:cNvSpPr>
              <p:nvPr/>
            </p:nvSpPr>
            <p:spPr bwMode="auto">
              <a:xfrm flipH="1">
                <a:off x="4222561" y="2916247"/>
                <a:ext cx="1088232" cy="1541861"/>
              </a:xfrm>
              <a:custGeom>
                <a:avLst/>
                <a:gdLst/>
                <a:ahLst/>
                <a:cxnLst>
                  <a:cxn ang="0">
                    <a:pos x="1068" y="298"/>
                  </a:cxn>
                  <a:cxn ang="0">
                    <a:pos x="1058" y="284"/>
                  </a:cxn>
                  <a:cxn ang="0">
                    <a:pos x="1038" y="271"/>
                  </a:cxn>
                  <a:cxn ang="0">
                    <a:pos x="587" y="11"/>
                  </a:cxn>
                  <a:cxn ang="0">
                    <a:pos x="567" y="3"/>
                  </a:cxn>
                  <a:cxn ang="0">
                    <a:pos x="536" y="17"/>
                  </a:cxn>
                  <a:cxn ang="0">
                    <a:pos x="24" y="903"/>
                  </a:cxn>
                  <a:cxn ang="0">
                    <a:pos x="24" y="903"/>
                  </a:cxn>
                  <a:cxn ang="0">
                    <a:pos x="1" y="1456"/>
                  </a:cxn>
                  <a:cxn ang="0">
                    <a:pos x="29" y="1507"/>
                  </a:cxn>
                  <a:cxn ang="0">
                    <a:pos x="87" y="1506"/>
                  </a:cxn>
                  <a:cxn ang="0">
                    <a:pos x="554" y="1209"/>
                  </a:cxn>
                  <a:cxn ang="0">
                    <a:pos x="554" y="1209"/>
                  </a:cxn>
                  <a:cxn ang="0">
                    <a:pos x="1066" y="323"/>
                  </a:cxn>
                  <a:cxn ang="0">
                    <a:pos x="1069" y="304"/>
                  </a:cxn>
                  <a:cxn ang="0">
                    <a:pos x="1068" y="298"/>
                  </a:cxn>
                  <a:cxn ang="0">
                    <a:pos x="509" y="1167"/>
                  </a:cxn>
                  <a:cxn ang="0">
                    <a:pos x="509" y="1167"/>
                  </a:cxn>
                  <a:cxn ang="0">
                    <a:pos x="195" y="1367"/>
                  </a:cxn>
                  <a:cxn ang="0">
                    <a:pos x="194" y="1366"/>
                  </a:cxn>
                  <a:cxn ang="0">
                    <a:pos x="142" y="1310"/>
                  </a:cxn>
                  <a:cxn ang="0">
                    <a:pos x="68" y="1289"/>
                  </a:cxn>
                  <a:cxn ang="0">
                    <a:pos x="68" y="1289"/>
                  </a:cxn>
                  <a:cxn ang="0">
                    <a:pos x="83" y="921"/>
                  </a:cxn>
                  <a:cxn ang="0">
                    <a:pos x="83" y="921"/>
                  </a:cxn>
                  <a:cxn ang="0">
                    <a:pos x="87" y="914"/>
                  </a:cxn>
                  <a:cxn ang="0">
                    <a:pos x="87" y="914"/>
                  </a:cxn>
                  <a:cxn ang="0">
                    <a:pos x="229" y="896"/>
                  </a:cxn>
                  <a:cxn ang="0">
                    <a:pos x="237" y="898"/>
                  </a:cxn>
                  <a:cxn ang="0">
                    <a:pos x="241" y="905"/>
                  </a:cxn>
                  <a:cxn ang="0">
                    <a:pos x="255" y="1023"/>
                  </a:cxn>
                  <a:cxn ang="0">
                    <a:pos x="281" y="1063"/>
                  </a:cxn>
                  <a:cxn ang="0">
                    <a:pos x="281" y="1063"/>
                  </a:cxn>
                  <a:cxn ang="0">
                    <a:pos x="328" y="1067"/>
                  </a:cxn>
                  <a:cxn ang="0">
                    <a:pos x="446" y="1021"/>
                  </a:cxn>
                  <a:cxn ang="0">
                    <a:pos x="457" y="1025"/>
                  </a:cxn>
                  <a:cxn ang="0">
                    <a:pos x="513" y="1161"/>
                  </a:cxn>
                  <a:cxn ang="0">
                    <a:pos x="513" y="1161"/>
                  </a:cxn>
                  <a:cxn ang="0">
                    <a:pos x="509" y="1167"/>
                  </a:cxn>
                  <a:cxn ang="0">
                    <a:pos x="538" y="1117"/>
                  </a:cxn>
                  <a:cxn ang="0">
                    <a:pos x="538" y="1117"/>
                  </a:cxn>
                  <a:cxn ang="0">
                    <a:pos x="494" y="1010"/>
                  </a:cxn>
                  <a:cxn ang="0">
                    <a:pos x="432" y="984"/>
                  </a:cxn>
                  <a:cxn ang="0">
                    <a:pos x="314" y="1030"/>
                  </a:cxn>
                  <a:cxn ang="0">
                    <a:pos x="301" y="1029"/>
                  </a:cxn>
                  <a:cxn ang="0">
                    <a:pos x="294" y="1018"/>
                  </a:cxn>
                  <a:cxn ang="0">
                    <a:pos x="280" y="901"/>
                  </a:cxn>
                  <a:cxn ang="0">
                    <a:pos x="267" y="872"/>
                  </a:cxn>
                  <a:cxn ang="0">
                    <a:pos x="224" y="856"/>
                  </a:cxn>
                  <a:cxn ang="0">
                    <a:pos x="113" y="871"/>
                  </a:cxn>
                  <a:cxn ang="0">
                    <a:pos x="112" y="870"/>
                  </a:cxn>
                  <a:cxn ang="0">
                    <a:pos x="566" y="85"/>
                  </a:cxn>
                  <a:cxn ang="0">
                    <a:pos x="566" y="85"/>
                  </a:cxn>
                  <a:cxn ang="0">
                    <a:pos x="992" y="331"/>
                  </a:cxn>
                  <a:cxn ang="0">
                    <a:pos x="992" y="331"/>
                  </a:cxn>
                  <a:cxn ang="0">
                    <a:pos x="538" y="1117"/>
                  </a:cxn>
                </a:cxnLst>
                <a:rect l="0" t="0" r="r" b="b"/>
                <a:pathLst>
                  <a:path w="1070" h="1517">
                    <a:moveTo>
                      <a:pt x="1068" y="298"/>
                    </a:moveTo>
                    <a:cubicBezTo>
                      <a:pt x="1066" y="293"/>
                      <a:pt x="1063" y="288"/>
                      <a:pt x="1058" y="284"/>
                    </a:cubicBezTo>
                    <a:cubicBezTo>
                      <a:pt x="1053" y="280"/>
                      <a:pt x="1046" y="275"/>
                      <a:pt x="1038" y="271"/>
                    </a:cubicBezTo>
                    <a:cubicBezTo>
                      <a:pt x="587" y="11"/>
                      <a:pt x="587" y="11"/>
                      <a:pt x="587" y="11"/>
                    </a:cubicBezTo>
                    <a:cubicBezTo>
                      <a:pt x="580" y="6"/>
                      <a:pt x="573" y="4"/>
                      <a:pt x="567" y="3"/>
                    </a:cubicBezTo>
                    <a:cubicBezTo>
                      <a:pt x="555" y="0"/>
                      <a:pt x="542" y="6"/>
                      <a:pt x="536" y="17"/>
                    </a:cubicBezTo>
                    <a:cubicBezTo>
                      <a:pt x="24" y="903"/>
                      <a:pt x="24" y="903"/>
                      <a:pt x="24" y="903"/>
                    </a:cubicBezTo>
                    <a:cubicBezTo>
                      <a:pt x="24" y="903"/>
                      <a:pt x="24" y="903"/>
                      <a:pt x="24" y="903"/>
                    </a:cubicBezTo>
                    <a:cubicBezTo>
                      <a:pt x="1" y="1456"/>
                      <a:pt x="1" y="1456"/>
                      <a:pt x="1" y="1456"/>
                    </a:cubicBezTo>
                    <a:cubicBezTo>
                      <a:pt x="0" y="1477"/>
                      <a:pt x="11" y="1496"/>
                      <a:pt x="29" y="1507"/>
                    </a:cubicBezTo>
                    <a:cubicBezTo>
                      <a:pt x="47" y="1517"/>
                      <a:pt x="70" y="1517"/>
                      <a:pt x="87" y="1506"/>
                    </a:cubicBezTo>
                    <a:cubicBezTo>
                      <a:pt x="554" y="1209"/>
                      <a:pt x="554" y="1209"/>
                      <a:pt x="554" y="1209"/>
                    </a:cubicBezTo>
                    <a:cubicBezTo>
                      <a:pt x="554" y="1209"/>
                      <a:pt x="554" y="1209"/>
                      <a:pt x="554" y="1209"/>
                    </a:cubicBezTo>
                    <a:cubicBezTo>
                      <a:pt x="1066" y="323"/>
                      <a:pt x="1066" y="323"/>
                      <a:pt x="1066" y="323"/>
                    </a:cubicBezTo>
                    <a:cubicBezTo>
                      <a:pt x="1069" y="317"/>
                      <a:pt x="1070" y="311"/>
                      <a:pt x="1069" y="304"/>
                    </a:cubicBezTo>
                    <a:cubicBezTo>
                      <a:pt x="1069" y="302"/>
                      <a:pt x="1069" y="300"/>
                      <a:pt x="1068" y="298"/>
                    </a:cubicBezTo>
                    <a:close/>
                    <a:moveTo>
                      <a:pt x="509" y="1167"/>
                    </a:moveTo>
                    <a:cubicBezTo>
                      <a:pt x="509" y="1167"/>
                      <a:pt x="509" y="1167"/>
                      <a:pt x="509" y="1167"/>
                    </a:cubicBezTo>
                    <a:cubicBezTo>
                      <a:pt x="195" y="1367"/>
                      <a:pt x="195" y="1367"/>
                      <a:pt x="195" y="1367"/>
                    </a:cubicBezTo>
                    <a:cubicBezTo>
                      <a:pt x="194" y="1366"/>
                      <a:pt x="194" y="1366"/>
                      <a:pt x="194" y="1366"/>
                    </a:cubicBezTo>
                    <a:cubicBezTo>
                      <a:pt x="179" y="1342"/>
                      <a:pt x="158" y="1320"/>
                      <a:pt x="142" y="1310"/>
                    </a:cubicBezTo>
                    <a:cubicBezTo>
                      <a:pt x="124" y="1300"/>
                      <a:pt x="95" y="1292"/>
                      <a:pt x="68" y="1289"/>
                    </a:cubicBezTo>
                    <a:cubicBezTo>
                      <a:pt x="68" y="1289"/>
                      <a:pt x="68" y="1289"/>
                      <a:pt x="68" y="1289"/>
                    </a:cubicBezTo>
                    <a:cubicBezTo>
                      <a:pt x="83" y="921"/>
                      <a:pt x="83" y="921"/>
                      <a:pt x="83" y="921"/>
                    </a:cubicBezTo>
                    <a:cubicBezTo>
                      <a:pt x="83" y="921"/>
                      <a:pt x="83" y="921"/>
                      <a:pt x="83" y="921"/>
                    </a:cubicBezTo>
                    <a:cubicBezTo>
                      <a:pt x="87" y="914"/>
                      <a:pt x="87" y="914"/>
                      <a:pt x="87" y="914"/>
                    </a:cubicBezTo>
                    <a:cubicBezTo>
                      <a:pt x="87" y="914"/>
                      <a:pt x="87" y="914"/>
                      <a:pt x="87" y="914"/>
                    </a:cubicBezTo>
                    <a:cubicBezTo>
                      <a:pt x="229" y="896"/>
                      <a:pt x="229" y="896"/>
                      <a:pt x="229" y="896"/>
                    </a:cubicBezTo>
                    <a:cubicBezTo>
                      <a:pt x="233" y="896"/>
                      <a:pt x="235" y="897"/>
                      <a:pt x="237" y="898"/>
                    </a:cubicBezTo>
                    <a:cubicBezTo>
                      <a:pt x="238" y="899"/>
                      <a:pt x="240" y="901"/>
                      <a:pt x="241" y="905"/>
                    </a:cubicBezTo>
                    <a:cubicBezTo>
                      <a:pt x="255" y="1023"/>
                      <a:pt x="255" y="1023"/>
                      <a:pt x="255" y="1023"/>
                    </a:cubicBezTo>
                    <a:cubicBezTo>
                      <a:pt x="257" y="1040"/>
                      <a:pt x="266" y="1054"/>
                      <a:pt x="281" y="1063"/>
                    </a:cubicBezTo>
                    <a:cubicBezTo>
                      <a:pt x="281" y="1063"/>
                      <a:pt x="281" y="1063"/>
                      <a:pt x="281" y="1063"/>
                    </a:cubicBezTo>
                    <a:cubicBezTo>
                      <a:pt x="296" y="1072"/>
                      <a:pt x="313" y="1073"/>
                      <a:pt x="328" y="1067"/>
                    </a:cubicBezTo>
                    <a:cubicBezTo>
                      <a:pt x="446" y="1021"/>
                      <a:pt x="446" y="1021"/>
                      <a:pt x="446" y="1021"/>
                    </a:cubicBezTo>
                    <a:cubicBezTo>
                      <a:pt x="450" y="1019"/>
                      <a:pt x="455" y="1021"/>
                      <a:pt x="457" y="1025"/>
                    </a:cubicBezTo>
                    <a:cubicBezTo>
                      <a:pt x="513" y="1161"/>
                      <a:pt x="513" y="1161"/>
                      <a:pt x="513" y="1161"/>
                    </a:cubicBezTo>
                    <a:cubicBezTo>
                      <a:pt x="513" y="1161"/>
                      <a:pt x="513" y="1161"/>
                      <a:pt x="513" y="1161"/>
                    </a:cubicBezTo>
                    <a:lnTo>
                      <a:pt x="509" y="1167"/>
                    </a:lnTo>
                    <a:close/>
                    <a:moveTo>
                      <a:pt x="538" y="1117"/>
                    </a:moveTo>
                    <a:cubicBezTo>
                      <a:pt x="538" y="1117"/>
                      <a:pt x="538" y="1117"/>
                      <a:pt x="538" y="1117"/>
                    </a:cubicBezTo>
                    <a:cubicBezTo>
                      <a:pt x="494" y="1010"/>
                      <a:pt x="494" y="1010"/>
                      <a:pt x="494" y="1010"/>
                    </a:cubicBezTo>
                    <a:cubicBezTo>
                      <a:pt x="484" y="986"/>
                      <a:pt x="456" y="974"/>
                      <a:pt x="432" y="984"/>
                    </a:cubicBezTo>
                    <a:cubicBezTo>
                      <a:pt x="314" y="1030"/>
                      <a:pt x="314" y="1030"/>
                      <a:pt x="314" y="1030"/>
                    </a:cubicBezTo>
                    <a:cubicBezTo>
                      <a:pt x="308" y="1032"/>
                      <a:pt x="303" y="1030"/>
                      <a:pt x="301" y="1029"/>
                    </a:cubicBezTo>
                    <a:cubicBezTo>
                      <a:pt x="299" y="1027"/>
                      <a:pt x="295" y="1024"/>
                      <a:pt x="294" y="1018"/>
                    </a:cubicBezTo>
                    <a:cubicBezTo>
                      <a:pt x="280" y="901"/>
                      <a:pt x="280" y="901"/>
                      <a:pt x="280" y="901"/>
                    </a:cubicBezTo>
                    <a:cubicBezTo>
                      <a:pt x="279" y="891"/>
                      <a:pt x="275" y="880"/>
                      <a:pt x="267" y="872"/>
                    </a:cubicBezTo>
                    <a:cubicBezTo>
                      <a:pt x="256" y="860"/>
                      <a:pt x="240" y="854"/>
                      <a:pt x="224" y="856"/>
                    </a:cubicBezTo>
                    <a:cubicBezTo>
                      <a:pt x="113" y="871"/>
                      <a:pt x="113" y="871"/>
                      <a:pt x="113" y="871"/>
                    </a:cubicBezTo>
                    <a:cubicBezTo>
                      <a:pt x="112" y="871"/>
                      <a:pt x="112" y="871"/>
                      <a:pt x="112" y="870"/>
                    </a:cubicBezTo>
                    <a:cubicBezTo>
                      <a:pt x="566" y="85"/>
                      <a:pt x="566" y="85"/>
                      <a:pt x="566" y="85"/>
                    </a:cubicBezTo>
                    <a:cubicBezTo>
                      <a:pt x="566" y="85"/>
                      <a:pt x="566" y="85"/>
                      <a:pt x="566" y="85"/>
                    </a:cubicBezTo>
                    <a:cubicBezTo>
                      <a:pt x="992" y="331"/>
                      <a:pt x="992" y="331"/>
                      <a:pt x="992" y="331"/>
                    </a:cubicBezTo>
                    <a:cubicBezTo>
                      <a:pt x="992" y="331"/>
                      <a:pt x="992" y="331"/>
                      <a:pt x="992" y="331"/>
                    </a:cubicBezTo>
                    <a:lnTo>
                      <a:pt x="538" y="1117"/>
                    </a:lnTo>
                    <a:close/>
                  </a:path>
                </a:pathLst>
              </a:custGeom>
              <a:solidFill>
                <a:srgbClr val="16A085"/>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9" name="9Slide.vn 14">
                <a:extLst>
                  <a:ext uri="{FF2B5EF4-FFF2-40B4-BE49-F238E27FC236}">
                    <a16:creationId xmlns:a16="http://schemas.microsoft.com/office/drawing/2014/main" xmlns="" id="{F4243583-78D1-47C4-BA74-B1A22648B88C}"/>
                  </a:ext>
                </a:extLst>
              </p:cNvPr>
              <p:cNvSpPr>
                <a:spLocks/>
              </p:cNvSpPr>
              <p:nvPr/>
            </p:nvSpPr>
            <p:spPr bwMode="auto">
              <a:xfrm flipH="1">
                <a:off x="3230770" y="2056615"/>
                <a:ext cx="192881" cy="104775"/>
              </a:xfrm>
              <a:custGeom>
                <a:avLst/>
                <a:gdLst/>
                <a:ahLst/>
                <a:cxnLst>
                  <a:cxn ang="0">
                    <a:pos x="33" y="33"/>
                  </a:cxn>
                  <a:cxn ang="0">
                    <a:pos x="5" y="76"/>
                  </a:cxn>
                  <a:cxn ang="0">
                    <a:pos x="51" y="99"/>
                  </a:cxn>
                  <a:cxn ang="0">
                    <a:pos x="155" y="71"/>
                  </a:cxn>
                  <a:cxn ang="0">
                    <a:pos x="184" y="28"/>
                  </a:cxn>
                  <a:cxn ang="0">
                    <a:pos x="138" y="5"/>
                  </a:cxn>
                  <a:cxn ang="0">
                    <a:pos x="33" y="33"/>
                  </a:cxn>
                </a:cxnLst>
                <a:rect l="0" t="0" r="r" b="b"/>
                <a:pathLst>
                  <a:path w="189" h="104">
                    <a:moveTo>
                      <a:pt x="33" y="33"/>
                    </a:moveTo>
                    <a:cubicBezTo>
                      <a:pt x="13" y="39"/>
                      <a:pt x="0" y="58"/>
                      <a:pt x="5" y="76"/>
                    </a:cubicBezTo>
                    <a:cubicBezTo>
                      <a:pt x="10" y="94"/>
                      <a:pt x="31" y="104"/>
                      <a:pt x="51" y="99"/>
                    </a:cubicBezTo>
                    <a:cubicBezTo>
                      <a:pt x="155" y="71"/>
                      <a:pt x="155" y="71"/>
                      <a:pt x="155" y="71"/>
                    </a:cubicBezTo>
                    <a:cubicBezTo>
                      <a:pt x="176" y="65"/>
                      <a:pt x="189" y="46"/>
                      <a:pt x="184" y="28"/>
                    </a:cubicBezTo>
                    <a:cubicBezTo>
                      <a:pt x="179" y="10"/>
                      <a:pt x="158" y="0"/>
                      <a:pt x="138" y="5"/>
                    </a:cubicBezTo>
                    <a:lnTo>
                      <a:pt x="33" y="33"/>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10" name="9Slide.vn 15">
                <a:extLst>
                  <a:ext uri="{FF2B5EF4-FFF2-40B4-BE49-F238E27FC236}">
                    <a16:creationId xmlns:a16="http://schemas.microsoft.com/office/drawing/2014/main" xmlns="" id="{C792EC36-3DAC-4AF5-A1C6-9A5E92B7CBEA}"/>
                  </a:ext>
                </a:extLst>
              </p:cNvPr>
              <p:cNvSpPr>
                <a:spLocks/>
              </p:cNvSpPr>
              <p:nvPr/>
            </p:nvSpPr>
            <p:spPr bwMode="auto">
              <a:xfrm flipH="1">
                <a:off x="4173746" y="1494639"/>
                <a:ext cx="105966" cy="191691"/>
              </a:xfrm>
              <a:custGeom>
                <a:avLst/>
                <a:gdLst/>
                <a:ahLst/>
                <a:cxnLst>
                  <a:cxn ang="0">
                    <a:pos x="99" y="138"/>
                  </a:cxn>
                  <a:cxn ang="0">
                    <a:pos x="76" y="184"/>
                  </a:cxn>
                  <a:cxn ang="0">
                    <a:pos x="33" y="155"/>
                  </a:cxn>
                  <a:cxn ang="0">
                    <a:pos x="5" y="51"/>
                  </a:cxn>
                  <a:cxn ang="0">
                    <a:pos x="28" y="5"/>
                  </a:cxn>
                  <a:cxn ang="0">
                    <a:pos x="71" y="33"/>
                  </a:cxn>
                  <a:cxn ang="0">
                    <a:pos x="99" y="138"/>
                  </a:cxn>
                </a:cxnLst>
                <a:rect l="0" t="0" r="r" b="b"/>
                <a:pathLst>
                  <a:path w="104" h="189">
                    <a:moveTo>
                      <a:pt x="99" y="138"/>
                    </a:moveTo>
                    <a:cubicBezTo>
                      <a:pt x="104" y="158"/>
                      <a:pt x="94" y="179"/>
                      <a:pt x="76" y="184"/>
                    </a:cubicBezTo>
                    <a:cubicBezTo>
                      <a:pt x="58" y="189"/>
                      <a:pt x="39" y="176"/>
                      <a:pt x="33" y="155"/>
                    </a:cubicBezTo>
                    <a:cubicBezTo>
                      <a:pt x="5" y="51"/>
                      <a:pt x="5" y="51"/>
                      <a:pt x="5" y="51"/>
                    </a:cubicBezTo>
                    <a:cubicBezTo>
                      <a:pt x="0" y="31"/>
                      <a:pt x="10" y="10"/>
                      <a:pt x="28" y="5"/>
                    </a:cubicBezTo>
                    <a:cubicBezTo>
                      <a:pt x="46" y="0"/>
                      <a:pt x="65" y="13"/>
                      <a:pt x="71" y="33"/>
                    </a:cubicBezTo>
                    <a:lnTo>
                      <a:pt x="99" y="138"/>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11" name="9Slide.vn 16">
                <a:extLst>
                  <a:ext uri="{FF2B5EF4-FFF2-40B4-BE49-F238E27FC236}">
                    <a16:creationId xmlns:a16="http://schemas.microsoft.com/office/drawing/2014/main" xmlns="" id="{52B1D5CE-861A-4539-A20B-09C1A4D0F50C}"/>
                  </a:ext>
                </a:extLst>
              </p:cNvPr>
              <p:cNvSpPr>
                <a:spLocks/>
              </p:cNvSpPr>
              <p:nvPr/>
            </p:nvSpPr>
            <p:spPr bwMode="auto">
              <a:xfrm flipH="1">
                <a:off x="3811795" y="2897197"/>
                <a:ext cx="105966" cy="191691"/>
              </a:xfrm>
              <a:custGeom>
                <a:avLst/>
                <a:gdLst/>
                <a:ahLst/>
                <a:cxnLst>
                  <a:cxn ang="0">
                    <a:pos x="5" y="51"/>
                  </a:cxn>
                  <a:cxn ang="0">
                    <a:pos x="28" y="5"/>
                  </a:cxn>
                  <a:cxn ang="0">
                    <a:pos x="71" y="33"/>
                  </a:cxn>
                  <a:cxn ang="0">
                    <a:pos x="99" y="137"/>
                  </a:cxn>
                  <a:cxn ang="0">
                    <a:pos x="76" y="183"/>
                  </a:cxn>
                  <a:cxn ang="0">
                    <a:pos x="33" y="155"/>
                  </a:cxn>
                  <a:cxn ang="0">
                    <a:pos x="5" y="51"/>
                  </a:cxn>
                </a:cxnLst>
                <a:rect l="0" t="0" r="r" b="b"/>
                <a:pathLst>
                  <a:path w="104" h="188">
                    <a:moveTo>
                      <a:pt x="5" y="51"/>
                    </a:moveTo>
                    <a:cubicBezTo>
                      <a:pt x="0" y="30"/>
                      <a:pt x="10" y="10"/>
                      <a:pt x="28" y="5"/>
                    </a:cubicBezTo>
                    <a:cubicBezTo>
                      <a:pt x="46" y="0"/>
                      <a:pt x="65" y="13"/>
                      <a:pt x="71" y="33"/>
                    </a:cubicBezTo>
                    <a:cubicBezTo>
                      <a:pt x="99" y="137"/>
                      <a:pt x="99" y="137"/>
                      <a:pt x="99" y="137"/>
                    </a:cubicBezTo>
                    <a:cubicBezTo>
                      <a:pt x="104" y="158"/>
                      <a:pt x="94" y="179"/>
                      <a:pt x="76" y="183"/>
                    </a:cubicBezTo>
                    <a:cubicBezTo>
                      <a:pt x="58" y="188"/>
                      <a:pt x="39" y="175"/>
                      <a:pt x="33" y="155"/>
                    </a:cubicBezTo>
                    <a:lnTo>
                      <a:pt x="5" y="51"/>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12" name="9Slide.vn 17">
                <a:extLst>
                  <a:ext uri="{FF2B5EF4-FFF2-40B4-BE49-F238E27FC236}">
                    <a16:creationId xmlns:a16="http://schemas.microsoft.com/office/drawing/2014/main" xmlns="" id="{1EE83885-F8B3-4DEA-A276-8577308E0BC4}"/>
                  </a:ext>
                </a:extLst>
              </p:cNvPr>
              <p:cNvSpPr>
                <a:spLocks/>
              </p:cNvSpPr>
              <p:nvPr/>
            </p:nvSpPr>
            <p:spPr bwMode="auto">
              <a:xfrm flipH="1">
                <a:off x="4632137" y="2441188"/>
                <a:ext cx="192881" cy="107156"/>
              </a:xfrm>
              <a:custGeom>
                <a:avLst/>
                <a:gdLst/>
                <a:ahLst/>
                <a:cxnLst>
                  <a:cxn ang="0">
                    <a:pos x="155" y="72"/>
                  </a:cxn>
                  <a:cxn ang="0">
                    <a:pos x="184" y="29"/>
                  </a:cxn>
                  <a:cxn ang="0">
                    <a:pos x="138" y="6"/>
                  </a:cxn>
                  <a:cxn ang="0">
                    <a:pos x="34" y="34"/>
                  </a:cxn>
                  <a:cxn ang="0">
                    <a:pos x="5" y="77"/>
                  </a:cxn>
                  <a:cxn ang="0">
                    <a:pos x="51" y="99"/>
                  </a:cxn>
                  <a:cxn ang="0">
                    <a:pos x="155" y="72"/>
                  </a:cxn>
                </a:cxnLst>
                <a:rect l="0" t="0" r="r" b="b"/>
                <a:pathLst>
                  <a:path w="189" h="105">
                    <a:moveTo>
                      <a:pt x="155" y="72"/>
                    </a:moveTo>
                    <a:cubicBezTo>
                      <a:pt x="176" y="66"/>
                      <a:pt x="189" y="47"/>
                      <a:pt x="184" y="29"/>
                    </a:cubicBezTo>
                    <a:cubicBezTo>
                      <a:pt x="179" y="11"/>
                      <a:pt x="158" y="0"/>
                      <a:pt x="138" y="6"/>
                    </a:cubicBezTo>
                    <a:cubicBezTo>
                      <a:pt x="34" y="34"/>
                      <a:pt x="34" y="34"/>
                      <a:pt x="34" y="34"/>
                    </a:cubicBezTo>
                    <a:cubicBezTo>
                      <a:pt x="13" y="39"/>
                      <a:pt x="0" y="59"/>
                      <a:pt x="5" y="77"/>
                    </a:cubicBezTo>
                    <a:cubicBezTo>
                      <a:pt x="10" y="95"/>
                      <a:pt x="31" y="105"/>
                      <a:pt x="51" y="99"/>
                    </a:cubicBezTo>
                    <a:lnTo>
                      <a:pt x="155" y="72"/>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13" name="9Slide.vn 18">
                <a:extLst>
                  <a:ext uri="{FF2B5EF4-FFF2-40B4-BE49-F238E27FC236}">
                    <a16:creationId xmlns:a16="http://schemas.microsoft.com/office/drawing/2014/main" xmlns="" id="{56C08EDF-C047-4582-90B5-962A3C2DBA2F}"/>
                  </a:ext>
                </a:extLst>
              </p:cNvPr>
              <p:cNvSpPr>
                <a:spLocks/>
              </p:cNvSpPr>
              <p:nvPr/>
            </p:nvSpPr>
            <p:spPr bwMode="auto">
              <a:xfrm flipH="1">
                <a:off x="3585577" y="1555361"/>
                <a:ext cx="136922" cy="182166"/>
              </a:xfrm>
              <a:custGeom>
                <a:avLst/>
                <a:gdLst/>
                <a:ahLst/>
                <a:cxnLst>
                  <a:cxn ang="0">
                    <a:pos x="10" y="119"/>
                  </a:cxn>
                  <a:cxn ang="0">
                    <a:pos x="21" y="170"/>
                  </a:cxn>
                  <a:cxn ang="0">
                    <a:pos x="69" y="153"/>
                  </a:cxn>
                  <a:cxn ang="0">
                    <a:pos x="123" y="60"/>
                  </a:cxn>
                  <a:cxn ang="0">
                    <a:pos x="113" y="9"/>
                  </a:cxn>
                  <a:cxn ang="0">
                    <a:pos x="64" y="26"/>
                  </a:cxn>
                  <a:cxn ang="0">
                    <a:pos x="10" y="119"/>
                  </a:cxn>
                </a:cxnLst>
                <a:rect l="0" t="0" r="r" b="b"/>
                <a:pathLst>
                  <a:path w="134" h="179">
                    <a:moveTo>
                      <a:pt x="10" y="119"/>
                    </a:moveTo>
                    <a:cubicBezTo>
                      <a:pt x="0" y="138"/>
                      <a:pt x="4" y="160"/>
                      <a:pt x="21" y="170"/>
                    </a:cubicBezTo>
                    <a:cubicBezTo>
                      <a:pt x="37" y="179"/>
                      <a:pt x="59" y="171"/>
                      <a:pt x="69" y="153"/>
                    </a:cubicBezTo>
                    <a:cubicBezTo>
                      <a:pt x="123" y="60"/>
                      <a:pt x="123" y="60"/>
                      <a:pt x="123" y="60"/>
                    </a:cubicBezTo>
                    <a:cubicBezTo>
                      <a:pt x="134" y="41"/>
                      <a:pt x="129" y="19"/>
                      <a:pt x="113" y="9"/>
                    </a:cubicBezTo>
                    <a:cubicBezTo>
                      <a:pt x="97" y="0"/>
                      <a:pt x="75" y="7"/>
                      <a:pt x="64" y="26"/>
                    </a:cubicBezTo>
                    <a:lnTo>
                      <a:pt x="10" y="119"/>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14" name="9Slide.vn 19">
                <a:extLst>
                  <a:ext uri="{FF2B5EF4-FFF2-40B4-BE49-F238E27FC236}">
                    <a16:creationId xmlns:a16="http://schemas.microsoft.com/office/drawing/2014/main" xmlns="" id="{66B8E271-0096-4C13-B516-FB09B726E873}"/>
                  </a:ext>
                </a:extLst>
              </p:cNvPr>
              <p:cNvSpPr>
                <a:spLocks/>
              </p:cNvSpPr>
              <p:nvPr/>
            </p:nvSpPr>
            <p:spPr bwMode="auto">
              <a:xfrm flipH="1">
                <a:off x="4578558" y="1914931"/>
                <a:ext cx="182166" cy="135731"/>
              </a:xfrm>
              <a:custGeom>
                <a:avLst/>
                <a:gdLst/>
                <a:ahLst/>
                <a:cxnLst>
                  <a:cxn ang="0">
                    <a:pos x="59" y="11"/>
                  </a:cxn>
                  <a:cxn ang="0">
                    <a:pos x="9" y="21"/>
                  </a:cxn>
                  <a:cxn ang="0">
                    <a:pos x="25" y="69"/>
                  </a:cxn>
                  <a:cxn ang="0">
                    <a:pos x="119" y="123"/>
                  </a:cxn>
                  <a:cxn ang="0">
                    <a:pos x="169" y="113"/>
                  </a:cxn>
                  <a:cxn ang="0">
                    <a:pos x="153" y="65"/>
                  </a:cxn>
                  <a:cxn ang="0">
                    <a:pos x="59" y="11"/>
                  </a:cxn>
                </a:cxnLst>
                <a:rect l="0" t="0" r="r" b="b"/>
                <a:pathLst>
                  <a:path w="179" h="134">
                    <a:moveTo>
                      <a:pt x="59" y="11"/>
                    </a:moveTo>
                    <a:cubicBezTo>
                      <a:pt x="41" y="0"/>
                      <a:pt x="18" y="5"/>
                      <a:pt x="9" y="21"/>
                    </a:cubicBezTo>
                    <a:cubicBezTo>
                      <a:pt x="0" y="37"/>
                      <a:pt x="7" y="59"/>
                      <a:pt x="25" y="69"/>
                    </a:cubicBezTo>
                    <a:cubicBezTo>
                      <a:pt x="119" y="123"/>
                      <a:pt x="119" y="123"/>
                      <a:pt x="119" y="123"/>
                    </a:cubicBezTo>
                    <a:cubicBezTo>
                      <a:pt x="137" y="134"/>
                      <a:pt x="160" y="129"/>
                      <a:pt x="169" y="113"/>
                    </a:cubicBezTo>
                    <a:cubicBezTo>
                      <a:pt x="179" y="97"/>
                      <a:pt x="171" y="75"/>
                      <a:pt x="153" y="65"/>
                    </a:cubicBezTo>
                    <a:lnTo>
                      <a:pt x="59" y="11"/>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15" name="9Slide.vn 20">
                <a:extLst>
                  <a:ext uri="{FF2B5EF4-FFF2-40B4-BE49-F238E27FC236}">
                    <a16:creationId xmlns:a16="http://schemas.microsoft.com/office/drawing/2014/main" xmlns="" id="{8C601ADB-034D-4107-AF05-9DCA97450C41}"/>
                  </a:ext>
                </a:extLst>
              </p:cNvPr>
              <p:cNvSpPr>
                <a:spLocks/>
              </p:cNvSpPr>
              <p:nvPr/>
            </p:nvSpPr>
            <p:spPr bwMode="auto">
              <a:xfrm flipH="1">
                <a:off x="3360548" y="2618590"/>
                <a:ext cx="182166" cy="135731"/>
              </a:xfrm>
              <a:custGeom>
                <a:avLst/>
                <a:gdLst/>
                <a:ahLst/>
                <a:cxnLst>
                  <a:cxn ang="0">
                    <a:pos x="60" y="10"/>
                  </a:cxn>
                  <a:cxn ang="0">
                    <a:pos x="9" y="21"/>
                  </a:cxn>
                  <a:cxn ang="0">
                    <a:pos x="26" y="69"/>
                  </a:cxn>
                  <a:cxn ang="0">
                    <a:pos x="119" y="123"/>
                  </a:cxn>
                  <a:cxn ang="0">
                    <a:pos x="169" y="113"/>
                  </a:cxn>
                  <a:cxn ang="0">
                    <a:pos x="153" y="64"/>
                  </a:cxn>
                  <a:cxn ang="0">
                    <a:pos x="60" y="10"/>
                  </a:cxn>
                </a:cxnLst>
                <a:rect l="0" t="0" r="r" b="b"/>
                <a:pathLst>
                  <a:path w="179" h="134">
                    <a:moveTo>
                      <a:pt x="60" y="10"/>
                    </a:moveTo>
                    <a:cubicBezTo>
                      <a:pt x="41" y="0"/>
                      <a:pt x="19" y="4"/>
                      <a:pt x="9" y="21"/>
                    </a:cubicBezTo>
                    <a:cubicBezTo>
                      <a:pt x="0" y="37"/>
                      <a:pt x="7" y="59"/>
                      <a:pt x="26" y="69"/>
                    </a:cubicBezTo>
                    <a:cubicBezTo>
                      <a:pt x="119" y="123"/>
                      <a:pt x="119" y="123"/>
                      <a:pt x="119" y="123"/>
                    </a:cubicBezTo>
                    <a:cubicBezTo>
                      <a:pt x="137" y="134"/>
                      <a:pt x="160" y="129"/>
                      <a:pt x="169" y="113"/>
                    </a:cubicBezTo>
                    <a:cubicBezTo>
                      <a:pt x="179" y="97"/>
                      <a:pt x="171" y="75"/>
                      <a:pt x="153" y="64"/>
                    </a:cubicBezTo>
                    <a:lnTo>
                      <a:pt x="60" y="10"/>
                    </a:lnTo>
                    <a:close/>
                  </a:path>
                </a:pathLst>
              </a:custGeom>
              <a:solidFill>
                <a:srgbClr val="F39C12"/>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16" name="9Slide.vn 21">
                <a:extLst>
                  <a:ext uri="{FF2B5EF4-FFF2-40B4-BE49-F238E27FC236}">
                    <a16:creationId xmlns:a16="http://schemas.microsoft.com/office/drawing/2014/main" xmlns="" id="{CD795D3F-03A2-41A3-92D4-9DA328F6B9E5}"/>
                  </a:ext>
                </a:extLst>
              </p:cNvPr>
              <p:cNvSpPr>
                <a:spLocks noEditPoints="1"/>
              </p:cNvSpPr>
              <p:nvPr/>
            </p:nvSpPr>
            <p:spPr bwMode="auto">
              <a:xfrm flipH="1">
                <a:off x="3439130" y="1710142"/>
                <a:ext cx="1170385" cy="1276352"/>
              </a:xfrm>
              <a:custGeom>
                <a:avLst/>
                <a:gdLst/>
                <a:ahLst/>
                <a:cxnLst>
                  <a:cxn ang="0">
                    <a:pos x="510" y="1256"/>
                  </a:cxn>
                  <a:cxn ang="0">
                    <a:pos x="0" y="961"/>
                  </a:cxn>
                  <a:cxn ang="0">
                    <a:pos x="13" y="937"/>
                  </a:cxn>
                  <a:cxn ang="0">
                    <a:pos x="32" y="713"/>
                  </a:cxn>
                  <a:cxn ang="0">
                    <a:pos x="73" y="317"/>
                  </a:cxn>
                  <a:cxn ang="0">
                    <a:pos x="373" y="37"/>
                  </a:cxn>
                  <a:cxn ang="0">
                    <a:pos x="616" y="7"/>
                  </a:cxn>
                  <a:cxn ang="0">
                    <a:pos x="848" y="77"/>
                  </a:cxn>
                  <a:cxn ang="0">
                    <a:pos x="852" y="80"/>
                  </a:cxn>
                  <a:cxn ang="0">
                    <a:pos x="853" y="80"/>
                  </a:cxn>
                  <a:cxn ang="0">
                    <a:pos x="1029" y="245"/>
                  </a:cxn>
                  <a:cxn ang="0">
                    <a:pos x="1125" y="470"/>
                  </a:cxn>
                  <a:cxn ang="0">
                    <a:pos x="1032" y="870"/>
                  </a:cxn>
                  <a:cxn ang="0">
                    <a:pos x="710" y="1104"/>
                  </a:cxn>
                  <a:cxn ang="0">
                    <a:pos x="524" y="1232"/>
                  </a:cxn>
                  <a:cxn ang="0">
                    <a:pos x="510" y="1256"/>
                  </a:cxn>
                  <a:cxn ang="0">
                    <a:pos x="75" y="939"/>
                  </a:cxn>
                  <a:cxn ang="0">
                    <a:pos x="492" y="1180"/>
                  </a:cxn>
                  <a:cxn ang="0">
                    <a:pos x="686" y="1053"/>
                  </a:cxn>
                  <a:cxn ang="0">
                    <a:pos x="987" y="836"/>
                  </a:cxn>
                  <a:cxn ang="0">
                    <a:pos x="1069" y="481"/>
                  </a:cxn>
                  <a:cxn ang="0">
                    <a:pos x="824" y="128"/>
                  </a:cxn>
                  <a:cxn ang="0">
                    <a:pos x="820" y="126"/>
                  </a:cxn>
                  <a:cxn ang="0">
                    <a:pos x="392" y="90"/>
                  </a:cxn>
                  <a:cxn ang="0">
                    <a:pos x="125" y="339"/>
                  </a:cxn>
                  <a:cxn ang="0">
                    <a:pos x="88" y="708"/>
                  </a:cxn>
                  <a:cxn ang="0">
                    <a:pos x="75" y="939"/>
                  </a:cxn>
                </a:cxnLst>
                <a:rect l="0" t="0" r="r" b="b"/>
                <a:pathLst>
                  <a:path w="1152" h="1256">
                    <a:moveTo>
                      <a:pt x="510" y="1256"/>
                    </a:moveTo>
                    <a:cubicBezTo>
                      <a:pt x="0" y="961"/>
                      <a:pt x="0" y="961"/>
                      <a:pt x="0" y="961"/>
                    </a:cubicBezTo>
                    <a:cubicBezTo>
                      <a:pt x="13" y="937"/>
                      <a:pt x="13" y="937"/>
                      <a:pt x="13" y="937"/>
                    </a:cubicBezTo>
                    <a:cubicBezTo>
                      <a:pt x="46" y="877"/>
                      <a:pt x="40" y="801"/>
                      <a:pt x="32" y="713"/>
                    </a:cubicBezTo>
                    <a:cubicBezTo>
                      <a:pt x="23" y="604"/>
                      <a:pt x="11" y="468"/>
                      <a:pt x="73" y="317"/>
                    </a:cubicBezTo>
                    <a:cubicBezTo>
                      <a:pt x="128" y="184"/>
                      <a:pt x="234" y="85"/>
                      <a:pt x="373" y="37"/>
                    </a:cubicBezTo>
                    <a:cubicBezTo>
                      <a:pt x="449" y="10"/>
                      <a:pt x="533" y="0"/>
                      <a:pt x="616" y="7"/>
                    </a:cubicBezTo>
                    <a:cubicBezTo>
                      <a:pt x="699" y="14"/>
                      <a:pt x="779" y="38"/>
                      <a:pt x="848" y="77"/>
                    </a:cubicBezTo>
                    <a:cubicBezTo>
                      <a:pt x="852" y="80"/>
                      <a:pt x="852" y="80"/>
                      <a:pt x="852" y="80"/>
                    </a:cubicBezTo>
                    <a:cubicBezTo>
                      <a:pt x="853" y="80"/>
                      <a:pt x="853" y="80"/>
                      <a:pt x="853" y="80"/>
                    </a:cubicBezTo>
                    <a:cubicBezTo>
                      <a:pt x="920" y="120"/>
                      <a:pt x="981" y="177"/>
                      <a:pt x="1029" y="245"/>
                    </a:cubicBezTo>
                    <a:cubicBezTo>
                      <a:pt x="1076" y="313"/>
                      <a:pt x="1109" y="391"/>
                      <a:pt x="1125" y="470"/>
                    </a:cubicBezTo>
                    <a:cubicBezTo>
                      <a:pt x="1152" y="615"/>
                      <a:pt x="1119" y="757"/>
                      <a:pt x="1032" y="870"/>
                    </a:cubicBezTo>
                    <a:cubicBezTo>
                      <a:pt x="932" y="1000"/>
                      <a:pt x="809" y="1057"/>
                      <a:pt x="710" y="1104"/>
                    </a:cubicBezTo>
                    <a:cubicBezTo>
                      <a:pt x="629" y="1141"/>
                      <a:pt x="560" y="1174"/>
                      <a:pt x="524" y="1232"/>
                    </a:cubicBezTo>
                    <a:lnTo>
                      <a:pt x="510" y="1256"/>
                    </a:lnTo>
                    <a:close/>
                    <a:moveTo>
                      <a:pt x="75" y="939"/>
                    </a:moveTo>
                    <a:cubicBezTo>
                      <a:pt x="492" y="1180"/>
                      <a:pt x="492" y="1180"/>
                      <a:pt x="492" y="1180"/>
                    </a:cubicBezTo>
                    <a:cubicBezTo>
                      <a:pt x="538" y="1122"/>
                      <a:pt x="607" y="1090"/>
                      <a:pt x="686" y="1053"/>
                    </a:cubicBezTo>
                    <a:cubicBezTo>
                      <a:pt x="784" y="1007"/>
                      <a:pt x="896" y="955"/>
                      <a:pt x="987" y="836"/>
                    </a:cubicBezTo>
                    <a:cubicBezTo>
                      <a:pt x="1087" y="707"/>
                      <a:pt x="1087" y="572"/>
                      <a:pt x="1069" y="481"/>
                    </a:cubicBezTo>
                    <a:cubicBezTo>
                      <a:pt x="1042" y="337"/>
                      <a:pt x="948" y="201"/>
                      <a:pt x="824" y="128"/>
                    </a:cubicBezTo>
                    <a:cubicBezTo>
                      <a:pt x="820" y="126"/>
                      <a:pt x="820" y="126"/>
                      <a:pt x="820" y="126"/>
                    </a:cubicBezTo>
                    <a:cubicBezTo>
                      <a:pt x="695" y="55"/>
                      <a:pt x="530" y="41"/>
                      <a:pt x="392" y="90"/>
                    </a:cubicBezTo>
                    <a:cubicBezTo>
                      <a:pt x="304" y="120"/>
                      <a:pt x="187" y="188"/>
                      <a:pt x="125" y="339"/>
                    </a:cubicBezTo>
                    <a:cubicBezTo>
                      <a:pt x="68" y="477"/>
                      <a:pt x="79" y="600"/>
                      <a:pt x="88" y="708"/>
                    </a:cubicBezTo>
                    <a:cubicBezTo>
                      <a:pt x="96" y="795"/>
                      <a:pt x="102" y="871"/>
                      <a:pt x="75" y="939"/>
                    </a:cubicBezTo>
                    <a:close/>
                  </a:path>
                </a:pathLst>
              </a:custGeom>
              <a:solidFill>
                <a:srgbClr val="9BBB59"/>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17" name="9Slide.vn 22">
                <a:extLst>
                  <a:ext uri="{FF2B5EF4-FFF2-40B4-BE49-F238E27FC236}">
                    <a16:creationId xmlns:a16="http://schemas.microsoft.com/office/drawing/2014/main" xmlns="" id="{32E16D86-5347-4B37-9E33-6822E92AD6FD}"/>
                  </a:ext>
                </a:extLst>
              </p:cNvPr>
              <p:cNvSpPr>
                <a:spLocks/>
              </p:cNvSpPr>
              <p:nvPr/>
            </p:nvSpPr>
            <p:spPr bwMode="auto">
              <a:xfrm flipH="1">
                <a:off x="3552239" y="1932790"/>
                <a:ext cx="378619" cy="434579"/>
              </a:xfrm>
              <a:custGeom>
                <a:avLst/>
                <a:gdLst/>
                <a:ahLst/>
                <a:cxnLst>
                  <a:cxn ang="0">
                    <a:pos x="90" y="42"/>
                  </a:cxn>
                  <a:cxn ang="0">
                    <a:pos x="16" y="171"/>
                  </a:cxn>
                  <a:cxn ang="0">
                    <a:pos x="15" y="174"/>
                  </a:cxn>
                  <a:cxn ang="0">
                    <a:pos x="4" y="267"/>
                  </a:cxn>
                  <a:cxn ang="0">
                    <a:pos x="40" y="375"/>
                  </a:cxn>
                  <a:cxn ang="0">
                    <a:pos x="44" y="375"/>
                  </a:cxn>
                  <a:cxn ang="0">
                    <a:pos x="112" y="379"/>
                  </a:cxn>
                  <a:cxn ang="0">
                    <a:pos x="149" y="332"/>
                  </a:cxn>
                  <a:cxn ang="0">
                    <a:pos x="149" y="331"/>
                  </a:cxn>
                  <a:cxn ang="0">
                    <a:pos x="148" y="330"/>
                  </a:cxn>
                  <a:cxn ang="0">
                    <a:pos x="131" y="312"/>
                  </a:cxn>
                  <a:cxn ang="0">
                    <a:pos x="134" y="301"/>
                  </a:cxn>
                  <a:cxn ang="0">
                    <a:pos x="145" y="304"/>
                  </a:cxn>
                  <a:cxn ang="0">
                    <a:pos x="192" y="323"/>
                  </a:cxn>
                  <a:cxn ang="0">
                    <a:pos x="202" y="327"/>
                  </a:cxn>
                  <a:cxn ang="0">
                    <a:pos x="197" y="337"/>
                  </a:cxn>
                  <a:cxn ang="0">
                    <a:pos x="171" y="340"/>
                  </a:cxn>
                  <a:cxn ang="0">
                    <a:pos x="137" y="391"/>
                  </a:cxn>
                  <a:cxn ang="0">
                    <a:pos x="254" y="416"/>
                  </a:cxn>
                  <a:cxn ang="0">
                    <a:pos x="319" y="366"/>
                  </a:cxn>
                  <a:cxn ang="0">
                    <a:pos x="320" y="365"/>
                  </a:cxn>
                  <a:cxn ang="0">
                    <a:pos x="312" y="237"/>
                  </a:cxn>
                  <a:cxn ang="0">
                    <a:pos x="306" y="232"/>
                  </a:cxn>
                  <a:cxn ang="0">
                    <a:pos x="307" y="226"/>
                  </a:cxn>
                  <a:cxn ang="0">
                    <a:pos x="247" y="115"/>
                  </a:cxn>
                  <a:cxn ang="0">
                    <a:pos x="227" y="149"/>
                  </a:cxn>
                  <a:cxn ang="0">
                    <a:pos x="180" y="179"/>
                  </a:cxn>
                  <a:cxn ang="0">
                    <a:pos x="108" y="171"/>
                  </a:cxn>
                  <a:cxn ang="0">
                    <a:pos x="106" y="171"/>
                  </a:cxn>
                  <a:cxn ang="0">
                    <a:pos x="104" y="169"/>
                  </a:cxn>
                  <a:cxn ang="0">
                    <a:pos x="85" y="182"/>
                  </a:cxn>
                  <a:cxn ang="0">
                    <a:pos x="78" y="181"/>
                  </a:cxn>
                  <a:cxn ang="0">
                    <a:pos x="75" y="178"/>
                  </a:cxn>
                  <a:cxn ang="0">
                    <a:pos x="79" y="168"/>
                  </a:cxn>
                  <a:cxn ang="0">
                    <a:pos x="106" y="126"/>
                  </a:cxn>
                  <a:cxn ang="0">
                    <a:pos x="114" y="118"/>
                  </a:cxn>
                  <a:cxn ang="0">
                    <a:pos x="122" y="125"/>
                  </a:cxn>
                  <a:cxn ang="0">
                    <a:pos x="118" y="150"/>
                  </a:cxn>
                  <a:cxn ang="0">
                    <a:pos x="210" y="134"/>
                  </a:cxn>
                  <a:cxn ang="0">
                    <a:pos x="229" y="96"/>
                  </a:cxn>
                  <a:cxn ang="0">
                    <a:pos x="192" y="14"/>
                  </a:cxn>
                  <a:cxn ang="0">
                    <a:pos x="164" y="4"/>
                  </a:cxn>
                  <a:cxn ang="0">
                    <a:pos x="110" y="18"/>
                  </a:cxn>
                  <a:cxn ang="0">
                    <a:pos x="90" y="42"/>
                  </a:cxn>
                </a:cxnLst>
                <a:rect l="0" t="0" r="r" b="b"/>
                <a:pathLst>
                  <a:path w="372" h="428">
                    <a:moveTo>
                      <a:pt x="90" y="42"/>
                    </a:moveTo>
                    <a:cubicBezTo>
                      <a:pt x="16" y="171"/>
                      <a:pt x="16" y="171"/>
                      <a:pt x="16" y="171"/>
                    </a:cubicBezTo>
                    <a:cubicBezTo>
                      <a:pt x="16" y="172"/>
                      <a:pt x="16" y="173"/>
                      <a:pt x="15" y="174"/>
                    </a:cubicBezTo>
                    <a:cubicBezTo>
                      <a:pt x="15" y="175"/>
                      <a:pt x="0" y="215"/>
                      <a:pt x="4" y="267"/>
                    </a:cubicBezTo>
                    <a:cubicBezTo>
                      <a:pt x="6" y="307"/>
                      <a:pt x="19" y="343"/>
                      <a:pt x="40" y="375"/>
                    </a:cubicBezTo>
                    <a:cubicBezTo>
                      <a:pt x="42" y="375"/>
                      <a:pt x="43" y="375"/>
                      <a:pt x="44" y="375"/>
                    </a:cubicBezTo>
                    <a:cubicBezTo>
                      <a:pt x="71" y="387"/>
                      <a:pt x="93" y="388"/>
                      <a:pt x="112" y="379"/>
                    </a:cubicBezTo>
                    <a:cubicBezTo>
                      <a:pt x="139" y="366"/>
                      <a:pt x="149" y="333"/>
                      <a:pt x="149" y="332"/>
                    </a:cubicBezTo>
                    <a:cubicBezTo>
                      <a:pt x="149" y="332"/>
                      <a:pt x="149" y="332"/>
                      <a:pt x="149" y="331"/>
                    </a:cubicBezTo>
                    <a:cubicBezTo>
                      <a:pt x="149" y="331"/>
                      <a:pt x="148" y="331"/>
                      <a:pt x="148" y="330"/>
                    </a:cubicBezTo>
                    <a:cubicBezTo>
                      <a:pt x="137" y="322"/>
                      <a:pt x="131" y="312"/>
                      <a:pt x="131" y="312"/>
                    </a:cubicBezTo>
                    <a:cubicBezTo>
                      <a:pt x="129" y="308"/>
                      <a:pt x="130" y="303"/>
                      <a:pt x="134" y="301"/>
                    </a:cubicBezTo>
                    <a:cubicBezTo>
                      <a:pt x="138" y="299"/>
                      <a:pt x="142" y="300"/>
                      <a:pt x="145" y="304"/>
                    </a:cubicBezTo>
                    <a:cubicBezTo>
                      <a:pt x="145" y="305"/>
                      <a:pt x="162" y="334"/>
                      <a:pt x="192" y="323"/>
                    </a:cubicBezTo>
                    <a:cubicBezTo>
                      <a:pt x="196" y="321"/>
                      <a:pt x="200" y="323"/>
                      <a:pt x="202" y="327"/>
                    </a:cubicBezTo>
                    <a:cubicBezTo>
                      <a:pt x="203" y="331"/>
                      <a:pt x="201" y="336"/>
                      <a:pt x="197" y="337"/>
                    </a:cubicBezTo>
                    <a:cubicBezTo>
                      <a:pt x="188" y="341"/>
                      <a:pt x="179" y="342"/>
                      <a:pt x="171" y="340"/>
                    </a:cubicBezTo>
                    <a:cubicBezTo>
                      <a:pt x="168" y="348"/>
                      <a:pt x="159" y="373"/>
                      <a:pt x="137" y="391"/>
                    </a:cubicBezTo>
                    <a:cubicBezTo>
                      <a:pt x="171" y="421"/>
                      <a:pt x="223" y="428"/>
                      <a:pt x="254" y="416"/>
                    </a:cubicBezTo>
                    <a:cubicBezTo>
                      <a:pt x="298" y="400"/>
                      <a:pt x="319" y="366"/>
                      <a:pt x="319" y="366"/>
                    </a:cubicBezTo>
                    <a:cubicBezTo>
                      <a:pt x="320" y="365"/>
                      <a:pt x="320" y="365"/>
                      <a:pt x="320" y="365"/>
                    </a:cubicBezTo>
                    <a:cubicBezTo>
                      <a:pt x="372" y="283"/>
                      <a:pt x="314" y="238"/>
                      <a:pt x="312" y="237"/>
                    </a:cubicBezTo>
                    <a:cubicBezTo>
                      <a:pt x="306" y="232"/>
                      <a:pt x="306" y="232"/>
                      <a:pt x="306" y="232"/>
                    </a:cubicBezTo>
                    <a:cubicBezTo>
                      <a:pt x="307" y="226"/>
                      <a:pt x="307" y="226"/>
                      <a:pt x="307" y="226"/>
                    </a:cubicBezTo>
                    <a:cubicBezTo>
                      <a:pt x="316" y="167"/>
                      <a:pt x="272" y="131"/>
                      <a:pt x="247" y="115"/>
                    </a:cubicBezTo>
                    <a:cubicBezTo>
                      <a:pt x="244" y="125"/>
                      <a:pt x="237" y="137"/>
                      <a:pt x="227" y="149"/>
                    </a:cubicBezTo>
                    <a:cubicBezTo>
                      <a:pt x="214" y="164"/>
                      <a:pt x="198" y="174"/>
                      <a:pt x="180" y="179"/>
                    </a:cubicBezTo>
                    <a:cubicBezTo>
                      <a:pt x="158" y="185"/>
                      <a:pt x="133" y="182"/>
                      <a:pt x="108" y="171"/>
                    </a:cubicBezTo>
                    <a:cubicBezTo>
                      <a:pt x="107" y="171"/>
                      <a:pt x="107" y="171"/>
                      <a:pt x="106" y="171"/>
                    </a:cubicBezTo>
                    <a:cubicBezTo>
                      <a:pt x="106" y="170"/>
                      <a:pt x="105" y="170"/>
                      <a:pt x="104" y="169"/>
                    </a:cubicBezTo>
                    <a:cubicBezTo>
                      <a:pt x="95" y="178"/>
                      <a:pt x="86" y="182"/>
                      <a:pt x="85" y="182"/>
                    </a:cubicBezTo>
                    <a:cubicBezTo>
                      <a:pt x="83" y="183"/>
                      <a:pt x="81" y="183"/>
                      <a:pt x="78" y="181"/>
                    </a:cubicBezTo>
                    <a:cubicBezTo>
                      <a:pt x="77" y="181"/>
                      <a:pt x="76" y="179"/>
                      <a:pt x="75" y="178"/>
                    </a:cubicBezTo>
                    <a:cubicBezTo>
                      <a:pt x="74" y="174"/>
                      <a:pt x="75" y="169"/>
                      <a:pt x="79" y="168"/>
                    </a:cubicBezTo>
                    <a:cubicBezTo>
                      <a:pt x="81" y="167"/>
                      <a:pt x="108" y="155"/>
                      <a:pt x="106" y="126"/>
                    </a:cubicBezTo>
                    <a:cubicBezTo>
                      <a:pt x="106" y="122"/>
                      <a:pt x="109" y="118"/>
                      <a:pt x="114" y="118"/>
                    </a:cubicBezTo>
                    <a:cubicBezTo>
                      <a:pt x="118" y="118"/>
                      <a:pt x="122" y="121"/>
                      <a:pt x="122" y="125"/>
                    </a:cubicBezTo>
                    <a:cubicBezTo>
                      <a:pt x="123" y="135"/>
                      <a:pt x="121" y="143"/>
                      <a:pt x="118" y="150"/>
                    </a:cubicBezTo>
                    <a:cubicBezTo>
                      <a:pt x="167" y="171"/>
                      <a:pt x="196" y="149"/>
                      <a:pt x="210" y="134"/>
                    </a:cubicBezTo>
                    <a:cubicBezTo>
                      <a:pt x="224" y="117"/>
                      <a:pt x="229" y="97"/>
                      <a:pt x="229" y="96"/>
                    </a:cubicBezTo>
                    <a:cubicBezTo>
                      <a:pt x="236" y="63"/>
                      <a:pt x="221" y="31"/>
                      <a:pt x="192" y="14"/>
                    </a:cubicBezTo>
                    <a:cubicBezTo>
                      <a:pt x="183" y="10"/>
                      <a:pt x="174" y="6"/>
                      <a:pt x="164" y="4"/>
                    </a:cubicBezTo>
                    <a:cubicBezTo>
                      <a:pt x="145" y="0"/>
                      <a:pt x="127" y="5"/>
                      <a:pt x="110" y="18"/>
                    </a:cubicBezTo>
                    <a:cubicBezTo>
                      <a:pt x="97" y="29"/>
                      <a:pt x="90" y="42"/>
                      <a:pt x="90" y="42"/>
                    </a:cubicBezTo>
                    <a:close/>
                  </a:path>
                </a:pathLst>
              </a:custGeom>
              <a:solidFill>
                <a:srgbClr val="2980B9"/>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18" name="9Slide.vn 23">
                <a:extLst>
                  <a:ext uri="{FF2B5EF4-FFF2-40B4-BE49-F238E27FC236}">
                    <a16:creationId xmlns:a16="http://schemas.microsoft.com/office/drawing/2014/main" xmlns="" id="{7CF58A0D-20C0-412A-AC3D-466268316062}"/>
                  </a:ext>
                </a:extLst>
              </p:cNvPr>
              <p:cNvSpPr>
                <a:spLocks/>
              </p:cNvSpPr>
              <p:nvPr/>
            </p:nvSpPr>
            <p:spPr bwMode="auto">
              <a:xfrm flipH="1">
                <a:off x="3592720" y="2168534"/>
                <a:ext cx="567929" cy="523876"/>
              </a:xfrm>
              <a:custGeom>
                <a:avLst/>
                <a:gdLst/>
                <a:ahLst/>
                <a:cxnLst>
                  <a:cxn ang="0">
                    <a:pos x="362" y="381"/>
                  </a:cxn>
                  <a:cxn ang="0">
                    <a:pos x="272" y="324"/>
                  </a:cxn>
                  <a:cxn ang="0">
                    <a:pos x="187" y="270"/>
                  </a:cxn>
                  <a:cxn ang="0">
                    <a:pos x="206" y="257"/>
                  </a:cxn>
                  <a:cxn ang="0">
                    <a:pos x="310" y="296"/>
                  </a:cxn>
                  <a:cxn ang="0">
                    <a:pos x="325" y="302"/>
                  </a:cxn>
                  <a:cxn ang="0">
                    <a:pos x="409" y="373"/>
                  </a:cxn>
                  <a:cxn ang="0">
                    <a:pos x="464" y="367"/>
                  </a:cxn>
                  <a:cxn ang="0">
                    <a:pos x="513" y="267"/>
                  </a:cxn>
                  <a:cxn ang="0">
                    <a:pos x="518" y="254"/>
                  </a:cxn>
                  <a:cxn ang="0">
                    <a:pos x="488" y="206"/>
                  </a:cxn>
                  <a:cxn ang="0">
                    <a:pos x="370" y="192"/>
                  </a:cxn>
                  <a:cxn ang="0">
                    <a:pos x="294" y="175"/>
                  </a:cxn>
                  <a:cxn ang="0">
                    <a:pos x="330" y="218"/>
                  </a:cxn>
                  <a:cxn ang="0">
                    <a:pos x="313" y="221"/>
                  </a:cxn>
                  <a:cxn ang="0">
                    <a:pos x="206" y="36"/>
                  </a:cxn>
                  <a:cxn ang="0">
                    <a:pos x="34" y="300"/>
                  </a:cxn>
                  <a:cxn ang="0">
                    <a:pos x="24" y="452"/>
                  </a:cxn>
                  <a:cxn ang="0">
                    <a:pos x="67" y="488"/>
                  </a:cxn>
                  <a:cxn ang="0">
                    <a:pos x="182" y="495"/>
                  </a:cxn>
                  <a:cxn ang="0">
                    <a:pos x="188" y="492"/>
                  </a:cxn>
                  <a:cxn ang="0">
                    <a:pos x="251" y="369"/>
                  </a:cxn>
                  <a:cxn ang="0">
                    <a:pos x="208" y="383"/>
                  </a:cxn>
                  <a:cxn ang="0">
                    <a:pos x="202" y="374"/>
                  </a:cxn>
                  <a:cxn ang="0">
                    <a:pos x="227" y="366"/>
                  </a:cxn>
                  <a:cxn ang="0">
                    <a:pos x="258" y="336"/>
                  </a:cxn>
                  <a:cxn ang="0">
                    <a:pos x="270" y="346"/>
                  </a:cxn>
                  <a:cxn ang="0">
                    <a:pos x="215" y="502"/>
                  </a:cxn>
                  <a:cxn ang="0">
                    <a:pos x="345" y="463"/>
                  </a:cxn>
                  <a:cxn ang="0">
                    <a:pos x="365" y="414"/>
                  </a:cxn>
                  <a:cxn ang="0">
                    <a:pos x="388" y="414"/>
                  </a:cxn>
                  <a:cxn ang="0">
                    <a:pos x="426" y="416"/>
                  </a:cxn>
                  <a:cxn ang="0">
                    <a:pos x="406" y="396"/>
                  </a:cxn>
                </a:cxnLst>
                <a:rect l="0" t="0" r="r" b="b"/>
                <a:pathLst>
                  <a:path w="559" h="516">
                    <a:moveTo>
                      <a:pt x="406" y="396"/>
                    </a:moveTo>
                    <a:cubicBezTo>
                      <a:pt x="393" y="394"/>
                      <a:pt x="377" y="390"/>
                      <a:pt x="362" y="381"/>
                    </a:cubicBezTo>
                    <a:cubicBezTo>
                      <a:pt x="342" y="370"/>
                      <a:pt x="323" y="351"/>
                      <a:pt x="308" y="321"/>
                    </a:cubicBezTo>
                    <a:cubicBezTo>
                      <a:pt x="300" y="323"/>
                      <a:pt x="287" y="325"/>
                      <a:pt x="272" y="324"/>
                    </a:cubicBezTo>
                    <a:cubicBezTo>
                      <a:pt x="260" y="323"/>
                      <a:pt x="244" y="320"/>
                      <a:pt x="228" y="311"/>
                    </a:cubicBezTo>
                    <a:cubicBezTo>
                      <a:pt x="214" y="303"/>
                      <a:pt x="199" y="290"/>
                      <a:pt x="187" y="270"/>
                    </a:cubicBezTo>
                    <a:cubicBezTo>
                      <a:pt x="183" y="264"/>
                      <a:pt x="185" y="257"/>
                      <a:pt x="190" y="254"/>
                    </a:cubicBezTo>
                    <a:cubicBezTo>
                      <a:pt x="196" y="250"/>
                      <a:pt x="203" y="252"/>
                      <a:pt x="206" y="257"/>
                    </a:cubicBezTo>
                    <a:cubicBezTo>
                      <a:pt x="243" y="315"/>
                      <a:pt x="295" y="301"/>
                      <a:pt x="308" y="297"/>
                    </a:cubicBezTo>
                    <a:cubicBezTo>
                      <a:pt x="308" y="296"/>
                      <a:pt x="309" y="296"/>
                      <a:pt x="310" y="296"/>
                    </a:cubicBezTo>
                    <a:cubicBezTo>
                      <a:pt x="313" y="294"/>
                      <a:pt x="316" y="294"/>
                      <a:pt x="319" y="296"/>
                    </a:cubicBezTo>
                    <a:cubicBezTo>
                      <a:pt x="322" y="297"/>
                      <a:pt x="324" y="299"/>
                      <a:pt x="325" y="302"/>
                    </a:cubicBezTo>
                    <a:cubicBezTo>
                      <a:pt x="326" y="303"/>
                      <a:pt x="326" y="303"/>
                      <a:pt x="326" y="304"/>
                    </a:cubicBezTo>
                    <a:cubicBezTo>
                      <a:pt x="344" y="345"/>
                      <a:pt x="372" y="368"/>
                      <a:pt x="409" y="373"/>
                    </a:cubicBezTo>
                    <a:cubicBezTo>
                      <a:pt x="438" y="376"/>
                      <a:pt x="461" y="368"/>
                      <a:pt x="462" y="368"/>
                    </a:cubicBezTo>
                    <a:cubicBezTo>
                      <a:pt x="462" y="367"/>
                      <a:pt x="463" y="367"/>
                      <a:pt x="464" y="367"/>
                    </a:cubicBezTo>
                    <a:cubicBezTo>
                      <a:pt x="490" y="353"/>
                      <a:pt x="506" y="333"/>
                      <a:pt x="512" y="308"/>
                    </a:cubicBezTo>
                    <a:cubicBezTo>
                      <a:pt x="517" y="285"/>
                      <a:pt x="513" y="267"/>
                      <a:pt x="513" y="267"/>
                    </a:cubicBezTo>
                    <a:cubicBezTo>
                      <a:pt x="511" y="259"/>
                      <a:pt x="511" y="259"/>
                      <a:pt x="511" y="259"/>
                    </a:cubicBezTo>
                    <a:cubicBezTo>
                      <a:pt x="518" y="254"/>
                      <a:pt x="518" y="254"/>
                      <a:pt x="518" y="254"/>
                    </a:cubicBezTo>
                    <a:cubicBezTo>
                      <a:pt x="559" y="224"/>
                      <a:pt x="557" y="186"/>
                      <a:pt x="551" y="163"/>
                    </a:cubicBezTo>
                    <a:cubicBezTo>
                      <a:pt x="539" y="177"/>
                      <a:pt x="518" y="195"/>
                      <a:pt x="488" y="206"/>
                    </a:cubicBezTo>
                    <a:cubicBezTo>
                      <a:pt x="465" y="214"/>
                      <a:pt x="438" y="215"/>
                      <a:pt x="410" y="208"/>
                    </a:cubicBezTo>
                    <a:cubicBezTo>
                      <a:pt x="396" y="205"/>
                      <a:pt x="382" y="199"/>
                      <a:pt x="370" y="192"/>
                    </a:cubicBezTo>
                    <a:cubicBezTo>
                      <a:pt x="359" y="186"/>
                      <a:pt x="350" y="179"/>
                      <a:pt x="342" y="171"/>
                    </a:cubicBezTo>
                    <a:cubicBezTo>
                      <a:pt x="327" y="176"/>
                      <a:pt x="311" y="178"/>
                      <a:pt x="294" y="175"/>
                    </a:cubicBezTo>
                    <a:cubicBezTo>
                      <a:pt x="304" y="184"/>
                      <a:pt x="315" y="193"/>
                      <a:pt x="327" y="202"/>
                    </a:cubicBezTo>
                    <a:cubicBezTo>
                      <a:pt x="332" y="205"/>
                      <a:pt x="333" y="213"/>
                      <a:pt x="330" y="218"/>
                    </a:cubicBezTo>
                    <a:cubicBezTo>
                      <a:pt x="326" y="223"/>
                      <a:pt x="319" y="224"/>
                      <a:pt x="314" y="221"/>
                    </a:cubicBezTo>
                    <a:cubicBezTo>
                      <a:pt x="314" y="221"/>
                      <a:pt x="314" y="221"/>
                      <a:pt x="313" y="221"/>
                    </a:cubicBezTo>
                    <a:cubicBezTo>
                      <a:pt x="277" y="195"/>
                      <a:pt x="249" y="165"/>
                      <a:pt x="231" y="129"/>
                    </a:cubicBezTo>
                    <a:cubicBezTo>
                      <a:pt x="217" y="101"/>
                      <a:pt x="209" y="69"/>
                      <a:pt x="206" y="36"/>
                    </a:cubicBezTo>
                    <a:cubicBezTo>
                      <a:pt x="206" y="23"/>
                      <a:pt x="206" y="11"/>
                      <a:pt x="207" y="0"/>
                    </a:cubicBezTo>
                    <a:cubicBezTo>
                      <a:pt x="34" y="300"/>
                      <a:pt x="34" y="300"/>
                      <a:pt x="34" y="300"/>
                    </a:cubicBezTo>
                    <a:cubicBezTo>
                      <a:pt x="17" y="329"/>
                      <a:pt x="2" y="357"/>
                      <a:pt x="1" y="389"/>
                    </a:cubicBezTo>
                    <a:cubicBezTo>
                      <a:pt x="0" y="427"/>
                      <a:pt x="24" y="452"/>
                      <a:pt x="24" y="452"/>
                    </a:cubicBezTo>
                    <a:cubicBezTo>
                      <a:pt x="24" y="453"/>
                      <a:pt x="24" y="453"/>
                      <a:pt x="24" y="453"/>
                    </a:cubicBezTo>
                    <a:cubicBezTo>
                      <a:pt x="38" y="467"/>
                      <a:pt x="52" y="479"/>
                      <a:pt x="67" y="488"/>
                    </a:cubicBezTo>
                    <a:cubicBezTo>
                      <a:pt x="93" y="502"/>
                      <a:pt x="120" y="508"/>
                      <a:pt x="148" y="505"/>
                    </a:cubicBezTo>
                    <a:cubicBezTo>
                      <a:pt x="169" y="502"/>
                      <a:pt x="182" y="495"/>
                      <a:pt x="182" y="495"/>
                    </a:cubicBezTo>
                    <a:cubicBezTo>
                      <a:pt x="187" y="492"/>
                      <a:pt x="187" y="492"/>
                      <a:pt x="187" y="492"/>
                    </a:cubicBezTo>
                    <a:cubicBezTo>
                      <a:pt x="188" y="492"/>
                      <a:pt x="188" y="492"/>
                      <a:pt x="188" y="492"/>
                    </a:cubicBezTo>
                    <a:cubicBezTo>
                      <a:pt x="193" y="489"/>
                      <a:pt x="202" y="484"/>
                      <a:pt x="210" y="476"/>
                    </a:cubicBezTo>
                    <a:cubicBezTo>
                      <a:pt x="225" y="462"/>
                      <a:pt x="257" y="424"/>
                      <a:pt x="251" y="369"/>
                    </a:cubicBezTo>
                    <a:cubicBezTo>
                      <a:pt x="244" y="375"/>
                      <a:pt x="237" y="379"/>
                      <a:pt x="231" y="381"/>
                    </a:cubicBezTo>
                    <a:cubicBezTo>
                      <a:pt x="219" y="384"/>
                      <a:pt x="209" y="383"/>
                      <a:pt x="208" y="383"/>
                    </a:cubicBezTo>
                    <a:cubicBezTo>
                      <a:pt x="207" y="382"/>
                      <a:pt x="206" y="382"/>
                      <a:pt x="205" y="382"/>
                    </a:cubicBezTo>
                    <a:cubicBezTo>
                      <a:pt x="203" y="380"/>
                      <a:pt x="201" y="377"/>
                      <a:pt x="202" y="374"/>
                    </a:cubicBezTo>
                    <a:cubicBezTo>
                      <a:pt x="202" y="369"/>
                      <a:pt x="206" y="367"/>
                      <a:pt x="211" y="367"/>
                    </a:cubicBezTo>
                    <a:cubicBezTo>
                      <a:pt x="211" y="367"/>
                      <a:pt x="218" y="368"/>
                      <a:pt x="227" y="366"/>
                    </a:cubicBezTo>
                    <a:cubicBezTo>
                      <a:pt x="237" y="362"/>
                      <a:pt x="245" y="354"/>
                      <a:pt x="248" y="341"/>
                    </a:cubicBezTo>
                    <a:cubicBezTo>
                      <a:pt x="249" y="337"/>
                      <a:pt x="254" y="335"/>
                      <a:pt x="258" y="336"/>
                    </a:cubicBezTo>
                    <a:cubicBezTo>
                      <a:pt x="259" y="336"/>
                      <a:pt x="259" y="337"/>
                      <a:pt x="260" y="337"/>
                    </a:cubicBezTo>
                    <a:cubicBezTo>
                      <a:pt x="265" y="338"/>
                      <a:pt x="269" y="341"/>
                      <a:pt x="270" y="346"/>
                    </a:cubicBezTo>
                    <a:cubicBezTo>
                      <a:pt x="289" y="422"/>
                      <a:pt x="246" y="474"/>
                      <a:pt x="226" y="493"/>
                    </a:cubicBezTo>
                    <a:cubicBezTo>
                      <a:pt x="222" y="497"/>
                      <a:pt x="218" y="500"/>
                      <a:pt x="215" y="502"/>
                    </a:cubicBezTo>
                    <a:cubicBezTo>
                      <a:pt x="262" y="516"/>
                      <a:pt x="306" y="503"/>
                      <a:pt x="343" y="465"/>
                    </a:cubicBezTo>
                    <a:cubicBezTo>
                      <a:pt x="343" y="464"/>
                      <a:pt x="344" y="463"/>
                      <a:pt x="345" y="463"/>
                    </a:cubicBezTo>
                    <a:cubicBezTo>
                      <a:pt x="345" y="462"/>
                      <a:pt x="346" y="461"/>
                      <a:pt x="346" y="461"/>
                    </a:cubicBezTo>
                    <a:cubicBezTo>
                      <a:pt x="351" y="456"/>
                      <a:pt x="365" y="436"/>
                      <a:pt x="365" y="414"/>
                    </a:cubicBezTo>
                    <a:cubicBezTo>
                      <a:pt x="365" y="408"/>
                      <a:pt x="370" y="403"/>
                      <a:pt x="377" y="403"/>
                    </a:cubicBezTo>
                    <a:cubicBezTo>
                      <a:pt x="383" y="402"/>
                      <a:pt x="388" y="408"/>
                      <a:pt x="388" y="414"/>
                    </a:cubicBezTo>
                    <a:cubicBezTo>
                      <a:pt x="389" y="428"/>
                      <a:pt x="385" y="441"/>
                      <a:pt x="380" y="451"/>
                    </a:cubicBezTo>
                    <a:cubicBezTo>
                      <a:pt x="398" y="444"/>
                      <a:pt x="413" y="433"/>
                      <a:pt x="426" y="416"/>
                    </a:cubicBezTo>
                    <a:cubicBezTo>
                      <a:pt x="432" y="409"/>
                      <a:pt x="436" y="402"/>
                      <a:pt x="439" y="396"/>
                    </a:cubicBezTo>
                    <a:cubicBezTo>
                      <a:pt x="430" y="397"/>
                      <a:pt x="418" y="397"/>
                      <a:pt x="406" y="396"/>
                    </a:cubicBezTo>
                    <a:close/>
                  </a:path>
                </a:pathLst>
              </a:custGeom>
              <a:solidFill>
                <a:srgbClr val="C0392B"/>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19" name="9Slide.vn 24">
                <a:extLst>
                  <a:ext uri="{FF2B5EF4-FFF2-40B4-BE49-F238E27FC236}">
                    <a16:creationId xmlns:a16="http://schemas.microsoft.com/office/drawing/2014/main" xmlns="" id="{FD344159-8C5C-401D-9F90-C6A8BE93ED68}"/>
                  </a:ext>
                </a:extLst>
              </p:cNvPr>
              <p:cNvSpPr>
                <a:spLocks/>
              </p:cNvSpPr>
              <p:nvPr/>
            </p:nvSpPr>
            <p:spPr bwMode="auto">
              <a:xfrm flipH="1">
                <a:off x="3847514" y="1842302"/>
                <a:ext cx="609600" cy="704851"/>
              </a:xfrm>
              <a:custGeom>
                <a:avLst/>
                <a:gdLst/>
                <a:ahLst/>
                <a:cxnLst>
                  <a:cxn ang="0">
                    <a:pos x="234" y="325"/>
                  </a:cxn>
                  <a:cxn ang="0">
                    <a:pos x="132" y="258"/>
                  </a:cxn>
                  <a:cxn ang="0">
                    <a:pos x="171" y="259"/>
                  </a:cxn>
                  <a:cxn ang="0">
                    <a:pos x="457" y="297"/>
                  </a:cxn>
                  <a:cxn ang="0">
                    <a:pos x="511" y="248"/>
                  </a:cxn>
                  <a:cxn ang="0">
                    <a:pos x="588" y="117"/>
                  </a:cxn>
                  <a:cxn ang="0">
                    <a:pos x="593" y="106"/>
                  </a:cxn>
                  <a:cxn ang="0">
                    <a:pos x="562" y="16"/>
                  </a:cxn>
                  <a:cxn ang="0">
                    <a:pos x="471" y="25"/>
                  </a:cxn>
                  <a:cxn ang="0">
                    <a:pos x="449" y="107"/>
                  </a:cxn>
                  <a:cxn ang="0">
                    <a:pos x="509" y="138"/>
                  </a:cxn>
                  <a:cxn ang="0">
                    <a:pos x="485" y="180"/>
                  </a:cxn>
                  <a:cxn ang="0">
                    <a:pos x="470" y="191"/>
                  </a:cxn>
                  <a:cxn ang="0">
                    <a:pos x="423" y="100"/>
                  </a:cxn>
                  <a:cxn ang="0">
                    <a:pos x="431" y="10"/>
                  </a:cxn>
                  <a:cxn ang="0">
                    <a:pos x="316" y="25"/>
                  </a:cxn>
                  <a:cxn ang="0">
                    <a:pos x="310" y="23"/>
                  </a:cxn>
                  <a:cxn ang="0">
                    <a:pos x="260" y="21"/>
                  </a:cxn>
                  <a:cxn ang="0">
                    <a:pos x="196" y="83"/>
                  </a:cxn>
                  <a:cxn ang="0">
                    <a:pos x="224" y="164"/>
                  </a:cxn>
                  <a:cxn ang="0">
                    <a:pos x="301" y="139"/>
                  </a:cxn>
                  <a:cxn ang="0">
                    <a:pos x="308" y="109"/>
                  </a:cxn>
                  <a:cxn ang="0">
                    <a:pos x="350" y="139"/>
                  </a:cxn>
                  <a:cxn ang="0">
                    <a:pos x="324" y="149"/>
                  </a:cxn>
                  <a:cxn ang="0">
                    <a:pos x="322" y="151"/>
                  </a:cxn>
                  <a:cxn ang="0">
                    <a:pos x="302" y="213"/>
                  </a:cxn>
                  <a:cxn ang="0">
                    <a:pos x="294" y="251"/>
                  </a:cxn>
                  <a:cxn ang="0">
                    <a:pos x="175" y="131"/>
                  </a:cxn>
                  <a:cxn ang="0">
                    <a:pos x="113" y="134"/>
                  </a:cxn>
                  <a:cxn ang="0">
                    <a:pos x="95" y="175"/>
                  </a:cxn>
                  <a:cxn ang="0">
                    <a:pos x="92" y="176"/>
                  </a:cxn>
                  <a:cxn ang="0">
                    <a:pos x="32" y="268"/>
                  </a:cxn>
                  <a:cxn ang="0">
                    <a:pos x="33" y="274"/>
                  </a:cxn>
                  <a:cxn ang="0">
                    <a:pos x="108" y="350"/>
                  </a:cxn>
                  <a:cxn ang="0">
                    <a:pos x="185" y="332"/>
                  </a:cxn>
                  <a:cxn ang="0">
                    <a:pos x="181" y="386"/>
                  </a:cxn>
                  <a:cxn ang="0">
                    <a:pos x="180" y="400"/>
                  </a:cxn>
                  <a:cxn ang="0">
                    <a:pos x="103" y="373"/>
                  </a:cxn>
                  <a:cxn ang="0">
                    <a:pos x="1" y="357"/>
                  </a:cxn>
                  <a:cxn ang="0">
                    <a:pos x="45" y="361"/>
                  </a:cxn>
                  <a:cxn ang="0">
                    <a:pos x="10" y="417"/>
                  </a:cxn>
                  <a:cxn ang="0">
                    <a:pos x="8" y="421"/>
                  </a:cxn>
                  <a:cxn ang="0">
                    <a:pos x="39" y="551"/>
                  </a:cxn>
                  <a:cxn ang="0">
                    <a:pos x="147" y="425"/>
                  </a:cxn>
                  <a:cxn ang="0">
                    <a:pos x="220" y="424"/>
                  </a:cxn>
                  <a:cxn ang="0">
                    <a:pos x="289" y="498"/>
                  </a:cxn>
                  <a:cxn ang="0">
                    <a:pos x="154" y="448"/>
                  </a:cxn>
                  <a:cxn ang="0">
                    <a:pos x="79" y="505"/>
                  </a:cxn>
                  <a:cxn ang="0">
                    <a:pos x="62" y="576"/>
                  </a:cxn>
                  <a:cxn ang="0">
                    <a:pos x="62" y="576"/>
                  </a:cxn>
                  <a:cxn ang="0">
                    <a:pos x="63" y="578"/>
                  </a:cxn>
                  <a:cxn ang="0">
                    <a:pos x="177" y="692"/>
                  </a:cxn>
                  <a:cxn ang="0">
                    <a:pos x="241" y="681"/>
                  </a:cxn>
                  <a:cxn ang="0">
                    <a:pos x="306" y="607"/>
                  </a:cxn>
                </a:cxnLst>
                <a:rect l="0" t="0" r="r" b="b"/>
                <a:pathLst>
                  <a:path w="600" h="693">
                    <a:moveTo>
                      <a:pt x="475" y="312"/>
                    </a:moveTo>
                    <a:cubicBezTo>
                      <a:pt x="469" y="317"/>
                      <a:pt x="462" y="321"/>
                      <a:pt x="455" y="325"/>
                    </a:cubicBezTo>
                    <a:cubicBezTo>
                      <a:pt x="439" y="334"/>
                      <a:pt x="420" y="341"/>
                      <a:pt x="398" y="346"/>
                    </a:cubicBezTo>
                    <a:cubicBezTo>
                      <a:pt x="370" y="353"/>
                      <a:pt x="337" y="354"/>
                      <a:pt x="300" y="347"/>
                    </a:cubicBezTo>
                    <a:cubicBezTo>
                      <a:pt x="279" y="343"/>
                      <a:pt x="257" y="336"/>
                      <a:pt x="234" y="325"/>
                    </a:cubicBezTo>
                    <a:cubicBezTo>
                      <a:pt x="234" y="325"/>
                      <a:pt x="234" y="325"/>
                      <a:pt x="234" y="325"/>
                    </a:cubicBezTo>
                    <a:cubicBezTo>
                      <a:pt x="234" y="325"/>
                      <a:pt x="234" y="325"/>
                      <a:pt x="234" y="325"/>
                    </a:cubicBezTo>
                    <a:cubicBezTo>
                      <a:pt x="234" y="325"/>
                      <a:pt x="222" y="319"/>
                      <a:pt x="206" y="310"/>
                    </a:cubicBezTo>
                    <a:cubicBezTo>
                      <a:pt x="195" y="304"/>
                      <a:pt x="183" y="296"/>
                      <a:pt x="170" y="287"/>
                    </a:cubicBezTo>
                    <a:cubicBezTo>
                      <a:pt x="157" y="279"/>
                      <a:pt x="144" y="269"/>
                      <a:pt x="132" y="258"/>
                    </a:cubicBezTo>
                    <a:cubicBezTo>
                      <a:pt x="124" y="251"/>
                      <a:pt x="116" y="244"/>
                      <a:pt x="110" y="237"/>
                    </a:cubicBezTo>
                    <a:cubicBezTo>
                      <a:pt x="106" y="232"/>
                      <a:pt x="107" y="224"/>
                      <a:pt x="111" y="220"/>
                    </a:cubicBezTo>
                    <a:cubicBezTo>
                      <a:pt x="116" y="216"/>
                      <a:pt x="124" y="217"/>
                      <a:pt x="128" y="222"/>
                    </a:cubicBezTo>
                    <a:cubicBezTo>
                      <a:pt x="133" y="228"/>
                      <a:pt x="140" y="235"/>
                      <a:pt x="147" y="241"/>
                    </a:cubicBezTo>
                    <a:cubicBezTo>
                      <a:pt x="154" y="247"/>
                      <a:pt x="162" y="254"/>
                      <a:pt x="171" y="259"/>
                    </a:cubicBezTo>
                    <a:cubicBezTo>
                      <a:pt x="187" y="271"/>
                      <a:pt x="204" y="282"/>
                      <a:pt x="217" y="290"/>
                    </a:cubicBezTo>
                    <a:cubicBezTo>
                      <a:pt x="232" y="298"/>
                      <a:pt x="243" y="303"/>
                      <a:pt x="244" y="304"/>
                    </a:cubicBezTo>
                    <a:cubicBezTo>
                      <a:pt x="280" y="321"/>
                      <a:pt x="313" y="328"/>
                      <a:pt x="342" y="328"/>
                    </a:cubicBezTo>
                    <a:cubicBezTo>
                      <a:pt x="371" y="329"/>
                      <a:pt x="396" y="324"/>
                      <a:pt x="418" y="316"/>
                    </a:cubicBezTo>
                    <a:cubicBezTo>
                      <a:pt x="432" y="311"/>
                      <a:pt x="445" y="304"/>
                      <a:pt x="457" y="297"/>
                    </a:cubicBezTo>
                    <a:cubicBezTo>
                      <a:pt x="472" y="287"/>
                      <a:pt x="484" y="277"/>
                      <a:pt x="493" y="269"/>
                    </a:cubicBezTo>
                    <a:cubicBezTo>
                      <a:pt x="505" y="257"/>
                      <a:pt x="511" y="249"/>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2" y="247"/>
                      <a:pt x="513" y="247"/>
                      <a:pt x="514" y="246"/>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9" y="115"/>
                      <a:pt x="591" y="112"/>
                      <a:pt x="593" y="106"/>
                    </a:cubicBezTo>
                    <a:cubicBezTo>
                      <a:pt x="596" y="101"/>
                      <a:pt x="598" y="94"/>
                      <a:pt x="599" y="86"/>
                    </a:cubicBezTo>
                    <a:cubicBezTo>
                      <a:pt x="600" y="81"/>
                      <a:pt x="600" y="75"/>
                      <a:pt x="600" y="70"/>
                    </a:cubicBezTo>
                    <a:cubicBezTo>
                      <a:pt x="599" y="62"/>
                      <a:pt x="597" y="55"/>
                      <a:pt x="593" y="47"/>
                    </a:cubicBezTo>
                    <a:cubicBezTo>
                      <a:pt x="591" y="43"/>
                      <a:pt x="588" y="38"/>
                      <a:pt x="584" y="34"/>
                    </a:cubicBezTo>
                    <a:cubicBezTo>
                      <a:pt x="577" y="26"/>
                      <a:pt x="570" y="20"/>
                      <a:pt x="562" y="16"/>
                    </a:cubicBezTo>
                    <a:cubicBezTo>
                      <a:pt x="551" y="9"/>
                      <a:pt x="539" y="6"/>
                      <a:pt x="527" y="5"/>
                    </a:cubicBezTo>
                    <a:cubicBezTo>
                      <a:pt x="515" y="4"/>
                      <a:pt x="504" y="6"/>
                      <a:pt x="493" y="11"/>
                    </a:cubicBezTo>
                    <a:cubicBezTo>
                      <a:pt x="486" y="14"/>
                      <a:pt x="479" y="18"/>
                      <a:pt x="472" y="24"/>
                    </a:cubicBezTo>
                    <a:cubicBezTo>
                      <a:pt x="472" y="24"/>
                      <a:pt x="472" y="24"/>
                      <a:pt x="472" y="24"/>
                    </a:cubicBezTo>
                    <a:cubicBezTo>
                      <a:pt x="472" y="24"/>
                      <a:pt x="472" y="24"/>
                      <a:pt x="471" y="25"/>
                    </a:cubicBezTo>
                    <a:cubicBezTo>
                      <a:pt x="470" y="26"/>
                      <a:pt x="469" y="27"/>
                      <a:pt x="467" y="29"/>
                    </a:cubicBezTo>
                    <a:cubicBezTo>
                      <a:pt x="464" y="32"/>
                      <a:pt x="460" y="37"/>
                      <a:pt x="456" y="44"/>
                    </a:cubicBezTo>
                    <a:cubicBezTo>
                      <a:pt x="454" y="49"/>
                      <a:pt x="451" y="54"/>
                      <a:pt x="449" y="60"/>
                    </a:cubicBezTo>
                    <a:cubicBezTo>
                      <a:pt x="447" y="67"/>
                      <a:pt x="445" y="74"/>
                      <a:pt x="445" y="82"/>
                    </a:cubicBezTo>
                    <a:cubicBezTo>
                      <a:pt x="445" y="90"/>
                      <a:pt x="446" y="99"/>
                      <a:pt x="449" y="107"/>
                    </a:cubicBezTo>
                    <a:cubicBezTo>
                      <a:pt x="452" y="113"/>
                      <a:pt x="454" y="119"/>
                      <a:pt x="459" y="125"/>
                    </a:cubicBezTo>
                    <a:cubicBezTo>
                      <a:pt x="464" y="132"/>
                      <a:pt x="471" y="140"/>
                      <a:pt x="481" y="148"/>
                    </a:cubicBezTo>
                    <a:cubicBezTo>
                      <a:pt x="482" y="146"/>
                      <a:pt x="484" y="144"/>
                      <a:pt x="486" y="143"/>
                    </a:cubicBezTo>
                    <a:cubicBezTo>
                      <a:pt x="489" y="139"/>
                      <a:pt x="494" y="136"/>
                      <a:pt x="499" y="134"/>
                    </a:cubicBezTo>
                    <a:cubicBezTo>
                      <a:pt x="503" y="132"/>
                      <a:pt x="508" y="134"/>
                      <a:pt x="509" y="138"/>
                    </a:cubicBezTo>
                    <a:cubicBezTo>
                      <a:pt x="511" y="142"/>
                      <a:pt x="509" y="146"/>
                      <a:pt x="505" y="148"/>
                    </a:cubicBezTo>
                    <a:cubicBezTo>
                      <a:pt x="502" y="150"/>
                      <a:pt x="499" y="152"/>
                      <a:pt x="496" y="154"/>
                    </a:cubicBezTo>
                    <a:cubicBezTo>
                      <a:pt x="494" y="156"/>
                      <a:pt x="492" y="159"/>
                      <a:pt x="490" y="161"/>
                    </a:cubicBezTo>
                    <a:cubicBezTo>
                      <a:pt x="489" y="164"/>
                      <a:pt x="487" y="168"/>
                      <a:pt x="486" y="171"/>
                    </a:cubicBezTo>
                    <a:cubicBezTo>
                      <a:pt x="486" y="174"/>
                      <a:pt x="485" y="177"/>
                      <a:pt x="485" y="180"/>
                    </a:cubicBezTo>
                    <a:cubicBezTo>
                      <a:pt x="484" y="185"/>
                      <a:pt x="485" y="189"/>
                      <a:pt x="485" y="189"/>
                    </a:cubicBezTo>
                    <a:cubicBezTo>
                      <a:pt x="485" y="189"/>
                      <a:pt x="485" y="189"/>
                      <a:pt x="485" y="189"/>
                    </a:cubicBezTo>
                    <a:cubicBezTo>
                      <a:pt x="485" y="189"/>
                      <a:pt x="485" y="189"/>
                      <a:pt x="485" y="189"/>
                    </a:cubicBezTo>
                    <a:cubicBezTo>
                      <a:pt x="486" y="194"/>
                      <a:pt x="483" y="197"/>
                      <a:pt x="478" y="198"/>
                    </a:cubicBezTo>
                    <a:cubicBezTo>
                      <a:pt x="474" y="199"/>
                      <a:pt x="470" y="196"/>
                      <a:pt x="470" y="191"/>
                    </a:cubicBezTo>
                    <a:cubicBezTo>
                      <a:pt x="470" y="191"/>
                      <a:pt x="469" y="188"/>
                      <a:pt x="469" y="184"/>
                    </a:cubicBezTo>
                    <a:cubicBezTo>
                      <a:pt x="469" y="180"/>
                      <a:pt x="470" y="174"/>
                      <a:pt x="471" y="169"/>
                    </a:cubicBezTo>
                    <a:cubicBezTo>
                      <a:pt x="470" y="168"/>
                      <a:pt x="469" y="168"/>
                      <a:pt x="468" y="167"/>
                    </a:cubicBezTo>
                    <a:cubicBezTo>
                      <a:pt x="454" y="157"/>
                      <a:pt x="444" y="146"/>
                      <a:pt x="437" y="135"/>
                    </a:cubicBezTo>
                    <a:cubicBezTo>
                      <a:pt x="430" y="123"/>
                      <a:pt x="425" y="112"/>
                      <a:pt x="423" y="100"/>
                    </a:cubicBezTo>
                    <a:cubicBezTo>
                      <a:pt x="422" y="93"/>
                      <a:pt x="422" y="85"/>
                      <a:pt x="422" y="78"/>
                    </a:cubicBezTo>
                    <a:cubicBezTo>
                      <a:pt x="423" y="69"/>
                      <a:pt x="425" y="60"/>
                      <a:pt x="427" y="52"/>
                    </a:cubicBezTo>
                    <a:cubicBezTo>
                      <a:pt x="430" y="45"/>
                      <a:pt x="433" y="38"/>
                      <a:pt x="436" y="32"/>
                    </a:cubicBezTo>
                    <a:cubicBezTo>
                      <a:pt x="440" y="27"/>
                      <a:pt x="443" y="22"/>
                      <a:pt x="446" y="18"/>
                    </a:cubicBezTo>
                    <a:cubicBezTo>
                      <a:pt x="442" y="15"/>
                      <a:pt x="437" y="13"/>
                      <a:pt x="431" y="10"/>
                    </a:cubicBezTo>
                    <a:cubicBezTo>
                      <a:pt x="421" y="7"/>
                      <a:pt x="410" y="3"/>
                      <a:pt x="399" y="2"/>
                    </a:cubicBezTo>
                    <a:cubicBezTo>
                      <a:pt x="391" y="0"/>
                      <a:pt x="383" y="0"/>
                      <a:pt x="374" y="1"/>
                    </a:cubicBezTo>
                    <a:cubicBezTo>
                      <a:pt x="363" y="1"/>
                      <a:pt x="352" y="4"/>
                      <a:pt x="340" y="9"/>
                    </a:cubicBezTo>
                    <a:cubicBezTo>
                      <a:pt x="334" y="12"/>
                      <a:pt x="327" y="16"/>
                      <a:pt x="321" y="21"/>
                    </a:cubicBezTo>
                    <a:cubicBezTo>
                      <a:pt x="316" y="25"/>
                      <a:pt x="316" y="25"/>
                      <a:pt x="316" y="25"/>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09" y="23"/>
                      <a:pt x="308" y="23"/>
                    </a:cubicBezTo>
                    <a:cubicBezTo>
                      <a:pt x="307" y="22"/>
                      <a:pt x="305" y="22"/>
                      <a:pt x="302" y="21"/>
                    </a:cubicBezTo>
                    <a:cubicBezTo>
                      <a:pt x="296" y="20"/>
                      <a:pt x="288" y="19"/>
                      <a:pt x="279" y="19"/>
                    </a:cubicBezTo>
                    <a:cubicBezTo>
                      <a:pt x="273" y="19"/>
                      <a:pt x="267" y="20"/>
                      <a:pt x="260" y="21"/>
                    </a:cubicBezTo>
                    <a:cubicBezTo>
                      <a:pt x="252" y="22"/>
                      <a:pt x="243" y="25"/>
                      <a:pt x="235" y="30"/>
                    </a:cubicBezTo>
                    <a:cubicBezTo>
                      <a:pt x="230" y="33"/>
                      <a:pt x="225" y="36"/>
                      <a:pt x="221" y="41"/>
                    </a:cubicBezTo>
                    <a:cubicBezTo>
                      <a:pt x="216" y="45"/>
                      <a:pt x="211" y="51"/>
                      <a:pt x="207" y="59"/>
                    </a:cubicBezTo>
                    <a:cubicBezTo>
                      <a:pt x="203" y="65"/>
                      <a:pt x="200" y="72"/>
                      <a:pt x="197" y="81"/>
                    </a:cubicBezTo>
                    <a:cubicBezTo>
                      <a:pt x="196" y="83"/>
                      <a:pt x="196" y="83"/>
                      <a:pt x="196" y="83"/>
                    </a:cubicBezTo>
                    <a:cubicBezTo>
                      <a:pt x="196" y="83"/>
                      <a:pt x="196" y="83"/>
                      <a:pt x="196" y="83"/>
                    </a:cubicBezTo>
                    <a:cubicBezTo>
                      <a:pt x="196" y="85"/>
                      <a:pt x="195" y="87"/>
                      <a:pt x="195" y="90"/>
                    </a:cubicBezTo>
                    <a:cubicBezTo>
                      <a:pt x="194" y="96"/>
                      <a:pt x="193" y="104"/>
                      <a:pt x="195" y="114"/>
                    </a:cubicBezTo>
                    <a:cubicBezTo>
                      <a:pt x="196" y="120"/>
                      <a:pt x="198" y="127"/>
                      <a:pt x="201" y="134"/>
                    </a:cubicBezTo>
                    <a:cubicBezTo>
                      <a:pt x="206" y="144"/>
                      <a:pt x="213" y="154"/>
                      <a:pt x="224" y="164"/>
                    </a:cubicBezTo>
                    <a:cubicBezTo>
                      <a:pt x="231" y="169"/>
                      <a:pt x="238" y="175"/>
                      <a:pt x="248" y="181"/>
                    </a:cubicBezTo>
                    <a:cubicBezTo>
                      <a:pt x="256" y="185"/>
                      <a:pt x="266" y="190"/>
                      <a:pt x="278" y="195"/>
                    </a:cubicBezTo>
                    <a:cubicBezTo>
                      <a:pt x="278" y="189"/>
                      <a:pt x="279" y="183"/>
                      <a:pt x="280" y="178"/>
                    </a:cubicBezTo>
                    <a:cubicBezTo>
                      <a:pt x="283" y="169"/>
                      <a:pt x="287" y="161"/>
                      <a:pt x="291" y="154"/>
                    </a:cubicBezTo>
                    <a:cubicBezTo>
                      <a:pt x="294" y="148"/>
                      <a:pt x="298" y="143"/>
                      <a:pt x="301" y="139"/>
                    </a:cubicBezTo>
                    <a:cubicBezTo>
                      <a:pt x="302" y="137"/>
                      <a:pt x="304" y="136"/>
                      <a:pt x="304" y="135"/>
                    </a:cubicBezTo>
                    <a:cubicBezTo>
                      <a:pt x="304" y="134"/>
                      <a:pt x="303" y="134"/>
                      <a:pt x="303" y="133"/>
                    </a:cubicBezTo>
                    <a:cubicBezTo>
                      <a:pt x="298" y="128"/>
                      <a:pt x="295" y="121"/>
                      <a:pt x="293" y="113"/>
                    </a:cubicBezTo>
                    <a:cubicBezTo>
                      <a:pt x="292" y="109"/>
                      <a:pt x="295" y="104"/>
                      <a:pt x="299" y="103"/>
                    </a:cubicBezTo>
                    <a:cubicBezTo>
                      <a:pt x="303" y="103"/>
                      <a:pt x="307" y="105"/>
                      <a:pt x="308" y="109"/>
                    </a:cubicBezTo>
                    <a:cubicBezTo>
                      <a:pt x="310" y="115"/>
                      <a:pt x="312" y="120"/>
                      <a:pt x="315" y="123"/>
                    </a:cubicBezTo>
                    <a:cubicBezTo>
                      <a:pt x="318" y="127"/>
                      <a:pt x="321" y="130"/>
                      <a:pt x="325" y="132"/>
                    </a:cubicBezTo>
                    <a:cubicBezTo>
                      <a:pt x="331" y="135"/>
                      <a:pt x="337" y="137"/>
                      <a:pt x="342" y="138"/>
                    </a:cubicBezTo>
                    <a:cubicBezTo>
                      <a:pt x="346" y="139"/>
                      <a:pt x="350" y="139"/>
                      <a:pt x="350" y="139"/>
                    </a:cubicBezTo>
                    <a:cubicBezTo>
                      <a:pt x="350" y="139"/>
                      <a:pt x="350" y="139"/>
                      <a:pt x="350" y="139"/>
                    </a:cubicBezTo>
                    <a:cubicBezTo>
                      <a:pt x="350" y="139"/>
                      <a:pt x="350" y="139"/>
                      <a:pt x="350" y="139"/>
                    </a:cubicBezTo>
                    <a:cubicBezTo>
                      <a:pt x="354" y="139"/>
                      <a:pt x="357" y="143"/>
                      <a:pt x="357" y="147"/>
                    </a:cubicBezTo>
                    <a:cubicBezTo>
                      <a:pt x="357" y="151"/>
                      <a:pt x="354" y="155"/>
                      <a:pt x="349" y="155"/>
                    </a:cubicBezTo>
                    <a:cubicBezTo>
                      <a:pt x="349" y="155"/>
                      <a:pt x="345" y="154"/>
                      <a:pt x="339" y="153"/>
                    </a:cubicBezTo>
                    <a:cubicBezTo>
                      <a:pt x="335" y="152"/>
                      <a:pt x="329" y="151"/>
                      <a:pt x="324" y="149"/>
                    </a:cubicBezTo>
                    <a:cubicBezTo>
                      <a:pt x="323" y="149"/>
                      <a:pt x="323" y="149"/>
                      <a:pt x="323" y="150"/>
                    </a:cubicBezTo>
                    <a:cubicBezTo>
                      <a:pt x="323" y="150"/>
                      <a:pt x="323" y="150"/>
                      <a:pt x="323" y="150"/>
                    </a:cubicBezTo>
                    <a:cubicBezTo>
                      <a:pt x="323" y="150"/>
                      <a:pt x="323" y="150"/>
                      <a:pt x="323" y="150"/>
                    </a:cubicBezTo>
                    <a:cubicBezTo>
                      <a:pt x="323" y="150"/>
                      <a:pt x="323" y="150"/>
                      <a:pt x="322" y="150"/>
                    </a:cubicBezTo>
                    <a:cubicBezTo>
                      <a:pt x="322" y="150"/>
                      <a:pt x="322" y="150"/>
                      <a:pt x="322" y="151"/>
                    </a:cubicBezTo>
                    <a:cubicBezTo>
                      <a:pt x="321" y="151"/>
                      <a:pt x="320" y="152"/>
                      <a:pt x="319" y="154"/>
                    </a:cubicBezTo>
                    <a:cubicBezTo>
                      <a:pt x="317" y="156"/>
                      <a:pt x="314" y="161"/>
                      <a:pt x="311" y="166"/>
                    </a:cubicBezTo>
                    <a:cubicBezTo>
                      <a:pt x="308" y="170"/>
                      <a:pt x="306" y="175"/>
                      <a:pt x="304" y="181"/>
                    </a:cubicBezTo>
                    <a:cubicBezTo>
                      <a:pt x="302" y="187"/>
                      <a:pt x="301" y="193"/>
                      <a:pt x="301" y="200"/>
                    </a:cubicBezTo>
                    <a:cubicBezTo>
                      <a:pt x="301" y="204"/>
                      <a:pt x="301" y="209"/>
                      <a:pt x="302" y="213"/>
                    </a:cubicBezTo>
                    <a:cubicBezTo>
                      <a:pt x="303" y="220"/>
                      <a:pt x="306" y="226"/>
                      <a:pt x="310" y="233"/>
                    </a:cubicBezTo>
                    <a:cubicBezTo>
                      <a:pt x="316" y="242"/>
                      <a:pt x="325" y="252"/>
                      <a:pt x="338" y="262"/>
                    </a:cubicBezTo>
                    <a:cubicBezTo>
                      <a:pt x="343" y="266"/>
                      <a:pt x="344" y="273"/>
                      <a:pt x="340" y="278"/>
                    </a:cubicBezTo>
                    <a:cubicBezTo>
                      <a:pt x="336" y="283"/>
                      <a:pt x="329" y="284"/>
                      <a:pt x="324" y="280"/>
                    </a:cubicBezTo>
                    <a:cubicBezTo>
                      <a:pt x="311" y="271"/>
                      <a:pt x="301" y="261"/>
                      <a:pt x="294" y="251"/>
                    </a:cubicBezTo>
                    <a:cubicBezTo>
                      <a:pt x="287" y="241"/>
                      <a:pt x="282" y="231"/>
                      <a:pt x="280" y="221"/>
                    </a:cubicBezTo>
                    <a:cubicBezTo>
                      <a:pt x="280" y="221"/>
                      <a:pt x="280" y="220"/>
                      <a:pt x="280" y="220"/>
                    </a:cubicBezTo>
                    <a:cubicBezTo>
                      <a:pt x="263" y="214"/>
                      <a:pt x="248" y="208"/>
                      <a:pt x="236" y="201"/>
                    </a:cubicBezTo>
                    <a:cubicBezTo>
                      <a:pt x="218" y="190"/>
                      <a:pt x="205" y="179"/>
                      <a:pt x="195" y="167"/>
                    </a:cubicBezTo>
                    <a:cubicBezTo>
                      <a:pt x="185" y="155"/>
                      <a:pt x="179" y="142"/>
                      <a:pt x="175" y="131"/>
                    </a:cubicBezTo>
                    <a:cubicBezTo>
                      <a:pt x="173" y="123"/>
                      <a:pt x="172" y="116"/>
                      <a:pt x="171" y="109"/>
                    </a:cubicBezTo>
                    <a:cubicBezTo>
                      <a:pt x="171" y="103"/>
                      <a:pt x="171" y="97"/>
                      <a:pt x="171" y="92"/>
                    </a:cubicBezTo>
                    <a:cubicBezTo>
                      <a:pt x="166" y="94"/>
                      <a:pt x="159" y="96"/>
                      <a:pt x="153" y="99"/>
                    </a:cubicBezTo>
                    <a:cubicBezTo>
                      <a:pt x="146" y="102"/>
                      <a:pt x="140" y="106"/>
                      <a:pt x="134" y="110"/>
                    </a:cubicBezTo>
                    <a:cubicBezTo>
                      <a:pt x="126" y="117"/>
                      <a:pt x="119" y="124"/>
                      <a:pt x="113" y="134"/>
                    </a:cubicBezTo>
                    <a:cubicBezTo>
                      <a:pt x="108" y="143"/>
                      <a:pt x="104" y="153"/>
                      <a:pt x="103" y="165"/>
                    </a:cubicBezTo>
                    <a:cubicBezTo>
                      <a:pt x="102" y="173"/>
                      <a:pt x="102" y="173"/>
                      <a:pt x="102" y="173"/>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4" y="175"/>
                      <a:pt x="94" y="175"/>
                      <a:pt x="94" y="175"/>
                    </a:cubicBezTo>
                    <a:cubicBezTo>
                      <a:pt x="94" y="175"/>
                      <a:pt x="94" y="175"/>
                      <a:pt x="94" y="175"/>
                    </a:cubicBezTo>
                    <a:cubicBezTo>
                      <a:pt x="94" y="175"/>
                      <a:pt x="93" y="176"/>
                      <a:pt x="92" y="176"/>
                    </a:cubicBezTo>
                    <a:cubicBezTo>
                      <a:pt x="90" y="177"/>
                      <a:pt x="87" y="178"/>
                      <a:pt x="84" y="180"/>
                    </a:cubicBezTo>
                    <a:cubicBezTo>
                      <a:pt x="77" y="183"/>
                      <a:pt x="68" y="188"/>
                      <a:pt x="59" y="196"/>
                    </a:cubicBezTo>
                    <a:cubicBezTo>
                      <a:pt x="54" y="202"/>
                      <a:pt x="48" y="208"/>
                      <a:pt x="44" y="216"/>
                    </a:cubicBezTo>
                    <a:cubicBezTo>
                      <a:pt x="39" y="224"/>
                      <a:pt x="36" y="232"/>
                      <a:pt x="34" y="243"/>
                    </a:cubicBezTo>
                    <a:cubicBezTo>
                      <a:pt x="32" y="250"/>
                      <a:pt x="32" y="258"/>
                      <a:pt x="32" y="268"/>
                    </a:cubicBezTo>
                    <a:cubicBezTo>
                      <a:pt x="33" y="269"/>
                      <a:pt x="33" y="271"/>
                      <a:pt x="33" y="272"/>
                    </a:cubicBezTo>
                    <a:cubicBezTo>
                      <a:pt x="33" y="272"/>
                      <a:pt x="33" y="272"/>
                      <a:pt x="33" y="272"/>
                    </a:cubicBezTo>
                    <a:cubicBezTo>
                      <a:pt x="33" y="272"/>
                      <a:pt x="33" y="272"/>
                      <a:pt x="33" y="272"/>
                    </a:cubicBezTo>
                    <a:cubicBezTo>
                      <a:pt x="33" y="272"/>
                      <a:pt x="33" y="273"/>
                      <a:pt x="33" y="273"/>
                    </a:cubicBezTo>
                    <a:cubicBezTo>
                      <a:pt x="33" y="273"/>
                      <a:pt x="33" y="273"/>
                      <a:pt x="33" y="274"/>
                    </a:cubicBezTo>
                    <a:cubicBezTo>
                      <a:pt x="33" y="275"/>
                      <a:pt x="33" y="277"/>
                      <a:pt x="33" y="280"/>
                    </a:cubicBezTo>
                    <a:cubicBezTo>
                      <a:pt x="34" y="285"/>
                      <a:pt x="36" y="292"/>
                      <a:pt x="39" y="300"/>
                    </a:cubicBezTo>
                    <a:cubicBezTo>
                      <a:pt x="42" y="305"/>
                      <a:pt x="45" y="311"/>
                      <a:pt x="49" y="316"/>
                    </a:cubicBezTo>
                    <a:cubicBezTo>
                      <a:pt x="55" y="323"/>
                      <a:pt x="62" y="330"/>
                      <a:pt x="73" y="337"/>
                    </a:cubicBezTo>
                    <a:cubicBezTo>
                      <a:pt x="82" y="342"/>
                      <a:pt x="94" y="347"/>
                      <a:pt x="108" y="350"/>
                    </a:cubicBezTo>
                    <a:cubicBezTo>
                      <a:pt x="122" y="353"/>
                      <a:pt x="139" y="355"/>
                      <a:pt x="160" y="355"/>
                    </a:cubicBezTo>
                    <a:cubicBezTo>
                      <a:pt x="161" y="355"/>
                      <a:pt x="162" y="356"/>
                      <a:pt x="163" y="356"/>
                    </a:cubicBezTo>
                    <a:cubicBezTo>
                      <a:pt x="164" y="351"/>
                      <a:pt x="166" y="346"/>
                      <a:pt x="168" y="341"/>
                    </a:cubicBezTo>
                    <a:cubicBezTo>
                      <a:pt x="170" y="338"/>
                      <a:pt x="172" y="336"/>
                      <a:pt x="174" y="333"/>
                    </a:cubicBezTo>
                    <a:cubicBezTo>
                      <a:pt x="177" y="330"/>
                      <a:pt x="182" y="329"/>
                      <a:pt x="185" y="332"/>
                    </a:cubicBezTo>
                    <a:cubicBezTo>
                      <a:pt x="188" y="335"/>
                      <a:pt x="189" y="340"/>
                      <a:pt x="186" y="343"/>
                    </a:cubicBezTo>
                    <a:cubicBezTo>
                      <a:pt x="184" y="345"/>
                      <a:pt x="183" y="347"/>
                      <a:pt x="182" y="349"/>
                    </a:cubicBezTo>
                    <a:cubicBezTo>
                      <a:pt x="180" y="353"/>
                      <a:pt x="178" y="356"/>
                      <a:pt x="178" y="360"/>
                    </a:cubicBezTo>
                    <a:cubicBezTo>
                      <a:pt x="177" y="363"/>
                      <a:pt x="177" y="367"/>
                      <a:pt x="177" y="370"/>
                    </a:cubicBezTo>
                    <a:cubicBezTo>
                      <a:pt x="177" y="377"/>
                      <a:pt x="179" y="382"/>
                      <a:pt x="181" y="386"/>
                    </a:cubicBezTo>
                    <a:cubicBezTo>
                      <a:pt x="182" y="388"/>
                      <a:pt x="183" y="390"/>
                      <a:pt x="183" y="390"/>
                    </a:cubicBezTo>
                    <a:cubicBezTo>
                      <a:pt x="183" y="390"/>
                      <a:pt x="183" y="390"/>
                      <a:pt x="183" y="390"/>
                    </a:cubicBezTo>
                    <a:cubicBezTo>
                      <a:pt x="183" y="390"/>
                      <a:pt x="183" y="390"/>
                      <a:pt x="183" y="390"/>
                    </a:cubicBezTo>
                    <a:cubicBezTo>
                      <a:pt x="183" y="390"/>
                      <a:pt x="183" y="390"/>
                      <a:pt x="183" y="390"/>
                    </a:cubicBezTo>
                    <a:cubicBezTo>
                      <a:pt x="185" y="393"/>
                      <a:pt x="184" y="398"/>
                      <a:pt x="180" y="400"/>
                    </a:cubicBezTo>
                    <a:cubicBezTo>
                      <a:pt x="177" y="403"/>
                      <a:pt x="172" y="402"/>
                      <a:pt x="170" y="398"/>
                    </a:cubicBezTo>
                    <a:cubicBezTo>
                      <a:pt x="169" y="398"/>
                      <a:pt x="168" y="395"/>
                      <a:pt x="166" y="392"/>
                    </a:cubicBezTo>
                    <a:cubicBezTo>
                      <a:pt x="165" y="388"/>
                      <a:pt x="163" y="384"/>
                      <a:pt x="162" y="378"/>
                    </a:cubicBezTo>
                    <a:cubicBezTo>
                      <a:pt x="162" y="379"/>
                      <a:pt x="161" y="379"/>
                      <a:pt x="160" y="379"/>
                    </a:cubicBezTo>
                    <a:cubicBezTo>
                      <a:pt x="138" y="379"/>
                      <a:pt x="119" y="376"/>
                      <a:pt x="103" y="373"/>
                    </a:cubicBezTo>
                    <a:cubicBezTo>
                      <a:pt x="86" y="369"/>
                      <a:pt x="73" y="363"/>
                      <a:pt x="62" y="357"/>
                    </a:cubicBezTo>
                    <a:cubicBezTo>
                      <a:pt x="47" y="348"/>
                      <a:pt x="36" y="338"/>
                      <a:pt x="28" y="327"/>
                    </a:cubicBezTo>
                    <a:cubicBezTo>
                      <a:pt x="23" y="320"/>
                      <a:pt x="20" y="314"/>
                      <a:pt x="17" y="307"/>
                    </a:cubicBezTo>
                    <a:cubicBezTo>
                      <a:pt x="14" y="313"/>
                      <a:pt x="10" y="321"/>
                      <a:pt x="7" y="329"/>
                    </a:cubicBezTo>
                    <a:cubicBezTo>
                      <a:pt x="4" y="337"/>
                      <a:pt x="2" y="347"/>
                      <a:pt x="1" y="357"/>
                    </a:cubicBezTo>
                    <a:cubicBezTo>
                      <a:pt x="0" y="363"/>
                      <a:pt x="0" y="370"/>
                      <a:pt x="1" y="377"/>
                    </a:cubicBezTo>
                    <a:cubicBezTo>
                      <a:pt x="1" y="379"/>
                      <a:pt x="1" y="380"/>
                      <a:pt x="1" y="382"/>
                    </a:cubicBezTo>
                    <a:cubicBezTo>
                      <a:pt x="4" y="379"/>
                      <a:pt x="6" y="376"/>
                      <a:pt x="9" y="373"/>
                    </a:cubicBezTo>
                    <a:cubicBezTo>
                      <a:pt x="14" y="367"/>
                      <a:pt x="21" y="361"/>
                      <a:pt x="29" y="357"/>
                    </a:cubicBezTo>
                    <a:cubicBezTo>
                      <a:pt x="35" y="354"/>
                      <a:pt x="42" y="356"/>
                      <a:pt x="45" y="361"/>
                    </a:cubicBezTo>
                    <a:cubicBezTo>
                      <a:pt x="48" y="367"/>
                      <a:pt x="46" y="374"/>
                      <a:pt x="41" y="377"/>
                    </a:cubicBezTo>
                    <a:cubicBezTo>
                      <a:pt x="35" y="380"/>
                      <a:pt x="30" y="384"/>
                      <a:pt x="26" y="389"/>
                    </a:cubicBezTo>
                    <a:cubicBezTo>
                      <a:pt x="22" y="393"/>
                      <a:pt x="19" y="398"/>
                      <a:pt x="16" y="402"/>
                    </a:cubicBezTo>
                    <a:cubicBezTo>
                      <a:pt x="13" y="407"/>
                      <a:pt x="11" y="412"/>
                      <a:pt x="10" y="415"/>
                    </a:cubicBezTo>
                    <a:cubicBezTo>
                      <a:pt x="10" y="416"/>
                      <a:pt x="10" y="416"/>
                      <a:pt x="10" y="417"/>
                    </a:cubicBezTo>
                    <a:cubicBezTo>
                      <a:pt x="9" y="418"/>
                      <a:pt x="9" y="418"/>
                      <a:pt x="9" y="419"/>
                    </a:cubicBezTo>
                    <a:cubicBezTo>
                      <a:pt x="9" y="419"/>
                      <a:pt x="9" y="419"/>
                      <a:pt x="9" y="419"/>
                    </a:cubicBezTo>
                    <a:cubicBezTo>
                      <a:pt x="9" y="420"/>
                      <a:pt x="9" y="420"/>
                      <a:pt x="8" y="420"/>
                    </a:cubicBezTo>
                    <a:cubicBezTo>
                      <a:pt x="8" y="420"/>
                      <a:pt x="8" y="420"/>
                      <a:pt x="8" y="421"/>
                    </a:cubicBezTo>
                    <a:cubicBezTo>
                      <a:pt x="8" y="421"/>
                      <a:pt x="8" y="421"/>
                      <a:pt x="8" y="421"/>
                    </a:cubicBezTo>
                    <a:cubicBezTo>
                      <a:pt x="7" y="425"/>
                      <a:pt x="5" y="430"/>
                      <a:pt x="4" y="436"/>
                    </a:cubicBezTo>
                    <a:cubicBezTo>
                      <a:pt x="2" y="448"/>
                      <a:pt x="0" y="465"/>
                      <a:pt x="3" y="483"/>
                    </a:cubicBezTo>
                    <a:cubicBezTo>
                      <a:pt x="5" y="495"/>
                      <a:pt x="9" y="508"/>
                      <a:pt x="16" y="520"/>
                    </a:cubicBezTo>
                    <a:cubicBezTo>
                      <a:pt x="19" y="528"/>
                      <a:pt x="24" y="535"/>
                      <a:pt x="31" y="542"/>
                    </a:cubicBezTo>
                    <a:cubicBezTo>
                      <a:pt x="33" y="545"/>
                      <a:pt x="36" y="548"/>
                      <a:pt x="39" y="551"/>
                    </a:cubicBezTo>
                    <a:cubicBezTo>
                      <a:pt x="40" y="547"/>
                      <a:pt x="41" y="542"/>
                      <a:pt x="42" y="537"/>
                    </a:cubicBezTo>
                    <a:cubicBezTo>
                      <a:pt x="45" y="524"/>
                      <a:pt x="51" y="508"/>
                      <a:pt x="59" y="493"/>
                    </a:cubicBezTo>
                    <a:cubicBezTo>
                      <a:pt x="67" y="479"/>
                      <a:pt x="78" y="465"/>
                      <a:pt x="93" y="453"/>
                    </a:cubicBezTo>
                    <a:cubicBezTo>
                      <a:pt x="107" y="441"/>
                      <a:pt x="125" y="431"/>
                      <a:pt x="147" y="425"/>
                    </a:cubicBezTo>
                    <a:cubicBezTo>
                      <a:pt x="147" y="425"/>
                      <a:pt x="147" y="425"/>
                      <a:pt x="147" y="425"/>
                    </a:cubicBezTo>
                    <a:cubicBezTo>
                      <a:pt x="147" y="425"/>
                      <a:pt x="147" y="425"/>
                      <a:pt x="147" y="425"/>
                    </a:cubicBezTo>
                    <a:cubicBezTo>
                      <a:pt x="147" y="425"/>
                      <a:pt x="147" y="425"/>
                      <a:pt x="147" y="425"/>
                    </a:cubicBezTo>
                    <a:cubicBezTo>
                      <a:pt x="147" y="425"/>
                      <a:pt x="147" y="425"/>
                      <a:pt x="147" y="425"/>
                    </a:cubicBezTo>
                    <a:cubicBezTo>
                      <a:pt x="149" y="425"/>
                      <a:pt x="157" y="423"/>
                      <a:pt x="169" y="421"/>
                    </a:cubicBezTo>
                    <a:cubicBezTo>
                      <a:pt x="182" y="420"/>
                      <a:pt x="200" y="420"/>
                      <a:pt x="220" y="424"/>
                    </a:cubicBezTo>
                    <a:cubicBezTo>
                      <a:pt x="233" y="426"/>
                      <a:pt x="247" y="431"/>
                      <a:pt x="260" y="439"/>
                    </a:cubicBezTo>
                    <a:cubicBezTo>
                      <a:pt x="269" y="444"/>
                      <a:pt x="278" y="450"/>
                      <a:pt x="286" y="458"/>
                    </a:cubicBezTo>
                    <a:cubicBezTo>
                      <a:pt x="294" y="466"/>
                      <a:pt x="301" y="475"/>
                      <a:pt x="308" y="486"/>
                    </a:cubicBezTo>
                    <a:cubicBezTo>
                      <a:pt x="312" y="491"/>
                      <a:pt x="310" y="499"/>
                      <a:pt x="305" y="502"/>
                    </a:cubicBezTo>
                    <a:cubicBezTo>
                      <a:pt x="299" y="505"/>
                      <a:pt x="292" y="504"/>
                      <a:pt x="289" y="498"/>
                    </a:cubicBezTo>
                    <a:cubicBezTo>
                      <a:pt x="283" y="489"/>
                      <a:pt x="276" y="481"/>
                      <a:pt x="270" y="475"/>
                    </a:cubicBezTo>
                    <a:cubicBezTo>
                      <a:pt x="263" y="468"/>
                      <a:pt x="256" y="463"/>
                      <a:pt x="249" y="459"/>
                    </a:cubicBezTo>
                    <a:cubicBezTo>
                      <a:pt x="238" y="453"/>
                      <a:pt x="226" y="449"/>
                      <a:pt x="215" y="447"/>
                    </a:cubicBezTo>
                    <a:cubicBezTo>
                      <a:pt x="205" y="444"/>
                      <a:pt x="194" y="444"/>
                      <a:pt x="185" y="444"/>
                    </a:cubicBezTo>
                    <a:cubicBezTo>
                      <a:pt x="167" y="444"/>
                      <a:pt x="154" y="448"/>
                      <a:pt x="154" y="448"/>
                    </a:cubicBezTo>
                    <a:cubicBezTo>
                      <a:pt x="154" y="448"/>
                      <a:pt x="154" y="448"/>
                      <a:pt x="154" y="448"/>
                    </a:cubicBezTo>
                    <a:cubicBezTo>
                      <a:pt x="154" y="448"/>
                      <a:pt x="154" y="448"/>
                      <a:pt x="154" y="448"/>
                    </a:cubicBezTo>
                    <a:cubicBezTo>
                      <a:pt x="154" y="448"/>
                      <a:pt x="154" y="448"/>
                      <a:pt x="154" y="448"/>
                    </a:cubicBezTo>
                    <a:cubicBezTo>
                      <a:pt x="135" y="453"/>
                      <a:pt x="120" y="461"/>
                      <a:pt x="108" y="471"/>
                    </a:cubicBezTo>
                    <a:cubicBezTo>
                      <a:pt x="96" y="481"/>
                      <a:pt x="86" y="493"/>
                      <a:pt x="79" y="505"/>
                    </a:cubicBezTo>
                    <a:cubicBezTo>
                      <a:pt x="72" y="518"/>
                      <a:pt x="67" y="531"/>
                      <a:pt x="65" y="542"/>
                    </a:cubicBezTo>
                    <a:cubicBezTo>
                      <a:pt x="62" y="551"/>
                      <a:pt x="62" y="559"/>
                      <a:pt x="62" y="565"/>
                    </a:cubicBezTo>
                    <a:cubicBezTo>
                      <a:pt x="62" y="566"/>
                      <a:pt x="62" y="568"/>
                      <a:pt x="62" y="569"/>
                    </a:cubicBezTo>
                    <a:cubicBezTo>
                      <a:pt x="62" y="570"/>
                      <a:pt x="62" y="570"/>
                      <a:pt x="62" y="570"/>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7"/>
                      <a:pt x="63" y="577"/>
                      <a:pt x="63" y="578"/>
                    </a:cubicBezTo>
                    <a:cubicBezTo>
                      <a:pt x="63" y="581"/>
                      <a:pt x="63" y="584"/>
                      <a:pt x="64" y="588"/>
                    </a:cubicBezTo>
                    <a:cubicBezTo>
                      <a:pt x="65" y="595"/>
                      <a:pt x="68" y="606"/>
                      <a:pt x="74" y="618"/>
                    </a:cubicBezTo>
                    <a:cubicBezTo>
                      <a:pt x="78" y="626"/>
                      <a:pt x="83" y="634"/>
                      <a:pt x="89" y="642"/>
                    </a:cubicBezTo>
                    <a:cubicBezTo>
                      <a:pt x="98" y="653"/>
                      <a:pt x="110" y="664"/>
                      <a:pt x="126" y="673"/>
                    </a:cubicBezTo>
                    <a:cubicBezTo>
                      <a:pt x="139" y="681"/>
                      <a:pt x="156" y="688"/>
                      <a:pt x="177" y="692"/>
                    </a:cubicBezTo>
                    <a:cubicBezTo>
                      <a:pt x="177" y="692"/>
                      <a:pt x="177" y="692"/>
                      <a:pt x="177" y="692"/>
                    </a:cubicBezTo>
                    <a:cubicBezTo>
                      <a:pt x="178" y="692"/>
                      <a:pt x="178" y="693"/>
                      <a:pt x="180" y="693"/>
                    </a:cubicBezTo>
                    <a:cubicBezTo>
                      <a:pt x="182" y="693"/>
                      <a:pt x="185" y="693"/>
                      <a:pt x="189" y="693"/>
                    </a:cubicBezTo>
                    <a:cubicBezTo>
                      <a:pt x="197" y="693"/>
                      <a:pt x="208" y="693"/>
                      <a:pt x="219" y="690"/>
                    </a:cubicBezTo>
                    <a:cubicBezTo>
                      <a:pt x="227" y="688"/>
                      <a:pt x="234" y="685"/>
                      <a:pt x="241" y="681"/>
                    </a:cubicBezTo>
                    <a:cubicBezTo>
                      <a:pt x="247" y="678"/>
                      <a:pt x="252" y="675"/>
                      <a:pt x="256" y="672"/>
                    </a:cubicBezTo>
                    <a:cubicBezTo>
                      <a:pt x="260" y="669"/>
                      <a:pt x="263" y="666"/>
                      <a:pt x="267" y="662"/>
                    </a:cubicBezTo>
                    <a:cubicBezTo>
                      <a:pt x="270" y="660"/>
                      <a:pt x="272" y="657"/>
                      <a:pt x="275" y="654"/>
                    </a:cubicBezTo>
                    <a:cubicBezTo>
                      <a:pt x="278" y="650"/>
                      <a:pt x="282" y="645"/>
                      <a:pt x="286" y="638"/>
                    </a:cubicBezTo>
                    <a:cubicBezTo>
                      <a:pt x="292" y="630"/>
                      <a:pt x="298" y="620"/>
                      <a:pt x="306" y="607"/>
                    </a:cubicBezTo>
                    <a:cubicBezTo>
                      <a:pt x="306" y="607"/>
                      <a:pt x="306" y="607"/>
                      <a:pt x="306" y="607"/>
                    </a:cubicBezTo>
                    <a:lnTo>
                      <a:pt x="475" y="312"/>
                    </a:lnTo>
                    <a:close/>
                  </a:path>
                </a:pathLst>
              </a:custGeom>
              <a:solidFill>
                <a:srgbClr val="4B2C50"/>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20" name="9Slide.vn 25">
                <a:extLst>
                  <a:ext uri="{FF2B5EF4-FFF2-40B4-BE49-F238E27FC236}">
                    <a16:creationId xmlns:a16="http://schemas.microsoft.com/office/drawing/2014/main" xmlns="" id="{83BDBCD7-A289-44BE-9B70-DC86D9F647A4}"/>
                  </a:ext>
                </a:extLst>
              </p:cNvPr>
              <p:cNvSpPr>
                <a:spLocks/>
              </p:cNvSpPr>
              <p:nvPr/>
            </p:nvSpPr>
            <p:spPr bwMode="auto">
              <a:xfrm flipH="1">
                <a:off x="4292808" y="2530484"/>
                <a:ext cx="114300" cy="207169"/>
              </a:xfrm>
              <a:custGeom>
                <a:avLst/>
                <a:gdLst/>
                <a:ahLst/>
                <a:cxnLst>
                  <a:cxn ang="0">
                    <a:pos x="18" y="197"/>
                  </a:cxn>
                  <a:cxn ang="0">
                    <a:pos x="14" y="195"/>
                  </a:cxn>
                  <a:cxn ang="0">
                    <a:pos x="9" y="156"/>
                  </a:cxn>
                  <a:cxn ang="0">
                    <a:pos x="44" y="35"/>
                  </a:cxn>
                  <a:cxn ang="0">
                    <a:pos x="67" y="3"/>
                  </a:cxn>
                  <a:cxn ang="0">
                    <a:pos x="99" y="26"/>
                  </a:cxn>
                  <a:cxn ang="0">
                    <a:pos x="54" y="190"/>
                  </a:cxn>
                  <a:cxn ang="0">
                    <a:pos x="18" y="197"/>
                  </a:cxn>
                </a:cxnLst>
                <a:rect l="0" t="0" r="r" b="b"/>
                <a:pathLst>
                  <a:path w="113" h="204">
                    <a:moveTo>
                      <a:pt x="18" y="197"/>
                    </a:moveTo>
                    <a:cubicBezTo>
                      <a:pt x="17" y="197"/>
                      <a:pt x="16" y="196"/>
                      <a:pt x="14" y="195"/>
                    </a:cubicBezTo>
                    <a:cubicBezTo>
                      <a:pt x="2" y="186"/>
                      <a:pt x="0" y="168"/>
                      <a:pt x="9" y="156"/>
                    </a:cubicBezTo>
                    <a:cubicBezTo>
                      <a:pt x="10" y="155"/>
                      <a:pt x="54" y="97"/>
                      <a:pt x="44" y="35"/>
                    </a:cubicBezTo>
                    <a:cubicBezTo>
                      <a:pt x="41" y="20"/>
                      <a:pt x="52" y="5"/>
                      <a:pt x="67" y="3"/>
                    </a:cubicBezTo>
                    <a:cubicBezTo>
                      <a:pt x="83" y="0"/>
                      <a:pt x="97" y="11"/>
                      <a:pt x="99" y="26"/>
                    </a:cubicBezTo>
                    <a:cubicBezTo>
                      <a:pt x="113" y="112"/>
                      <a:pt x="56" y="187"/>
                      <a:pt x="54" y="190"/>
                    </a:cubicBezTo>
                    <a:cubicBezTo>
                      <a:pt x="45" y="202"/>
                      <a:pt x="30" y="204"/>
                      <a:pt x="18" y="197"/>
                    </a:cubicBezTo>
                    <a:close/>
                  </a:path>
                </a:pathLst>
              </a:custGeom>
              <a:solidFill>
                <a:srgbClr val="2C3E50"/>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sp>
            <p:nvSpPr>
              <p:cNvPr id="21" name="9Slide.vn 26">
                <a:extLst>
                  <a:ext uri="{FF2B5EF4-FFF2-40B4-BE49-F238E27FC236}">
                    <a16:creationId xmlns:a16="http://schemas.microsoft.com/office/drawing/2014/main" xmlns="" id="{AADC5F58-08B0-41B2-AC8C-B2296F1E71EC}"/>
                  </a:ext>
                </a:extLst>
              </p:cNvPr>
              <p:cNvSpPr>
                <a:spLocks/>
              </p:cNvSpPr>
              <p:nvPr/>
            </p:nvSpPr>
            <p:spPr bwMode="auto">
              <a:xfrm flipH="1">
                <a:off x="4088021" y="2653118"/>
                <a:ext cx="170260" cy="172641"/>
              </a:xfrm>
              <a:custGeom>
                <a:avLst/>
                <a:gdLst/>
                <a:ahLst/>
                <a:cxnLst>
                  <a:cxn ang="0">
                    <a:pos x="18" y="162"/>
                  </a:cxn>
                  <a:cxn ang="0">
                    <a:pos x="6" y="127"/>
                  </a:cxn>
                  <a:cxn ang="0">
                    <a:pos x="125" y="6"/>
                  </a:cxn>
                  <a:cxn ang="0">
                    <a:pos x="161" y="22"/>
                  </a:cxn>
                  <a:cxn ang="0">
                    <a:pos x="145" y="58"/>
                  </a:cxn>
                  <a:cxn ang="0">
                    <a:pos x="58" y="149"/>
                  </a:cxn>
                  <a:cxn ang="0">
                    <a:pos x="21" y="164"/>
                  </a:cxn>
                  <a:cxn ang="0">
                    <a:pos x="18" y="162"/>
                  </a:cxn>
                </a:cxnLst>
                <a:rect l="0" t="0" r="r" b="b"/>
                <a:pathLst>
                  <a:path w="167" h="170">
                    <a:moveTo>
                      <a:pt x="18" y="162"/>
                    </a:moveTo>
                    <a:cubicBezTo>
                      <a:pt x="6" y="155"/>
                      <a:pt x="0" y="140"/>
                      <a:pt x="6" y="127"/>
                    </a:cubicBezTo>
                    <a:cubicBezTo>
                      <a:pt x="7" y="124"/>
                      <a:pt x="44" y="37"/>
                      <a:pt x="125" y="6"/>
                    </a:cubicBezTo>
                    <a:cubicBezTo>
                      <a:pt x="140" y="0"/>
                      <a:pt x="156" y="8"/>
                      <a:pt x="161" y="22"/>
                    </a:cubicBezTo>
                    <a:cubicBezTo>
                      <a:pt x="167" y="37"/>
                      <a:pt x="160" y="53"/>
                      <a:pt x="145" y="58"/>
                    </a:cubicBezTo>
                    <a:cubicBezTo>
                      <a:pt x="87" y="81"/>
                      <a:pt x="58" y="148"/>
                      <a:pt x="58" y="149"/>
                    </a:cubicBezTo>
                    <a:cubicBezTo>
                      <a:pt x="52" y="163"/>
                      <a:pt x="35" y="170"/>
                      <a:pt x="21" y="164"/>
                    </a:cubicBezTo>
                    <a:cubicBezTo>
                      <a:pt x="20" y="163"/>
                      <a:pt x="19" y="163"/>
                      <a:pt x="18" y="162"/>
                    </a:cubicBezTo>
                    <a:close/>
                  </a:path>
                </a:pathLst>
              </a:custGeom>
              <a:solidFill>
                <a:srgbClr val="2C3E50"/>
              </a:solidFill>
              <a:ln w="9525">
                <a:noFill/>
                <a:round/>
                <a:headEnd/>
                <a:tailEn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95A5A6"/>
                  </a:solidFill>
                  <a:effectLst/>
                  <a:uLnTx/>
                  <a:uFillTx/>
                  <a:latin typeface="Calibri"/>
                  <a:ea typeface="+mn-ea"/>
                  <a:cs typeface="+mn-cs"/>
                </a:endParaRPr>
              </a:p>
            </p:txBody>
          </p:sp>
        </p:grpSp>
        <p:cxnSp>
          <p:nvCxnSpPr>
            <p:cNvPr id="22" name="Straight Connector 21"/>
            <p:cNvCxnSpPr/>
            <p:nvPr/>
          </p:nvCxnSpPr>
          <p:spPr>
            <a:xfrm flipV="1">
              <a:off x="4817660" y="3507094"/>
              <a:ext cx="1145064" cy="129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7617186" y="3056819"/>
              <a:ext cx="1169534" cy="2238"/>
            </a:xfrm>
            <a:prstGeom prst="line">
              <a:avLst/>
            </a:prstGeom>
            <a:ln w="38100"/>
          </p:spPr>
          <p:style>
            <a:lnRef idx="1">
              <a:schemeClr val="accent1"/>
            </a:lnRef>
            <a:fillRef idx="0">
              <a:schemeClr val="accent1"/>
            </a:fillRef>
            <a:effectRef idx="0">
              <a:schemeClr val="accent1"/>
            </a:effectRef>
            <a:fontRef idx="minor">
              <a:schemeClr val="tx1"/>
            </a:fontRef>
          </p:style>
        </p:cxnSp>
      </p:grpSp>
      <p:sp>
        <p:nvSpPr>
          <p:cNvPr id="28" name="Rectangle 27"/>
          <p:cNvSpPr/>
          <p:nvPr/>
        </p:nvSpPr>
        <p:spPr>
          <a:xfrm>
            <a:off x="1676494" y="2910485"/>
            <a:ext cx="2807411" cy="1077218"/>
          </a:xfrm>
          <a:prstGeom prst="rect">
            <a:avLst/>
          </a:prstGeom>
          <a:solidFill>
            <a:schemeClr val="bg1"/>
          </a:solidFill>
          <a:ln>
            <a:solidFill>
              <a:schemeClr val="tx2">
                <a:lumMod val="50000"/>
              </a:schemeClr>
            </a:solidFill>
          </a:ln>
        </p:spPr>
        <p:txBody>
          <a:bodyPr wrap="square" lIns="91440" tIns="45720" rIns="91440" bIns="45720">
            <a:spAutoFit/>
          </a:bodyPr>
          <a:lstStyle/>
          <a:p>
            <a:pPr algn="ctr"/>
            <a:r>
              <a:rPr lang="en-US" sz="3200" b="1" dirty="0" smtClean="0">
                <a:ln w="0"/>
              </a:rPr>
              <a:t>Giai </a:t>
            </a:r>
            <a:r>
              <a:rPr lang="en-US" sz="3200" b="1" dirty="0" err="1" smtClean="0">
                <a:ln w="0"/>
              </a:rPr>
              <a:t>đoạn</a:t>
            </a:r>
            <a:r>
              <a:rPr lang="en-US" sz="3200" b="1" dirty="0" smtClean="0">
                <a:ln w="0"/>
              </a:rPr>
              <a:t> </a:t>
            </a:r>
            <a:r>
              <a:rPr lang="en-US" sz="3200" b="1" dirty="0">
                <a:ln w="0"/>
              </a:rPr>
              <a:t>1945 - 1960</a:t>
            </a:r>
            <a:endParaRPr lang="en-US" sz="3200" b="1" cap="none" spc="0" dirty="0">
              <a:ln w="0"/>
              <a:solidFill>
                <a:schemeClr val="tx1"/>
              </a:solidFill>
            </a:endParaRPr>
          </a:p>
        </p:txBody>
      </p:sp>
      <p:sp>
        <p:nvSpPr>
          <p:cNvPr id="29" name="Rectangle 28"/>
          <p:cNvSpPr/>
          <p:nvPr/>
        </p:nvSpPr>
        <p:spPr>
          <a:xfrm>
            <a:off x="8431108" y="2410380"/>
            <a:ext cx="2807411" cy="1077218"/>
          </a:xfrm>
          <a:prstGeom prst="rect">
            <a:avLst/>
          </a:prstGeom>
          <a:solidFill>
            <a:schemeClr val="bg1"/>
          </a:solidFill>
          <a:ln>
            <a:solidFill>
              <a:schemeClr val="tx2">
                <a:lumMod val="50000"/>
              </a:schemeClr>
            </a:solidFill>
          </a:ln>
        </p:spPr>
        <p:txBody>
          <a:bodyPr wrap="square" lIns="91440" tIns="45720" rIns="91440" bIns="45720">
            <a:spAutoFit/>
          </a:bodyPr>
          <a:lstStyle/>
          <a:p>
            <a:pPr algn="ctr"/>
            <a:r>
              <a:rPr lang="en-US" sz="3200" b="1" dirty="0" smtClean="0">
                <a:ln w="0"/>
              </a:rPr>
              <a:t>Giai </a:t>
            </a:r>
            <a:r>
              <a:rPr lang="en-US" sz="3200" b="1" dirty="0" err="1" smtClean="0">
                <a:ln w="0"/>
              </a:rPr>
              <a:t>đoạn</a:t>
            </a:r>
            <a:r>
              <a:rPr lang="en-US" sz="3200" b="1" dirty="0" smtClean="0">
                <a:ln w="0"/>
              </a:rPr>
              <a:t> 1960 - 1973</a:t>
            </a:r>
            <a:endParaRPr lang="en-US" sz="3200" b="1" cap="none" spc="0" dirty="0">
              <a:ln w="0"/>
              <a:solidFill>
                <a:schemeClr val="tx1"/>
              </a:solidFill>
            </a:endParaRPr>
          </a:p>
        </p:txBody>
      </p:sp>
      <p:sp>
        <p:nvSpPr>
          <p:cNvPr id="30" name="Rectangle 29"/>
          <p:cNvSpPr/>
          <p:nvPr/>
        </p:nvSpPr>
        <p:spPr>
          <a:xfrm>
            <a:off x="1470269" y="4146924"/>
            <a:ext cx="3648756" cy="461665"/>
          </a:xfrm>
          <a:prstGeom prst="rect">
            <a:avLst/>
          </a:prstGeom>
        </p:spPr>
        <p:txBody>
          <a:bodyPr wrap="none">
            <a:spAutoFit/>
          </a:bodyPr>
          <a:lstStyle/>
          <a:p>
            <a:r>
              <a:rPr lang="vi-VN" sz="2400" b="1" dirty="0"/>
              <a:t>Kinh tế được khôi </a:t>
            </a:r>
            <a:r>
              <a:rPr lang="vi-VN" sz="2400" b="1" dirty="0" smtClean="0"/>
              <a:t>phục</a:t>
            </a:r>
            <a:endParaRPr lang="en-US" sz="2400" b="1" dirty="0"/>
          </a:p>
        </p:txBody>
      </p:sp>
      <p:sp>
        <p:nvSpPr>
          <p:cNvPr id="31" name="Rectangle 30"/>
          <p:cNvSpPr/>
          <p:nvPr/>
        </p:nvSpPr>
        <p:spPr>
          <a:xfrm>
            <a:off x="8181989" y="3629494"/>
            <a:ext cx="4095993" cy="461665"/>
          </a:xfrm>
          <a:prstGeom prst="rect">
            <a:avLst/>
          </a:prstGeom>
        </p:spPr>
        <p:txBody>
          <a:bodyPr wrap="none">
            <a:spAutoFit/>
          </a:bodyPr>
          <a:lstStyle/>
          <a:p>
            <a:r>
              <a:rPr lang="en-US" sz="2400" b="1" dirty="0"/>
              <a:t>Kinh </a:t>
            </a:r>
            <a:r>
              <a:rPr lang="en-US" sz="2400" b="1" dirty="0" err="1"/>
              <a:t>tế</a:t>
            </a:r>
            <a:r>
              <a:rPr lang="en-US" sz="2400" b="1" dirty="0"/>
              <a:t> </a:t>
            </a:r>
            <a:r>
              <a:rPr lang="en-US" sz="2400" b="1" dirty="0" err="1"/>
              <a:t>phát</a:t>
            </a:r>
            <a:r>
              <a:rPr lang="en-US" sz="2400" b="1" dirty="0"/>
              <a:t> </a:t>
            </a:r>
            <a:r>
              <a:rPr lang="en-US" sz="2400" b="1" dirty="0" err="1"/>
              <a:t>triển</a:t>
            </a:r>
            <a:r>
              <a:rPr lang="en-US" sz="2400" b="1" dirty="0"/>
              <a:t> “</a:t>
            </a:r>
            <a:r>
              <a:rPr lang="en-US" sz="2400" b="1" dirty="0" err="1"/>
              <a:t>thần</a:t>
            </a:r>
            <a:r>
              <a:rPr lang="en-US" sz="2400" b="1" dirty="0"/>
              <a:t> </a:t>
            </a:r>
            <a:r>
              <a:rPr lang="en-US" sz="2400" b="1" dirty="0" err="1"/>
              <a:t>kì</a:t>
            </a:r>
            <a:r>
              <a:rPr lang="en-US" sz="2400" b="1" dirty="0" smtClean="0"/>
              <a:t>”</a:t>
            </a:r>
            <a:endParaRPr lang="en-US" sz="2400" b="1" dirty="0"/>
          </a:p>
        </p:txBody>
      </p:sp>
      <p:sp>
        <p:nvSpPr>
          <p:cNvPr id="32" name="Rectangle 31"/>
          <p:cNvSpPr/>
          <p:nvPr/>
        </p:nvSpPr>
        <p:spPr>
          <a:xfrm>
            <a:off x="8446130" y="4110446"/>
            <a:ext cx="3441070" cy="2677656"/>
          </a:xfrm>
          <a:prstGeom prst="rect">
            <a:avLst/>
          </a:prstGeom>
        </p:spPr>
        <p:txBody>
          <a:bodyPr wrap="square">
            <a:spAutoFit/>
          </a:bodyPr>
          <a:lstStyle/>
          <a:p>
            <a:pPr algn="just"/>
            <a:r>
              <a:rPr lang="en-US" sz="2400" b="1" dirty="0" err="1" smtClean="0">
                <a:latin typeface="Times New Roman" panose="02020603050405020304" pitchFamily="18" charset="0"/>
                <a:cs typeface="Times New Roman" panose="02020603050405020304" pitchFamily="18" charset="0"/>
              </a:rPr>
              <a:t>Tổng</a:t>
            </a:r>
            <a:r>
              <a:rPr lang="en-US" sz="2400" b="1" dirty="0" smtClean="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sản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phẩm</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quốc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dân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đứng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thứ</a:t>
            </a:r>
            <a:r>
              <a:rPr lang="en-US" sz="2400" b="1" dirty="0">
                <a:latin typeface="Times New Roman" panose="02020603050405020304" pitchFamily="18" charset="0"/>
                <a:cs typeface="Times New Roman" panose="02020603050405020304" pitchFamily="18" charset="0"/>
              </a:rPr>
              <a:t> 2 </a:t>
            </a:r>
            <a:r>
              <a:rPr lang="en-US" sz="2400" b="1" dirty="0" err="1">
                <a:latin typeface="Times New Roman" panose="02020603050405020304" pitchFamily="18" charset="0"/>
                <a:cs typeface="Times New Roman" panose="02020603050405020304" pitchFamily="18" charset="0"/>
              </a:rPr>
              <a:t>thế</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giới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sau</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Mĩ</a:t>
            </a:r>
            <a:r>
              <a:rPr lang="en-US" sz="2400" b="1" dirty="0">
                <a:latin typeface="Times New Roman" panose="02020603050405020304" pitchFamily="18" charset="0"/>
                <a:cs typeface="Times New Roman" panose="02020603050405020304" pitchFamily="18" charset="0"/>
              </a:rPr>
              <a:t>).</a:t>
            </a:r>
          </a:p>
          <a:p>
            <a:pPr algn="just"/>
            <a:r>
              <a:rPr lang="en-US" sz="2400" b="1" dirty="0" err="1" smtClean="0">
                <a:latin typeface="Times New Roman" panose="02020603050405020304" pitchFamily="18" charset="0"/>
                <a:cs typeface="Times New Roman" panose="02020603050405020304" pitchFamily="18" charset="0"/>
              </a:rPr>
              <a:t>Đến</a:t>
            </a:r>
            <a:r>
              <a:rPr lang="en-US" sz="2400" b="1" dirty="0" smtClean="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thập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niên</a:t>
            </a:r>
            <a:r>
              <a:rPr lang="en-US" sz="2400" b="1" dirty="0">
                <a:latin typeface="Times New Roman" panose="02020603050405020304" pitchFamily="18" charset="0"/>
                <a:cs typeface="Times New Roman" panose="02020603050405020304" pitchFamily="18" charset="0"/>
              </a:rPr>
              <a:t> 70, </a:t>
            </a:r>
            <a:r>
              <a:rPr lang="en-US" sz="2400" b="1" dirty="0" err="1">
                <a:latin typeface="Times New Roman" panose="02020603050405020304" pitchFamily="18" charset="0"/>
                <a:cs typeface="Times New Roman" panose="02020603050405020304" pitchFamily="18" charset="0"/>
              </a:rPr>
              <a:t>Nhật</a:t>
            </a:r>
            <a:r>
              <a:rPr lang="en-US" sz="2400" b="1" dirty="0">
                <a:latin typeface="Times New Roman" panose="02020603050405020304" pitchFamily="18" charset="0"/>
                <a:cs typeface="Times New Roman" panose="02020603050405020304" pitchFamily="18" charset="0"/>
              </a:rPr>
              <a:t> là </a:t>
            </a:r>
            <a:r>
              <a:rPr lang="en-US" sz="2400" b="1" dirty="0" err="1" smtClean="0">
                <a:latin typeface="Times New Roman" panose="02020603050405020304" pitchFamily="18" charset="0"/>
                <a:cs typeface="Times New Roman" panose="02020603050405020304" pitchFamily="18" charset="0"/>
              </a:rPr>
              <a:t>một</a:t>
            </a:r>
            <a:r>
              <a:rPr lang="en-US" sz="2400" b="1" dirty="0" smtClean="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trong</a:t>
            </a:r>
            <a:r>
              <a:rPr lang="en-US" sz="2400" b="1" dirty="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ba</a:t>
            </a:r>
            <a:r>
              <a:rPr lang="en-US" sz="2400" b="1" dirty="0" smtClean="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trung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tâm</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kinh</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tế</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tài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chính</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thế</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giới</a:t>
            </a:r>
            <a:r>
              <a:rPr lang="en-US" sz="2400" b="1"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510816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1000"/>
                                        <p:tgtEl>
                                          <p:spTgt spid="28"/>
                                        </p:tgtEl>
                                      </p:cBhvr>
                                    </p:animEffect>
                                    <p:anim calcmode="lin" valueType="num">
                                      <p:cBhvr>
                                        <p:cTn id="22" dur="1000" fill="hold"/>
                                        <p:tgtEl>
                                          <p:spTgt spid="28"/>
                                        </p:tgtEl>
                                        <p:attrNameLst>
                                          <p:attrName>ppt_x</p:attrName>
                                        </p:attrNameLst>
                                      </p:cBhvr>
                                      <p:tavLst>
                                        <p:tav tm="0">
                                          <p:val>
                                            <p:strVal val="#ppt_x"/>
                                          </p:val>
                                        </p:tav>
                                        <p:tav tm="100000">
                                          <p:val>
                                            <p:strVal val="#ppt_x"/>
                                          </p:val>
                                        </p:tav>
                                      </p:tavLst>
                                    </p:anim>
                                    <p:anim calcmode="lin" valueType="num">
                                      <p:cBhvr>
                                        <p:cTn id="23"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0">
                                            <p:txEl>
                                              <p:pRg st="0" end="0"/>
                                            </p:txEl>
                                          </p:spTgt>
                                        </p:tgtEl>
                                        <p:attrNameLst>
                                          <p:attrName>style.visibility</p:attrName>
                                        </p:attrNameLst>
                                      </p:cBhvr>
                                      <p:to>
                                        <p:strVal val="visible"/>
                                      </p:to>
                                    </p:set>
                                    <p:animEffect transition="in" filter="fade">
                                      <p:cBhvr>
                                        <p:cTn id="28" dur="1000"/>
                                        <p:tgtEl>
                                          <p:spTgt spid="30">
                                            <p:txEl>
                                              <p:pRg st="0" end="0"/>
                                            </p:txEl>
                                          </p:spTgt>
                                        </p:tgtEl>
                                      </p:cBhvr>
                                    </p:animEffect>
                                    <p:anim calcmode="lin" valueType="num">
                                      <p:cBhvr>
                                        <p:cTn id="29"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1000"/>
                                        <p:tgtEl>
                                          <p:spTgt spid="29"/>
                                        </p:tgtEl>
                                      </p:cBhvr>
                                    </p:animEffect>
                                    <p:anim calcmode="lin" valueType="num">
                                      <p:cBhvr>
                                        <p:cTn id="36" dur="1000" fill="hold"/>
                                        <p:tgtEl>
                                          <p:spTgt spid="29"/>
                                        </p:tgtEl>
                                        <p:attrNameLst>
                                          <p:attrName>ppt_x</p:attrName>
                                        </p:attrNameLst>
                                      </p:cBhvr>
                                      <p:tavLst>
                                        <p:tav tm="0">
                                          <p:val>
                                            <p:strVal val="#ppt_x"/>
                                          </p:val>
                                        </p:tav>
                                        <p:tav tm="100000">
                                          <p:val>
                                            <p:strVal val="#ppt_x"/>
                                          </p:val>
                                        </p:tav>
                                      </p:tavLst>
                                    </p:anim>
                                    <p:anim calcmode="lin" valueType="num">
                                      <p:cBhvr>
                                        <p:cTn id="37"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1">
                                            <p:txEl>
                                              <p:pRg st="0" end="0"/>
                                            </p:txEl>
                                          </p:spTgt>
                                        </p:tgtEl>
                                        <p:attrNameLst>
                                          <p:attrName>style.visibility</p:attrName>
                                        </p:attrNameLst>
                                      </p:cBhvr>
                                      <p:to>
                                        <p:strVal val="visible"/>
                                      </p:to>
                                    </p:set>
                                    <p:animEffect transition="in" filter="fade">
                                      <p:cBhvr>
                                        <p:cTn id="42" dur="1000"/>
                                        <p:tgtEl>
                                          <p:spTgt spid="31">
                                            <p:txEl>
                                              <p:pRg st="0" end="0"/>
                                            </p:txEl>
                                          </p:spTgt>
                                        </p:tgtEl>
                                      </p:cBhvr>
                                    </p:animEffect>
                                    <p:anim calcmode="lin" valueType="num">
                                      <p:cBhvr>
                                        <p:cTn id="43"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44"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2">
                                            <p:txEl>
                                              <p:pRg st="0" end="0"/>
                                            </p:txEl>
                                          </p:spTgt>
                                        </p:tgtEl>
                                        <p:attrNameLst>
                                          <p:attrName>style.visibility</p:attrName>
                                        </p:attrNameLst>
                                      </p:cBhvr>
                                      <p:to>
                                        <p:strVal val="visible"/>
                                      </p:to>
                                    </p:set>
                                    <p:animEffect transition="in" filter="fade">
                                      <p:cBhvr>
                                        <p:cTn id="49" dur="1000"/>
                                        <p:tgtEl>
                                          <p:spTgt spid="32">
                                            <p:txEl>
                                              <p:pRg st="0" end="0"/>
                                            </p:txEl>
                                          </p:spTgt>
                                        </p:tgtEl>
                                      </p:cBhvr>
                                    </p:animEffect>
                                    <p:anim calcmode="lin" valueType="num">
                                      <p:cBhvr>
                                        <p:cTn id="5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51" dur="1000" fill="hold"/>
                                        <p:tgtEl>
                                          <p:spTgt spid="3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32">
                                            <p:txEl>
                                              <p:pRg st="1" end="1"/>
                                            </p:txEl>
                                          </p:spTgt>
                                        </p:tgtEl>
                                        <p:attrNameLst>
                                          <p:attrName>style.visibility</p:attrName>
                                        </p:attrNameLst>
                                      </p:cBhvr>
                                      <p:to>
                                        <p:strVal val="visible"/>
                                      </p:to>
                                    </p:set>
                                    <p:animEffect transition="in" filter="fade">
                                      <p:cBhvr>
                                        <p:cTn id="56" dur="1000"/>
                                        <p:tgtEl>
                                          <p:spTgt spid="32">
                                            <p:txEl>
                                              <p:pRg st="1" end="1"/>
                                            </p:txEl>
                                          </p:spTgt>
                                        </p:tgtEl>
                                      </p:cBhvr>
                                    </p:animEffect>
                                    <p:anim calcmode="lin" valueType="num">
                                      <p:cBhvr>
                                        <p:cTn id="57" dur="1000" fill="hold"/>
                                        <p:tgtEl>
                                          <p:spTgt spid="32">
                                            <p:txEl>
                                              <p:pRg st="1" end="1"/>
                                            </p:txEl>
                                          </p:spTgt>
                                        </p:tgtEl>
                                        <p:attrNameLst>
                                          <p:attrName>ppt_x</p:attrName>
                                        </p:attrNameLst>
                                      </p:cBhvr>
                                      <p:tavLst>
                                        <p:tav tm="0">
                                          <p:val>
                                            <p:strVal val="#ppt_x"/>
                                          </p:val>
                                        </p:tav>
                                        <p:tav tm="100000">
                                          <p:val>
                                            <p:strVal val="#ppt_x"/>
                                          </p:val>
                                        </p:tav>
                                      </p:tavLst>
                                    </p:anim>
                                    <p:anim calcmode="lin" valueType="num">
                                      <p:cBhvr>
                                        <p:cTn id="58" dur="1000" fill="hold"/>
                                        <p:tgtEl>
                                          <p:spTgt spid="32">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8" grpId="0" animBg="1"/>
      <p:bldP spid="2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9Slide.vn 4">
            <a:extLst>
              <a:ext uri="{FF2B5EF4-FFF2-40B4-BE49-F238E27FC236}">
                <a16:creationId xmlns:a16="http://schemas.microsoft.com/office/drawing/2014/main" xmlns="" id="{9C7B961E-CB33-4C7E-A089-1B8D73EBBD76}"/>
              </a:ext>
            </a:extLst>
          </p:cNvPr>
          <p:cNvSpPr>
            <a:spLocks/>
          </p:cNvSpPr>
          <p:nvPr/>
        </p:nvSpPr>
        <p:spPr bwMode="auto">
          <a:xfrm>
            <a:off x="4077614" y="3381086"/>
            <a:ext cx="2982347" cy="3514622"/>
          </a:xfrm>
          <a:custGeom>
            <a:avLst/>
            <a:gdLst>
              <a:gd name="connsiteX0" fmla="*/ 1666141 w 2982347"/>
              <a:gd name="connsiteY0" fmla="*/ 239 h 3514622"/>
              <a:gd name="connsiteX1" fmla="*/ 2799671 w 2982347"/>
              <a:gd name="connsiteY1" fmla="*/ 661872 h 3514622"/>
              <a:gd name="connsiteX2" fmla="*/ 2980634 w 2982347"/>
              <a:gd name="connsiteY2" fmla="*/ 1420167 h 3514622"/>
              <a:gd name="connsiteX3" fmla="*/ 2708614 w 2982347"/>
              <a:gd name="connsiteY3" fmla="*/ 2261436 h 3514622"/>
              <a:gd name="connsiteX4" fmla="*/ 2539322 w 2982347"/>
              <a:gd name="connsiteY4" fmla="*/ 3264838 h 3514622"/>
              <a:gd name="connsiteX5" fmla="*/ 2563883 w 2982347"/>
              <a:gd name="connsiteY5" fmla="*/ 3514622 h 3514622"/>
              <a:gd name="connsiteX6" fmla="*/ 1051857 w 2982347"/>
              <a:gd name="connsiteY6" fmla="*/ 3514622 h 3514622"/>
              <a:gd name="connsiteX7" fmla="*/ 1055745 w 2982347"/>
              <a:gd name="connsiteY7" fmla="*/ 3424232 h 3514622"/>
              <a:gd name="connsiteX8" fmla="*/ 1045372 w 2982347"/>
              <a:gd name="connsiteY8" fmla="*/ 3265198 h 3514622"/>
              <a:gd name="connsiteX9" fmla="*/ 732433 w 2982347"/>
              <a:gd name="connsiteY9" fmla="*/ 3165513 h 3514622"/>
              <a:gd name="connsiteX10" fmla="*/ 348032 w 2982347"/>
              <a:gd name="connsiteY10" fmla="*/ 2997259 h 3514622"/>
              <a:gd name="connsiteX11" fmla="*/ 308266 w 2982347"/>
              <a:gd name="connsiteY11" fmla="*/ 2759860 h 3514622"/>
              <a:gd name="connsiteX12" fmla="*/ 300198 w 2982347"/>
              <a:gd name="connsiteY12" fmla="*/ 2441791 h 3514622"/>
              <a:gd name="connsiteX13" fmla="*/ 300198 w 2982347"/>
              <a:gd name="connsiteY13" fmla="*/ 2439486 h 3514622"/>
              <a:gd name="connsiteX14" fmla="*/ 18380 w 2982347"/>
              <a:gd name="connsiteY14" fmla="*/ 2276418 h 3514622"/>
              <a:gd name="connsiteX15" fmla="*/ 100793 w 2982347"/>
              <a:gd name="connsiteY15" fmla="*/ 1943368 h 3514622"/>
              <a:gd name="connsiteX16" fmla="*/ 288671 w 2982347"/>
              <a:gd name="connsiteY16" fmla="*/ 1478941 h 3514622"/>
              <a:gd name="connsiteX17" fmla="*/ 385492 w 2982347"/>
              <a:gd name="connsiteY17" fmla="*/ 979365 h 3514622"/>
              <a:gd name="connsiteX18" fmla="*/ 1468386 w 2982347"/>
              <a:gd name="connsiteY18" fmla="*/ 11329 h 3514622"/>
              <a:gd name="connsiteX19" fmla="*/ 1666141 w 2982347"/>
              <a:gd name="connsiteY19" fmla="*/ 239 h 351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2347" h="3514622">
                <a:moveTo>
                  <a:pt x="1666141" y="239"/>
                </a:moveTo>
                <a:cubicBezTo>
                  <a:pt x="2126276" y="8952"/>
                  <a:pt x="2568209" y="256003"/>
                  <a:pt x="2799671" y="661872"/>
                </a:cubicBezTo>
                <a:cubicBezTo>
                  <a:pt x="2929918" y="890628"/>
                  <a:pt x="2993889" y="1157414"/>
                  <a:pt x="2980634" y="1420167"/>
                </a:cubicBezTo>
                <a:cubicBezTo>
                  <a:pt x="2965073" y="1723255"/>
                  <a:pt x="2826182" y="1987736"/>
                  <a:pt x="2708614" y="2261436"/>
                </a:cubicBezTo>
                <a:cubicBezTo>
                  <a:pt x="2569146" y="2587284"/>
                  <a:pt x="2521744" y="2926241"/>
                  <a:pt x="2539322" y="3264838"/>
                </a:cubicBezTo>
                <a:lnTo>
                  <a:pt x="2563883" y="3514622"/>
                </a:lnTo>
                <a:lnTo>
                  <a:pt x="1051857" y="3514622"/>
                </a:lnTo>
                <a:lnTo>
                  <a:pt x="1055745" y="3424232"/>
                </a:lnTo>
                <a:cubicBezTo>
                  <a:pt x="1057330" y="3369204"/>
                  <a:pt x="1056034" y="3314464"/>
                  <a:pt x="1045372" y="3265198"/>
                </a:cubicBezTo>
                <a:cubicBezTo>
                  <a:pt x="1018285" y="3139007"/>
                  <a:pt x="832712" y="3166089"/>
                  <a:pt x="732433" y="3165513"/>
                </a:cubicBezTo>
                <a:cubicBezTo>
                  <a:pt x="579710" y="3163784"/>
                  <a:pt x="425834" y="3147650"/>
                  <a:pt x="348032" y="2997259"/>
                </a:cubicBezTo>
                <a:cubicBezTo>
                  <a:pt x="309995" y="2924080"/>
                  <a:pt x="310571" y="2839953"/>
                  <a:pt x="308266" y="2759860"/>
                </a:cubicBezTo>
                <a:cubicBezTo>
                  <a:pt x="305384" y="2653837"/>
                  <a:pt x="300774" y="2547814"/>
                  <a:pt x="300198" y="2441791"/>
                </a:cubicBezTo>
                <a:cubicBezTo>
                  <a:pt x="300198" y="2440638"/>
                  <a:pt x="300198" y="2440062"/>
                  <a:pt x="300198" y="2439486"/>
                </a:cubicBezTo>
                <a:cubicBezTo>
                  <a:pt x="159001" y="2407218"/>
                  <a:pt x="74859" y="2369764"/>
                  <a:pt x="18380" y="2276418"/>
                </a:cubicBezTo>
                <a:cubicBezTo>
                  <a:pt x="-36370" y="2185377"/>
                  <a:pt x="43162" y="2064948"/>
                  <a:pt x="100793" y="1943368"/>
                </a:cubicBezTo>
                <a:cubicBezTo>
                  <a:pt x="174561" y="1786638"/>
                  <a:pt x="226429" y="1641432"/>
                  <a:pt x="288671" y="1478941"/>
                </a:cubicBezTo>
                <a:cubicBezTo>
                  <a:pt x="350337" y="1318754"/>
                  <a:pt x="342845" y="1144162"/>
                  <a:pt x="385492" y="979365"/>
                </a:cubicBezTo>
                <a:cubicBezTo>
                  <a:pt x="515163" y="478637"/>
                  <a:pt x="954314" y="79322"/>
                  <a:pt x="1468386" y="11329"/>
                </a:cubicBezTo>
                <a:cubicBezTo>
                  <a:pt x="1534302" y="2614"/>
                  <a:pt x="1600407" y="-1006"/>
                  <a:pt x="1666141" y="23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noAutofit/>
          </a:bodyPr>
          <a:lstStyle/>
          <a:p>
            <a:pPr defTabSz="914354">
              <a:defRPr/>
            </a:pPr>
            <a:endParaRPr lang="en-US">
              <a:solidFill>
                <a:srgbClr val="95A5A6"/>
              </a:solidFill>
            </a:endParaRPr>
          </a:p>
        </p:txBody>
      </p:sp>
      <p:pic>
        <p:nvPicPr>
          <p:cNvPr id="5" name="9Slide.vn 5" descr="Lightbulb">
            <a:extLst>
              <a:ext uri="{FF2B5EF4-FFF2-40B4-BE49-F238E27FC236}">
                <a16:creationId xmlns:a16="http://schemas.microsoft.com/office/drawing/2014/main" xmlns="" id="{6A83EF17-8D6C-4954-B0D4-155B20A1731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5177686" y="4082574"/>
            <a:ext cx="1393304" cy="1393304"/>
          </a:xfrm>
          <a:prstGeom prst="rect">
            <a:avLst/>
          </a:prstGeom>
        </p:spPr>
      </p:pic>
      <p:grpSp>
        <p:nvGrpSpPr>
          <p:cNvPr id="88" name="9Slide.vn 24">
            <a:extLst>
              <a:ext uri="{FF2B5EF4-FFF2-40B4-BE49-F238E27FC236}">
                <a16:creationId xmlns:a16="http://schemas.microsoft.com/office/drawing/2014/main" xmlns="" id="{9899E55D-6418-4FA3-AAEB-C35174E38953}"/>
              </a:ext>
            </a:extLst>
          </p:cNvPr>
          <p:cNvGrpSpPr/>
          <p:nvPr/>
        </p:nvGrpSpPr>
        <p:grpSpPr>
          <a:xfrm>
            <a:off x="5036457" y="3722720"/>
            <a:ext cx="1706904" cy="790283"/>
            <a:chOff x="2949244" y="1769606"/>
            <a:chExt cx="3109912" cy="1439863"/>
          </a:xfrm>
          <a:solidFill>
            <a:schemeClr val="accent4"/>
          </a:solidFill>
        </p:grpSpPr>
        <p:sp>
          <p:nvSpPr>
            <p:cNvPr id="89" name="9Slide.vn 25">
              <a:extLst>
                <a:ext uri="{FF2B5EF4-FFF2-40B4-BE49-F238E27FC236}">
                  <a16:creationId xmlns:a16="http://schemas.microsoft.com/office/drawing/2014/main" xmlns="" id="{61789842-E9AD-47DB-9172-B55489C577A7}"/>
                </a:ext>
              </a:extLst>
            </p:cNvPr>
            <p:cNvSpPr>
              <a:spLocks/>
            </p:cNvSpPr>
            <p:nvPr/>
          </p:nvSpPr>
          <p:spPr bwMode="auto">
            <a:xfrm>
              <a:off x="4814556" y="1863269"/>
              <a:ext cx="255588" cy="561975"/>
            </a:xfrm>
            <a:custGeom>
              <a:avLst/>
              <a:gdLst>
                <a:gd name="T0" fmla="*/ 450 w 644"/>
                <a:gd name="T1" fmla="*/ 65 h 1418"/>
                <a:gd name="T2" fmla="*/ 458 w 644"/>
                <a:gd name="T3" fmla="*/ 47 h 1418"/>
                <a:gd name="T4" fmla="*/ 485 w 644"/>
                <a:gd name="T5" fmla="*/ 18 h 1418"/>
                <a:gd name="T6" fmla="*/ 520 w 644"/>
                <a:gd name="T7" fmla="*/ 1 h 1418"/>
                <a:gd name="T8" fmla="*/ 559 w 644"/>
                <a:gd name="T9" fmla="*/ 0 h 1418"/>
                <a:gd name="T10" fmla="*/ 578 w 644"/>
                <a:gd name="T11" fmla="*/ 5 h 1418"/>
                <a:gd name="T12" fmla="*/ 597 w 644"/>
                <a:gd name="T13" fmla="*/ 13 h 1418"/>
                <a:gd name="T14" fmla="*/ 626 w 644"/>
                <a:gd name="T15" fmla="*/ 40 h 1418"/>
                <a:gd name="T16" fmla="*/ 642 w 644"/>
                <a:gd name="T17" fmla="*/ 75 h 1418"/>
                <a:gd name="T18" fmla="*/ 644 w 644"/>
                <a:gd name="T19" fmla="*/ 114 h 1418"/>
                <a:gd name="T20" fmla="*/ 638 w 644"/>
                <a:gd name="T21" fmla="*/ 134 h 1418"/>
                <a:gd name="T22" fmla="*/ 195 w 644"/>
                <a:gd name="T23" fmla="*/ 1352 h 1418"/>
                <a:gd name="T24" fmla="*/ 187 w 644"/>
                <a:gd name="T25" fmla="*/ 1370 h 1418"/>
                <a:gd name="T26" fmla="*/ 160 w 644"/>
                <a:gd name="T27" fmla="*/ 1399 h 1418"/>
                <a:gd name="T28" fmla="*/ 126 w 644"/>
                <a:gd name="T29" fmla="*/ 1416 h 1418"/>
                <a:gd name="T30" fmla="*/ 86 w 644"/>
                <a:gd name="T31" fmla="*/ 1418 h 1418"/>
                <a:gd name="T32" fmla="*/ 66 w 644"/>
                <a:gd name="T33" fmla="*/ 1412 h 1418"/>
                <a:gd name="T34" fmla="*/ 48 w 644"/>
                <a:gd name="T35" fmla="*/ 1404 h 1418"/>
                <a:gd name="T36" fmla="*/ 20 w 644"/>
                <a:gd name="T37" fmla="*/ 1377 h 1418"/>
                <a:gd name="T38" fmla="*/ 3 w 644"/>
                <a:gd name="T39" fmla="*/ 1342 h 1418"/>
                <a:gd name="T40" fmla="*/ 0 w 644"/>
                <a:gd name="T41" fmla="*/ 1303 h 1418"/>
                <a:gd name="T42" fmla="*/ 7 w 644"/>
                <a:gd name="T43" fmla="*/ 1283 h 1418"/>
                <a:gd name="T44" fmla="*/ 450 w 644"/>
                <a:gd name="T45" fmla="*/ 65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1418">
                  <a:moveTo>
                    <a:pt x="450" y="65"/>
                  </a:moveTo>
                  <a:lnTo>
                    <a:pt x="458" y="47"/>
                  </a:lnTo>
                  <a:lnTo>
                    <a:pt x="485" y="18"/>
                  </a:lnTo>
                  <a:lnTo>
                    <a:pt x="520" y="1"/>
                  </a:lnTo>
                  <a:lnTo>
                    <a:pt x="559" y="0"/>
                  </a:lnTo>
                  <a:lnTo>
                    <a:pt x="578" y="5"/>
                  </a:lnTo>
                  <a:lnTo>
                    <a:pt x="597" y="13"/>
                  </a:lnTo>
                  <a:lnTo>
                    <a:pt x="626" y="40"/>
                  </a:lnTo>
                  <a:lnTo>
                    <a:pt x="642" y="75"/>
                  </a:lnTo>
                  <a:lnTo>
                    <a:pt x="644" y="114"/>
                  </a:lnTo>
                  <a:lnTo>
                    <a:pt x="638" y="134"/>
                  </a:lnTo>
                  <a:lnTo>
                    <a:pt x="195" y="1352"/>
                  </a:lnTo>
                  <a:lnTo>
                    <a:pt x="187" y="1370"/>
                  </a:lnTo>
                  <a:lnTo>
                    <a:pt x="160" y="1399"/>
                  </a:lnTo>
                  <a:lnTo>
                    <a:pt x="126" y="1416"/>
                  </a:lnTo>
                  <a:lnTo>
                    <a:pt x="86" y="1418"/>
                  </a:lnTo>
                  <a:lnTo>
                    <a:pt x="66" y="1412"/>
                  </a:lnTo>
                  <a:lnTo>
                    <a:pt x="48" y="1404"/>
                  </a:lnTo>
                  <a:lnTo>
                    <a:pt x="20" y="1377"/>
                  </a:lnTo>
                  <a:lnTo>
                    <a:pt x="3" y="1342"/>
                  </a:lnTo>
                  <a:lnTo>
                    <a:pt x="0" y="1303"/>
                  </a:lnTo>
                  <a:lnTo>
                    <a:pt x="7" y="1283"/>
                  </a:lnTo>
                  <a:lnTo>
                    <a:pt x="45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rgbClr val="95A5A6"/>
                </a:solidFill>
              </a:endParaRPr>
            </a:p>
          </p:txBody>
        </p:sp>
        <p:sp>
          <p:nvSpPr>
            <p:cNvPr id="90" name="9Slide.vn 26">
              <a:extLst>
                <a:ext uri="{FF2B5EF4-FFF2-40B4-BE49-F238E27FC236}">
                  <a16:creationId xmlns:a16="http://schemas.microsoft.com/office/drawing/2014/main" xmlns="" id="{B4D22DA5-2C00-4B79-B51C-35CFBAF6DF4C}"/>
                </a:ext>
              </a:extLst>
            </p:cNvPr>
            <p:cNvSpPr>
              <a:spLocks/>
            </p:cNvSpPr>
            <p:nvPr/>
          </p:nvSpPr>
          <p:spPr bwMode="auto">
            <a:xfrm>
              <a:off x="5122531" y="2129969"/>
              <a:ext cx="409575" cy="473075"/>
            </a:xfrm>
            <a:custGeom>
              <a:avLst/>
              <a:gdLst>
                <a:gd name="T0" fmla="*/ 855 w 1033"/>
                <a:gd name="T1" fmla="*/ 36 h 1193"/>
                <a:gd name="T2" fmla="*/ 869 w 1033"/>
                <a:gd name="T3" fmla="*/ 20 h 1193"/>
                <a:gd name="T4" fmla="*/ 904 w 1033"/>
                <a:gd name="T5" fmla="*/ 3 h 1193"/>
                <a:gd name="T6" fmla="*/ 943 w 1033"/>
                <a:gd name="T7" fmla="*/ 0 h 1193"/>
                <a:gd name="T8" fmla="*/ 981 w 1033"/>
                <a:gd name="T9" fmla="*/ 11 h 1193"/>
                <a:gd name="T10" fmla="*/ 998 w 1033"/>
                <a:gd name="T11" fmla="*/ 23 h 1193"/>
                <a:gd name="T12" fmla="*/ 1012 w 1033"/>
                <a:gd name="T13" fmla="*/ 37 h 1193"/>
                <a:gd name="T14" fmla="*/ 1030 w 1033"/>
                <a:gd name="T15" fmla="*/ 72 h 1193"/>
                <a:gd name="T16" fmla="*/ 1033 w 1033"/>
                <a:gd name="T17" fmla="*/ 111 h 1193"/>
                <a:gd name="T18" fmla="*/ 1022 w 1033"/>
                <a:gd name="T19" fmla="*/ 149 h 1193"/>
                <a:gd name="T20" fmla="*/ 1009 w 1033"/>
                <a:gd name="T21" fmla="*/ 164 h 1193"/>
                <a:gd name="T22" fmla="*/ 177 w 1033"/>
                <a:gd name="T23" fmla="*/ 1157 h 1193"/>
                <a:gd name="T24" fmla="*/ 163 w 1033"/>
                <a:gd name="T25" fmla="*/ 1173 h 1193"/>
                <a:gd name="T26" fmla="*/ 128 w 1033"/>
                <a:gd name="T27" fmla="*/ 1191 h 1193"/>
                <a:gd name="T28" fmla="*/ 89 w 1033"/>
                <a:gd name="T29" fmla="*/ 1193 h 1193"/>
                <a:gd name="T30" fmla="*/ 52 w 1033"/>
                <a:gd name="T31" fmla="*/ 1182 h 1193"/>
                <a:gd name="T32" fmla="*/ 35 w 1033"/>
                <a:gd name="T33" fmla="*/ 1170 h 1193"/>
                <a:gd name="T34" fmla="*/ 20 w 1033"/>
                <a:gd name="T35" fmla="*/ 1156 h 1193"/>
                <a:gd name="T36" fmla="*/ 2 w 1033"/>
                <a:gd name="T37" fmla="*/ 1121 h 1193"/>
                <a:gd name="T38" fmla="*/ 0 w 1033"/>
                <a:gd name="T39" fmla="*/ 1083 h 1193"/>
                <a:gd name="T40" fmla="*/ 10 w 1033"/>
                <a:gd name="T41" fmla="*/ 1046 h 1193"/>
                <a:gd name="T42" fmla="*/ 23 w 1033"/>
                <a:gd name="T43" fmla="*/ 1029 h 1193"/>
                <a:gd name="T44" fmla="*/ 855 w 1033"/>
                <a:gd name="T45" fmla="*/ 36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3" h="1193">
                  <a:moveTo>
                    <a:pt x="855" y="36"/>
                  </a:moveTo>
                  <a:lnTo>
                    <a:pt x="869" y="20"/>
                  </a:lnTo>
                  <a:lnTo>
                    <a:pt x="904" y="3"/>
                  </a:lnTo>
                  <a:lnTo>
                    <a:pt x="943" y="0"/>
                  </a:lnTo>
                  <a:lnTo>
                    <a:pt x="981" y="11"/>
                  </a:lnTo>
                  <a:lnTo>
                    <a:pt x="998" y="23"/>
                  </a:lnTo>
                  <a:lnTo>
                    <a:pt x="1012" y="37"/>
                  </a:lnTo>
                  <a:lnTo>
                    <a:pt x="1030" y="72"/>
                  </a:lnTo>
                  <a:lnTo>
                    <a:pt x="1033" y="111"/>
                  </a:lnTo>
                  <a:lnTo>
                    <a:pt x="1022" y="149"/>
                  </a:lnTo>
                  <a:lnTo>
                    <a:pt x="1009" y="164"/>
                  </a:lnTo>
                  <a:lnTo>
                    <a:pt x="177" y="1157"/>
                  </a:lnTo>
                  <a:lnTo>
                    <a:pt x="163" y="1173"/>
                  </a:lnTo>
                  <a:lnTo>
                    <a:pt x="128" y="1191"/>
                  </a:lnTo>
                  <a:lnTo>
                    <a:pt x="89" y="1193"/>
                  </a:lnTo>
                  <a:lnTo>
                    <a:pt x="52" y="1182"/>
                  </a:lnTo>
                  <a:lnTo>
                    <a:pt x="35" y="1170"/>
                  </a:lnTo>
                  <a:lnTo>
                    <a:pt x="20" y="1156"/>
                  </a:lnTo>
                  <a:lnTo>
                    <a:pt x="2" y="1121"/>
                  </a:lnTo>
                  <a:lnTo>
                    <a:pt x="0" y="1083"/>
                  </a:lnTo>
                  <a:lnTo>
                    <a:pt x="10" y="1046"/>
                  </a:lnTo>
                  <a:lnTo>
                    <a:pt x="23" y="1029"/>
                  </a:lnTo>
                  <a:lnTo>
                    <a:pt x="85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rgbClr val="95A5A6"/>
                </a:solidFill>
              </a:endParaRPr>
            </a:p>
          </p:txBody>
        </p:sp>
        <p:sp>
          <p:nvSpPr>
            <p:cNvPr id="91" name="9Slide.vn 27">
              <a:extLst>
                <a:ext uri="{FF2B5EF4-FFF2-40B4-BE49-F238E27FC236}">
                  <a16:creationId xmlns:a16="http://schemas.microsoft.com/office/drawing/2014/main" xmlns="" id="{55AF6F40-E561-4094-B425-A6F289A0151F}"/>
                </a:ext>
              </a:extLst>
            </p:cNvPr>
            <p:cNvSpPr>
              <a:spLocks/>
            </p:cNvSpPr>
            <p:nvPr/>
          </p:nvSpPr>
          <p:spPr bwMode="auto">
            <a:xfrm>
              <a:off x="5351131" y="2537956"/>
              <a:ext cx="523875" cy="338138"/>
            </a:xfrm>
            <a:custGeom>
              <a:avLst/>
              <a:gdLst>
                <a:gd name="T0" fmla="*/ 1173 w 1324"/>
                <a:gd name="T1" fmla="*/ 14 h 850"/>
                <a:gd name="T2" fmla="*/ 1191 w 1324"/>
                <a:gd name="T3" fmla="*/ 5 h 850"/>
                <a:gd name="T4" fmla="*/ 1230 w 1324"/>
                <a:gd name="T5" fmla="*/ 0 h 850"/>
                <a:gd name="T6" fmla="*/ 1268 w 1324"/>
                <a:gd name="T7" fmla="*/ 10 h 850"/>
                <a:gd name="T8" fmla="*/ 1299 w 1324"/>
                <a:gd name="T9" fmla="*/ 34 h 850"/>
                <a:gd name="T10" fmla="*/ 1311 w 1324"/>
                <a:gd name="T11" fmla="*/ 51 h 850"/>
                <a:gd name="T12" fmla="*/ 1320 w 1324"/>
                <a:gd name="T13" fmla="*/ 69 h 850"/>
                <a:gd name="T14" fmla="*/ 1324 w 1324"/>
                <a:gd name="T15" fmla="*/ 108 h 850"/>
                <a:gd name="T16" fmla="*/ 1315 w 1324"/>
                <a:gd name="T17" fmla="*/ 145 h 850"/>
                <a:gd name="T18" fmla="*/ 1291 w 1324"/>
                <a:gd name="T19" fmla="*/ 176 h 850"/>
                <a:gd name="T20" fmla="*/ 1273 w 1324"/>
                <a:gd name="T21" fmla="*/ 188 h 850"/>
                <a:gd name="T22" fmla="*/ 152 w 1324"/>
                <a:gd name="T23" fmla="*/ 836 h 850"/>
                <a:gd name="T24" fmla="*/ 132 w 1324"/>
                <a:gd name="T25" fmla="*/ 845 h 850"/>
                <a:gd name="T26" fmla="*/ 94 w 1324"/>
                <a:gd name="T27" fmla="*/ 850 h 850"/>
                <a:gd name="T28" fmla="*/ 57 w 1324"/>
                <a:gd name="T29" fmla="*/ 840 h 850"/>
                <a:gd name="T30" fmla="*/ 26 w 1324"/>
                <a:gd name="T31" fmla="*/ 817 h 850"/>
                <a:gd name="T32" fmla="*/ 14 w 1324"/>
                <a:gd name="T33" fmla="*/ 800 h 850"/>
                <a:gd name="T34" fmla="*/ 5 w 1324"/>
                <a:gd name="T35" fmla="*/ 780 h 850"/>
                <a:gd name="T36" fmla="*/ 0 w 1324"/>
                <a:gd name="T37" fmla="*/ 742 h 850"/>
                <a:gd name="T38" fmla="*/ 11 w 1324"/>
                <a:gd name="T39" fmla="*/ 705 h 850"/>
                <a:gd name="T40" fmla="*/ 34 w 1324"/>
                <a:gd name="T41" fmla="*/ 674 h 850"/>
                <a:gd name="T42" fmla="*/ 51 w 1324"/>
                <a:gd name="T43" fmla="*/ 662 h 850"/>
                <a:gd name="T44" fmla="*/ 1173 w 1324"/>
                <a:gd name="T45" fmla="*/ 14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4" h="850">
                  <a:moveTo>
                    <a:pt x="1173" y="14"/>
                  </a:moveTo>
                  <a:lnTo>
                    <a:pt x="1191" y="5"/>
                  </a:lnTo>
                  <a:lnTo>
                    <a:pt x="1230" y="0"/>
                  </a:lnTo>
                  <a:lnTo>
                    <a:pt x="1268" y="10"/>
                  </a:lnTo>
                  <a:lnTo>
                    <a:pt x="1299" y="34"/>
                  </a:lnTo>
                  <a:lnTo>
                    <a:pt x="1311" y="51"/>
                  </a:lnTo>
                  <a:lnTo>
                    <a:pt x="1320" y="69"/>
                  </a:lnTo>
                  <a:lnTo>
                    <a:pt x="1324" y="108"/>
                  </a:lnTo>
                  <a:lnTo>
                    <a:pt x="1315" y="145"/>
                  </a:lnTo>
                  <a:lnTo>
                    <a:pt x="1291" y="176"/>
                  </a:lnTo>
                  <a:lnTo>
                    <a:pt x="1273" y="188"/>
                  </a:lnTo>
                  <a:lnTo>
                    <a:pt x="152" y="836"/>
                  </a:lnTo>
                  <a:lnTo>
                    <a:pt x="132" y="845"/>
                  </a:lnTo>
                  <a:lnTo>
                    <a:pt x="94" y="850"/>
                  </a:lnTo>
                  <a:lnTo>
                    <a:pt x="57" y="840"/>
                  </a:lnTo>
                  <a:lnTo>
                    <a:pt x="26" y="817"/>
                  </a:lnTo>
                  <a:lnTo>
                    <a:pt x="14" y="800"/>
                  </a:lnTo>
                  <a:lnTo>
                    <a:pt x="5" y="780"/>
                  </a:lnTo>
                  <a:lnTo>
                    <a:pt x="0" y="742"/>
                  </a:lnTo>
                  <a:lnTo>
                    <a:pt x="11" y="705"/>
                  </a:lnTo>
                  <a:lnTo>
                    <a:pt x="34" y="674"/>
                  </a:lnTo>
                  <a:lnTo>
                    <a:pt x="51" y="662"/>
                  </a:lnTo>
                  <a:lnTo>
                    <a:pt x="117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rgbClr val="95A5A6"/>
                </a:solidFill>
              </a:endParaRPr>
            </a:p>
          </p:txBody>
        </p:sp>
        <p:sp>
          <p:nvSpPr>
            <p:cNvPr id="92" name="9Slide.vn 28">
              <a:extLst>
                <a:ext uri="{FF2B5EF4-FFF2-40B4-BE49-F238E27FC236}">
                  <a16:creationId xmlns:a16="http://schemas.microsoft.com/office/drawing/2014/main" xmlns="" id="{5B39C761-0570-443D-A949-EA7CEE8CBF98}"/>
                </a:ext>
              </a:extLst>
            </p:cNvPr>
            <p:cNvSpPr>
              <a:spLocks/>
            </p:cNvSpPr>
            <p:nvPr/>
          </p:nvSpPr>
          <p:spPr bwMode="auto">
            <a:xfrm>
              <a:off x="5471781" y="3039606"/>
              <a:ext cx="587375" cy="169863"/>
            </a:xfrm>
            <a:custGeom>
              <a:avLst/>
              <a:gdLst>
                <a:gd name="T0" fmla="*/ 1361 w 1479"/>
                <a:gd name="T1" fmla="*/ 2 h 428"/>
                <a:gd name="T2" fmla="*/ 1381 w 1479"/>
                <a:gd name="T3" fmla="*/ 0 h 428"/>
                <a:gd name="T4" fmla="*/ 1420 w 1479"/>
                <a:gd name="T5" fmla="*/ 9 h 428"/>
                <a:gd name="T6" fmla="*/ 1451 w 1479"/>
                <a:gd name="T7" fmla="*/ 31 h 428"/>
                <a:gd name="T8" fmla="*/ 1473 w 1479"/>
                <a:gd name="T9" fmla="*/ 65 h 428"/>
                <a:gd name="T10" fmla="*/ 1477 w 1479"/>
                <a:gd name="T11" fmla="*/ 84 h 428"/>
                <a:gd name="T12" fmla="*/ 1479 w 1479"/>
                <a:gd name="T13" fmla="*/ 105 h 428"/>
                <a:gd name="T14" fmla="*/ 1470 w 1479"/>
                <a:gd name="T15" fmla="*/ 142 h 428"/>
                <a:gd name="T16" fmla="*/ 1448 w 1479"/>
                <a:gd name="T17" fmla="*/ 175 h 428"/>
                <a:gd name="T18" fmla="*/ 1416 w 1479"/>
                <a:gd name="T19" fmla="*/ 196 h 428"/>
                <a:gd name="T20" fmla="*/ 1395 w 1479"/>
                <a:gd name="T21" fmla="*/ 201 h 428"/>
                <a:gd name="T22" fmla="*/ 119 w 1479"/>
                <a:gd name="T23" fmla="*/ 425 h 428"/>
                <a:gd name="T24" fmla="*/ 99 w 1479"/>
                <a:gd name="T25" fmla="*/ 428 h 428"/>
                <a:gd name="T26" fmla="*/ 60 w 1479"/>
                <a:gd name="T27" fmla="*/ 419 h 428"/>
                <a:gd name="T28" fmla="*/ 29 w 1479"/>
                <a:gd name="T29" fmla="*/ 397 h 428"/>
                <a:gd name="T30" fmla="*/ 8 w 1479"/>
                <a:gd name="T31" fmla="*/ 364 h 428"/>
                <a:gd name="T32" fmla="*/ 3 w 1479"/>
                <a:gd name="T33" fmla="*/ 343 h 428"/>
                <a:gd name="T34" fmla="*/ 0 w 1479"/>
                <a:gd name="T35" fmla="*/ 324 h 428"/>
                <a:gd name="T36" fmla="*/ 9 w 1479"/>
                <a:gd name="T37" fmla="*/ 285 h 428"/>
                <a:gd name="T38" fmla="*/ 31 w 1479"/>
                <a:gd name="T39" fmla="*/ 254 h 428"/>
                <a:gd name="T40" fmla="*/ 65 w 1479"/>
                <a:gd name="T41" fmla="*/ 232 h 428"/>
                <a:gd name="T42" fmla="*/ 84 w 1479"/>
                <a:gd name="T43" fmla="*/ 228 h 428"/>
                <a:gd name="T44" fmla="*/ 1361 w 1479"/>
                <a:gd name="T45" fmla="*/ 2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79" h="428">
                  <a:moveTo>
                    <a:pt x="1361" y="2"/>
                  </a:moveTo>
                  <a:lnTo>
                    <a:pt x="1381" y="0"/>
                  </a:lnTo>
                  <a:lnTo>
                    <a:pt x="1420" y="9"/>
                  </a:lnTo>
                  <a:lnTo>
                    <a:pt x="1451" y="31"/>
                  </a:lnTo>
                  <a:lnTo>
                    <a:pt x="1473" y="65"/>
                  </a:lnTo>
                  <a:lnTo>
                    <a:pt x="1477" y="84"/>
                  </a:lnTo>
                  <a:lnTo>
                    <a:pt x="1479" y="105"/>
                  </a:lnTo>
                  <a:lnTo>
                    <a:pt x="1470" y="142"/>
                  </a:lnTo>
                  <a:lnTo>
                    <a:pt x="1448" y="175"/>
                  </a:lnTo>
                  <a:lnTo>
                    <a:pt x="1416" y="196"/>
                  </a:lnTo>
                  <a:lnTo>
                    <a:pt x="1395" y="201"/>
                  </a:lnTo>
                  <a:lnTo>
                    <a:pt x="119" y="425"/>
                  </a:lnTo>
                  <a:lnTo>
                    <a:pt x="99" y="428"/>
                  </a:lnTo>
                  <a:lnTo>
                    <a:pt x="60" y="419"/>
                  </a:lnTo>
                  <a:lnTo>
                    <a:pt x="29" y="397"/>
                  </a:lnTo>
                  <a:lnTo>
                    <a:pt x="8" y="364"/>
                  </a:lnTo>
                  <a:lnTo>
                    <a:pt x="3" y="343"/>
                  </a:lnTo>
                  <a:lnTo>
                    <a:pt x="0" y="324"/>
                  </a:lnTo>
                  <a:lnTo>
                    <a:pt x="9" y="285"/>
                  </a:lnTo>
                  <a:lnTo>
                    <a:pt x="31" y="254"/>
                  </a:lnTo>
                  <a:lnTo>
                    <a:pt x="65" y="232"/>
                  </a:lnTo>
                  <a:lnTo>
                    <a:pt x="84" y="228"/>
                  </a:lnTo>
                  <a:lnTo>
                    <a:pt x="136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rgbClr val="95A5A6"/>
                </a:solidFill>
              </a:endParaRPr>
            </a:p>
          </p:txBody>
        </p:sp>
        <p:sp>
          <p:nvSpPr>
            <p:cNvPr id="93" name="9Slide.vn 29">
              <a:extLst>
                <a:ext uri="{FF2B5EF4-FFF2-40B4-BE49-F238E27FC236}">
                  <a16:creationId xmlns:a16="http://schemas.microsoft.com/office/drawing/2014/main" xmlns="" id="{DEE2465F-D240-4071-A4A5-16C1B3E26093}"/>
                </a:ext>
              </a:extLst>
            </p:cNvPr>
            <p:cNvSpPr>
              <a:spLocks/>
            </p:cNvSpPr>
            <p:nvPr/>
          </p:nvSpPr>
          <p:spPr bwMode="auto">
            <a:xfrm>
              <a:off x="4463719" y="1769606"/>
              <a:ext cx="79375" cy="593725"/>
            </a:xfrm>
            <a:custGeom>
              <a:avLst/>
              <a:gdLst>
                <a:gd name="T0" fmla="*/ 0 w 202"/>
                <a:gd name="T1" fmla="*/ 102 h 1498"/>
                <a:gd name="T2" fmla="*/ 1 w 202"/>
                <a:gd name="T3" fmla="*/ 81 h 1498"/>
                <a:gd name="T4" fmla="*/ 16 w 202"/>
                <a:gd name="T5" fmla="*/ 45 h 1498"/>
                <a:gd name="T6" fmla="*/ 44 w 202"/>
                <a:gd name="T7" fmla="*/ 17 h 1498"/>
                <a:gd name="T8" fmla="*/ 80 w 202"/>
                <a:gd name="T9" fmla="*/ 2 h 1498"/>
                <a:gd name="T10" fmla="*/ 101 w 202"/>
                <a:gd name="T11" fmla="*/ 0 h 1498"/>
                <a:gd name="T12" fmla="*/ 121 w 202"/>
                <a:gd name="T13" fmla="*/ 2 h 1498"/>
                <a:gd name="T14" fmla="*/ 158 w 202"/>
                <a:gd name="T15" fmla="*/ 17 h 1498"/>
                <a:gd name="T16" fmla="*/ 185 w 202"/>
                <a:gd name="T17" fmla="*/ 45 h 1498"/>
                <a:gd name="T18" fmla="*/ 200 w 202"/>
                <a:gd name="T19" fmla="*/ 81 h 1498"/>
                <a:gd name="T20" fmla="*/ 202 w 202"/>
                <a:gd name="T21" fmla="*/ 102 h 1498"/>
                <a:gd name="T22" fmla="*/ 202 w 202"/>
                <a:gd name="T23" fmla="*/ 1398 h 1498"/>
                <a:gd name="T24" fmla="*/ 200 w 202"/>
                <a:gd name="T25" fmla="*/ 1417 h 1498"/>
                <a:gd name="T26" fmla="*/ 185 w 202"/>
                <a:gd name="T27" fmla="*/ 1454 h 1498"/>
                <a:gd name="T28" fmla="*/ 158 w 202"/>
                <a:gd name="T29" fmla="*/ 1481 h 1498"/>
                <a:gd name="T30" fmla="*/ 121 w 202"/>
                <a:gd name="T31" fmla="*/ 1496 h 1498"/>
                <a:gd name="T32" fmla="*/ 101 w 202"/>
                <a:gd name="T33" fmla="*/ 1498 h 1498"/>
                <a:gd name="T34" fmla="*/ 80 w 202"/>
                <a:gd name="T35" fmla="*/ 1496 h 1498"/>
                <a:gd name="T36" fmla="*/ 44 w 202"/>
                <a:gd name="T37" fmla="*/ 1481 h 1498"/>
                <a:gd name="T38" fmla="*/ 16 w 202"/>
                <a:gd name="T39" fmla="*/ 1454 h 1498"/>
                <a:gd name="T40" fmla="*/ 1 w 202"/>
                <a:gd name="T41" fmla="*/ 1417 h 1498"/>
                <a:gd name="T42" fmla="*/ 0 w 202"/>
                <a:gd name="T43" fmla="*/ 1398 h 1498"/>
                <a:gd name="T44" fmla="*/ 0 w 202"/>
                <a:gd name="T45" fmla="*/ 10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 h="1498">
                  <a:moveTo>
                    <a:pt x="0" y="102"/>
                  </a:moveTo>
                  <a:lnTo>
                    <a:pt x="1" y="81"/>
                  </a:lnTo>
                  <a:lnTo>
                    <a:pt x="16" y="45"/>
                  </a:lnTo>
                  <a:lnTo>
                    <a:pt x="44" y="17"/>
                  </a:lnTo>
                  <a:lnTo>
                    <a:pt x="80" y="2"/>
                  </a:lnTo>
                  <a:lnTo>
                    <a:pt x="101" y="0"/>
                  </a:lnTo>
                  <a:lnTo>
                    <a:pt x="121" y="2"/>
                  </a:lnTo>
                  <a:lnTo>
                    <a:pt x="158" y="17"/>
                  </a:lnTo>
                  <a:lnTo>
                    <a:pt x="185" y="45"/>
                  </a:lnTo>
                  <a:lnTo>
                    <a:pt x="200" y="81"/>
                  </a:lnTo>
                  <a:lnTo>
                    <a:pt x="202" y="102"/>
                  </a:lnTo>
                  <a:lnTo>
                    <a:pt x="202" y="1398"/>
                  </a:lnTo>
                  <a:lnTo>
                    <a:pt x="200" y="1417"/>
                  </a:lnTo>
                  <a:lnTo>
                    <a:pt x="185" y="1454"/>
                  </a:lnTo>
                  <a:lnTo>
                    <a:pt x="158" y="1481"/>
                  </a:lnTo>
                  <a:lnTo>
                    <a:pt x="121" y="1496"/>
                  </a:lnTo>
                  <a:lnTo>
                    <a:pt x="101" y="1498"/>
                  </a:lnTo>
                  <a:lnTo>
                    <a:pt x="80" y="1496"/>
                  </a:lnTo>
                  <a:lnTo>
                    <a:pt x="44" y="1481"/>
                  </a:lnTo>
                  <a:lnTo>
                    <a:pt x="16" y="1454"/>
                  </a:lnTo>
                  <a:lnTo>
                    <a:pt x="1" y="1417"/>
                  </a:lnTo>
                  <a:lnTo>
                    <a:pt x="0" y="1398"/>
                  </a:lnTo>
                  <a:lnTo>
                    <a:pt x="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rgbClr val="95A5A6"/>
                </a:solidFill>
              </a:endParaRPr>
            </a:p>
          </p:txBody>
        </p:sp>
        <p:sp>
          <p:nvSpPr>
            <p:cNvPr id="94" name="9Slide.vn 30">
              <a:extLst>
                <a:ext uri="{FF2B5EF4-FFF2-40B4-BE49-F238E27FC236}">
                  <a16:creationId xmlns:a16="http://schemas.microsoft.com/office/drawing/2014/main" xmlns="" id="{329A90A9-B2FA-478A-9E69-A747D54EB933}"/>
                </a:ext>
              </a:extLst>
            </p:cNvPr>
            <p:cNvSpPr>
              <a:spLocks/>
            </p:cNvSpPr>
            <p:nvPr/>
          </p:nvSpPr>
          <p:spPr bwMode="auto">
            <a:xfrm>
              <a:off x="3938256" y="1863269"/>
              <a:ext cx="255588" cy="561975"/>
            </a:xfrm>
            <a:custGeom>
              <a:avLst/>
              <a:gdLst>
                <a:gd name="T0" fmla="*/ 6 w 644"/>
                <a:gd name="T1" fmla="*/ 134 h 1418"/>
                <a:gd name="T2" fmla="*/ 0 w 644"/>
                <a:gd name="T3" fmla="*/ 114 h 1418"/>
                <a:gd name="T4" fmla="*/ 2 w 644"/>
                <a:gd name="T5" fmla="*/ 75 h 1418"/>
                <a:gd name="T6" fmla="*/ 18 w 644"/>
                <a:gd name="T7" fmla="*/ 40 h 1418"/>
                <a:gd name="T8" fmla="*/ 48 w 644"/>
                <a:gd name="T9" fmla="*/ 13 h 1418"/>
                <a:gd name="T10" fmla="*/ 66 w 644"/>
                <a:gd name="T11" fmla="*/ 5 h 1418"/>
                <a:gd name="T12" fmla="*/ 85 w 644"/>
                <a:gd name="T13" fmla="*/ 0 h 1418"/>
                <a:gd name="T14" fmla="*/ 124 w 644"/>
                <a:gd name="T15" fmla="*/ 1 h 1418"/>
                <a:gd name="T16" fmla="*/ 159 w 644"/>
                <a:gd name="T17" fmla="*/ 18 h 1418"/>
                <a:gd name="T18" fmla="*/ 186 w 644"/>
                <a:gd name="T19" fmla="*/ 47 h 1418"/>
                <a:gd name="T20" fmla="*/ 194 w 644"/>
                <a:gd name="T21" fmla="*/ 65 h 1418"/>
                <a:gd name="T22" fmla="*/ 638 w 644"/>
                <a:gd name="T23" fmla="*/ 1283 h 1418"/>
                <a:gd name="T24" fmla="*/ 644 w 644"/>
                <a:gd name="T25" fmla="*/ 1303 h 1418"/>
                <a:gd name="T26" fmla="*/ 641 w 644"/>
                <a:gd name="T27" fmla="*/ 1342 h 1418"/>
                <a:gd name="T28" fmla="*/ 625 w 644"/>
                <a:gd name="T29" fmla="*/ 1377 h 1418"/>
                <a:gd name="T30" fmla="*/ 596 w 644"/>
                <a:gd name="T31" fmla="*/ 1404 h 1418"/>
                <a:gd name="T32" fmla="*/ 578 w 644"/>
                <a:gd name="T33" fmla="*/ 1412 h 1418"/>
                <a:gd name="T34" fmla="*/ 558 w 644"/>
                <a:gd name="T35" fmla="*/ 1418 h 1418"/>
                <a:gd name="T36" fmla="*/ 518 w 644"/>
                <a:gd name="T37" fmla="*/ 1416 h 1418"/>
                <a:gd name="T38" fmla="*/ 483 w 644"/>
                <a:gd name="T39" fmla="*/ 1399 h 1418"/>
                <a:gd name="T40" fmla="*/ 457 w 644"/>
                <a:gd name="T41" fmla="*/ 1370 h 1418"/>
                <a:gd name="T42" fmla="*/ 450 w 644"/>
                <a:gd name="T43" fmla="*/ 1352 h 1418"/>
                <a:gd name="T44" fmla="*/ 6 w 644"/>
                <a:gd name="T45" fmla="*/ 134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1418">
                  <a:moveTo>
                    <a:pt x="6" y="134"/>
                  </a:moveTo>
                  <a:lnTo>
                    <a:pt x="0" y="114"/>
                  </a:lnTo>
                  <a:lnTo>
                    <a:pt x="2" y="75"/>
                  </a:lnTo>
                  <a:lnTo>
                    <a:pt x="18" y="40"/>
                  </a:lnTo>
                  <a:lnTo>
                    <a:pt x="48" y="13"/>
                  </a:lnTo>
                  <a:lnTo>
                    <a:pt x="66" y="5"/>
                  </a:lnTo>
                  <a:lnTo>
                    <a:pt x="85" y="0"/>
                  </a:lnTo>
                  <a:lnTo>
                    <a:pt x="124" y="1"/>
                  </a:lnTo>
                  <a:lnTo>
                    <a:pt x="159" y="18"/>
                  </a:lnTo>
                  <a:lnTo>
                    <a:pt x="186" y="47"/>
                  </a:lnTo>
                  <a:lnTo>
                    <a:pt x="194" y="65"/>
                  </a:lnTo>
                  <a:lnTo>
                    <a:pt x="638" y="1283"/>
                  </a:lnTo>
                  <a:lnTo>
                    <a:pt x="644" y="1303"/>
                  </a:lnTo>
                  <a:lnTo>
                    <a:pt x="641" y="1342"/>
                  </a:lnTo>
                  <a:lnTo>
                    <a:pt x="625" y="1377"/>
                  </a:lnTo>
                  <a:lnTo>
                    <a:pt x="596" y="1404"/>
                  </a:lnTo>
                  <a:lnTo>
                    <a:pt x="578" y="1412"/>
                  </a:lnTo>
                  <a:lnTo>
                    <a:pt x="558" y="1418"/>
                  </a:lnTo>
                  <a:lnTo>
                    <a:pt x="518" y="1416"/>
                  </a:lnTo>
                  <a:lnTo>
                    <a:pt x="483" y="1399"/>
                  </a:lnTo>
                  <a:lnTo>
                    <a:pt x="457" y="1370"/>
                  </a:lnTo>
                  <a:lnTo>
                    <a:pt x="450" y="1352"/>
                  </a:lnTo>
                  <a:lnTo>
                    <a:pt x="6"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rgbClr val="95A5A6"/>
                </a:solidFill>
              </a:endParaRPr>
            </a:p>
          </p:txBody>
        </p:sp>
        <p:sp>
          <p:nvSpPr>
            <p:cNvPr id="95" name="9Slide.vn 31">
              <a:extLst>
                <a:ext uri="{FF2B5EF4-FFF2-40B4-BE49-F238E27FC236}">
                  <a16:creationId xmlns:a16="http://schemas.microsoft.com/office/drawing/2014/main" xmlns="" id="{7892A365-5FD5-4302-BA8B-EFC7CCF8AF26}"/>
                </a:ext>
              </a:extLst>
            </p:cNvPr>
            <p:cNvSpPr>
              <a:spLocks/>
            </p:cNvSpPr>
            <p:nvPr/>
          </p:nvSpPr>
          <p:spPr bwMode="auto">
            <a:xfrm>
              <a:off x="3474706" y="2129969"/>
              <a:ext cx="411163" cy="473075"/>
            </a:xfrm>
            <a:custGeom>
              <a:avLst/>
              <a:gdLst>
                <a:gd name="T0" fmla="*/ 25 w 1035"/>
                <a:gd name="T1" fmla="*/ 164 h 1193"/>
                <a:gd name="T2" fmla="*/ 12 w 1035"/>
                <a:gd name="T3" fmla="*/ 149 h 1193"/>
                <a:gd name="T4" fmla="*/ 0 w 1035"/>
                <a:gd name="T5" fmla="*/ 111 h 1193"/>
                <a:gd name="T6" fmla="*/ 4 w 1035"/>
                <a:gd name="T7" fmla="*/ 72 h 1193"/>
                <a:gd name="T8" fmla="*/ 22 w 1035"/>
                <a:gd name="T9" fmla="*/ 37 h 1193"/>
                <a:gd name="T10" fmla="*/ 36 w 1035"/>
                <a:gd name="T11" fmla="*/ 23 h 1193"/>
                <a:gd name="T12" fmla="*/ 53 w 1035"/>
                <a:gd name="T13" fmla="*/ 11 h 1193"/>
                <a:gd name="T14" fmla="*/ 91 w 1035"/>
                <a:gd name="T15" fmla="*/ 0 h 1193"/>
                <a:gd name="T16" fmla="*/ 130 w 1035"/>
                <a:gd name="T17" fmla="*/ 3 h 1193"/>
                <a:gd name="T18" fmla="*/ 165 w 1035"/>
                <a:gd name="T19" fmla="*/ 20 h 1193"/>
                <a:gd name="T20" fmla="*/ 179 w 1035"/>
                <a:gd name="T21" fmla="*/ 36 h 1193"/>
                <a:gd name="T22" fmla="*/ 1011 w 1035"/>
                <a:gd name="T23" fmla="*/ 1029 h 1193"/>
                <a:gd name="T24" fmla="*/ 1023 w 1035"/>
                <a:gd name="T25" fmla="*/ 1046 h 1193"/>
                <a:gd name="T26" fmla="*/ 1035 w 1035"/>
                <a:gd name="T27" fmla="*/ 1083 h 1193"/>
                <a:gd name="T28" fmla="*/ 1032 w 1035"/>
                <a:gd name="T29" fmla="*/ 1121 h 1193"/>
                <a:gd name="T30" fmla="*/ 1014 w 1035"/>
                <a:gd name="T31" fmla="*/ 1156 h 1193"/>
                <a:gd name="T32" fmla="*/ 998 w 1035"/>
                <a:gd name="T33" fmla="*/ 1170 h 1193"/>
                <a:gd name="T34" fmla="*/ 983 w 1035"/>
                <a:gd name="T35" fmla="*/ 1182 h 1193"/>
                <a:gd name="T36" fmla="*/ 945 w 1035"/>
                <a:gd name="T37" fmla="*/ 1193 h 1193"/>
                <a:gd name="T38" fmla="*/ 906 w 1035"/>
                <a:gd name="T39" fmla="*/ 1191 h 1193"/>
                <a:gd name="T40" fmla="*/ 871 w 1035"/>
                <a:gd name="T41" fmla="*/ 1173 h 1193"/>
                <a:gd name="T42" fmla="*/ 857 w 1035"/>
                <a:gd name="T43" fmla="*/ 1157 h 1193"/>
                <a:gd name="T44" fmla="*/ 25 w 1035"/>
                <a:gd name="T45" fmla="*/ 164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5" h="1193">
                  <a:moveTo>
                    <a:pt x="25" y="164"/>
                  </a:moveTo>
                  <a:lnTo>
                    <a:pt x="12" y="149"/>
                  </a:lnTo>
                  <a:lnTo>
                    <a:pt x="0" y="111"/>
                  </a:lnTo>
                  <a:lnTo>
                    <a:pt x="4" y="72"/>
                  </a:lnTo>
                  <a:lnTo>
                    <a:pt x="22" y="37"/>
                  </a:lnTo>
                  <a:lnTo>
                    <a:pt x="36" y="23"/>
                  </a:lnTo>
                  <a:lnTo>
                    <a:pt x="53" y="11"/>
                  </a:lnTo>
                  <a:lnTo>
                    <a:pt x="91" y="0"/>
                  </a:lnTo>
                  <a:lnTo>
                    <a:pt x="130" y="3"/>
                  </a:lnTo>
                  <a:lnTo>
                    <a:pt x="165" y="20"/>
                  </a:lnTo>
                  <a:lnTo>
                    <a:pt x="179" y="36"/>
                  </a:lnTo>
                  <a:lnTo>
                    <a:pt x="1011" y="1029"/>
                  </a:lnTo>
                  <a:lnTo>
                    <a:pt x="1023" y="1046"/>
                  </a:lnTo>
                  <a:lnTo>
                    <a:pt x="1035" y="1083"/>
                  </a:lnTo>
                  <a:lnTo>
                    <a:pt x="1032" y="1121"/>
                  </a:lnTo>
                  <a:lnTo>
                    <a:pt x="1014" y="1156"/>
                  </a:lnTo>
                  <a:lnTo>
                    <a:pt x="998" y="1170"/>
                  </a:lnTo>
                  <a:lnTo>
                    <a:pt x="983" y="1182"/>
                  </a:lnTo>
                  <a:lnTo>
                    <a:pt x="945" y="1193"/>
                  </a:lnTo>
                  <a:lnTo>
                    <a:pt x="906" y="1191"/>
                  </a:lnTo>
                  <a:lnTo>
                    <a:pt x="871" y="1173"/>
                  </a:lnTo>
                  <a:lnTo>
                    <a:pt x="857" y="1157"/>
                  </a:lnTo>
                  <a:lnTo>
                    <a:pt x="25"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rgbClr val="95A5A6"/>
                </a:solidFill>
              </a:endParaRPr>
            </a:p>
          </p:txBody>
        </p:sp>
        <p:sp>
          <p:nvSpPr>
            <p:cNvPr id="96" name="9Slide.vn 32">
              <a:extLst>
                <a:ext uri="{FF2B5EF4-FFF2-40B4-BE49-F238E27FC236}">
                  <a16:creationId xmlns:a16="http://schemas.microsoft.com/office/drawing/2014/main" xmlns="" id="{EBDB3119-6E77-4A95-97A6-CCA9F1D72878}"/>
                </a:ext>
              </a:extLst>
            </p:cNvPr>
            <p:cNvSpPr>
              <a:spLocks/>
            </p:cNvSpPr>
            <p:nvPr/>
          </p:nvSpPr>
          <p:spPr bwMode="auto">
            <a:xfrm>
              <a:off x="3131806" y="2537956"/>
              <a:ext cx="525463" cy="338138"/>
            </a:xfrm>
            <a:custGeom>
              <a:avLst/>
              <a:gdLst>
                <a:gd name="T0" fmla="*/ 50 w 1323"/>
                <a:gd name="T1" fmla="*/ 188 h 850"/>
                <a:gd name="T2" fmla="*/ 32 w 1323"/>
                <a:gd name="T3" fmla="*/ 176 h 850"/>
                <a:gd name="T4" fmla="*/ 9 w 1323"/>
                <a:gd name="T5" fmla="*/ 145 h 850"/>
                <a:gd name="T6" fmla="*/ 0 w 1323"/>
                <a:gd name="T7" fmla="*/ 108 h 850"/>
                <a:gd name="T8" fmla="*/ 3 w 1323"/>
                <a:gd name="T9" fmla="*/ 69 h 850"/>
                <a:gd name="T10" fmla="*/ 13 w 1323"/>
                <a:gd name="T11" fmla="*/ 51 h 850"/>
                <a:gd name="T12" fmla="*/ 24 w 1323"/>
                <a:gd name="T13" fmla="*/ 34 h 850"/>
                <a:gd name="T14" fmla="*/ 55 w 1323"/>
                <a:gd name="T15" fmla="*/ 10 h 850"/>
                <a:gd name="T16" fmla="*/ 93 w 1323"/>
                <a:gd name="T17" fmla="*/ 0 h 850"/>
                <a:gd name="T18" fmla="*/ 132 w 1323"/>
                <a:gd name="T19" fmla="*/ 5 h 850"/>
                <a:gd name="T20" fmla="*/ 150 w 1323"/>
                <a:gd name="T21" fmla="*/ 14 h 850"/>
                <a:gd name="T22" fmla="*/ 1273 w 1323"/>
                <a:gd name="T23" fmla="*/ 662 h 850"/>
                <a:gd name="T24" fmla="*/ 1289 w 1323"/>
                <a:gd name="T25" fmla="*/ 674 h 850"/>
                <a:gd name="T26" fmla="*/ 1313 w 1323"/>
                <a:gd name="T27" fmla="*/ 705 h 850"/>
                <a:gd name="T28" fmla="*/ 1323 w 1323"/>
                <a:gd name="T29" fmla="*/ 742 h 850"/>
                <a:gd name="T30" fmla="*/ 1318 w 1323"/>
                <a:gd name="T31" fmla="*/ 780 h 850"/>
                <a:gd name="T32" fmla="*/ 1309 w 1323"/>
                <a:gd name="T33" fmla="*/ 800 h 850"/>
                <a:gd name="T34" fmla="*/ 1297 w 1323"/>
                <a:gd name="T35" fmla="*/ 817 h 850"/>
                <a:gd name="T36" fmla="*/ 1266 w 1323"/>
                <a:gd name="T37" fmla="*/ 840 h 850"/>
                <a:gd name="T38" fmla="*/ 1230 w 1323"/>
                <a:gd name="T39" fmla="*/ 850 h 850"/>
                <a:gd name="T40" fmla="*/ 1191 w 1323"/>
                <a:gd name="T41" fmla="*/ 845 h 850"/>
                <a:gd name="T42" fmla="*/ 1171 w 1323"/>
                <a:gd name="T43" fmla="*/ 836 h 850"/>
                <a:gd name="T44" fmla="*/ 50 w 1323"/>
                <a:gd name="T45" fmla="*/ 188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3" h="850">
                  <a:moveTo>
                    <a:pt x="50" y="188"/>
                  </a:moveTo>
                  <a:lnTo>
                    <a:pt x="32" y="176"/>
                  </a:lnTo>
                  <a:lnTo>
                    <a:pt x="9" y="145"/>
                  </a:lnTo>
                  <a:lnTo>
                    <a:pt x="0" y="108"/>
                  </a:lnTo>
                  <a:lnTo>
                    <a:pt x="3" y="69"/>
                  </a:lnTo>
                  <a:lnTo>
                    <a:pt x="13" y="51"/>
                  </a:lnTo>
                  <a:lnTo>
                    <a:pt x="24" y="34"/>
                  </a:lnTo>
                  <a:lnTo>
                    <a:pt x="55" y="10"/>
                  </a:lnTo>
                  <a:lnTo>
                    <a:pt x="93" y="0"/>
                  </a:lnTo>
                  <a:lnTo>
                    <a:pt x="132" y="5"/>
                  </a:lnTo>
                  <a:lnTo>
                    <a:pt x="150" y="14"/>
                  </a:lnTo>
                  <a:lnTo>
                    <a:pt x="1273" y="662"/>
                  </a:lnTo>
                  <a:lnTo>
                    <a:pt x="1289" y="674"/>
                  </a:lnTo>
                  <a:lnTo>
                    <a:pt x="1313" y="705"/>
                  </a:lnTo>
                  <a:lnTo>
                    <a:pt x="1323" y="742"/>
                  </a:lnTo>
                  <a:lnTo>
                    <a:pt x="1318" y="780"/>
                  </a:lnTo>
                  <a:lnTo>
                    <a:pt x="1309" y="800"/>
                  </a:lnTo>
                  <a:lnTo>
                    <a:pt x="1297" y="817"/>
                  </a:lnTo>
                  <a:lnTo>
                    <a:pt x="1266" y="840"/>
                  </a:lnTo>
                  <a:lnTo>
                    <a:pt x="1230" y="850"/>
                  </a:lnTo>
                  <a:lnTo>
                    <a:pt x="1191" y="845"/>
                  </a:lnTo>
                  <a:lnTo>
                    <a:pt x="1171" y="836"/>
                  </a:lnTo>
                  <a:lnTo>
                    <a:pt x="5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rgbClr val="95A5A6"/>
                </a:solidFill>
              </a:endParaRPr>
            </a:p>
          </p:txBody>
        </p:sp>
        <p:sp>
          <p:nvSpPr>
            <p:cNvPr id="97" name="9Slide.vn 33">
              <a:extLst>
                <a:ext uri="{FF2B5EF4-FFF2-40B4-BE49-F238E27FC236}">
                  <a16:creationId xmlns:a16="http://schemas.microsoft.com/office/drawing/2014/main" xmlns="" id="{736859D1-6E61-45F7-854C-A89201646DAE}"/>
                </a:ext>
              </a:extLst>
            </p:cNvPr>
            <p:cNvSpPr>
              <a:spLocks/>
            </p:cNvSpPr>
            <p:nvPr/>
          </p:nvSpPr>
          <p:spPr bwMode="auto">
            <a:xfrm>
              <a:off x="2949244" y="3039606"/>
              <a:ext cx="585788" cy="169863"/>
            </a:xfrm>
            <a:custGeom>
              <a:avLst/>
              <a:gdLst>
                <a:gd name="T0" fmla="*/ 84 w 1479"/>
                <a:gd name="T1" fmla="*/ 201 h 428"/>
                <a:gd name="T2" fmla="*/ 64 w 1479"/>
                <a:gd name="T3" fmla="*/ 196 h 428"/>
                <a:gd name="T4" fmla="*/ 31 w 1479"/>
                <a:gd name="T5" fmla="*/ 175 h 428"/>
                <a:gd name="T6" fmla="*/ 9 w 1479"/>
                <a:gd name="T7" fmla="*/ 142 h 428"/>
                <a:gd name="T8" fmla="*/ 0 w 1479"/>
                <a:gd name="T9" fmla="*/ 105 h 428"/>
                <a:gd name="T10" fmla="*/ 3 w 1479"/>
                <a:gd name="T11" fmla="*/ 84 h 428"/>
                <a:gd name="T12" fmla="*/ 7 w 1479"/>
                <a:gd name="T13" fmla="*/ 65 h 428"/>
                <a:gd name="T14" fmla="*/ 29 w 1479"/>
                <a:gd name="T15" fmla="*/ 31 h 428"/>
                <a:gd name="T16" fmla="*/ 60 w 1479"/>
                <a:gd name="T17" fmla="*/ 9 h 428"/>
                <a:gd name="T18" fmla="*/ 99 w 1479"/>
                <a:gd name="T19" fmla="*/ 0 h 428"/>
                <a:gd name="T20" fmla="*/ 118 w 1479"/>
                <a:gd name="T21" fmla="*/ 2 h 428"/>
                <a:gd name="T22" fmla="*/ 1395 w 1479"/>
                <a:gd name="T23" fmla="*/ 228 h 428"/>
                <a:gd name="T24" fmla="*/ 1414 w 1479"/>
                <a:gd name="T25" fmla="*/ 232 h 428"/>
                <a:gd name="T26" fmla="*/ 1448 w 1479"/>
                <a:gd name="T27" fmla="*/ 254 h 428"/>
                <a:gd name="T28" fmla="*/ 1470 w 1479"/>
                <a:gd name="T29" fmla="*/ 285 h 428"/>
                <a:gd name="T30" fmla="*/ 1479 w 1479"/>
                <a:gd name="T31" fmla="*/ 324 h 428"/>
                <a:gd name="T32" fmla="*/ 1477 w 1479"/>
                <a:gd name="T33" fmla="*/ 343 h 428"/>
                <a:gd name="T34" fmla="*/ 1471 w 1479"/>
                <a:gd name="T35" fmla="*/ 364 h 428"/>
                <a:gd name="T36" fmla="*/ 1451 w 1479"/>
                <a:gd name="T37" fmla="*/ 397 h 428"/>
                <a:gd name="T38" fmla="*/ 1420 w 1479"/>
                <a:gd name="T39" fmla="*/ 419 h 428"/>
                <a:gd name="T40" fmla="*/ 1381 w 1479"/>
                <a:gd name="T41" fmla="*/ 428 h 428"/>
                <a:gd name="T42" fmla="*/ 1360 w 1479"/>
                <a:gd name="T43" fmla="*/ 425 h 428"/>
                <a:gd name="T44" fmla="*/ 84 w 1479"/>
                <a:gd name="T45" fmla="*/ 20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79" h="428">
                  <a:moveTo>
                    <a:pt x="84" y="201"/>
                  </a:moveTo>
                  <a:lnTo>
                    <a:pt x="64" y="196"/>
                  </a:lnTo>
                  <a:lnTo>
                    <a:pt x="31" y="175"/>
                  </a:lnTo>
                  <a:lnTo>
                    <a:pt x="9" y="142"/>
                  </a:lnTo>
                  <a:lnTo>
                    <a:pt x="0" y="105"/>
                  </a:lnTo>
                  <a:lnTo>
                    <a:pt x="3" y="84"/>
                  </a:lnTo>
                  <a:lnTo>
                    <a:pt x="7" y="65"/>
                  </a:lnTo>
                  <a:lnTo>
                    <a:pt x="29" y="31"/>
                  </a:lnTo>
                  <a:lnTo>
                    <a:pt x="60" y="9"/>
                  </a:lnTo>
                  <a:lnTo>
                    <a:pt x="99" y="0"/>
                  </a:lnTo>
                  <a:lnTo>
                    <a:pt x="118" y="2"/>
                  </a:lnTo>
                  <a:lnTo>
                    <a:pt x="1395" y="228"/>
                  </a:lnTo>
                  <a:lnTo>
                    <a:pt x="1414" y="232"/>
                  </a:lnTo>
                  <a:lnTo>
                    <a:pt x="1448" y="254"/>
                  </a:lnTo>
                  <a:lnTo>
                    <a:pt x="1470" y="285"/>
                  </a:lnTo>
                  <a:lnTo>
                    <a:pt x="1479" y="324"/>
                  </a:lnTo>
                  <a:lnTo>
                    <a:pt x="1477" y="343"/>
                  </a:lnTo>
                  <a:lnTo>
                    <a:pt x="1471" y="364"/>
                  </a:lnTo>
                  <a:lnTo>
                    <a:pt x="1451" y="397"/>
                  </a:lnTo>
                  <a:lnTo>
                    <a:pt x="1420" y="419"/>
                  </a:lnTo>
                  <a:lnTo>
                    <a:pt x="1381" y="428"/>
                  </a:lnTo>
                  <a:lnTo>
                    <a:pt x="1360" y="425"/>
                  </a:lnTo>
                  <a:lnTo>
                    <a:pt x="84" y="2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rgbClr val="95A5A6"/>
                </a:solidFill>
              </a:endParaRPr>
            </a:p>
          </p:txBody>
        </p:sp>
      </p:grpSp>
      <p:sp>
        <p:nvSpPr>
          <p:cNvPr id="9" name="Rectangle 8"/>
          <p:cNvSpPr/>
          <p:nvPr/>
        </p:nvSpPr>
        <p:spPr>
          <a:xfrm>
            <a:off x="417518" y="42110"/>
            <a:ext cx="11425748" cy="120032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2.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Nhật</a:t>
            </a: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Bản</a:t>
            </a: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khôi</a:t>
            </a: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phục</a:t>
            </a: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và</a:t>
            </a: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phát</a:t>
            </a: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triển</a:t>
            </a: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kinh</a:t>
            </a: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tế</a:t>
            </a: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sau</a:t>
            </a: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chiến</a:t>
            </a:r>
            <a:r>
              <a:rPr kumimoji="0" lang="en-US" sz="3600" b="1" i="0" u="none" strike="noStrike" kern="0" cap="none" spc="0" normalizeH="0" baseline="0" noProof="0" dirty="0" smtClean="0">
                <a:ln>
                  <a:noFill/>
                </a:ln>
                <a:solidFill>
                  <a:srgbClr val="FFEEF0">
                    <a:lumMod val="50000"/>
                  </a:srgbClr>
                </a:solidFill>
                <a:effectLst/>
                <a:uLnTx/>
                <a:uFillTx/>
                <a:latin typeface="Poppins Black"/>
                <a:sym typeface="Poppins Black"/>
              </a:rPr>
              <a:t> </a:t>
            </a:r>
            <a:r>
              <a:rPr kumimoji="0" lang="en-US" sz="3600" b="1" i="0" u="none" strike="noStrike" kern="0" cap="none" spc="0" normalizeH="0" baseline="0" noProof="0" dirty="0" err="1" smtClean="0">
                <a:ln>
                  <a:noFill/>
                </a:ln>
                <a:solidFill>
                  <a:srgbClr val="FFEEF0">
                    <a:lumMod val="50000"/>
                  </a:srgbClr>
                </a:solidFill>
                <a:effectLst/>
                <a:uLnTx/>
                <a:uFillTx/>
                <a:latin typeface="Poppins Black"/>
                <a:sym typeface="Poppins Black"/>
              </a:rPr>
              <a:t>tranh</a:t>
            </a:r>
            <a:endParaRPr kumimoji="0" lang="en-US" sz="3600" b="0" i="0" u="none" strike="noStrike" kern="0" cap="none" spc="0" normalizeH="0" baseline="0" noProof="0" dirty="0" smtClean="0">
              <a:ln>
                <a:noFill/>
              </a:ln>
              <a:solidFill>
                <a:sysClr val="windowText" lastClr="000000"/>
              </a:solidFill>
              <a:effectLst/>
              <a:uLnTx/>
              <a:uFillTx/>
            </a:endParaRPr>
          </a:p>
        </p:txBody>
      </p:sp>
      <p:grpSp>
        <p:nvGrpSpPr>
          <p:cNvPr id="19" name="Group 18"/>
          <p:cNvGrpSpPr/>
          <p:nvPr/>
        </p:nvGrpSpPr>
        <p:grpSpPr>
          <a:xfrm>
            <a:off x="70606" y="2133934"/>
            <a:ext cx="4274786" cy="2096596"/>
            <a:chOff x="70606" y="2133934"/>
            <a:chExt cx="4274786" cy="2096596"/>
          </a:xfrm>
        </p:grpSpPr>
        <p:sp>
          <p:nvSpPr>
            <p:cNvPr id="75" name="9Slide.vn 14">
              <a:extLst>
                <a:ext uri="{FF2B5EF4-FFF2-40B4-BE49-F238E27FC236}">
                  <a16:creationId xmlns:a16="http://schemas.microsoft.com/office/drawing/2014/main" xmlns="" id="{56E83A4C-B559-479F-8E5B-74049EC1320B}"/>
                </a:ext>
              </a:extLst>
            </p:cNvPr>
            <p:cNvSpPr>
              <a:spLocks/>
            </p:cNvSpPr>
            <p:nvPr/>
          </p:nvSpPr>
          <p:spPr bwMode="auto">
            <a:xfrm>
              <a:off x="70606" y="2133934"/>
              <a:ext cx="3125429" cy="1914657"/>
            </a:xfrm>
            <a:custGeom>
              <a:avLst/>
              <a:gdLst>
                <a:gd name="T0" fmla="*/ 3692 w 3861"/>
                <a:gd name="T1" fmla="*/ 26 h 2000"/>
                <a:gd name="T2" fmla="*/ 3667 w 3861"/>
                <a:gd name="T3" fmla="*/ 17 h 2000"/>
                <a:gd name="T4" fmla="*/ 3545 w 3861"/>
                <a:gd name="T5" fmla="*/ 4 h 2000"/>
                <a:gd name="T6" fmla="*/ 3003 w 3861"/>
                <a:gd name="T7" fmla="*/ 10 h 2000"/>
                <a:gd name="T8" fmla="*/ 2357 w 3861"/>
                <a:gd name="T9" fmla="*/ 18 h 2000"/>
                <a:gd name="T10" fmla="*/ 1495 w 3861"/>
                <a:gd name="T11" fmla="*/ 23 h 2000"/>
                <a:gd name="T12" fmla="*/ 200 w 3861"/>
                <a:gd name="T13" fmla="*/ 47 h 2000"/>
                <a:gd name="T14" fmla="*/ 178 w 3861"/>
                <a:gd name="T15" fmla="*/ 60 h 2000"/>
                <a:gd name="T16" fmla="*/ 170 w 3861"/>
                <a:gd name="T17" fmla="*/ 72 h 2000"/>
                <a:gd name="T18" fmla="*/ 158 w 3861"/>
                <a:gd name="T19" fmla="*/ 97 h 2000"/>
                <a:gd name="T20" fmla="*/ 79 w 3861"/>
                <a:gd name="T21" fmla="*/ 889 h 2000"/>
                <a:gd name="T22" fmla="*/ 21 w 3861"/>
                <a:gd name="T23" fmla="*/ 1484 h 2000"/>
                <a:gd name="T24" fmla="*/ 11 w 3861"/>
                <a:gd name="T25" fmla="*/ 1694 h 2000"/>
                <a:gd name="T26" fmla="*/ 46 w 3861"/>
                <a:gd name="T27" fmla="*/ 1711 h 2000"/>
                <a:gd name="T28" fmla="*/ 65 w 3861"/>
                <a:gd name="T29" fmla="*/ 1690 h 2000"/>
                <a:gd name="T30" fmla="*/ 135 w 3861"/>
                <a:gd name="T31" fmla="*/ 1106 h 2000"/>
                <a:gd name="T32" fmla="*/ 201 w 3861"/>
                <a:gd name="T33" fmla="*/ 505 h 2000"/>
                <a:gd name="T34" fmla="*/ 661 w 3861"/>
                <a:gd name="T35" fmla="*/ 105 h 2000"/>
                <a:gd name="T36" fmla="*/ 1926 w 3861"/>
                <a:gd name="T37" fmla="*/ 102 h 2000"/>
                <a:gd name="T38" fmla="*/ 2767 w 3861"/>
                <a:gd name="T39" fmla="*/ 97 h 2000"/>
                <a:gd name="T40" fmla="*/ 3198 w 3861"/>
                <a:gd name="T41" fmla="*/ 95 h 2000"/>
                <a:gd name="T42" fmla="*/ 3498 w 3861"/>
                <a:gd name="T43" fmla="*/ 97 h 2000"/>
                <a:gd name="T44" fmla="*/ 3594 w 3861"/>
                <a:gd name="T45" fmla="*/ 100 h 2000"/>
                <a:gd name="T46" fmla="*/ 3590 w 3861"/>
                <a:gd name="T47" fmla="*/ 212 h 2000"/>
                <a:gd name="T48" fmla="*/ 3593 w 3861"/>
                <a:gd name="T49" fmla="*/ 527 h 2000"/>
                <a:gd name="T50" fmla="*/ 3559 w 3861"/>
                <a:gd name="T51" fmla="*/ 848 h 2000"/>
                <a:gd name="T52" fmla="*/ 3510 w 3861"/>
                <a:gd name="T53" fmla="*/ 1137 h 2000"/>
                <a:gd name="T54" fmla="*/ 3392 w 3861"/>
                <a:gd name="T55" fmla="*/ 1682 h 2000"/>
                <a:gd name="T56" fmla="*/ 2136 w 3861"/>
                <a:gd name="T57" fmla="*/ 1724 h 2000"/>
                <a:gd name="T58" fmla="*/ 1301 w 3861"/>
                <a:gd name="T59" fmla="*/ 1728 h 2000"/>
                <a:gd name="T60" fmla="*/ 673 w 3861"/>
                <a:gd name="T61" fmla="*/ 1716 h 2000"/>
                <a:gd name="T62" fmla="*/ 139 w 3861"/>
                <a:gd name="T63" fmla="*/ 1708 h 2000"/>
                <a:gd name="T64" fmla="*/ 26 w 3861"/>
                <a:gd name="T65" fmla="*/ 1715 h 2000"/>
                <a:gd name="T66" fmla="*/ 14 w 3861"/>
                <a:gd name="T67" fmla="*/ 1730 h 2000"/>
                <a:gd name="T68" fmla="*/ 0 w 3861"/>
                <a:gd name="T69" fmla="*/ 1756 h 2000"/>
                <a:gd name="T70" fmla="*/ 11 w 3861"/>
                <a:gd name="T71" fmla="*/ 1774 h 2000"/>
                <a:gd name="T72" fmla="*/ 106 w 3861"/>
                <a:gd name="T73" fmla="*/ 1859 h 2000"/>
                <a:gd name="T74" fmla="*/ 125 w 3861"/>
                <a:gd name="T75" fmla="*/ 1879 h 2000"/>
                <a:gd name="T76" fmla="*/ 136 w 3861"/>
                <a:gd name="T77" fmla="*/ 1883 h 2000"/>
                <a:gd name="T78" fmla="*/ 140 w 3861"/>
                <a:gd name="T79" fmla="*/ 1884 h 2000"/>
                <a:gd name="T80" fmla="*/ 187 w 3861"/>
                <a:gd name="T81" fmla="*/ 1923 h 2000"/>
                <a:gd name="T82" fmla="*/ 233 w 3861"/>
                <a:gd name="T83" fmla="*/ 1965 h 2000"/>
                <a:gd name="T84" fmla="*/ 252 w 3861"/>
                <a:gd name="T85" fmla="*/ 1986 h 2000"/>
                <a:gd name="T86" fmla="*/ 388 w 3861"/>
                <a:gd name="T87" fmla="*/ 2000 h 2000"/>
                <a:gd name="T88" fmla="*/ 618 w 3861"/>
                <a:gd name="T89" fmla="*/ 1988 h 2000"/>
                <a:gd name="T90" fmla="*/ 1021 w 3861"/>
                <a:gd name="T91" fmla="*/ 1969 h 2000"/>
                <a:gd name="T92" fmla="*/ 1627 w 3861"/>
                <a:gd name="T93" fmla="*/ 1949 h 2000"/>
                <a:gd name="T94" fmla="*/ 2031 w 3861"/>
                <a:gd name="T95" fmla="*/ 1945 h 2000"/>
                <a:gd name="T96" fmla="*/ 3040 w 3861"/>
                <a:gd name="T97" fmla="*/ 1971 h 2000"/>
                <a:gd name="T98" fmla="*/ 3457 w 3861"/>
                <a:gd name="T99" fmla="*/ 1992 h 2000"/>
                <a:gd name="T100" fmla="*/ 3496 w 3861"/>
                <a:gd name="T101" fmla="*/ 1969 h 2000"/>
                <a:gd name="T102" fmla="*/ 3507 w 3861"/>
                <a:gd name="T103" fmla="*/ 1938 h 2000"/>
                <a:gd name="T104" fmla="*/ 3549 w 3861"/>
                <a:gd name="T105" fmla="*/ 1848 h 2000"/>
                <a:gd name="T106" fmla="*/ 3596 w 3861"/>
                <a:gd name="T107" fmla="*/ 1669 h 2000"/>
                <a:gd name="T108" fmla="*/ 3693 w 3861"/>
                <a:gd name="T109" fmla="*/ 1230 h 2000"/>
                <a:gd name="T110" fmla="*/ 3785 w 3861"/>
                <a:gd name="T111" fmla="*/ 798 h 2000"/>
                <a:gd name="T112" fmla="*/ 3855 w 3861"/>
                <a:gd name="T113" fmla="*/ 447 h 2000"/>
                <a:gd name="T114" fmla="*/ 3861 w 3861"/>
                <a:gd name="T115" fmla="*/ 325 h 2000"/>
                <a:gd name="T116" fmla="*/ 3821 w 3861"/>
                <a:gd name="T117" fmla="*/ 162 h 2000"/>
                <a:gd name="T118" fmla="*/ 3765 w 3861"/>
                <a:gd name="T119" fmla="*/ 83 h 2000"/>
                <a:gd name="T120" fmla="*/ 3707 w 3861"/>
                <a:gd name="T121" fmla="*/ 35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61" h="2000">
                  <a:moveTo>
                    <a:pt x="3707" y="35"/>
                  </a:moveTo>
                  <a:lnTo>
                    <a:pt x="3692" y="26"/>
                  </a:lnTo>
                  <a:lnTo>
                    <a:pt x="3677" y="25"/>
                  </a:lnTo>
                  <a:lnTo>
                    <a:pt x="3667" y="17"/>
                  </a:lnTo>
                  <a:lnTo>
                    <a:pt x="3651" y="13"/>
                  </a:lnTo>
                  <a:lnTo>
                    <a:pt x="3545" y="4"/>
                  </a:lnTo>
                  <a:lnTo>
                    <a:pt x="3329" y="0"/>
                  </a:lnTo>
                  <a:lnTo>
                    <a:pt x="3003" y="10"/>
                  </a:lnTo>
                  <a:lnTo>
                    <a:pt x="2788" y="14"/>
                  </a:lnTo>
                  <a:lnTo>
                    <a:pt x="2357" y="18"/>
                  </a:lnTo>
                  <a:lnTo>
                    <a:pt x="1926" y="21"/>
                  </a:lnTo>
                  <a:lnTo>
                    <a:pt x="1495" y="23"/>
                  </a:lnTo>
                  <a:lnTo>
                    <a:pt x="631" y="35"/>
                  </a:lnTo>
                  <a:lnTo>
                    <a:pt x="200" y="47"/>
                  </a:lnTo>
                  <a:lnTo>
                    <a:pt x="191" y="48"/>
                  </a:lnTo>
                  <a:lnTo>
                    <a:pt x="178" y="60"/>
                  </a:lnTo>
                  <a:lnTo>
                    <a:pt x="176" y="67"/>
                  </a:lnTo>
                  <a:lnTo>
                    <a:pt x="170" y="72"/>
                  </a:lnTo>
                  <a:lnTo>
                    <a:pt x="161" y="87"/>
                  </a:lnTo>
                  <a:lnTo>
                    <a:pt x="158" y="97"/>
                  </a:lnTo>
                  <a:lnTo>
                    <a:pt x="115" y="492"/>
                  </a:lnTo>
                  <a:lnTo>
                    <a:pt x="79" y="889"/>
                  </a:lnTo>
                  <a:lnTo>
                    <a:pt x="60" y="1087"/>
                  </a:lnTo>
                  <a:lnTo>
                    <a:pt x="21" y="1484"/>
                  </a:lnTo>
                  <a:lnTo>
                    <a:pt x="9" y="1682"/>
                  </a:lnTo>
                  <a:lnTo>
                    <a:pt x="11" y="1694"/>
                  </a:lnTo>
                  <a:lnTo>
                    <a:pt x="25" y="1707"/>
                  </a:lnTo>
                  <a:lnTo>
                    <a:pt x="46" y="1711"/>
                  </a:lnTo>
                  <a:lnTo>
                    <a:pt x="62" y="1700"/>
                  </a:lnTo>
                  <a:lnTo>
                    <a:pt x="65" y="1690"/>
                  </a:lnTo>
                  <a:lnTo>
                    <a:pt x="93" y="1496"/>
                  </a:lnTo>
                  <a:lnTo>
                    <a:pt x="135" y="1106"/>
                  </a:lnTo>
                  <a:lnTo>
                    <a:pt x="156" y="911"/>
                  </a:lnTo>
                  <a:lnTo>
                    <a:pt x="201" y="505"/>
                  </a:lnTo>
                  <a:lnTo>
                    <a:pt x="239" y="100"/>
                  </a:lnTo>
                  <a:lnTo>
                    <a:pt x="661" y="105"/>
                  </a:lnTo>
                  <a:lnTo>
                    <a:pt x="1504" y="105"/>
                  </a:lnTo>
                  <a:lnTo>
                    <a:pt x="1926" y="102"/>
                  </a:lnTo>
                  <a:lnTo>
                    <a:pt x="2346" y="100"/>
                  </a:lnTo>
                  <a:lnTo>
                    <a:pt x="2767" y="97"/>
                  </a:lnTo>
                  <a:lnTo>
                    <a:pt x="2983" y="96"/>
                  </a:lnTo>
                  <a:lnTo>
                    <a:pt x="3198" y="95"/>
                  </a:lnTo>
                  <a:lnTo>
                    <a:pt x="3297" y="96"/>
                  </a:lnTo>
                  <a:lnTo>
                    <a:pt x="3498" y="97"/>
                  </a:lnTo>
                  <a:lnTo>
                    <a:pt x="3598" y="92"/>
                  </a:lnTo>
                  <a:lnTo>
                    <a:pt x="3594" y="100"/>
                  </a:lnTo>
                  <a:lnTo>
                    <a:pt x="3593" y="109"/>
                  </a:lnTo>
                  <a:lnTo>
                    <a:pt x="3590" y="212"/>
                  </a:lnTo>
                  <a:lnTo>
                    <a:pt x="3596" y="422"/>
                  </a:lnTo>
                  <a:lnTo>
                    <a:pt x="3593" y="527"/>
                  </a:lnTo>
                  <a:lnTo>
                    <a:pt x="3585" y="635"/>
                  </a:lnTo>
                  <a:lnTo>
                    <a:pt x="3559" y="848"/>
                  </a:lnTo>
                  <a:lnTo>
                    <a:pt x="3542" y="954"/>
                  </a:lnTo>
                  <a:lnTo>
                    <a:pt x="3510" y="1137"/>
                  </a:lnTo>
                  <a:lnTo>
                    <a:pt x="3430" y="1500"/>
                  </a:lnTo>
                  <a:lnTo>
                    <a:pt x="3392" y="1682"/>
                  </a:lnTo>
                  <a:lnTo>
                    <a:pt x="2973" y="1700"/>
                  </a:lnTo>
                  <a:lnTo>
                    <a:pt x="2136" y="1724"/>
                  </a:lnTo>
                  <a:lnTo>
                    <a:pt x="1718" y="1726"/>
                  </a:lnTo>
                  <a:lnTo>
                    <a:pt x="1301" y="1728"/>
                  </a:lnTo>
                  <a:lnTo>
                    <a:pt x="885" y="1721"/>
                  </a:lnTo>
                  <a:lnTo>
                    <a:pt x="673" y="1716"/>
                  </a:lnTo>
                  <a:lnTo>
                    <a:pt x="353" y="1707"/>
                  </a:lnTo>
                  <a:lnTo>
                    <a:pt x="139" y="1708"/>
                  </a:lnTo>
                  <a:lnTo>
                    <a:pt x="33" y="1713"/>
                  </a:lnTo>
                  <a:lnTo>
                    <a:pt x="26" y="1715"/>
                  </a:lnTo>
                  <a:lnTo>
                    <a:pt x="17" y="1724"/>
                  </a:lnTo>
                  <a:lnTo>
                    <a:pt x="14" y="1730"/>
                  </a:lnTo>
                  <a:lnTo>
                    <a:pt x="4" y="1738"/>
                  </a:lnTo>
                  <a:lnTo>
                    <a:pt x="0" y="1756"/>
                  </a:lnTo>
                  <a:lnTo>
                    <a:pt x="5" y="1769"/>
                  </a:lnTo>
                  <a:lnTo>
                    <a:pt x="11" y="1774"/>
                  </a:lnTo>
                  <a:lnTo>
                    <a:pt x="58" y="1817"/>
                  </a:lnTo>
                  <a:lnTo>
                    <a:pt x="106" y="1859"/>
                  </a:lnTo>
                  <a:lnTo>
                    <a:pt x="112" y="1866"/>
                  </a:lnTo>
                  <a:lnTo>
                    <a:pt x="125" y="1879"/>
                  </a:lnTo>
                  <a:lnTo>
                    <a:pt x="134" y="1882"/>
                  </a:lnTo>
                  <a:lnTo>
                    <a:pt x="136" y="1883"/>
                  </a:lnTo>
                  <a:lnTo>
                    <a:pt x="138" y="1883"/>
                  </a:lnTo>
                  <a:lnTo>
                    <a:pt x="140" y="1884"/>
                  </a:lnTo>
                  <a:lnTo>
                    <a:pt x="141" y="1887"/>
                  </a:lnTo>
                  <a:lnTo>
                    <a:pt x="187" y="1923"/>
                  </a:lnTo>
                  <a:lnTo>
                    <a:pt x="235" y="1956"/>
                  </a:lnTo>
                  <a:lnTo>
                    <a:pt x="233" y="1965"/>
                  </a:lnTo>
                  <a:lnTo>
                    <a:pt x="241" y="1982"/>
                  </a:lnTo>
                  <a:lnTo>
                    <a:pt x="252" y="1986"/>
                  </a:lnTo>
                  <a:lnTo>
                    <a:pt x="296" y="1995"/>
                  </a:lnTo>
                  <a:lnTo>
                    <a:pt x="388" y="2000"/>
                  </a:lnTo>
                  <a:lnTo>
                    <a:pt x="528" y="1993"/>
                  </a:lnTo>
                  <a:lnTo>
                    <a:pt x="618" y="1988"/>
                  </a:lnTo>
                  <a:lnTo>
                    <a:pt x="819" y="1979"/>
                  </a:lnTo>
                  <a:lnTo>
                    <a:pt x="1021" y="1969"/>
                  </a:lnTo>
                  <a:lnTo>
                    <a:pt x="1224" y="1961"/>
                  </a:lnTo>
                  <a:lnTo>
                    <a:pt x="1627" y="1949"/>
                  </a:lnTo>
                  <a:lnTo>
                    <a:pt x="1829" y="1947"/>
                  </a:lnTo>
                  <a:lnTo>
                    <a:pt x="2031" y="1945"/>
                  </a:lnTo>
                  <a:lnTo>
                    <a:pt x="2434" y="1951"/>
                  </a:lnTo>
                  <a:lnTo>
                    <a:pt x="3040" y="1971"/>
                  </a:lnTo>
                  <a:lnTo>
                    <a:pt x="3443" y="1992"/>
                  </a:lnTo>
                  <a:lnTo>
                    <a:pt x="3457" y="1992"/>
                  </a:lnTo>
                  <a:lnTo>
                    <a:pt x="3480" y="1983"/>
                  </a:lnTo>
                  <a:lnTo>
                    <a:pt x="3496" y="1969"/>
                  </a:lnTo>
                  <a:lnTo>
                    <a:pt x="3505" y="1949"/>
                  </a:lnTo>
                  <a:lnTo>
                    <a:pt x="3507" y="1938"/>
                  </a:lnTo>
                  <a:lnTo>
                    <a:pt x="3526" y="1910"/>
                  </a:lnTo>
                  <a:lnTo>
                    <a:pt x="3549" y="1848"/>
                  </a:lnTo>
                  <a:lnTo>
                    <a:pt x="3558" y="1814"/>
                  </a:lnTo>
                  <a:lnTo>
                    <a:pt x="3596" y="1669"/>
                  </a:lnTo>
                  <a:lnTo>
                    <a:pt x="3629" y="1523"/>
                  </a:lnTo>
                  <a:lnTo>
                    <a:pt x="3693" y="1230"/>
                  </a:lnTo>
                  <a:lnTo>
                    <a:pt x="3754" y="936"/>
                  </a:lnTo>
                  <a:lnTo>
                    <a:pt x="3785" y="798"/>
                  </a:lnTo>
                  <a:lnTo>
                    <a:pt x="3833" y="587"/>
                  </a:lnTo>
                  <a:lnTo>
                    <a:pt x="3855" y="447"/>
                  </a:lnTo>
                  <a:lnTo>
                    <a:pt x="3860" y="377"/>
                  </a:lnTo>
                  <a:lnTo>
                    <a:pt x="3861" y="325"/>
                  </a:lnTo>
                  <a:lnTo>
                    <a:pt x="3847" y="228"/>
                  </a:lnTo>
                  <a:lnTo>
                    <a:pt x="3821" y="162"/>
                  </a:lnTo>
                  <a:lnTo>
                    <a:pt x="3797" y="120"/>
                  </a:lnTo>
                  <a:lnTo>
                    <a:pt x="3765" y="83"/>
                  </a:lnTo>
                  <a:lnTo>
                    <a:pt x="3728" y="49"/>
                  </a:lnTo>
                  <a:lnTo>
                    <a:pt x="3707" y="3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defTabSz="914354">
                <a:defRPr/>
              </a:pPr>
              <a:endParaRPr lang="en-US">
                <a:solidFill>
                  <a:srgbClr val="95A5A6"/>
                </a:solidFill>
              </a:endParaRPr>
            </a:p>
          </p:txBody>
        </p:sp>
        <p:sp>
          <p:nvSpPr>
            <p:cNvPr id="85" name="9Slide.vn 21">
              <a:extLst>
                <a:ext uri="{FF2B5EF4-FFF2-40B4-BE49-F238E27FC236}">
                  <a16:creationId xmlns:a16="http://schemas.microsoft.com/office/drawing/2014/main" xmlns="" id="{53EE962B-3124-4B8C-A5D5-3799BCD92115}"/>
                </a:ext>
              </a:extLst>
            </p:cNvPr>
            <p:cNvSpPr>
              <a:spLocks/>
            </p:cNvSpPr>
            <p:nvPr/>
          </p:nvSpPr>
          <p:spPr bwMode="auto">
            <a:xfrm rot="19090514">
              <a:off x="3345073" y="2789541"/>
              <a:ext cx="1000319" cy="1440989"/>
            </a:xfrm>
            <a:custGeom>
              <a:avLst/>
              <a:gdLst>
                <a:gd name="T0" fmla="*/ 2357 w 2370"/>
                <a:gd name="T1" fmla="*/ 2563 h 2934"/>
                <a:gd name="T2" fmla="*/ 2340 w 2370"/>
                <a:gd name="T3" fmla="*/ 2527 h 2934"/>
                <a:gd name="T4" fmla="*/ 2312 w 2370"/>
                <a:gd name="T5" fmla="*/ 2518 h 2934"/>
                <a:gd name="T6" fmla="*/ 2225 w 2370"/>
                <a:gd name="T7" fmla="*/ 2528 h 2934"/>
                <a:gd name="T8" fmla="*/ 2032 w 2370"/>
                <a:gd name="T9" fmla="*/ 1993 h 2934"/>
                <a:gd name="T10" fmla="*/ 1852 w 2370"/>
                <a:gd name="T11" fmla="*/ 1574 h 2934"/>
                <a:gd name="T12" fmla="*/ 1635 w 2370"/>
                <a:gd name="T13" fmla="*/ 1175 h 2934"/>
                <a:gd name="T14" fmla="*/ 1441 w 2370"/>
                <a:gd name="T15" fmla="*/ 895 h 2934"/>
                <a:gd name="T16" fmla="*/ 1233 w 2370"/>
                <a:gd name="T17" fmla="*/ 651 h 2934"/>
                <a:gd name="T18" fmla="*/ 909 w 2370"/>
                <a:gd name="T19" fmla="*/ 365 h 2934"/>
                <a:gd name="T20" fmla="*/ 541 w 2370"/>
                <a:gd name="T21" fmla="*/ 144 h 2934"/>
                <a:gd name="T22" fmla="*/ 291 w 2370"/>
                <a:gd name="T23" fmla="*/ 52 h 2934"/>
                <a:gd name="T24" fmla="*/ 81 w 2370"/>
                <a:gd name="T25" fmla="*/ 7 h 2934"/>
                <a:gd name="T26" fmla="*/ 16 w 2370"/>
                <a:gd name="T27" fmla="*/ 0 h 2934"/>
                <a:gd name="T28" fmla="*/ 0 w 2370"/>
                <a:gd name="T29" fmla="*/ 34 h 2934"/>
                <a:gd name="T30" fmla="*/ 20 w 2370"/>
                <a:gd name="T31" fmla="*/ 56 h 2934"/>
                <a:gd name="T32" fmla="*/ 330 w 2370"/>
                <a:gd name="T33" fmla="*/ 148 h 2934"/>
                <a:gd name="T34" fmla="*/ 707 w 2370"/>
                <a:gd name="T35" fmla="*/ 336 h 2934"/>
                <a:gd name="T36" fmla="*/ 1044 w 2370"/>
                <a:gd name="T37" fmla="*/ 591 h 2934"/>
                <a:gd name="T38" fmla="*/ 1336 w 2370"/>
                <a:gd name="T39" fmla="*/ 903 h 2934"/>
                <a:gd name="T40" fmla="*/ 1464 w 2370"/>
                <a:gd name="T41" fmla="*/ 1076 h 2934"/>
                <a:gd name="T42" fmla="*/ 1685 w 2370"/>
                <a:gd name="T43" fmla="*/ 1446 h 2934"/>
                <a:gd name="T44" fmla="*/ 1869 w 2370"/>
                <a:gd name="T45" fmla="*/ 1834 h 2934"/>
                <a:gd name="T46" fmla="*/ 2062 w 2370"/>
                <a:gd name="T47" fmla="*/ 2337 h 2934"/>
                <a:gd name="T48" fmla="*/ 2085 w 2370"/>
                <a:gd name="T49" fmla="*/ 2549 h 2934"/>
                <a:gd name="T50" fmla="*/ 2025 w 2370"/>
                <a:gd name="T51" fmla="*/ 2562 h 2934"/>
                <a:gd name="T52" fmla="*/ 2005 w 2370"/>
                <a:gd name="T53" fmla="*/ 2601 h 2934"/>
                <a:gd name="T54" fmla="*/ 2016 w 2370"/>
                <a:gd name="T55" fmla="*/ 2633 h 2934"/>
                <a:gd name="T56" fmla="*/ 2018 w 2370"/>
                <a:gd name="T57" fmla="*/ 2635 h 2934"/>
                <a:gd name="T58" fmla="*/ 2204 w 2370"/>
                <a:gd name="T59" fmla="*/ 2851 h 2934"/>
                <a:gd name="T60" fmla="*/ 2279 w 2370"/>
                <a:gd name="T61" fmla="*/ 2931 h 2934"/>
                <a:gd name="T62" fmla="*/ 2325 w 2370"/>
                <a:gd name="T63" fmla="*/ 2923 h 2934"/>
                <a:gd name="T64" fmla="*/ 2342 w 2370"/>
                <a:gd name="T65" fmla="*/ 2891 h 2934"/>
                <a:gd name="T66" fmla="*/ 2369 w 2370"/>
                <a:gd name="T67" fmla="*/ 2606 h 2934"/>
                <a:gd name="T68" fmla="*/ 2362 w 2370"/>
                <a:gd name="T69" fmla="*/ 2578 h 2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70" h="2934">
                  <a:moveTo>
                    <a:pt x="2356" y="2573"/>
                  </a:moveTo>
                  <a:lnTo>
                    <a:pt x="2357" y="2563"/>
                  </a:lnTo>
                  <a:lnTo>
                    <a:pt x="2353" y="2543"/>
                  </a:lnTo>
                  <a:lnTo>
                    <a:pt x="2340" y="2527"/>
                  </a:lnTo>
                  <a:lnTo>
                    <a:pt x="2322" y="2518"/>
                  </a:lnTo>
                  <a:lnTo>
                    <a:pt x="2312" y="2518"/>
                  </a:lnTo>
                  <a:lnTo>
                    <a:pt x="2269" y="2523"/>
                  </a:lnTo>
                  <a:lnTo>
                    <a:pt x="2225" y="2528"/>
                  </a:lnTo>
                  <a:lnTo>
                    <a:pt x="2151" y="2313"/>
                  </a:lnTo>
                  <a:lnTo>
                    <a:pt x="2032" y="1993"/>
                  </a:lnTo>
                  <a:lnTo>
                    <a:pt x="1946" y="1781"/>
                  </a:lnTo>
                  <a:lnTo>
                    <a:pt x="1852" y="1574"/>
                  </a:lnTo>
                  <a:lnTo>
                    <a:pt x="1749" y="1372"/>
                  </a:lnTo>
                  <a:lnTo>
                    <a:pt x="1635" y="1175"/>
                  </a:lnTo>
                  <a:lnTo>
                    <a:pt x="1510" y="986"/>
                  </a:lnTo>
                  <a:lnTo>
                    <a:pt x="1441" y="895"/>
                  </a:lnTo>
                  <a:lnTo>
                    <a:pt x="1376" y="811"/>
                  </a:lnTo>
                  <a:lnTo>
                    <a:pt x="1233" y="651"/>
                  </a:lnTo>
                  <a:lnTo>
                    <a:pt x="1078" y="501"/>
                  </a:lnTo>
                  <a:lnTo>
                    <a:pt x="909" y="365"/>
                  </a:lnTo>
                  <a:lnTo>
                    <a:pt x="731" y="245"/>
                  </a:lnTo>
                  <a:lnTo>
                    <a:pt x="541" y="144"/>
                  </a:lnTo>
                  <a:lnTo>
                    <a:pt x="394" y="85"/>
                  </a:lnTo>
                  <a:lnTo>
                    <a:pt x="291" y="52"/>
                  </a:lnTo>
                  <a:lnTo>
                    <a:pt x="187" y="26"/>
                  </a:lnTo>
                  <a:lnTo>
                    <a:pt x="81" y="7"/>
                  </a:lnTo>
                  <a:lnTo>
                    <a:pt x="28" y="0"/>
                  </a:lnTo>
                  <a:lnTo>
                    <a:pt x="16" y="0"/>
                  </a:lnTo>
                  <a:lnTo>
                    <a:pt x="2" y="15"/>
                  </a:lnTo>
                  <a:lnTo>
                    <a:pt x="0" y="34"/>
                  </a:lnTo>
                  <a:lnTo>
                    <a:pt x="10" y="52"/>
                  </a:lnTo>
                  <a:lnTo>
                    <a:pt x="20" y="56"/>
                  </a:lnTo>
                  <a:lnTo>
                    <a:pt x="125" y="81"/>
                  </a:lnTo>
                  <a:lnTo>
                    <a:pt x="330" y="148"/>
                  </a:lnTo>
                  <a:lnTo>
                    <a:pt x="523" y="232"/>
                  </a:lnTo>
                  <a:lnTo>
                    <a:pt x="707" y="336"/>
                  </a:lnTo>
                  <a:lnTo>
                    <a:pt x="881" y="455"/>
                  </a:lnTo>
                  <a:lnTo>
                    <a:pt x="1044" y="591"/>
                  </a:lnTo>
                  <a:lnTo>
                    <a:pt x="1196" y="741"/>
                  </a:lnTo>
                  <a:lnTo>
                    <a:pt x="1336" y="903"/>
                  </a:lnTo>
                  <a:lnTo>
                    <a:pt x="1401" y="988"/>
                  </a:lnTo>
                  <a:lnTo>
                    <a:pt x="1464" y="1076"/>
                  </a:lnTo>
                  <a:lnTo>
                    <a:pt x="1580" y="1258"/>
                  </a:lnTo>
                  <a:lnTo>
                    <a:pt x="1685" y="1446"/>
                  </a:lnTo>
                  <a:lnTo>
                    <a:pt x="1780" y="1637"/>
                  </a:lnTo>
                  <a:lnTo>
                    <a:pt x="1869" y="1834"/>
                  </a:lnTo>
                  <a:lnTo>
                    <a:pt x="1949" y="2034"/>
                  </a:lnTo>
                  <a:lnTo>
                    <a:pt x="2062" y="2337"/>
                  </a:lnTo>
                  <a:lnTo>
                    <a:pt x="2132" y="2541"/>
                  </a:lnTo>
                  <a:lnTo>
                    <a:pt x="2085" y="2549"/>
                  </a:lnTo>
                  <a:lnTo>
                    <a:pt x="2037" y="2558"/>
                  </a:lnTo>
                  <a:lnTo>
                    <a:pt x="2025" y="2562"/>
                  </a:lnTo>
                  <a:lnTo>
                    <a:pt x="2010" y="2578"/>
                  </a:lnTo>
                  <a:lnTo>
                    <a:pt x="2005" y="2601"/>
                  </a:lnTo>
                  <a:lnTo>
                    <a:pt x="2010" y="2624"/>
                  </a:lnTo>
                  <a:lnTo>
                    <a:pt x="2016" y="2633"/>
                  </a:lnTo>
                  <a:lnTo>
                    <a:pt x="2016" y="2634"/>
                  </a:lnTo>
                  <a:lnTo>
                    <a:pt x="2018" y="2635"/>
                  </a:lnTo>
                  <a:lnTo>
                    <a:pt x="2077" y="2709"/>
                  </a:lnTo>
                  <a:lnTo>
                    <a:pt x="2204" y="2851"/>
                  </a:lnTo>
                  <a:lnTo>
                    <a:pt x="2269" y="2921"/>
                  </a:lnTo>
                  <a:lnTo>
                    <a:pt x="2279" y="2931"/>
                  </a:lnTo>
                  <a:lnTo>
                    <a:pt x="2303" y="2934"/>
                  </a:lnTo>
                  <a:lnTo>
                    <a:pt x="2325" y="2923"/>
                  </a:lnTo>
                  <a:lnTo>
                    <a:pt x="2339" y="2904"/>
                  </a:lnTo>
                  <a:lnTo>
                    <a:pt x="2342" y="2891"/>
                  </a:lnTo>
                  <a:lnTo>
                    <a:pt x="2356" y="2748"/>
                  </a:lnTo>
                  <a:lnTo>
                    <a:pt x="2369" y="2606"/>
                  </a:lnTo>
                  <a:lnTo>
                    <a:pt x="2370" y="2595"/>
                  </a:lnTo>
                  <a:lnTo>
                    <a:pt x="2362" y="2578"/>
                  </a:lnTo>
                  <a:lnTo>
                    <a:pt x="2356" y="2573"/>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914354">
                <a:defRPr/>
              </a:pPr>
              <a:endParaRPr lang="en-US">
                <a:solidFill>
                  <a:srgbClr val="95A5A6"/>
                </a:solidFill>
              </a:endParaRPr>
            </a:p>
          </p:txBody>
        </p:sp>
        <p:sp>
          <p:nvSpPr>
            <p:cNvPr id="13" name="Rectangle 12"/>
            <p:cNvSpPr/>
            <p:nvPr/>
          </p:nvSpPr>
          <p:spPr>
            <a:xfrm>
              <a:off x="225060" y="2357931"/>
              <a:ext cx="2765483" cy="1200329"/>
            </a:xfrm>
            <a:prstGeom prst="rect">
              <a:avLst/>
            </a:prstGeom>
          </p:spPr>
          <p:txBody>
            <a:bodyPr wrap="square">
              <a:spAutoFit/>
            </a:bodyPr>
            <a:lstStyle/>
            <a:p>
              <a:pPr algn="just"/>
              <a:r>
                <a:rPr lang="en-US" sz="2400" dirty="0" smtClean="0">
                  <a:solidFill>
                    <a:schemeClr val="tx2"/>
                  </a:solidFill>
                  <a:latin typeface="Arial" panose="020B0604020202020204" pitchFamily="34" charset="0"/>
                  <a:cs typeface="Arial" panose="020B0604020202020204" pitchFamily="34" charset="0"/>
                </a:rPr>
                <a:t>Truyền </a:t>
              </a:r>
              <a:r>
                <a:rPr lang="en-US" sz="2400" dirty="0" err="1">
                  <a:solidFill>
                    <a:schemeClr val="tx2"/>
                  </a:solidFill>
                  <a:latin typeface="Arial" panose="020B0604020202020204" pitchFamily="34" charset="0"/>
                  <a:cs typeface="Arial" panose="020B0604020202020204" pitchFamily="34" charset="0"/>
                </a:rPr>
                <a:t>thống</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văn</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hóa</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giáo</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dục</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lâu</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đời</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của</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Nhật</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Bản</a:t>
              </a:r>
              <a:r>
                <a:rPr lang="en-US" sz="2400" dirty="0">
                  <a:solidFill>
                    <a:schemeClr val="tx2"/>
                  </a:solidFill>
                  <a:latin typeface="Arial" panose="020B0604020202020204" pitchFamily="34" charset="0"/>
                  <a:cs typeface="Arial" panose="020B0604020202020204" pitchFamily="34" charset="0"/>
                </a:rPr>
                <a:t>.</a:t>
              </a:r>
            </a:p>
          </p:txBody>
        </p:sp>
      </p:grpSp>
      <p:grpSp>
        <p:nvGrpSpPr>
          <p:cNvPr id="20" name="Group 19"/>
          <p:cNvGrpSpPr/>
          <p:nvPr/>
        </p:nvGrpSpPr>
        <p:grpSpPr>
          <a:xfrm>
            <a:off x="3554181" y="932800"/>
            <a:ext cx="3164953" cy="2583851"/>
            <a:chOff x="3554181" y="932800"/>
            <a:chExt cx="3164953" cy="2583851"/>
          </a:xfrm>
        </p:grpSpPr>
        <p:sp>
          <p:nvSpPr>
            <p:cNvPr id="54" name="9Slide.vn 8">
              <a:extLst>
                <a:ext uri="{FF2B5EF4-FFF2-40B4-BE49-F238E27FC236}">
                  <a16:creationId xmlns:a16="http://schemas.microsoft.com/office/drawing/2014/main" xmlns="" id="{B514E8E4-7E3E-43F2-AB7A-B14A98DEED22}"/>
                </a:ext>
              </a:extLst>
            </p:cNvPr>
            <p:cNvSpPr>
              <a:spLocks/>
            </p:cNvSpPr>
            <p:nvPr/>
          </p:nvSpPr>
          <p:spPr bwMode="auto">
            <a:xfrm>
              <a:off x="3554181" y="932800"/>
              <a:ext cx="3164953" cy="1578059"/>
            </a:xfrm>
            <a:custGeom>
              <a:avLst/>
              <a:gdLst>
                <a:gd name="T0" fmla="*/ 2722 w 2821"/>
                <a:gd name="T1" fmla="*/ 170 h 1620"/>
                <a:gd name="T2" fmla="*/ 2722 w 2821"/>
                <a:gd name="T3" fmla="*/ 159 h 1620"/>
                <a:gd name="T4" fmla="*/ 2697 w 2821"/>
                <a:gd name="T5" fmla="*/ 131 h 1620"/>
                <a:gd name="T6" fmla="*/ 2517 w 2821"/>
                <a:gd name="T7" fmla="*/ 106 h 1620"/>
                <a:gd name="T8" fmla="*/ 1863 w 2821"/>
                <a:gd name="T9" fmla="*/ 42 h 1620"/>
                <a:gd name="T10" fmla="*/ 1206 w 2821"/>
                <a:gd name="T11" fmla="*/ 7 h 1620"/>
                <a:gd name="T12" fmla="*/ 548 w 2821"/>
                <a:gd name="T13" fmla="*/ 0 h 1620"/>
                <a:gd name="T14" fmla="*/ 55 w 2821"/>
                <a:gd name="T15" fmla="*/ 17 h 1620"/>
                <a:gd name="T16" fmla="*/ 30 w 2821"/>
                <a:gd name="T17" fmla="*/ 25 h 1620"/>
                <a:gd name="T18" fmla="*/ 16 w 2821"/>
                <a:gd name="T19" fmla="*/ 75 h 1620"/>
                <a:gd name="T20" fmla="*/ 46 w 2821"/>
                <a:gd name="T21" fmla="*/ 100 h 1620"/>
                <a:gd name="T22" fmla="*/ 217 w 2821"/>
                <a:gd name="T23" fmla="*/ 93 h 1620"/>
                <a:gd name="T24" fmla="*/ 865 w 2821"/>
                <a:gd name="T25" fmla="*/ 84 h 1620"/>
                <a:gd name="T26" fmla="*/ 1511 w 2821"/>
                <a:gd name="T27" fmla="*/ 104 h 1620"/>
                <a:gd name="T28" fmla="*/ 2157 w 2821"/>
                <a:gd name="T29" fmla="*/ 150 h 1620"/>
                <a:gd name="T30" fmla="*/ 2640 w 2821"/>
                <a:gd name="T31" fmla="*/ 205 h 1620"/>
                <a:gd name="T32" fmla="*/ 2639 w 2821"/>
                <a:gd name="T33" fmla="*/ 482 h 1620"/>
                <a:gd name="T34" fmla="*/ 2614 w 2821"/>
                <a:gd name="T35" fmla="*/ 989 h 1620"/>
                <a:gd name="T36" fmla="*/ 2591 w 2821"/>
                <a:gd name="T37" fmla="*/ 1336 h 1620"/>
                <a:gd name="T38" fmla="*/ 2587 w 2821"/>
                <a:gd name="T39" fmla="*/ 1336 h 1620"/>
                <a:gd name="T40" fmla="*/ 2573 w 2821"/>
                <a:gd name="T41" fmla="*/ 1335 h 1620"/>
                <a:gd name="T42" fmla="*/ 1635 w 2821"/>
                <a:gd name="T43" fmla="*/ 1371 h 1620"/>
                <a:gd name="T44" fmla="*/ 1019 w 2821"/>
                <a:gd name="T45" fmla="*/ 1378 h 1620"/>
                <a:gd name="T46" fmla="*/ 263 w 2821"/>
                <a:gd name="T47" fmla="*/ 1374 h 1620"/>
                <a:gd name="T48" fmla="*/ 113 w 2821"/>
                <a:gd name="T49" fmla="*/ 1369 h 1620"/>
                <a:gd name="T50" fmla="*/ 97 w 2821"/>
                <a:gd name="T51" fmla="*/ 1327 h 1620"/>
                <a:gd name="T52" fmla="*/ 90 w 2821"/>
                <a:gd name="T53" fmla="*/ 1139 h 1620"/>
                <a:gd name="T54" fmla="*/ 91 w 2821"/>
                <a:gd name="T55" fmla="*/ 909 h 1620"/>
                <a:gd name="T56" fmla="*/ 91 w 2821"/>
                <a:gd name="T57" fmla="*/ 596 h 1620"/>
                <a:gd name="T58" fmla="*/ 77 w 2821"/>
                <a:gd name="T59" fmla="*/ 136 h 1620"/>
                <a:gd name="T60" fmla="*/ 64 w 2821"/>
                <a:gd name="T61" fmla="*/ 118 h 1620"/>
                <a:gd name="T62" fmla="*/ 38 w 2821"/>
                <a:gd name="T63" fmla="*/ 128 h 1620"/>
                <a:gd name="T64" fmla="*/ 24 w 2821"/>
                <a:gd name="T65" fmla="*/ 316 h 1620"/>
                <a:gd name="T66" fmla="*/ 17 w 2821"/>
                <a:gd name="T67" fmla="*/ 855 h 1620"/>
                <a:gd name="T68" fmla="*/ 16 w 2821"/>
                <a:gd name="T69" fmla="*/ 1194 h 1620"/>
                <a:gd name="T70" fmla="*/ 16 w 2821"/>
                <a:gd name="T71" fmla="*/ 1296 h 1620"/>
                <a:gd name="T72" fmla="*/ 27 w 2821"/>
                <a:gd name="T73" fmla="*/ 1354 h 1620"/>
                <a:gd name="T74" fmla="*/ 1 w 2821"/>
                <a:gd name="T75" fmla="*/ 1386 h 1620"/>
                <a:gd name="T76" fmla="*/ 4 w 2821"/>
                <a:gd name="T77" fmla="*/ 1428 h 1620"/>
                <a:gd name="T78" fmla="*/ 47 w 2821"/>
                <a:gd name="T79" fmla="*/ 1518 h 1620"/>
                <a:gd name="T80" fmla="*/ 125 w 2821"/>
                <a:gd name="T81" fmla="*/ 1576 h 1620"/>
                <a:gd name="T82" fmla="*/ 248 w 2821"/>
                <a:gd name="T83" fmla="*/ 1612 h 1620"/>
                <a:gd name="T84" fmla="*/ 396 w 2821"/>
                <a:gd name="T85" fmla="*/ 1620 h 1620"/>
                <a:gd name="T86" fmla="*/ 883 w 2821"/>
                <a:gd name="T87" fmla="*/ 1594 h 1620"/>
                <a:gd name="T88" fmla="*/ 1480 w 2821"/>
                <a:gd name="T89" fmla="*/ 1561 h 1620"/>
                <a:gd name="T90" fmla="*/ 2694 w 2821"/>
                <a:gd name="T91" fmla="*/ 1505 h 1620"/>
                <a:gd name="T92" fmla="*/ 2743 w 2821"/>
                <a:gd name="T93" fmla="*/ 1489 h 1620"/>
                <a:gd name="T94" fmla="*/ 2780 w 2821"/>
                <a:gd name="T95" fmla="*/ 1435 h 1620"/>
                <a:gd name="T96" fmla="*/ 2800 w 2821"/>
                <a:gd name="T97" fmla="*/ 1125 h 1620"/>
                <a:gd name="T98" fmla="*/ 2821 w 2821"/>
                <a:gd name="T99" fmla="*/ 249 h 1620"/>
                <a:gd name="T100" fmla="*/ 2802 w 2821"/>
                <a:gd name="T101" fmla="*/ 194 h 1620"/>
                <a:gd name="T102" fmla="*/ 2740 w 2821"/>
                <a:gd name="T103" fmla="*/ 169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21" h="1620">
                  <a:moveTo>
                    <a:pt x="2722" y="171"/>
                  </a:moveTo>
                  <a:lnTo>
                    <a:pt x="2722" y="170"/>
                  </a:lnTo>
                  <a:lnTo>
                    <a:pt x="2722" y="169"/>
                  </a:lnTo>
                  <a:lnTo>
                    <a:pt x="2722" y="159"/>
                  </a:lnTo>
                  <a:lnTo>
                    <a:pt x="2716" y="145"/>
                  </a:lnTo>
                  <a:lnTo>
                    <a:pt x="2697" y="131"/>
                  </a:lnTo>
                  <a:lnTo>
                    <a:pt x="2681" y="127"/>
                  </a:lnTo>
                  <a:lnTo>
                    <a:pt x="2517" y="106"/>
                  </a:lnTo>
                  <a:lnTo>
                    <a:pt x="2191" y="70"/>
                  </a:lnTo>
                  <a:lnTo>
                    <a:pt x="1863" y="42"/>
                  </a:lnTo>
                  <a:lnTo>
                    <a:pt x="1535" y="19"/>
                  </a:lnTo>
                  <a:lnTo>
                    <a:pt x="1206" y="7"/>
                  </a:lnTo>
                  <a:lnTo>
                    <a:pt x="878" y="0"/>
                  </a:lnTo>
                  <a:lnTo>
                    <a:pt x="548" y="0"/>
                  </a:lnTo>
                  <a:lnTo>
                    <a:pt x="219" y="9"/>
                  </a:lnTo>
                  <a:lnTo>
                    <a:pt x="55" y="17"/>
                  </a:lnTo>
                  <a:lnTo>
                    <a:pt x="46" y="17"/>
                  </a:lnTo>
                  <a:lnTo>
                    <a:pt x="30" y="25"/>
                  </a:lnTo>
                  <a:lnTo>
                    <a:pt x="16" y="44"/>
                  </a:lnTo>
                  <a:lnTo>
                    <a:pt x="16" y="75"/>
                  </a:lnTo>
                  <a:lnTo>
                    <a:pt x="30" y="93"/>
                  </a:lnTo>
                  <a:lnTo>
                    <a:pt x="46" y="100"/>
                  </a:lnTo>
                  <a:lnTo>
                    <a:pt x="55" y="100"/>
                  </a:lnTo>
                  <a:lnTo>
                    <a:pt x="217" y="93"/>
                  </a:lnTo>
                  <a:lnTo>
                    <a:pt x="541" y="86"/>
                  </a:lnTo>
                  <a:lnTo>
                    <a:pt x="865" y="84"/>
                  </a:lnTo>
                  <a:lnTo>
                    <a:pt x="1187" y="91"/>
                  </a:lnTo>
                  <a:lnTo>
                    <a:pt x="1511" y="104"/>
                  </a:lnTo>
                  <a:lnTo>
                    <a:pt x="1834" y="124"/>
                  </a:lnTo>
                  <a:lnTo>
                    <a:pt x="2157" y="150"/>
                  </a:lnTo>
                  <a:lnTo>
                    <a:pt x="2480" y="184"/>
                  </a:lnTo>
                  <a:lnTo>
                    <a:pt x="2640" y="205"/>
                  </a:lnTo>
                  <a:lnTo>
                    <a:pt x="2642" y="344"/>
                  </a:lnTo>
                  <a:lnTo>
                    <a:pt x="2639" y="482"/>
                  </a:lnTo>
                  <a:lnTo>
                    <a:pt x="2625" y="735"/>
                  </a:lnTo>
                  <a:lnTo>
                    <a:pt x="2614" y="989"/>
                  </a:lnTo>
                  <a:lnTo>
                    <a:pt x="2603" y="1163"/>
                  </a:lnTo>
                  <a:lnTo>
                    <a:pt x="2591" y="1336"/>
                  </a:lnTo>
                  <a:lnTo>
                    <a:pt x="2589" y="1336"/>
                  </a:lnTo>
                  <a:lnTo>
                    <a:pt x="2587" y="1336"/>
                  </a:lnTo>
                  <a:lnTo>
                    <a:pt x="2581" y="1335"/>
                  </a:lnTo>
                  <a:lnTo>
                    <a:pt x="2573" y="1335"/>
                  </a:lnTo>
                  <a:lnTo>
                    <a:pt x="2261" y="1351"/>
                  </a:lnTo>
                  <a:lnTo>
                    <a:pt x="1635" y="1371"/>
                  </a:lnTo>
                  <a:lnTo>
                    <a:pt x="1321" y="1377"/>
                  </a:lnTo>
                  <a:lnTo>
                    <a:pt x="1019" y="1378"/>
                  </a:lnTo>
                  <a:lnTo>
                    <a:pt x="565" y="1373"/>
                  </a:lnTo>
                  <a:lnTo>
                    <a:pt x="263" y="1374"/>
                  </a:lnTo>
                  <a:lnTo>
                    <a:pt x="113" y="1378"/>
                  </a:lnTo>
                  <a:lnTo>
                    <a:pt x="113" y="1369"/>
                  </a:lnTo>
                  <a:lnTo>
                    <a:pt x="110" y="1360"/>
                  </a:lnTo>
                  <a:lnTo>
                    <a:pt x="97" y="1327"/>
                  </a:lnTo>
                  <a:lnTo>
                    <a:pt x="87" y="1255"/>
                  </a:lnTo>
                  <a:lnTo>
                    <a:pt x="90" y="1139"/>
                  </a:lnTo>
                  <a:lnTo>
                    <a:pt x="92" y="1067"/>
                  </a:lnTo>
                  <a:lnTo>
                    <a:pt x="91" y="909"/>
                  </a:lnTo>
                  <a:lnTo>
                    <a:pt x="91" y="750"/>
                  </a:lnTo>
                  <a:lnTo>
                    <a:pt x="91" y="596"/>
                  </a:lnTo>
                  <a:lnTo>
                    <a:pt x="86" y="289"/>
                  </a:lnTo>
                  <a:lnTo>
                    <a:pt x="77" y="136"/>
                  </a:lnTo>
                  <a:lnTo>
                    <a:pt x="75" y="128"/>
                  </a:lnTo>
                  <a:lnTo>
                    <a:pt x="64" y="118"/>
                  </a:lnTo>
                  <a:lnTo>
                    <a:pt x="49" y="118"/>
                  </a:lnTo>
                  <a:lnTo>
                    <a:pt x="38" y="128"/>
                  </a:lnTo>
                  <a:lnTo>
                    <a:pt x="36" y="136"/>
                  </a:lnTo>
                  <a:lnTo>
                    <a:pt x="24" y="316"/>
                  </a:lnTo>
                  <a:lnTo>
                    <a:pt x="17" y="677"/>
                  </a:lnTo>
                  <a:lnTo>
                    <a:pt x="17" y="855"/>
                  </a:lnTo>
                  <a:lnTo>
                    <a:pt x="16" y="1025"/>
                  </a:lnTo>
                  <a:lnTo>
                    <a:pt x="16" y="1194"/>
                  </a:lnTo>
                  <a:lnTo>
                    <a:pt x="16" y="1234"/>
                  </a:lnTo>
                  <a:lnTo>
                    <a:pt x="16" y="1296"/>
                  </a:lnTo>
                  <a:lnTo>
                    <a:pt x="22" y="1336"/>
                  </a:lnTo>
                  <a:lnTo>
                    <a:pt x="27" y="1354"/>
                  </a:lnTo>
                  <a:lnTo>
                    <a:pt x="16" y="1362"/>
                  </a:lnTo>
                  <a:lnTo>
                    <a:pt x="1" y="1386"/>
                  </a:lnTo>
                  <a:lnTo>
                    <a:pt x="0" y="1400"/>
                  </a:lnTo>
                  <a:lnTo>
                    <a:pt x="4" y="1428"/>
                  </a:lnTo>
                  <a:lnTo>
                    <a:pt x="20" y="1478"/>
                  </a:lnTo>
                  <a:lnTo>
                    <a:pt x="47" y="1518"/>
                  </a:lnTo>
                  <a:lnTo>
                    <a:pt x="82" y="1551"/>
                  </a:lnTo>
                  <a:lnTo>
                    <a:pt x="125" y="1576"/>
                  </a:lnTo>
                  <a:lnTo>
                    <a:pt x="171" y="1594"/>
                  </a:lnTo>
                  <a:lnTo>
                    <a:pt x="248" y="1612"/>
                  </a:lnTo>
                  <a:lnTo>
                    <a:pt x="300" y="1616"/>
                  </a:lnTo>
                  <a:lnTo>
                    <a:pt x="396" y="1620"/>
                  </a:lnTo>
                  <a:lnTo>
                    <a:pt x="590" y="1615"/>
                  </a:lnTo>
                  <a:lnTo>
                    <a:pt x="883" y="1594"/>
                  </a:lnTo>
                  <a:lnTo>
                    <a:pt x="1076" y="1581"/>
                  </a:lnTo>
                  <a:lnTo>
                    <a:pt x="1480" y="1561"/>
                  </a:lnTo>
                  <a:lnTo>
                    <a:pt x="2289" y="1518"/>
                  </a:lnTo>
                  <a:lnTo>
                    <a:pt x="2694" y="1505"/>
                  </a:lnTo>
                  <a:lnTo>
                    <a:pt x="2712" y="1504"/>
                  </a:lnTo>
                  <a:lnTo>
                    <a:pt x="2743" y="1489"/>
                  </a:lnTo>
                  <a:lnTo>
                    <a:pt x="2766" y="1466"/>
                  </a:lnTo>
                  <a:lnTo>
                    <a:pt x="2780" y="1435"/>
                  </a:lnTo>
                  <a:lnTo>
                    <a:pt x="2782" y="1417"/>
                  </a:lnTo>
                  <a:lnTo>
                    <a:pt x="2800" y="1125"/>
                  </a:lnTo>
                  <a:lnTo>
                    <a:pt x="2817" y="541"/>
                  </a:lnTo>
                  <a:lnTo>
                    <a:pt x="2821" y="249"/>
                  </a:lnTo>
                  <a:lnTo>
                    <a:pt x="2818" y="227"/>
                  </a:lnTo>
                  <a:lnTo>
                    <a:pt x="2802" y="194"/>
                  </a:lnTo>
                  <a:lnTo>
                    <a:pt x="2774" y="175"/>
                  </a:lnTo>
                  <a:lnTo>
                    <a:pt x="2740" y="169"/>
                  </a:lnTo>
                  <a:lnTo>
                    <a:pt x="2722" y="171"/>
                  </a:lnTo>
                  <a:close/>
                </a:path>
              </a:pathLst>
            </a:custGeom>
            <a:solidFill>
              <a:srgbClr val="7030A0"/>
            </a:solidFill>
            <a:ln w="9525">
              <a:noFill/>
              <a:round/>
              <a:headEnd/>
              <a:tailEnd/>
            </a:ln>
          </p:spPr>
          <p:txBody>
            <a:bodyPr vert="horz" wrap="square" lIns="91440" tIns="45720" rIns="91440" bIns="45720" numCol="1" anchor="t" anchorCtr="0" compatLnSpc="1">
              <a:prstTxWarp prst="textNoShape">
                <a:avLst/>
              </a:prstTxWarp>
            </a:bodyPr>
            <a:lstStyle/>
            <a:p>
              <a:pPr algn="ctr" defTabSz="914354">
                <a:defRPr/>
              </a:pPr>
              <a:endParaRPr lang="en-US" sz="2200" b="1" dirty="0" smtClean="0">
                <a:solidFill>
                  <a:srgbClr val="F2F2F2">
                    <a:lumMod val="25000"/>
                  </a:srgbClr>
                </a:solidFill>
              </a:endParaRPr>
            </a:p>
          </p:txBody>
        </p:sp>
        <p:sp>
          <p:nvSpPr>
            <p:cNvPr id="86" name="9Slide.vn 22">
              <a:extLst>
                <a:ext uri="{FF2B5EF4-FFF2-40B4-BE49-F238E27FC236}">
                  <a16:creationId xmlns:a16="http://schemas.microsoft.com/office/drawing/2014/main" xmlns="" id="{2F355AEC-138A-4946-A776-6B572E68711F}"/>
                </a:ext>
              </a:extLst>
            </p:cNvPr>
            <p:cNvSpPr>
              <a:spLocks/>
            </p:cNvSpPr>
            <p:nvPr/>
          </p:nvSpPr>
          <p:spPr bwMode="auto">
            <a:xfrm>
              <a:off x="5550533" y="2419403"/>
              <a:ext cx="658776" cy="1097248"/>
            </a:xfrm>
            <a:custGeom>
              <a:avLst/>
              <a:gdLst>
                <a:gd name="T0" fmla="*/ 2126 w 2209"/>
                <a:gd name="T1" fmla="*/ 4181 h 4506"/>
                <a:gd name="T2" fmla="*/ 2074 w 2209"/>
                <a:gd name="T3" fmla="*/ 4062 h 4506"/>
                <a:gd name="T4" fmla="*/ 1984 w 2209"/>
                <a:gd name="T5" fmla="*/ 3599 h 4506"/>
                <a:gd name="T6" fmla="*/ 1860 w 2209"/>
                <a:gd name="T7" fmla="*/ 3145 h 4506"/>
                <a:gd name="T8" fmla="*/ 1707 w 2209"/>
                <a:gd name="T9" fmla="*/ 2700 h 4506"/>
                <a:gd name="T10" fmla="*/ 1480 w 2209"/>
                <a:gd name="T11" fmla="*/ 2155 h 4506"/>
                <a:gd name="T12" fmla="*/ 1051 w 2209"/>
                <a:gd name="T13" fmla="*/ 1311 h 4506"/>
                <a:gd name="T14" fmla="*/ 696 w 2209"/>
                <a:gd name="T15" fmla="*/ 700 h 4506"/>
                <a:gd name="T16" fmla="*/ 533 w 2209"/>
                <a:gd name="T17" fmla="*/ 444 h 4506"/>
                <a:gd name="T18" fmla="*/ 381 w 2209"/>
                <a:gd name="T19" fmla="*/ 255 h 4506"/>
                <a:gd name="T20" fmla="*/ 202 w 2209"/>
                <a:gd name="T21" fmla="*/ 94 h 4506"/>
                <a:gd name="T22" fmla="*/ 43 w 2209"/>
                <a:gd name="T23" fmla="*/ 4 h 4506"/>
                <a:gd name="T24" fmla="*/ 12 w 2209"/>
                <a:gd name="T25" fmla="*/ 7 h 4506"/>
                <a:gd name="T26" fmla="*/ 5 w 2209"/>
                <a:gd name="T27" fmla="*/ 44 h 4506"/>
                <a:gd name="T28" fmla="*/ 78 w 2209"/>
                <a:gd name="T29" fmla="*/ 90 h 4506"/>
                <a:gd name="T30" fmla="*/ 296 w 2209"/>
                <a:gd name="T31" fmla="*/ 278 h 4506"/>
                <a:gd name="T32" fmla="*/ 516 w 2209"/>
                <a:gd name="T33" fmla="*/ 567 h 4506"/>
                <a:gd name="T34" fmla="*/ 738 w 2209"/>
                <a:gd name="T35" fmla="*/ 943 h 4506"/>
                <a:gd name="T36" fmla="*/ 1112 w 2209"/>
                <a:gd name="T37" fmla="*/ 1619 h 4506"/>
                <a:gd name="T38" fmla="*/ 1320 w 2209"/>
                <a:gd name="T39" fmla="*/ 2033 h 4506"/>
                <a:gd name="T40" fmla="*/ 1495 w 2209"/>
                <a:gd name="T41" fmla="*/ 2420 h 4506"/>
                <a:gd name="T42" fmla="*/ 1698 w 2209"/>
                <a:gd name="T43" fmla="*/ 2948 h 4506"/>
                <a:gd name="T44" fmla="*/ 1861 w 2209"/>
                <a:gd name="T45" fmla="*/ 3489 h 4506"/>
                <a:gd name="T46" fmla="*/ 1978 w 2209"/>
                <a:gd name="T47" fmla="*/ 4042 h 4506"/>
                <a:gd name="T48" fmla="*/ 1949 w 2209"/>
                <a:gd name="T49" fmla="*/ 4187 h 4506"/>
                <a:gd name="T50" fmla="*/ 1894 w 2209"/>
                <a:gd name="T51" fmla="*/ 4199 h 4506"/>
                <a:gd name="T52" fmla="*/ 1870 w 2209"/>
                <a:gd name="T53" fmla="*/ 4225 h 4506"/>
                <a:gd name="T54" fmla="*/ 1870 w 2209"/>
                <a:gd name="T55" fmla="*/ 4251 h 4506"/>
                <a:gd name="T56" fmla="*/ 1916 w 2209"/>
                <a:gd name="T57" fmla="*/ 4352 h 4506"/>
                <a:gd name="T58" fmla="*/ 2003 w 2209"/>
                <a:gd name="T59" fmla="*/ 4470 h 4506"/>
                <a:gd name="T60" fmla="*/ 2038 w 2209"/>
                <a:gd name="T61" fmla="*/ 4502 h 4506"/>
                <a:gd name="T62" fmla="*/ 2071 w 2209"/>
                <a:gd name="T63" fmla="*/ 4502 h 4506"/>
                <a:gd name="T64" fmla="*/ 2088 w 2209"/>
                <a:gd name="T65" fmla="*/ 4486 h 4506"/>
                <a:gd name="T66" fmla="*/ 2141 w 2209"/>
                <a:gd name="T67" fmla="*/ 4409 h 4506"/>
                <a:gd name="T68" fmla="*/ 2183 w 2209"/>
                <a:gd name="T69" fmla="*/ 4312 h 4506"/>
                <a:gd name="T70" fmla="*/ 2209 w 2209"/>
                <a:gd name="T71" fmla="*/ 4232 h 4506"/>
                <a:gd name="T72" fmla="*/ 2191 w 2209"/>
                <a:gd name="T73" fmla="*/ 4197 h 4506"/>
                <a:gd name="T74" fmla="*/ 2162 w 2209"/>
                <a:gd name="T75" fmla="*/ 4185 h 4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09" h="4506">
                  <a:moveTo>
                    <a:pt x="2162" y="4185"/>
                  </a:moveTo>
                  <a:lnTo>
                    <a:pt x="2126" y="4181"/>
                  </a:lnTo>
                  <a:lnTo>
                    <a:pt x="2089" y="4180"/>
                  </a:lnTo>
                  <a:lnTo>
                    <a:pt x="2074" y="4062"/>
                  </a:lnTo>
                  <a:lnTo>
                    <a:pt x="2034" y="3830"/>
                  </a:lnTo>
                  <a:lnTo>
                    <a:pt x="1984" y="3599"/>
                  </a:lnTo>
                  <a:lnTo>
                    <a:pt x="1926" y="3371"/>
                  </a:lnTo>
                  <a:lnTo>
                    <a:pt x="1860" y="3145"/>
                  </a:lnTo>
                  <a:lnTo>
                    <a:pt x="1787" y="2921"/>
                  </a:lnTo>
                  <a:lnTo>
                    <a:pt x="1707" y="2700"/>
                  </a:lnTo>
                  <a:lnTo>
                    <a:pt x="1620" y="2480"/>
                  </a:lnTo>
                  <a:lnTo>
                    <a:pt x="1480" y="2155"/>
                  </a:lnTo>
                  <a:lnTo>
                    <a:pt x="1274" y="1729"/>
                  </a:lnTo>
                  <a:lnTo>
                    <a:pt x="1051" y="1311"/>
                  </a:lnTo>
                  <a:lnTo>
                    <a:pt x="817" y="902"/>
                  </a:lnTo>
                  <a:lnTo>
                    <a:pt x="696" y="700"/>
                  </a:lnTo>
                  <a:lnTo>
                    <a:pt x="634" y="597"/>
                  </a:lnTo>
                  <a:lnTo>
                    <a:pt x="533" y="444"/>
                  </a:lnTo>
                  <a:lnTo>
                    <a:pt x="460" y="347"/>
                  </a:lnTo>
                  <a:lnTo>
                    <a:pt x="381" y="255"/>
                  </a:lnTo>
                  <a:lnTo>
                    <a:pt x="296" y="171"/>
                  </a:lnTo>
                  <a:lnTo>
                    <a:pt x="202" y="94"/>
                  </a:lnTo>
                  <a:lnTo>
                    <a:pt x="99" y="31"/>
                  </a:lnTo>
                  <a:lnTo>
                    <a:pt x="43" y="4"/>
                  </a:lnTo>
                  <a:lnTo>
                    <a:pt x="31" y="0"/>
                  </a:lnTo>
                  <a:lnTo>
                    <a:pt x="12" y="7"/>
                  </a:lnTo>
                  <a:lnTo>
                    <a:pt x="0" y="24"/>
                  </a:lnTo>
                  <a:lnTo>
                    <a:pt x="5" y="44"/>
                  </a:lnTo>
                  <a:lnTo>
                    <a:pt x="14" y="52"/>
                  </a:lnTo>
                  <a:lnTo>
                    <a:pt x="78" y="90"/>
                  </a:lnTo>
                  <a:lnTo>
                    <a:pt x="193" y="179"/>
                  </a:lnTo>
                  <a:lnTo>
                    <a:pt x="296" y="278"/>
                  </a:lnTo>
                  <a:lnTo>
                    <a:pt x="390" y="389"/>
                  </a:lnTo>
                  <a:lnTo>
                    <a:pt x="516" y="567"/>
                  </a:lnTo>
                  <a:lnTo>
                    <a:pt x="666" y="819"/>
                  </a:lnTo>
                  <a:lnTo>
                    <a:pt x="738" y="943"/>
                  </a:lnTo>
                  <a:lnTo>
                    <a:pt x="892" y="1210"/>
                  </a:lnTo>
                  <a:lnTo>
                    <a:pt x="1112" y="1619"/>
                  </a:lnTo>
                  <a:lnTo>
                    <a:pt x="1252" y="1893"/>
                  </a:lnTo>
                  <a:lnTo>
                    <a:pt x="1320" y="2033"/>
                  </a:lnTo>
                  <a:lnTo>
                    <a:pt x="1380" y="2162"/>
                  </a:lnTo>
                  <a:lnTo>
                    <a:pt x="1495" y="2420"/>
                  </a:lnTo>
                  <a:lnTo>
                    <a:pt x="1601" y="2683"/>
                  </a:lnTo>
                  <a:lnTo>
                    <a:pt x="1698" y="2948"/>
                  </a:lnTo>
                  <a:lnTo>
                    <a:pt x="1785" y="3217"/>
                  </a:lnTo>
                  <a:lnTo>
                    <a:pt x="1861" y="3489"/>
                  </a:lnTo>
                  <a:lnTo>
                    <a:pt x="1926" y="3764"/>
                  </a:lnTo>
                  <a:lnTo>
                    <a:pt x="1978" y="4042"/>
                  </a:lnTo>
                  <a:lnTo>
                    <a:pt x="1999" y="4182"/>
                  </a:lnTo>
                  <a:lnTo>
                    <a:pt x="1949" y="4187"/>
                  </a:lnTo>
                  <a:lnTo>
                    <a:pt x="1902" y="4197"/>
                  </a:lnTo>
                  <a:lnTo>
                    <a:pt x="1894" y="4199"/>
                  </a:lnTo>
                  <a:lnTo>
                    <a:pt x="1879" y="4210"/>
                  </a:lnTo>
                  <a:lnTo>
                    <a:pt x="1870" y="4225"/>
                  </a:lnTo>
                  <a:lnTo>
                    <a:pt x="1868" y="4242"/>
                  </a:lnTo>
                  <a:lnTo>
                    <a:pt x="1870" y="4251"/>
                  </a:lnTo>
                  <a:lnTo>
                    <a:pt x="1883" y="4286"/>
                  </a:lnTo>
                  <a:lnTo>
                    <a:pt x="1916" y="4352"/>
                  </a:lnTo>
                  <a:lnTo>
                    <a:pt x="1956" y="4413"/>
                  </a:lnTo>
                  <a:lnTo>
                    <a:pt x="2003" y="4470"/>
                  </a:lnTo>
                  <a:lnTo>
                    <a:pt x="2029" y="4496"/>
                  </a:lnTo>
                  <a:lnTo>
                    <a:pt x="2038" y="4502"/>
                  </a:lnTo>
                  <a:lnTo>
                    <a:pt x="2054" y="4506"/>
                  </a:lnTo>
                  <a:lnTo>
                    <a:pt x="2071" y="4502"/>
                  </a:lnTo>
                  <a:lnTo>
                    <a:pt x="2084" y="4492"/>
                  </a:lnTo>
                  <a:lnTo>
                    <a:pt x="2088" y="4486"/>
                  </a:lnTo>
                  <a:lnTo>
                    <a:pt x="2110" y="4464"/>
                  </a:lnTo>
                  <a:lnTo>
                    <a:pt x="2141" y="4409"/>
                  </a:lnTo>
                  <a:lnTo>
                    <a:pt x="2154" y="4379"/>
                  </a:lnTo>
                  <a:lnTo>
                    <a:pt x="2183" y="4312"/>
                  </a:lnTo>
                  <a:lnTo>
                    <a:pt x="2206" y="4242"/>
                  </a:lnTo>
                  <a:lnTo>
                    <a:pt x="2209" y="4232"/>
                  </a:lnTo>
                  <a:lnTo>
                    <a:pt x="2204" y="4212"/>
                  </a:lnTo>
                  <a:lnTo>
                    <a:pt x="2191" y="4197"/>
                  </a:lnTo>
                  <a:lnTo>
                    <a:pt x="2172" y="4187"/>
                  </a:lnTo>
                  <a:lnTo>
                    <a:pt x="2162" y="4185"/>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914354">
                <a:defRPr/>
              </a:pPr>
              <a:endParaRPr lang="en-US">
                <a:solidFill>
                  <a:srgbClr val="95A5A6"/>
                </a:solidFill>
              </a:endParaRPr>
            </a:p>
          </p:txBody>
        </p:sp>
        <p:sp>
          <p:nvSpPr>
            <p:cNvPr id="14" name="Rectangle 13"/>
            <p:cNvSpPr/>
            <p:nvPr/>
          </p:nvSpPr>
          <p:spPr>
            <a:xfrm>
              <a:off x="3734269" y="1022831"/>
              <a:ext cx="2705453" cy="1200329"/>
            </a:xfrm>
            <a:prstGeom prst="rect">
              <a:avLst/>
            </a:prstGeom>
          </p:spPr>
          <p:txBody>
            <a:bodyPr wrap="square">
              <a:spAutoFit/>
            </a:bodyPr>
            <a:lstStyle/>
            <a:p>
              <a:r>
                <a:rPr lang="en-US" sz="2400" dirty="0" err="1" smtClean="0">
                  <a:solidFill>
                    <a:schemeClr val="tx2"/>
                  </a:solidFill>
                  <a:latin typeface="Arial" panose="020B0604020202020204" pitchFamily="34" charset="0"/>
                  <a:cs typeface="Arial" panose="020B0604020202020204" pitchFamily="34" charset="0"/>
                </a:rPr>
                <a:t>Hệ</a:t>
              </a:r>
              <a:r>
                <a:rPr lang="en-US" sz="2400" dirty="0" smtClean="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thống</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tổ</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chức</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quản</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lí</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của</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các</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xí</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nghiệp</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Nhật</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Bản</a:t>
              </a:r>
              <a:r>
                <a:rPr lang="en-US" sz="2400" dirty="0">
                  <a:solidFill>
                    <a:schemeClr val="tx2"/>
                  </a:solidFill>
                  <a:latin typeface="Arial" panose="020B0604020202020204" pitchFamily="34" charset="0"/>
                  <a:cs typeface="Arial" panose="020B0604020202020204" pitchFamily="34" charset="0"/>
                </a:rPr>
                <a:t>.</a:t>
              </a:r>
            </a:p>
          </p:txBody>
        </p:sp>
      </p:grpSp>
      <p:grpSp>
        <p:nvGrpSpPr>
          <p:cNvPr id="21" name="Group 20"/>
          <p:cNvGrpSpPr/>
          <p:nvPr/>
        </p:nvGrpSpPr>
        <p:grpSpPr>
          <a:xfrm>
            <a:off x="6642289" y="784178"/>
            <a:ext cx="4138656" cy="2862224"/>
            <a:chOff x="6642289" y="784178"/>
            <a:chExt cx="4138656" cy="2862224"/>
          </a:xfrm>
        </p:grpSpPr>
        <p:sp>
          <p:nvSpPr>
            <p:cNvPr id="52" name="9Slide.vn 6">
              <a:extLst>
                <a:ext uri="{FF2B5EF4-FFF2-40B4-BE49-F238E27FC236}">
                  <a16:creationId xmlns:a16="http://schemas.microsoft.com/office/drawing/2014/main" xmlns="" id="{ACF7C291-64B8-4E33-BC7B-553455658FDC}"/>
                </a:ext>
              </a:extLst>
            </p:cNvPr>
            <p:cNvSpPr>
              <a:spLocks/>
            </p:cNvSpPr>
            <p:nvPr/>
          </p:nvSpPr>
          <p:spPr bwMode="auto">
            <a:xfrm>
              <a:off x="7334263" y="784178"/>
              <a:ext cx="3446682" cy="2015250"/>
            </a:xfrm>
            <a:custGeom>
              <a:avLst/>
              <a:gdLst>
                <a:gd name="T0" fmla="*/ 4017 w 4210"/>
                <a:gd name="T1" fmla="*/ 53 h 1948"/>
                <a:gd name="T2" fmla="*/ 3974 w 4210"/>
                <a:gd name="T3" fmla="*/ 58 h 1948"/>
                <a:gd name="T4" fmla="*/ 3956 w 4210"/>
                <a:gd name="T5" fmla="*/ 49 h 1948"/>
                <a:gd name="T6" fmla="*/ 3788 w 4210"/>
                <a:gd name="T7" fmla="*/ 27 h 1948"/>
                <a:gd name="T8" fmla="*/ 3503 w 4210"/>
                <a:gd name="T9" fmla="*/ 17 h 1948"/>
                <a:gd name="T10" fmla="*/ 3017 w 4210"/>
                <a:gd name="T11" fmla="*/ 2 h 1948"/>
                <a:gd name="T12" fmla="*/ 2302 w 4210"/>
                <a:gd name="T13" fmla="*/ 6 h 1948"/>
                <a:gd name="T14" fmla="*/ 1829 w 4210"/>
                <a:gd name="T15" fmla="*/ 27 h 1948"/>
                <a:gd name="T16" fmla="*/ 882 w 4210"/>
                <a:gd name="T17" fmla="*/ 104 h 1948"/>
                <a:gd name="T18" fmla="*/ 299 w 4210"/>
                <a:gd name="T19" fmla="*/ 199 h 1948"/>
                <a:gd name="T20" fmla="*/ 174 w 4210"/>
                <a:gd name="T21" fmla="*/ 228 h 1948"/>
                <a:gd name="T22" fmla="*/ 166 w 4210"/>
                <a:gd name="T23" fmla="*/ 264 h 1948"/>
                <a:gd name="T24" fmla="*/ 191 w 4210"/>
                <a:gd name="T25" fmla="*/ 277 h 1948"/>
                <a:gd name="T26" fmla="*/ 1360 w 4210"/>
                <a:gd name="T27" fmla="*/ 153 h 1948"/>
                <a:gd name="T28" fmla="*/ 2064 w 4210"/>
                <a:gd name="T29" fmla="*/ 101 h 1948"/>
                <a:gd name="T30" fmla="*/ 2763 w 4210"/>
                <a:gd name="T31" fmla="*/ 84 h 1948"/>
                <a:gd name="T32" fmla="*/ 3228 w 4210"/>
                <a:gd name="T33" fmla="*/ 91 h 1948"/>
                <a:gd name="T34" fmla="*/ 3578 w 4210"/>
                <a:gd name="T35" fmla="*/ 107 h 1948"/>
                <a:gd name="T36" fmla="*/ 3875 w 4210"/>
                <a:gd name="T37" fmla="*/ 124 h 1948"/>
                <a:gd name="T38" fmla="*/ 3959 w 4210"/>
                <a:gd name="T39" fmla="*/ 220 h 1948"/>
                <a:gd name="T40" fmla="*/ 4002 w 4210"/>
                <a:gd name="T41" fmla="*/ 610 h 1948"/>
                <a:gd name="T42" fmla="*/ 3983 w 4210"/>
                <a:gd name="T43" fmla="*/ 1100 h 1948"/>
                <a:gd name="T44" fmla="*/ 3965 w 4210"/>
                <a:gd name="T45" fmla="*/ 1593 h 1948"/>
                <a:gd name="T46" fmla="*/ 3965 w 4210"/>
                <a:gd name="T47" fmla="*/ 1690 h 1948"/>
                <a:gd name="T48" fmla="*/ 3862 w 4210"/>
                <a:gd name="T49" fmla="*/ 1684 h 1948"/>
                <a:gd name="T50" fmla="*/ 3680 w 4210"/>
                <a:gd name="T51" fmla="*/ 1662 h 1948"/>
                <a:gd name="T52" fmla="*/ 3267 w 4210"/>
                <a:gd name="T53" fmla="*/ 1611 h 1948"/>
                <a:gd name="T54" fmla="*/ 2598 w 4210"/>
                <a:gd name="T55" fmla="*/ 1592 h 1948"/>
                <a:gd name="T56" fmla="*/ 2218 w 4210"/>
                <a:gd name="T57" fmla="*/ 1582 h 1948"/>
                <a:gd name="T58" fmla="*/ 1529 w 4210"/>
                <a:gd name="T59" fmla="*/ 1547 h 1948"/>
                <a:gd name="T60" fmla="*/ 330 w 4210"/>
                <a:gd name="T61" fmla="*/ 1514 h 1948"/>
                <a:gd name="T62" fmla="*/ 89 w 4210"/>
                <a:gd name="T63" fmla="*/ 1441 h 1948"/>
                <a:gd name="T64" fmla="*/ 113 w 4210"/>
                <a:gd name="T65" fmla="*/ 1050 h 1948"/>
                <a:gd name="T66" fmla="*/ 140 w 4210"/>
                <a:gd name="T67" fmla="*/ 722 h 1948"/>
                <a:gd name="T68" fmla="*/ 159 w 4210"/>
                <a:gd name="T69" fmla="*/ 473 h 1948"/>
                <a:gd name="T70" fmla="*/ 160 w 4210"/>
                <a:gd name="T71" fmla="*/ 281 h 1948"/>
                <a:gd name="T72" fmla="*/ 152 w 4210"/>
                <a:gd name="T73" fmla="*/ 238 h 1948"/>
                <a:gd name="T74" fmla="*/ 127 w 4210"/>
                <a:gd name="T75" fmla="*/ 234 h 1948"/>
                <a:gd name="T76" fmla="*/ 108 w 4210"/>
                <a:gd name="T77" fmla="*/ 282 h 1948"/>
                <a:gd name="T78" fmla="*/ 78 w 4210"/>
                <a:gd name="T79" fmla="*/ 490 h 1948"/>
                <a:gd name="T80" fmla="*/ 55 w 4210"/>
                <a:gd name="T81" fmla="*/ 753 h 1948"/>
                <a:gd name="T82" fmla="*/ 25 w 4210"/>
                <a:gd name="T83" fmla="*/ 1108 h 1948"/>
                <a:gd name="T84" fmla="*/ 4 w 4210"/>
                <a:gd name="T85" fmla="*/ 1350 h 1948"/>
                <a:gd name="T86" fmla="*/ 12 w 4210"/>
                <a:gd name="T87" fmla="*/ 1527 h 1948"/>
                <a:gd name="T88" fmla="*/ 24 w 4210"/>
                <a:gd name="T89" fmla="*/ 1569 h 1948"/>
                <a:gd name="T90" fmla="*/ 37 w 4210"/>
                <a:gd name="T91" fmla="*/ 1599 h 1948"/>
                <a:gd name="T92" fmla="*/ 159 w 4210"/>
                <a:gd name="T93" fmla="*/ 1693 h 1948"/>
                <a:gd name="T94" fmla="*/ 353 w 4210"/>
                <a:gd name="T95" fmla="*/ 1757 h 1948"/>
                <a:gd name="T96" fmla="*/ 724 w 4210"/>
                <a:gd name="T97" fmla="*/ 1783 h 1948"/>
                <a:gd name="T98" fmla="*/ 1368 w 4210"/>
                <a:gd name="T99" fmla="*/ 1814 h 1948"/>
                <a:gd name="T100" fmla="*/ 2992 w 4210"/>
                <a:gd name="T101" fmla="*/ 1897 h 1948"/>
                <a:gd name="T102" fmla="*/ 4087 w 4210"/>
                <a:gd name="T103" fmla="*/ 1948 h 1948"/>
                <a:gd name="T104" fmla="*/ 4138 w 4210"/>
                <a:gd name="T105" fmla="*/ 1913 h 1948"/>
                <a:gd name="T106" fmla="*/ 4152 w 4210"/>
                <a:gd name="T107" fmla="*/ 1868 h 1948"/>
                <a:gd name="T108" fmla="*/ 4192 w 4210"/>
                <a:gd name="T109" fmla="*/ 767 h 1948"/>
                <a:gd name="T110" fmla="*/ 4208 w 4210"/>
                <a:gd name="T111" fmla="*/ 531 h 1948"/>
                <a:gd name="T112" fmla="*/ 4203 w 4210"/>
                <a:gd name="T113" fmla="*/ 326 h 1948"/>
                <a:gd name="T114" fmla="*/ 4151 w 4210"/>
                <a:gd name="T115" fmla="*/ 170 h 1948"/>
                <a:gd name="T116" fmla="*/ 4094 w 4210"/>
                <a:gd name="T117" fmla="*/ 100 h 1948"/>
                <a:gd name="T118" fmla="*/ 4033 w 4210"/>
                <a:gd name="T119" fmla="*/ 59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10" h="1948">
                  <a:moveTo>
                    <a:pt x="4033" y="59"/>
                  </a:moveTo>
                  <a:lnTo>
                    <a:pt x="4017" y="53"/>
                  </a:lnTo>
                  <a:lnTo>
                    <a:pt x="3987" y="53"/>
                  </a:lnTo>
                  <a:lnTo>
                    <a:pt x="3974" y="58"/>
                  </a:lnTo>
                  <a:lnTo>
                    <a:pt x="3968" y="53"/>
                  </a:lnTo>
                  <a:lnTo>
                    <a:pt x="3956" y="49"/>
                  </a:lnTo>
                  <a:lnTo>
                    <a:pt x="3902" y="39"/>
                  </a:lnTo>
                  <a:lnTo>
                    <a:pt x="3788" y="27"/>
                  </a:lnTo>
                  <a:lnTo>
                    <a:pt x="3617" y="21"/>
                  </a:lnTo>
                  <a:lnTo>
                    <a:pt x="3503" y="17"/>
                  </a:lnTo>
                  <a:lnTo>
                    <a:pt x="3260" y="6"/>
                  </a:lnTo>
                  <a:lnTo>
                    <a:pt x="3017" y="2"/>
                  </a:lnTo>
                  <a:lnTo>
                    <a:pt x="2778" y="0"/>
                  </a:lnTo>
                  <a:lnTo>
                    <a:pt x="2302" y="6"/>
                  </a:lnTo>
                  <a:lnTo>
                    <a:pt x="2064" y="15"/>
                  </a:lnTo>
                  <a:lnTo>
                    <a:pt x="1829" y="27"/>
                  </a:lnTo>
                  <a:lnTo>
                    <a:pt x="1355" y="57"/>
                  </a:lnTo>
                  <a:lnTo>
                    <a:pt x="882" y="104"/>
                  </a:lnTo>
                  <a:lnTo>
                    <a:pt x="531" y="155"/>
                  </a:lnTo>
                  <a:lnTo>
                    <a:pt x="299" y="199"/>
                  </a:lnTo>
                  <a:lnTo>
                    <a:pt x="183" y="224"/>
                  </a:lnTo>
                  <a:lnTo>
                    <a:pt x="174" y="228"/>
                  </a:lnTo>
                  <a:lnTo>
                    <a:pt x="165" y="245"/>
                  </a:lnTo>
                  <a:lnTo>
                    <a:pt x="166" y="264"/>
                  </a:lnTo>
                  <a:lnTo>
                    <a:pt x="181" y="277"/>
                  </a:lnTo>
                  <a:lnTo>
                    <a:pt x="191" y="277"/>
                  </a:lnTo>
                  <a:lnTo>
                    <a:pt x="659" y="229"/>
                  </a:lnTo>
                  <a:lnTo>
                    <a:pt x="1360" y="153"/>
                  </a:lnTo>
                  <a:lnTo>
                    <a:pt x="1828" y="113"/>
                  </a:lnTo>
                  <a:lnTo>
                    <a:pt x="2064" y="101"/>
                  </a:lnTo>
                  <a:lnTo>
                    <a:pt x="2297" y="92"/>
                  </a:lnTo>
                  <a:lnTo>
                    <a:pt x="2763" y="84"/>
                  </a:lnTo>
                  <a:lnTo>
                    <a:pt x="2996" y="87"/>
                  </a:lnTo>
                  <a:lnTo>
                    <a:pt x="3228" y="91"/>
                  </a:lnTo>
                  <a:lnTo>
                    <a:pt x="3461" y="100"/>
                  </a:lnTo>
                  <a:lnTo>
                    <a:pt x="3578" y="107"/>
                  </a:lnTo>
                  <a:lnTo>
                    <a:pt x="3757" y="120"/>
                  </a:lnTo>
                  <a:lnTo>
                    <a:pt x="3875" y="124"/>
                  </a:lnTo>
                  <a:lnTo>
                    <a:pt x="3934" y="123"/>
                  </a:lnTo>
                  <a:lnTo>
                    <a:pt x="3959" y="220"/>
                  </a:lnTo>
                  <a:lnTo>
                    <a:pt x="3990" y="415"/>
                  </a:lnTo>
                  <a:lnTo>
                    <a:pt x="4002" y="610"/>
                  </a:lnTo>
                  <a:lnTo>
                    <a:pt x="4000" y="806"/>
                  </a:lnTo>
                  <a:lnTo>
                    <a:pt x="3983" y="1100"/>
                  </a:lnTo>
                  <a:lnTo>
                    <a:pt x="3967" y="1396"/>
                  </a:lnTo>
                  <a:lnTo>
                    <a:pt x="3965" y="1593"/>
                  </a:lnTo>
                  <a:lnTo>
                    <a:pt x="3971" y="1691"/>
                  </a:lnTo>
                  <a:lnTo>
                    <a:pt x="3965" y="1690"/>
                  </a:lnTo>
                  <a:lnTo>
                    <a:pt x="3960" y="1690"/>
                  </a:lnTo>
                  <a:lnTo>
                    <a:pt x="3862" y="1684"/>
                  </a:lnTo>
                  <a:lnTo>
                    <a:pt x="3762" y="1676"/>
                  </a:lnTo>
                  <a:lnTo>
                    <a:pt x="3680" y="1662"/>
                  </a:lnTo>
                  <a:lnTo>
                    <a:pt x="3516" y="1637"/>
                  </a:lnTo>
                  <a:lnTo>
                    <a:pt x="3267" y="1611"/>
                  </a:lnTo>
                  <a:lnTo>
                    <a:pt x="2932" y="1594"/>
                  </a:lnTo>
                  <a:lnTo>
                    <a:pt x="2598" y="1592"/>
                  </a:lnTo>
                  <a:lnTo>
                    <a:pt x="2431" y="1593"/>
                  </a:lnTo>
                  <a:lnTo>
                    <a:pt x="2218" y="1582"/>
                  </a:lnTo>
                  <a:lnTo>
                    <a:pt x="2007" y="1572"/>
                  </a:lnTo>
                  <a:lnTo>
                    <a:pt x="1529" y="1547"/>
                  </a:lnTo>
                  <a:lnTo>
                    <a:pt x="809" y="1519"/>
                  </a:lnTo>
                  <a:lnTo>
                    <a:pt x="330" y="1514"/>
                  </a:lnTo>
                  <a:lnTo>
                    <a:pt x="91" y="1519"/>
                  </a:lnTo>
                  <a:lnTo>
                    <a:pt x="89" y="1441"/>
                  </a:lnTo>
                  <a:lnTo>
                    <a:pt x="94" y="1284"/>
                  </a:lnTo>
                  <a:lnTo>
                    <a:pt x="113" y="1050"/>
                  </a:lnTo>
                  <a:lnTo>
                    <a:pt x="127" y="893"/>
                  </a:lnTo>
                  <a:lnTo>
                    <a:pt x="140" y="722"/>
                  </a:lnTo>
                  <a:lnTo>
                    <a:pt x="152" y="549"/>
                  </a:lnTo>
                  <a:lnTo>
                    <a:pt x="159" y="473"/>
                  </a:lnTo>
                  <a:lnTo>
                    <a:pt x="164" y="358"/>
                  </a:lnTo>
                  <a:lnTo>
                    <a:pt x="160" y="281"/>
                  </a:lnTo>
                  <a:lnTo>
                    <a:pt x="155" y="245"/>
                  </a:lnTo>
                  <a:lnTo>
                    <a:pt x="152" y="238"/>
                  </a:lnTo>
                  <a:lnTo>
                    <a:pt x="143" y="232"/>
                  </a:lnTo>
                  <a:lnTo>
                    <a:pt x="127" y="234"/>
                  </a:lnTo>
                  <a:lnTo>
                    <a:pt x="121" y="245"/>
                  </a:lnTo>
                  <a:lnTo>
                    <a:pt x="108" y="282"/>
                  </a:lnTo>
                  <a:lnTo>
                    <a:pt x="91" y="364"/>
                  </a:lnTo>
                  <a:lnTo>
                    <a:pt x="78" y="490"/>
                  </a:lnTo>
                  <a:lnTo>
                    <a:pt x="72" y="571"/>
                  </a:lnTo>
                  <a:lnTo>
                    <a:pt x="55" y="753"/>
                  </a:lnTo>
                  <a:lnTo>
                    <a:pt x="39" y="936"/>
                  </a:lnTo>
                  <a:lnTo>
                    <a:pt x="25" y="1108"/>
                  </a:lnTo>
                  <a:lnTo>
                    <a:pt x="11" y="1279"/>
                  </a:lnTo>
                  <a:lnTo>
                    <a:pt x="4" y="1350"/>
                  </a:lnTo>
                  <a:lnTo>
                    <a:pt x="0" y="1457"/>
                  </a:lnTo>
                  <a:lnTo>
                    <a:pt x="12" y="1527"/>
                  </a:lnTo>
                  <a:lnTo>
                    <a:pt x="26" y="1559"/>
                  </a:lnTo>
                  <a:lnTo>
                    <a:pt x="24" y="1569"/>
                  </a:lnTo>
                  <a:lnTo>
                    <a:pt x="29" y="1590"/>
                  </a:lnTo>
                  <a:lnTo>
                    <a:pt x="37" y="1599"/>
                  </a:lnTo>
                  <a:lnTo>
                    <a:pt x="73" y="1636"/>
                  </a:lnTo>
                  <a:lnTo>
                    <a:pt x="159" y="1693"/>
                  </a:lnTo>
                  <a:lnTo>
                    <a:pt x="252" y="1732"/>
                  </a:lnTo>
                  <a:lnTo>
                    <a:pt x="353" y="1757"/>
                  </a:lnTo>
                  <a:lnTo>
                    <a:pt x="512" y="1777"/>
                  </a:lnTo>
                  <a:lnTo>
                    <a:pt x="724" y="1783"/>
                  </a:lnTo>
                  <a:lnTo>
                    <a:pt x="824" y="1786"/>
                  </a:lnTo>
                  <a:lnTo>
                    <a:pt x="1368" y="1814"/>
                  </a:lnTo>
                  <a:lnTo>
                    <a:pt x="1912" y="1843"/>
                  </a:lnTo>
                  <a:lnTo>
                    <a:pt x="2992" y="1897"/>
                  </a:lnTo>
                  <a:lnTo>
                    <a:pt x="4070" y="1948"/>
                  </a:lnTo>
                  <a:lnTo>
                    <a:pt x="4087" y="1948"/>
                  </a:lnTo>
                  <a:lnTo>
                    <a:pt x="4116" y="1935"/>
                  </a:lnTo>
                  <a:lnTo>
                    <a:pt x="4138" y="1913"/>
                  </a:lnTo>
                  <a:lnTo>
                    <a:pt x="4151" y="1883"/>
                  </a:lnTo>
                  <a:lnTo>
                    <a:pt x="4152" y="1868"/>
                  </a:lnTo>
                  <a:lnTo>
                    <a:pt x="4171" y="1317"/>
                  </a:lnTo>
                  <a:lnTo>
                    <a:pt x="4192" y="767"/>
                  </a:lnTo>
                  <a:lnTo>
                    <a:pt x="4197" y="680"/>
                  </a:lnTo>
                  <a:lnTo>
                    <a:pt x="4208" y="531"/>
                  </a:lnTo>
                  <a:lnTo>
                    <a:pt x="4210" y="428"/>
                  </a:lnTo>
                  <a:lnTo>
                    <a:pt x="4203" y="326"/>
                  </a:lnTo>
                  <a:lnTo>
                    <a:pt x="4180" y="233"/>
                  </a:lnTo>
                  <a:lnTo>
                    <a:pt x="4151" y="170"/>
                  </a:lnTo>
                  <a:lnTo>
                    <a:pt x="4125" y="132"/>
                  </a:lnTo>
                  <a:lnTo>
                    <a:pt x="4094" y="100"/>
                  </a:lnTo>
                  <a:lnTo>
                    <a:pt x="4055" y="71"/>
                  </a:lnTo>
                  <a:lnTo>
                    <a:pt x="4033" y="59"/>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defTabSz="914354">
                <a:defRPr/>
              </a:pPr>
              <a:endParaRPr lang="en-US" dirty="0">
                <a:solidFill>
                  <a:srgbClr val="95A5A6"/>
                </a:solidFill>
              </a:endParaRPr>
            </a:p>
          </p:txBody>
        </p:sp>
        <p:sp>
          <p:nvSpPr>
            <p:cNvPr id="79" name="9Slide.vn 17">
              <a:extLst>
                <a:ext uri="{FF2B5EF4-FFF2-40B4-BE49-F238E27FC236}">
                  <a16:creationId xmlns:a16="http://schemas.microsoft.com/office/drawing/2014/main" xmlns="" id="{2F8DAA91-B155-44CB-A384-972BC2257260}"/>
                </a:ext>
              </a:extLst>
            </p:cNvPr>
            <p:cNvSpPr>
              <a:spLocks/>
            </p:cNvSpPr>
            <p:nvPr/>
          </p:nvSpPr>
          <p:spPr bwMode="auto">
            <a:xfrm>
              <a:off x="6642289" y="2446910"/>
              <a:ext cx="1729655" cy="1199492"/>
            </a:xfrm>
            <a:custGeom>
              <a:avLst/>
              <a:gdLst>
                <a:gd name="T0" fmla="*/ 2363 w 2429"/>
                <a:gd name="T1" fmla="*/ 15 h 1818"/>
                <a:gd name="T2" fmla="*/ 2259 w 2429"/>
                <a:gd name="T3" fmla="*/ 163 h 1818"/>
                <a:gd name="T4" fmla="*/ 2092 w 2429"/>
                <a:gd name="T5" fmla="*/ 372 h 1818"/>
                <a:gd name="T6" fmla="*/ 1976 w 2429"/>
                <a:gd name="T7" fmla="*/ 507 h 1818"/>
                <a:gd name="T8" fmla="*/ 1854 w 2429"/>
                <a:gd name="T9" fmla="*/ 636 h 1818"/>
                <a:gd name="T10" fmla="*/ 1725 w 2429"/>
                <a:gd name="T11" fmla="*/ 759 h 1818"/>
                <a:gd name="T12" fmla="*/ 1591 w 2429"/>
                <a:gd name="T13" fmla="*/ 877 h 1818"/>
                <a:gd name="T14" fmla="*/ 1451 w 2429"/>
                <a:gd name="T15" fmla="*/ 989 h 1818"/>
                <a:gd name="T16" fmla="*/ 1378 w 2429"/>
                <a:gd name="T17" fmla="*/ 1042 h 1818"/>
                <a:gd name="T18" fmla="*/ 1261 w 2429"/>
                <a:gd name="T19" fmla="*/ 1124 h 1818"/>
                <a:gd name="T20" fmla="*/ 1018 w 2429"/>
                <a:gd name="T21" fmla="*/ 1270 h 1818"/>
                <a:gd name="T22" fmla="*/ 766 w 2429"/>
                <a:gd name="T23" fmla="*/ 1398 h 1818"/>
                <a:gd name="T24" fmla="*/ 507 w 2429"/>
                <a:gd name="T25" fmla="*/ 1511 h 1818"/>
                <a:gd name="T26" fmla="*/ 375 w 2429"/>
                <a:gd name="T27" fmla="*/ 1560 h 1818"/>
                <a:gd name="T28" fmla="*/ 355 w 2429"/>
                <a:gd name="T29" fmla="*/ 1521 h 1818"/>
                <a:gd name="T30" fmla="*/ 336 w 2429"/>
                <a:gd name="T31" fmla="*/ 1481 h 1818"/>
                <a:gd name="T32" fmla="*/ 327 w 2429"/>
                <a:gd name="T33" fmla="*/ 1467 h 1818"/>
                <a:gd name="T34" fmla="*/ 302 w 2429"/>
                <a:gd name="T35" fmla="*/ 1459 h 1818"/>
                <a:gd name="T36" fmla="*/ 278 w 2429"/>
                <a:gd name="T37" fmla="*/ 1471 h 1818"/>
                <a:gd name="T38" fmla="*/ 263 w 2429"/>
                <a:gd name="T39" fmla="*/ 1494 h 1818"/>
                <a:gd name="T40" fmla="*/ 263 w 2429"/>
                <a:gd name="T41" fmla="*/ 1510 h 1818"/>
                <a:gd name="T42" fmla="*/ 144 w 2429"/>
                <a:gd name="T43" fmla="*/ 1590 h 1818"/>
                <a:gd name="T44" fmla="*/ 20 w 2429"/>
                <a:gd name="T45" fmla="*/ 1663 h 1818"/>
                <a:gd name="T46" fmla="*/ 11 w 2429"/>
                <a:gd name="T47" fmla="*/ 1669 h 1818"/>
                <a:gd name="T48" fmla="*/ 1 w 2429"/>
                <a:gd name="T49" fmla="*/ 1689 h 1818"/>
                <a:gd name="T50" fmla="*/ 0 w 2429"/>
                <a:gd name="T51" fmla="*/ 1709 h 1818"/>
                <a:gd name="T52" fmla="*/ 11 w 2429"/>
                <a:gd name="T53" fmla="*/ 1728 h 1818"/>
                <a:gd name="T54" fmla="*/ 20 w 2429"/>
                <a:gd name="T55" fmla="*/ 1734 h 1818"/>
                <a:gd name="T56" fmla="*/ 69 w 2429"/>
                <a:gd name="T57" fmla="*/ 1755 h 1818"/>
                <a:gd name="T58" fmla="*/ 170 w 2429"/>
                <a:gd name="T59" fmla="*/ 1788 h 1818"/>
                <a:gd name="T60" fmla="*/ 272 w 2429"/>
                <a:gd name="T61" fmla="*/ 1809 h 1818"/>
                <a:gd name="T62" fmla="*/ 377 w 2429"/>
                <a:gd name="T63" fmla="*/ 1818 h 1818"/>
                <a:gd name="T64" fmla="*/ 432 w 2429"/>
                <a:gd name="T65" fmla="*/ 1817 h 1818"/>
                <a:gd name="T66" fmla="*/ 443 w 2429"/>
                <a:gd name="T67" fmla="*/ 1816 h 1818"/>
                <a:gd name="T68" fmla="*/ 460 w 2429"/>
                <a:gd name="T69" fmla="*/ 1805 h 1818"/>
                <a:gd name="T70" fmla="*/ 471 w 2429"/>
                <a:gd name="T71" fmla="*/ 1787 h 1818"/>
                <a:gd name="T72" fmla="*/ 471 w 2429"/>
                <a:gd name="T73" fmla="*/ 1766 h 1818"/>
                <a:gd name="T74" fmla="*/ 467 w 2429"/>
                <a:gd name="T75" fmla="*/ 1756 h 1818"/>
                <a:gd name="T76" fmla="*/ 436 w 2429"/>
                <a:gd name="T77" fmla="*/ 1690 h 1818"/>
                <a:gd name="T78" fmla="*/ 405 w 2429"/>
                <a:gd name="T79" fmla="*/ 1624 h 1818"/>
                <a:gd name="T80" fmla="*/ 481 w 2429"/>
                <a:gd name="T81" fmla="*/ 1599 h 1818"/>
                <a:gd name="T82" fmla="*/ 633 w 2429"/>
                <a:gd name="T83" fmla="*/ 1543 h 1818"/>
                <a:gd name="T84" fmla="*/ 783 w 2429"/>
                <a:gd name="T85" fmla="*/ 1481 h 1818"/>
                <a:gd name="T86" fmla="*/ 931 w 2429"/>
                <a:gd name="T87" fmla="*/ 1410 h 1818"/>
                <a:gd name="T88" fmla="*/ 1076 w 2429"/>
                <a:gd name="T89" fmla="*/ 1334 h 1818"/>
                <a:gd name="T90" fmla="*/ 1217 w 2429"/>
                <a:gd name="T91" fmla="*/ 1249 h 1818"/>
                <a:gd name="T92" fmla="*/ 1356 w 2429"/>
                <a:gd name="T93" fmla="*/ 1160 h 1818"/>
                <a:gd name="T94" fmla="*/ 1491 w 2429"/>
                <a:gd name="T95" fmla="*/ 1064 h 1818"/>
                <a:gd name="T96" fmla="*/ 1620 w 2429"/>
                <a:gd name="T97" fmla="*/ 962 h 1818"/>
                <a:gd name="T98" fmla="*/ 1746 w 2429"/>
                <a:gd name="T99" fmla="*/ 855 h 1818"/>
                <a:gd name="T100" fmla="*/ 1867 w 2429"/>
                <a:gd name="T101" fmla="*/ 744 h 1818"/>
                <a:gd name="T102" fmla="*/ 1982 w 2429"/>
                <a:gd name="T103" fmla="*/ 626 h 1818"/>
                <a:gd name="T104" fmla="*/ 2091 w 2429"/>
                <a:gd name="T105" fmla="*/ 505 h 1818"/>
                <a:gd name="T106" fmla="*/ 2195 w 2429"/>
                <a:gd name="T107" fmla="*/ 380 h 1818"/>
                <a:gd name="T108" fmla="*/ 2290 w 2429"/>
                <a:gd name="T109" fmla="*/ 251 h 1818"/>
                <a:gd name="T110" fmla="*/ 2380 w 2429"/>
                <a:gd name="T111" fmla="*/ 118 h 1818"/>
                <a:gd name="T112" fmla="*/ 2423 w 2429"/>
                <a:gd name="T113" fmla="*/ 50 h 1818"/>
                <a:gd name="T114" fmla="*/ 2429 w 2429"/>
                <a:gd name="T115" fmla="*/ 36 h 1818"/>
                <a:gd name="T116" fmla="*/ 2421 w 2429"/>
                <a:gd name="T117" fmla="*/ 13 h 1818"/>
                <a:gd name="T118" fmla="*/ 2399 w 2429"/>
                <a:gd name="T119" fmla="*/ 0 h 1818"/>
                <a:gd name="T120" fmla="*/ 2373 w 2429"/>
                <a:gd name="T121" fmla="*/ 5 h 1818"/>
                <a:gd name="T122" fmla="*/ 2363 w 2429"/>
                <a:gd name="T123" fmla="*/ 15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9" h="1818">
                  <a:moveTo>
                    <a:pt x="2363" y="15"/>
                  </a:moveTo>
                  <a:lnTo>
                    <a:pt x="2259" y="163"/>
                  </a:lnTo>
                  <a:lnTo>
                    <a:pt x="2092" y="372"/>
                  </a:lnTo>
                  <a:lnTo>
                    <a:pt x="1976" y="507"/>
                  </a:lnTo>
                  <a:lnTo>
                    <a:pt x="1854" y="636"/>
                  </a:lnTo>
                  <a:lnTo>
                    <a:pt x="1725" y="759"/>
                  </a:lnTo>
                  <a:lnTo>
                    <a:pt x="1591" y="877"/>
                  </a:lnTo>
                  <a:lnTo>
                    <a:pt x="1451" y="989"/>
                  </a:lnTo>
                  <a:lnTo>
                    <a:pt x="1378" y="1042"/>
                  </a:lnTo>
                  <a:lnTo>
                    <a:pt x="1261" y="1124"/>
                  </a:lnTo>
                  <a:lnTo>
                    <a:pt x="1018" y="1270"/>
                  </a:lnTo>
                  <a:lnTo>
                    <a:pt x="766" y="1398"/>
                  </a:lnTo>
                  <a:lnTo>
                    <a:pt x="507" y="1511"/>
                  </a:lnTo>
                  <a:lnTo>
                    <a:pt x="375" y="1560"/>
                  </a:lnTo>
                  <a:lnTo>
                    <a:pt x="355" y="1521"/>
                  </a:lnTo>
                  <a:lnTo>
                    <a:pt x="336" y="1481"/>
                  </a:lnTo>
                  <a:lnTo>
                    <a:pt x="327" y="1467"/>
                  </a:lnTo>
                  <a:lnTo>
                    <a:pt x="302" y="1459"/>
                  </a:lnTo>
                  <a:lnTo>
                    <a:pt x="278" y="1471"/>
                  </a:lnTo>
                  <a:lnTo>
                    <a:pt x="263" y="1494"/>
                  </a:lnTo>
                  <a:lnTo>
                    <a:pt x="263" y="1510"/>
                  </a:lnTo>
                  <a:lnTo>
                    <a:pt x="144" y="1590"/>
                  </a:lnTo>
                  <a:lnTo>
                    <a:pt x="20" y="1663"/>
                  </a:lnTo>
                  <a:lnTo>
                    <a:pt x="11" y="1669"/>
                  </a:lnTo>
                  <a:lnTo>
                    <a:pt x="1" y="1689"/>
                  </a:lnTo>
                  <a:lnTo>
                    <a:pt x="0" y="1709"/>
                  </a:lnTo>
                  <a:lnTo>
                    <a:pt x="11" y="1728"/>
                  </a:lnTo>
                  <a:lnTo>
                    <a:pt x="20" y="1734"/>
                  </a:lnTo>
                  <a:lnTo>
                    <a:pt x="69" y="1755"/>
                  </a:lnTo>
                  <a:lnTo>
                    <a:pt x="170" y="1788"/>
                  </a:lnTo>
                  <a:lnTo>
                    <a:pt x="272" y="1809"/>
                  </a:lnTo>
                  <a:lnTo>
                    <a:pt x="377" y="1818"/>
                  </a:lnTo>
                  <a:lnTo>
                    <a:pt x="432" y="1817"/>
                  </a:lnTo>
                  <a:lnTo>
                    <a:pt x="443" y="1816"/>
                  </a:lnTo>
                  <a:lnTo>
                    <a:pt x="460" y="1805"/>
                  </a:lnTo>
                  <a:lnTo>
                    <a:pt x="471" y="1787"/>
                  </a:lnTo>
                  <a:lnTo>
                    <a:pt x="471" y="1766"/>
                  </a:lnTo>
                  <a:lnTo>
                    <a:pt x="467" y="1756"/>
                  </a:lnTo>
                  <a:lnTo>
                    <a:pt x="436" y="1690"/>
                  </a:lnTo>
                  <a:lnTo>
                    <a:pt x="405" y="1624"/>
                  </a:lnTo>
                  <a:lnTo>
                    <a:pt x="481" y="1599"/>
                  </a:lnTo>
                  <a:lnTo>
                    <a:pt x="633" y="1543"/>
                  </a:lnTo>
                  <a:lnTo>
                    <a:pt x="783" y="1481"/>
                  </a:lnTo>
                  <a:lnTo>
                    <a:pt x="931" y="1410"/>
                  </a:lnTo>
                  <a:lnTo>
                    <a:pt x="1076" y="1334"/>
                  </a:lnTo>
                  <a:lnTo>
                    <a:pt x="1217" y="1249"/>
                  </a:lnTo>
                  <a:lnTo>
                    <a:pt x="1356" y="1160"/>
                  </a:lnTo>
                  <a:lnTo>
                    <a:pt x="1491" y="1064"/>
                  </a:lnTo>
                  <a:lnTo>
                    <a:pt x="1620" y="962"/>
                  </a:lnTo>
                  <a:lnTo>
                    <a:pt x="1746" y="855"/>
                  </a:lnTo>
                  <a:lnTo>
                    <a:pt x="1867" y="744"/>
                  </a:lnTo>
                  <a:lnTo>
                    <a:pt x="1982" y="626"/>
                  </a:lnTo>
                  <a:lnTo>
                    <a:pt x="2091" y="505"/>
                  </a:lnTo>
                  <a:lnTo>
                    <a:pt x="2195" y="380"/>
                  </a:lnTo>
                  <a:lnTo>
                    <a:pt x="2290" y="251"/>
                  </a:lnTo>
                  <a:lnTo>
                    <a:pt x="2380" y="118"/>
                  </a:lnTo>
                  <a:lnTo>
                    <a:pt x="2423" y="50"/>
                  </a:lnTo>
                  <a:lnTo>
                    <a:pt x="2429" y="36"/>
                  </a:lnTo>
                  <a:lnTo>
                    <a:pt x="2421" y="13"/>
                  </a:lnTo>
                  <a:lnTo>
                    <a:pt x="2399" y="0"/>
                  </a:lnTo>
                  <a:lnTo>
                    <a:pt x="2373" y="5"/>
                  </a:lnTo>
                  <a:lnTo>
                    <a:pt x="2363" y="15"/>
                  </a:lnTo>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914354">
                <a:defRPr/>
              </a:pPr>
              <a:endParaRPr lang="en-US">
                <a:solidFill>
                  <a:srgbClr val="95A5A6"/>
                </a:solidFill>
              </a:endParaRPr>
            </a:p>
          </p:txBody>
        </p:sp>
        <p:sp>
          <p:nvSpPr>
            <p:cNvPr id="15" name="Rectangle 14"/>
            <p:cNvSpPr/>
            <p:nvPr/>
          </p:nvSpPr>
          <p:spPr>
            <a:xfrm>
              <a:off x="7454840" y="935191"/>
              <a:ext cx="3084250" cy="1569660"/>
            </a:xfrm>
            <a:prstGeom prst="rect">
              <a:avLst/>
            </a:prstGeom>
          </p:spPr>
          <p:txBody>
            <a:bodyPr wrap="square">
              <a:spAutoFit/>
            </a:bodyPr>
            <a:lstStyle/>
            <a:p>
              <a:pPr algn="just"/>
              <a:r>
                <a:rPr lang="vi-VN" sz="2400" dirty="0" smtClean="0">
                  <a:solidFill>
                    <a:schemeClr val="tx2"/>
                  </a:solidFill>
                </a:rPr>
                <a:t>Vai </a:t>
              </a:r>
              <a:r>
                <a:rPr lang="vi-VN" sz="2400" dirty="0">
                  <a:solidFill>
                    <a:schemeClr val="tx2"/>
                  </a:solidFill>
                </a:rPr>
                <a:t>trò của nhà nước trong việc đề ra chiến lược phát triển và nắm bắt thời cơ.</a:t>
              </a:r>
              <a:endParaRPr lang="en-US" sz="2400" dirty="0">
                <a:solidFill>
                  <a:schemeClr val="tx2"/>
                </a:solidFill>
              </a:endParaRPr>
            </a:p>
          </p:txBody>
        </p:sp>
      </p:grpSp>
      <p:grpSp>
        <p:nvGrpSpPr>
          <p:cNvPr id="18" name="Group 17"/>
          <p:cNvGrpSpPr/>
          <p:nvPr/>
        </p:nvGrpSpPr>
        <p:grpSpPr>
          <a:xfrm>
            <a:off x="417518" y="4662140"/>
            <a:ext cx="3842645" cy="1810098"/>
            <a:chOff x="563184" y="4662140"/>
            <a:chExt cx="3696979" cy="1673061"/>
          </a:xfrm>
        </p:grpSpPr>
        <p:sp>
          <p:nvSpPr>
            <p:cNvPr id="82" name="9Slide.vn 19">
              <a:extLst>
                <a:ext uri="{FF2B5EF4-FFF2-40B4-BE49-F238E27FC236}">
                  <a16:creationId xmlns:a16="http://schemas.microsoft.com/office/drawing/2014/main" xmlns="" id="{D9F0C0B4-D1B1-48A6-B2CF-0FBA6D9F9EB7}"/>
                </a:ext>
              </a:extLst>
            </p:cNvPr>
            <p:cNvSpPr>
              <a:spLocks/>
            </p:cNvSpPr>
            <p:nvPr/>
          </p:nvSpPr>
          <p:spPr bwMode="auto">
            <a:xfrm>
              <a:off x="3471685" y="4883842"/>
              <a:ext cx="788478" cy="483949"/>
            </a:xfrm>
            <a:custGeom>
              <a:avLst/>
              <a:gdLst>
                <a:gd name="T0" fmla="*/ 1392 w 1460"/>
                <a:gd name="T1" fmla="*/ 10 h 959"/>
                <a:gd name="T2" fmla="*/ 1384 w 1460"/>
                <a:gd name="T3" fmla="*/ 10 h 959"/>
                <a:gd name="T4" fmla="*/ 1377 w 1460"/>
                <a:gd name="T5" fmla="*/ 11 h 959"/>
                <a:gd name="T6" fmla="*/ 1370 w 1460"/>
                <a:gd name="T7" fmla="*/ 6 h 959"/>
                <a:gd name="T8" fmla="*/ 1359 w 1460"/>
                <a:gd name="T9" fmla="*/ 6 h 959"/>
                <a:gd name="T10" fmla="*/ 1233 w 1460"/>
                <a:gd name="T11" fmla="*/ 23 h 959"/>
                <a:gd name="T12" fmla="*/ 1109 w 1460"/>
                <a:gd name="T13" fmla="*/ 48 h 959"/>
                <a:gd name="T14" fmla="*/ 1100 w 1460"/>
                <a:gd name="T15" fmla="*/ 50 h 959"/>
                <a:gd name="T16" fmla="*/ 1086 w 1460"/>
                <a:gd name="T17" fmla="*/ 65 h 959"/>
                <a:gd name="T18" fmla="*/ 1078 w 1460"/>
                <a:gd name="T19" fmla="*/ 83 h 959"/>
                <a:gd name="T20" fmla="*/ 1079 w 1460"/>
                <a:gd name="T21" fmla="*/ 102 h 959"/>
                <a:gd name="T22" fmla="*/ 1083 w 1460"/>
                <a:gd name="T23" fmla="*/ 111 h 959"/>
                <a:gd name="T24" fmla="*/ 1106 w 1460"/>
                <a:gd name="T25" fmla="*/ 145 h 959"/>
                <a:gd name="T26" fmla="*/ 1130 w 1460"/>
                <a:gd name="T27" fmla="*/ 180 h 959"/>
                <a:gd name="T28" fmla="*/ 996 w 1460"/>
                <a:gd name="T29" fmla="*/ 282 h 959"/>
                <a:gd name="T30" fmla="*/ 723 w 1460"/>
                <a:gd name="T31" fmla="*/ 474 h 959"/>
                <a:gd name="T32" fmla="*/ 443 w 1460"/>
                <a:gd name="T33" fmla="*/ 656 h 959"/>
                <a:gd name="T34" fmla="*/ 156 w 1460"/>
                <a:gd name="T35" fmla="*/ 829 h 959"/>
                <a:gd name="T36" fmla="*/ 11 w 1460"/>
                <a:gd name="T37" fmla="*/ 915 h 959"/>
                <a:gd name="T38" fmla="*/ 2 w 1460"/>
                <a:gd name="T39" fmla="*/ 921 h 959"/>
                <a:gd name="T40" fmla="*/ 0 w 1460"/>
                <a:gd name="T41" fmla="*/ 938 h 959"/>
                <a:gd name="T42" fmla="*/ 7 w 1460"/>
                <a:gd name="T43" fmla="*/ 952 h 959"/>
                <a:gd name="T44" fmla="*/ 24 w 1460"/>
                <a:gd name="T45" fmla="*/ 959 h 959"/>
                <a:gd name="T46" fmla="*/ 34 w 1460"/>
                <a:gd name="T47" fmla="*/ 956 h 959"/>
                <a:gd name="T48" fmla="*/ 111 w 1460"/>
                <a:gd name="T49" fmla="*/ 923 h 959"/>
                <a:gd name="T50" fmla="*/ 263 w 1460"/>
                <a:gd name="T51" fmla="*/ 849 h 959"/>
                <a:gd name="T52" fmla="*/ 484 w 1460"/>
                <a:gd name="T53" fmla="*/ 728 h 959"/>
                <a:gd name="T54" fmla="*/ 769 w 1460"/>
                <a:gd name="T55" fmla="*/ 549 h 959"/>
                <a:gd name="T56" fmla="*/ 1044 w 1460"/>
                <a:gd name="T57" fmla="*/ 352 h 959"/>
                <a:gd name="T58" fmla="*/ 1176 w 1460"/>
                <a:gd name="T59" fmla="*/ 249 h 959"/>
                <a:gd name="T60" fmla="*/ 1182 w 1460"/>
                <a:gd name="T61" fmla="*/ 256 h 959"/>
                <a:gd name="T62" fmla="*/ 1185 w 1460"/>
                <a:gd name="T63" fmla="*/ 263 h 959"/>
                <a:gd name="T64" fmla="*/ 1201 w 1460"/>
                <a:gd name="T65" fmla="*/ 285 h 959"/>
                <a:gd name="T66" fmla="*/ 1231 w 1460"/>
                <a:gd name="T67" fmla="*/ 308 h 959"/>
                <a:gd name="T68" fmla="*/ 1254 w 1460"/>
                <a:gd name="T69" fmla="*/ 316 h 959"/>
                <a:gd name="T70" fmla="*/ 1268 w 1460"/>
                <a:gd name="T71" fmla="*/ 315 h 959"/>
                <a:gd name="T72" fmla="*/ 1284 w 1460"/>
                <a:gd name="T73" fmla="*/ 312 h 959"/>
                <a:gd name="T74" fmla="*/ 1310 w 1460"/>
                <a:gd name="T75" fmla="*/ 295 h 959"/>
                <a:gd name="T76" fmla="*/ 1340 w 1460"/>
                <a:gd name="T77" fmla="*/ 259 h 959"/>
                <a:gd name="T78" fmla="*/ 1357 w 1460"/>
                <a:gd name="T79" fmla="*/ 233 h 959"/>
                <a:gd name="T80" fmla="*/ 1384 w 1460"/>
                <a:gd name="T81" fmla="*/ 192 h 959"/>
                <a:gd name="T82" fmla="*/ 1433 w 1460"/>
                <a:gd name="T83" fmla="*/ 103 h 959"/>
                <a:gd name="T84" fmla="*/ 1455 w 1460"/>
                <a:gd name="T85" fmla="*/ 59 h 959"/>
                <a:gd name="T86" fmla="*/ 1460 w 1460"/>
                <a:gd name="T87" fmla="*/ 43 h 959"/>
                <a:gd name="T88" fmla="*/ 1451 w 1460"/>
                <a:gd name="T89" fmla="*/ 17 h 959"/>
                <a:gd name="T90" fmla="*/ 1429 w 1460"/>
                <a:gd name="T91" fmla="*/ 0 h 959"/>
                <a:gd name="T92" fmla="*/ 1403 w 1460"/>
                <a:gd name="T93" fmla="*/ 0 h 959"/>
                <a:gd name="T94" fmla="*/ 1392 w 1460"/>
                <a:gd name="T95" fmla="*/ 10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60" h="959">
                  <a:moveTo>
                    <a:pt x="1392" y="10"/>
                  </a:moveTo>
                  <a:lnTo>
                    <a:pt x="1384" y="10"/>
                  </a:lnTo>
                  <a:lnTo>
                    <a:pt x="1377" y="11"/>
                  </a:lnTo>
                  <a:lnTo>
                    <a:pt x="1370" y="6"/>
                  </a:lnTo>
                  <a:lnTo>
                    <a:pt x="1359" y="6"/>
                  </a:lnTo>
                  <a:lnTo>
                    <a:pt x="1233" y="23"/>
                  </a:lnTo>
                  <a:lnTo>
                    <a:pt x="1109" y="48"/>
                  </a:lnTo>
                  <a:lnTo>
                    <a:pt x="1100" y="50"/>
                  </a:lnTo>
                  <a:lnTo>
                    <a:pt x="1086" y="65"/>
                  </a:lnTo>
                  <a:lnTo>
                    <a:pt x="1078" y="83"/>
                  </a:lnTo>
                  <a:lnTo>
                    <a:pt x="1079" y="102"/>
                  </a:lnTo>
                  <a:lnTo>
                    <a:pt x="1083" y="111"/>
                  </a:lnTo>
                  <a:lnTo>
                    <a:pt x="1106" y="145"/>
                  </a:lnTo>
                  <a:lnTo>
                    <a:pt x="1130" y="180"/>
                  </a:lnTo>
                  <a:lnTo>
                    <a:pt x="996" y="282"/>
                  </a:lnTo>
                  <a:lnTo>
                    <a:pt x="723" y="474"/>
                  </a:lnTo>
                  <a:lnTo>
                    <a:pt x="443" y="656"/>
                  </a:lnTo>
                  <a:lnTo>
                    <a:pt x="156" y="829"/>
                  </a:lnTo>
                  <a:lnTo>
                    <a:pt x="11" y="915"/>
                  </a:lnTo>
                  <a:lnTo>
                    <a:pt x="2" y="921"/>
                  </a:lnTo>
                  <a:lnTo>
                    <a:pt x="0" y="938"/>
                  </a:lnTo>
                  <a:lnTo>
                    <a:pt x="7" y="952"/>
                  </a:lnTo>
                  <a:lnTo>
                    <a:pt x="24" y="959"/>
                  </a:lnTo>
                  <a:lnTo>
                    <a:pt x="34" y="956"/>
                  </a:lnTo>
                  <a:lnTo>
                    <a:pt x="111" y="923"/>
                  </a:lnTo>
                  <a:lnTo>
                    <a:pt x="263" y="849"/>
                  </a:lnTo>
                  <a:lnTo>
                    <a:pt x="484" y="728"/>
                  </a:lnTo>
                  <a:lnTo>
                    <a:pt x="769" y="549"/>
                  </a:lnTo>
                  <a:lnTo>
                    <a:pt x="1044" y="352"/>
                  </a:lnTo>
                  <a:lnTo>
                    <a:pt x="1176" y="249"/>
                  </a:lnTo>
                  <a:lnTo>
                    <a:pt x="1182" y="256"/>
                  </a:lnTo>
                  <a:lnTo>
                    <a:pt x="1185" y="263"/>
                  </a:lnTo>
                  <a:lnTo>
                    <a:pt x="1201" y="285"/>
                  </a:lnTo>
                  <a:lnTo>
                    <a:pt x="1231" y="308"/>
                  </a:lnTo>
                  <a:lnTo>
                    <a:pt x="1254" y="316"/>
                  </a:lnTo>
                  <a:lnTo>
                    <a:pt x="1268" y="315"/>
                  </a:lnTo>
                  <a:lnTo>
                    <a:pt x="1284" y="312"/>
                  </a:lnTo>
                  <a:lnTo>
                    <a:pt x="1310" y="295"/>
                  </a:lnTo>
                  <a:lnTo>
                    <a:pt x="1340" y="259"/>
                  </a:lnTo>
                  <a:lnTo>
                    <a:pt x="1357" y="233"/>
                  </a:lnTo>
                  <a:lnTo>
                    <a:pt x="1384" y="192"/>
                  </a:lnTo>
                  <a:lnTo>
                    <a:pt x="1433" y="103"/>
                  </a:lnTo>
                  <a:lnTo>
                    <a:pt x="1455" y="59"/>
                  </a:lnTo>
                  <a:lnTo>
                    <a:pt x="1460" y="43"/>
                  </a:lnTo>
                  <a:lnTo>
                    <a:pt x="1451" y="17"/>
                  </a:lnTo>
                  <a:lnTo>
                    <a:pt x="1429" y="0"/>
                  </a:lnTo>
                  <a:lnTo>
                    <a:pt x="1403" y="0"/>
                  </a:lnTo>
                  <a:lnTo>
                    <a:pt x="1392" y="10"/>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914354">
                <a:defRPr/>
              </a:pPr>
              <a:endParaRPr lang="en-US">
                <a:solidFill>
                  <a:srgbClr val="95A5A6"/>
                </a:solidFill>
              </a:endParaRPr>
            </a:p>
          </p:txBody>
        </p:sp>
        <p:sp>
          <p:nvSpPr>
            <p:cNvPr id="10" name="Rectangle 9"/>
            <p:cNvSpPr/>
            <p:nvPr/>
          </p:nvSpPr>
          <p:spPr>
            <a:xfrm>
              <a:off x="685778" y="4699556"/>
              <a:ext cx="2629107" cy="1569660"/>
            </a:xfrm>
            <a:prstGeom prst="rect">
              <a:avLst/>
            </a:prstGeom>
          </p:spPr>
          <p:txBody>
            <a:bodyPr wrap="square">
              <a:spAutoFit/>
            </a:bodyPr>
            <a:lstStyle/>
            <a:p>
              <a:pPr algn="just"/>
              <a:r>
                <a:rPr lang="vi-VN" sz="2400" dirty="0" smtClean="0">
                  <a:solidFill>
                    <a:schemeClr val="tx2"/>
                  </a:solidFill>
                </a:rPr>
                <a:t>Con </a:t>
              </a:r>
              <a:r>
                <a:rPr lang="vi-VN" sz="2400" dirty="0">
                  <a:solidFill>
                    <a:schemeClr val="tx2"/>
                  </a:solidFill>
                </a:rPr>
                <a:t>người Nhật Bản cần cù, chăm chỉ, tính kỉ luật </a:t>
              </a:r>
              <a:r>
                <a:rPr lang="vi-VN" sz="2400" dirty="0" smtClean="0">
                  <a:solidFill>
                    <a:schemeClr val="tx2"/>
                  </a:solidFill>
                </a:rPr>
                <a:t>cao</a:t>
              </a:r>
              <a:r>
                <a:rPr lang="en-US" sz="2400" dirty="0" smtClean="0">
                  <a:solidFill>
                    <a:schemeClr val="tx2"/>
                  </a:solidFill>
                </a:rPr>
                <a:t>.</a:t>
              </a:r>
              <a:endParaRPr lang="en-US" sz="2400" dirty="0">
                <a:solidFill>
                  <a:schemeClr val="tx2"/>
                </a:solidFill>
              </a:endParaRPr>
            </a:p>
          </p:txBody>
        </p:sp>
        <p:sp>
          <p:nvSpPr>
            <p:cNvPr id="39" name="9Slide.vn 11">
              <a:extLst>
                <a:ext uri="{FF2B5EF4-FFF2-40B4-BE49-F238E27FC236}">
                  <a16:creationId xmlns:a16="http://schemas.microsoft.com/office/drawing/2014/main" xmlns="" id="{D77E1DC6-B096-4C7E-A442-EE9941F34071}"/>
                </a:ext>
              </a:extLst>
            </p:cNvPr>
            <p:cNvSpPr>
              <a:spLocks/>
            </p:cNvSpPr>
            <p:nvPr/>
          </p:nvSpPr>
          <p:spPr bwMode="auto">
            <a:xfrm>
              <a:off x="563184" y="4662140"/>
              <a:ext cx="2967933" cy="1673061"/>
            </a:xfrm>
            <a:custGeom>
              <a:avLst/>
              <a:gdLst>
                <a:gd name="connsiteX0" fmla="*/ 74633 w 1268413"/>
                <a:gd name="connsiteY0" fmla="*/ 33338 h 736600"/>
                <a:gd name="connsiteX1" fmla="*/ 72251 w 1268413"/>
                <a:gd name="connsiteY1" fmla="*/ 110282 h 736600"/>
                <a:gd name="connsiteX2" fmla="*/ 64311 w 1268413"/>
                <a:gd name="connsiteY2" fmla="*/ 264964 h 736600"/>
                <a:gd name="connsiteX3" fmla="*/ 51606 w 1268413"/>
                <a:gd name="connsiteY3" fmla="*/ 419646 h 736600"/>
                <a:gd name="connsiteX4" fmla="*/ 31359 w 1268413"/>
                <a:gd name="connsiteY4" fmla="*/ 572741 h 736600"/>
                <a:gd name="connsiteX5" fmla="*/ 17463 w 1268413"/>
                <a:gd name="connsiteY5" fmla="*/ 648495 h 736600"/>
                <a:gd name="connsiteX6" fmla="*/ 20242 w 1268413"/>
                <a:gd name="connsiteY6" fmla="*/ 648892 h 736600"/>
                <a:gd name="connsiteX7" fmla="*/ 22624 w 1268413"/>
                <a:gd name="connsiteY7" fmla="*/ 649288 h 736600"/>
                <a:gd name="connsiteX8" fmla="*/ 37314 w 1268413"/>
                <a:gd name="connsiteY8" fmla="*/ 645719 h 736600"/>
                <a:gd name="connsiteX9" fmla="*/ 67487 w 1268413"/>
                <a:gd name="connsiteY9" fmla="*/ 643339 h 736600"/>
                <a:gd name="connsiteX10" fmla="*/ 113937 w 1268413"/>
                <a:gd name="connsiteY10" fmla="*/ 642546 h 736600"/>
                <a:gd name="connsiteX11" fmla="*/ 142522 w 1268413"/>
                <a:gd name="connsiteY11" fmla="*/ 642546 h 736600"/>
                <a:gd name="connsiteX12" fmla="*/ 219145 w 1268413"/>
                <a:gd name="connsiteY12" fmla="*/ 640563 h 736600"/>
                <a:gd name="connsiteX13" fmla="*/ 295372 w 1268413"/>
                <a:gd name="connsiteY13" fmla="*/ 638976 h 736600"/>
                <a:gd name="connsiteX14" fmla="*/ 439884 w 1268413"/>
                <a:gd name="connsiteY14" fmla="*/ 636993 h 736600"/>
                <a:gd name="connsiteX15" fmla="*/ 584000 w 1268413"/>
                <a:gd name="connsiteY15" fmla="*/ 636596 h 736600"/>
                <a:gd name="connsiteX16" fmla="*/ 732880 w 1268413"/>
                <a:gd name="connsiteY16" fmla="*/ 636596 h 736600"/>
                <a:gd name="connsiteX17" fmla="*/ 881362 w 1268413"/>
                <a:gd name="connsiteY17" fmla="*/ 637390 h 736600"/>
                <a:gd name="connsiteX18" fmla="*/ 951633 w 1268413"/>
                <a:gd name="connsiteY18" fmla="*/ 636993 h 736600"/>
                <a:gd name="connsiteX19" fmla="*/ 1059224 w 1268413"/>
                <a:gd name="connsiteY19" fmla="*/ 635803 h 736600"/>
                <a:gd name="connsiteX20" fmla="*/ 1129892 w 1268413"/>
                <a:gd name="connsiteY20" fmla="*/ 638579 h 736600"/>
                <a:gd name="connsiteX21" fmla="*/ 1165226 w 1268413"/>
                <a:gd name="connsiteY21" fmla="*/ 642149 h 736600"/>
                <a:gd name="connsiteX22" fmla="*/ 1162844 w 1268413"/>
                <a:gd name="connsiteY22" fmla="*/ 493020 h 736600"/>
                <a:gd name="connsiteX23" fmla="*/ 1155301 w 1268413"/>
                <a:gd name="connsiteY23" fmla="*/ 270517 h 736600"/>
                <a:gd name="connsiteX24" fmla="*/ 1147758 w 1268413"/>
                <a:gd name="connsiteY24" fmla="*/ 121784 h 736600"/>
                <a:gd name="connsiteX25" fmla="*/ 1142596 w 1268413"/>
                <a:gd name="connsiteY25" fmla="*/ 47220 h 736600"/>
                <a:gd name="connsiteX26" fmla="*/ 1082251 w 1268413"/>
                <a:gd name="connsiteY26" fmla="*/ 46823 h 736600"/>
                <a:gd name="connsiteX27" fmla="*/ 1021905 w 1268413"/>
                <a:gd name="connsiteY27" fmla="*/ 42857 h 736600"/>
                <a:gd name="connsiteX28" fmla="*/ 954016 w 1268413"/>
                <a:gd name="connsiteY28" fmla="*/ 40874 h 736600"/>
                <a:gd name="connsiteX29" fmla="*/ 885729 w 1268413"/>
                <a:gd name="connsiteY29" fmla="*/ 38494 h 736600"/>
                <a:gd name="connsiteX30" fmla="*/ 748760 w 1268413"/>
                <a:gd name="connsiteY30" fmla="*/ 36115 h 736600"/>
                <a:gd name="connsiteX31" fmla="*/ 611791 w 1268413"/>
                <a:gd name="connsiteY31" fmla="*/ 34528 h 736600"/>
                <a:gd name="connsiteX32" fmla="*/ 343410 w 1268413"/>
                <a:gd name="connsiteY32" fmla="*/ 34925 h 736600"/>
                <a:gd name="connsiteX33" fmla="*/ 479425 w 1268413"/>
                <a:gd name="connsiteY33" fmla="*/ 0 h 736600"/>
                <a:gd name="connsiteX34" fmla="*/ 620316 w 1268413"/>
                <a:gd name="connsiteY34" fmla="*/ 0 h 736600"/>
                <a:gd name="connsiteX35" fmla="*/ 761207 w 1268413"/>
                <a:gd name="connsiteY35" fmla="*/ 1588 h 736600"/>
                <a:gd name="connsiteX36" fmla="*/ 902494 w 1268413"/>
                <a:gd name="connsiteY36" fmla="*/ 4366 h 736600"/>
                <a:gd name="connsiteX37" fmla="*/ 974726 w 1268413"/>
                <a:gd name="connsiteY37" fmla="*/ 6747 h 736600"/>
                <a:gd name="connsiteX38" fmla="*/ 1047354 w 1268413"/>
                <a:gd name="connsiteY38" fmla="*/ 8731 h 736600"/>
                <a:gd name="connsiteX39" fmla="*/ 1078310 w 1268413"/>
                <a:gd name="connsiteY39" fmla="*/ 9525 h 736600"/>
                <a:gd name="connsiteX40" fmla="*/ 1125141 w 1268413"/>
                <a:gd name="connsiteY40" fmla="*/ 10716 h 736600"/>
                <a:gd name="connsiteX41" fmla="*/ 1155304 w 1268413"/>
                <a:gd name="connsiteY41" fmla="*/ 13891 h 736600"/>
                <a:gd name="connsiteX42" fmla="*/ 1170782 w 1268413"/>
                <a:gd name="connsiteY42" fmla="*/ 17066 h 736600"/>
                <a:gd name="connsiteX43" fmla="*/ 1175544 w 1268413"/>
                <a:gd name="connsiteY43" fmla="*/ 18256 h 736600"/>
                <a:gd name="connsiteX44" fmla="*/ 1177926 w 1268413"/>
                <a:gd name="connsiteY44" fmla="*/ 21035 h 736600"/>
                <a:gd name="connsiteX45" fmla="*/ 1181498 w 1268413"/>
                <a:gd name="connsiteY45" fmla="*/ 21431 h 736600"/>
                <a:gd name="connsiteX46" fmla="*/ 1187848 w 1268413"/>
                <a:gd name="connsiteY46" fmla="*/ 24606 h 736600"/>
                <a:gd name="connsiteX47" fmla="*/ 1190229 w 1268413"/>
                <a:gd name="connsiteY47" fmla="*/ 27781 h 736600"/>
                <a:gd name="connsiteX48" fmla="*/ 1214438 w 1268413"/>
                <a:gd name="connsiteY48" fmla="*/ 56356 h 736600"/>
                <a:gd name="connsiteX49" fmla="*/ 1245394 w 1268413"/>
                <a:gd name="connsiteY49" fmla="*/ 99616 h 736600"/>
                <a:gd name="connsiteX50" fmla="*/ 1260476 w 1268413"/>
                <a:gd name="connsiteY50" fmla="*/ 132160 h 736600"/>
                <a:gd name="connsiteX51" fmla="*/ 1264444 w 1268413"/>
                <a:gd name="connsiteY51" fmla="*/ 151210 h 736600"/>
                <a:gd name="connsiteX52" fmla="*/ 1267619 w 1268413"/>
                <a:gd name="connsiteY52" fmla="*/ 172244 h 736600"/>
                <a:gd name="connsiteX53" fmla="*/ 1268413 w 1268413"/>
                <a:gd name="connsiteY53" fmla="*/ 214313 h 736600"/>
                <a:gd name="connsiteX54" fmla="*/ 1264841 w 1268413"/>
                <a:gd name="connsiteY54" fmla="*/ 278210 h 736600"/>
                <a:gd name="connsiteX55" fmla="*/ 1262460 w 1268413"/>
                <a:gd name="connsiteY55" fmla="*/ 319881 h 736600"/>
                <a:gd name="connsiteX56" fmla="*/ 1256904 w 1268413"/>
                <a:gd name="connsiteY56" fmla="*/ 436563 h 736600"/>
                <a:gd name="connsiteX57" fmla="*/ 1250554 w 1268413"/>
                <a:gd name="connsiteY57" fmla="*/ 554038 h 736600"/>
                <a:gd name="connsiteX58" fmla="*/ 1250951 w 1268413"/>
                <a:gd name="connsiteY58" fmla="*/ 559594 h 736600"/>
                <a:gd name="connsiteX59" fmla="*/ 1251744 w 1268413"/>
                <a:gd name="connsiteY59" fmla="*/ 565150 h 736600"/>
                <a:gd name="connsiteX60" fmla="*/ 1252141 w 1268413"/>
                <a:gd name="connsiteY60" fmla="*/ 586978 h 736600"/>
                <a:gd name="connsiteX61" fmla="*/ 1250157 w 1268413"/>
                <a:gd name="connsiteY61" fmla="*/ 617538 h 736600"/>
                <a:gd name="connsiteX62" fmla="*/ 1245791 w 1268413"/>
                <a:gd name="connsiteY62" fmla="*/ 637778 h 736600"/>
                <a:gd name="connsiteX63" fmla="*/ 1243013 w 1268413"/>
                <a:gd name="connsiteY63" fmla="*/ 647700 h 736600"/>
                <a:gd name="connsiteX64" fmla="*/ 1239838 w 1268413"/>
                <a:gd name="connsiteY64" fmla="*/ 675481 h 736600"/>
                <a:gd name="connsiteX65" fmla="*/ 1236266 w 1268413"/>
                <a:gd name="connsiteY65" fmla="*/ 702469 h 736600"/>
                <a:gd name="connsiteX66" fmla="*/ 1237060 w 1268413"/>
                <a:gd name="connsiteY66" fmla="*/ 707231 h 736600"/>
                <a:gd name="connsiteX67" fmla="*/ 1235473 w 1268413"/>
                <a:gd name="connsiteY67" fmla="*/ 717153 h 736600"/>
                <a:gd name="connsiteX68" fmla="*/ 1233488 w 1268413"/>
                <a:gd name="connsiteY68" fmla="*/ 721519 h 736600"/>
                <a:gd name="connsiteX69" fmla="*/ 1231504 w 1268413"/>
                <a:gd name="connsiteY69" fmla="*/ 727869 h 736600"/>
                <a:gd name="connsiteX70" fmla="*/ 1223963 w 1268413"/>
                <a:gd name="connsiteY70" fmla="*/ 734616 h 736600"/>
                <a:gd name="connsiteX71" fmla="*/ 1218010 w 1268413"/>
                <a:gd name="connsiteY71" fmla="*/ 735013 h 736600"/>
                <a:gd name="connsiteX72" fmla="*/ 1212454 w 1268413"/>
                <a:gd name="connsiteY72" fmla="*/ 736600 h 736600"/>
                <a:gd name="connsiteX73" fmla="*/ 1205310 w 1268413"/>
                <a:gd name="connsiteY73" fmla="*/ 735410 h 736600"/>
                <a:gd name="connsiteX74" fmla="*/ 1171179 w 1268413"/>
                <a:gd name="connsiteY74" fmla="*/ 729456 h 736600"/>
                <a:gd name="connsiteX75" fmla="*/ 1102519 w 1268413"/>
                <a:gd name="connsiteY75" fmla="*/ 719931 h 736600"/>
                <a:gd name="connsiteX76" fmla="*/ 998935 w 1268413"/>
                <a:gd name="connsiteY76" fmla="*/ 711200 h 736600"/>
                <a:gd name="connsiteX77" fmla="*/ 860029 w 1268413"/>
                <a:gd name="connsiteY77" fmla="*/ 708819 h 736600"/>
                <a:gd name="connsiteX78" fmla="*/ 721916 w 1268413"/>
                <a:gd name="connsiteY78" fmla="*/ 712391 h 736600"/>
                <a:gd name="connsiteX79" fmla="*/ 652463 w 1268413"/>
                <a:gd name="connsiteY79" fmla="*/ 714772 h 736600"/>
                <a:gd name="connsiteX80" fmla="*/ 514350 w 1268413"/>
                <a:gd name="connsiteY80" fmla="*/ 720725 h 736600"/>
                <a:gd name="connsiteX81" fmla="*/ 307578 w 1268413"/>
                <a:gd name="connsiteY81" fmla="*/ 727075 h 736600"/>
                <a:gd name="connsiteX82" fmla="*/ 169863 w 1268413"/>
                <a:gd name="connsiteY82" fmla="*/ 728266 h 736600"/>
                <a:gd name="connsiteX83" fmla="*/ 100806 w 1268413"/>
                <a:gd name="connsiteY83" fmla="*/ 726678 h 736600"/>
                <a:gd name="connsiteX84" fmla="*/ 97235 w 1268413"/>
                <a:gd name="connsiteY84" fmla="*/ 726678 h 736600"/>
                <a:gd name="connsiteX85" fmla="*/ 92075 w 1268413"/>
                <a:gd name="connsiteY85" fmla="*/ 723503 h 736600"/>
                <a:gd name="connsiteX86" fmla="*/ 90091 w 1268413"/>
                <a:gd name="connsiteY86" fmla="*/ 721519 h 736600"/>
                <a:gd name="connsiteX87" fmla="*/ 73025 w 1268413"/>
                <a:gd name="connsiteY87" fmla="*/ 709613 h 736600"/>
                <a:gd name="connsiteX88" fmla="*/ 56753 w 1268413"/>
                <a:gd name="connsiteY88" fmla="*/ 696913 h 736600"/>
                <a:gd name="connsiteX89" fmla="*/ 32147 w 1268413"/>
                <a:gd name="connsiteY89" fmla="*/ 683022 h 736600"/>
                <a:gd name="connsiteX90" fmla="*/ 7938 w 1268413"/>
                <a:gd name="connsiteY90" fmla="*/ 669131 h 736600"/>
                <a:gd name="connsiteX91" fmla="*/ 3572 w 1268413"/>
                <a:gd name="connsiteY91" fmla="*/ 665163 h 736600"/>
                <a:gd name="connsiteX92" fmla="*/ 1985 w 1268413"/>
                <a:gd name="connsiteY92" fmla="*/ 660400 h 736600"/>
                <a:gd name="connsiteX93" fmla="*/ 1985 w 1268413"/>
                <a:gd name="connsiteY93" fmla="*/ 659210 h 736600"/>
                <a:gd name="connsiteX94" fmla="*/ 1985 w 1268413"/>
                <a:gd name="connsiteY94" fmla="*/ 658416 h 736600"/>
                <a:gd name="connsiteX95" fmla="*/ 2778 w 1268413"/>
                <a:gd name="connsiteY95" fmla="*/ 655241 h 736600"/>
                <a:gd name="connsiteX96" fmla="*/ 4366 w 1268413"/>
                <a:gd name="connsiteY96" fmla="*/ 652860 h 736600"/>
                <a:gd name="connsiteX97" fmla="*/ 1985 w 1268413"/>
                <a:gd name="connsiteY97" fmla="*/ 651272 h 736600"/>
                <a:gd name="connsiteX98" fmla="*/ 0 w 1268413"/>
                <a:gd name="connsiteY98" fmla="*/ 647700 h 736600"/>
                <a:gd name="connsiteX99" fmla="*/ 0 w 1268413"/>
                <a:gd name="connsiteY99" fmla="*/ 644922 h 736600"/>
                <a:gd name="connsiteX100" fmla="*/ 9922 w 1268413"/>
                <a:gd name="connsiteY100" fmla="*/ 491728 h 736600"/>
                <a:gd name="connsiteX101" fmla="*/ 29369 w 1268413"/>
                <a:gd name="connsiteY101" fmla="*/ 262335 h 736600"/>
                <a:gd name="connsiteX102" fmla="*/ 40085 w 1268413"/>
                <a:gd name="connsiteY102" fmla="*/ 109141 h 736600"/>
                <a:gd name="connsiteX103" fmla="*/ 43656 w 1268413"/>
                <a:gd name="connsiteY103" fmla="*/ 32147 h 736600"/>
                <a:gd name="connsiteX104" fmla="*/ 44450 w 1268413"/>
                <a:gd name="connsiteY104" fmla="*/ 28178 h 736600"/>
                <a:gd name="connsiteX105" fmla="*/ 48022 w 1268413"/>
                <a:gd name="connsiteY105" fmla="*/ 21828 h 736600"/>
                <a:gd name="connsiteX106" fmla="*/ 50403 w 1268413"/>
                <a:gd name="connsiteY106" fmla="*/ 19844 h 736600"/>
                <a:gd name="connsiteX107" fmla="*/ 52388 w 1268413"/>
                <a:gd name="connsiteY107" fmla="*/ 17463 h 736600"/>
                <a:gd name="connsiteX108" fmla="*/ 56753 w 1268413"/>
                <a:gd name="connsiteY108" fmla="*/ 16272 h 736600"/>
                <a:gd name="connsiteX109" fmla="*/ 127000 w 1268413"/>
                <a:gd name="connsiteY109" fmla="*/ 10716 h 736600"/>
                <a:gd name="connsiteX110" fmla="*/ 267891 w 1268413"/>
                <a:gd name="connsiteY110" fmla="*/ 3969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268413" h="736600">
                  <a:moveTo>
                    <a:pt x="74633" y="33338"/>
                  </a:moveTo>
                  <a:lnTo>
                    <a:pt x="72251" y="110282"/>
                  </a:lnTo>
                  <a:lnTo>
                    <a:pt x="64311" y="264964"/>
                  </a:lnTo>
                  <a:lnTo>
                    <a:pt x="51606" y="419646"/>
                  </a:lnTo>
                  <a:lnTo>
                    <a:pt x="31359" y="572741"/>
                  </a:lnTo>
                  <a:lnTo>
                    <a:pt x="17463" y="648495"/>
                  </a:lnTo>
                  <a:lnTo>
                    <a:pt x="20242" y="648892"/>
                  </a:lnTo>
                  <a:lnTo>
                    <a:pt x="22624" y="649288"/>
                  </a:lnTo>
                  <a:lnTo>
                    <a:pt x="37314" y="645719"/>
                  </a:lnTo>
                  <a:lnTo>
                    <a:pt x="67487" y="643339"/>
                  </a:lnTo>
                  <a:lnTo>
                    <a:pt x="113937" y="642546"/>
                  </a:lnTo>
                  <a:lnTo>
                    <a:pt x="142522" y="642546"/>
                  </a:lnTo>
                  <a:lnTo>
                    <a:pt x="219145" y="640563"/>
                  </a:lnTo>
                  <a:lnTo>
                    <a:pt x="295372" y="638976"/>
                  </a:lnTo>
                  <a:lnTo>
                    <a:pt x="439884" y="636993"/>
                  </a:lnTo>
                  <a:lnTo>
                    <a:pt x="584000" y="636596"/>
                  </a:lnTo>
                  <a:lnTo>
                    <a:pt x="732880" y="636596"/>
                  </a:lnTo>
                  <a:lnTo>
                    <a:pt x="881362" y="637390"/>
                  </a:lnTo>
                  <a:lnTo>
                    <a:pt x="951633" y="636993"/>
                  </a:lnTo>
                  <a:lnTo>
                    <a:pt x="1059224" y="635803"/>
                  </a:lnTo>
                  <a:lnTo>
                    <a:pt x="1129892" y="638579"/>
                  </a:lnTo>
                  <a:lnTo>
                    <a:pt x="1165226" y="642149"/>
                  </a:lnTo>
                  <a:lnTo>
                    <a:pt x="1162844" y="493020"/>
                  </a:lnTo>
                  <a:lnTo>
                    <a:pt x="1155301" y="270517"/>
                  </a:lnTo>
                  <a:lnTo>
                    <a:pt x="1147758" y="121784"/>
                  </a:lnTo>
                  <a:lnTo>
                    <a:pt x="1142596" y="47220"/>
                  </a:lnTo>
                  <a:lnTo>
                    <a:pt x="1082251" y="46823"/>
                  </a:lnTo>
                  <a:lnTo>
                    <a:pt x="1021905" y="42857"/>
                  </a:lnTo>
                  <a:lnTo>
                    <a:pt x="954016" y="40874"/>
                  </a:lnTo>
                  <a:lnTo>
                    <a:pt x="885729" y="38494"/>
                  </a:lnTo>
                  <a:lnTo>
                    <a:pt x="748760" y="36115"/>
                  </a:lnTo>
                  <a:lnTo>
                    <a:pt x="611791" y="34528"/>
                  </a:lnTo>
                  <a:lnTo>
                    <a:pt x="343410" y="34925"/>
                  </a:lnTo>
                  <a:close/>
                  <a:moveTo>
                    <a:pt x="479425" y="0"/>
                  </a:moveTo>
                  <a:lnTo>
                    <a:pt x="620316" y="0"/>
                  </a:lnTo>
                  <a:lnTo>
                    <a:pt x="761207" y="1588"/>
                  </a:lnTo>
                  <a:lnTo>
                    <a:pt x="902494" y="4366"/>
                  </a:lnTo>
                  <a:lnTo>
                    <a:pt x="974726" y="6747"/>
                  </a:lnTo>
                  <a:lnTo>
                    <a:pt x="1047354" y="8731"/>
                  </a:lnTo>
                  <a:lnTo>
                    <a:pt x="1078310" y="9525"/>
                  </a:lnTo>
                  <a:lnTo>
                    <a:pt x="1125141" y="10716"/>
                  </a:lnTo>
                  <a:lnTo>
                    <a:pt x="1155304" y="13891"/>
                  </a:lnTo>
                  <a:lnTo>
                    <a:pt x="1170782" y="17066"/>
                  </a:lnTo>
                  <a:lnTo>
                    <a:pt x="1175544" y="18256"/>
                  </a:lnTo>
                  <a:lnTo>
                    <a:pt x="1177926" y="21035"/>
                  </a:lnTo>
                  <a:lnTo>
                    <a:pt x="1181498" y="21431"/>
                  </a:lnTo>
                  <a:lnTo>
                    <a:pt x="1187848" y="24606"/>
                  </a:lnTo>
                  <a:lnTo>
                    <a:pt x="1190229" y="27781"/>
                  </a:lnTo>
                  <a:lnTo>
                    <a:pt x="1214438" y="56356"/>
                  </a:lnTo>
                  <a:lnTo>
                    <a:pt x="1245394" y="99616"/>
                  </a:lnTo>
                  <a:lnTo>
                    <a:pt x="1260476" y="132160"/>
                  </a:lnTo>
                  <a:lnTo>
                    <a:pt x="1264444" y="151210"/>
                  </a:lnTo>
                  <a:lnTo>
                    <a:pt x="1267619" y="172244"/>
                  </a:lnTo>
                  <a:lnTo>
                    <a:pt x="1268413" y="214313"/>
                  </a:lnTo>
                  <a:lnTo>
                    <a:pt x="1264841" y="278210"/>
                  </a:lnTo>
                  <a:lnTo>
                    <a:pt x="1262460" y="319881"/>
                  </a:lnTo>
                  <a:lnTo>
                    <a:pt x="1256904" y="436563"/>
                  </a:lnTo>
                  <a:lnTo>
                    <a:pt x="1250554" y="554038"/>
                  </a:lnTo>
                  <a:lnTo>
                    <a:pt x="1250951" y="559594"/>
                  </a:lnTo>
                  <a:lnTo>
                    <a:pt x="1251744" y="565150"/>
                  </a:lnTo>
                  <a:lnTo>
                    <a:pt x="1252141" y="586978"/>
                  </a:lnTo>
                  <a:lnTo>
                    <a:pt x="1250157" y="617538"/>
                  </a:lnTo>
                  <a:lnTo>
                    <a:pt x="1245791" y="637778"/>
                  </a:lnTo>
                  <a:lnTo>
                    <a:pt x="1243013" y="647700"/>
                  </a:lnTo>
                  <a:lnTo>
                    <a:pt x="1239838" y="675481"/>
                  </a:lnTo>
                  <a:lnTo>
                    <a:pt x="1236266" y="702469"/>
                  </a:lnTo>
                  <a:lnTo>
                    <a:pt x="1237060" y="707231"/>
                  </a:lnTo>
                  <a:lnTo>
                    <a:pt x="1235473" y="717153"/>
                  </a:lnTo>
                  <a:lnTo>
                    <a:pt x="1233488" y="721519"/>
                  </a:lnTo>
                  <a:lnTo>
                    <a:pt x="1231504" y="727869"/>
                  </a:lnTo>
                  <a:lnTo>
                    <a:pt x="1223963" y="734616"/>
                  </a:lnTo>
                  <a:lnTo>
                    <a:pt x="1218010" y="735013"/>
                  </a:lnTo>
                  <a:lnTo>
                    <a:pt x="1212454" y="736600"/>
                  </a:lnTo>
                  <a:lnTo>
                    <a:pt x="1205310" y="735410"/>
                  </a:lnTo>
                  <a:lnTo>
                    <a:pt x="1171179" y="729456"/>
                  </a:lnTo>
                  <a:lnTo>
                    <a:pt x="1102519" y="719931"/>
                  </a:lnTo>
                  <a:lnTo>
                    <a:pt x="998935" y="711200"/>
                  </a:lnTo>
                  <a:lnTo>
                    <a:pt x="860029" y="708819"/>
                  </a:lnTo>
                  <a:lnTo>
                    <a:pt x="721916" y="712391"/>
                  </a:lnTo>
                  <a:lnTo>
                    <a:pt x="652463" y="714772"/>
                  </a:lnTo>
                  <a:lnTo>
                    <a:pt x="514350" y="720725"/>
                  </a:lnTo>
                  <a:lnTo>
                    <a:pt x="307578" y="727075"/>
                  </a:lnTo>
                  <a:lnTo>
                    <a:pt x="169863" y="728266"/>
                  </a:lnTo>
                  <a:lnTo>
                    <a:pt x="100806" y="726678"/>
                  </a:lnTo>
                  <a:lnTo>
                    <a:pt x="97235" y="726678"/>
                  </a:lnTo>
                  <a:lnTo>
                    <a:pt x="92075" y="723503"/>
                  </a:lnTo>
                  <a:lnTo>
                    <a:pt x="90091" y="721519"/>
                  </a:lnTo>
                  <a:lnTo>
                    <a:pt x="73025" y="709613"/>
                  </a:lnTo>
                  <a:lnTo>
                    <a:pt x="56753" y="696913"/>
                  </a:lnTo>
                  <a:lnTo>
                    <a:pt x="32147" y="683022"/>
                  </a:lnTo>
                  <a:lnTo>
                    <a:pt x="7938" y="669131"/>
                  </a:lnTo>
                  <a:lnTo>
                    <a:pt x="3572" y="665163"/>
                  </a:lnTo>
                  <a:lnTo>
                    <a:pt x="1985" y="660400"/>
                  </a:lnTo>
                  <a:lnTo>
                    <a:pt x="1985" y="659210"/>
                  </a:lnTo>
                  <a:lnTo>
                    <a:pt x="1985" y="658416"/>
                  </a:lnTo>
                  <a:lnTo>
                    <a:pt x="2778" y="655241"/>
                  </a:lnTo>
                  <a:lnTo>
                    <a:pt x="4366" y="652860"/>
                  </a:lnTo>
                  <a:lnTo>
                    <a:pt x="1985" y="651272"/>
                  </a:lnTo>
                  <a:lnTo>
                    <a:pt x="0" y="647700"/>
                  </a:lnTo>
                  <a:lnTo>
                    <a:pt x="0" y="644922"/>
                  </a:lnTo>
                  <a:lnTo>
                    <a:pt x="9922" y="491728"/>
                  </a:lnTo>
                  <a:lnTo>
                    <a:pt x="29369" y="262335"/>
                  </a:lnTo>
                  <a:lnTo>
                    <a:pt x="40085" y="109141"/>
                  </a:lnTo>
                  <a:lnTo>
                    <a:pt x="43656" y="32147"/>
                  </a:lnTo>
                  <a:lnTo>
                    <a:pt x="44450" y="28178"/>
                  </a:lnTo>
                  <a:lnTo>
                    <a:pt x="48022" y="21828"/>
                  </a:lnTo>
                  <a:lnTo>
                    <a:pt x="50403" y="19844"/>
                  </a:lnTo>
                  <a:lnTo>
                    <a:pt x="52388" y="17463"/>
                  </a:lnTo>
                  <a:lnTo>
                    <a:pt x="56753" y="16272"/>
                  </a:lnTo>
                  <a:lnTo>
                    <a:pt x="127000" y="10716"/>
                  </a:lnTo>
                  <a:lnTo>
                    <a:pt x="267891" y="396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pPr defTabSz="914354">
                <a:defRPr/>
              </a:pPr>
              <a:endParaRPr lang="en-US">
                <a:solidFill>
                  <a:srgbClr val="95A5A6"/>
                </a:solidFill>
              </a:endParaRPr>
            </a:p>
          </p:txBody>
        </p:sp>
      </p:grpSp>
      <p:grpSp>
        <p:nvGrpSpPr>
          <p:cNvPr id="22" name="Group 21"/>
          <p:cNvGrpSpPr/>
          <p:nvPr/>
        </p:nvGrpSpPr>
        <p:grpSpPr>
          <a:xfrm>
            <a:off x="7481156" y="2863238"/>
            <a:ext cx="4672604" cy="2339699"/>
            <a:chOff x="7481156" y="2863238"/>
            <a:chExt cx="4672604" cy="2339699"/>
          </a:xfrm>
        </p:grpSpPr>
        <p:sp>
          <p:nvSpPr>
            <p:cNvPr id="74" name="9Slide.vn 13">
              <a:extLst>
                <a:ext uri="{FF2B5EF4-FFF2-40B4-BE49-F238E27FC236}">
                  <a16:creationId xmlns:a16="http://schemas.microsoft.com/office/drawing/2014/main" xmlns="" id="{E19A31C8-0F2E-4C98-9E79-EA2A0A7E3C4E}"/>
                </a:ext>
              </a:extLst>
            </p:cNvPr>
            <p:cNvSpPr>
              <a:spLocks/>
            </p:cNvSpPr>
            <p:nvPr/>
          </p:nvSpPr>
          <p:spPr bwMode="auto">
            <a:xfrm>
              <a:off x="8371944" y="2863238"/>
              <a:ext cx="3781816" cy="2339699"/>
            </a:xfrm>
            <a:custGeom>
              <a:avLst/>
              <a:gdLst>
                <a:gd name="T0" fmla="*/ 4081 w 4107"/>
                <a:gd name="T1" fmla="*/ 660 h 1856"/>
                <a:gd name="T2" fmla="*/ 4022 w 4107"/>
                <a:gd name="T3" fmla="*/ 213 h 1856"/>
                <a:gd name="T4" fmla="*/ 3976 w 4107"/>
                <a:gd name="T5" fmla="*/ 73 h 1856"/>
                <a:gd name="T6" fmla="*/ 3939 w 4107"/>
                <a:gd name="T7" fmla="*/ 36 h 1856"/>
                <a:gd name="T8" fmla="*/ 3914 w 4107"/>
                <a:gd name="T9" fmla="*/ 23 h 1856"/>
                <a:gd name="T10" fmla="*/ 3875 w 4107"/>
                <a:gd name="T11" fmla="*/ 3 h 1856"/>
                <a:gd name="T12" fmla="*/ 3840 w 4107"/>
                <a:gd name="T13" fmla="*/ 8 h 1856"/>
                <a:gd name="T14" fmla="*/ 3839 w 4107"/>
                <a:gd name="T15" fmla="*/ 8 h 1856"/>
                <a:gd name="T16" fmla="*/ 3813 w 4107"/>
                <a:gd name="T17" fmla="*/ 0 h 1856"/>
                <a:gd name="T18" fmla="*/ 1934 w 4107"/>
                <a:gd name="T19" fmla="*/ 36 h 1856"/>
                <a:gd name="T20" fmla="*/ 758 w 4107"/>
                <a:gd name="T21" fmla="*/ 65 h 1856"/>
                <a:gd name="T22" fmla="*/ 54 w 4107"/>
                <a:gd name="T23" fmla="*/ 113 h 1856"/>
                <a:gd name="T24" fmla="*/ 31 w 4107"/>
                <a:gd name="T25" fmla="*/ 130 h 1856"/>
                <a:gd name="T26" fmla="*/ 42 w 4107"/>
                <a:gd name="T27" fmla="*/ 162 h 1856"/>
                <a:gd name="T28" fmla="*/ 289 w 4107"/>
                <a:gd name="T29" fmla="*/ 168 h 1856"/>
                <a:gd name="T30" fmla="*/ 1464 w 4107"/>
                <a:gd name="T31" fmla="*/ 136 h 1856"/>
                <a:gd name="T32" fmla="*/ 2869 w 4107"/>
                <a:gd name="T33" fmla="*/ 98 h 1856"/>
                <a:gd name="T34" fmla="*/ 3828 w 4107"/>
                <a:gd name="T35" fmla="*/ 268 h 1856"/>
                <a:gd name="T36" fmla="*/ 3873 w 4107"/>
                <a:gd name="T37" fmla="*/ 1195 h 1856"/>
                <a:gd name="T38" fmla="*/ 3403 w 4107"/>
                <a:gd name="T39" fmla="*/ 1585 h 1856"/>
                <a:gd name="T40" fmla="*/ 1989 w 4107"/>
                <a:gd name="T41" fmla="*/ 1608 h 1856"/>
                <a:gd name="T42" fmla="*/ 1043 w 4107"/>
                <a:gd name="T43" fmla="*/ 1607 h 1856"/>
                <a:gd name="T44" fmla="*/ 466 w 4107"/>
                <a:gd name="T45" fmla="*/ 1592 h 1856"/>
                <a:gd name="T46" fmla="*/ 123 w 4107"/>
                <a:gd name="T47" fmla="*/ 1603 h 1856"/>
                <a:gd name="T48" fmla="*/ 125 w 4107"/>
                <a:gd name="T49" fmla="*/ 1599 h 1856"/>
                <a:gd name="T50" fmla="*/ 125 w 4107"/>
                <a:gd name="T51" fmla="*/ 1568 h 1856"/>
                <a:gd name="T52" fmla="*/ 119 w 4107"/>
                <a:gd name="T53" fmla="*/ 1388 h 1856"/>
                <a:gd name="T54" fmla="*/ 94 w 4107"/>
                <a:gd name="T55" fmla="*/ 871 h 1856"/>
                <a:gd name="T56" fmla="*/ 80 w 4107"/>
                <a:gd name="T57" fmla="*/ 529 h 1856"/>
                <a:gd name="T58" fmla="*/ 74 w 4107"/>
                <a:gd name="T59" fmla="*/ 308 h 1856"/>
                <a:gd name="T60" fmla="*/ 46 w 4107"/>
                <a:gd name="T61" fmla="*/ 181 h 1856"/>
                <a:gd name="T62" fmla="*/ 24 w 4107"/>
                <a:gd name="T63" fmla="*/ 174 h 1856"/>
                <a:gd name="T64" fmla="*/ 9 w 4107"/>
                <a:gd name="T65" fmla="*/ 220 h 1856"/>
                <a:gd name="T66" fmla="*/ 2 w 4107"/>
                <a:gd name="T67" fmla="*/ 426 h 1856"/>
                <a:gd name="T68" fmla="*/ 10 w 4107"/>
                <a:gd name="T69" fmla="*/ 688 h 1856"/>
                <a:gd name="T70" fmla="*/ 18 w 4107"/>
                <a:gd name="T71" fmla="*/ 1052 h 1856"/>
                <a:gd name="T72" fmla="*/ 31 w 4107"/>
                <a:gd name="T73" fmla="*/ 1509 h 1856"/>
                <a:gd name="T74" fmla="*/ 41 w 4107"/>
                <a:gd name="T75" fmla="*/ 1614 h 1856"/>
                <a:gd name="T76" fmla="*/ 71 w 4107"/>
                <a:gd name="T77" fmla="*/ 1637 h 1856"/>
                <a:gd name="T78" fmla="*/ 72 w 4107"/>
                <a:gd name="T79" fmla="*/ 1643 h 1856"/>
                <a:gd name="T80" fmla="*/ 62 w 4107"/>
                <a:gd name="T81" fmla="*/ 1663 h 1856"/>
                <a:gd name="T82" fmla="*/ 72 w 4107"/>
                <a:gd name="T83" fmla="*/ 1694 h 1856"/>
                <a:gd name="T84" fmla="*/ 120 w 4107"/>
                <a:gd name="T85" fmla="*/ 1765 h 1856"/>
                <a:gd name="T86" fmla="*/ 206 w 4107"/>
                <a:gd name="T87" fmla="*/ 1822 h 1856"/>
                <a:gd name="T88" fmla="*/ 381 w 4107"/>
                <a:gd name="T89" fmla="*/ 1856 h 1856"/>
                <a:gd name="T90" fmla="*/ 610 w 4107"/>
                <a:gd name="T91" fmla="*/ 1844 h 1856"/>
                <a:gd name="T92" fmla="*/ 729 w 4107"/>
                <a:gd name="T93" fmla="*/ 1833 h 1856"/>
                <a:gd name="T94" fmla="*/ 794 w 4107"/>
                <a:gd name="T95" fmla="*/ 1833 h 1856"/>
                <a:gd name="T96" fmla="*/ 831 w 4107"/>
                <a:gd name="T97" fmla="*/ 1837 h 1856"/>
                <a:gd name="T98" fmla="*/ 867 w 4107"/>
                <a:gd name="T99" fmla="*/ 1822 h 1856"/>
                <a:gd name="T100" fmla="*/ 1221 w 4107"/>
                <a:gd name="T101" fmla="*/ 1805 h 1856"/>
                <a:gd name="T102" fmla="*/ 1812 w 4107"/>
                <a:gd name="T103" fmla="*/ 1805 h 1856"/>
                <a:gd name="T104" fmla="*/ 2658 w 4107"/>
                <a:gd name="T105" fmla="*/ 1831 h 1856"/>
                <a:gd name="T106" fmla="*/ 3075 w 4107"/>
                <a:gd name="T107" fmla="*/ 1834 h 1856"/>
                <a:gd name="T108" fmla="*/ 3481 w 4107"/>
                <a:gd name="T109" fmla="*/ 1820 h 1856"/>
                <a:gd name="T110" fmla="*/ 3770 w 4107"/>
                <a:gd name="T111" fmla="*/ 1794 h 1856"/>
                <a:gd name="T112" fmla="*/ 3939 w 4107"/>
                <a:gd name="T113" fmla="*/ 1776 h 1856"/>
                <a:gd name="T114" fmla="*/ 4035 w 4107"/>
                <a:gd name="T115" fmla="*/ 1748 h 1856"/>
                <a:gd name="T116" fmla="*/ 4071 w 4107"/>
                <a:gd name="T117" fmla="*/ 1719 h 1856"/>
                <a:gd name="T118" fmla="*/ 4076 w 4107"/>
                <a:gd name="T119" fmla="*/ 1664 h 1856"/>
                <a:gd name="T120" fmla="*/ 4086 w 4107"/>
                <a:gd name="T121" fmla="*/ 1554 h 1856"/>
                <a:gd name="T122" fmla="*/ 4107 w 4107"/>
                <a:gd name="T123" fmla="*/ 1157 h 1856"/>
                <a:gd name="T124" fmla="*/ 4092 w 4107"/>
                <a:gd name="T125" fmla="*/ 858 h 1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07" h="1856">
                  <a:moveTo>
                    <a:pt x="4092" y="858"/>
                  </a:moveTo>
                  <a:lnTo>
                    <a:pt x="4081" y="660"/>
                  </a:lnTo>
                  <a:lnTo>
                    <a:pt x="4051" y="359"/>
                  </a:lnTo>
                  <a:lnTo>
                    <a:pt x="4022" y="213"/>
                  </a:lnTo>
                  <a:lnTo>
                    <a:pt x="3993" y="118"/>
                  </a:lnTo>
                  <a:lnTo>
                    <a:pt x="3976" y="73"/>
                  </a:lnTo>
                  <a:lnTo>
                    <a:pt x="3967" y="54"/>
                  </a:lnTo>
                  <a:lnTo>
                    <a:pt x="3939" y="36"/>
                  </a:lnTo>
                  <a:lnTo>
                    <a:pt x="3923" y="34"/>
                  </a:lnTo>
                  <a:lnTo>
                    <a:pt x="3914" y="23"/>
                  </a:lnTo>
                  <a:lnTo>
                    <a:pt x="3895" y="9"/>
                  </a:lnTo>
                  <a:lnTo>
                    <a:pt x="3875" y="3"/>
                  </a:lnTo>
                  <a:lnTo>
                    <a:pt x="3852" y="4"/>
                  </a:lnTo>
                  <a:lnTo>
                    <a:pt x="3840" y="8"/>
                  </a:lnTo>
                  <a:lnTo>
                    <a:pt x="3839" y="8"/>
                  </a:lnTo>
                  <a:lnTo>
                    <a:pt x="3839" y="8"/>
                  </a:lnTo>
                  <a:lnTo>
                    <a:pt x="3828" y="1"/>
                  </a:lnTo>
                  <a:lnTo>
                    <a:pt x="3813" y="0"/>
                  </a:lnTo>
                  <a:lnTo>
                    <a:pt x="2873" y="14"/>
                  </a:lnTo>
                  <a:lnTo>
                    <a:pt x="1934" y="36"/>
                  </a:lnTo>
                  <a:lnTo>
                    <a:pt x="1464" y="47"/>
                  </a:lnTo>
                  <a:lnTo>
                    <a:pt x="758" y="65"/>
                  </a:lnTo>
                  <a:lnTo>
                    <a:pt x="289" y="91"/>
                  </a:lnTo>
                  <a:lnTo>
                    <a:pt x="54" y="113"/>
                  </a:lnTo>
                  <a:lnTo>
                    <a:pt x="44" y="115"/>
                  </a:lnTo>
                  <a:lnTo>
                    <a:pt x="31" y="130"/>
                  </a:lnTo>
                  <a:lnTo>
                    <a:pt x="31" y="148"/>
                  </a:lnTo>
                  <a:lnTo>
                    <a:pt x="42" y="162"/>
                  </a:lnTo>
                  <a:lnTo>
                    <a:pt x="54" y="165"/>
                  </a:lnTo>
                  <a:lnTo>
                    <a:pt x="289" y="168"/>
                  </a:lnTo>
                  <a:lnTo>
                    <a:pt x="759" y="162"/>
                  </a:lnTo>
                  <a:lnTo>
                    <a:pt x="1464" y="136"/>
                  </a:lnTo>
                  <a:lnTo>
                    <a:pt x="1934" y="121"/>
                  </a:lnTo>
                  <a:lnTo>
                    <a:pt x="2869" y="98"/>
                  </a:lnTo>
                  <a:lnTo>
                    <a:pt x="3806" y="83"/>
                  </a:lnTo>
                  <a:lnTo>
                    <a:pt x="3828" y="268"/>
                  </a:lnTo>
                  <a:lnTo>
                    <a:pt x="3856" y="639"/>
                  </a:lnTo>
                  <a:lnTo>
                    <a:pt x="3873" y="1195"/>
                  </a:lnTo>
                  <a:lnTo>
                    <a:pt x="3874" y="1568"/>
                  </a:lnTo>
                  <a:lnTo>
                    <a:pt x="3403" y="1585"/>
                  </a:lnTo>
                  <a:lnTo>
                    <a:pt x="2461" y="1605"/>
                  </a:lnTo>
                  <a:lnTo>
                    <a:pt x="1989" y="1608"/>
                  </a:lnTo>
                  <a:lnTo>
                    <a:pt x="1516" y="1611"/>
                  </a:lnTo>
                  <a:lnTo>
                    <a:pt x="1043" y="1607"/>
                  </a:lnTo>
                  <a:lnTo>
                    <a:pt x="815" y="1602"/>
                  </a:lnTo>
                  <a:lnTo>
                    <a:pt x="466" y="1592"/>
                  </a:lnTo>
                  <a:lnTo>
                    <a:pt x="236" y="1596"/>
                  </a:lnTo>
                  <a:lnTo>
                    <a:pt x="123" y="1603"/>
                  </a:lnTo>
                  <a:lnTo>
                    <a:pt x="124" y="1602"/>
                  </a:lnTo>
                  <a:lnTo>
                    <a:pt x="125" y="1599"/>
                  </a:lnTo>
                  <a:lnTo>
                    <a:pt x="131" y="1589"/>
                  </a:lnTo>
                  <a:lnTo>
                    <a:pt x="125" y="1568"/>
                  </a:lnTo>
                  <a:lnTo>
                    <a:pt x="119" y="1561"/>
                  </a:lnTo>
                  <a:lnTo>
                    <a:pt x="119" y="1388"/>
                  </a:lnTo>
                  <a:lnTo>
                    <a:pt x="102" y="1043"/>
                  </a:lnTo>
                  <a:lnTo>
                    <a:pt x="94" y="871"/>
                  </a:lnTo>
                  <a:lnTo>
                    <a:pt x="88" y="700"/>
                  </a:lnTo>
                  <a:lnTo>
                    <a:pt x="80" y="529"/>
                  </a:lnTo>
                  <a:lnTo>
                    <a:pt x="79" y="442"/>
                  </a:lnTo>
                  <a:lnTo>
                    <a:pt x="74" y="308"/>
                  </a:lnTo>
                  <a:lnTo>
                    <a:pt x="59" y="222"/>
                  </a:lnTo>
                  <a:lnTo>
                    <a:pt x="46" y="181"/>
                  </a:lnTo>
                  <a:lnTo>
                    <a:pt x="41" y="174"/>
                  </a:lnTo>
                  <a:lnTo>
                    <a:pt x="24" y="174"/>
                  </a:lnTo>
                  <a:lnTo>
                    <a:pt x="19" y="181"/>
                  </a:lnTo>
                  <a:lnTo>
                    <a:pt x="9" y="220"/>
                  </a:lnTo>
                  <a:lnTo>
                    <a:pt x="0" y="301"/>
                  </a:lnTo>
                  <a:lnTo>
                    <a:pt x="2" y="426"/>
                  </a:lnTo>
                  <a:lnTo>
                    <a:pt x="6" y="507"/>
                  </a:lnTo>
                  <a:lnTo>
                    <a:pt x="10" y="688"/>
                  </a:lnTo>
                  <a:lnTo>
                    <a:pt x="15" y="871"/>
                  </a:lnTo>
                  <a:lnTo>
                    <a:pt x="18" y="1052"/>
                  </a:lnTo>
                  <a:lnTo>
                    <a:pt x="23" y="1326"/>
                  </a:lnTo>
                  <a:lnTo>
                    <a:pt x="31" y="1509"/>
                  </a:lnTo>
                  <a:lnTo>
                    <a:pt x="39" y="1599"/>
                  </a:lnTo>
                  <a:lnTo>
                    <a:pt x="41" y="1614"/>
                  </a:lnTo>
                  <a:lnTo>
                    <a:pt x="59" y="1633"/>
                  </a:lnTo>
                  <a:lnTo>
                    <a:pt x="71" y="1637"/>
                  </a:lnTo>
                  <a:lnTo>
                    <a:pt x="71" y="1641"/>
                  </a:lnTo>
                  <a:lnTo>
                    <a:pt x="72" y="1643"/>
                  </a:lnTo>
                  <a:lnTo>
                    <a:pt x="66" y="1649"/>
                  </a:lnTo>
                  <a:lnTo>
                    <a:pt x="62" y="1663"/>
                  </a:lnTo>
                  <a:lnTo>
                    <a:pt x="65" y="1672"/>
                  </a:lnTo>
                  <a:lnTo>
                    <a:pt x="72" y="1694"/>
                  </a:lnTo>
                  <a:lnTo>
                    <a:pt x="93" y="1733"/>
                  </a:lnTo>
                  <a:lnTo>
                    <a:pt x="120" y="1765"/>
                  </a:lnTo>
                  <a:lnTo>
                    <a:pt x="151" y="1791"/>
                  </a:lnTo>
                  <a:lnTo>
                    <a:pt x="206" y="1822"/>
                  </a:lnTo>
                  <a:lnTo>
                    <a:pt x="289" y="1846"/>
                  </a:lnTo>
                  <a:lnTo>
                    <a:pt x="381" y="1856"/>
                  </a:lnTo>
                  <a:lnTo>
                    <a:pt x="475" y="1856"/>
                  </a:lnTo>
                  <a:lnTo>
                    <a:pt x="610" y="1844"/>
                  </a:lnTo>
                  <a:lnTo>
                    <a:pt x="687" y="1837"/>
                  </a:lnTo>
                  <a:lnTo>
                    <a:pt x="729" y="1833"/>
                  </a:lnTo>
                  <a:lnTo>
                    <a:pt x="772" y="1829"/>
                  </a:lnTo>
                  <a:lnTo>
                    <a:pt x="794" y="1833"/>
                  </a:lnTo>
                  <a:lnTo>
                    <a:pt x="815" y="1835"/>
                  </a:lnTo>
                  <a:lnTo>
                    <a:pt x="831" y="1837"/>
                  </a:lnTo>
                  <a:lnTo>
                    <a:pt x="856" y="1830"/>
                  </a:lnTo>
                  <a:lnTo>
                    <a:pt x="867" y="1822"/>
                  </a:lnTo>
                  <a:lnTo>
                    <a:pt x="985" y="1815"/>
                  </a:lnTo>
                  <a:lnTo>
                    <a:pt x="1221" y="1805"/>
                  </a:lnTo>
                  <a:lnTo>
                    <a:pt x="1576" y="1802"/>
                  </a:lnTo>
                  <a:lnTo>
                    <a:pt x="1812" y="1805"/>
                  </a:lnTo>
                  <a:lnTo>
                    <a:pt x="2094" y="1813"/>
                  </a:lnTo>
                  <a:lnTo>
                    <a:pt x="2658" y="1831"/>
                  </a:lnTo>
                  <a:lnTo>
                    <a:pt x="2941" y="1834"/>
                  </a:lnTo>
                  <a:lnTo>
                    <a:pt x="3075" y="1834"/>
                  </a:lnTo>
                  <a:lnTo>
                    <a:pt x="3345" y="1826"/>
                  </a:lnTo>
                  <a:lnTo>
                    <a:pt x="3481" y="1820"/>
                  </a:lnTo>
                  <a:lnTo>
                    <a:pt x="3626" y="1809"/>
                  </a:lnTo>
                  <a:lnTo>
                    <a:pt x="3770" y="1794"/>
                  </a:lnTo>
                  <a:lnTo>
                    <a:pt x="3836" y="1789"/>
                  </a:lnTo>
                  <a:lnTo>
                    <a:pt x="3939" y="1776"/>
                  </a:lnTo>
                  <a:lnTo>
                    <a:pt x="4003" y="1760"/>
                  </a:lnTo>
                  <a:lnTo>
                    <a:pt x="4035" y="1748"/>
                  </a:lnTo>
                  <a:lnTo>
                    <a:pt x="4050" y="1741"/>
                  </a:lnTo>
                  <a:lnTo>
                    <a:pt x="4071" y="1719"/>
                  </a:lnTo>
                  <a:lnTo>
                    <a:pt x="4080" y="1691"/>
                  </a:lnTo>
                  <a:lnTo>
                    <a:pt x="4076" y="1664"/>
                  </a:lnTo>
                  <a:lnTo>
                    <a:pt x="4070" y="1653"/>
                  </a:lnTo>
                  <a:lnTo>
                    <a:pt x="4086" y="1554"/>
                  </a:lnTo>
                  <a:lnTo>
                    <a:pt x="4105" y="1356"/>
                  </a:lnTo>
                  <a:lnTo>
                    <a:pt x="4107" y="1157"/>
                  </a:lnTo>
                  <a:lnTo>
                    <a:pt x="4099" y="958"/>
                  </a:lnTo>
                  <a:lnTo>
                    <a:pt x="4092" y="858"/>
                  </a:ln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defTabSz="914354">
                <a:defRPr/>
              </a:pPr>
              <a:endParaRPr lang="en-US" dirty="0">
                <a:solidFill>
                  <a:srgbClr val="95A5A6"/>
                </a:solidFill>
              </a:endParaRPr>
            </a:p>
          </p:txBody>
        </p:sp>
        <p:sp>
          <p:nvSpPr>
            <p:cNvPr id="38" name="9Slide.vn 21">
              <a:extLst>
                <a:ext uri="{FF2B5EF4-FFF2-40B4-BE49-F238E27FC236}">
                  <a16:creationId xmlns:a16="http://schemas.microsoft.com/office/drawing/2014/main" xmlns="" id="{53EE962B-3124-4B8C-A5D5-3799BCD92115}"/>
                </a:ext>
              </a:extLst>
            </p:cNvPr>
            <p:cNvSpPr>
              <a:spLocks/>
            </p:cNvSpPr>
            <p:nvPr/>
          </p:nvSpPr>
          <p:spPr bwMode="auto">
            <a:xfrm rot="2509486" flipH="1">
              <a:off x="7481156" y="3809486"/>
              <a:ext cx="635285" cy="1118985"/>
            </a:xfrm>
            <a:custGeom>
              <a:avLst/>
              <a:gdLst>
                <a:gd name="T0" fmla="*/ 2357 w 2370"/>
                <a:gd name="T1" fmla="*/ 2563 h 2934"/>
                <a:gd name="T2" fmla="*/ 2340 w 2370"/>
                <a:gd name="T3" fmla="*/ 2527 h 2934"/>
                <a:gd name="T4" fmla="*/ 2312 w 2370"/>
                <a:gd name="T5" fmla="*/ 2518 h 2934"/>
                <a:gd name="T6" fmla="*/ 2225 w 2370"/>
                <a:gd name="T7" fmla="*/ 2528 h 2934"/>
                <a:gd name="T8" fmla="*/ 2032 w 2370"/>
                <a:gd name="T9" fmla="*/ 1993 h 2934"/>
                <a:gd name="T10" fmla="*/ 1852 w 2370"/>
                <a:gd name="T11" fmla="*/ 1574 h 2934"/>
                <a:gd name="T12" fmla="*/ 1635 w 2370"/>
                <a:gd name="T13" fmla="*/ 1175 h 2934"/>
                <a:gd name="T14" fmla="*/ 1441 w 2370"/>
                <a:gd name="T15" fmla="*/ 895 h 2934"/>
                <a:gd name="T16" fmla="*/ 1233 w 2370"/>
                <a:gd name="T17" fmla="*/ 651 h 2934"/>
                <a:gd name="T18" fmla="*/ 909 w 2370"/>
                <a:gd name="T19" fmla="*/ 365 h 2934"/>
                <a:gd name="T20" fmla="*/ 541 w 2370"/>
                <a:gd name="T21" fmla="*/ 144 h 2934"/>
                <a:gd name="T22" fmla="*/ 291 w 2370"/>
                <a:gd name="T23" fmla="*/ 52 h 2934"/>
                <a:gd name="T24" fmla="*/ 81 w 2370"/>
                <a:gd name="T25" fmla="*/ 7 h 2934"/>
                <a:gd name="T26" fmla="*/ 16 w 2370"/>
                <a:gd name="T27" fmla="*/ 0 h 2934"/>
                <a:gd name="T28" fmla="*/ 0 w 2370"/>
                <a:gd name="T29" fmla="*/ 34 h 2934"/>
                <a:gd name="T30" fmla="*/ 20 w 2370"/>
                <a:gd name="T31" fmla="*/ 56 h 2934"/>
                <a:gd name="T32" fmla="*/ 330 w 2370"/>
                <a:gd name="T33" fmla="*/ 148 h 2934"/>
                <a:gd name="T34" fmla="*/ 707 w 2370"/>
                <a:gd name="T35" fmla="*/ 336 h 2934"/>
                <a:gd name="T36" fmla="*/ 1044 w 2370"/>
                <a:gd name="T37" fmla="*/ 591 h 2934"/>
                <a:gd name="T38" fmla="*/ 1336 w 2370"/>
                <a:gd name="T39" fmla="*/ 903 h 2934"/>
                <a:gd name="T40" fmla="*/ 1464 w 2370"/>
                <a:gd name="T41" fmla="*/ 1076 h 2934"/>
                <a:gd name="T42" fmla="*/ 1685 w 2370"/>
                <a:gd name="T43" fmla="*/ 1446 h 2934"/>
                <a:gd name="T44" fmla="*/ 1869 w 2370"/>
                <a:gd name="T45" fmla="*/ 1834 h 2934"/>
                <a:gd name="T46" fmla="*/ 2062 w 2370"/>
                <a:gd name="T47" fmla="*/ 2337 h 2934"/>
                <a:gd name="T48" fmla="*/ 2085 w 2370"/>
                <a:gd name="T49" fmla="*/ 2549 h 2934"/>
                <a:gd name="T50" fmla="*/ 2025 w 2370"/>
                <a:gd name="T51" fmla="*/ 2562 h 2934"/>
                <a:gd name="T52" fmla="*/ 2005 w 2370"/>
                <a:gd name="T53" fmla="*/ 2601 h 2934"/>
                <a:gd name="T54" fmla="*/ 2016 w 2370"/>
                <a:gd name="T55" fmla="*/ 2633 h 2934"/>
                <a:gd name="T56" fmla="*/ 2018 w 2370"/>
                <a:gd name="T57" fmla="*/ 2635 h 2934"/>
                <a:gd name="T58" fmla="*/ 2204 w 2370"/>
                <a:gd name="T59" fmla="*/ 2851 h 2934"/>
                <a:gd name="T60" fmla="*/ 2279 w 2370"/>
                <a:gd name="T61" fmla="*/ 2931 h 2934"/>
                <a:gd name="T62" fmla="*/ 2325 w 2370"/>
                <a:gd name="T63" fmla="*/ 2923 h 2934"/>
                <a:gd name="T64" fmla="*/ 2342 w 2370"/>
                <a:gd name="T65" fmla="*/ 2891 h 2934"/>
                <a:gd name="T66" fmla="*/ 2369 w 2370"/>
                <a:gd name="T67" fmla="*/ 2606 h 2934"/>
                <a:gd name="T68" fmla="*/ 2362 w 2370"/>
                <a:gd name="T69" fmla="*/ 2578 h 2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70" h="2934">
                  <a:moveTo>
                    <a:pt x="2356" y="2573"/>
                  </a:moveTo>
                  <a:lnTo>
                    <a:pt x="2357" y="2563"/>
                  </a:lnTo>
                  <a:lnTo>
                    <a:pt x="2353" y="2543"/>
                  </a:lnTo>
                  <a:lnTo>
                    <a:pt x="2340" y="2527"/>
                  </a:lnTo>
                  <a:lnTo>
                    <a:pt x="2322" y="2518"/>
                  </a:lnTo>
                  <a:lnTo>
                    <a:pt x="2312" y="2518"/>
                  </a:lnTo>
                  <a:lnTo>
                    <a:pt x="2269" y="2523"/>
                  </a:lnTo>
                  <a:lnTo>
                    <a:pt x="2225" y="2528"/>
                  </a:lnTo>
                  <a:lnTo>
                    <a:pt x="2151" y="2313"/>
                  </a:lnTo>
                  <a:lnTo>
                    <a:pt x="2032" y="1993"/>
                  </a:lnTo>
                  <a:lnTo>
                    <a:pt x="1946" y="1781"/>
                  </a:lnTo>
                  <a:lnTo>
                    <a:pt x="1852" y="1574"/>
                  </a:lnTo>
                  <a:lnTo>
                    <a:pt x="1749" y="1372"/>
                  </a:lnTo>
                  <a:lnTo>
                    <a:pt x="1635" y="1175"/>
                  </a:lnTo>
                  <a:lnTo>
                    <a:pt x="1510" y="986"/>
                  </a:lnTo>
                  <a:lnTo>
                    <a:pt x="1441" y="895"/>
                  </a:lnTo>
                  <a:lnTo>
                    <a:pt x="1376" y="811"/>
                  </a:lnTo>
                  <a:lnTo>
                    <a:pt x="1233" y="651"/>
                  </a:lnTo>
                  <a:lnTo>
                    <a:pt x="1078" y="501"/>
                  </a:lnTo>
                  <a:lnTo>
                    <a:pt x="909" y="365"/>
                  </a:lnTo>
                  <a:lnTo>
                    <a:pt x="731" y="245"/>
                  </a:lnTo>
                  <a:lnTo>
                    <a:pt x="541" y="144"/>
                  </a:lnTo>
                  <a:lnTo>
                    <a:pt x="394" y="85"/>
                  </a:lnTo>
                  <a:lnTo>
                    <a:pt x="291" y="52"/>
                  </a:lnTo>
                  <a:lnTo>
                    <a:pt x="187" y="26"/>
                  </a:lnTo>
                  <a:lnTo>
                    <a:pt x="81" y="7"/>
                  </a:lnTo>
                  <a:lnTo>
                    <a:pt x="28" y="0"/>
                  </a:lnTo>
                  <a:lnTo>
                    <a:pt x="16" y="0"/>
                  </a:lnTo>
                  <a:lnTo>
                    <a:pt x="2" y="15"/>
                  </a:lnTo>
                  <a:lnTo>
                    <a:pt x="0" y="34"/>
                  </a:lnTo>
                  <a:lnTo>
                    <a:pt x="10" y="52"/>
                  </a:lnTo>
                  <a:lnTo>
                    <a:pt x="20" y="56"/>
                  </a:lnTo>
                  <a:lnTo>
                    <a:pt x="125" y="81"/>
                  </a:lnTo>
                  <a:lnTo>
                    <a:pt x="330" y="148"/>
                  </a:lnTo>
                  <a:lnTo>
                    <a:pt x="523" y="232"/>
                  </a:lnTo>
                  <a:lnTo>
                    <a:pt x="707" y="336"/>
                  </a:lnTo>
                  <a:lnTo>
                    <a:pt x="881" y="455"/>
                  </a:lnTo>
                  <a:lnTo>
                    <a:pt x="1044" y="591"/>
                  </a:lnTo>
                  <a:lnTo>
                    <a:pt x="1196" y="741"/>
                  </a:lnTo>
                  <a:lnTo>
                    <a:pt x="1336" y="903"/>
                  </a:lnTo>
                  <a:lnTo>
                    <a:pt x="1401" y="988"/>
                  </a:lnTo>
                  <a:lnTo>
                    <a:pt x="1464" y="1076"/>
                  </a:lnTo>
                  <a:lnTo>
                    <a:pt x="1580" y="1258"/>
                  </a:lnTo>
                  <a:lnTo>
                    <a:pt x="1685" y="1446"/>
                  </a:lnTo>
                  <a:lnTo>
                    <a:pt x="1780" y="1637"/>
                  </a:lnTo>
                  <a:lnTo>
                    <a:pt x="1869" y="1834"/>
                  </a:lnTo>
                  <a:lnTo>
                    <a:pt x="1949" y="2034"/>
                  </a:lnTo>
                  <a:lnTo>
                    <a:pt x="2062" y="2337"/>
                  </a:lnTo>
                  <a:lnTo>
                    <a:pt x="2132" y="2541"/>
                  </a:lnTo>
                  <a:lnTo>
                    <a:pt x="2085" y="2549"/>
                  </a:lnTo>
                  <a:lnTo>
                    <a:pt x="2037" y="2558"/>
                  </a:lnTo>
                  <a:lnTo>
                    <a:pt x="2025" y="2562"/>
                  </a:lnTo>
                  <a:lnTo>
                    <a:pt x="2010" y="2578"/>
                  </a:lnTo>
                  <a:lnTo>
                    <a:pt x="2005" y="2601"/>
                  </a:lnTo>
                  <a:lnTo>
                    <a:pt x="2010" y="2624"/>
                  </a:lnTo>
                  <a:lnTo>
                    <a:pt x="2016" y="2633"/>
                  </a:lnTo>
                  <a:lnTo>
                    <a:pt x="2016" y="2634"/>
                  </a:lnTo>
                  <a:lnTo>
                    <a:pt x="2018" y="2635"/>
                  </a:lnTo>
                  <a:lnTo>
                    <a:pt x="2077" y="2709"/>
                  </a:lnTo>
                  <a:lnTo>
                    <a:pt x="2204" y="2851"/>
                  </a:lnTo>
                  <a:lnTo>
                    <a:pt x="2269" y="2921"/>
                  </a:lnTo>
                  <a:lnTo>
                    <a:pt x="2279" y="2931"/>
                  </a:lnTo>
                  <a:lnTo>
                    <a:pt x="2303" y="2934"/>
                  </a:lnTo>
                  <a:lnTo>
                    <a:pt x="2325" y="2923"/>
                  </a:lnTo>
                  <a:lnTo>
                    <a:pt x="2339" y="2904"/>
                  </a:lnTo>
                  <a:lnTo>
                    <a:pt x="2342" y="2891"/>
                  </a:lnTo>
                  <a:lnTo>
                    <a:pt x="2356" y="2748"/>
                  </a:lnTo>
                  <a:lnTo>
                    <a:pt x="2369" y="2606"/>
                  </a:lnTo>
                  <a:lnTo>
                    <a:pt x="2370" y="2595"/>
                  </a:lnTo>
                  <a:lnTo>
                    <a:pt x="2362" y="2578"/>
                  </a:lnTo>
                  <a:lnTo>
                    <a:pt x="2356" y="2573"/>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914354">
                <a:defRPr/>
              </a:pPr>
              <a:endParaRPr lang="en-US">
                <a:solidFill>
                  <a:srgbClr val="95A5A6"/>
                </a:solidFill>
              </a:endParaRPr>
            </a:p>
          </p:txBody>
        </p:sp>
        <p:sp>
          <p:nvSpPr>
            <p:cNvPr id="16" name="Rectangle 15"/>
            <p:cNvSpPr/>
            <p:nvPr/>
          </p:nvSpPr>
          <p:spPr>
            <a:xfrm>
              <a:off x="8549979" y="3046656"/>
              <a:ext cx="3538561" cy="1938992"/>
            </a:xfrm>
            <a:prstGeom prst="rect">
              <a:avLst/>
            </a:prstGeom>
          </p:spPr>
          <p:txBody>
            <a:bodyPr wrap="square">
              <a:spAutoFit/>
            </a:bodyPr>
            <a:lstStyle/>
            <a:p>
              <a:r>
                <a:rPr lang="en-US" sz="2400" dirty="0" err="1" smtClean="0">
                  <a:solidFill>
                    <a:schemeClr val="tx2"/>
                  </a:solidFill>
                  <a:latin typeface="Arial" panose="020B0604020202020204" pitchFamily="34" charset="0"/>
                  <a:cs typeface="Arial" panose="020B0604020202020204" pitchFamily="34" charset="0"/>
                </a:rPr>
                <a:t>Áp</a:t>
              </a:r>
              <a:r>
                <a:rPr lang="en-US" sz="2400" dirty="0" smtClean="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dụng</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thành</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tựu</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khoa</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học</a:t>
              </a:r>
              <a:r>
                <a:rPr lang="en-US" sz="2400" dirty="0">
                  <a:solidFill>
                    <a:schemeClr val="tx2"/>
                  </a:solidFill>
                  <a:latin typeface="Arial" panose="020B0604020202020204" pitchFamily="34" charset="0"/>
                  <a:cs typeface="Arial" panose="020B0604020202020204" pitchFamily="34" charset="0"/>
                </a:rPr>
                <a:t> – </a:t>
              </a:r>
              <a:r>
                <a:rPr lang="en-US" sz="2400" dirty="0" err="1">
                  <a:solidFill>
                    <a:schemeClr val="tx2"/>
                  </a:solidFill>
                  <a:latin typeface="Arial" panose="020B0604020202020204" pitchFamily="34" charset="0"/>
                  <a:cs typeface="Arial" panose="020B0604020202020204" pitchFamily="34" charset="0"/>
                </a:rPr>
                <a:t>kĩ</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thuật</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để</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nâng</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cao</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năng</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suất</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lao</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động</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cải</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tiến</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mẫu</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mã</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hạ</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giá</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thành</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sản</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phẩm</a:t>
              </a:r>
              <a:r>
                <a:rPr lang="en-US" sz="2400" dirty="0">
                  <a:solidFill>
                    <a:schemeClr val="tx2"/>
                  </a:solidFill>
                  <a:latin typeface="Arial" panose="020B0604020202020204" pitchFamily="34" charset="0"/>
                  <a:cs typeface="Arial" panose="020B0604020202020204" pitchFamily="34" charset="0"/>
                </a:rPr>
                <a:t>.</a:t>
              </a:r>
            </a:p>
          </p:txBody>
        </p:sp>
      </p:grpSp>
      <p:grpSp>
        <p:nvGrpSpPr>
          <p:cNvPr id="23" name="Group 22"/>
          <p:cNvGrpSpPr/>
          <p:nvPr/>
        </p:nvGrpSpPr>
        <p:grpSpPr>
          <a:xfrm>
            <a:off x="6854758" y="5311718"/>
            <a:ext cx="3841101" cy="1673061"/>
            <a:chOff x="6854758" y="5311718"/>
            <a:chExt cx="3841101" cy="1673061"/>
          </a:xfrm>
        </p:grpSpPr>
        <p:sp>
          <p:nvSpPr>
            <p:cNvPr id="69" name="9Slide.vn 11">
              <a:extLst>
                <a:ext uri="{FF2B5EF4-FFF2-40B4-BE49-F238E27FC236}">
                  <a16:creationId xmlns:a16="http://schemas.microsoft.com/office/drawing/2014/main" xmlns="" id="{D77E1DC6-B096-4C7E-A442-EE9941F34071}"/>
                </a:ext>
              </a:extLst>
            </p:cNvPr>
            <p:cNvSpPr>
              <a:spLocks/>
            </p:cNvSpPr>
            <p:nvPr/>
          </p:nvSpPr>
          <p:spPr bwMode="auto">
            <a:xfrm>
              <a:off x="7727926" y="5311718"/>
              <a:ext cx="2967933" cy="1673061"/>
            </a:xfrm>
            <a:custGeom>
              <a:avLst/>
              <a:gdLst>
                <a:gd name="connsiteX0" fmla="*/ 74633 w 1268413"/>
                <a:gd name="connsiteY0" fmla="*/ 33338 h 736600"/>
                <a:gd name="connsiteX1" fmla="*/ 72251 w 1268413"/>
                <a:gd name="connsiteY1" fmla="*/ 110282 h 736600"/>
                <a:gd name="connsiteX2" fmla="*/ 64311 w 1268413"/>
                <a:gd name="connsiteY2" fmla="*/ 264964 h 736600"/>
                <a:gd name="connsiteX3" fmla="*/ 51606 w 1268413"/>
                <a:gd name="connsiteY3" fmla="*/ 419646 h 736600"/>
                <a:gd name="connsiteX4" fmla="*/ 31359 w 1268413"/>
                <a:gd name="connsiteY4" fmla="*/ 572741 h 736600"/>
                <a:gd name="connsiteX5" fmla="*/ 17463 w 1268413"/>
                <a:gd name="connsiteY5" fmla="*/ 648495 h 736600"/>
                <a:gd name="connsiteX6" fmla="*/ 20242 w 1268413"/>
                <a:gd name="connsiteY6" fmla="*/ 648892 h 736600"/>
                <a:gd name="connsiteX7" fmla="*/ 22624 w 1268413"/>
                <a:gd name="connsiteY7" fmla="*/ 649288 h 736600"/>
                <a:gd name="connsiteX8" fmla="*/ 37314 w 1268413"/>
                <a:gd name="connsiteY8" fmla="*/ 645719 h 736600"/>
                <a:gd name="connsiteX9" fmla="*/ 67487 w 1268413"/>
                <a:gd name="connsiteY9" fmla="*/ 643339 h 736600"/>
                <a:gd name="connsiteX10" fmla="*/ 113937 w 1268413"/>
                <a:gd name="connsiteY10" fmla="*/ 642546 h 736600"/>
                <a:gd name="connsiteX11" fmla="*/ 142522 w 1268413"/>
                <a:gd name="connsiteY11" fmla="*/ 642546 h 736600"/>
                <a:gd name="connsiteX12" fmla="*/ 219145 w 1268413"/>
                <a:gd name="connsiteY12" fmla="*/ 640563 h 736600"/>
                <a:gd name="connsiteX13" fmla="*/ 295372 w 1268413"/>
                <a:gd name="connsiteY13" fmla="*/ 638976 h 736600"/>
                <a:gd name="connsiteX14" fmla="*/ 439884 w 1268413"/>
                <a:gd name="connsiteY14" fmla="*/ 636993 h 736600"/>
                <a:gd name="connsiteX15" fmla="*/ 584000 w 1268413"/>
                <a:gd name="connsiteY15" fmla="*/ 636596 h 736600"/>
                <a:gd name="connsiteX16" fmla="*/ 732880 w 1268413"/>
                <a:gd name="connsiteY16" fmla="*/ 636596 h 736600"/>
                <a:gd name="connsiteX17" fmla="*/ 881362 w 1268413"/>
                <a:gd name="connsiteY17" fmla="*/ 637390 h 736600"/>
                <a:gd name="connsiteX18" fmla="*/ 951633 w 1268413"/>
                <a:gd name="connsiteY18" fmla="*/ 636993 h 736600"/>
                <a:gd name="connsiteX19" fmla="*/ 1059224 w 1268413"/>
                <a:gd name="connsiteY19" fmla="*/ 635803 h 736600"/>
                <a:gd name="connsiteX20" fmla="*/ 1129892 w 1268413"/>
                <a:gd name="connsiteY20" fmla="*/ 638579 h 736600"/>
                <a:gd name="connsiteX21" fmla="*/ 1165226 w 1268413"/>
                <a:gd name="connsiteY21" fmla="*/ 642149 h 736600"/>
                <a:gd name="connsiteX22" fmla="*/ 1162844 w 1268413"/>
                <a:gd name="connsiteY22" fmla="*/ 493020 h 736600"/>
                <a:gd name="connsiteX23" fmla="*/ 1155301 w 1268413"/>
                <a:gd name="connsiteY23" fmla="*/ 270517 h 736600"/>
                <a:gd name="connsiteX24" fmla="*/ 1147758 w 1268413"/>
                <a:gd name="connsiteY24" fmla="*/ 121784 h 736600"/>
                <a:gd name="connsiteX25" fmla="*/ 1142596 w 1268413"/>
                <a:gd name="connsiteY25" fmla="*/ 47220 h 736600"/>
                <a:gd name="connsiteX26" fmla="*/ 1082251 w 1268413"/>
                <a:gd name="connsiteY26" fmla="*/ 46823 h 736600"/>
                <a:gd name="connsiteX27" fmla="*/ 1021905 w 1268413"/>
                <a:gd name="connsiteY27" fmla="*/ 42857 h 736600"/>
                <a:gd name="connsiteX28" fmla="*/ 954016 w 1268413"/>
                <a:gd name="connsiteY28" fmla="*/ 40874 h 736600"/>
                <a:gd name="connsiteX29" fmla="*/ 885729 w 1268413"/>
                <a:gd name="connsiteY29" fmla="*/ 38494 h 736600"/>
                <a:gd name="connsiteX30" fmla="*/ 748760 w 1268413"/>
                <a:gd name="connsiteY30" fmla="*/ 36115 h 736600"/>
                <a:gd name="connsiteX31" fmla="*/ 611791 w 1268413"/>
                <a:gd name="connsiteY31" fmla="*/ 34528 h 736600"/>
                <a:gd name="connsiteX32" fmla="*/ 343410 w 1268413"/>
                <a:gd name="connsiteY32" fmla="*/ 34925 h 736600"/>
                <a:gd name="connsiteX33" fmla="*/ 479425 w 1268413"/>
                <a:gd name="connsiteY33" fmla="*/ 0 h 736600"/>
                <a:gd name="connsiteX34" fmla="*/ 620316 w 1268413"/>
                <a:gd name="connsiteY34" fmla="*/ 0 h 736600"/>
                <a:gd name="connsiteX35" fmla="*/ 761207 w 1268413"/>
                <a:gd name="connsiteY35" fmla="*/ 1588 h 736600"/>
                <a:gd name="connsiteX36" fmla="*/ 902494 w 1268413"/>
                <a:gd name="connsiteY36" fmla="*/ 4366 h 736600"/>
                <a:gd name="connsiteX37" fmla="*/ 974726 w 1268413"/>
                <a:gd name="connsiteY37" fmla="*/ 6747 h 736600"/>
                <a:gd name="connsiteX38" fmla="*/ 1047354 w 1268413"/>
                <a:gd name="connsiteY38" fmla="*/ 8731 h 736600"/>
                <a:gd name="connsiteX39" fmla="*/ 1078310 w 1268413"/>
                <a:gd name="connsiteY39" fmla="*/ 9525 h 736600"/>
                <a:gd name="connsiteX40" fmla="*/ 1125141 w 1268413"/>
                <a:gd name="connsiteY40" fmla="*/ 10716 h 736600"/>
                <a:gd name="connsiteX41" fmla="*/ 1155304 w 1268413"/>
                <a:gd name="connsiteY41" fmla="*/ 13891 h 736600"/>
                <a:gd name="connsiteX42" fmla="*/ 1170782 w 1268413"/>
                <a:gd name="connsiteY42" fmla="*/ 17066 h 736600"/>
                <a:gd name="connsiteX43" fmla="*/ 1175544 w 1268413"/>
                <a:gd name="connsiteY43" fmla="*/ 18256 h 736600"/>
                <a:gd name="connsiteX44" fmla="*/ 1177926 w 1268413"/>
                <a:gd name="connsiteY44" fmla="*/ 21035 h 736600"/>
                <a:gd name="connsiteX45" fmla="*/ 1181498 w 1268413"/>
                <a:gd name="connsiteY45" fmla="*/ 21431 h 736600"/>
                <a:gd name="connsiteX46" fmla="*/ 1187848 w 1268413"/>
                <a:gd name="connsiteY46" fmla="*/ 24606 h 736600"/>
                <a:gd name="connsiteX47" fmla="*/ 1190229 w 1268413"/>
                <a:gd name="connsiteY47" fmla="*/ 27781 h 736600"/>
                <a:gd name="connsiteX48" fmla="*/ 1214438 w 1268413"/>
                <a:gd name="connsiteY48" fmla="*/ 56356 h 736600"/>
                <a:gd name="connsiteX49" fmla="*/ 1245394 w 1268413"/>
                <a:gd name="connsiteY49" fmla="*/ 99616 h 736600"/>
                <a:gd name="connsiteX50" fmla="*/ 1260476 w 1268413"/>
                <a:gd name="connsiteY50" fmla="*/ 132160 h 736600"/>
                <a:gd name="connsiteX51" fmla="*/ 1264444 w 1268413"/>
                <a:gd name="connsiteY51" fmla="*/ 151210 h 736600"/>
                <a:gd name="connsiteX52" fmla="*/ 1267619 w 1268413"/>
                <a:gd name="connsiteY52" fmla="*/ 172244 h 736600"/>
                <a:gd name="connsiteX53" fmla="*/ 1268413 w 1268413"/>
                <a:gd name="connsiteY53" fmla="*/ 214313 h 736600"/>
                <a:gd name="connsiteX54" fmla="*/ 1264841 w 1268413"/>
                <a:gd name="connsiteY54" fmla="*/ 278210 h 736600"/>
                <a:gd name="connsiteX55" fmla="*/ 1262460 w 1268413"/>
                <a:gd name="connsiteY55" fmla="*/ 319881 h 736600"/>
                <a:gd name="connsiteX56" fmla="*/ 1256904 w 1268413"/>
                <a:gd name="connsiteY56" fmla="*/ 436563 h 736600"/>
                <a:gd name="connsiteX57" fmla="*/ 1250554 w 1268413"/>
                <a:gd name="connsiteY57" fmla="*/ 554038 h 736600"/>
                <a:gd name="connsiteX58" fmla="*/ 1250951 w 1268413"/>
                <a:gd name="connsiteY58" fmla="*/ 559594 h 736600"/>
                <a:gd name="connsiteX59" fmla="*/ 1251744 w 1268413"/>
                <a:gd name="connsiteY59" fmla="*/ 565150 h 736600"/>
                <a:gd name="connsiteX60" fmla="*/ 1252141 w 1268413"/>
                <a:gd name="connsiteY60" fmla="*/ 586978 h 736600"/>
                <a:gd name="connsiteX61" fmla="*/ 1250157 w 1268413"/>
                <a:gd name="connsiteY61" fmla="*/ 617538 h 736600"/>
                <a:gd name="connsiteX62" fmla="*/ 1245791 w 1268413"/>
                <a:gd name="connsiteY62" fmla="*/ 637778 h 736600"/>
                <a:gd name="connsiteX63" fmla="*/ 1243013 w 1268413"/>
                <a:gd name="connsiteY63" fmla="*/ 647700 h 736600"/>
                <a:gd name="connsiteX64" fmla="*/ 1239838 w 1268413"/>
                <a:gd name="connsiteY64" fmla="*/ 675481 h 736600"/>
                <a:gd name="connsiteX65" fmla="*/ 1236266 w 1268413"/>
                <a:gd name="connsiteY65" fmla="*/ 702469 h 736600"/>
                <a:gd name="connsiteX66" fmla="*/ 1237060 w 1268413"/>
                <a:gd name="connsiteY66" fmla="*/ 707231 h 736600"/>
                <a:gd name="connsiteX67" fmla="*/ 1235473 w 1268413"/>
                <a:gd name="connsiteY67" fmla="*/ 717153 h 736600"/>
                <a:gd name="connsiteX68" fmla="*/ 1233488 w 1268413"/>
                <a:gd name="connsiteY68" fmla="*/ 721519 h 736600"/>
                <a:gd name="connsiteX69" fmla="*/ 1231504 w 1268413"/>
                <a:gd name="connsiteY69" fmla="*/ 727869 h 736600"/>
                <a:gd name="connsiteX70" fmla="*/ 1223963 w 1268413"/>
                <a:gd name="connsiteY70" fmla="*/ 734616 h 736600"/>
                <a:gd name="connsiteX71" fmla="*/ 1218010 w 1268413"/>
                <a:gd name="connsiteY71" fmla="*/ 735013 h 736600"/>
                <a:gd name="connsiteX72" fmla="*/ 1212454 w 1268413"/>
                <a:gd name="connsiteY72" fmla="*/ 736600 h 736600"/>
                <a:gd name="connsiteX73" fmla="*/ 1205310 w 1268413"/>
                <a:gd name="connsiteY73" fmla="*/ 735410 h 736600"/>
                <a:gd name="connsiteX74" fmla="*/ 1171179 w 1268413"/>
                <a:gd name="connsiteY74" fmla="*/ 729456 h 736600"/>
                <a:gd name="connsiteX75" fmla="*/ 1102519 w 1268413"/>
                <a:gd name="connsiteY75" fmla="*/ 719931 h 736600"/>
                <a:gd name="connsiteX76" fmla="*/ 998935 w 1268413"/>
                <a:gd name="connsiteY76" fmla="*/ 711200 h 736600"/>
                <a:gd name="connsiteX77" fmla="*/ 860029 w 1268413"/>
                <a:gd name="connsiteY77" fmla="*/ 708819 h 736600"/>
                <a:gd name="connsiteX78" fmla="*/ 721916 w 1268413"/>
                <a:gd name="connsiteY78" fmla="*/ 712391 h 736600"/>
                <a:gd name="connsiteX79" fmla="*/ 652463 w 1268413"/>
                <a:gd name="connsiteY79" fmla="*/ 714772 h 736600"/>
                <a:gd name="connsiteX80" fmla="*/ 514350 w 1268413"/>
                <a:gd name="connsiteY80" fmla="*/ 720725 h 736600"/>
                <a:gd name="connsiteX81" fmla="*/ 307578 w 1268413"/>
                <a:gd name="connsiteY81" fmla="*/ 727075 h 736600"/>
                <a:gd name="connsiteX82" fmla="*/ 169863 w 1268413"/>
                <a:gd name="connsiteY82" fmla="*/ 728266 h 736600"/>
                <a:gd name="connsiteX83" fmla="*/ 100806 w 1268413"/>
                <a:gd name="connsiteY83" fmla="*/ 726678 h 736600"/>
                <a:gd name="connsiteX84" fmla="*/ 97235 w 1268413"/>
                <a:gd name="connsiteY84" fmla="*/ 726678 h 736600"/>
                <a:gd name="connsiteX85" fmla="*/ 92075 w 1268413"/>
                <a:gd name="connsiteY85" fmla="*/ 723503 h 736600"/>
                <a:gd name="connsiteX86" fmla="*/ 90091 w 1268413"/>
                <a:gd name="connsiteY86" fmla="*/ 721519 h 736600"/>
                <a:gd name="connsiteX87" fmla="*/ 73025 w 1268413"/>
                <a:gd name="connsiteY87" fmla="*/ 709613 h 736600"/>
                <a:gd name="connsiteX88" fmla="*/ 56753 w 1268413"/>
                <a:gd name="connsiteY88" fmla="*/ 696913 h 736600"/>
                <a:gd name="connsiteX89" fmla="*/ 32147 w 1268413"/>
                <a:gd name="connsiteY89" fmla="*/ 683022 h 736600"/>
                <a:gd name="connsiteX90" fmla="*/ 7938 w 1268413"/>
                <a:gd name="connsiteY90" fmla="*/ 669131 h 736600"/>
                <a:gd name="connsiteX91" fmla="*/ 3572 w 1268413"/>
                <a:gd name="connsiteY91" fmla="*/ 665163 h 736600"/>
                <a:gd name="connsiteX92" fmla="*/ 1985 w 1268413"/>
                <a:gd name="connsiteY92" fmla="*/ 660400 h 736600"/>
                <a:gd name="connsiteX93" fmla="*/ 1985 w 1268413"/>
                <a:gd name="connsiteY93" fmla="*/ 659210 h 736600"/>
                <a:gd name="connsiteX94" fmla="*/ 1985 w 1268413"/>
                <a:gd name="connsiteY94" fmla="*/ 658416 h 736600"/>
                <a:gd name="connsiteX95" fmla="*/ 2778 w 1268413"/>
                <a:gd name="connsiteY95" fmla="*/ 655241 h 736600"/>
                <a:gd name="connsiteX96" fmla="*/ 4366 w 1268413"/>
                <a:gd name="connsiteY96" fmla="*/ 652860 h 736600"/>
                <a:gd name="connsiteX97" fmla="*/ 1985 w 1268413"/>
                <a:gd name="connsiteY97" fmla="*/ 651272 h 736600"/>
                <a:gd name="connsiteX98" fmla="*/ 0 w 1268413"/>
                <a:gd name="connsiteY98" fmla="*/ 647700 h 736600"/>
                <a:gd name="connsiteX99" fmla="*/ 0 w 1268413"/>
                <a:gd name="connsiteY99" fmla="*/ 644922 h 736600"/>
                <a:gd name="connsiteX100" fmla="*/ 9922 w 1268413"/>
                <a:gd name="connsiteY100" fmla="*/ 491728 h 736600"/>
                <a:gd name="connsiteX101" fmla="*/ 29369 w 1268413"/>
                <a:gd name="connsiteY101" fmla="*/ 262335 h 736600"/>
                <a:gd name="connsiteX102" fmla="*/ 40085 w 1268413"/>
                <a:gd name="connsiteY102" fmla="*/ 109141 h 736600"/>
                <a:gd name="connsiteX103" fmla="*/ 43656 w 1268413"/>
                <a:gd name="connsiteY103" fmla="*/ 32147 h 736600"/>
                <a:gd name="connsiteX104" fmla="*/ 44450 w 1268413"/>
                <a:gd name="connsiteY104" fmla="*/ 28178 h 736600"/>
                <a:gd name="connsiteX105" fmla="*/ 48022 w 1268413"/>
                <a:gd name="connsiteY105" fmla="*/ 21828 h 736600"/>
                <a:gd name="connsiteX106" fmla="*/ 50403 w 1268413"/>
                <a:gd name="connsiteY106" fmla="*/ 19844 h 736600"/>
                <a:gd name="connsiteX107" fmla="*/ 52388 w 1268413"/>
                <a:gd name="connsiteY107" fmla="*/ 17463 h 736600"/>
                <a:gd name="connsiteX108" fmla="*/ 56753 w 1268413"/>
                <a:gd name="connsiteY108" fmla="*/ 16272 h 736600"/>
                <a:gd name="connsiteX109" fmla="*/ 127000 w 1268413"/>
                <a:gd name="connsiteY109" fmla="*/ 10716 h 736600"/>
                <a:gd name="connsiteX110" fmla="*/ 267891 w 1268413"/>
                <a:gd name="connsiteY110" fmla="*/ 3969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268413" h="736600">
                  <a:moveTo>
                    <a:pt x="74633" y="33338"/>
                  </a:moveTo>
                  <a:lnTo>
                    <a:pt x="72251" y="110282"/>
                  </a:lnTo>
                  <a:lnTo>
                    <a:pt x="64311" y="264964"/>
                  </a:lnTo>
                  <a:lnTo>
                    <a:pt x="51606" y="419646"/>
                  </a:lnTo>
                  <a:lnTo>
                    <a:pt x="31359" y="572741"/>
                  </a:lnTo>
                  <a:lnTo>
                    <a:pt x="17463" y="648495"/>
                  </a:lnTo>
                  <a:lnTo>
                    <a:pt x="20242" y="648892"/>
                  </a:lnTo>
                  <a:lnTo>
                    <a:pt x="22624" y="649288"/>
                  </a:lnTo>
                  <a:lnTo>
                    <a:pt x="37314" y="645719"/>
                  </a:lnTo>
                  <a:lnTo>
                    <a:pt x="67487" y="643339"/>
                  </a:lnTo>
                  <a:lnTo>
                    <a:pt x="113937" y="642546"/>
                  </a:lnTo>
                  <a:lnTo>
                    <a:pt x="142522" y="642546"/>
                  </a:lnTo>
                  <a:lnTo>
                    <a:pt x="219145" y="640563"/>
                  </a:lnTo>
                  <a:lnTo>
                    <a:pt x="295372" y="638976"/>
                  </a:lnTo>
                  <a:lnTo>
                    <a:pt x="439884" y="636993"/>
                  </a:lnTo>
                  <a:lnTo>
                    <a:pt x="584000" y="636596"/>
                  </a:lnTo>
                  <a:lnTo>
                    <a:pt x="732880" y="636596"/>
                  </a:lnTo>
                  <a:lnTo>
                    <a:pt x="881362" y="637390"/>
                  </a:lnTo>
                  <a:lnTo>
                    <a:pt x="951633" y="636993"/>
                  </a:lnTo>
                  <a:lnTo>
                    <a:pt x="1059224" y="635803"/>
                  </a:lnTo>
                  <a:lnTo>
                    <a:pt x="1129892" y="638579"/>
                  </a:lnTo>
                  <a:lnTo>
                    <a:pt x="1165226" y="642149"/>
                  </a:lnTo>
                  <a:lnTo>
                    <a:pt x="1162844" y="493020"/>
                  </a:lnTo>
                  <a:lnTo>
                    <a:pt x="1155301" y="270517"/>
                  </a:lnTo>
                  <a:lnTo>
                    <a:pt x="1147758" y="121784"/>
                  </a:lnTo>
                  <a:lnTo>
                    <a:pt x="1142596" y="47220"/>
                  </a:lnTo>
                  <a:lnTo>
                    <a:pt x="1082251" y="46823"/>
                  </a:lnTo>
                  <a:lnTo>
                    <a:pt x="1021905" y="42857"/>
                  </a:lnTo>
                  <a:lnTo>
                    <a:pt x="954016" y="40874"/>
                  </a:lnTo>
                  <a:lnTo>
                    <a:pt x="885729" y="38494"/>
                  </a:lnTo>
                  <a:lnTo>
                    <a:pt x="748760" y="36115"/>
                  </a:lnTo>
                  <a:lnTo>
                    <a:pt x="611791" y="34528"/>
                  </a:lnTo>
                  <a:lnTo>
                    <a:pt x="343410" y="34925"/>
                  </a:lnTo>
                  <a:close/>
                  <a:moveTo>
                    <a:pt x="479425" y="0"/>
                  </a:moveTo>
                  <a:lnTo>
                    <a:pt x="620316" y="0"/>
                  </a:lnTo>
                  <a:lnTo>
                    <a:pt x="761207" y="1588"/>
                  </a:lnTo>
                  <a:lnTo>
                    <a:pt x="902494" y="4366"/>
                  </a:lnTo>
                  <a:lnTo>
                    <a:pt x="974726" y="6747"/>
                  </a:lnTo>
                  <a:lnTo>
                    <a:pt x="1047354" y="8731"/>
                  </a:lnTo>
                  <a:lnTo>
                    <a:pt x="1078310" y="9525"/>
                  </a:lnTo>
                  <a:lnTo>
                    <a:pt x="1125141" y="10716"/>
                  </a:lnTo>
                  <a:lnTo>
                    <a:pt x="1155304" y="13891"/>
                  </a:lnTo>
                  <a:lnTo>
                    <a:pt x="1170782" y="17066"/>
                  </a:lnTo>
                  <a:lnTo>
                    <a:pt x="1175544" y="18256"/>
                  </a:lnTo>
                  <a:lnTo>
                    <a:pt x="1177926" y="21035"/>
                  </a:lnTo>
                  <a:lnTo>
                    <a:pt x="1181498" y="21431"/>
                  </a:lnTo>
                  <a:lnTo>
                    <a:pt x="1187848" y="24606"/>
                  </a:lnTo>
                  <a:lnTo>
                    <a:pt x="1190229" y="27781"/>
                  </a:lnTo>
                  <a:lnTo>
                    <a:pt x="1214438" y="56356"/>
                  </a:lnTo>
                  <a:lnTo>
                    <a:pt x="1245394" y="99616"/>
                  </a:lnTo>
                  <a:lnTo>
                    <a:pt x="1260476" y="132160"/>
                  </a:lnTo>
                  <a:lnTo>
                    <a:pt x="1264444" y="151210"/>
                  </a:lnTo>
                  <a:lnTo>
                    <a:pt x="1267619" y="172244"/>
                  </a:lnTo>
                  <a:lnTo>
                    <a:pt x="1268413" y="214313"/>
                  </a:lnTo>
                  <a:lnTo>
                    <a:pt x="1264841" y="278210"/>
                  </a:lnTo>
                  <a:lnTo>
                    <a:pt x="1262460" y="319881"/>
                  </a:lnTo>
                  <a:lnTo>
                    <a:pt x="1256904" y="436563"/>
                  </a:lnTo>
                  <a:lnTo>
                    <a:pt x="1250554" y="554038"/>
                  </a:lnTo>
                  <a:lnTo>
                    <a:pt x="1250951" y="559594"/>
                  </a:lnTo>
                  <a:lnTo>
                    <a:pt x="1251744" y="565150"/>
                  </a:lnTo>
                  <a:lnTo>
                    <a:pt x="1252141" y="586978"/>
                  </a:lnTo>
                  <a:lnTo>
                    <a:pt x="1250157" y="617538"/>
                  </a:lnTo>
                  <a:lnTo>
                    <a:pt x="1245791" y="637778"/>
                  </a:lnTo>
                  <a:lnTo>
                    <a:pt x="1243013" y="647700"/>
                  </a:lnTo>
                  <a:lnTo>
                    <a:pt x="1239838" y="675481"/>
                  </a:lnTo>
                  <a:lnTo>
                    <a:pt x="1236266" y="702469"/>
                  </a:lnTo>
                  <a:lnTo>
                    <a:pt x="1237060" y="707231"/>
                  </a:lnTo>
                  <a:lnTo>
                    <a:pt x="1235473" y="717153"/>
                  </a:lnTo>
                  <a:lnTo>
                    <a:pt x="1233488" y="721519"/>
                  </a:lnTo>
                  <a:lnTo>
                    <a:pt x="1231504" y="727869"/>
                  </a:lnTo>
                  <a:lnTo>
                    <a:pt x="1223963" y="734616"/>
                  </a:lnTo>
                  <a:lnTo>
                    <a:pt x="1218010" y="735013"/>
                  </a:lnTo>
                  <a:lnTo>
                    <a:pt x="1212454" y="736600"/>
                  </a:lnTo>
                  <a:lnTo>
                    <a:pt x="1205310" y="735410"/>
                  </a:lnTo>
                  <a:lnTo>
                    <a:pt x="1171179" y="729456"/>
                  </a:lnTo>
                  <a:lnTo>
                    <a:pt x="1102519" y="719931"/>
                  </a:lnTo>
                  <a:lnTo>
                    <a:pt x="998935" y="711200"/>
                  </a:lnTo>
                  <a:lnTo>
                    <a:pt x="860029" y="708819"/>
                  </a:lnTo>
                  <a:lnTo>
                    <a:pt x="721916" y="712391"/>
                  </a:lnTo>
                  <a:lnTo>
                    <a:pt x="652463" y="714772"/>
                  </a:lnTo>
                  <a:lnTo>
                    <a:pt x="514350" y="720725"/>
                  </a:lnTo>
                  <a:lnTo>
                    <a:pt x="307578" y="727075"/>
                  </a:lnTo>
                  <a:lnTo>
                    <a:pt x="169863" y="728266"/>
                  </a:lnTo>
                  <a:lnTo>
                    <a:pt x="100806" y="726678"/>
                  </a:lnTo>
                  <a:lnTo>
                    <a:pt x="97235" y="726678"/>
                  </a:lnTo>
                  <a:lnTo>
                    <a:pt x="92075" y="723503"/>
                  </a:lnTo>
                  <a:lnTo>
                    <a:pt x="90091" y="721519"/>
                  </a:lnTo>
                  <a:lnTo>
                    <a:pt x="73025" y="709613"/>
                  </a:lnTo>
                  <a:lnTo>
                    <a:pt x="56753" y="696913"/>
                  </a:lnTo>
                  <a:lnTo>
                    <a:pt x="32147" y="683022"/>
                  </a:lnTo>
                  <a:lnTo>
                    <a:pt x="7938" y="669131"/>
                  </a:lnTo>
                  <a:lnTo>
                    <a:pt x="3572" y="665163"/>
                  </a:lnTo>
                  <a:lnTo>
                    <a:pt x="1985" y="660400"/>
                  </a:lnTo>
                  <a:lnTo>
                    <a:pt x="1985" y="659210"/>
                  </a:lnTo>
                  <a:lnTo>
                    <a:pt x="1985" y="658416"/>
                  </a:lnTo>
                  <a:lnTo>
                    <a:pt x="2778" y="655241"/>
                  </a:lnTo>
                  <a:lnTo>
                    <a:pt x="4366" y="652860"/>
                  </a:lnTo>
                  <a:lnTo>
                    <a:pt x="1985" y="651272"/>
                  </a:lnTo>
                  <a:lnTo>
                    <a:pt x="0" y="647700"/>
                  </a:lnTo>
                  <a:lnTo>
                    <a:pt x="0" y="644922"/>
                  </a:lnTo>
                  <a:lnTo>
                    <a:pt x="9922" y="491728"/>
                  </a:lnTo>
                  <a:lnTo>
                    <a:pt x="29369" y="262335"/>
                  </a:lnTo>
                  <a:lnTo>
                    <a:pt x="40085" y="109141"/>
                  </a:lnTo>
                  <a:lnTo>
                    <a:pt x="43656" y="32147"/>
                  </a:lnTo>
                  <a:lnTo>
                    <a:pt x="44450" y="28178"/>
                  </a:lnTo>
                  <a:lnTo>
                    <a:pt x="48022" y="21828"/>
                  </a:lnTo>
                  <a:lnTo>
                    <a:pt x="50403" y="19844"/>
                  </a:lnTo>
                  <a:lnTo>
                    <a:pt x="52388" y="17463"/>
                  </a:lnTo>
                  <a:lnTo>
                    <a:pt x="56753" y="16272"/>
                  </a:lnTo>
                  <a:lnTo>
                    <a:pt x="127000" y="10716"/>
                  </a:lnTo>
                  <a:lnTo>
                    <a:pt x="267891" y="396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pPr defTabSz="914354">
                <a:defRPr/>
              </a:pPr>
              <a:endParaRPr lang="en-US">
                <a:solidFill>
                  <a:srgbClr val="95A5A6"/>
                </a:solidFill>
              </a:endParaRPr>
            </a:p>
          </p:txBody>
        </p:sp>
        <p:sp>
          <p:nvSpPr>
            <p:cNvPr id="87" name="9Slide.vn 23">
              <a:extLst>
                <a:ext uri="{FF2B5EF4-FFF2-40B4-BE49-F238E27FC236}">
                  <a16:creationId xmlns:a16="http://schemas.microsoft.com/office/drawing/2014/main" xmlns="" id="{C5518E7F-80CB-465B-88DB-25C538A4313E}"/>
                </a:ext>
              </a:extLst>
            </p:cNvPr>
            <p:cNvSpPr>
              <a:spLocks/>
            </p:cNvSpPr>
            <p:nvPr/>
          </p:nvSpPr>
          <p:spPr bwMode="auto">
            <a:xfrm flipH="1">
              <a:off x="6854758" y="5930932"/>
              <a:ext cx="959010" cy="434632"/>
            </a:xfrm>
            <a:custGeom>
              <a:avLst/>
              <a:gdLst>
                <a:gd name="T0" fmla="*/ 1392 w 1460"/>
                <a:gd name="T1" fmla="*/ 10 h 959"/>
                <a:gd name="T2" fmla="*/ 1384 w 1460"/>
                <a:gd name="T3" fmla="*/ 10 h 959"/>
                <a:gd name="T4" fmla="*/ 1377 w 1460"/>
                <a:gd name="T5" fmla="*/ 11 h 959"/>
                <a:gd name="T6" fmla="*/ 1370 w 1460"/>
                <a:gd name="T7" fmla="*/ 6 h 959"/>
                <a:gd name="T8" fmla="*/ 1359 w 1460"/>
                <a:gd name="T9" fmla="*/ 6 h 959"/>
                <a:gd name="T10" fmla="*/ 1233 w 1460"/>
                <a:gd name="T11" fmla="*/ 23 h 959"/>
                <a:gd name="T12" fmla="*/ 1109 w 1460"/>
                <a:gd name="T13" fmla="*/ 48 h 959"/>
                <a:gd name="T14" fmla="*/ 1100 w 1460"/>
                <a:gd name="T15" fmla="*/ 50 h 959"/>
                <a:gd name="T16" fmla="*/ 1086 w 1460"/>
                <a:gd name="T17" fmla="*/ 65 h 959"/>
                <a:gd name="T18" fmla="*/ 1078 w 1460"/>
                <a:gd name="T19" fmla="*/ 83 h 959"/>
                <a:gd name="T20" fmla="*/ 1079 w 1460"/>
                <a:gd name="T21" fmla="*/ 102 h 959"/>
                <a:gd name="T22" fmla="*/ 1083 w 1460"/>
                <a:gd name="T23" fmla="*/ 111 h 959"/>
                <a:gd name="T24" fmla="*/ 1106 w 1460"/>
                <a:gd name="T25" fmla="*/ 145 h 959"/>
                <a:gd name="T26" fmla="*/ 1130 w 1460"/>
                <a:gd name="T27" fmla="*/ 180 h 959"/>
                <a:gd name="T28" fmla="*/ 996 w 1460"/>
                <a:gd name="T29" fmla="*/ 282 h 959"/>
                <a:gd name="T30" fmla="*/ 723 w 1460"/>
                <a:gd name="T31" fmla="*/ 474 h 959"/>
                <a:gd name="T32" fmla="*/ 443 w 1460"/>
                <a:gd name="T33" fmla="*/ 656 h 959"/>
                <a:gd name="T34" fmla="*/ 156 w 1460"/>
                <a:gd name="T35" fmla="*/ 829 h 959"/>
                <a:gd name="T36" fmla="*/ 11 w 1460"/>
                <a:gd name="T37" fmla="*/ 915 h 959"/>
                <a:gd name="T38" fmla="*/ 2 w 1460"/>
                <a:gd name="T39" fmla="*/ 921 h 959"/>
                <a:gd name="T40" fmla="*/ 0 w 1460"/>
                <a:gd name="T41" fmla="*/ 938 h 959"/>
                <a:gd name="T42" fmla="*/ 7 w 1460"/>
                <a:gd name="T43" fmla="*/ 952 h 959"/>
                <a:gd name="T44" fmla="*/ 24 w 1460"/>
                <a:gd name="T45" fmla="*/ 959 h 959"/>
                <a:gd name="T46" fmla="*/ 34 w 1460"/>
                <a:gd name="T47" fmla="*/ 956 h 959"/>
                <a:gd name="T48" fmla="*/ 111 w 1460"/>
                <a:gd name="T49" fmla="*/ 923 h 959"/>
                <a:gd name="T50" fmla="*/ 263 w 1460"/>
                <a:gd name="T51" fmla="*/ 849 h 959"/>
                <a:gd name="T52" fmla="*/ 484 w 1460"/>
                <a:gd name="T53" fmla="*/ 728 h 959"/>
                <a:gd name="T54" fmla="*/ 769 w 1460"/>
                <a:gd name="T55" fmla="*/ 549 h 959"/>
                <a:gd name="T56" fmla="*/ 1044 w 1460"/>
                <a:gd name="T57" fmla="*/ 352 h 959"/>
                <a:gd name="T58" fmla="*/ 1176 w 1460"/>
                <a:gd name="T59" fmla="*/ 249 h 959"/>
                <a:gd name="T60" fmla="*/ 1182 w 1460"/>
                <a:gd name="T61" fmla="*/ 256 h 959"/>
                <a:gd name="T62" fmla="*/ 1185 w 1460"/>
                <a:gd name="T63" fmla="*/ 263 h 959"/>
                <a:gd name="T64" fmla="*/ 1201 w 1460"/>
                <a:gd name="T65" fmla="*/ 285 h 959"/>
                <a:gd name="T66" fmla="*/ 1231 w 1460"/>
                <a:gd name="T67" fmla="*/ 308 h 959"/>
                <a:gd name="T68" fmla="*/ 1254 w 1460"/>
                <a:gd name="T69" fmla="*/ 316 h 959"/>
                <a:gd name="T70" fmla="*/ 1268 w 1460"/>
                <a:gd name="T71" fmla="*/ 315 h 959"/>
                <a:gd name="T72" fmla="*/ 1284 w 1460"/>
                <a:gd name="T73" fmla="*/ 312 h 959"/>
                <a:gd name="T74" fmla="*/ 1310 w 1460"/>
                <a:gd name="T75" fmla="*/ 295 h 959"/>
                <a:gd name="T76" fmla="*/ 1340 w 1460"/>
                <a:gd name="T77" fmla="*/ 259 h 959"/>
                <a:gd name="T78" fmla="*/ 1357 w 1460"/>
                <a:gd name="T79" fmla="*/ 233 h 959"/>
                <a:gd name="T80" fmla="*/ 1384 w 1460"/>
                <a:gd name="T81" fmla="*/ 192 h 959"/>
                <a:gd name="T82" fmla="*/ 1433 w 1460"/>
                <a:gd name="T83" fmla="*/ 103 h 959"/>
                <a:gd name="T84" fmla="*/ 1455 w 1460"/>
                <a:gd name="T85" fmla="*/ 59 h 959"/>
                <a:gd name="T86" fmla="*/ 1460 w 1460"/>
                <a:gd name="T87" fmla="*/ 43 h 959"/>
                <a:gd name="T88" fmla="*/ 1451 w 1460"/>
                <a:gd name="T89" fmla="*/ 17 h 959"/>
                <a:gd name="T90" fmla="*/ 1429 w 1460"/>
                <a:gd name="T91" fmla="*/ 0 h 959"/>
                <a:gd name="T92" fmla="*/ 1403 w 1460"/>
                <a:gd name="T93" fmla="*/ 0 h 959"/>
                <a:gd name="T94" fmla="*/ 1392 w 1460"/>
                <a:gd name="T95" fmla="*/ 10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60" h="959">
                  <a:moveTo>
                    <a:pt x="1392" y="10"/>
                  </a:moveTo>
                  <a:lnTo>
                    <a:pt x="1384" y="10"/>
                  </a:lnTo>
                  <a:lnTo>
                    <a:pt x="1377" y="11"/>
                  </a:lnTo>
                  <a:lnTo>
                    <a:pt x="1370" y="6"/>
                  </a:lnTo>
                  <a:lnTo>
                    <a:pt x="1359" y="6"/>
                  </a:lnTo>
                  <a:lnTo>
                    <a:pt x="1233" y="23"/>
                  </a:lnTo>
                  <a:lnTo>
                    <a:pt x="1109" y="48"/>
                  </a:lnTo>
                  <a:lnTo>
                    <a:pt x="1100" y="50"/>
                  </a:lnTo>
                  <a:lnTo>
                    <a:pt x="1086" y="65"/>
                  </a:lnTo>
                  <a:lnTo>
                    <a:pt x="1078" y="83"/>
                  </a:lnTo>
                  <a:lnTo>
                    <a:pt x="1079" y="102"/>
                  </a:lnTo>
                  <a:lnTo>
                    <a:pt x="1083" y="111"/>
                  </a:lnTo>
                  <a:lnTo>
                    <a:pt x="1106" y="145"/>
                  </a:lnTo>
                  <a:lnTo>
                    <a:pt x="1130" y="180"/>
                  </a:lnTo>
                  <a:lnTo>
                    <a:pt x="996" y="282"/>
                  </a:lnTo>
                  <a:lnTo>
                    <a:pt x="723" y="474"/>
                  </a:lnTo>
                  <a:lnTo>
                    <a:pt x="443" y="656"/>
                  </a:lnTo>
                  <a:lnTo>
                    <a:pt x="156" y="829"/>
                  </a:lnTo>
                  <a:lnTo>
                    <a:pt x="11" y="915"/>
                  </a:lnTo>
                  <a:lnTo>
                    <a:pt x="2" y="921"/>
                  </a:lnTo>
                  <a:lnTo>
                    <a:pt x="0" y="938"/>
                  </a:lnTo>
                  <a:lnTo>
                    <a:pt x="7" y="952"/>
                  </a:lnTo>
                  <a:lnTo>
                    <a:pt x="24" y="959"/>
                  </a:lnTo>
                  <a:lnTo>
                    <a:pt x="34" y="956"/>
                  </a:lnTo>
                  <a:lnTo>
                    <a:pt x="111" y="923"/>
                  </a:lnTo>
                  <a:lnTo>
                    <a:pt x="263" y="849"/>
                  </a:lnTo>
                  <a:lnTo>
                    <a:pt x="484" y="728"/>
                  </a:lnTo>
                  <a:lnTo>
                    <a:pt x="769" y="549"/>
                  </a:lnTo>
                  <a:lnTo>
                    <a:pt x="1044" y="352"/>
                  </a:lnTo>
                  <a:lnTo>
                    <a:pt x="1176" y="249"/>
                  </a:lnTo>
                  <a:lnTo>
                    <a:pt x="1182" y="256"/>
                  </a:lnTo>
                  <a:lnTo>
                    <a:pt x="1185" y="263"/>
                  </a:lnTo>
                  <a:lnTo>
                    <a:pt x="1201" y="285"/>
                  </a:lnTo>
                  <a:lnTo>
                    <a:pt x="1231" y="308"/>
                  </a:lnTo>
                  <a:lnTo>
                    <a:pt x="1254" y="316"/>
                  </a:lnTo>
                  <a:lnTo>
                    <a:pt x="1268" y="315"/>
                  </a:lnTo>
                  <a:lnTo>
                    <a:pt x="1284" y="312"/>
                  </a:lnTo>
                  <a:lnTo>
                    <a:pt x="1310" y="295"/>
                  </a:lnTo>
                  <a:lnTo>
                    <a:pt x="1340" y="259"/>
                  </a:lnTo>
                  <a:lnTo>
                    <a:pt x="1357" y="233"/>
                  </a:lnTo>
                  <a:lnTo>
                    <a:pt x="1384" y="192"/>
                  </a:lnTo>
                  <a:lnTo>
                    <a:pt x="1433" y="103"/>
                  </a:lnTo>
                  <a:lnTo>
                    <a:pt x="1455" y="59"/>
                  </a:lnTo>
                  <a:lnTo>
                    <a:pt x="1460" y="43"/>
                  </a:lnTo>
                  <a:lnTo>
                    <a:pt x="1451" y="17"/>
                  </a:lnTo>
                  <a:lnTo>
                    <a:pt x="1429" y="0"/>
                  </a:lnTo>
                  <a:lnTo>
                    <a:pt x="1403" y="0"/>
                  </a:lnTo>
                  <a:lnTo>
                    <a:pt x="1392" y="10"/>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914354">
                <a:defRPr/>
              </a:pPr>
              <a:endParaRPr lang="en-US">
                <a:solidFill>
                  <a:srgbClr val="95A5A6"/>
                </a:solidFill>
              </a:endParaRPr>
            </a:p>
          </p:txBody>
        </p:sp>
        <p:sp>
          <p:nvSpPr>
            <p:cNvPr id="17" name="Rectangle 16"/>
            <p:cNvSpPr/>
            <p:nvPr/>
          </p:nvSpPr>
          <p:spPr>
            <a:xfrm>
              <a:off x="7872138" y="5393048"/>
              <a:ext cx="2618956" cy="1200329"/>
            </a:xfrm>
            <a:prstGeom prst="rect">
              <a:avLst/>
            </a:prstGeom>
          </p:spPr>
          <p:txBody>
            <a:bodyPr wrap="square">
              <a:spAutoFit/>
            </a:bodyPr>
            <a:lstStyle/>
            <a:p>
              <a:pPr algn="just"/>
              <a:r>
                <a:rPr lang="en-US" sz="2400" dirty="0" err="1" smtClean="0">
                  <a:solidFill>
                    <a:schemeClr val="tx2"/>
                  </a:solidFill>
                  <a:latin typeface="Arial" panose="020B0604020202020204" pitchFamily="34" charset="0"/>
                  <a:cs typeface="Arial" panose="020B0604020202020204" pitchFamily="34" charset="0"/>
                </a:rPr>
                <a:t>Tận</a:t>
              </a:r>
              <a:r>
                <a:rPr lang="en-US" sz="2400" dirty="0" smtClean="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dụng</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triệt</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để</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các</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yếu</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tố</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khách</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quan</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thuận</a:t>
              </a:r>
              <a:r>
                <a:rPr lang="en-US" sz="2400" dirty="0">
                  <a:solidFill>
                    <a:schemeClr val="tx2"/>
                  </a:solidFill>
                  <a:latin typeface="Arial" panose="020B0604020202020204" pitchFamily="34" charset="0"/>
                  <a:cs typeface="Arial" panose="020B0604020202020204" pitchFamily="34" charset="0"/>
                </a:rPr>
                <a:t> </a:t>
              </a:r>
              <a:r>
                <a:rPr lang="en-US" sz="2400" dirty="0" err="1">
                  <a:solidFill>
                    <a:schemeClr val="tx2"/>
                  </a:solidFill>
                  <a:latin typeface="Arial" panose="020B0604020202020204" pitchFamily="34" charset="0"/>
                  <a:cs typeface="Arial" panose="020B0604020202020204" pitchFamily="34" charset="0"/>
                </a:rPr>
                <a:t>lợi</a:t>
              </a:r>
              <a:r>
                <a:rPr lang="en-US" sz="2400" dirty="0">
                  <a:solidFill>
                    <a:schemeClr val="tx2"/>
                  </a:solidFill>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3563421191"/>
      </p:ext>
    </p:extLst>
  </p:cSld>
  <p:clrMapOvr>
    <a:masterClrMapping/>
  </p:clrMapOvr>
  <p:transition spd="slow">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68136" y="94296"/>
            <a:ext cx="11761498" cy="763600"/>
          </a:xfrm>
        </p:spPr>
        <p:txBody>
          <a:bodyPr/>
          <a:lstStyle/>
          <a:p>
            <a:pPr lvl="0" algn="l">
              <a:lnSpc>
                <a:spcPct val="100000"/>
              </a:lnSpc>
              <a:defRPr/>
            </a:pPr>
            <a:r>
              <a:rPr lang="en-US" sz="4800" b="1" dirty="0" smtClean="0">
                <a:solidFill>
                  <a:srgbClr val="FFEEF0">
                    <a:lumMod val="50000"/>
                  </a:srgbClr>
                </a:solidFill>
                <a:latin typeface="Poppins Black"/>
                <a:ea typeface="+mn-ea"/>
                <a:cs typeface="+mn-cs"/>
                <a:sym typeface="Poppins Black"/>
              </a:rPr>
              <a:t>2. </a:t>
            </a:r>
            <a:r>
              <a:rPr lang="en-US" sz="4800" b="1" dirty="0" err="1" smtClean="0">
                <a:solidFill>
                  <a:srgbClr val="FFEEF0">
                    <a:lumMod val="50000"/>
                  </a:srgbClr>
                </a:solidFill>
                <a:latin typeface="Poppins Black"/>
                <a:ea typeface="+mn-ea"/>
                <a:cs typeface="+mn-cs"/>
                <a:sym typeface="Poppins Black"/>
              </a:rPr>
              <a:t>Nhật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Bản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khôi</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phục</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và</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phát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triển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kinh</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tế</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sau</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chiến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tranh</a:t>
            </a:r>
            <a:r>
              <a:rPr lang="en-US" sz="4800" dirty="0">
                <a:solidFill>
                  <a:sysClr val="windowText" lastClr="000000"/>
                </a:solidFill>
                <a:latin typeface="Arial"/>
                <a:ea typeface="+mn-ea"/>
                <a:cs typeface="+mn-cs"/>
              </a:rPr>
              <a:t/>
            </a:r>
            <a:br>
              <a:rPr lang="en-US" sz="4800" dirty="0">
                <a:solidFill>
                  <a:sysClr val="windowText" lastClr="000000"/>
                </a:solidFill>
                <a:latin typeface="Arial"/>
                <a:ea typeface="+mn-ea"/>
                <a:cs typeface="+mn-cs"/>
              </a:rPr>
            </a:br>
            <a:endParaRPr lang="en-US" dirty="0"/>
          </a:p>
        </p:txBody>
      </p:sp>
      <p:pic>
        <p:nvPicPr>
          <p:cNvPr id="1026" name="Picture 2" descr="Biểu Tượng Thùng Rác Nhà Bếp-biểu Tượng Vector-miễn Phí Vector Miễn Phí Tải  Về"/>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55899" y="2284504"/>
            <a:ext cx="4811919" cy="423862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Biểu tượng tái chế Tái chế nhựa Thùng rác &amp;amp; Giỏ giấy thải, bảo tồn, góc,  khu vực png | PNGEgg"/>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ackgroundRemoval t="0" b="99464" l="10000" r="90000">
                        <a14:foregroundMark x1="68889" y1="40536" x2="82333" y2="62679"/>
                        <a14:foregroundMark x1="67556" y1="70536" x2="61333" y2="83393"/>
                        <a14:foregroundMark x1="39333" y1="15536" x2="41000" y2="17679"/>
                        <a14:foregroundMark x1="22222" y1="41786" x2="29333" y2="48036"/>
                        <a14:foregroundMark x1="23889" y1="75357" x2="33556" y2="73750"/>
                      </a14:backgroundRemoval>
                    </a14:imgEffect>
                  </a14:imgLayer>
                </a14:imgProps>
              </a:ext>
              <a:ext uri="{28A0092B-C50C-407E-A947-70E740481C1C}">
                <a14:useLocalDpi xmlns:a14="http://schemas.microsoft.com/office/drawing/2010/main" val="0"/>
              </a:ext>
            </a:extLst>
          </a:blip>
          <a:srcRect l="12685" r="10482"/>
          <a:stretch/>
        </p:blipFill>
        <p:spPr bwMode="auto">
          <a:xfrm>
            <a:off x="6137167" y="3938723"/>
            <a:ext cx="1889708" cy="153035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Độc, lạ kỹ thuật trồng cây hoa bằng chai nhựa không tốn một xu"/>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98668" y="3275148"/>
            <a:ext cx="3810000" cy="28575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5672138" y="1684340"/>
            <a:ext cx="6662737" cy="1200329"/>
          </a:xfrm>
          <a:prstGeom prst="rect">
            <a:avLst/>
          </a:prstGeom>
        </p:spPr>
        <p:txBody>
          <a:bodyPr wrap="square">
            <a:spAutoFit/>
          </a:bodyPr>
          <a:lstStyle/>
          <a:p>
            <a:r>
              <a:rPr lang="en-US" sz="2400" b="1" dirty="0" err="1">
                <a:latin typeface="Times New Roman" panose="02020603050405020304" pitchFamily="18" charset="0"/>
                <a:ea typeface="Times New Roman" panose="02020603050405020304" pitchFamily="18" charset="0"/>
              </a:rPr>
              <a:t>Nhật</a:t>
            </a:r>
            <a:r>
              <a:rPr lang="en-US" sz="2400" b="1" dirty="0">
                <a:latin typeface="Times New Roman" panose="02020603050405020304" pitchFamily="18" charset="0"/>
                <a:ea typeface="Times New Roman" panose="02020603050405020304" pitchFamily="18" charset="0"/>
              </a:rPr>
              <a:t> là </a:t>
            </a:r>
            <a:r>
              <a:rPr lang="en-US" sz="2400" b="1" dirty="0" err="1">
                <a:latin typeface="Times New Roman" panose="02020603050405020304" pitchFamily="18" charset="0"/>
                <a:ea typeface="Times New Roman" panose="02020603050405020304" pitchFamily="18" charset="0"/>
              </a:rPr>
              <a:t>một</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trong</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những</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nước</a:t>
            </a:r>
            <a:r>
              <a:rPr lang="en-US" sz="2400" b="1" dirty="0">
                <a:latin typeface="Times New Roman" panose="02020603050405020304" pitchFamily="18" charset="0"/>
                <a:ea typeface="Times New Roman" panose="02020603050405020304" pitchFamily="18" charset="0"/>
              </a:rPr>
              <a:t> đầu </a:t>
            </a:r>
            <a:r>
              <a:rPr lang="en-US" sz="2400" b="1" dirty="0" err="1">
                <a:latin typeface="Times New Roman" panose="02020603050405020304" pitchFamily="18" charset="0"/>
                <a:ea typeface="Times New Roman" panose="02020603050405020304" pitchFamily="18" charset="0"/>
              </a:rPr>
              <a:t>tiên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trên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thế</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giới</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tái</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chế</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tất</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cả</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các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loại</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rác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thải</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để</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tạo</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ra</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các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sản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phẩm</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mới</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phục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vụ</a:t>
            </a:r>
            <a:r>
              <a:rPr lang="en-US" sz="2400" b="1" dirty="0">
                <a:latin typeface="Times New Roman" panose="02020603050405020304" pitchFamily="18" charset="0"/>
                <a:ea typeface="Times New Roman" panose="02020603050405020304" pitchFamily="18" charset="0"/>
              </a:rPr>
              <a:t> con </a:t>
            </a:r>
            <a:r>
              <a:rPr lang="en-US" sz="2400" b="1" dirty="0" err="1" smtClean="0">
                <a:latin typeface="Times New Roman" panose="02020603050405020304" pitchFamily="18" charset="0"/>
                <a:ea typeface="Times New Roman" panose="02020603050405020304" pitchFamily="18" charset="0"/>
              </a:rPr>
              <a:t>người</a:t>
            </a:r>
            <a:r>
              <a:rPr lang="en-US" sz="2400" b="1" dirty="0" smtClean="0">
                <a:latin typeface="Times New Roman" panose="02020603050405020304" pitchFamily="18" charset="0"/>
                <a:ea typeface="Times New Roman" panose="02020603050405020304" pitchFamily="18" charset="0"/>
              </a:rPr>
              <a:t>.</a:t>
            </a:r>
            <a:endParaRPr lang="en-US" sz="2400" b="1" dirty="0"/>
          </a:p>
        </p:txBody>
      </p:sp>
    </p:spTree>
    <p:extLst>
      <p:ext uri="{BB962C8B-B14F-4D97-AF65-F5344CB8AC3E}">
        <p14:creationId xmlns:p14="http://schemas.microsoft.com/office/powerpoint/2010/main" val="2864055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fade">
                                      <p:cBhvr>
                                        <p:cTn id="14" dur="1000"/>
                                        <p:tgtEl>
                                          <p:spTgt spid="4">
                                            <p:txEl>
                                              <p:pRg st="0" end="0"/>
                                            </p:txEl>
                                          </p:spTgt>
                                        </p:tgtEl>
                                      </p:cBhvr>
                                    </p:animEffect>
                                    <p:anim calcmode="lin" valueType="num">
                                      <p:cBhvr>
                                        <p:cTn id="15"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fade">
                                      <p:cBhvr>
                                        <p:cTn id="21" dur="1000"/>
                                        <p:tgtEl>
                                          <p:spTgt spid="1026"/>
                                        </p:tgtEl>
                                      </p:cBhvr>
                                    </p:animEffect>
                                    <p:anim calcmode="lin" valueType="num">
                                      <p:cBhvr>
                                        <p:cTn id="22" dur="1000" fill="hold"/>
                                        <p:tgtEl>
                                          <p:spTgt spid="1026"/>
                                        </p:tgtEl>
                                        <p:attrNameLst>
                                          <p:attrName>ppt_x</p:attrName>
                                        </p:attrNameLst>
                                      </p:cBhvr>
                                      <p:tavLst>
                                        <p:tav tm="0">
                                          <p:val>
                                            <p:strVal val="#ppt_x"/>
                                          </p:val>
                                        </p:tav>
                                        <p:tav tm="100000">
                                          <p:val>
                                            <p:strVal val="#ppt_x"/>
                                          </p:val>
                                        </p:tav>
                                      </p:tavLst>
                                    </p:anim>
                                    <p:anim calcmode="lin" valueType="num">
                                      <p:cBhvr>
                                        <p:cTn id="23" dur="1000" fill="hold"/>
                                        <p:tgtEl>
                                          <p:spTgt spid="102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28"/>
                                        </p:tgtEl>
                                        <p:attrNameLst>
                                          <p:attrName>style.visibility</p:attrName>
                                        </p:attrNameLst>
                                      </p:cBhvr>
                                      <p:to>
                                        <p:strVal val="visible"/>
                                      </p:to>
                                    </p:set>
                                    <p:animEffect transition="in" filter="fade">
                                      <p:cBhvr>
                                        <p:cTn id="28" dur="1000"/>
                                        <p:tgtEl>
                                          <p:spTgt spid="1028"/>
                                        </p:tgtEl>
                                      </p:cBhvr>
                                    </p:animEffect>
                                    <p:anim calcmode="lin" valueType="num">
                                      <p:cBhvr>
                                        <p:cTn id="29" dur="1000" fill="hold"/>
                                        <p:tgtEl>
                                          <p:spTgt spid="1028"/>
                                        </p:tgtEl>
                                        <p:attrNameLst>
                                          <p:attrName>ppt_x</p:attrName>
                                        </p:attrNameLst>
                                      </p:cBhvr>
                                      <p:tavLst>
                                        <p:tav tm="0">
                                          <p:val>
                                            <p:strVal val="#ppt_x"/>
                                          </p:val>
                                        </p:tav>
                                        <p:tav tm="100000">
                                          <p:val>
                                            <p:strVal val="#ppt_x"/>
                                          </p:val>
                                        </p:tav>
                                      </p:tavLst>
                                    </p:anim>
                                    <p:anim calcmode="lin" valueType="num">
                                      <p:cBhvr>
                                        <p:cTn id="30" dur="1000" fill="hold"/>
                                        <p:tgtEl>
                                          <p:spTgt spid="102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30"/>
                                        </p:tgtEl>
                                        <p:attrNameLst>
                                          <p:attrName>style.visibility</p:attrName>
                                        </p:attrNameLst>
                                      </p:cBhvr>
                                      <p:to>
                                        <p:strVal val="visible"/>
                                      </p:to>
                                    </p:set>
                                    <p:animEffect transition="in" filter="fade">
                                      <p:cBhvr>
                                        <p:cTn id="35" dur="1000"/>
                                        <p:tgtEl>
                                          <p:spTgt spid="1030"/>
                                        </p:tgtEl>
                                      </p:cBhvr>
                                    </p:animEffect>
                                    <p:anim calcmode="lin" valueType="num">
                                      <p:cBhvr>
                                        <p:cTn id="36" dur="1000" fill="hold"/>
                                        <p:tgtEl>
                                          <p:spTgt spid="1030"/>
                                        </p:tgtEl>
                                        <p:attrNameLst>
                                          <p:attrName>ppt_x</p:attrName>
                                        </p:attrNameLst>
                                      </p:cBhvr>
                                      <p:tavLst>
                                        <p:tav tm="0">
                                          <p:val>
                                            <p:strVal val="#ppt_x"/>
                                          </p:val>
                                        </p:tav>
                                        <p:tav tm="100000">
                                          <p:val>
                                            <p:strVal val="#ppt_x"/>
                                          </p:val>
                                        </p:tav>
                                      </p:tavLst>
                                    </p:anim>
                                    <p:anim calcmode="lin" valueType="num">
                                      <p:cBhvr>
                                        <p:cTn id="37" dur="1000" fill="hold"/>
                                        <p:tgtEl>
                                          <p:spTgt spid="10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68136" y="94296"/>
            <a:ext cx="11761498" cy="763600"/>
          </a:xfrm>
        </p:spPr>
        <p:txBody>
          <a:bodyPr/>
          <a:lstStyle/>
          <a:p>
            <a:pPr lvl="0" algn="l">
              <a:lnSpc>
                <a:spcPct val="100000"/>
              </a:lnSpc>
              <a:defRPr/>
            </a:pPr>
            <a:r>
              <a:rPr lang="en-US" sz="4800" b="1" dirty="0" smtClean="0">
                <a:solidFill>
                  <a:srgbClr val="FFEEF0">
                    <a:lumMod val="50000"/>
                  </a:srgbClr>
                </a:solidFill>
                <a:latin typeface="Poppins Black"/>
                <a:ea typeface="+mn-ea"/>
                <a:cs typeface="+mn-cs"/>
                <a:sym typeface="Poppins Black"/>
              </a:rPr>
              <a:t>2. </a:t>
            </a:r>
            <a:r>
              <a:rPr lang="en-US" sz="4800" b="1" dirty="0" err="1" smtClean="0">
                <a:solidFill>
                  <a:srgbClr val="FFEEF0">
                    <a:lumMod val="50000"/>
                  </a:srgbClr>
                </a:solidFill>
                <a:latin typeface="Poppins Black"/>
                <a:ea typeface="+mn-ea"/>
                <a:cs typeface="+mn-cs"/>
                <a:sym typeface="Poppins Black"/>
              </a:rPr>
              <a:t>Nhật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Bản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khôi</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phục</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và</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phát</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triển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kinh</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tế</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sau</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chiến</a:t>
            </a:r>
            <a:r>
              <a:rPr lang="en-US" sz="4800" b="1" dirty="0" smtClean="0">
                <a:solidFill>
                  <a:srgbClr val="FFEEF0">
                    <a:lumMod val="50000"/>
                  </a:srgbClr>
                </a:solidFill>
                <a:latin typeface="Poppins Black"/>
                <a:ea typeface="+mn-ea"/>
                <a:cs typeface="+mn-cs"/>
                <a:sym typeface="Poppins Black"/>
              </a:rPr>
              <a:t> </a:t>
            </a:r>
            <a:r>
              <a:rPr lang="en-US" sz="4800" b="1" dirty="0" err="1" smtClean="0">
                <a:solidFill>
                  <a:srgbClr val="FFEEF0">
                    <a:lumMod val="50000"/>
                  </a:srgbClr>
                </a:solidFill>
                <a:latin typeface="Poppins Black"/>
                <a:ea typeface="+mn-ea"/>
                <a:cs typeface="+mn-cs"/>
                <a:sym typeface="Poppins Black"/>
              </a:rPr>
              <a:t>tranh</a:t>
            </a:r>
            <a:r>
              <a:rPr lang="en-US" sz="4800" dirty="0">
                <a:solidFill>
                  <a:sysClr val="windowText" lastClr="000000"/>
                </a:solidFill>
                <a:latin typeface="Arial"/>
                <a:ea typeface="+mn-ea"/>
                <a:cs typeface="+mn-cs"/>
              </a:rPr>
              <a:t/>
            </a:r>
            <a:br>
              <a:rPr lang="en-US" sz="4800" dirty="0">
                <a:solidFill>
                  <a:sysClr val="windowText" lastClr="000000"/>
                </a:solidFill>
                <a:latin typeface="Arial"/>
                <a:ea typeface="+mn-ea"/>
                <a:cs typeface="+mn-cs"/>
              </a:rPr>
            </a:br>
            <a:endParaRPr lang="en-US" dirty="0"/>
          </a:p>
        </p:txBody>
      </p:sp>
      <p:sp>
        <p:nvSpPr>
          <p:cNvPr id="3" name="Rectangle 2"/>
          <p:cNvSpPr/>
          <p:nvPr/>
        </p:nvSpPr>
        <p:spPr>
          <a:xfrm>
            <a:off x="2043113" y="1686863"/>
            <a:ext cx="9458325" cy="2677656"/>
          </a:xfrm>
          <a:prstGeom prst="rect">
            <a:avLst/>
          </a:prstGeom>
        </p:spPr>
        <p:txBody>
          <a:bodyPr wrap="square">
            <a:spAutoFit/>
          </a:bodyPr>
          <a:lstStyle/>
          <a:p>
            <a:pPr algn="just"/>
            <a:r>
              <a:rPr lang="en-US" sz="2800" b="1" dirty="0" err="1" smtClean="0">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còn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tờ</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cũ</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đốt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hiệu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suất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cao</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nấu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ăn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sưởi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ấm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ý nhất là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bể</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phốt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ngay</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gia</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khí</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biogas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vụ</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nấu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ăn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sưởi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ấm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vi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trồng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trọt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b="1"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050" name="Picture 2" descr="Báo chí png | PNGEgg"/>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4598" b="96839" l="0" r="98851">
                        <a14:foregroundMark x1="29310" y1="23563" x2="32471" y2="23563"/>
                        <a14:foregroundMark x1="43678" y1="24138" x2="43966" y2="25287"/>
                        <a14:foregroundMark x1="58333" y1="21552" x2="58621" y2="22701"/>
                        <a14:foregroundMark x1="80747" y1="23276" x2="79885" y2="23276"/>
                        <a14:foregroundMark x1="71552" y1="41379" x2="72989" y2="41379"/>
                        <a14:foregroundMark x1="72126" y1="52586" x2="72126" y2="52586"/>
                        <a14:foregroundMark x1="72126" y1="52586" x2="72126" y2="52586"/>
                        <a14:foregroundMark x1="54023" y1="67529" x2="54885" y2="67529"/>
                        <a14:foregroundMark x1="47126" y1="80460" x2="48276" y2="80172"/>
                        <a14:foregroundMark x1="43678" y1="46839" x2="43966" y2="46552"/>
                      </a14:backgroundRemoval>
                    </a14:imgEffect>
                  </a14:imgLayer>
                </a14:imgProps>
              </a:ext>
              <a:ext uri="{28A0092B-C50C-407E-A947-70E740481C1C}">
                <a14:useLocalDpi xmlns:a14="http://schemas.microsoft.com/office/drawing/2010/main" val="0"/>
              </a:ext>
            </a:extLst>
          </a:blip>
          <a:srcRect/>
          <a:stretch>
            <a:fillRect/>
          </a:stretch>
        </p:blipFill>
        <p:spPr bwMode="auto">
          <a:xfrm>
            <a:off x="3525838" y="4114800"/>
            <a:ext cx="2187574" cy="218757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Lửa Biểu tượng cảm xúc 🔥"/>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31138" y="3823270"/>
            <a:ext cx="2286000" cy="2286001"/>
          </a:xfrm>
          <a:prstGeom prst="rect">
            <a:avLst/>
          </a:prstGeom>
          <a:noFill/>
          <a:extLst>
            <a:ext uri="{909E8E84-426E-40DD-AFC4-6F175D3DCCD1}">
              <a14:hiddenFill xmlns:a14="http://schemas.microsoft.com/office/drawing/2010/main">
                <a:solidFill>
                  <a:srgbClr val="FFFFFF"/>
                </a:solidFill>
              </a14:hiddenFill>
            </a:ext>
          </a:extLst>
        </p:spPr>
      </p:pic>
      <p:sp>
        <p:nvSpPr>
          <p:cNvPr id="5" name="Right Arrow 4"/>
          <p:cNvSpPr/>
          <p:nvPr/>
        </p:nvSpPr>
        <p:spPr>
          <a:xfrm>
            <a:off x="6283071" y="4966271"/>
            <a:ext cx="978408"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49496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050"/>
                                        </p:tgtEl>
                                        <p:attrNameLst>
                                          <p:attrName>style.visibility</p:attrName>
                                        </p:attrNameLst>
                                      </p:cBhvr>
                                      <p:to>
                                        <p:strVal val="visible"/>
                                      </p:to>
                                    </p:set>
                                    <p:animEffect transition="in" filter="fade">
                                      <p:cBhvr>
                                        <p:cTn id="21" dur="1000"/>
                                        <p:tgtEl>
                                          <p:spTgt spid="2050"/>
                                        </p:tgtEl>
                                      </p:cBhvr>
                                    </p:animEffect>
                                    <p:anim calcmode="lin" valueType="num">
                                      <p:cBhvr>
                                        <p:cTn id="22" dur="1000" fill="hold"/>
                                        <p:tgtEl>
                                          <p:spTgt spid="2050"/>
                                        </p:tgtEl>
                                        <p:attrNameLst>
                                          <p:attrName>ppt_x</p:attrName>
                                        </p:attrNameLst>
                                      </p:cBhvr>
                                      <p:tavLst>
                                        <p:tav tm="0">
                                          <p:val>
                                            <p:strVal val="#ppt_x"/>
                                          </p:val>
                                        </p:tav>
                                        <p:tav tm="100000">
                                          <p:val>
                                            <p:strVal val="#ppt_x"/>
                                          </p:val>
                                        </p:tav>
                                      </p:tavLst>
                                    </p:anim>
                                    <p:anim calcmode="lin" valueType="num">
                                      <p:cBhvr>
                                        <p:cTn id="23" dur="1000" fill="hold"/>
                                        <p:tgtEl>
                                          <p:spTgt spid="205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ppt_x</p:attrName>
                                        </p:attrNameLst>
                                      </p:cBhvr>
                                      <p:tavLst>
                                        <p:tav tm="0">
                                          <p:val>
                                            <p:strVal val="#ppt_x"/>
                                          </p:val>
                                        </p:tav>
                                        <p:tav tm="100000">
                                          <p:val>
                                            <p:strVal val="#ppt_x"/>
                                          </p:val>
                                        </p:tav>
                                      </p:tavLst>
                                    </p:anim>
                                    <p:anim calcmode="lin" valueType="num">
                                      <p:cBhvr>
                                        <p:cTn id="30"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052"/>
                                        </p:tgtEl>
                                        <p:attrNameLst>
                                          <p:attrName>style.visibility</p:attrName>
                                        </p:attrNameLst>
                                      </p:cBhvr>
                                      <p:to>
                                        <p:strVal val="visible"/>
                                      </p:to>
                                    </p:set>
                                    <p:animEffect transition="in" filter="fade">
                                      <p:cBhvr>
                                        <p:cTn id="35" dur="1000"/>
                                        <p:tgtEl>
                                          <p:spTgt spid="2052"/>
                                        </p:tgtEl>
                                      </p:cBhvr>
                                    </p:animEffect>
                                    <p:anim calcmode="lin" valueType="num">
                                      <p:cBhvr>
                                        <p:cTn id="36" dur="1000" fill="hold"/>
                                        <p:tgtEl>
                                          <p:spTgt spid="2052"/>
                                        </p:tgtEl>
                                        <p:attrNameLst>
                                          <p:attrName>ppt_x</p:attrName>
                                        </p:attrNameLst>
                                      </p:cBhvr>
                                      <p:tavLst>
                                        <p:tav tm="0">
                                          <p:val>
                                            <p:strVal val="#ppt_x"/>
                                          </p:val>
                                        </p:tav>
                                        <p:tav tm="100000">
                                          <p:val>
                                            <p:strVal val="#ppt_x"/>
                                          </p:val>
                                        </p:tav>
                                      </p:tavLst>
                                    </p:anim>
                                    <p:anim calcmode="lin" valueType="num">
                                      <p:cBhvr>
                                        <p:cTn id="37" dur="1000" fill="hold"/>
                                        <p:tgtEl>
                                          <p:spTgt spid="20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Lst>
  </p:timing>
</p:sld>
</file>

<file path=ppt/theme/theme1.xml><?xml version="1.0" encoding="utf-8"?>
<a:theme xmlns:a="http://schemas.openxmlformats.org/drawingml/2006/main" name="Tokio Travel Guide by Slidesgo">
  <a:themeElements>
    <a:clrScheme name="Simple Light">
      <a:dk1>
        <a:srgbClr val="000000"/>
      </a:dk1>
      <a:lt1>
        <a:srgbClr val="FFFFFF"/>
      </a:lt1>
      <a:dk2>
        <a:srgbClr val="FFFFFF"/>
      </a:dk2>
      <a:lt2>
        <a:srgbClr val="BDE4E7"/>
      </a:lt2>
      <a:accent1>
        <a:srgbClr val="49A3A5"/>
      </a:accent1>
      <a:accent2>
        <a:srgbClr val="A5D7D9"/>
      </a:accent2>
      <a:accent3>
        <a:srgbClr val="E4F3F5"/>
      </a:accent3>
      <a:accent4>
        <a:srgbClr val="FFE689"/>
      </a:accent4>
      <a:accent5>
        <a:srgbClr val="D74127"/>
      </a:accent5>
      <a:accent6>
        <a:srgbClr val="F0603C"/>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okio Travel Guide by Slidesgo">
  <a:themeElements>
    <a:clrScheme name="Simple Light">
      <a:dk1>
        <a:srgbClr val="000000"/>
      </a:dk1>
      <a:lt1>
        <a:srgbClr val="FFFFFF"/>
      </a:lt1>
      <a:dk2>
        <a:srgbClr val="FFFFFF"/>
      </a:dk2>
      <a:lt2>
        <a:srgbClr val="BDE4E7"/>
      </a:lt2>
      <a:accent1>
        <a:srgbClr val="49A3A5"/>
      </a:accent1>
      <a:accent2>
        <a:srgbClr val="A5D7D9"/>
      </a:accent2>
      <a:accent3>
        <a:srgbClr val="E4F3F5"/>
      </a:accent3>
      <a:accent4>
        <a:srgbClr val="FFE689"/>
      </a:accent4>
      <a:accent5>
        <a:srgbClr val="D74127"/>
      </a:accent5>
      <a:accent6>
        <a:srgbClr val="F0603C"/>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Tokio Travel Guide by Slidesgo">
  <a:themeElements>
    <a:clrScheme name="Simple Light">
      <a:dk1>
        <a:srgbClr val="000000"/>
      </a:dk1>
      <a:lt1>
        <a:srgbClr val="FFFFFF"/>
      </a:lt1>
      <a:dk2>
        <a:srgbClr val="FFFFFF"/>
      </a:dk2>
      <a:lt2>
        <a:srgbClr val="BDE4E7"/>
      </a:lt2>
      <a:accent1>
        <a:srgbClr val="49A3A5"/>
      </a:accent1>
      <a:accent2>
        <a:srgbClr val="A5D7D9"/>
      </a:accent2>
      <a:accent3>
        <a:srgbClr val="E4F3F5"/>
      </a:accent3>
      <a:accent4>
        <a:srgbClr val="FFE689"/>
      </a:accent4>
      <a:accent5>
        <a:srgbClr val="D74127"/>
      </a:accent5>
      <a:accent6>
        <a:srgbClr val="F0603C"/>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Inspirational Pink by Slidesgo">
  <a:themeElements>
    <a:clrScheme name="Simple Light">
      <a:dk1>
        <a:srgbClr val="FFEEF3"/>
      </a:dk1>
      <a:lt1>
        <a:srgbClr val="FFFFFF"/>
      </a:lt1>
      <a:dk2>
        <a:srgbClr val="FFDCE5"/>
      </a:dk2>
      <a:lt2>
        <a:srgbClr val="FFABBF"/>
      </a:lt2>
      <a:accent1>
        <a:srgbClr val="FF809C"/>
      </a:accent1>
      <a:accent2>
        <a:srgbClr val="8F695F"/>
      </a:accent2>
      <a:accent3>
        <a:srgbClr val="B38A80"/>
      </a:accent3>
      <a:accent4>
        <a:srgbClr val="FFABBD"/>
      </a:accent4>
      <a:accent5>
        <a:srgbClr val="FFCCD8"/>
      </a:accent5>
      <a:accent6>
        <a:srgbClr val="FFEEF0"/>
      </a:accent6>
      <a:hlink>
        <a:srgbClr val="8F695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9_Showeet theme">
  <a:themeElements>
    <a:clrScheme name="Showeet">
      <a:dk1>
        <a:srgbClr val="95A5A6"/>
      </a:dk1>
      <a:lt1>
        <a:sysClr val="window" lastClr="FFFFFF"/>
      </a:lt1>
      <a:dk2>
        <a:srgbClr val="2C3E50"/>
      </a:dk2>
      <a:lt2>
        <a:srgbClr val="F2F2F2"/>
      </a:lt2>
      <a:accent1>
        <a:srgbClr val="2980B9"/>
      </a:accent1>
      <a:accent2>
        <a:srgbClr val="16A085"/>
      </a:accent2>
      <a:accent3>
        <a:srgbClr val="9BBB59"/>
      </a:accent3>
      <a:accent4>
        <a:srgbClr val="F39C12"/>
      </a:accent4>
      <a:accent5>
        <a:srgbClr val="C0392B"/>
      </a:accent5>
      <a:accent6>
        <a:srgbClr val="4B2C50"/>
      </a:accent6>
      <a:hlink>
        <a:srgbClr val="16A085"/>
      </a:hlink>
      <a:folHlink>
        <a:srgbClr val="10786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Showeet theme">
  <a:themeElements>
    <a:clrScheme name="Showeet">
      <a:dk1>
        <a:srgbClr val="95A5A6"/>
      </a:dk1>
      <a:lt1>
        <a:sysClr val="window" lastClr="FFFFFF"/>
      </a:lt1>
      <a:dk2>
        <a:srgbClr val="2C3E50"/>
      </a:dk2>
      <a:lt2>
        <a:srgbClr val="F2F2F2"/>
      </a:lt2>
      <a:accent1>
        <a:srgbClr val="2980B9"/>
      </a:accent1>
      <a:accent2>
        <a:srgbClr val="16A085"/>
      </a:accent2>
      <a:accent3>
        <a:srgbClr val="9BBB59"/>
      </a:accent3>
      <a:accent4>
        <a:srgbClr val="F39C12"/>
      </a:accent4>
      <a:accent5>
        <a:srgbClr val="C0392B"/>
      </a:accent5>
      <a:accent6>
        <a:srgbClr val="4B2C50"/>
      </a:accent6>
      <a:hlink>
        <a:srgbClr val="16A085"/>
      </a:hlink>
      <a:folHlink>
        <a:srgbClr val="10786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414</TotalTime>
  <Words>705</Words>
  <Application>Microsoft Office PowerPoint</Application>
  <PresentationFormat>Widescreen</PresentationFormat>
  <Paragraphs>47</Paragraphs>
  <Slides>14</Slides>
  <Notes>4</Notes>
  <HiddenSlides>0</HiddenSlides>
  <MMClips>1</MMClips>
  <ScaleCrop>false</ScaleCrop>
  <HeadingPairs>
    <vt:vector size="6" baseType="variant">
      <vt:variant>
        <vt:lpstr>Fonts Used</vt:lpstr>
      </vt:variant>
      <vt:variant>
        <vt:i4>11</vt:i4>
      </vt:variant>
      <vt:variant>
        <vt:lpstr>Theme</vt:lpstr>
      </vt:variant>
      <vt:variant>
        <vt:i4>6</vt:i4>
      </vt:variant>
      <vt:variant>
        <vt:lpstr>Slide Titles</vt:lpstr>
      </vt:variant>
      <vt:variant>
        <vt:i4>14</vt:i4>
      </vt:variant>
    </vt:vector>
  </HeadingPairs>
  <TitlesOfParts>
    <vt:vector size="31" baseType="lpstr">
      <vt:lpstr>Arial</vt:lpstr>
      <vt:lpstr>Bebas Neue</vt:lpstr>
      <vt:lpstr>Calibri</vt:lpstr>
      <vt:lpstr>GeosansLight</vt:lpstr>
      <vt:lpstr>Open Sans</vt:lpstr>
      <vt:lpstr>Palanquin Dark</vt:lpstr>
      <vt:lpstr>Poppins</vt:lpstr>
      <vt:lpstr>Poppins Black</vt:lpstr>
      <vt:lpstr>Roboto</vt:lpstr>
      <vt:lpstr>Russo One</vt:lpstr>
      <vt:lpstr>Times New Roman</vt:lpstr>
      <vt:lpstr>Tokio Travel Guide by Slidesgo</vt:lpstr>
      <vt:lpstr>1_Tokio Travel Guide by Slidesgo</vt:lpstr>
      <vt:lpstr>2_Tokio Travel Guide by Slidesgo</vt:lpstr>
      <vt:lpstr>Inspirational Pink by Slidesgo</vt:lpstr>
      <vt:lpstr>9_Showeet theme</vt:lpstr>
      <vt:lpstr>3_Showeet theme</vt:lpstr>
      <vt:lpstr>PowerPoint Presentation</vt:lpstr>
      <vt:lpstr>Bài 9: Nhật Bản</vt:lpstr>
      <vt:lpstr>1. Tình hình Nhật Bản sau Chiến tranh </vt:lpstr>
      <vt:lpstr>2. Nhật Bản khôi phục và phát triển kinh tế sau chiến tranh </vt:lpstr>
      <vt:lpstr>2. Nhật Bản khôi phục và phát triển kinh tế sau chiến tranh </vt:lpstr>
      <vt:lpstr>2. Nhật Bản khôi phục và phát triển kinh tế sau chiến tranh </vt:lpstr>
      <vt:lpstr>PowerPoint Presentation</vt:lpstr>
      <vt:lpstr>2. Nhật Bản khôi phục và phát triển kinh tế sau chiến tranh </vt:lpstr>
      <vt:lpstr>2. Nhật Bản khôi phục và phát triển kinh tế sau chiến tranh </vt:lpstr>
      <vt:lpstr>2. Nhật Bản khôi phục và phát triển kinh tế sau chiến tranh </vt:lpstr>
      <vt:lpstr>2. Nhật Bản khôi phục và phát triển kinh tế sau chiến tranh </vt:lpstr>
      <vt:lpstr>PowerPoint Presentation</vt:lpstr>
      <vt:lpstr>PowerPoint Presentation</vt:lpstr>
      <vt:lpstr>VẬN DỤNG</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Lan Anh Tieu</dc:creator>
  <cp:lastModifiedBy>DELL</cp:lastModifiedBy>
  <cp:revision>53</cp:revision>
  <dcterms:created xsi:type="dcterms:W3CDTF">2021-11-05T08:36:29Z</dcterms:created>
  <dcterms:modified xsi:type="dcterms:W3CDTF">2024-05-23T07:31:25Z</dcterms:modified>
</cp:coreProperties>
</file>